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79E366B-7673-41E1-99D8-4E09A499CEDC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  <p14:section name="Untitled Section" id="{0C05E1B2-A322-4E64-AE9B-7B487B69B436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9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2661-3E3B-4AFC-9396-25390E35121D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DBCEC-D604-419F-8323-2003D0D61EA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065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EC26CC-72DB-41B3-BC6E-20CDDDF2135B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565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698A2-C2D0-4304-9D8A-F429FEC61A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0ED295-C612-47C5-AFC5-93785D62CC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15EF8-2492-43D0-8A2A-AFE58FFE2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3B285-86D2-4430-8A9D-ECBDC70DF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4CD8B-A061-40D4-981C-C514EDA13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6576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A5600-88E5-4945-9947-41947BD22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49ABF1-8CA5-4BAA-999D-5A2294C42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569C-3D2E-4E90-9E11-3EB7A955E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8D5EE-12F8-468A-8FCF-771B9327E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0F79B-2822-4DB1-9896-FD0E75259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321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EC80F-BEF5-4A9C-A892-11436D2160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A9712-723D-4853-9092-E5327A607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2EFD0-748A-498D-9C41-06BFAF6F7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DC8A8-66CD-4453-9D19-6357105A0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67D60-E584-47F2-8DA0-4C8E4B1DB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574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FA062-44FF-458C-BA6B-3AD989D00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6432C-ADEA-4992-9472-040A720C9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0362C-651C-4AA6-846C-58F72C672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842A1-DE27-47A6-8ADD-BD9A105AF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16BDB-2693-4EB0-A563-939CD727B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5428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F4C05-62B7-49C6-A134-F81E2D38A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FA7824-73FB-415A-8D2C-D831B3EBA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90410-888B-491E-A164-E38AF9A87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91DD89-FA02-471A-8773-C0034708A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49ADA-55E2-4175-8CDD-69006242E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564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7AD9B-224A-4EA0-9670-FF9532D51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5ACBE-6915-472A-949B-BC4B171F59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489227-6BA3-4347-B2E5-05F734086E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2E836B-FEE2-4DAD-A7C4-30CA8EB8A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AC2F5-E679-4DC5-944F-7963A1387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A5C75-F7BD-4565-93D5-8BC1732BC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974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CC68-1748-476C-B822-489198FFA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7588CA-FF7F-4180-9B5C-5735F5E3A2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1D3EA4-3AE3-45CC-8F7A-657A9BDE07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68E635-E904-4F17-A66E-920992E76E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3179E5-B58C-4E40-9A66-F2F6470281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F3255A-524F-4D6F-8A55-A1A0CCCE1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78D4C-50DD-424A-BD56-6C9FC546C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2ACF68-0E65-4ECA-BCB6-A401F8E68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566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6E31-7CF8-4BF1-927C-A2478FAA0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5C1BC-4BFF-439C-AFF6-A882EF423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A474C9-AE00-4336-AEF6-FDD7F6BD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DCB82-4BE2-416B-9C72-75CE5C9EF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872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C113BB-9CBF-44C7-9D34-29A7035B1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20F6BC-81B3-4C20-B409-9D1C24D04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4025D-2AF5-4D5F-B1E6-CF83C654A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491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F8A21-5CF5-4E5D-9660-A8F84EB97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4A17F-2B7E-448A-80F0-C7453472E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0F642-0FB4-43F9-AC2A-63C39D255C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F27497-10B3-4766-9DDC-ABBDE6EE0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AB28CA-1BC2-4041-AEE7-757181840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8D94C-8F26-402E-A8BB-D6E6FFA61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412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F368A-3611-4B7E-A5F4-3D875DCC0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A3B360-8B49-4F0D-B33E-C03771B587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099CD-827E-46BB-B5D1-CE8BB6DA7E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8A51AF-DB86-4F68-B61C-0D964A850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4A7AD-9B72-4EE7-B7B6-332CA39B3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8CC383-3A5C-4AF1-BA14-94713EA20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722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E3AA49-7DFC-484F-BA41-39ABA43D0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3F12D-982B-4364-B557-007BC9093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D5222-7FBE-474C-80F1-4BBCF3DD39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EE1F4-A7F8-4DA3-9824-D6FA37A08721}" type="datetimeFigureOut">
              <a:rPr lang="en-IN" smtClean="0"/>
              <a:t>05-11-2020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D6317-063D-4BFC-B5ED-ACE0599C95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7333B-BF17-4DC5-9FFC-046FF1B12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68541-04A5-4513-92FB-75BF38B0F7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577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5E1DA-50F0-4C7E-A6BF-D0956F4915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0046" y="127373"/>
            <a:ext cx="11359298" cy="1562882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Thakur College of Science &amp; Commerce</a:t>
            </a:r>
            <a:br>
              <a:rPr lang="en-US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Zoology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Academic Year – 2020-21</a:t>
            </a:r>
            <a:endParaRPr lang="en-IN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17040-C88B-494A-8203-8247682DB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7695" y="2152073"/>
            <a:ext cx="9144000" cy="3979789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T.Y.B.Sc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Zoology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Semester – V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Applied Component Practical</a:t>
            </a:r>
          </a:p>
          <a:p>
            <a:r>
              <a:rPr lang="en-US" sz="3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Ornamental Fishes &amp; Aquatic Plants</a:t>
            </a:r>
          </a:p>
          <a:p>
            <a:endParaRPr lang="en-US" sz="3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r>
              <a:rPr lang="en-US" dirty="0"/>
              <a:t>Dr. </a:t>
            </a:r>
            <a:r>
              <a:rPr lang="en-US" dirty="0" err="1"/>
              <a:t>Vitthal</a:t>
            </a:r>
            <a:r>
              <a:rPr lang="en-US" dirty="0"/>
              <a:t> T. Mohite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56532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8B14D-E175-44AC-B269-0CC1C49C7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Cabomba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DC27E35-FAE8-4432-9BE9-F52CAF1173B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255" y="2009125"/>
            <a:ext cx="8460509" cy="4714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1683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D8BDE-8C5C-4B7C-9AB4-D3B8DBB9C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• </a:t>
            </a:r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Corkscrew </a:t>
            </a:r>
            <a:r>
              <a:rPr lang="en-IN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Vallisneria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8DEEF28-9E00-4C2D-8440-38F17CF4263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64" y="1825625"/>
            <a:ext cx="5458691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9105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19B7A-D6EE-444D-9135-E5EC538FE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Aquarose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C82EF2E-9F06-4735-85CE-9A22E649160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164" y="1825625"/>
            <a:ext cx="8488218" cy="5147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8396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24D64-0500-488E-956A-46804A37F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Amazon Sword plant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6D18409-528C-4AD2-BA78-2035550B198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73383"/>
            <a:ext cx="6648450" cy="5218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290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C4222-8467-4681-8F24-5A02CA162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C) Aquarium accessories: </a:t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F91AA-AF5E-4C6B-BCEA-9B64051D8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• Aerator </a:t>
            </a:r>
          </a:p>
          <a:p>
            <a:pPr marL="0" indent="0">
              <a:buNone/>
            </a:pPr>
            <a:r>
              <a:rPr lang="en-IN" dirty="0"/>
              <a:t>• Under Gravel Filter </a:t>
            </a:r>
          </a:p>
          <a:p>
            <a:pPr marL="0" indent="0">
              <a:buNone/>
            </a:pPr>
            <a:r>
              <a:rPr lang="en-IN" dirty="0"/>
              <a:t>• Internal Filter </a:t>
            </a:r>
          </a:p>
          <a:p>
            <a:pPr marL="0" indent="0">
              <a:buNone/>
            </a:pPr>
            <a:r>
              <a:rPr lang="en-IN" dirty="0"/>
              <a:t>• External / Canister Filter </a:t>
            </a:r>
          </a:p>
          <a:p>
            <a:pPr marL="0" indent="0">
              <a:buNone/>
            </a:pPr>
            <a:r>
              <a:rPr lang="en-IN" dirty="0"/>
              <a:t>• Food dispensers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8829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30BEC-B4C3-44BA-813E-2B6E39FD8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Aerator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8CBBAF5-021A-420A-B09F-36F226AC68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164" y="1514764"/>
            <a:ext cx="7333672" cy="495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825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03CD8-BAC9-4CDF-8F6A-8855DB69C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Gravel Filter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063754D-BD0D-445B-8ACD-636B33D572C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25624"/>
            <a:ext cx="8164945" cy="487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475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2F482-4EF9-4C7D-97F1-6D63A7591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Filter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8740D2-B5CC-44B9-8924-45D58086CFB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76194"/>
            <a:ext cx="7389090" cy="5251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7B4CD1-9E59-4890-81ED-A8C6F1C3024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62" y="1461699"/>
            <a:ext cx="4351338" cy="52517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469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E7F47-2D54-479E-97F3-F136A3497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Canister Filter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4A36E5-682F-4816-8767-9FC3BED7633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0327"/>
            <a:ext cx="7389090" cy="511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3B760C-62B4-4A98-842C-CC13CE05715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217" y="2253672"/>
            <a:ext cx="5008591" cy="4459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6543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434D6-0481-4F57-8185-13F2D71EC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Food dispensers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C9D5ED5-FCF2-4D74-AD90-F82BB598AD3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4" y="1690688"/>
            <a:ext cx="6825673" cy="5084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571BED-4652-4226-A5F3-1D957CD0A1B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091" y="3917806"/>
            <a:ext cx="385156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65CDC6-38D2-4E44-B0EF-4FCB7414354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45" y="1219200"/>
            <a:ext cx="3410672" cy="25804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3548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77B54-6C25-42A0-950F-4D174AB2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8943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Angel Fish</a:t>
            </a:r>
            <a:r>
              <a:rPr lang="en-IN" dirty="0"/>
              <a:t>• </a:t>
            </a:r>
            <a:r>
              <a:rPr lang="en-IN" dirty="0" err="1"/>
              <a:t>Pterophyllum</a:t>
            </a:r>
            <a:r>
              <a:rPr lang="en-IN" dirty="0"/>
              <a:t> spp. (Angel) 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3C763E-A42D-4A20-97CA-735E053B5B2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417" y="1825625"/>
            <a:ext cx="6751166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0028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EB088-0FAB-43D3-B913-5A9808A74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• Xiphophorus </a:t>
            </a:r>
            <a:r>
              <a:rPr lang="en-IN" dirty="0" err="1"/>
              <a:t>hellerii</a:t>
            </a:r>
            <a:r>
              <a:rPr lang="en-IN" dirty="0"/>
              <a:t> (Swordtail) </a:t>
            </a:r>
            <a:endParaRPr lang="en-I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16DA2F9-38EB-4565-9B34-693827F3FDA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8844"/>
            <a:ext cx="10515600" cy="41448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7271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69EB8-1677-4F38-ADF0-654C3D713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• </a:t>
            </a:r>
            <a:r>
              <a:rPr lang="en-IN" dirty="0" err="1"/>
              <a:t>Paracheirodon</a:t>
            </a:r>
            <a:r>
              <a:rPr lang="en-IN" dirty="0"/>
              <a:t> </a:t>
            </a:r>
            <a:r>
              <a:rPr lang="en-IN" dirty="0" err="1"/>
              <a:t>innesi</a:t>
            </a:r>
            <a:r>
              <a:rPr lang="en-IN" dirty="0"/>
              <a:t> (Neon tetra)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0C8A9C-9EEE-4D79-964A-1C1AF31345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36" y="1865745"/>
            <a:ext cx="10344728" cy="4992255"/>
          </a:xfrm>
        </p:spPr>
      </p:pic>
    </p:spTree>
    <p:extLst>
      <p:ext uri="{BB962C8B-B14F-4D97-AF65-F5344CB8AC3E}">
        <p14:creationId xmlns:p14="http://schemas.microsoft.com/office/powerpoint/2010/main" val="274954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45592-383D-49FC-9AFE-FADDC2BDC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/>
              <a:t> </a:t>
            </a:r>
            <a:r>
              <a:rPr lang="en-I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Betta </a:t>
            </a:r>
            <a:r>
              <a:rPr lang="en-I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splendens</a:t>
            </a:r>
            <a:r>
              <a:rPr lang="en-I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(Siamese fighter)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F83B9D3-8E06-440A-B53C-32C3E084F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82" y="1939131"/>
            <a:ext cx="9809017" cy="4918869"/>
          </a:xfrm>
        </p:spPr>
      </p:pic>
    </p:spTree>
    <p:extLst>
      <p:ext uri="{BB962C8B-B14F-4D97-AF65-F5344CB8AC3E}">
        <p14:creationId xmlns:p14="http://schemas.microsoft.com/office/powerpoint/2010/main" val="2201225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4B536-D218-42A4-82AC-9CA9E953B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Danio spp. (Danio)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AD38393-79BF-42AB-8DE4-961C97786F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49376"/>
            <a:ext cx="10515600" cy="410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480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58472-8FF0-408B-B65A-D313883CF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Symphysodon</a:t>
            </a:r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spp. (Discus)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B9E5982-4D22-4822-BC4F-FB4D0141598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418" y="1825624"/>
            <a:ext cx="9097818" cy="5032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906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B4F42-26DA-4175-AF90-AF9841744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Flower Horn (Hybrid variety)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7C2BEC9-11C9-4357-9243-DA07342D92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636" y="1825625"/>
            <a:ext cx="9458037" cy="485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258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BD4AF-A710-4FC6-ABDB-E81844C4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Aquatic Plants</a:t>
            </a:r>
            <a:b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Ludwigia</a:t>
            </a:r>
            <a:b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A0D9351-F34F-4001-9A49-00A64D9B28B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564" y="1468581"/>
            <a:ext cx="7850909" cy="5255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0594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136</Words>
  <Application>Microsoft Office PowerPoint</Application>
  <PresentationFormat>Widescreen</PresentationFormat>
  <Paragraphs>33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Office Theme</vt:lpstr>
      <vt:lpstr>Thakur College of Science &amp; Commerce Department of Zoology Academic Year – 2020-21</vt:lpstr>
      <vt:lpstr>Angel Fish• Pterophyllum spp. (Angel) </vt:lpstr>
      <vt:lpstr>• Xiphophorus hellerii (Swordtail) </vt:lpstr>
      <vt:lpstr>• Paracheirodon innesi (Neon tetra) </vt:lpstr>
      <vt:lpstr> Betta splendens (Siamese fighter) </vt:lpstr>
      <vt:lpstr>Danio spp. (Danio) </vt:lpstr>
      <vt:lpstr> Symphysodon spp. (Discus)</vt:lpstr>
      <vt:lpstr>Flower Horn (Hybrid variety)</vt:lpstr>
      <vt:lpstr>Aquatic Plants Ludwigia </vt:lpstr>
      <vt:lpstr>Cabomba</vt:lpstr>
      <vt:lpstr>• Corkscrew Vallisneria</vt:lpstr>
      <vt:lpstr>Aquarose</vt:lpstr>
      <vt:lpstr>Amazon Sword plant </vt:lpstr>
      <vt:lpstr>C) Aquarium accessories:  </vt:lpstr>
      <vt:lpstr>Aerator</vt:lpstr>
      <vt:lpstr>Under Gravel Filter </vt:lpstr>
      <vt:lpstr>Internal Filter</vt:lpstr>
      <vt:lpstr>Canister Filter</vt:lpstr>
      <vt:lpstr>Food dispensers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Geeta Mohite</dc:creator>
  <cp:lastModifiedBy>Geeta Mohite</cp:lastModifiedBy>
  <cp:revision>9</cp:revision>
  <dcterms:created xsi:type="dcterms:W3CDTF">2020-11-04T05:53:40Z</dcterms:created>
  <dcterms:modified xsi:type="dcterms:W3CDTF">2020-11-05T06:20:01Z</dcterms:modified>
</cp:coreProperties>
</file>