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12/6/2020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AD4D-F056-4855-9BDE-DCF53CEC4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21552"/>
            <a:ext cx="12192000" cy="3014896"/>
          </a:xfrm>
        </p:spPr>
        <p:txBody>
          <a:bodyPr anchor="ctr">
            <a:normAutofit/>
          </a:bodyPr>
          <a:lstStyle/>
          <a:p>
            <a:r>
              <a:rPr lang="en-US" dirty="0"/>
              <a:t>“CAPITAL” &amp; “REVENUE” </a:t>
            </a:r>
            <a:br>
              <a:rPr lang="en-US" dirty="0"/>
            </a:br>
            <a:r>
              <a:rPr lang="en-US" dirty="0"/>
              <a:t>NATURE OF TRANSACTIONS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065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INTRODUCTION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566" y="1445489"/>
            <a:ext cx="11536219" cy="507538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We record activities relating to the “Operations”, “Finance” and “Investment”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“Operations” – Activities relating to the actual business that we carry out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“Finance” – Activities which help us to raise money for the business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“Investing” – Involves purchases of assets and Investments (Use of Capital) </a:t>
            </a:r>
            <a:endParaRPr lang="en-IN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85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CAPITAL EXPENDITURE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13" y="1436253"/>
            <a:ext cx="11665526" cy="5075382"/>
          </a:xfrm>
        </p:spPr>
        <p:txBody>
          <a:bodyPr>
            <a:normAutofit/>
          </a:bodyPr>
          <a:lstStyle/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Capital Expenditure is an expenditure carrying future probable benefits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Hence, Capital Expenditures generally includes purchases of Fixed Assets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transactions have Long term benefits and are Non Recurring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Capital Expenditure relates to Investment Activities</a:t>
            </a:r>
          </a:p>
          <a:p>
            <a:pPr marL="36900" indent="0">
              <a:lnSpc>
                <a:spcPct val="150000"/>
              </a:lnSpc>
              <a:buNone/>
            </a:pPr>
            <a:endParaRPr 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96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CAPITAL RECEIPTS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13" y="1436253"/>
            <a:ext cx="11665526" cy="5075382"/>
          </a:xfrm>
        </p:spPr>
        <p:txBody>
          <a:bodyPr>
            <a:normAutofit/>
          </a:bodyPr>
          <a:lstStyle/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Capital receipts are relating to Financing activities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Capital Receipts are basically where money is raised for the business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Capital receipts include Capital invested and also Money borrowed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transactions are also non recurring</a:t>
            </a:r>
          </a:p>
        </p:txBody>
      </p:sp>
    </p:spTree>
    <p:extLst>
      <p:ext uri="{BB962C8B-B14F-4D97-AF65-F5344CB8AC3E}">
        <p14:creationId xmlns:p14="http://schemas.microsoft.com/office/powerpoint/2010/main" val="138124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REVENUE EXPENDITURE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72" y="1436253"/>
            <a:ext cx="12071927" cy="5075382"/>
          </a:xfrm>
        </p:spPr>
        <p:txBody>
          <a:bodyPr>
            <a:normAutofit/>
          </a:bodyPr>
          <a:lstStyle/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Revenue expenditure does not have any future benefit expected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are the costs related to the regular business activities (Operations)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expenditures are recurring in nature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It includes cost of production, administration, selling and distribution, etc.</a:t>
            </a:r>
          </a:p>
        </p:txBody>
      </p:sp>
    </p:spTree>
    <p:extLst>
      <p:ext uri="{BB962C8B-B14F-4D97-AF65-F5344CB8AC3E}">
        <p14:creationId xmlns:p14="http://schemas.microsoft.com/office/powerpoint/2010/main" val="326350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REVENUE RECEIPTS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13" y="1436253"/>
            <a:ext cx="11665526" cy="5075382"/>
          </a:xfrm>
        </p:spPr>
        <p:txBody>
          <a:bodyPr>
            <a:normAutofit/>
          </a:bodyPr>
          <a:lstStyle/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are the incomes relating to regular business activities (Operations)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It also includes incomes from investment activities or other incomes.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expenditures are recurring in nature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It includes Sale of goods and Services, Interest, Dividend etc.</a:t>
            </a:r>
          </a:p>
        </p:txBody>
      </p:sp>
    </p:spTree>
    <p:extLst>
      <p:ext uri="{BB962C8B-B14F-4D97-AF65-F5344CB8AC3E}">
        <p14:creationId xmlns:p14="http://schemas.microsoft.com/office/powerpoint/2010/main" val="374199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25656"/>
            <a:ext cx="10353762" cy="970450"/>
          </a:xfrm>
        </p:spPr>
        <p:txBody>
          <a:bodyPr/>
          <a:lstStyle/>
          <a:p>
            <a:r>
              <a:rPr lang="en-US" u="sng" dirty="0"/>
              <a:t>DEFERRED REVENUE EXPENDITURE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13" y="1436253"/>
            <a:ext cx="11665526" cy="5075382"/>
          </a:xfrm>
        </p:spPr>
        <p:txBody>
          <a:bodyPr>
            <a:normAutofit/>
          </a:bodyPr>
          <a:lstStyle/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Deferred Revenue Expenditure is carried forward to the next year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expenses have medium term benefits 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These expenses have characteristics of both capital and revenue exp.</a:t>
            </a:r>
          </a:p>
          <a:p>
            <a:pPr marL="442913" indent="-350838">
              <a:lnSpc>
                <a:spcPct val="150000"/>
              </a:lnSpc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442913" indent="-350838"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D.R.Es include Share issue expenses, Preliminary expenses, etc.</a:t>
            </a:r>
          </a:p>
        </p:txBody>
      </p:sp>
    </p:spTree>
    <p:extLst>
      <p:ext uri="{BB962C8B-B14F-4D97-AF65-F5344CB8AC3E}">
        <p14:creationId xmlns:p14="http://schemas.microsoft.com/office/powerpoint/2010/main" val="215586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7313-D479-4637-8CD0-2448A55C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077"/>
            <a:ext cx="10353762" cy="970450"/>
          </a:xfrm>
        </p:spPr>
        <p:txBody>
          <a:bodyPr/>
          <a:lstStyle/>
          <a:p>
            <a:r>
              <a:rPr lang="en-US" u="sng" dirty="0"/>
              <a:t>KEY POINTS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3A08-0468-415A-AB80-DA6163739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1320800"/>
            <a:ext cx="11693236" cy="51631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Financing activities lead to Capital Receipts</a:t>
            </a:r>
          </a:p>
          <a:p>
            <a:pPr>
              <a:lnSpc>
                <a:spcPct val="150000"/>
              </a:lnSpc>
            </a:pPr>
            <a:endParaRPr lang="en-US" dirty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Bookman Old Style" panose="02050604050505020204" pitchFamily="18" charset="0"/>
              </a:rPr>
              <a:t> Investing activities result in Capital Expenditures</a:t>
            </a:r>
          </a:p>
          <a:p>
            <a:pPr>
              <a:lnSpc>
                <a:spcPct val="150000"/>
              </a:lnSpc>
            </a:pPr>
            <a:endParaRPr lang="en-US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 Income statements are a summary of all Revenue Receipts and Revenue Expenditure</a:t>
            </a:r>
          </a:p>
          <a:p>
            <a:pPr>
              <a:lnSpc>
                <a:spcPct val="150000"/>
              </a:lnSpc>
            </a:pPr>
            <a:endParaRPr lang="en-US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 Balance sheet is a summary of all Capital Receipts and Capital Expenditure</a:t>
            </a:r>
            <a:endParaRPr lang="en-IN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165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187</TotalTime>
  <Words>340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Bookman Old Style</vt:lpstr>
      <vt:lpstr>Calisto MT</vt:lpstr>
      <vt:lpstr>Wingdings 2</vt:lpstr>
      <vt:lpstr>Slate</vt:lpstr>
      <vt:lpstr>“CAPITAL” &amp; “REVENUE”  NATURE OF TRANSACTIONS</vt:lpstr>
      <vt:lpstr>INTRODUCTION</vt:lpstr>
      <vt:lpstr>CAPITAL EXPENDITURE</vt:lpstr>
      <vt:lpstr>CAPITAL RECEIPTS</vt:lpstr>
      <vt:lpstr>REVENUE EXPENDITURE</vt:lpstr>
      <vt:lpstr>REVENUE RECEIPTS</vt:lpstr>
      <vt:lpstr>DEFERRED REVENUE EXPENDITURE</vt:lpstr>
      <vt:lpstr>KEY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“CAPITAL” &amp; “REVENUE”  NATURE OF TRANSACTIONS</dc:title>
  <dc:creator>Abhishek Sathe</dc:creator>
  <cp:lastModifiedBy>Abhishek Sathe</cp:lastModifiedBy>
  <cp:revision>17</cp:revision>
  <dcterms:created xsi:type="dcterms:W3CDTF">2020-12-06T13:06:04Z</dcterms:created>
  <dcterms:modified xsi:type="dcterms:W3CDTF">2020-12-06T16:13:15Z</dcterms:modified>
</cp:coreProperties>
</file>