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8" r:id="rId12"/>
    <p:sldId id="266" r:id="rId13"/>
    <p:sldId id="269" r:id="rId14"/>
    <p:sldId id="270" r:id="rId15"/>
    <p:sldId id="271" r:id="rId16"/>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562"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cxnSp>
        <p:nvCxnSpPr>
          <p:cNvPr id="10" name="Google Shape;10;p2"/>
          <p:cNvCxnSpPr/>
          <p:nvPr/>
        </p:nvCxnSpPr>
        <p:spPr>
          <a:xfrm>
            <a:off x="9343647" y="4235851"/>
            <a:ext cx="749600" cy="0"/>
          </a:xfrm>
          <a:prstGeom prst="straightConnector1">
            <a:avLst/>
          </a:prstGeom>
          <a:noFill/>
          <a:ln w="76200" cap="flat" cmpd="sng">
            <a:solidFill>
              <a:schemeClr val="lt2"/>
            </a:solidFill>
            <a:prstDash val="solid"/>
            <a:round/>
            <a:headEnd type="none" w="sm" len="sm"/>
            <a:tailEnd type="none" w="sm" len="sm"/>
          </a:ln>
        </p:spPr>
      </p:cxnSp>
      <p:cxnSp>
        <p:nvCxnSpPr>
          <p:cNvPr id="11" name="Google Shape;11;p2"/>
          <p:cNvCxnSpPr/>
          <p:nvPr/>
        </p:nvCxnSpPr>
        <p:spPr>
          <a:xfrm>
            <a:off x="2100047" y="4211003"/>
            <a:ext cx="749600" cy="0"/>
          </a:xfrm>
          <a:prstGeom prst="straightConnector1">
            <a:avLst/>
          </a:prstGeom>
          <a:noFill/>
          <a:ln w="76200" cap="flat" cmpd="sng">
            <a:solidFill>
              <a:schemeClr val="lt2"/>
            </a:solidFill>
            <a:prstDash val="solid"/>
            <a:round/>
            <a:headEnd type="none" w="sm" len="sm"/>
            <a:tailEnd type="none" w="sm" len="sm"/>
          </a:ln>
        </p:spPr>
      </p:cxnSp>
      <p:grpSp>
        <p:nvGrpSpPr>
          <p:cNvPr id="12" name="Google Shape;12;p2"/>
          <p:cNvGrpSpPr/>
          <p:nvPr/>
        </p:nvGrpSpPr>
        <p:grpSpPr>
          <a:xfrm>
            <a:off x="1338859" y="1362700"/>
            <a:ext cx="9515557" cy="203200"/>
            <a:chOff x="1346429" y="1011300"/>
            <a:chExt cx="6452100" cy="152400"/>
          </a:xfrm>
        </p:grpSpPr>
        <p:cxnSp>
          <p:nvCxnSpPr>
            <p:cNvPr id="13" name="Google Shape;13;p2"/>
            <p:cNvCxnSpPr/>
            <p:nvPr/>
          </p:nvCxnSpPr>
          <p:spPr>
            <a:xfrm rot="10800000">
              <a:off x="1346429" y="1011300"/>
              <a:ext cx="6452100" cy="0"/>
            </a:xfrm>
            <a:prstGeom prst="straightConnector1">
              <a:avLst/>
            </a:prstGeom>
            <a:noFill/>
            <a:ln w="76200" cap="flat" cmpd="sng">
              <a:solidFill>
                <a:schemeClr val="accent3"/>
              </a:solidFill>
              <a:prstDash val="solid"/>
              <a:round/>
              <a:headEnd type="none" w="sm" len="sm"/>
              <a:tailEnd type="none" w="sm" len="sm"/>
            </a:ln>
          </p:spPr>
        </p:cxnSp>
        <p:cxnSp>
          <p:nvCxnSpPr>
            <p:cNvPr id="14" name="Google Shape;14;p2"/>
            <p:cNvCxnSpPr/>
            <p:nvPr/>
          </p:nvCxnSpPr>
          <p:spPr>
            <a:xfrm rot="10800000">
              <a:off x="1346429" y="1163700"/>
              <a:ext cx="6452100" cy="0"/>
            </a:xfrm>
            <a:prstGeom prst="straightConnector1">
              <a:avLst/>
            </a:prstGeom>
            <a:noFill/>
            <a:ln w="9525" cap="flat" cmpd="sng">
              <a:solidFill>
                <a:schemeClr val="accent3"/>
              </a:solidFill>
              <a:prstDash val="solid"/>
              <a:round/>
              <a:headEnd type="none" w="sm" len="sm"/>
              <a:tailEnd type="none" w="sm" len="sm"/>
            </a:ln>
          </p:spPr>
        </p:cxnSp>
      </p:grpSp>
      <p:grpSp>
        <p:nvGrpSpPr>
          <p:cNvPr id="15" name="Google Shape;15;p2"/>
          <p:cNvGrpSpPr/>
          <p:nvPr/>
        </p:nvGrpSpPr>
        <p:grpSpPr>
          <a:xfrm>
            <a:off x="1338868" y="5292133"/>
            <a:ext cx="9515557" cy="203200"/>
            <a:chOff x="1346435" y="3969088"/>
            <a:chExt cx="6452100" cy="152400"/>
          </a:xfrm>
        </p:grpSpPr>
        <p:cxnSp>
          <p:nvCxnSpPr>
            <p:cNvPr id="16" name="Google Shape;16;p2"/>
            <p:cNvCxnSpPr/>
            <p:nvPr/>
          </p:nvCxnSpPr>
          <p:spPr>
            <a:xfrm>
              <a:off x="1346435" y="4121488"/>
              <a:ext cx="6452100" cy="0"/>
            </a:xfrm>
            <a:prstGeom prst="straightConnector1">
              <a:avLst/>
            </a:prstGeom>
            <a:noFill/>
            <a:ln w="76200" cap="flat" cmpd="sng">
              <a:solidFill>
                <a:schemeClr val="accent3"/>
              </a:solidFill>
              <a:prstDash val="solid"/>
              <a:round/>
              <a:headEnd type="none" w="sm" len="sm"/>
              <a:tailEnd type="none" w="sm" len="sm"/>
            </a:ln>
          </p:spPr>
        </p:cxnSp>
        <p:cxnSp>
          <p:nvCxnSpPr>
            <p:cNvPr id="17" name="Google Shape;17;p2"/>
            <p:cNvCxnSpPr/>
            <p:nvPr/>
          </p:nvCxnSpPr>
          <p:spPr>
            <a:xfrm>
              <a:off x="1346435" y="3969088"/>
              <a:ext cx="6452100" cy="0"/>
            </a:xfrm>
            <a:prstGeom prst="straightConnector1">
              <a:avLst/>
            </a:prstGeom>
            <a:noFill/>
            <a:ln w="9525" cap="flat" cmpd="sng">
              <a:solidFill>
                <a:schemeClr val="accent3"/>
              </a:solidFill>
              <a:prstDash val="solid"/>
              <a:round/>
              <a:headEnd type="none" w="sm" len="sm"/>
              <a:tailEnd type="none" w="sm" len="sm"/>
            </a:ln>
          </p:spPr>
        </p:cxnSp>
      </p:grpSp>
      <p:sp>
        <p:nvSpPr>
          <p:cNvPr id="18" name="Google Shape;18;p2"/>
          <p:cNvSpPr txBox="1">
            <a:spLocks noGrp="1"/>
          </p:cNvSpPr>
          <p:nvPr>
            <p:ph type="ctrTitle"/>
          </p:nvPr>
        </p:nvSpPr>
        <p:spPr>
          <a:xfrm>
            <a:off x="1338867" y="2335685"/>
            <a:ext cx="9515600" cy="1363200"/>
          </a:xfrm>
          <a:prstGeom prst="rect">
            <a:avLst/>
          </a:prstGeom>
        </p:spPr>
        <p:txBody>
          <a:bodyPr spcFirstLastPara="1" wrap="square" lIns="91425" tIns="91425" rIns="91425" bIns="91425" anchor="b" anchorCtr="0">
            <a:noAutofit/>
          </a:bodyPr>
          <a:lstStyle>
            <a:lvl1pPr lvl="0" algn="ctr">
              <a:spcBef>
                <a:spcPts val="0"/>
              </a:spcBef>
              <a:spcAft>
                <a:spcPts val="0"/>
              </a:spcAft>
              <a:buSzPts val="5400"/>
              <a:buNone/>
              <a:defRPr sz="7200"/>
            </a:lvl1pPr>
            <a:lvl2pPr lvl="1" algn="ctr">
              <a:spcBef>
                <a:spcPts val="0"/>
              </a:spcBef>
              <a:spcAft>
                <a:spcPts val="0"/>
              </a:spcAft>
              <a:buSzPts val="5400"/>
              <a:buNone/>
              <a:defRPr sz="7200"/>
            </a:lvl2pPr>
            <a:lvl3pPr lvl="2" algn="ctr">
              <a:spcBef>
                <a:spcPts val="0"/>
              </a:spcBef>
              <a:spcAft>
                <a:spcPts val="0"/>
              </a:spcAft>
              <a:buSzPts val="5400"/>
              <a:buNone/>
              <a:defRPr sz="7200"/>
            </a:lvl3pPr>
            <a:lvl4pPr lvl="3" algn="ctr">
              <a:spcBef>
                <a:spcPts val="0"/>
              </a:spcBef>
              <a:spcAft>
                <a:spcPts val="0"/>
              </a:spcAft>
              <a:buSzPts val="5400"/>
              <a:buNone/>
              <a:defRPr sz="7200"/>
            </a:lvl4pPr>
            <a:lvl5pPr lvl="4" algn="ctr">
              <a:spcBef>
                <a:spcPts val="0"/>
              </a:spcBef>
              <a:spcAft>
                <a:spcPts val="0"/>
              </a:spcAft>
              <a:buSzPts val="5400"/>
              <a:buNone/>
              <a:defRPr sz="7200"/>
            </a:lvl5pPr>
            <a:lvl6pPr lvl="5" algn="ctr">
              <a:spcBef>
                <a:spcPts val="0"/>
              </a:spcBef>
              <a:spcAft>
                <a:spcPts val="0"/>
              </a:spcAft>
              <a:buSzPts val="5400"/>
              <a:buNone/>
              <a:defRPr sz="7200"/>
            </a:lvl6pPr>
            <a:lvl7pPr lvl="6" algn="ctr">
              <a:spcBef>
                <a:spcPts val="0"/>
              </a:spcBef>
              <a:spcAft>
                <a:spcPts val="0"/>
              </a:spcAft>
              <a:buSzPts val="5400"/>
              <a:buNone/>
              <a:defRPr sz="7200"/>
            </a:lvl7pPr>
            <a:lvl8pPr lvl="7" algn="ctr">
              <a:spcBef>
                <a:spcPts val="0"/>
              </a:spcBef>
              <a:spcAft>
                <a:spcPts val="0"/>
              </a:spcAft>
              <a:buSzPts val="5400"/>
              <a:buNone/>
              <a:defRPr sz="7200"/>
            </a:lvl8pPr>
            <a:lvl9pPr lvl="8" algn="ctr">
              <a:spcBef>
                <a:spcPts val="0"/>
              </a:spcBef>
              <a:spcAft>
                <a:spcPts val="0"/>
              </a:spcAft>
              <a:buSzPts val="5400"/>
              <a:buNone/>
              <a:defRPr sz="7200"/>
            </a:lvl9pPr>
          </a:lstStyle>
          <a:p>
            <a:r>
              <a:rPr lang="en-US"/>
              <a:t>Click to edit Master title style</a:t>
            </a:r>
            <a:endParaRPr/>
          </a:p>
        </p:txBody>
      </p:sp>
      <p:sp>
        <p:nvSpPr>
          <p:cNvPr id="19" name="Google Shape;19;p2"/>
          <p:cNvSpPr txBox="1">
            <a:spLocks noGrp="1"/>
          </p:cNvSpPr>
          <p:nvPr>
            <p:ph type="subTitle" idx="1"/>
          </p:nvPr>
        </p:nvSpPr>
        <p:spPr>
          <a:xfrm>
            <a:off x="2849633" y="3800052"/>
            <a:ext cx="6494000" cy="10568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400"/>
              <a:buNone/>
              <a:defRPr sz="3200"/>
            </a:lvl1pPr>
            <a:lvl2pPr lvl="1" algn="ctr">
              <a:lnSpc>
                <a:spcPct val="100000"/>
              </a:lnSpc>
              <a:spcBef>
                <a:spcPts val="0"/>
              </a:spcBef>
              <a:spcAft>
                <a:spcPts val="0"/>
              </a:spcAft>
              <a:buSzPts val="2400"/>
              <a:buNone/>
              <a:defRPr sz="3200"/>
            </a:lvl2pPr>
            <a:lvl3pPr lvl="2" algn="ctr">
              <a:lnSpc>
                <a:spcPct val="100000"/>
              </a:lnSpc>
              <a:spcBef>
                <a:spcPts val="0"/>
              </a:spcBef>
              <a:spcAft>
                <a:spcPts val="0"/>
              </a:spcAft>
              <a:buSzPts val="2400"/>
              <a:buNone/>
              <a:defRPr sz="3200"/>
            </a:lvl3pPr>
            <a:lvl4pPr lvl="3" algn="ctr">
              <a:lnSpc>
                <a:spcPct val="100000"/>
              </a:lnSpc>
              <a:spcBef>
                <a:spcPts val="0"/>
              </a:spcBef>
              <a:spcAft>
                <a:spcPts val="0"/>
              </a:spcAft>
              <a:buSzPts val="2400"/>
              <a:buNone/>
              <a:defRPr sz="3200"/>
            </a:lvl4pPr>
            <a:lvl5pPr lvl="4" algn="ctr">
              <a:lnSpc>
                <a:spcPct val="100000"/>
              </a:lnSpc>
              <a:spcBef>
                <a:spcPts val="0"/>
              </a:spcBef>
              <a:spcAft>
                <a:spcPts val="0"/>
              </a:spcAft>
              <a:buSzPts val="2400"/>
              <a:buNone/>
              <a:defRPr sz="3200"/>
            </a:lvl5pPr>
            <a:lvl6pPr lvl="5" algn="ctr">
              <a:lnSpc>
                <a:spcPct val="100000"/>
              </a:lnSpc>
              <a:spcBef>
                <a:spcPts val="0"/>
              </a:spcBef>
              <a:spcAft>
                <a:spcPts val="0"/>
              </a:spcAft>
              <a:buSzPts val="2400"/>
              <a:buNone/>
              <a:defRPr sz="3200"/>
            </a:lvl6pPr>
            <a:lvl7pPr lvl="6" algn="ctr">
              <a:lnSpc>
                <a:spcPct val="100000"/>
              </a:lnSpc>
              <a:spcBef>
                <a:spcPts val="0"/>
              </a:spcBef>
              <a:spcAft>
                <a:spcPts val="0"/>
              </a:spcAft>
              <a:buSzPts val="2400"/>
              <a:buNone/>
              <a:defRPr sz="3200"/>
            </a:lvl7pPr>
            <a:lvl8pPr lvl="7" algn="ctr">
              <a:lnSpc>
                <a:spcPct val="100000"/>
              </a:lnSpc>
              <a:spcBef>
                <a:spcPts val="0"/>
              </a:spcBef>
              <a:spcAft>
                <a:spcPts val="0"/>
              </a:spcAft>
              <a:buSzPts val="2400"/>
              <a:buNone/>
              <a:defRPr sz="3200"/>
            </a:lvl8pPr>
            <a:lvl9pPr lvl="8" algn="ctr">
              <a:lnSpc>
                <a:spcPct val="100000"/>
              </a:lnSpc>
              <a:spcBef>
                <a:spcPts val="0"/>
              </a:spcBef>
              <a:spcAft>
                <a:spcPts val="0"/>
              </a:spcAft>
              <a:buSzPts val="2400"/>
              <a:buNone/>
              <a:defRPr sz="3200"/>
            </a:lvl9pPr>
          </a:lstStyle>
          <a:p>
            <a:r>
              <a:rPr lang="en-US"/>
              <a:t>Click to edit Master subtitle style</a:t>
            </a:r>
            <a:endParaRPr/>
          </a:p>
        </p:txBody>
      </p:sp>
      <p:sp>
        <p:nvSpPr>
          <p:cNvPr id="20" name="Google Shape;20;p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EC646772-7C54-48E8-8942-61804E15C69C}" type="slidenum">
              <a:rPr lang="en-IN" smtClean="0"/>
              <a:t>‹#›</a:t>
            </a:fld>
            <a:endParaRPr lang="en-IN"/>
          </a:p>
        </p:txBody>
      </p:sp>
    </p:spTree>
    <p:extLst>
      <p:ext uri="{BB962C8B-B14F-4D97-AF65-F5344CB8AC3E}">
        <p14:creationId xmlns:p14="http://schemas.microsoft.com/office/powerpoint/2010/main" val="40061830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55"/>
        <p:cNvGrpSpPr/>
        <p:nvPr/>
      </p:nvGrpSpPr>
      <p:grpSpPr>
        <a:xfrm>
          <a:off x="0" y="0"/>
          <a:ext cx="0" cy="0"/>
          <a:chOff x="0" y="0"/>
          <a:chExt cx="0" cy="0"/>
        </a:xfrm>
      </p:grpSpPr>
      <p:sp>
        <p:nvSpPr>
          <p:cNvPr id="56" name="Google Shape;56;p11"/>
          <p:cNvSpPr/>
          <p:nvPr/>
        </p:nvSpPr>
        <p:spPr>
          <a:xfrm>
            <a:off x="-100" y="6727600"/>
            <a:ext cx="12192000" cy="1304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57" name="Google Shape;57;p11"/>
          <p:cNvSpPr txBox="1">
            <a:spLocks noGrp="1"/>
          </p:cNvSpPr>
          <p:nvPr>
            <p:ph type="title" hasCustomPrompt="1"/>
          </p:nvPr>
        </p:nvSpPr>
        <p:spPr>
          <a:xfrm>
            <a:off x="415600" y="1739800"/>
            <a:ext cx="11360800" cy="2051200"/>
          </a:xfrm>
          <a:prstGeom prst="rect">
            <a:avLst/>
          </a:prstGeom>
        </p:spPr>
        <p:txBody>
          <a:bodyPr spcFirstLastPara="1" wrap="square" lIns="91425" tIns="91425" rIns="91425" bIns="91425" anchor="ctr" anchorCtr="0">
            <a:noAutofit/>
          </a:bodyPr>
          <a:lstStyle>
            <a:lvl1pPr lvl="0" algn="ctr">
              <a:spcBef>
                <a:spcPts val="0"/>
              </a:spcBef>
              <a:spcAft>
                <a:spcPts val="0"/>
              </a:spcAft>
              <a:buClr>
                <a:schemeClr val="accent3"/>
              </a:buClr>
              <a:buSzPts val="13000"/>
              <a:buNone/>
              <a:defRPr sz="17333">
                <a:solidFill>
                  <a:schemeClr val="accent3"/>
                </a:solidFill>
              </a:defRPr>
            </a:lvl1pPr>
            <a:lvl2pPr lvl="1" algn="ctr">
              <a:spcBef>
                <a:spcPts val="0"/>
              </a:spcBef>
              <a:spcAft>
                <a:spcPts val="0"/>
              </a:spcAft>
              <a:buClr>
                <a:schemeClr val="accent3"/>
              </a:buClr>
              <a:buSzPts val="13000"/>
              <a:buNone/>
              <a:defRPr sz="17333">
                <a:solidFill>
                  <a:schemeClr val="accent3"/>
                </a:solidFill>
              </a:defRPr>
            </a:lvl2pPr>
            <a:lvl3pPr lvl="2" algn="ctr">
              <a:spcBef>
                <a:spcPts val="0"/>
              </a:spcBef>
              <a:spcAft>
                <a:spcPts val="0"/>
              </a:spcAft>
              <a:buClr>
                <a:schemeClr val="accent3"/>
              </a:buClr>
              <a:buSzPts val="13000"/>
              <a:buNone/>
              <a:defRPr sz="17333">
                <a:solidFill>
                  <a:schemeClr val="accent3"/>
                </a:solidFill>
              </a:defRPr>
            </a:lvl3pPr>
            <a:lvl4pPr lvl="3" algn="ctr">
              <a:spcBef>
                <a:spcPts val="0"/>
              </a:spcBef>
              <a:spcAft>
                <a:spcPts val="0"/>
              </a:spcAft>
              <a:buClr>
                <a:schemeClr val="accent3"/>
              </a:buClr>
              <a:buSzPts val="13000"/>
              <a:buNone/>
              <a:defRPr sz="17333">
                <a:solidFill>
                  <a:schemeClr val="accent3"/>
                </a:solidFill>
              </a:defRPr>
            </a:lvl4pPr>
            <a:lvl5pPr lvl="4" algn="ctr">
              <a:spcBef>
                <a:spcPts val="0"/>
              </a:spcBef>
              <a:spcAft>
                <a:spcPts val="0"/>
              </a:spcAft>
              <a:buClr>
                <a:schemeClr val="accent3"/>
              </a:buClr>
              <a:buSzPts val="13000"/>
              <a:buNone/>
              <a:defRPr sz="17333">
                <a:solidFill>
                  <a:schemeClr val="accent3"/>
                </a:solidFill>
              </a:defRPr>
            </a:lvl5pPr>
            <a:lvl6pPr lvl="5" algn="ctr">
              <a:spcBef>
                <a:spcPts val="0"/>
              </a:spcBef>
              <a:spcAft>
                <a:spcPts val="0"/>
              </a:spcAft>
              <a:buClr>
                <a:schemeClr val="accent3"/>
              </a:buClr>
              <a:buSzPts val="13000"/>
              <a:buNone/>
              <a:defRPr sz="17333">
                <a:solidFill>
                  <a:schemeClr val="accent3"/>
                </a:solidFill>
              </a:defRPr>
            </a:lvl6pPr>
            <a:lvl7pPr lvl="6" algn="ctr">
              <a:spcBef>
                <a:spcPts val="0"/>
              </a:spcBef>
              <a:spcAft>
                <a:spcPts val="0"/>
              </a:spcAft>
              <a:buClr>
                <a:schemeClr val="accent3"/>
              </a:buClr>
              <a:buSzPts val="13000"/>
              <a:buNone/>
              <a:defRPr sz="17333">
                <a:solidFill>
                  <a:schemeClr val="accent3"/>
                </a:solidFill>
              </a:defRPr>
            </a:lvl7pPr>
            <a:lvl8pPr lvl="7" algn="ctr">
              <a:spcBef>
                <a:spcPts val="0"/>
              </a:spcBef>
              <a:spcAft>
                <a:spcPts val="0"/>
              </a:spcAft>
              <a:buClr>
                <a:schemeClr val="accent3"/>
              </a:buClr>
              <a:buSzPts val="13000"/>
              <a:buNone/>
              <a:defRPr sz="17333">
                <a:solidFill>
                  <a:schemeClr val="accent3"/>
                </a:solidFill>
              </a:defRPr>
            </a:lvl8pPr>
            <a:lvl9pPr lvl="8" algn="ctr">
              <a:spcBef>
                <a:spcPts val="0"/>
              </a:spcBef>
              <a:spcAft>
                <a:spcPts val="0"/>
              </a:spcAft>
              <a:buClr>
                <a:schemeClr val="accent3"/>
              </a:buClr>
              <a:buSzPts val="13000"/>
              <a:buNone/>
              <a:defRPr sz="17333">
                <a:solidFill>
                  <a:schemeClr val="accent3"/>
                </a:solidFill>
              </a:defRPr>
            </a:lvl9pPr>
          </a:lstStyle>
          <a:p>
            <a:r>
              <a:t>xx%</a:t>
            </a:r>
          </a:p>
        </p:txBody>
      </p:sp>
      <p:sp>
        <p:nvSpPr>
          <p:cNvPr id="58" name="Google Shape;58;p11"/>
          <p:cNvSpPr txBox="1">
            <a:spLocks noGrp="1"/>
          </p:cNvSpPr>
          <p:nvPr>
            <p:ph type="body" idx="1"/>
          </p:nvPr>
        </p:nvSpPr>
        <p:spPr>
          <a:xfrm>
            <a:off x="415600" y="3994200"/>
            <a:ext cx="11360800" cy="1428800"/>
          </a:xfrm>
          <a:prstGeom prst="rect">
            <a:avLst/>
          </a:prstGeom>
        </p:spPr>
        <p:txBody>
          <a:bodyPr spcFirstLastPara="1" wrap="square" lIns="91425" tIns="91425" rIns="91425" bIns="91425" anchor="t" anchorCtr="0">
            <a:noAutofit/>
          </a:bodyPr>
          <a:lstStyle>
            <a:lvl1pPr marL="609585" lvl="0" indent="-457189" algn="ctr">
              <a:spcBef>
                <a:spcPts val="0"/>
              </a:spcBef>
              <a:spcAft>
                <a:spcPts val="0"/>
              </a:spcAft>
              <a:buSzPts val="1800"/>
              <a:buChar char="●"/>
              <a:defRPr/>
            </a:lvl1pPr>
            <a:lvl2pPr marL="1219170" lvl="1" indent="-423323" algn="ctr">
              <a:spcBef>
                <a:spcPts val="2133"/>
              </a:spcBef>
              <a:spcAft>
                <a:spcPts val="0"/>
              </a:spcAft>
              <a:buSzPts val="1400"/>
              <a:buChar char="○"/>
              <a:defRPr/>
            </a:lvl2pPr>
            <a:lvl3pPr marL="1828754" lvl="2" indent="-423323" algn="ctr">
              <a:spcBef>
                <a:spcPts val="2133"/>
              </a:spcBef>
              <a:spcAft>
                <a:spcPts val="0"/>
              </a:spcAft>
              <a:buSzPts val="1400"/>
              <a:buChar char="■"/>
              <a:defRPr/>
            </a:lvl3pPr>
            <a:lvl4pPr marL="2438339" lvl="3" indent="-423323" algn="ctr">
              <a:spcBef>
                <a:spcPts val="2133"/>
              </a:spcBef>
              <a:spcAft>
                <a:spcPts val="0"/>
              </a:spcAft>
              <a:buSzPts val="1400"/>
              <a:buChar char="●"/>
              <a:defRPr/>
            </a:lvl4pPr>
            <a:lvl5pPr marL="3047924" lvl="4" indent="-423323" algn="ctr">
              <a:spcBef>
                <a:spcPts val="2133"/>
              </a:spcBef>
              <a:spcAft>
                <a:spcPts val="0"/>
              </a:spcAft>
              <a:buSzPts val="1400"/>
              <a:buChar char="○"/>
              <a:defRPr/>
            </a:lvl5pPr>
            <a:lvl6pPr marL="3657509" lvl="5" indent="-423323" algn="ctr">
              <a:spcBef>
                <a:spcPts val="2133"/>
              </a:spcBef>
              <a:spcAft>
                <a:spcPts val="0"/>
              </a:spcAft>
              <a:buSzPts val="1400"/>
              <a:buChar char="■"/>
              <a:defRPr/>
            </a:lvl6pPr>
            <a:lvl7pPr marL="4267093" lvl="6" indent="-423323" algn="ctr">
              <a:spcBef>
                <a:spcPts val="2133"/>
              </a:spcBef>
              <a:spcAft>
                <a:spcPts val="0"/>
              </a:spcAft>
              <a:buSzPts val="1400"/>
              <a:buChar char="●"/>
              <a:defRPr/>
            </a:lvl7pPr>
            <a:lvl8pPr marL="4876678" lvl="7" indent="-423323" algn="ctr">
              <a:spcBef>
                <a:spcPts val="2133"/>
              </a:spcBef>
              <a:spcAft>
                <a:spcPts val="0"/>
              </a:spcAft>
              <a:buSzPts val="1400"/>
              <a:buChar char="○"/>
              <a:defRPr/>
            </a:lvl8pPr>
            <a:lvl9pPr marL="5486263" lvl="8" indent="-423323" algn="ctr">
              <a:spcBef>
                <a:spcPts val="2133"/>
              </a:spcBef>
              <a:spcAft>
                <a:spcPts val="2133"/>
              </a:spcAft>
              <a:buSzPts val="1400"/>
              <a:buChar char="■"/>
              <a:defRPr/>
            </a:lvl9pPr>
          </a:lstStyle>
          <a:p>
            <a:pPr lvl="0"/>
            <a:r>
              <a:rPr lang="en-US"/>
              <a:t>Click to edit Master text styles</a:t>
            </a:r>
          </a:p>
        </p:txBody>
      </p:sp>
      <p:sp>
        <p:nvSpPr>
          <p:cNvPr id="59" name="Google Shape;59;p11"/>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EC646772-7C54-48E8-8942-61804E15C69C}" type="slidenum">
              <a:rPr lang="en-IN" smtClean="0"/>
              <a:t>‹#›</a:t>
            </a:fld>
            <a:endParaRPr lang="en-IN"/>
          </a:p>
        </p:txBody>
      </p:sp>
    </p:spTree>
    <p:extLst>
      <p:ext uri="{BB962C8B-B14F-4D97-AF65-F5344CB8AC3E}">
        <p14:creationId xmlns:p14="http://schemas.microsoft.com/office/powerpoint/2010/main" val="39548561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0"/>
        <p:cNvGrpSpPr/>
        <p:nvPr/>
      </p:nvGrpSpPr>
      <p:grpSpPr>
        <a:xfrm>
          <a:off x="0" y="0"/>
          <a:ext cx="0" cy="0"/>
          <a:chOff x="0" y="0"/>
          <a:chExt cx="0" cy="0"/>
        </a:xfrm>
      </p:grpSpPr>
      <p:sp>
        <p:nvSpPr>
          <p:cNvPr id="61" name="Google Shape;61;p1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EC646772-7C54-48E8-8942-61804E15C69C}" type="slidenum">
              <a:rPr lang="en-IN" smtClean="0"/>
              <a:t>‹#›</a:t>
            </a:fld>
            <a:endParaRPr lang="en-IN"/>
          </a:p>
        </p:txBody>
      </p:sp>
    </p:spTree>
    <p:extLst>
      <p:ext uri="{BB962C8B-B14F-4D97-AF65-F5344CB8AC3E}">
        <p14:creationId xmlns:p14="http://schemas.microsoft.com/office/powerpoint/2010/main" val="21739389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21"/>
        <p:cNvGrpSpPr/>
        <p:nvPr/>
      </p:nvGrpSpPr>
      <p:grpSpPr>
        <a:xfrm>
          <a:off x="0" y="0"/>
          <a:ext cx="0" cy="0"/>
          <a:chOff x="0" y="0"/>
          <a:chExt cx="0" cy="0"/>
        </a:xfrm>
      </p:grpSpPr>
      <p:sp>
        <p:nvSpPr>
          <p:cNvPr id="22" name="Google Shape;22;p3"/>
          <p:cNvSpPr/>
          <p:nvPr/>
        </p:nvSpPr>
        <p:spPr>
          <a:xfrm>
            <a:off x="-67" y="3429200"/>
            <a:ext cx="12192000" cy="3428800"/>
          </a:xfrm>
          <a:prstGeom prst="rect">
            <a:avLst/>
          </a:pr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3" name="Google Shape;23;p3"/>
          <p:cNvSpPr txBox="1">
            <a:spLocks noGrp="1"/>
          </p:cNvSpPr>
          <p:nvPr>
            <p:ph type="title"/>
          </p:nvPr>
        </p:nvSpPr>
        <p:spPr>
          <a:xfrm>
            <a:off x="415600" y="1086400"/>
            <a:ext cx="11428400" cy="12560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a:lvl1pPr>
            <a:lvl2pPr lvl="1" algn="ctr">
              <a:spcBef>
                <a:spcPts val="0"/>
              </a:spcBef>
              <a:spcAft>
                <a:spcPts val="0"/>
              </a:spcAft>
              <a:buSzPts val="3600"/>
              <a:buNone/>
              <a:defRPr/>
            </a:lvl2pPr>
            <a:lvl3pPr lvl="2" algn="ctr">
              <a:spcBef>
                <a:spcPts val="0"/>
              </a:spcBef>
              <a:spcAft>
                <a:spcPts val="0"/>
              </a:spcAft>
              <a:buSzPts val="3600"/>
              <a:buNone/>
              <a:defRPr/>
            </a:lvl3pPr>
            <a:lvl4pPr lvl="3" algn="ctr">
              <a:spcBef>
                <a:spcPts val="0"/>
              </a:spcBef>
              <a:spcAft>
                <a:spcPts val="0"/>
              </a:spcAft>
              <a:buSzPts val="3600"/>
              <a:buNone/>
              <a:defRPr/>
            </a:lvl4pPr>
            <a:lvl5pPr lvl="4" algn="ctr">
              <a:spcBef>
                <a:spcPts val="0"/>
              </a:spcBef>
              <a:spcAft>
                <a:spcPts val="0"/>
              </a:spcAft>
              <a:buSzPts val="3600"/>
              <a:buNone/>
              <a:defRPr/>
            </a:lvl5pPr>
            <a:lvl6pPr lvl="5" algn="ctr">
              <a:spcBef>
                <a:spcPts val="0"/>
              </a:spcBef>
              <a:spcAft>
                <a:spcPts val="0"/>
              </a:spcAft>
              <a:buSzPts val="3600"/>
              <a:buNone/>
              <a:defRPr/>
            </a:lvl6pPr>
            <a:lvl7pPr lvl="6" algn="ctr">
              <a:spcBef>
                <a:spcPts val="0"/>
              </a:spcBef>
              <a:spcAft>
                <a:spcPts val="0"/>
              </a:spcAft>
              <a:buSzPts val="3600"/>
              <a:buNone/>
              <a:defRPr/>
            </a:lvl7pPr>
            <a:lvl8pPr lvl="7" algn="ctr">
              <a:spcBef>
                <a:spcPts val="0"/>
              </a:spcBef>
              <a:spcAft>
                <a:spcPts val="0"/>
              </a:spcAft>
              <a:buSzPts val="3600"/>
              <a:buNone/>
              <a:defRPr/>
            </a:lvl8pPr>
            <a:lvl9pPr lvl="8" algn="ctr">
              <a:spcBef>
                <a:spcPts val="0"/>
              </a:spcBef>
              <a:spcAft>
                <a:spcPts val="0"/>
              </a:spcAft>
              <a:buSzPts val="3600"/>
              <a:buNone/>
              <a:defRPr/>
            </a:lvl9pPr>
          </a:lstStyle>
          <a:p>
            <a:r>
              <a:rPr lang="en-US"/>
              <a:t>Click to edit Master title style</a:t>
            </a:r>
            <a:endParaRPr/>
          </a:p>
        </p:txBody>
      </p:sp>
      <p:sp>
        <p:nvSpPr>
          <p:cNvPr id="24" name="Google Shape;24;p3"/>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fld id="{EC646772-7C54-48E8-8942-61804E15C69C}" type="slidenum">
              <a:rPr lang="en-IN" smtClean="0"/>
              <a:t>‹#›</a:t>
            </a:fld>
            <a:endParaRPr lang="en-IN"/>
          </a:p>
        </p:txBody>
      </p:sp>
    </p:spTree>
    <p:extLst>
      <p:ext uri="{BB962C8B-B14F-4D97-AF65-F5344CB8AC3E}">
        <p14:creationId xmlns:p14="http://schemas.microsoft.com/office/powerpoint/2010/main" val="13163879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5"/>
        <p:cNvGrpSpPr/>
        <p:nvPr/>
      </p:nvGrpSpPr>
      <p:grpSpPr>
        <a:xfrm>
          <a:off x="0" y="0"/>
          <a:ext cx="0" cy="0"/>
          <a:chOff x="0" y="0"/>
          <a:chExt cx="0" cy="0"/>
        </a:xfrm>
      </p:grpSpPr>
      <p:sp>
        <p:nvSpPr>
          <p:cNvPr id="26" name="Google Shape;26;p4"/>
          <p:cNvSpPr/>
          <p:nvPr/>
        </p:nvSpPr>
        <p:spPr>
          <a:xfrm>
            <a:off x="-100" y="6727600"/>
            <a:ext cx="12192000" cy="130400"/>
          </a:xfrm>
          <a:prstGeom prst="rect">
            <a:avLst/>
          </a:pr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7" name="Google Shape;27;p4"/>
          <p:cNvSpPr txBox="1">
            <a:spLocks noGrp="1"/>
          </p:cNvSpPr>
          <p:nvPr>
            <p:ph type="title"/>
          </p:nvPr>
        </p:nvSpPr>
        <p:spPr>
          <a:xfrm>
            <a:off x="415600" y="593367"/>
            <a:ext cx="11360800" cy="943200"/>
          </a:xfrm>
          <a:prstGeom prst="rect">
            <a:avLst/>
          </a:prstGeom>
        </p:spPr>
        <p:txBody>
          <a:bodyPr spcFirstLastPara="1" wrap="square" lIns="91425" tIns="91425" rIns="91425" bIns="91425" anchor="t" anchorCtr="0">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r>
              <a:rPr lang="en-US"/>
              <a:t>Click to edit Master title style</a:t>
            </a:r>
            <a:endParaRPr/>
          </a:p>
        </p:txBody>
      </p:sp>
      <p:sp>
        <p:nvSpPr>
          <p:cNvPr id="28" name="Google Shape;28;p4"/>
          <p:cNvSpPr txBox="1">
            <a:spLocks noGrp="1"/>
          </p:cNvSpPr>
          <p:nvPr>
            <p:ph type="body" idx="1"/>
          </p:nvPr>
        </p:nvSpPr>
        <p:spPr>
          <a:xfrm>
            <a:off x="415600" y="1688433"/>
            <a:ext cx="11360800" cy="4403600"/>
          </a:xfrm>
          <a:prstGeom prst="rect">
            <a:avLst/>
          </a:prstGeom>
        </p:spPr>
        <p:txBody>
          <a:bodyPr spcFirstLastPara="1" wrap="square" lIns="91425" tIns="91425" rIns="91425" bIns="91425" anchor="t" anchorCtr="0">
            <a:noAutofit/>
          </a:bodyPr>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pPr lvl="0"/>
            <a:r>
              <a:rPr lang="en-US"/>
              <a:t>Click to edit Master text styles</a:t>
            </a:r>
          </a:p>
        </p:txBody>
      </p:sp>
      <p:sp>
        <p:nvSpPr>
          <p:cNvPr id="29" name="Google Shape;2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EC646772-7C54-48E8-8942-61804E15C69C}" type="slidenum">
              <a:rPr lang="en-IN" smtClean="0"/>
              <a:t>‹#›</a:t>
            </a:fld>
            <a:endParaRPr lang="en-IN"/>
          </a:p>
        </p:txBody>
      </p:sp>
    </p:spTree>
    <p:extLst>
      <p:ext uri="{BB962C8B-B14F-4D97-AF65-F5344CB8AC3E}">
        <p14:creationId xmlns:p14="http://schemas.microsoft.com/office/powerpoint/2010/main" val="23941604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30"/>
        <p:cNvGrpSpPr/>
        <p:nvPr/>
      </p:nvGrpSpPr>
      <p:grpSpPr>
        <a:xfrm>
          <a:off x="0" y="0"/>
          <a:ext cx="0" cy="0"/>
          <a:chOff x="0" y="0"/>
          <a:chExt cx="0" cy="0"/>
        </a:xfrm>
      </p:grpSpPr>
      <p:sp>
        <p:nvSpPr>
          <p:cNvPr id="31" name="Google Shape;31;p5"/>
          <p:cNvSpPr txBox="1">
            <a:spLocks noGrp="1"/>
          </p:cNvSpPr>
          <p:nvPr>
            <p:ph type="title"/>
          </p:nvPr>
        </p:nvSpPr>
        <p:spPr>
          <a:xfrm>
            <a:off x="415600" y="593367"/>
            <a:ext cx="11360800" cy="943200"/>
          </a:xfrm>
          <a:prstGeom prst="rect">
            <a:avLst/>
          </a:prstGeom>
        </p:spPr>
        <p:txBody>
          <a:bodyPr spcFirstLastPara="1" wrap="square" lIns="91425" tIns="91425" rIns="91425" bIns="91425" anchor="t" anchorCtr="0">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r>
              <a:rPr lang="en-US"/>
              <a:t>Click to edit Master title style</a:t>
            </a:r>
            <a:endParaRPr/>
          </a:p>
        </p:txBody>
      </p:sp>
      <p:sp>
        <p:nvSpPr>
          <p:cNvPr id="32" name="Google Shape;32;p5"/>
          <p:cNvSpPr txBox="1">
            <a:spLocks noGrp="1"/>
          </p:cNvSpPr>
          <p:nvPr>
            <p:ph type="body" idx="1"/>
          </p:nvPr>
        </p:nvSpPr>
        <p:spPr>
          <a:xfrm>
            <a:off x="415600" y="1688233"/>
            <a:ext cx="5333200" cy="4403600"/>
          </a:xfrm>
          <a:prstGeom prst="rect">
            <a:avLst/>
          </a:prstGeom>
        </p:spPr>
        <p:txBody>
          <a:bodyPr spcFirstLastPara="1" wrap="square" lIns="91425" tIns="91425" rIns="91425" bIns="91425" anchor="t" anchorCtr="0">
            <a:noAutofit/>
          </a:bodyPr>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pPr lvl="0"/>
            <a:r>
              <a:rPr lang="en-US"/>
              <a:t>Click to edit Master text styles</a:t>
            </a:r>
          </a:p>
        </p:txBody>
      </p:sp>
      <p:sp>
        <p:nvSpPr>
          <p:cNvPr id="33" name="Google Shape;33;p5"/>
          <p:cNvSpPr txBox="1">
            <a:spLocks noGrp="1"/>
          </p:cNvSpPr>
          <p:nvPr>
            <p:ph type="body" idx="2"/>
          </p:nvPr>
        </p:nvSpPr>
        <p:spPr>
          <a:xfrm>
            <a:off x="6443200" y="1688233"/>
            <a:ext cx="5333200" cy="4403600"/>
          </a:xfrm>
          <a:prstGeom prst="rect">
            <a:avLst/>
          </a:prstGeom>
        </p:spPr>
        <p:txBody>
          <a:bodyPr spcFirstLastPara="1" wrap="square" lIns="91425" tIns="91425" rIns="91425" bIns="91425" anchor="t" anchorCtr="0">
            <a:noAutofit/>
          </a:bodyPr>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pPr lvl="0"/>
            <a:r>
              <a:rPr lang="en-US"/>
              <a:t>Click to edit Master text styles</a:t>
            </a:r>
          </a:p>
        </p:txBody>
      </p:sp>
      <p:sp>
        <p:nvSpPr>
          <p:cNvPr id="34" name="Google Shape;34;p5"/>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EC646772-7C54-48E8-8942-61804E15C69C}" type="slidenum">
              <a:rPr lang="en-IN" smtClean="0"/>
              <a:t>‹#›</a:t>
            </a:fld>
            <a:endParaRPr lang="en-IN"/>
          </a:p>
        </p:txBody>
      </p:sp>
    </p:spTree>
    <p:extLst>
      <p:ext uri="{BB962C8B-B14F-4D97-AF65-F5344CB8AC3E}">
        <p14:creationId xmlns:p14="http://schemas.microsoft.com/office/powerpoint/2010/main" val="25329337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35"/>
        <p:cNvGrpSpPr/>
        <p:nvPr/>
      </p:nvGrpSpPr>
      <p:grpSpPr>
        <a:xfrm>
          <a:off x="0" y="0"/>
          <a:ext cx="0" cy="0"/>
          <a:chOff x="0" y="0"/>
          <a:chExt cx="0" cy="0"/>
        </a:xfrm>
      </p:grpSpPr>
      <p:sp>
        <p:nvSpPr>
          <p:cNvPr id="36" name="Google Shape;36;p6"/>
          <p:cNvSpPr txBox="1">
            <a:spLocks noGrp="1"/>
          </p:cNvSpPr>
          <p:nvPr>
            <p:ph type="title"/>
          </p:nvPr>
        </p:nvSpPr>
        <p:spPr>
          <a:xfrm>
            <a:off x="415600" y="593367"/>
            <a:ext cx="11360800" cy="943200"/>
          </a:xfrm>
          <a:prstGeom prst="rect">
            <a:avLst/>
          </a:prstGeom>
        </p:spPr>
        <p:txBody>
          <a:bodyPr spcFirstLastPara="1" wrap="square" lIns="91425" tIns="91425" rIns="91425" bIns="91425" anchor="t" anchorCtr="0">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r>
              <a:rPr lang="en-US"/>
              <a:t>Click to edit Master title style</a:t>
            </a:r>
            <a:endParaRPr/>
          </a:p>
        </p:txBody>
      </p:sp>
      <p:sp>
        <p:nvSpPr>
          <p:cNvPr id="37" name="Google Shape;37;p6"/>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EC646772-7C54-48E8-8942-61804E15C69C}" type="slidenum">
              <a:rPr lang="en-IN" smtClean="0"/>
              <a:t>‹#›</a:t>
            </a:fld>
            <a:endParaRPr lang="en-IN"/>
          </a:p>
        </p:txBody>
      </p:sp>
    </p:spTree>
    <p:extLst>
      <p:ext uri="{BB962C8B-B14F-4D97-AF65-F5344CB8AC3E}">
        <p14:creationId xmlns:p14="http://schemas.microsoft.com/office/powerpoint/2010/main" val="22438350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38"/>
        <p:cNvGrpSpPr/>
        <p:nvPr/>
      </p:nvGrpSpPr>
      <p:grpSpPr>
        <a:xfrm>
          <a:off x="0" y="0"/>
          <a:ext cx="0" cy="0"/>
          <a:chOff x="0" y="0"/>
          <a:chExt cx="0" cy="0"/>
        </a:xfrm>
      </p:grpSpPr>
      <p:sp>
        <p:nvSpPr>
          <p:cNvPr id="39" name="Google Shape;39;p7"/>
          <p:cNvSpPr txBox="1">
            <a:spLocks noGrp="1"/>
          </p:cNvSpPr>
          <p:nvPr>
            <p:ph type="title"/>
          </p:nvPr>
        </p:nvSpPr>
        <p:spPr>
          <a:xfrm>
            <a:off x="415600" y="740800"/>
            <a:ext cx="3744000" cy="10076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3200"/>
            </a:lvl1pPr>
            <a:lvl2pPr lvl="1">
              <a:spcBef>
                <a:spcPts val="0"/>
              </a:spcBef>
              <a:spcAft>
                <a:spcPts val="0"/>
              </a:spcAft>
              <a:buSzPts val="2400"/>
              <a:buNone/>
              <a:defRPr sz="3200"/>
            </a:lvl2pPr>
            <a:lvl3pPr lvl="2">
              <a:spcBef>
                <a:spcPts val="0"/>
              </a:spcBef>
              <a:spcAft>
                <a:spcPts val="0"/>
              </a:spcAft>
              <a:buSzPts val="2400"/>
              <a:buNone/>
              <a:defRPr sz="3200"/>
            </a:lvl3pPr>
            <a:lvl4pPr lvl="3">
              <a:spcBef>
                <a:spcPts val="0"/>
              </a:spcBef>
              <a:spcAft>
                <a:spcPts val="0"/>
              </a:spcAft>
              <a:buSzPts val="2400"/>
              <a:buNone/>
              <a:defRPr sz="3200"/>
            </a:lvl4pPr>
            <a:lvl5pPr lvl="4">
              <a:spcBef>
                <a:spcPts val="0"/>
              </a:spcBef>
              <a:spcAft>
                <a:spcPts val="0"/>
              </a:spcAft>
              <a:buSzPts val="2400"/>
              <a:buNone/>
              <a:defRPr sz="3200"/>
            </a:lvl5pPr>
            <a:lvl6pPr lvl="5">
              <a:spcBef>
                <a:spcPts val="0"/>
              </a:spcBef>
              <a:spcAft>
                <a:spcPts val="0"/>
              </a:spcAft>
              <a:buSzPts val="2400"/>
              <a:buNone/>
              <a:defRPr sz="3200"/>
            </a:lvl6pPr>
            <a:lvl7pPr lvl="6">
              <a:spcBef>
                <a:spcPts val="0"/>
              </a:spcBef>
              <a:spcAft>
                <a:spcPts val="0"/>
              </a:spcAft>
              <a:buSzPts val="2400"/>
              <a:buNone/>
              <a:defRPr sz="3200"/>
            </a:lvl7pPr>
            <a:lvl8pPr lvl="7">
              <a:spcBef>
                <a:spcPts val="0"/>
              </a:spcBef>
              <a:spcAft>
                <a:spcPts val="0"/>
              </a:spcAft>
              <a:buSzPts val="2400"/>
              <a:buNone/>
              <a:defRPr sz="3200"/>
            </a:lvl8pPr>
            <a:lvl9pPr lvl="8">
              <a:spcBef>
                <a:spcPts val="0"/>
              </a:spcBef>
              <a:spcAft>
                <a:spcPts val="0"/>
              </a:spcAft>
              <a:buSzPts val="2400"/>
              <a:buNone/>
              <a:defRPr sz="3200"/>
            </a:lvl9pPr>
          </a:lstStyle>
          <a:p>
            <a:r>
              <a:rPr lang="en-US"/>
              <a:t>Click to edit Master title style</a:t>
            </a:r>
            <a:endParaRPr/>
          </a:p>
        </p:txBody>
      </p:sp>
      <p:sp>
        <p:nvSpPr>
          <p:cNvPr id="40" name="Google Shape;40;p7"/>
          <p:cNvSpPr txBox="1">
            <a:spLocks noGrp="1"/>
          </p:cNvSpPr>
          <p:nvPr>
            <p:ph type="body" idx="1"/>
          </p:nvPr>
        </p:nvSpPr>
        <p:spPr>
          <a:xfrm>
            <a:off x="415600" y="1852800"/>
            <a:ext cx="3744000" cy="4239200"/>
          </a:xfrm>
          <a:prstGeom prst="rect">
            <a:avLst/>
          </a:prstGeom>
        </p:spPr>
        <p:txBody>
          <a:bodyPr spcFirstLastPara="1" wrap="square" lIns="91425" tIns="91425" rIns="91425" bIns="91425" anchor="t" anchorCtr="0">
            <a:noAutofit/>
          </a:bodyPr>
          <a:lstStyle>
            <a:lvl1pPr marL="609585" lvl="0" indent="-406390">
              <a:spcBef>
                <a:spcPts val="0"/>
              </a:spcBef>
              <a:spcAft>
                <a:spcPts val="0"/>
              </a:spcAft>
              <a:buSzPts val="1200"/>
              <a:buChar char="●"/>
              <a:defRPr sz="1600"/>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pPr lvl="0"/>
            <a:r>
              <a:rPr lang="en-US"/>
              <a:t>Click to edit Master text styles</a:t>
            </a:r>
          </a:p>
        </p:txBody>
      </p:sp>
      <p:sp>
        <p:nvSpPr>
          <p:cNvPr id="41" name="Google Shape;41;p7"/>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EC646772-7C54-48E8-8942-61804E15C69C}" type="slidenum">
              <a:rPr lang="en-IN" smtClean="0"/>
              <a:t>‹#›</a:t>
            </a:fld>
            <a:endParaRPr lang="en-IN"/>
          </a:p>
        </p:txBody>
      </p:sp>
    </p:spTree>
    <p:extLst>
      <p:ext uri="{BB962C8B-B14F-4D97-AF65-F5344CB8AC3E}">
        <p14:creationId xmlns:p14="http://schemas.microsoft.com/office/powerpoint/2010/main" val="30345985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 point">
    <p:bg>
      <p:bgPr>
        <a:solidFill>
          <a:schemeClr val="accent6"/>
        </a:solidFill>
        <a:effectLst/>
      </p:bgPr>
    </p:bg>
    <p:spTree>
      <p:nvGrpSpPr>
        <p:cNvPr id="1" name="Shape 42"/>
        <p:cNvGrpSpPr/>
        <p:nvPr/>
      </p:nvGrpSpPr>
      <p:grpSpPr>
        <a:xfrm>
          <a:off x="0" y="0"/>
          <a:ext cx="0" cy="0"/>
          <a:chOff x="0" y="0"/>
          <a:chExt cx="0" cy="0"/>
        </a:xfrm>
      </p:grpSpPr>
      <p:sp>
        <p:nvSpPr>
          <p:cNvPr id="43" name="Google Shape;43;p8"/>
          <p:cNvSpPr txBox="1">
            <a:spLocks noGrp="1"/>
          </p:cNvSpPr>
          <p:nvPr>
            <p:ph type="title"/>
          </p:nvPr>
        </p:nvSpPr>
        <p:spPr>
          <a:xfrm>
            <a:off x="653667" y="701800"/>
            <a:ext cx="7484800" cy="5454400"/>
          </a:xfrm>
          <a:prstGeom prst="rect">
            <a:avLst/>
          </a:prstGeom>
        </p:spPr>
        <p:txBody>
          <a:bodyPr spcFirstLastPara="1" wrap="square" lIns="91425" tIns="91425" rIns="91425" bIns="91425" anchor="ctr" anchorCtr="0">
            <a:noAutofit/>
          </a:bodyPr>
          <a:lstStyle>
            <a:lvl1pPr lvl="0">
              <a:spcBef>
                <a:spcPts val="0"/>
              </a:spcBef>
              <a:spcAft>
                <a:spcPts val="0"/>
              </a:spcAft>
              <a:buClr>
                <a:schemeClr val="dk2"/>
              </a:buClr>
              <a:buSzPts val="5400"/>
              <a:buNone/>
              <a:defRPr sz="7200" b="0">
                <a:solidFill>
                  <a:schemeClr val="dk2"/>
                </a:solidFill>
              </a:defRPr>
            </a:lvl1pPr>
            <a:lvl2pPr lvl="1">
              <a:spcBef>
                <a:spcPts val="0"/>
              </a:spcBef>
              <a:spcAft>
                <a:spcPts val="0"/>
              </a:spcAft>
              <a:buClr>
                <a:schemeClr val="dk2"/>
              </a:buClr>
              <a:buSzPts val="5400"/>
              <a:buNone/>
              <a:defRPr sz="7200" b="0">
                <a:solidFill>
                  <a:schemeClr val="dk2"/>
                </a:solidFill>
              </a:defRPr>
            </a:lvl2pPr>
            <a:lvl3pPr lvl="2">
              <a:spcBef>
                <a:spcPts val="0"/>
              </a:spcBef>
              <a:spcAft>
                <a:spcPts val="0"/>
              </a:spcAft>
              <a:buClr>
                <a:schemeClr val="dk2"/>
              </a:buClr>
              <a:buSzPts val="5400"/>
              <a:buNone/>
              <a:defRPr sz="7200" b="0">
                <a:solidFill>
                  <a:schemeClr val="dk2"/>
                </a:solidFill>
              </a:defRPr>
            </a:lvl3pPr>
            <a:lvl4pPr lvl="3">
              <a:spcBef>
                <a:spcPts val="0"/>
              </a:spcBef>
              <a:spcAft>
                <a:spcPts val="0"/>
              </a:spcAft>
              <a:buClr>
                <a:schemeClr val="dk2"/>
              </a:buClr>
              <a:buSzPts val="5400"/>
              <a:buNone/>
              <a:defRPr sz="7200" b="0">
                <a:solidFill>
                  <a:schemeClr val="dk2"/>
                </a:solidFill>
              </a:defRPr>
            </a:lvl4pPr>
            <a:lvl5pPr lvl="4">
              <a:spcBef>
                <a:spcPts val="0"/>
              </a:spcBef>
              <a:spcAft>
                <a:spcPts val="0"/>
              </a:spcAft>
              <a:buClr>
                <a:schemeClr val="dk2"/>
              </a:buClr>
              <a:buSzPts val="5400"/>
              <a:buNone/>
              <a:defRPr sz="7200" b="0">
                <a:solidFill>
                  <a:schemeClr val="dk2"/>
                </a:solidFill>
              </a:defRPr>
            </a:lvl5pPr>
            <a:lvl6pPr lvl="5">
              <a:spcBef>
                <a:spcPts val="0"/>
              </a:spcBef>
              <a:spcAft>
                <a:spcPts val="0"/>
              </a:spcAft>
              <a:buClr>
                <a:schemeClr val="dk2"/>
              </a:buClr>
              <a:buSzPts val="5400"/>
              <a:buNone/>
              <a:defRPr sz="7200" b="0">
                <a:solidFill>
                  <a:schemeClr val="dk2"/>
                </a:solidFill>
              </a:defRPr>
            </a:lvl6pPr>
            <a:lvl7pPr lvl="6">
              <a:spcBef>
                <a:spcPts val="0"/>
              </a:spcBef>
              <a:spcAft>
                <a:spcPts val="0"/>
              </a:spcAft>
              <a:buClr>
                <a:schemeClr val="dk2"/>
              </a:buClr>
              <a:buSzPts val="5400"/>
              <a:buNone/>
              <a:defRPr sz="7200" b="0">
                <a:solidFill>
                  <a:schemeClr val="dk2"/>
                </a:solidFill>
              </a:defRPr>
            </a:lvl7pPr>
            <a:lvl8pPr lvl="7">
              <a:spcBef>
                <a:spcPts val="0"/>
              </a:spcBef>
              <a:spcAft>
                <a:spcPts val="0"/>
              </a:spcAft>
              <a:buClr>
                <a:schemeClr val="dk2"/>
              </a:buClr>
              <a:buSzPts val="5400"/>
              <a:buNone/>
              <a:defRPr sz="7200" b="0">
                <a:solidFill>
                  <a:schemeClr val="dk2"/>
                </a:solidFill>
              </a:defRPr>
            </a:lvl8pPr>
            <a:lvl9pPr lvl="8">
              <a:spcBef>
                <a:spcPts val="0"/>
              </a:spcBef>
              <a:spcAft>
                <a:spcPts val="0"/>
              </a:spcAft>
              <a:buClr>
                <a:schemeClr val="dk2"/>
              </a:buClr>
              <a:buSzPts val="5400"/>
              <a:buNone/>
              <a:defRPr sz="7200" b="0">
                <a:solidFill>
                  <a:schemeClr val="dk2"/>
                </a:solidFill>
              </a:defRPr>
            </a:lvl9pPr>
          </a:lstStyle>
          <a:p>
            <a:r>
              <a:rPr lang="en-US"/>
              <a:t>Click to edit Master title style</a:t>
            </a:r>
            <a:endParaRPr/>
          </a:p>
        </p:txBody>
      </p:sp>
      <p:sp>
        <p:nvSpPr>
          <p:cNvPr id="44" name="Google Shape;44;p8"/>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EC646772-7C54-48E8-8942-61804E15C69C}" type="slidenum">
              <a:rPr lang="en-IN" smtClean="0"/>
              <a:t>‹#›</a:t>
            </a:fld>
            <a:endParaRPr lang="en-IN"/>
          </a:p>
        </p:txBody>
      </p:sp>
    </p:spTree>
    <p:extLst>
      <p:ext uri="{BB962C8B-B14F-4D97-AF65-F5344CB8AC3E}">
        <p14:creationId xmlns:p14="http://schemas.microsoft.com/office/powerpoint/2010/main" val="28139681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45"/>
        <p:cNvGrpSpPr/>
        <p:nvPr/>
      </p:nvGrpSpPr>
      <p:grpSpPr>
        <a:xfrm>
          <a:off x="0" y="0"/>
          <a:ext cx="0" cy="0"/>
          <a:chOff x="0" y="0"/>
          <a:chExt cx="0" cy="0"/>
        </a:xfrm>
      </p:grpSpPr>
      <p:sp>
        <p:nvSpPr>
          <p:cNvPr id="46" name="Google Shape;46;p9"/>
          <p:cNvSpPr/>
          <p:nvPr/>
        </p:nvSpPr>
        <p:spPr>
          <a:xfrm>
            <a:off x="6096000" y="0"/>
            <a:ext cx="6096000" cy="6858000"/>
          </a:xfrm>
          <a:prstGeom prst="rect">
            <a:avLst/>
          </a:pr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cxnSp>
        <p:nvCxnSpPr>
          <p:cNvPr id="47" name="Google Shape;47;p9"/>
          <p:cNvCxnSpPr/>
          <p:nvPr/>
        </p:nvCxnSpPr>
        <p:spPr>
          <a:xfrm>
            <a:off x="6706233" y="5994000"/>
            <a:ext cx="624400" cy="0"/>
          </a:xfrm>
          <a:prstGeom prst="straightConnector1">
            <a:avLst/>
          </a:prstGeom>
          <a:noFill/>
          <a:ln w="19050" cap="flat" cmpd="sng">
            <a:solidFill>
              <a:schemeClr val="lt1"/>
            </a:solidFill>
            <a:prstDash val="solid"/>
            <a:round/>
            <a:headEnd type="none" w="sm" len="sm"/>
            <a:tailEnd type="none" w="sm" len="sm"/>
          </a:ln>
        </p:spPr>
      </p:cxnSp>
      <p:sp>
        <p:nvSpPr>
          <p:cNvPr id="48" name="Google Shape;48;p9"/>
          <p:cNvSpPr txBox="1">
            <a:spLocks noGrp="1"/>
          </p:cNvSpPr>
          <p:nvPr>
            <p:ph type="title"/>
          </p:nvPr>
        </p:nvSpPr>
        <p:spPr>
          <a:xfrm>
            <a:off x="354000" y="1386233"/>
            <a:ext cx="5393600" cy="22344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5600"/>
            </a:lvl1pPr>
            <a:lvl2pPr lvl="1" algn="ctr">
              <a:spcBef>
                <a:spcPts val="0"/>
              </a:spcBef>
              <a:spcAft>
                <a:spcPts val="0"/>
              </a:spcAft>
              <a:buSzPts val="4200"/>
              <a:buNone/>
              <a:defRPr sz="5600"/>
            </a:lvl2pPr>
            <a:lvl3pPr lvl="2" algn="ctr">
              <a:spcBef>
                <a:spcPts val="0"/>
              </a:spcBef>
              <a:spcAft>
                <a:spcPts val="0"/>
              </a:spcAft>
              <a:buSzPts val="4200"/>
              <a:buNone/>
              <a:defRPr sz="5600"/>
            </a:lvl3pPr>
            <a:lvl4pPr lvl="3" algn="ctr">
              <a:spcBef>
                <a:spcPts val="0"/>
              </a:spcBef>
              <a:spcAft>
                <a:spcPts val="0"/>
              </a:spcAft>
              <a:buSzPts val="4200"/>
              <a:buNone/>
              <a:defRPr sz="5600"/>
            </a:lvl4pPr>
            <a:lvl5pPr lvl="4" algn="ctr">
              <a:spcBef>
                <a:spcPts val="0"/>
              </a:spcBef>
              <a:spcAft>
                <a:spcPts val="0"/>
              </a:spcAft>
              <a:buSzPts val="4200"/>
              <a:buNone/>
              <a:defRPr sz="5600"/>
            </a:lvl5pPr>
            <a:lvl6pPr lvl="5" algn="ctr">
              <a:spcBef>
                <a:spcPts val="0"/>
              </a:spcBef>
              <a:spcAft>
                <a:spcPts val="0"/>
              </a:spcAft>
              <a:buSzPts val="4200"/>
              <a:buNone/>
              <a:defRPr sz="5600"/>
            </a:lvl6pPr>
            <a:lvl7pPr lvl="6" algn="ctr">
              <a:spcBef>
                <a:spcPts val="0"/>
              </a:spcBef>
              <a:spcAft>
                <a:spcPts val="0"/>
              </a:spcAft>
              <a:buSzPts val="4200"/>
              <a:buNone/>
              <a:defRPr sz="5600"/>
            </a:lvl7pPr>
            <a:lvl8pPr lvl="7" algn="ctr">
              <a:spcBef>
                <a:spcPts val="0"/>
              </a:spcBef>
              <a:spcAft>
                <a:spcPts val="0"/>
              </a:spcAft>
              <a:buSzPts val="4200"/>
              <a:buNone/>
              <a:defRPr sz="5600"/>
            </a:lvl8pPr>
            <a:lvl9pPr lvl="8" algn="ctr">
              <a:spcBef>
                <a:spcPts val="0"/>
              </a:spcBef>
              <a:spcAft>
                <a:spcPts val="0"/>
              </a:spcAft>
              <a:buSzPts val="4200"/>
              <a:buNone/>
              <a:defRPr sz="5600"/>
            </a:lvl9pPr>
          </a:lstStyle>
          <a:p>
            <a:r>
              <a:rPr lang="en-US"/>
              <a:t>Click to edit Master title style</a:t>
            </a:r>
            <a:endParaRPr/>
          </a:p>
        </p:txBody>
      </p:sp>
      <p:sp>
        <p:nvSpPr>
          <p:cNvPr id="49" name="Google Shape;49;p9"/>
          <p:cNvSpPr txBox="1">
            <a:spLocks noGrp="1"/>
          </p:cNvSpPr>
          <p:nvPr>
            <p:ph type="subTitle" idx="1"/>
          </p:nvPr>
        </p:nvSpPr>
        <p:spPr>
          <a:xfrm>
            <a:off x="354000" y="3635833"/>
            <a:ext cx="5393600" cy="16468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800"/>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a:r>
              <a:rPr lang="en-US"/>
              <a:t>Click to edit Master subtitle style</a:t>
            </a:r>
            <a:endParaRPr/>
          </a:p>
        </p:txBody>
      </p:sp>
      <p:sp>
        <p:nvSpPr>
          <p:cNvPr id="50" name="Google Shape;50;p9"/>
          <p:cNvSpPr txBox="1">
            <a:spLocks noGrp="1"/>
          </p:cNvSpPr>
          <p:nvPr>
            <p:ph type="body" idx="2"/>
          </p:nvPr>
        </p:nvSpPr>
        <p:spPr>
          <a:xfrm>
            <a:off x="6586000" y="965600"/>
            <a:ext cx="5116000" cy="4926800"/>
          </a:xfrm>
          <a:prstGeom prst="rect">
            <a:avLst/>
          </a:prstGeom>
        </p:spPr>
        <p:txBody>
          <a:bodyPr spcFirstLastPara="1" wrap="square" lIns="91425" tIns="91425" rIns="91425" bIns="91425" anchor="ctr" anchorCtr="0">
            <a:noAutofit/>
          </a:bodyPr>
          <a:lstStyle>
            <a:lvl1pPr marL="609585" lvl="0" indent="-457189">
              <a:spcBef>
                <a:spcPts val="0"/>
              </a:spcBef>
              <a:spcAft>
                <a:spcPts val="0"/>
              </a:spcAft>
              <a:buClr>
                <a:schemeClr val="lt1"/>
              </a:buClr>
              <a:buSzPts val="1800"/>
              <a:buChar char="●"/>
              <a:defRPr>
                <a:solidFill>
                  <a:schemeClr val="lt1"/>
                </a:solidFill>
              </a:defRPr>
            </a:lvl1pPr>
            <a:lvl2pPr marL="1219170" lvl="1" indent="-423323">
              <a:spcBef>
                <a:spcPts val="2133"/>
              </a:spcBef>
              <a:spcAft>
                <a:spcPts val="0"/>
              </a:spcAft>
              <a:buClr>
                <a:schemeClr val="lt1"/>
              </a:buClr>
              <a:buSzPts val="1400"/>
              <a:buChar char="○"/>
              <a:defRPr>
                <a:solidFill>
                  <a:schemeClr val="lt1"/>
                </a:solidFill>
              </a:defRPr>
            </a:lvl2pPr>
            <a:lvl3pPr marL="1828754" lvl="2" indent="-423323">
              <a:spcBef>
                <a:spcPts val="2133"/>
              </a:spcBef>
              <a:spcAft>
                <a:spcPts val="0"/>
              </a:spcAft>
              <a:buClr>
                <a:schemeClr val="lt1"/>
              </a:buClr>
              <a:buSzPts val="1400"/>
              <a:buChar char="■"/>
              <a:defRPr>
                <a:solidFill>
                  <a:schemeClr val="lt1"/>
                </a:solidFill>
              </a:defRPr>
            </a:lvl3pPr>
            <a:lvl4pPr marL="2438339" lvl="3" indent="-423323">
              <a:spcBef>
                <a:spcPts val="2133"/>
              </a:spcBef>
              <a:spcAft>
                <a:spcPts val="0"/>
              </a:spcAft>
              <a:buClr>
                <a:schemeClr val="lt1"/>
              </a:buClr>
              <a:buSzPts val="1400"/>
              <a:buChar char="●"/>
              <a:defRPr>
                <a:solidFill>
                  <a:schemeClr val="lt1"/>
                </a:solidFill>
              </a:defRPr>
            </a:lvl4pPr>
            <a:lvl5pPr marL="3047924" lvl="4" indent="-423323">
              <a:spcBef>
                <a:spcPts val="2133"/>
              </a:spcBef>
              <a:spcAft>
                <a:spcPts val="0"/>
              </a:spcAft>
              <a:buClr>
                <a:schemeClr val="lt1"/>
              </a:buClr>
              <a:buSzPts val="1400"/>
              <a:buChar char="○"/>
              <a:defRPr>
                <a:solidFill>
                  <a:schemeClr val="lt1"/>
                </a:solidFill>
              </a:defRPr>
            </a:lvl5pPr>
            <a:lvl6pPr marL="3657509" lvl="5" indent="-423323">
              <a:spcBef>
                <a:spcPts val="2133"/>
              </a:spcBef>
              <a:spcAft>
                <a:spcPts val="0"/>
              </a:spcAft>
              <a:buClr>
                <a:schemeClr val="lt1"/>
              </a:buClr>
              <a:buSzPts val="1400"/>
              <a:buChar char="■"/>
              <a:defRPr>
                <a:solidFill>
                  <a:schemeClr val="lt1"/>
                </a:solidFill>
              </a:defRPr>
            </a:lvl6pPr>
            <a:lvl7pPr marL="4267093" lvl="6" indent="-423323">
              <a:spcBef>
                <a:spcPts val="2133"/>
              </a:spcBef>
              <a:spcAft>
                <a:spcPts val="0"/>
              </a:spcAft>
              <a:buClr>
                <a:schemeClr val="lt1"/>
              </a:buClr>
              <a:buSzPts val="1400"/>
              <a:buChar char="●"/>
              <a:defRPr>
                <a:solidFill>
                  <a:schemeClr val="lt1"/>
                </a:solidFill>
              </a:defRPr>
            </a:lvl7pPr>
            <a:lvl8pPr marL="4876678" lvl="7" indent="-423323">
              <a:spcBef>
                <a:spcPts val="2133"/>
              </a:spcBef>
              <a:spcAft>
                <a:spcPts val="0"/>
              </a:spcAft>
              <a:buClr>
                <a:schemeClr val="lt1"/>
              </a:buClr>
              <a:buSzPts val="1400"/>
              <a:buChar char="○"/>
              <a:defRPr>
                <a:solidFill>
                  <a:schemeClr val="lt1"/>
                </a:solidFill>
              </a:defRPr>
            </a:lvl8pPr>
            <a:lvl9pPr marL="5486263" lvl="8" indent="-423323">
              <a:spcBef>
                <a:spcPts val="2133"/>
              </a:spcBef>
              <a:spcAft>
                <a:spcPts val="2133"/>
              </a:spcAft>
              <a:buClr>
                <a:schemeClr val="lt1"/>
              </a:buClr>
              <a:buSzPts val="1400"/>
              <a:buChar char="■"/>
              <a:defRPr>
                <a:solidFill>
                  <a:schemeClr val="lt1"/>
                </a:solidFill>
              </a:defRPr>
            </a:lvl9pPr>
          </a:lstStyle>
          <a:p>
            <a:pPr lvl="0"/>
            <a:r>
              <a:rPr lang="en-US"/>
              <a:t>Click to edit Master text styles</a:t>
            </a:r>
          </a:p>
        </p:txBody>
      </p:sp>
      <p:sp>
        <p:nvSpPr>
          <p:cNvPr id="51" name="Google Shape;51;p9"/>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fld id="{EC646772-7C54-48E8-8942-61804E15C69C}" type="slidenum">
              <a:rPr lang="en-IN" smtClean="0"/>
              <a:t>‹#›</a:t>
            </a:fld>
            <a:endParaRPr lang="en-IN"/>
          </a:p>
        </p:txBody>
      </p:sp>
    </p:spTree>
    <p:extLst>
      <p:ext uri="{BB962C8B-B14F-4D97-AF65-F5344CB8AC3E}">
        <p14:creationId xmlns:p14="http://schemas.microsoft.com/office/powerpoint/2010/main" val="3861042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52"/>
        <p:cNvGrpSpPr/>
        <p:nvPr/>
      </p:nvGrpSpPr>
      <p:grpSpPr>
        <a:xfrm>
          <a:off x="0" y="0"/>
          <a:ext cx="0" cy="0"/>
          <a:chOff x="0" y="0"/>
          <a:chExt cx="0" cy="0"/>
        </a:xfrm>
      </p:grpSpPr>
      <p:sp>
        <p:nvSpPr>
          <p:cNvPr id="53" name="Google Shape;53;p10"/>
          <p:cNvSpPr txBox="1">
            <a:spLocks noGrp="1"/>
          </p:cNvSpPr>
          <p:nvPr>
            <p:ph type="body" idx="1"/>
          </p:nvPr>
        </p:nvSpPr>
        <p:spPr>
          <a:xfrm>
            <a:off x="415600" y="5640967"/>
            <a:ext cx="7998400" cy="798400"/>
          </a:xfrm>
          <a:prstGeom prst="rect">
            <a:avLst/>
          </a:prstGeom>
        </p:spPr>
        <p:txBody>
          <a:bodyPr spcFirstLastPara="1" wrap="square" lIns="91425" tIns="91425" rIns="91425" bIns="91425" anchor="ctr" anchorCtr="0">
            <a:noAutofit/>
          </a:bodyPr>
          <a:lstStyle>
            <a:lvl1pPr marL="609585" lvl="0" indent="-304792">
              <a:lnSpc>
                <a:spcPct val="100000"/>
              </a:lnSpc>
              <a:spcBef>
                <a:spcPts val="0"/>
              </a:spcBef>
              <a:spcAft>
                <a:spcPts val="0"/>
              </a:spcAft>
              <a:buSzPts val="2400"/>
              <a:buFont typeface="PT Sans Narrow"/>
              <a:buNone/>
              <a:defRPr sz="3200">
                <a:latin typeface="PT Sans Narrow"/>
                <a:ea typeface="PT Sans Narrow"/>
                <a:cs typeface="PT Sans Narrow"/>
                <a:sym typeface="PT Sans Narrow"/>
              </a:defRPr>
            </a:lvl1pPr>
          </a:lstStyle>
          <a:p>
            <a:pPr lvl="0"/>
            <a:r>
              <a:rPr lang="en-US"/>
              <a:t>Click to edit Master text styles</a:t>
            </a:r>
          </a:p>
        </p:txBody>
      </p:sp>
      <p:sp>
        <p:nvSpPr>
          <p:cNvPr id="54" name="Google Shape;54;p10"/>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EC646772-7C54-48E8-8942-61804E15C69C}" type="slidenum">
              <a:rPr lang="en-IN" smtClean="0"/>
              <a:t>‹#›</a:t>
            </a:fld>
            <a:endParaRPr lang="en-IN"/>
          </a:p>
        </p:txBody>
      </p:sp>
    </p:spTree>
    <p:extLst>
      <p:ext uri="{BB962C8B-B14F-4D97-AF65-F5344CB8AC3E}">
        <p14:creationId xmlns:p14="http://schemas.microsoft.com/office/powerpoint/2010/main" val="11577242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9432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1pPr>
            <a:lvl2pPr lvl="1">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2pPr>
            <a:lvl3pPr lvl="2">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3pPr>
            <a:lvl4pPr lvl="3">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4pPr>
            <a:lvl5pPr lvl="4">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5pPr>
            <a:lvl6pPr lvl="5">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6pPr>
            <a:lvl7pPr lvl="6">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7pPr>
            <a:lvl8pPr lvl="7">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8pPr>
            <a:lvl9pPr lvl="8">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9pPr>
          </a:lstStyle>
          <a:p>
            <a:endParaRPr/>
          </a:p>
        </p:txBody>
      </p:sp>
      <p:sp>
        <p:nvSpPr>
          <p:cNvPr id="7" name="Google Shape;7;p1"/>
          <p:cNvSpPr txBox="1">
            <a:spLocks noGrp="1"/>
          </p:cNvSpPr>
          <p:nvPr>
            <p:ph type="body" idx="1"/>
          </p:nvPr>
        </p:nvSpPr>
        <p:spPr>
          <a:xfrm>
            <a:off x="415600" y="1688433"/>
            <a:ext cx="11360800" cy="44036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Font typeface="Open Sans"/>
              <a:buChar char="●"/>
              <a:defRPr sz="1800">
                <a:solidFill>
                  <a:schemeClr val="dk2"/>
                </a:solidFill>
                <a:latin typeface="Open Sans"/>
                <a:ea typeface="Open Sans"/>
                <a:cs typeface="Open Sans"/>
                <a:sym typeface="Open Sans"/>
              </a:defRPr>
            </a:lvl1pPr>
            <a:lvl2pPr marL="914400" lvl="1"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2pPr>
            <a:lvl3pPr marL="1371600" lvl="2"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3pPr>
            <a:lvl4pPr marL="1828800" lvl="3"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4pPr>
            <a:lvl5pPr marL="2286000" lvl="4"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5pPr>
            <a:lvl6pPr marL="2743200" lvl="5"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6pPr>
            <a:lvl7pPr marL="3200400" lvl="6"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7pPr>
            <a:lvl8pPr marL="3657600" lvl="7"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8pPr>
            <a:lvl9pPr marL="4114800" lvl="8" indent="-317500">
              <a:lnSpc>
                <a:spcPct val="115000"/>
              </a:lnSpc>
              <a:spcBef>
                <a:spcPts val="1600"/>
              </a:spcBef>
              <a:spcAft>
                <a:spcPts val="1600"/>
              </a:spcAft>
              <a:buClr>
                <a:schemeClr val="dk2"/>
              </a:buClr>
              <a:buSzPts val="1400"/>
              <a:buFont typeface="Open Sans"/>
              <a:buChar char="■"/>
              <a:defRPr>
                <a:solidFill>
                  <a:schemeClr val="dk2"/>
                </a:solidFill>
                <a:latin typeface="Open Sans"/>
                <a:ea typeface="Open Sans"/>
                <a:cs typeface="Open Sans"/>
                <a:sym typeface="Open Sans"/>
              </a:defRPr>
            </a:lvl9pPr>
          </a:lstStyle>
          <a:p>
            <a:endParaRPr/>
          </a:p>
        </p:txBody>
      </p:sp>
      <p:sp>
        <p:nvSpPr>
          <p:cNvPr id="8" name="Google Shape;8;p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lgn="r">
              <a:buNone/>
              <a:defRPr sz="1333">
                <a:solidFill>
                  <a:schemeClr val="dk2"/>
                </a:solidFill>
                <a:latin typeface="Open Sans"/>
                <a:ea typeface="Open Sans"/>
                <a:cs typeface="Open Sans"/>
                <a:sym typeface="Open Sans"/>
              </a:defRPr>
            </a:lvl1pPr>
            <a:lvl2pPr lvl="1" algn="r">
              <a:buNone/>
              <a:defRPr sz="1333">
                <a:solidFill>
                  <a:schemeClr val="dk2"/>
                </a:solidFill>
                <a:latin typeface="Open Sans"/>
                <a:ea typeface="Open Sans"/>
                <a:cs typeface="Open Sans"/>
                <a:sym typeface="Open Sans"/>
              </a:defRPr>
            </a:lvl2pPr>
            <a:lvl3pPr lvl="2" algn="r">
              <a:buNone/>
              <a:defRPr sz="1333">
                <a:solidFill>
                  <a:schemeClr val="dk2"/>
                </a:solidFill>
                <a:latin typeface="Open Sans"/>
                <a:ea typeface="Open Sans"/>
                <a:cs typeface="Open Sans"/>
                <a:sym typeface="Open Sans"/>
              </a:defRPr>
            </a:lvl3pPr>
            <a:lvl4pPr lvl="3" algn="r">
              <a:buNone/>
              <a:defRPr sz="1333">
                <a:solidFill>
                  <a:schemeClr val="dk2"/>
                </a:solidFill>
                <a:latin typeface="Open Sans"/>
                <a:ea typeface="Open Sans"/>
                <a:cs typeface="Open Sans"/>
                <a:sym typeface="Open Sans"/>
              </a:defRPr>
            </a:lvl4pPr>
            <a:lvl5pPr lvl="4" algn="r">
              <a:buNone/>
              <a:defRPr sz="1333">
                <a:solidFill>
                  <a:schemeClr val="dk2"/>
                </a:solidFill>
                <a:latin typeface="Open Sans"/>
                <a:ea typeface="Open Sans"/>
                <a:cs typeface="Open Sans"/>
                <a:sym typeface="Open Sans"/>
              </a:defRPr>
            </a:lvl5pPr>
            <a:lvl6pPr lvl="5" algn="r">
              <a:buNone/>
              <a:defRPr sz="1333">
                <a:solidFill>
                  <a:schemeClr val="dk2"/>
                </a:solidFill>
                <a:latin typeface="Open Sans"/>
                <a:ea typeface="Open Sans"/>
                <a:cs typeface="Open Sans"/>
                <a:sym typeface="Open Sans"/>
              </a:defRPr>
            </a:lvl6pPr>
            <a:lvl7pPr lvl="6" algn="r">
              <a:buNone/>
              <a:defRPr sz="1333">
                <a:solidFill>
                  <a:schemeClr val="dk2"/>
                </a:solidFill>
                <a:latin typeface="Open Sans"/>
                <a:ea typeface="Open Sans"/>
                <a:cs typeface="Open Sans"/>
                <a:sym typeface="Open Sans"/>
              </a:defRPr>
            </a:lvl7pPr>
            <a:lvl8pPr lvl="7" algn="r">
              <a:buNone/>
              <a:defRPr sz="1333">
                <a:solidFill>
                  <a:schemeClr val="dk2"/>
                </a:solidFill>
                <a:latin typeface="Open Sans"/>
                <a:ea typeface="Open Sans"/>
                <a:cs typeface="Open Sans"/>
                <a:sym typeface="Open Sans"/>
              </a:defRPr>
            </a:lvl8pPr>
            <a:lvl9pPr lvl="8" algn="r">
              <a:buNone/>
              <a:defRPr sz="1333">
                <a:solidFill>
                  <a:schemeClr val="dk2"/>
                </a:solidFill>
                <a:latin typeface="Open Sans"/>
                <a:ea typeface="Open Sans"/>
                <a:cs typeface="Open Sans"/>
                <a:sym typeface="Open Sans"/>
              </a:defRPr>
            </a:lvl9pPr>
          </a:lstStyle>
          <a:p>
            <a:fld id="{EC646772-7C54-48E8-8942-61804E15C69C}" type="slidenum">
              <a:rPr lang="en-IN" smtClean="0"/>
              <a:t>‹#›</a:t>
            </a:fld>
            <a:endParaRPr lang="en-IN"/>
          </a:p>
        </p:txBody>
      </p:sp>
    </p:spTree>
    <p:extLst>
      <p:ext uri="{BB962C8B-B14F-4D97-AF65-F5344CB8AC3E}">
        <p14:creationId xmlns:p14="http://schemas.microsoft.com/office/powerpoint/2010/main" val="1817324481"/>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8E5C70-730D-45AE-ADD9-18D963021F57}"/>
              </a:ext>
            </a:extLst>
          </p:cNvPr>
          <p:cNvSpPr>
            <a:spLocks noGrp="1"/>
          </p:cNvSpPr>
          <p:nvPr>
            <p:ph type="ctrTitle"/>
          </p:nvPr>
        </p:nvSpPr>
        <p:spPr>
          <a:xfrm>
            <a:off x="1338200" y="2747400"/>
            <a:ext cx="9515600" cy="1363200"/>
          </a:xfrm>
        </p:spPr>
        <p:txBody>
          <a:bodyPr/>
          <a:lstStyle/>
          <a:p>
            <a:r>
              <a:rPr lang="en-IN" sz="6600" dirty="0"/>
              <a:t>Theory of Demand</a:t>
            </a:r>
          </a:p>
        </p:txBody>
      </p:sp>
    </p:spTree>
    <p:extLst>
      <p:ext uri="{BB962C8B-B14F-4D97-AF65-F5344CB8AC3E}">
        <p14:creationId xmlns:p14="http://schemas.microsoft.com/office/powerpoint/2010/main" val="35168543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773E60-EF64-4CCE-B095-572D64266035}"/>
              </a:ext>
            </a:extLst>
          </p:cNvPr>
          <p:cNvSpPr>
            <a:spLocks noGrp="1"/>
          </p:cNvSpPr>
          <p:nvPr>
            <p:ph type="title"/>
          </p:nvPr>
        </p:nvSpPr>
        <p:spPr>
          <a:xfrm>
            <a:off x="415600" y="0"/>
            <a:ext cx="11360800" cy="943200"/>
          </a:xfrm>
        </p:spPr>
        <p:txBody>
          <a:bodyPr/>
          <a:lstStyle/>
          <a:p>
            <a:pPr algn="ctr"/>
            <a:r>
              <a:rPr lang="en-IN" dirty="0"/>
              <a:t>Slope of the Demand Curve</a:t>
            </a:r>
          </a:p>
        </p:txBody>
      </p:sp>
      <p:sp>
        <p:nvSpPr>
          <p:cNvPr id="3" name="Text Placeholder 2">
            <a:extLst>
              <a:ext uri="{FF2B5EF4-FFF2-40B4-BE49-F238E27FC236}">
                <a16:creationId xmlns:a16="http://schemas.microsoft.com/office/drawing/2014/main" id="{D42636DC-7195-4472-B994-C0D6A8B4A697}"/>
              </a:ext>
            </a:extLst>
          </p:cNvPr>
          <p:cNvSpPr>
            <a:spLocks noGrp="1"/>
          </p:cNvSpPr>
          <p:nvPr>
            <p:ph type="body" idx="1"/>
          </p:nvPr>
        </p:nvSpPr>
        <p:spPr>
          <a:xfrm>
            <a:off x="415600" y="656948"/>
            <a:ext cx="11360800" cy="5734974"/>
          </a:xfrm>
        </p:spPr>
        <p:txBody>
          <a:bodyPr/>
          <a:lstStyle/>
          <a:p>
            <a:r>
              <a:rPr lang="en-US" sz="2000" dirty="0"/>
              <a:t>The law of demand expresses the negative relationship between price and quantity demanded and hence demand curve slopes downward. </a:t>
            </a:r>
          </a:p>
          <a:p>
            <a:endParaRPr lang="en-US" sz="2000" b="1" dirty="0"/>
          </a:p>
          <a:p>
            <a:r>
              <a:rPr lang="en-US" sz="2000" b="1" dirty="0"/>
              <a:t>Causes of Downward Sloping Demand Curve</a:t>
            </a:r>
          </a:p>
          <a:p>
            <a:pPr marL="152396" indent="0">
              <a:buNone/>
            </a:pPr>
            <a:r>
              <a:rPr lang="en-US" sz="2000" dirty="0"/>
              <a:t>The following are some of the causes explaining why demand curves always slope downwards:</a:t>
            </a:r>
          </a:p>
          <a:p>
            <a:pPr marL="152396" indent="0">
              <a:buNone/>
            </a:pPr>
            <a:endParaRPr lang="en-US" sz="2000" dirty="0"/>
          </a:p>
          <a:p>
            <a:pPr marL="152396" indent="0">
              <a:buNone/>
            </a:pPr>
            <a:r>
              <a:rPr lang="en-US" sz="2000" b="1" dirty="0"/>
              <a:t>1) </a:t>
            </a:r>
            <a:r>
              <a:rPr lang="en-IN" sz="2000" b="1" dirty="0"/>
              <a:t>Relationship between Marginal Utility and Price</a:t>
            </a:r>
          </a:p>
          <a:p>
            <a:r>
              <a:rPr lang="en-IN" sz="2000" dirty="0"/>
              <a:t>A consumer’s equilibrium takes place at a point where </a:t>
            </a:r>
            <a:r>
              <a:rPr lang="en-IN" sz="2000" dirty="0" err="1"/>
              <a:t>MU</a:t>
            </a:r>
            <a:r>
              <a:rPr lang="en-IN" sz="2000" baseline="-25000" dirty="0" err="1"/>
              <a:t>x</a:t>
            </a:r>
            <a:r>
              <a:rPr lang="en-IN" sz="2000" baseline="-25000" dirty="0"/>
              <a:t> </a:t>
            </a:r>
            <a:r>
              <a:rPr lang="en-IN" sz="2000" dirty="0"/>
              <a:t> = P</a:t>
            </a:r>
            <a:r>
              <a:rPr lang="en-IN" sz="2000" baseline="-25000" dirty="0"/>
              <a:t>x  .</a:t>
            </a:r>
          </a:p>
          <a:p>
            <a:r>
              <a:rPr lang="en-IN" sz="2000" dirty="0"/>
              <a:t>If we assume that price of commodity X falls, Px will fall below the level of </a:t>
            </a:r>
            <a:r>
              <a:rPr lang="en-IN" sz="2000" dirty="0" err="1"/>
              <a:t>MU</a:t>
            </a:r>
            <a:r>
              <a:rPr lang="en-IN" sz="2000" baseline="-25000" dirty="0" err="1"/>
              <a:t>x</a:t>
            </a:r>
            <a:r>
              <a:rPr lang="en-IN" sz="2000" dirty="0"/>
              <a:t>. This will disturb the consumer’s equilibrium. </a:t>
            </a:r>
          </a:p>
          <a:p>
            <a:r>
              <a:rPr lang="en-IN" sz="2000" dirty="0"/>
              <a:t>To bring back the equality, </a:t>
            </a:r>
            <a:r>
              <a:rPr lang="en-IN" sz="2000" dirty="0" err="1"/>
              <a:t>MU</a:t>
            </a:r>
            <a:r>
              <a:rPr lang="en-IN" sz="2000" baseline="-25000" dirty="0" err="1"/>
              <a:t>x</a:t>
            </a:r>
            <a:r>
              <a:rPr lang="en-IN" sz="2000" dirty="0"/>
              <a:t> should reduce to the level of P</a:t>
            </a:r>
            <a:r>
              <a:rPr lang="en-IN" sz="2000" baseline="-25000" dirty="0"/>
              <a:t>x</a:t>
            </a:r>
            <a:r>
              <a:rPr lang="en-IN" sz="2000" dirty="0"/>
              <a:t>.</a:t>
            </a:r>
          </a:p>
          <a:p>
            <a:r>
              <a:rPr lang="en-IN" sz="2000" dirty="0"/>
              <a:t>For </a:t>
            </a:r>
            <a:r>
              <a:rPr lang="en-IN" sz="2000" dirty="0" err="1"/>
              <a:t>MU</a:t>
            </a:r>
            <a:r>
              <a:rPr lang="en-IN" sz="2000" baseline="-25000" dirty="0" err="1"/>
              <a:t>x</a:t>
            </a:r>
            <a:r>
              <a:rPr lang="en-IN" sz="2000" dirty="0"/>
              <a:t> to reduce, quantity demanded should be increased. </a:t>
            </a:r>
          </a:p>
          <a:p>
            <a:r>
              <a:rPr lang="en-IN" sz="2000" dirty="0"/>
              <a:t>Hence, as price falls, quantity demanded rises. </a:t>
            </a:r>
            <a:endParaRPr lang="en-US" sz="2000" dirty="0"/>
          </a:p>
          <a:p>
            <a:endParaRPr lang="en-IN" sz="2000" dirty="0"/>
          </a:p>
        </p:txBody>
      </p:sp>
    </p:spTree>
    <p:extLst>
      <p:ext uri="{BB962C8B-B14F-4D97-AF65-F5344CB8AC3E}">
        <p14:creationId xmlns:p14="http://schemas.microsoft.com/office/powerpoint/2010/main" val="21558620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3B672DB-C061-425A-9338-DF049EB0ED32}"/>
              </a:ext>
            </a:extLst>
          </p:cNvPr>
          <p:cNvSpPr>
            <a:spLocks noGrp="1"/>
          </p:cNvSpPr>
          <p:nvPr>
            <p:ph type="body" idx="1"/>
          </p:nvPr>
        </p:nvSpPr>
        <p:spPr>
          <a:xfrm>
            <a:off x="415600" y="248575"/>
            <a:ext cx="11360800" cy="5843458"/>
          </a:xfrm>
        </p:spPr>
        <p:txBody>
          <a:bodyPr/>
          <a:lstStyle/>
          <a:p>
            <a:pPr marL="152396" indent="0">
              <a:buNone/>
            </a:pPr>
            <a:r>
              <a:rPr lang="en-US" sz="2200" b="1" dirty="0"/>
              <a:t>2) Substitution effect</a:t>
            </a:r>
          </a:p>
          <a:p>
            <a:pPr marL="152396" indent="0">
              <a:buNone/>
            </a:pPr>
            <a:r>
              <a:rPr lang="en-US" sz="2200" dirty="0"/>
              <a:t>Consumers often classify various commodities as substitutes. For example, many Indian consumers may substitute coffee and tea with each other for various reasons. When the price of coffee rises, consumers may switch to buying tea more as it will become relatively cheaper.</a:t>
            </a:r>
          </a:p>
          <a:p>
            <a:pPr marL="152396" indent="0">
              <a:buNone/>
            </a:pPr>
            <a:endParaRPr lang="en-US" sz="2200" dirty="0"/>
          </a:p>
          <a:p>
            <a:pPr marL="152396" indent="0">
              <a:buNone/>
            </a:pPr>
            <a:r>
              <a:rPr lang="en-US" sz="2200" dirty="0"/>
              <a:t>Economists refer to this as the substitution effect. Hence, if the price of tea reduces, its demand will increase and the demand curve will be downward sloping.</a:t>
            </a:r>
          </a:p>
          <a:p>
            <a:pPr marL="152396" indent="0">
              <a:buNone/>
            </a:pPr>
            <a:endParaRPr lang="en-US" sz="2200" dirty="0"/>
          </a:p>
          <a:p>
            <a:pPr marL="152396" indent="0">
              <a:buNone/>
            </a:pPr>
            <a:r>
              <a:rPr lang="en-US" sz="2200" b="1" dirty="0"/>
              <a:t>3) Income effect</a:t>
            </a:r>
          </a:p>
          <a:p>
            <a:pPr marL="152396" indent="0">
              <a:buNone/>
            </a:pPr>
            <a:r>
              <a:rPr lang="en-US" sz="2200" dirty="0"/>
              <a:t>According to this principle, the real income of people increases when the prices of commodities reduce. This happens because they spend less in case of falling prices and end up with more money. With more money, they will, in turn, purchase more and more. Therefore, the demand increases as prices fall.</a:t>
            </a:r>
          </a:p>
          <a:p>
            <a:pPr marL="152396" indent="0">
              <a:buNone/>
            </a:pPr>
            <a:endParaRPr lang="en-US" sz="2200" dirty="0"/>
          </a:p>
          <a:p>
            <a:endParaRPr lang="en-IN" sz="2200" dirty="0"/>
          </a:p>
        </p:txBody>
      </p:sp>
    </p:spTree>
    <p:extLst>
      <p:ext uri="{BB962C8B-B14F-4D97-AF65-F5344CB8AC3E}">
        <p14:creationId xmlns:p14="http://schemas.microsoft.com/office/powerpoint/2010/main" val="3820908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8CC2C81-E01F-4367-930D-3D36A07C119A}"/>
              </a:ext>
            </a:extLst>
          </p:cNvPr>
          <p:cNvSpPr>
            <a:spLocks noGrp="1"/>
          </p:cNvSpPr>
          <p:nvPr>
            <p:ph type="body" idx="1"/>
          </p:nvPr>
        </p:nvSpPr>
        <p:spPr>
          <a:xfrm>
            <a:off x="415600" y="195309"/>
            <a:ext cx="11360800" cy="5896724"/>
          </a:xfrm>
        </p:spPr>
        <p:txBody>
          <a:bodyPr/>
          <a:lstStyle/>
          <a:p>
            <a:pPr marL="152396" indent="0">
              <a:buNone/>
            </a:pPr>
            <a:endParaRPr lang="en-IN" sz="2400" dirty="0"/>
          </a:p>
          <a:p>
            <a:pPr marL="152396" indent="0">
              <a:buNone/>
            </a:pPr>
            <a:r>
              <a:rPr lang="en-US" sz="2400" b="1" dirty="0"/>
              <a:t>4) New buyers</a:t>
            </a:r>
          </a:p>
          <a:p>
            <a:pPr marL="152396" indent="0">
              <a:buNone/>
            </a:pPr>
            <a:r>
              <a:rPr lang="en-US" sz="2400" dirty="0"/>
              <a:t>Whenever the price of a commodity decreases, new buyers enter the market and start purchasing it. This is because they were unable to purchase it when the prices were high but now they can afford it. Thus, as the price falls, the demand rises and the demand curve becomes downward sloping.</a:t>
            </a:r>
          </a:p>
          <a:p>
            <a:pPr marL="152396" indent="0">
              <a:buNone/>
            </a:pPr>
            <a:endParaRPr lang="en-US" sz="2400" dirty="0"/>
          </a:p>
          <a:p>
            <a:pPr marL="152396" indent="0">
              <a:buNone/>
            </a:pPr>
            <a:r>
              <a:rPr lang="en-US" sz="2400" b="1" dirty="0"/>
              <a:t>5) Old buyers</a:t>
            </a:r>
          </a:p>
          <a:p>
            <a:pPr marL="152396" indent="0">
              <a:buNone/>
            </a:pPr>
            <a:r>
              <a:rPr lang="en-US" sz="2400" dirty="0"/>
              <a:t>This rule is basically a corollary of the new buyers rule. When the price of a commodity decreases, the old buyers can afford to buy even more quantities of it. As a result, this results in demand increasing and the demand curve slopes downwards.</a:t>
            </a:r>
          </a:p>
          <a:p>
            <a:pPr marL="152396" indent="0">
              <a:buNone/>
            </a:pPr>
            <a:endParaRPr lang="en-IN" sz="2400" dirty="0"/>
          </a:p>
        </p:txBody>
      </p:sp>
    </p:spTree>
    <p:extLst>
      <p:ext uri="{BB962C8B-B14F-4D97-AF65-F5344CB8AC3E}">
        <p14:creationId xmlns:p14="http://schemas.microsoft.com/office/powerpoint/2010/main" val="39812465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743D0A-BEAB-4A93-AC75-00E1906C5BA9}"/>
              </a:ext>
            </a:extLst>
          </p:cNvPr>
          <p:cNvSpPr>
            <a:spLocks noGrp="1"/>
          </p:cNvSpPr>
          <p:nvPr>
            <p:ph type="title"/>
          </p:nvPr>
        </p:nvSpPr>
        <p:spPr/>
        <p:txBody>
          <a:bodyPr/>
          <a:lstStyle/>
          <a:p>
            <a:pPr algn="ctr"/>
            <a:r>
              <a:rPr lang="en-IN" dirty="0"/>
              <a:t>Exceptions to the Law of Demand</a:t>
            </a:r>
          </a:p>
        </p:txBody>
      </p:sp>
      <p:sp>
        <p:nvSpPr>
          <p:cNvPr id="3" name="Text Placeholder 2">
            <a:extLst>
              <a:ext uri="{FF2B5EF4-FFF2-40B4-BE49-F238E27FC236}">
                <a16:creationId xmlns:a16="http://schemas.microsoft.com/office/drawing/2014/main" id="{16818F3B-9598-4AA1-A259-ED15363E4043}"/>
              </a:ext>
            </a:extLst>
          </p:cNvPr>
          <p:cNvSpPr>
            <a:spLocks noGrp="1"/>
          </p:cNvSpPr>
          <p:nvPr>
            <p:ph type="body" idx="1"/>
          </p:nvPr>
        </p:nvSpPr>
        <p:spPr>
          <a:xfrm>
            <a:off x="415600" y="1688433"/>
            <a:ext cx="11360800" cy="4747878"/>
          </a:xfrm>
        </p:spPr>
        <p:txBody>
          <a:bodyPr/>
          <a:lstStyle/>
          <a:p>
            <a:pPr marL="152396" indent="0" fontAlgn="base">
              <a:buNone/>
            </a:pPr>
            <a:r>
              <a:rPr lang="en-US" sz="2000" b="1" dirty="0"/>
              <a:t>1. Speculative Demand:</a:t>
            </a:r>
            <a:endParaRPr lang="en-US" sz="2000" dirty="0"/>
          </a:p>
          <a:p>
            <a:pPr fontAlgn="base"/>
            <a:r>
              <a:rPr lang="en-IN" sz="2000" dirty="0"/>
              <a:t>Law of demand will not hold good when people expect prices to rise still further. In that case, although the prices have risen today consumers will demand more in anticipation of further increase in price. </a:t>
            </a:r>
          </a:p>
          <a:p>
            <a:pPr fontAlgn="base"/>
            <a:r>
              <a:rPr lang="en-IN" sz="2000" dirty="0"/>
              <a:t>This type of behaviour can be observed in the stock exchange. </a:t>
            </a:r>
          </a:p>
          <a:p>
            <a:pPr marL="152396" indent="0" fontAlgn="base">
              <a:buNone/>
            </a:pPr>
            <a:endParaRPr lang="en-IN" sz="2000" b="1" dirty="0"/>
          </a:p>
          <a:p>
            <a:pPr marL="152396" indent="0">
              <a:buNone/>
            </a:pPr>
            <a:r>
              <a:rPr lang="en-IN" sz="2000" b="1" dirty="0"/>
              <a:t>2. </a:t>
            </a:r>
            <a:r>
              <a:rPr lang="en-IN" sz="2000" b="1" dirty="0" err="1"/>
              <a:t>Giffen</a:t>
            </a:r>
            <a:r>
              <a:rPr lang="en-IN" sz="2000" b="1" dirty="0"/>
              <a:t> Goods: </a:t>
            </a:r>
          </a:p>
          <a:p>
            <a:r>
              <a:rPr lang="en-US" sz="2000" dirty="0"/>
              <a:t>A </a:t>
            </a:r>
            <a:r>
              <a:rPr lang="en-US" sz="2000" dirty="0" err="1"/>
              <a:t>Giffen</a:t>
            </a:r>
            <a:r>
              <a:rPr lang="en-US" sz="2000" dirty="0"/>
              <a:t> good is a low income, non-luxury product that have very few close substitutes and that defies standard economic and consumer demand theory. </a:t>
            </a:r>
          </a:p>
          <a:p>
            <a:r>
              <a:rPr lang="en-US" sz="2000" dirty="0"/>
              <a:t>Demand for </a:t>
            </a:r>
            <a:r>
              <a:rPr lang="en-US" sz="2000" dirty="0" err="1"/>
              <a:t>Giffen</a:t>
            </a:r>
            <a:r>
              <a:rPr lang="en-US" sz="2000" dirty="0"/>
              <a:t> goods rises when the price rises and falls when the price falls. </a:t>
            </a:r>
          </a:p>
          <a:p>
            <a:r>
              <a:rPr lang="en-US" sz="2000" dirty="0"/>
              <a:t>This results in an upward-sloping demand curve, contrary to the fundamental law  of demand which creates a downward sloping demand curve.</a:t>
            </a:r>
          </a:p>
          <a:p>
            <a:r>
              <a:rPr lang="en-US" sz="2000" dirty="0"/>
              <a:t>Examples of </a:t>
            </a:r>
            <a:r>
              <a:rPr lang="en-US" sz="2000" dirty="0" err="1"/>
              <a:t>Giffen</a:t>
            </a:r>
            <a:r>
              <a:rPr lang="en-US" sz="2000" dirty="0"/>
              <a:t> goods can include bread, rice, and wheat. </a:t>
            </a:r>
            <a:endParaRPr lang="en-IN" sz="2000" dirty="0"/>
          </a:p>
        </p:txBody>
      </p:sp>
    </p:spTree>
    <p:extLst>
      <p:ext uri="{BB962C8B-B14F-4D97-AF65-F5344CB8AC3E}">
        <p14:creationId xmlns:p14="http://schemas.microsoft.com/office/powerpoint/2010/main" val="31574347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5F6A96-AC4B-4B06-B725-3FBFC495FFFE}"/>
              </a:ext>
            </a:extLst>
          </p:cNvPr>
          <p:cNvSpPr>
            <a:spLocks noGrp="1"/>
          </p:cNvSpPr>
          <p:nvPr>
            <p:ph type="title"/>
          </p:nvPr>
        </p:nvSpPr>
        <p:spPr>
          <a:xfrm>
            <a:off x="335701" y="-5420"/>
            <a:ext cx="11360800" cy="943200"/>
          </a:xfrm>
        </p:spPr>
        <p:txBody>
          <a:bodyPr/>
          <a:lstStyle/>
          <a:p>
            <a:pPr algn="ctr"/>
            <a:r>
              <a:rPr lang="en-IN" dirty="0"/>
              <a:t>Changes in Demand</a:t>
            </a:r>
          </a:p>
        </p:txBody>
      </p:sp>
      <p:sp>
        <p:nvSpPr>
          <p:cNvPr id="3" name="Text Placeholder 2">
            <a:extLst>
              <a:ext uri="{FF2B5EF4-FFF2-40B4-BE49-F238E27FC236}">
                <a16:creationId xmlns:a16="http://schemas.microsoft.com/office/drawing/2014/main" id="{F95342D6-4C4B-40D2-B866-B5888BDE2BC9}"/>
              </a:ext>
            </a:extLst>
          </p:cNvPr>
          <p:cNvSpPr>
            <a:spLocks noGrp="1"/>
          </p:cNvSpPr>
          <p:nvPr>
            <p:ph type="body" idx="1"/>
          </p:nvPr>
        </p:nvSpPr>
        <p:spPr>
          <a:xfrm>
            <a:off x="335701" y="756278"/>
            <a:ext cx="11360800" cy="5804320"/>
          </a:xfrm>
        </p:spPr>
        <p:txBody>
          <a:bodyPr/>
          <a:lstStyle/>
          <a:p>
            <a:pPr marL="495296" indent="-342900">
              <a:buAutoNum type="alphaUcPeriod"/>
            </a:pPr>
            <a:r>
              <a:rPr lang="en-IN" sz="2000" dirty="0"/>
              <a:t>Movement along demand curve: When price of a good changes, with no change in any other determinants of demand, it can be shown by movement on the same demand curve. </a:t>
            </a:r>
          </a:p>
          <a:p>
            <a:r>
              <a:rPr lang="en-IN" sz="2000" dirty="0"/>
              <a:t>Thus, other things remaining the same, if price falls, quantity demanded will rise, which is called as </a:t>
            </a:r>
            <a:r>
              <a:rPr lang="en-IN" sz="2000" b="1" dirty="0"/>
              <a:t>extension of demand </a:t>
            </a:r>
            <a:r>
              <a:rPr lang="en-IN" sz="2000" dirty="0"/>
              <a:t>and if price rises, quantity demanded will fall which is called as </a:t>
            </a:r>
            <a:r>
              <a:rPr lang="en-IN" sz="2000" b="1" dirty="0"/>
              <a:t>contraction of demand. </a:t>
            </a:r>
          </a:p>
          <a:p>
            <a:pPr marL="152396" indent="0">
              <a:buNone/>
            </a:pPr>
            <a:endParaRPr lang="en-IN" sz="2000" b="1" dirty="0"/>
          </a:p>
        </p:txBody>
      </p:sp>
      <p:pic>
        <p:nvPicPr>
          <p:cNvPr id="5" name="Picture 4">
            <a:extLst>
              <a:ext uri="{FF2B5EF4-FFF2-40B4-BE49-F238E27FC236}">
                <a16:creationId xmlns:a16="http://schemas.microsoft.com/office/drawing/2014/main" id="{14CCFA89-99E0-41A7-8399-66A08B1D567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18110" y="2814220"/>
            <a:ext cx="6629067" cy="3497803"/>
          </a:xfrm>
          <a:prstGeom prst="rect">
            <a:avLst/>
          </a:prstGeom>
        </p:spPr>
      </p:pic>
    </p:spTree>
    <p:extLst>
      <p:ext uri="{BB962C8B-B14F-4D97-AF65-F5344CB8AC3E}">
        <p14:creationId xmlns:p14="http://schemas.microsoft.com/office/powerpoint/2010/main" val="31732570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34FB33B-2E0D-4096-8444-F97F75FA45B1}"/>
              </a:ext>
            </a:extLst>
          </p:cNvPr>
          <p:cNvSpPr>
            <a:spLocks noGrp="1"/>
          </p:cNvSpPr>
          <p:nvPr>
            <p:ph type="body" idx="1"/>
          </p:nvPr>
        </p:nvSpPr>
        <p:spPr>
          <a:xfrm>
            <a:off x="415600" y="239697"/>
            <a:ext cx="11360800" cy="5852336"/>
          </a:xfrm>
        </p:spPr>
        <p:txBody>
          <a:bodyPr/>
          <a:lstStyle/>
          <a:p>
            <a:pPr marL="152396" indent="0">
              <a:buNone/>
            </a:pPr>
            <a:r>
              <a:rPr lang="en-IN" dirty="0"/>
              <a:t>B. Shifts in demand curve:  The demand curve will shift upward (to the right) or downward (to the left) when there is a change in the non-price determinants of demand. </a:t>
            </a:r>
          </a:p>
          <a:p>
            <a:r>
              <a:rPr lang="en-IN" dirty="0"/>
              <a:t>E.g. if consumer’s income rises, the demand curve will shift to the right. On the other hand, if there is a fall in income the demand curve will shift to the left. </a:t>
            </a:r>
          </a:p>
          <a:p>
            <a:endParaRPr lang="en-IN" dirty="0"/>
          </a:p>
        </p:txBody>
      </p:sp>
      <p:pic>
        <p:nvPicPr>
          <p:cNvPr id="5" name="Picture 4">
            <a:extLst>
              <a:ext uri="{FF2B5EF4-FFF2-40B4-BE49-F238E27FC236}">
                <a16:creationId xmlns:a16="http://schemas.microsoft.com/office/drawing/2014/main" id="{8591FF5D-657A-475E-8903-07720E03EB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55620" y="1961964"/>
            <a:ext cx="6080760" cy="3821541"/>
          </a:xfrm>
          <a:prstGeom prst="rect">
            <a:avLst/>
          </a:prstGeom>
        </p:spPr>
      </p:pic>
    </p:spTree>
    <p:extLst>
      <p:ext uri="{BB962C8B-B14F-4D97-AF65-F5344CB8AC3E}">
        <p14:creationId xmlns:p14="http://schemas.microsoft.com/office/powerpoint/2010/main" val="12523682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429389B-F1E1-4314-8706-DA2575233A38}"/>
              </a:ext>
            </a:extLst>
          </p:cNvPr>
          <p:cNvSpPr>
            <a:spLocks noGrp="1"/>
          </p:cNvSpPr>
          <p:nvPr>
            <p:ph type="title"/>
          </p:nvPr>
        </p:nvSpPr>
        <p:spPr>
          <a:xfrm>
            <a:off x="415600" y="0"/>
            <a:ext cx="11360800" cy="943200"/>
          </a:xfrm>
        </p:spPr>
        <p:txBody>
          <a:bodyPr/>
          <a:lstStyle/>
          <a:p>
            <a:pPr algn="ctr"/>
            <a:r>
              <a:rPr lang="en-IN" dirty="0"/>
              <a:t>Demand</a:t>
            </a:r>
          </a:p>
        </p:txBody>
      </p:sp>
      <p:sp>
        <p:nvSpPr>
          <p:cNvPr id="4" name="Text Placeholder 3">
            <a:extLst>
              <a:ext uri="{FF2B5EF4-FFF2-40B4-BE49-F238E27FC236}">
                <a16:creationId xmlns:a16="http://schemas.microsoft.com/office/drawing/2014/main" id="{6936C833-6D84-4A54-AFCA-6F9A71A8A39E}"/>
              </a:ext>
            </a:extLst>
          </p:cNvPr>
          <p:cNvSpPr>
            <a:spLocks noGrp="1"/>
          </p:cNvSpPr>
          <p:nvPr>
            <p:ph type="body" idx="1"/>
          </p:nvPr>
        </p:nvSpPr>
        <p:spPr>
          <a:xfrm>
            <a:off x="415600" y="593668"/>
            <a:ext cx="11360800" cy="5835124"/>
          </a:xfrm>
        </p:spPr>
        <p:txBody>
          <a:bodyPr/>
          <a:lstStyle/>
          <a:p>
            <a:r>
              <a:rPr lang="en-US" sz="2200" dirty="0"/>
              <a:t>Demand is an economic principle referring to a consumer's </a:t>
            </a:r>
            <a:r>
              <a:rPr lang="en-US" sz="2200" b="1" dirty="0"/>
              <a:t>desire</a:t>
            </a:r>
            <a:r>
              <a:rPr lang="en-US" sz="2200" dirty="0"/>
              <a:t> to purchase goods and services backed by </a:t>
            </a:r>
            <a:r>
              <a:rPr lang="en-US" sz="2200" b="1" dirty="0"/>
              <a:t>willingness</a:t>
            </a:r>
            <a:r>
              <a:rPr lang="en-US" sz="2200" dirty="0"/>
              <a:t> and </a:t>
            </a:r>
            <a:r>
              <a:rPr lang="en-US" sz="2200" b="1" dirty="0"/>
              <a:t>ability to pay </a:t>
            </a:r>
            <a:r>
              <a:rPr lang="en-US" sz="2200" dirty="0"/>
              <a:t>a price for a specific good or service.</a:t>
            </a:r>
          </a:p>
          <a:p>
            <a:r>
              <a:rPr lang="en-US" sz="2200" dirty="0"/>
              <a:t>A desire will be considered demand when it is backed by </a:t>
            </a:r>
            <a:r>
              <a:rPr lang="en-US" sz="2200" b="1" dirty="0"/>
              <a:t>adequate purchasing power </a:t>
            </a:r>
            <a:r>
              <a:rPr lang="en-US" sz="2200" dirty="0"/>
              <a:t>and </a:t>
            </a:r>
            <a:r>
              <a:rPr lang="en-US" sz="2200" b="1" dirty="0"/>
              <a:t>readiness to part with money</a:t>
            </a:r>
            <a:r>
              <a:rPr lang="en-US" sz="2200" dirty="0"/>
              <a:t> in exchange for the goods that are desired. </a:t>
            </a:r>
          </a:p>
          <a:p>
            <a:r>
              <a:rPr lang="en-US" sz="2200" dirty="0"/>
              <a:t>Thus, demand in economics should have the following characteristics: </a:t>
            </a:r>
          </a:p>
          <a:p>
            <a:pPr marL="495296" indent="-342900">
              <a:buAutoNum type="arabicPeriod"/>
            </a:pPr>
            <a:r>
              <a:rPr lang="en-US" sz="2200" dirty="0"/>
              <a:t>Desire to have a particular commodity</a:t>
            </a:r>
          </a:p>
          <a:p>
            <a:pPr marL="495296" indent="-342900">
              <a:buAutoNum type="arabicPeriod"/>
            </a:pPr>
            <a:r>
              <a:rPr lang="en-US" sz="2200" dirty="0"/>
              <a:t>Ability to purchase: Purchasing power will depend on – </a:t>
            </a:r>
          </a:p>
          <a:p>
            <a:pPr marL="1104881" lvl="1" indent="-342900">
              <a:buAutoNum type="arabicPeriod"/>
            </a:pPr>
            <a:r>
              <a:rPr lang="en-US" sz="2200" dirty="0"/>
              <a:t>Income of the consumer</a:t>
            </a:r>
          </a:p>
          <a:p>
            <a:pPr marL="1104881" lvl="1" indent="-342900">
              <a:buAutoNum type="arabicPeriod"/>
            </a:pPr>
            <a:r>
              <a:rPr lang="en-US" sz="2200" dirty="0"/>
              <a:t>Price of the commodity</a:t>
            </a:r>
            <a:br>
              <a:rPr lang="en-US" sz="2200" dirty="0"/>
            </a:br>
            <a:r>
              <a:rPr lang="en-US" sz="2200" dirty="0"/>
              <a:t> </a:t>
            </a:r>
          </a:p>
          <a:p>
            <a:pPr marL="495296" indent="-342900">
              <a:buAutoNum type="arabicPeriod"/>
            </a:pPr>
            <a:r>
              <a:rPr lang="en-US" sz="2200" dirty="0"/>
              <a:t>Willingness to spend</a:t>
            </a:r>
          </a:p>
          <a:p>
            <a:endParaRPr lang="en-IN" sz="2200" dirty="0"/>
          </a:p>
        </p:txBody>
      </p:sp>
    </p:spTree>
    <p:extLst>
      <p:ext uri="{BB962C8B-B14F-4D97-AF65-F5344CB8AC3E}">
        <p14:creationId xmlns:p14="http://schemas.microsoft.com/office/powerpoint/2010/main" val="18250279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C6D7A0-E9FF-4257-86BD-B43F15EBD8FD}"/>
              </a:ext>
            </a:extLst>
          </p:cNvPr>
          <p:cNvSpPr>
            <a:spLocks noGrp="1"/>
          </p:cNvSpPr>
          <p:nvPr>
            <p:ph type="title"/>
          </p:nvPr>
        </p:nvSpPr>
        <p:spPr/>
        <p:txBody>
          <a:bodyPr/>
          <a:lstStyle/>
          <a:p>
            <a:pPr algn="ctr"/>
            <a:r>
              <a:rPr lang="en-IN" dirty="0"/>
              <a:t>Law of Demand</a:t>
            </a:r>
          </a:p>
        </p:txBody>
      </p:sp>
      <p:sp>
        <p:nvSpPr>
          <p:cNvPr id="3" name="Text Placeholder 2">
            <a:extLst>
              <a:ext uri="{FF2B5EF4-FFF2-40B4-BE49-F238E27FC236}">
                <a16:creationId xmlns:a16="http://schemas.microsoft.com/office/drawing/2014/main" id="{DF7368C4-224F-4075-8A88-F8BEE7CFCD0B}"/>
              </a:ext>
            </a:extLst>
          </p:cNvPr>
          <p:cNvSpPr>
            <a:spLocks noGrp="1"/>
          </p:cNvSpPr>
          <p:nvPr>
            <p:ph type="body" idx="1"/>
          </p:nvPr>
        </p:nvSpPr>
        <p:spPr/>
        <p:txBody>
          <a:bodyPr/>
          <a:lstStyle/>
          <a:p>
            <a:r>
              <a:rPr lang="en-US" sz="2800" dirty="0"/>
              <a:t>The law of demand is a fundamental principle of economics which states that at a higher price consumers will demand a lower quantity of a good.</a:t>
            </a:r>
          </a:p>
          <a:p>
            <a:r>
              <a:rPr lang="en-IN" sz="2800" dirty="0"/>
              <a:t>The law of demand states that </a:t>
            </a:r>
            <a:r>
              <a:rPr lang="en-IN" sz="2800" b="1" i="1" dirty="0"/>
              <a:t>other things remaining the same, quantity demanded of commodity ‘X’ is inversely related to the price of ‘X’</a:t>
            </a:r>
            <a:r>
              <a:rPr lang="en-IN" sz="2800" b="1" dirty="0"/>
              <a:t>.</a:t>
            </a:r>
          </a:p>
          <a:p>
            <a:r>
              <a:rPr lang="en-IN" sz="2800" dirty="0"/>
              <a:t>The law of demand is based on the assumption of ceteris paribus, i.e. ‘other things will remain unchanged.’</a:t>
            </a:r>
          </a:p>
        </p:txBody>
      </p:sp>
    </p:spTree>
    <p:extLst>
      <p:ext uri="{BB962C8B-B14F-4D97-AF65-F5344CB8AC3E}">
        <p14:creationId xmlns:p14="http://schemas.microsoft.com/office/powerpoint/2010/main" val="12246833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78EFD2-7C7F-44E0-92DF-5DE8FE58C204}"/>
              </a:ext>
            </a:extLst>
          </p:cNvPr>
          <p:cNvSpPr>
            <a:spLocks noGrp="1"/>
          </p:cNvSpPr>
          <p:nvPr>
            <p:ph type="title"/>
          </p:nvPr>
        </p:nvSpPr>
        <p:spPr>
          <a:xfrm>
            <a:off x="415600" y="122850"/>
            <a:ext cx="11360800" cy="943200"/>
          </a:xfrm>
        </p:spPr>
        <p:txBody>
          <a:bodyPr/>
          <a:lstStyle/>
          <a:p>
            <a:pPr algn="ctr"/>
            <a:r>
              <a:rPr lang="en-IN" dirty="0"/>
              <a:t>Assumptions of Law of Demand</a:t>
            </a:r>
          </a:p>
        </p:txBody>
      </p:sp>
      <p:sp>
        <p:nvSpPr>
          <p:cNvPr id="3" name="Text Placeholder 2">
            <a:extLst>
              <a:ext uri="{FF2B5EF4-FFF2-40B4-BE49-F238E27FC236}">
                <a16:creationId xmlns:a16="http://schemas.microsoft.com/office/drawing/2014/main" id="{60F72108-EC94-4503-B425-E0E650AC7AA4}"/>
              </a:ext>
            </a:extLst>
          </p:cNvPr>
          <p:cNvSpPr>
            <a:spLocks noGrp="1"/>
          </p:cNvSpPr>
          <p:nvPr>
            <p:ph type="body" idx="1"/>
          </p:nvPr>
        </p:nvSpPr>
        <p:spPr>
          <a:xfrm>
            <a:off x="415600" y="853932"/>
            <a:ext cx="11360800" cy="5431458"/>
          </a:xfrm>
        </p:spPr>
        <p:txBody>
          <a:bodyPr/>
          <a:lstStyle/>
          <a:p>
            <a:pPr marL="495296" indent="-342900">
              <a:buFont typeface="+mj-lt"/>
              <a:buAutoNum type="arabicPeriod"/>
            </a:pPr>
            <a:r>
              <a:rPr lang="en-US" sz="2200" b="1" dirty="0"/>
              <a:t>No change in the income : </a:t>
            </a:r>
            <a:r>
              <a:rPr lang="en-US" sz="2200" dirty="0"/>
              <a:t>The first assumption regarding the law of demand to operate is that the income of the consumer must remain same or should not change (i.e. neither rise nor fall).</a:t>
            </a:r>
          </a:p>
          <a:p>
            <a:pPr lvl="1"/>
            <a:r>
              <a:rPr lang="en-US" sz="2200" dirty="0"/>
              <a:t>Income is assumed to remain constant, since, its rise may lure the consumer to buy more goods and raise demand despite an increase in the commodity prices.</a:t>
            </a:r>
            <a:br>
              <a:rPr lang="en-US" sz="2200" dirty="0"/>
            </a:br>
            <a:endParaRPr lang="en-US" sz="2200" dirty="0"/>
          </a:p>
          <a:p>
            <a:pPr>
              <a:buFont typeface="+mj-lt"/>
              <a:buAutoNum type="arabicPeriod"/>
            </a:pPr>
            <a:r>
              <a:rPr lang="en-US" sz="2200" b="1" dirty="0"/>
              <a:t>No change in size and composition of the population : </a:t>
            </a:r>
            <a:r>
              <a:rPr lang="en-US" sz="2200" dirty="0"/>
              <a:t>The second assumption for the law of demand to function is that the population must neither increase nor decrease.</a:t>
            </a:r>
          </a:p>
          <a:p>
            <a:pPr lvl="1"/>
            <a:r>
              <a:rPr lang="en-US" sz="2200" dirty="0"/>
              <a:t>Here, it is assumed that the population size and its composition must remain constant because a rise in the number of people would also increase demand for commodities even when their prices are higher and vice-versa.</a:t>
            </a:r>
          </a:p>
          <a:p>
            <a:pPr>
              <a:buFont typeface="+mj-lt"/>
              <a:buAutoNum type="arabicPeriod"/>
            </a:pPr>
            <a:endParaRPr lang="en-IN" sz="2200" dirty="0"/>
          </a:p>
        </p:txBody>
      </p:sp>
    </p:spTree>
    <p:extLst>
      <p:ext uri="{BB962C8B-B14F-4D97-AF65-F5344CB8AC3E}">
        <p14:creationId xmlns:p14="http://schemas.microsoft.com/office/powerpoint/2010/main" val="28374765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28ABF38-0B44-4C13-81C4-1C11FA91FDE6}"/>
              </a:ext>
            </a:extLst>
          </p:cNvPr>
          <p:cNvSpPr>
            <a:spLocks noGrp="1"/>
          </p:cNvSpPr>
          <p:nvPr>
            <p:ph type="body" idx="1"/>
          </p:nvPr>
        </p:nvSpPr>
        <p:spPr>
          <a:xfrm>
            <a:off x="415600" y="0"/>
            <a:ext cx="11360800" cy="6312023"/>
          </a:xfrm>
        </p:spPr>
        <p:txBody>
          <a:bodyPr/>
          <a:lstStyle/>
          <a:p>
            <a:pPr marL="152396" indent="0">
              <a:buNone/>
            </a:pPr>
            <a:r>
              <a:rPr lang="en-US" sz="2100" b="1" dirty="0"/>
              <a:t>3. No change in prices of related goods</a:t>
            </a:r>
          </a:p>
          <a:p>
            <a:pPr marL="152396" indent="0">
              <a:buNone/>
            </a:pPr>
            <a:endParaRPr lang="en-US" sz="2100" b="1" dirty="0"/>
          </a:p>
          <a:p>
            <a:r>
              <a:rPr lang="en-US" sz="2100" dirty="0"/>
              <a:t>The third basic assumption of the law of demand considers that the Prices of Related Goods (i.e. Substitute Goods and Complementary Goods) don't change and remains same.</a:t>
            </a:r>
          </a:p>
          <a:p>
            <a:r>
              <a:rPr lang="en-US" sz="2100" dirty="0"/>
              <a:t>Here, it is assumed that the Prices of Substitute Goods (like Tea and Coffee) and Complementary Goods (e.g. Petrol and Cars) should not change. It is considered so, since, a change in consumer's liking or choice makes the law of demand stand invalid and inapplicable.</a:t>
            </a:r>
          </a:p>
          <a:p>
            <a:pPr marL="152396" indent="0">
              <a:buNone/>
            </a:pPr>
            <a:endParaRPr lang="en-IN" sz="2100" dirty="0"/>
          </a:p>
          <a:p>
            <a:pPr marL="152396" indent="0">
              <a:buNone/>
            </a:pPr>
            <a:r>
              <a:rPr lang="en-US" sz="2100" b="1" dirty="0"/>
              <a:t>4. No change in consumer's taste, preference, etc.</a:t>
            </a:r>
          </a:p>
          <a:p>
            <a:pPr marL="152396" indent="0">
              <a:buNone/>
            </a:pPr>
            <a:endParaRPr lang="en-US" sz="2100" b="1" dirty="0"/>
          </a:p>
          <a:p>
            <a:r>
              <a:rPr lang="en-US" sz="2100" dirty="0"/>
              <a:t>The fourth assumption of the law of demand considers that the taste, preference, habit, fashion, etc., of the consumer, should remain unchanged. That is, there should not arise a newer choice or change in the mood to try something different.</a:t>
            </a:r>
          </a:p>
          <a:p>
            <a:r>
              <a:rPr lang="en-US" sz="2100" dirty="0"/>
              <a:t>Here, it is assumed that the consumer's taste, preference, habit, style, so on., should not change because it breaks the functionality or validity of the law of demand.</a:t>
            </a:r>
          </a:p>
          <a:p>
            <a:pPr marL="152396" indent="0">
              <a:buNone/>
            </a:pPr>
            <a:endParaRPr lang="en-IN" sz="2100" dirty="0"/>
          </a:p>
        </p:txBody>
      </p:sp>
    </p:spTree>
    <p:extLst>
      <p:ext uri="{BB962C8B-B14F-4D97-AF65-F5344CB8AC3E}">
        <p14:creationId xmlns:p14="http://schemas.microsoft.com/office/powerpoint/2010/main" val="27213105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1D1E11F-9A09-46DF-88BD-12AE154330CD}"/>
              </a:ext>
            </a:extLst>
          </p:cNvPr>
          <p:cNvSpPr>
            <a:spLocks noGrp="1"/>
          </p:cNvSpPr>
          <p:nvPr>
            <p:ph type="body" idx="1"/>
          </p:nvPr>
        </p:nvSpPr>
        <p:spPr>
          <a:xfrm>
            <a:off x="415600" y="150920"/>
            <a:ext cx="11360800" cy="6507332"/>
          </a:xfrm>
        </p:spPr>
        <p:txBody>
          <a:bodyPr/>
          <a:lstStyle/>
          <a:p>
            <a:pPr marL="152396" indent="0">
              <a:buNone/>
            </a:pPr>
            <a:endParaRPr lang="en-US" sz="2400" b="1" dirty="0"/>
          </a:p>
          <a:p>
            <a:pPr marL="152396" indent="0">
              <a:buNone/>
            </a:pPr>
            <a:r>
              <a:rPr lang="en-US" sz="2400" b="1" dirty="0"/>
              <a:t>5. No expectation of a price change in future.</a:t>
            </a:r>
          </a:p>
          <a:p>
            <a:r>
              <a:rPr lang="en-US" sz="2400" dirty="0"/>
              <a:t>The fifth basic assumption of Law of Demand to remain valid is that not to expect any future possibilities regarding a change or fluctuation in the prices of commodities.</a:t>
            </a:r>
          </a:p>
          <a:p>
            <a:r>
              <a:rPr lang="en-US" sz="2400" dirty="0"/>
              <a:t>Here, it is assumed not to keep any expectation of future price change because it will affect the current demand of goods.</a:t>
            </a:r>
          </a:p>
          <a:p>
            <a:pPr marL="152396" indent="0">
              <a:buNone/>
            </a:pPr>
            <a:endParaRPr lang="en-US" sz="2400" b="1" dirty="0"/>
          </a:p>
          <a:p>
            <a:pPr marL="152396" indent="0">
              <a:buNone/>
            </a:pPr>
            <a:r>
              <a:rPr lang="en-US" sz="2400" b="1" dirty="0"/>
              <a:t>6. No change in the climatic conditions</a:t>
            </a:r>
          </a:p>
          <a:p>
            <a:r>
              <a:rPr lang="en-US" sz="2400" dirty="0"/>
              <a:t>The sixth assumption of the law of demand is that the weather conditions or climate of a region or geographical area should remain same and not alter at all.</a:t>
            </a:r>
          </a:p>
          <a:p>
            <a:r>
              <a:rPr lang="en-US" sz="2400" dirty="0"/>
              <a:t>There is a need to assume the climate to stay unchanged because a seasonal shift changes the essential needs of people.</a:t>
            </a:r>
          </a:p>
          <a:p>
            <a:pPr marL="152396" indent="0">
              <a:buNone/>
            </a:pPr>
            <a:endParaRPr lang="en-IN" sz="2400" dirty="0"/>
          </a:p>
        </p:txBody>
      </p:sp>
    </p:spTree>
    <p:extLst>
      <p:ext uri="{BB962C8B-B14F-4D97-AF65-F5344CB8AC3E}">
        <p14:creationId xmlns:p14="http://schemas.microsoft.com/office/powerpoint/2010/main" val="14219113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C94F4F-F918-4532-86B6-B6CC946A78F7}"/>
              </a:ext>
            </a:extLst>
          </p:cNvPr>
          <p:cNvSpPr>
            <a:spLocks noGrp="1"/>
          </p:cNvSpPr>
          <p:nvPr>
            <p:ph type="title"/>
          </p:nvPr>
        </p:nvSpPr>
        <p:spPr/>
        <p:txBody>
          <a:bodyPr/>
          <a:lstStyle/>
          <a:p>
            <a:pPr algn="ctr"/>
            <a:r>
              <a:rPr lang="en-US" dirty="0"/>
              <a:t>Demand Schedule</a:t>
            </a:r>
            <a:endParaRPr lang="en-IN" dirty="0"/>
          </a:p>
        </p:txBody>
      </p:sp>
      <p:sp>
        <p:nvSpPr>
          <p:cNvPr id="3" name="Text Placeholder 2">
            <a:extLst>
              <a:ext uri="{FF2B5EF4-FFF2-40B4-BE49-F238E27FC236}">
                <a16:creationId xmlns:a16="http://schemas.microsoft.com/office/drawing/2014/main" id="{5319C41B-2F21-468F-A63E-4A627720E6D4}"/>
              </a:ext>
            </a:extLst>
          </p:cNvPr>
          <p:cNvSpPr>
            <a:spLocks noGrp="1"/>
          </p:cNvSpPr>
          <p:nvPr>
            <p:ph type="body" idx="1"/>
          </p:nvPr>
        </p:nvSpPr>
        <p:spPr>
          <a:xfrm>
            <a:off x="415600" y="1688433"/>
            <a:ext cx="11360800" cy="4792266"/>
          </a:xfrm>
        </p:spPr>
        <p:txBody>
          <a:bodyPr/>
          <a:lstStyle/>
          <a:p>
            <a:pPr fontAlgn="base"/>
            <a:r>
              <a:rPr lang="en-US" dirty="0"/>
              <a:t>Demand schedule refers to a tabular representation of the relationship between price and quantity demanded. It demonstrates the quantity of a product demanded by an individual or a group of individuals at specified price and time.</a:t>
            </a:r>
          </a:p>
          <a:p>
            <a:pPr fontAlgn="base"/>
            <a:r>
              <a:rPr lang="en-US" b="1" dirty="0"/>
              <a:t>Demand schedule can be categorized into two types:</a:t>
            </a:r>
          </a:p>
          <a:p>
            <a:pPr marL="152396" indent="0" fontAlgn="base">
              <a:buNone/>
            </a:pPr>
            <a:endParaRPr lang="en-US" b="1" dirty="0"/>
          </a:p>
          <a:p>
            <a:pPr marL="552446" indent="-400050" fontAlgn="base">
              <a:buAutoNum type="romanLcPeriod"/>
            </a:pPr>
            <a:r>
              <a:rPr lang="en-IN" b="1" dirty="0"/>
              <a:t>Individual Demand Schedule: </a:t>
            </a:r>
            <a:r>
              <a:rPr lang="en-US" dirty="0"/>
              <a:t>Refers to a tabular representation of quantity of products demanded by an individual at different prices and time.</a:t>
            </a:r>
          </a:p>
          <a:p>
            <a:pPr marL="152396" indent="0" fontAlgn="base">
              <a:buNone/>
            </a:pPr>
            <a:endParaRPr lang="en-US" dirty="0"/>
          </a:p>
          <a:p>
            <a:endParaRPr lang="en-IN" dirty="0"/>
          </a:p>
        </p:txBody>
      </p:sp>
      <p:pic>
        <p:nvPicPr>
          <p:cNvPr id="5" name="Picture 4">
            <a:extLst>
              <a:ext uri="{FF2B5EF4-FFF2-40B4-BE49-F238E27FC236}">
                <a16:creationId xmlns:a16="http://schemas.microsoft.com/office/drawing/2014/main" id="{5E92B0E7-8CB3-4746-8C45-D05119C07F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64311" y="4078317"/>
            <a:ext cx="7203489" cy="232248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3171110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5EE68C1-176B-4160-AD80-14002061C4BC}"/>
              </a:ext>
            </a:extLst>
          </p:cNvPr>
          <p:cNvSpPr>
            <a:spLocks noGrp="1"/>
          </p:cNvSpPr>
          <p:nvPr>
            <p:ph type="body" idx="1"/>
          </p:nvPr>
        </p:nvSpPr>
        <p:spPr>
          <a:xfrm>
            <a:off x="415600" y="97654"/>
            <a:ext cx="11360800" cy="5994379"/>
          </a:xfrm>
        </p:spPr>
        <p:txBody>
          <a:bodyPr/>
          <a:lstStyle/>
          <a:p>
            <a:r>
              <a:rPr lang="en-US" b="1" dirty="0"/>
              <a:t>Following are the characteristics of individual demand schedule:</a:t>
            </a:r>
          </a:p>
          <a:p>
            <a:pPr marL="152396" indent="0">
              <a:buNone/>
            </a:pPr>
            <a:endParaRPr lang="en-IN" dirty="0"/>
          </a:p>
          <a:p>
            <a:pPr marL="152396" indent="0" fontAlgn="base">
              <a:buNone/>
            </a:pPr>
            <a:r>
              <a:rPr lang="en-US" dirty="0"/>
              <a:t>a. Demonstrates the effect of changing price on the buying behavior of customers rather than change in the demand for a product</a:t>
            </a:r>
          </a:p>
          <a:p>
            <a:pPr marL="152396" indent="0" fontAlgn="base">
              <a:buNone/>
            </a:pPr>
            <a:r>
              <a:rPr lang="en-US" dirty="0"/>
              <a:t>b. Expresses the disparity in demand with the difference in the product’s price</a:t>
            </a:r>
          </a:p>
          <a:p>
            <a:pPr marL="152396" indent="0" fontAlgn="base">
              <a:buNone/>
            </a:pPr>
            <a:r>
              <a:rPr lang="en-US" dirty="0"/>
              <a:t>c. Represents that at higher prices the quantity demanded reduces and vice versa</a:t>
            </a:r>
          </a:p>
          <a:p>
            <a:pPr marL="152396" indent="0">
              <a:buNone/>
            </a:pPr>
            <a:endParaRPr lang="en-IN" dirty="0"/>
          </a:p>
          <a:p>
            <a:pPr marL="152396" indent="0">
              <a:buNone/>
            </a:pPr>
            <a:r>
              <a:rPr lang="en-IN" b="1" dirty="0"/>
              <a:t>ii. Market Demand Schedule: </a:t>
            </a:r>
            <a:r>
              <a:rPr lang="en-US" dirty="0"/>
              <a:t>Shows a tabular representation of quantity demanded in aggregate by individuals at different prices and time. Therefore, it demonstrates the demand of a product in the market at different prices.</a:t>
            </a:r>
          </a:p>
          <a:p>
            <a:pPr marL="152396" indent="0">
              <a:buNone/>
            </a:pPr>
            <a:endParaRPr lang="en-US" dirty="0"/>
          </a:p>
          <a:p>
            <a:pPr marL="152396" indent="0">
              <a:buNone/>
            </a:pPr>
            <a:endParaRPr lang="en-US" dirty="0"/>
          </a:p>
          <a:p>
            <a:pPr marL="152396" indent="0">
              <a:buNone/>
            </a:pPr>
            <a:endParaRPr lang="en-IN" dirty="0"/>
          </a:p>
        </p:txBody>
      </p:sp>
      <p:pic>
        <p:nvPicPr>
          <p:cNvPr id="5" name="Picture 4">
            <a:extLst>
              <a:ext uri="{FF2B5EF4-FFF2-40B4-BE49-F238E27FC236}">
                <a16:creationId xmlns:a16="http://schemas.microsoft.com/office/drawing/2014/main" id="{3DFF3BF0-424A-4A0C-BB5E-2D0B316899E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19921" y="3497803"/>
            <a:ext cx="8096435" cy="271656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3756748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E9222A-DE52-4477-83F5-0F6364810B5C}"/>
              </a:ext>
            </a:extLst>
          </p:cNvPr>
          <p:cNvSpPr>
            <a:spLocks noGrp="1"/>
          </p:cNvSpPr>
          <p:nvPr>
            <p:ph type="title"/>
          </p:nvPr>
        </p:nvSpPr>
        <p:spPr>
          <a:xfrm>
            <a:off x="415600" y="38866"/>
            <a:ext cx="11360800" cy="943200"/>
          </a:xfrm>
        </p:spPr>
        <p:txBody>
          <a:bodyPr/>
          <a:lstStyle/>
          <a:p>
            <a:pPr algn="ctr"/>
            <a:r>
              <a:rPr lang="en-US" dirty="0"/>
              <a:t>Demand Curve</a:t>
            </a:r>
            <a:endParaRPr lang="en-IN" dirty="0"/>
          </a:p>
        </p:txBody>
      </p:sp>
      <p:sp>
        <p:nvSpPr>
          <p:cNvPr id="3" name="Text Placeholder 2">
            <a:extLst>
              <a:ext uri="{FF2B5EF4-FFF2-40B4-BE49-F238E27FC236}">
                <a16:creationId xmlns:a16="http://schemas.microsoft.com/office/drawing/2014/main" id="{1094050D-D590-46D7-B07F-1FC9CB2E142B}"/>
              </a:ext>
            </a:extLst>
          </p:cNvPr>
          <p:cNvSpPr>
            <a:spLocks noGrp="1"/>
          </p:cNvSpPr>
          <p:nvPr>
            <p:ph type="body" idx="1"/>
          </p:nvPr>
        </p:nvSpPr>
        <p:spPr>
          <a:xfrm>
            <a:off x="415600" y="798990"/>
            <a:ext cx="11360800" cy="5293043"/>
          </a:xfrm>
        </p:spPr>
        <p:txBody>
          <a:bodyPr/>
          <a:lstStyle/>
          <a:p>
            <a:pPr fontAlgn="base"/>
            <a:r>
              <a:rPr lang="en-US" sz="2100" dirty="0"/>
              <a:t>Demand curve shows a graphical representation of demand schedule. It can be made by plotting price and quantity demanded on a graph. In demand curve, price is represented on Y-axis, while quantity demanded is represented on X-axis on the graph.</a:t>
            </a:r>
          </a:p>
          <a:p>
            <a:r>
              <a:rPr lang="en-US" sz="2100" dirty="0"/>
              <a:t>Demand curve can be of two types, namely, individual demand curve and market demand curve. Individual demand curve is the graphical representation of individual demand schedule, while market demand curve is the representation of market demand schedule.</a:t>
            </a:r>
          </a:p>
          <a:p>
            <a:pPr marL="152396" indent="0">
              <a:buNone/>
            </a:pPr>
            <a:endParaRPr lang="en-US" dirty="0"/>
          </a:p>
          <a:p>
            <a:pPr marL="152396" indent="0">
              <a:buNone/>
            </a:pPr>
            <a:endParaRPr lang="en-IN" dirty="0"/>
          </a:p>
        </p:txBody>
      </p:sp>
      <p:pic>
        <p:nvPicPr>
          <p:cNvPr id="5" name="Picture 4">
            <a:extLst>
              <a:ext uri="{FF2B5EF4-FFF2-40B4-BE49-F238E27FC236}">
                <a16:creationId xmlns:a16="http://schemas.microsoft.com/office/drawing/2014/main" id="{CD12AED7-1A06-4702-998D-D98795916EC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6443" y="3568823"/>
            <a:ext cx="4216892" cy="2867488"/>
          </a:xfrm>
          <a:prstGeom prst="rect">
            <a:avLst/>
          </a:prstGeom>
        </p:spPr>
      </p:pic>
      <p:pic>
        <p:nvPicPr>
          <p:cNvPr id="10" name="Picture 9">
            <a:extLst>
              <a:ext uri="{FF2B5EF4-FFF2-40B4-BE49-F238E27FC236}">
                <a16:creationId xmlns:a16="http://schemas.microsoft.com/office/drawing/2014/main" id="{E69B2CB0-30B3-428B-AFAF-8CA3CD85D0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09678" y="3568823"/>
            <a:ext cx="4663735" cy="2778711"/>
          </a:xfrm>
          <a:prstGeom prst="rect">
            <a:avLst/>
          </a:prstGeom>
        </p:spPr>
      </p:pic>
    </p:spTree>
    <p:extLst>
      <p:ext uri="{BB962C8B-B14F-4D97-AF65-F5344CB8AC3E}">
        <p14:creationId xmlns:p14="http://schemas.microsoft.com/office/powerpoint/2010/main" val="4096262013"/>
      </p:ext>
    </p:extLst>
  </p:cSld>
  <p:clrMapOvr>
    <a:masterClrMapping/>
  </p:clrMapOvr>
</p:sld>
</file>

<file path=ppt/theme/theme1.xml><?xml version="1.0" encoding="utf-8"?>
<a:theme xmlns:a="http://schemas.openxmlformats.org/drawingml/2006/main" name="Tropic">
  <a:themeElements>
    <a:clrScheme name="Tropic">
      <a:dk1>
        <a:srgbClr val="A1E8D9"/>
      </a:dk1>
      <a:lt1>
        <a:srgbClr val="FFFFFF"/>
      </a:lt1>
      <a:dk2>
        <a:srgbClr val="695D46"/>
      </a:dk2>
      <a:lt2>
        <a:srgbClr val="B3A77D"/>
      </a:lt2>
      <a:accent1>
        <a:srgbClr val="EF6C00"/>
      </a:accent1>
      <a:accent2>
        <a:srgbClr val="009668"/>
      </a:accent2>
      <a:accent3>
        <a:srgbClr val="4DB6AC"/>
      </a:accent3>
      <a:accent4>
        <a:srgbClr val="FF9800"/>
      </a:accent4>
      <a:accent5>
        <a:srgbClr val="CE93D8"/>
      </a:accent5>
      <a:accent6>
        <a:srgbClr val="EEFF41"/>
      </a:accent6>
      <a:hlink>
        <a:srgbClr val="CE93D8"/>
      </a:hlink>
      <a:folHlink>
        <a:srgbClr val="CE93D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ropic" id="{CA068A2C-E77A-47EE-A39E-A6E8972155A3}" vid="{4EB037FE-50C0-4CFF-AF14-85AAEB8118B4}"/>
    </a:ext>
  </a:extLst>
</a:theme>
</file>

<file path=docProps/app.xml><?xml version="1.0" encoding="utf-8"?>
<Properties xmlns="http://schemas.openxmlformats.org/officeDocument/2006/extended-properties" xmlns:vt="http://schemas.openxmlformats.org/officeDocument/2006/docPropsVTypes">
  <Template>Tropic</Template>
  <TotalTime>1608</TotalTime>
  <Words>1474</Words>
  <Application>Microsoft Office PowerPoint</Application>
  <PresentationFormat>Widescreen</PresentationFormat>
  <Paragraphs>92</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Open Sans</vt:lpstr>
      <vt:lpstr>PT Sans Narrow</vt:lpstr>
      <vt:lpstr>Tropic</vt:lpstr>
      <vt:lpstr>Theory of Demand</vt:lpstr>
      <vt:lpstr>Demand</vt:lpstr>
      <vt:lpstr>Law of Demand</vt:lpstr>
      <vt:lpstr>Assumptions of Law of Demand</vt:lpstr>
      <vt:lpstr>PowerPoint Presentation</vt:lpstr>
      <vt:lpstr>PowerPoint Presentation</vt:lpstr>
      <vt:lpstr>Demand Schedule</vt:lpstr>
      <vt:lpstr>PowerPoint Presentation</vt:lpstr>
      <vt:lpstr>Demand Curve</vt:lpstr>
      <vt:lpstr>Slope of the Demand Curve</vt:lpstr>
      <vt:lpstr>PowerPoint Presentation</vt:lpstr>
      <vt:lpstr>PowerPoint Presentation</vt:lpstr>
      <vt:lpstr>Exceptions to the Law of Demand</vt:lpstr>
      <vt:lpstr>Changes in Demand</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Theory of Demand</dc:title>
  <dc:creator>Ramaa Naniwadekar</dc:creator>
  <cp:lastModifiedBy>Ramaa Naniwadekar</cp:lastModifiedBy>
  <cp:revision>29</cp:revision>
  <dcterms:created xsi:type="dcterms:W3CDTF">2020-10-09T18:35:01Z</dcterms:created>
  <dcterms:modified xsi:type="dcterms:W3CDTF">2020-10-26T06:21:07Z</dcterms:modified>
</cp:coreProperties>
</file>