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9" r:id="rId6"/>
    <p:sldId id="270" r:id="rId7"/>
    <p:sldId id="271" r:id="rId8"/>
    <p:sldId id="272" r:id="rId9"/>
    <p:sldId id="264" r:id="rId10"/>
    <p:sldId id="265" r:id="rId11"/>
    <p:sldId id="266" r:id="rId12"/>
    <p:sldId id="267" r:id="rId13"/>
    <p:sldId id="259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2594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502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5474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1401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0379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56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3602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026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8161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735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618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AD96C-C0CF-4BD3-B7DF-A409D75B6AE7}" type="datetimeFigureOut">
              <a:rPr lang="en-IN" smtClean="0"/>
              <a:t>19-06-2020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A1811-F51A-4E44-A86B-6047BDDDAFD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351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8364" y="0"/>
            <a:ext cx="12410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79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19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699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98"/>
            <a:ext cx="12192000" cy="31021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15904"/>
            <a:ext cx="12192000" cy="41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98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2643"/>
            <a:ext cx="12192000" cy="707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78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92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52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306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6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75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89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919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9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320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25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95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6</cp:revision>
  <dcterms:created xsi:type="dcterms:W3CDTF">2020-06-19T13:30:31Z</dcterms:created>
  <dcterms:modified xsi:type="dcterms:W3CDTF">2020-06-19T15:15:51Z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