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64" r:id="rId10"/>
    <p:sldId id="265" r:id="rId11"/>
    <p:sldId id="266" r:id="rId12"/>
    <p:sldId id="267" r:id="rId13"/>
    <p:sldId id="259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259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502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547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140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037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56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3602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26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816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735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618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AD96C-C0CF-4BD3-B7DF-A409D75B6AE7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A1811-F51A-4E44-A86B-6047BDDDAFD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351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8364" y="0"/>
            <a:ext cx="12410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79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19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99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98"/>
            <a:ext cx="12192000" cy="31021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15904"/>
            <a:ext cx="12192000" cy="414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98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2643"/>
            <a:ext cx="12192000" cy="707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78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9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5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0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6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7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89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19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91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32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25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49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</cp:revision>
  <dcterms:created xsi:type="dcterms:W3CDTF">2020-06-19T13:30:31Z</dcterms:created>
  <dcterms:modified xsi:type="dcterms:W3CDTF">2020-06-19T15:15:51Z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