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sldIdLst>
    <p:sldId id="264" r:id="rId5"/>
    <p:sldId id="26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19" autoAdjust="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2/23/2021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2/23/2021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US" dirty="0"/>
              <a:t>DIGITIZATION</a:t>
            </a:r>
            <a:endParaRPr lang="en-US" sz="6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1130" y="4682062"/>
            <a:ext cx="8652788" cy="4572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DIVYA NARANG TINNA, AP, TCSC</a:t>
            </a:r>
            <a:endParaRPr lang="en-US" sz="1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45F4D-D6B7-46CD-836E-19349EFC2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What is Digitization?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BC258-704D-465A-9741-ECBFB344F0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Digitization-Capacity of your TV to get more channels</a:t>
            </a:r>
          </a:p>
          <a:p>
            <a:r>
              <a:rPr lang="en-IN" dirty="0"/>
              <a:t>We receive TV signals through cable, DTH and internet</a:t>
            </a:r>
          </a:p>
          <a:p>
            <a:r>
              <a:rPr lang="en-IN" dirty="0"/>
              <a:t>Digitization broadens the cable pipe, adding 10 times as much capacity</a:t>
            </a:r>
          </a:p>
          <a:p>
            <a:r>
              <a:rPr lang="en-IN" dirty="0"/>
              <a:t>DTH is born digital in India</a:t>
            </a:r>
          </a:p>
          <a:p>
            <a:r>
              <a:rPr lang="en-IN" dirty="0"/>
              <a:t>Earlier TV transmission could take only analogue signals</a:t>
            </a:r>
          </a:p>
        </p:txBody>
      </p:sp>
    </p:spTree>
    <p:extLst>
      <p:ext uri="{BB962C8B-B14F-4D97-AF65-F5344CB8AC3E}">
        <p14:creationId xmlns:p14="http://schemas.microsoft.com/office/powerpoint/2010/main" val="39518771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{FFC71720-DBE9-44FE-A705-B5D8D7FE48F7}tf11531919_win32</Template>
  <TotalTime>50</TotalTime>
  <Words>57</Words>
  <Application>Microsoft Office PowerPoint</Application>
  <PresentationFormat>Widescreen</PresentationFormat>
  <Paragraphs>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Avenir Next LT Pro</vt:lpstr>
      <vt:lpstr>Avenir Next LT Pro Light</vt:lpstr>
      <vt:lpstr>Calibri</vt:lpstr>
      <vt:lpstr>Garamond</vt:lpstr>
      <vt:lpstr>SavonVTI</vt:lpstr>
      <vt:lpstr>DIGITIZATION</vt:lpstr>
      <vt:lpstr>What is Digitization?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DIGITIZATION</dc:title>
  <dc:creator>Nilit Tinna</dc:creator>
  <cp:lastModifiedBy>Nilit Tinna</cp:lastModifiedBy>
  <cp:revision>2</cp:revision>
  <dcterms:created xsi:type="dcterms:W3CDTF">2021-02-23T09:43:47Z</dcterms:created>
  <dcterms:modified xsi:type="dcterms:W3CDTF">2021-02-23T10:34:05Z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