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7"/>
  </p:notesMasterIdLst>
  <p:sldIdLst>
    <p:sldId id="264" r:id="rId5"/>
    <p:sldId id="26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19" autoAdjust="0"/>
  </p:normalViewPr>
  <p:slideViewPr>
    <p:cSldViewPr snapToGrid="0">
      <p:cViewPr varScale="1">
        <p:scale>
          <a:sx n="120" d="100"/>
          <a:sy n="120" d="100"/>
        </p:scale>
        <p:origin x="12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6DBDFE-DD3D-4291-A404-1B97A83A6EA8}" type="datetimeFigureOut">
              <a:rPr lang="en-US" smtClean="0"/>
              <a:t>2/23/2021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456DE3-4E01-4AFD-AD42-42312842ED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961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9870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701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881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732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582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732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587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327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160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2/23/2021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9103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90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lower illustrations">
            <a:extLst>
              <a:ext uri="{FF2B5EF4-FFF2-40B4-BE49-F238E27FC236}">
                <a16:creationId xmlns:a16="http://schemas.microsoft.com/office/drawing/2014/main" id="{46768272-0F6A-4E58-A45C-F10D015D895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-839"/>
            <a:ext cx="12191980" cy="6858000"/>
          </a:xfrm>
          <a:prstGeom prst="rect">
            <a:avLst/>
          </a:prstGeom>
        </p:spPr>
      </p:pic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BF9FFE17-DE95-4821-ACC1-B90C954492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03CF76AF-FF72-4430-A772-0584032902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1132" y="2091263"/>
            <a:ext cx="8649738" cy="2590800"/>
          </a:xfrm>
        </p:spPr>
        <p:txBody>
          <a:bodyPr>
            <a:normAutofit/>
          </a:bodyPr>
          <a:lstStyle/>
          <a:p>
            <a:r>
              <a:rPr lang="en-US" dirty="0"/>
              <a:t>DIGITIZATION</a:t>
            </a:r>
            <a:endParaRPr lang="en-US" sz="6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71130" y="4682062"/>
            <a:ext cx="8652788" cy="457201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DIVYA NARANG TINNA, AP, TCSC</a:t>
            </a:r>
            <a:endParaRPr lang="en-US" sz="1800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B1C8180-2FDD-4202-8C45-4057CB1AB2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D6E86CC6-13EA-4A88-86AD-CF27BF52C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3F80B441-4F7D-4B40-8A13-FED03A1F3A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70C7FD1A-44B1-4E4C-B0C9-A8103DCCDC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913025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28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45F4D-D6B7-46CD-836E-19349EFC2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What is Digitization?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EBC258-704D-465A-9741-ECBFB344F0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Digitization-Capacity of your TV to get more channels</a:t>
            </a:r>
          </a:p>
          <a:p>
            <a:r>
              <a:rPr lang="en-IN" dirty="0"/>
              <a:t>We receive TV signals through cable, DTH and internet</a:t>
            </a:r>
          </a:p>
          <a:p>
            <a:r>
              <a:rPr lang="en-IN" dirty="0"/>
              <a:t>Digitization broadens the cable pipe, adding 10 times as much capacity</a:t>
            </a:r>
          </a:p>
          <a:p>
            <a:r>
              <a:rPr lang="en-IN" dirty="0"/>
              <a:t>DTH is born digital in India</a:t>
            </a:r>
          </a:p>
          <a:p>
            <a:r>
              <a:rPr lang="en-IN" dirty="0"/>
              <a:t>Earlier TV transmission could take only analogue signals</a:t>
            </a:r>
          </a:p>
        </p:txBody>
      </p:sp>
    </p:spTree>
    <p:extLst>
      <p:ext uri="{BB962C8B-B14F-4D97-AF65-F5344CB8AC3E}">
        <p14:creationId xmlns:p14="http://schemas.microsoft.com/office/powerpoint/2010/main" val="39518771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Savon">
      <a:majorFont>
        <a:latin typeface="Avenir Next LT Pro Light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venir Next LT Pro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46">
    <a:dk1>
      <a:sysClr val="windowText" lastClr="000000"/>
    </a:dk1>
    <a:lt1>
      <a:sysClr val="window" lastClr="FFFFFF"/>
    </a:lt1>
    <a:dk2>
      <a:srgbClr val="121316"/>
    </a:dk2>
    <a:lt2>
      <a:srgbClr val="FEFCF7"/>
    </a:lt2>
    <a:accent1>
      <a:srgbClr val="8394A4"/>
    </a:accent1>
    <a:accent2>
      <a:srgbClr val="65739F"/>
    </a:accent2>
    <a:accent3>
      <a:srgbClr val="B2AC8A"/>
    </a:accent3>
    <a:accent4>
      <a:srgbClr val="879BB3"/>
    </a:accent4>
    <a:accent5>
      <a:srgbClr val="D7B579"/>
    </a:accent5>
    <a:accent6>
      <a:srgbClr val="8A9B89"/>
    </a:accent6>
    <a:hlink>
      <a:srgbClr val="85C4D2"/>
    </a:hlink>
    <a:folHlink>
      <a:srgbClr val="8E8CA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259D436-C82E-43E0-8A01-53DF9CED603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46BCBFB-BBC7-42F1-95CD-058E172363A0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1F91CDEB-92ED-41DC-BF33-2916A76876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{FFC71720-DBE9-44FE-A705-B5D8D7FE48F7}tf11531919_win32</Template>
  <TotalTime>50</TotalTime>
  <Words>57</Words>
  <Application>Microsoft Office PowerPoint</Application>
  <PresentationFormat>Widescreen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Avenir Next LT Pro</vt:lpstr>
      <vt:lpstr>Avenir Next LT Pro Light</vt:lpstr>
      <vt:lpstr>Calibri</vt:lpstr>
      <vt:lpstr>Garamond</vt:lpstr>
      <vt:lpstr>SavonVTI</vt:lpstr>
      <vt:lpstr>DIGITIZATION</vt:lpstr>
      <vt:lpstr>What is Digitization?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DIGITIZATION</dc:title>
  <dc:creator>Nilit Tinna</dc:creator>
  <cp:lastModifiedBy>Nilit Tinna</cp:lastModifiedBy>
  <cp:revision>2</cp:revision>
  <dcterms:created xsi:type="dcterms:W3CDTF">2021-02-23T09:43:47Z</dcterms:created>
  <dcterms:modified xsi:type="dcterms:W3CDTF">2021-02-23T10:34:05Z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