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7FA611C-3127-4DC6-B49F-BEEF9DEB9992}" type="datetimeFigureOut">
              <a:rPr lang="en-GB" smtClean="0"/>
              <a:t>18/10/2020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9D682-DA4D-417C-9DE9-0283A0651EBA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074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611C-3127-4DC6-B49F-BEEF9DEB9992}" type="datetimeFigureOut">
              <a:rPr lang="en-GB" smtClean="0"/>
              <a:t>18/10/2020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9D682-DA4D-417C-9DE9-0283A0651E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803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611C-3127-4DC6-B49F-BEEF9DEB9992}" type="datetimeFigureOut">
              <a:rPr lang="en-GB" smtClean="0"/>
              <a:t>18/10/2020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9D682-DA4D-417C-9DE9-0283A0651EBA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5549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611C-3127-4DC6-B49F-BEEF9DEB9992}" type="datetimeFigureOut">
              <a:rPr lang="en-GB" smtClean="0"/>
              <a:t>18/10/2020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9D682-DA4D-417C-9DE9-0283A0651E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369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611C-3127-4DC6-B49F-BEEF9DEB9992}" type="datetimeFigureOut">
              <a:rPr lang="en-GB" smtClean="0"/>
              <a:t>18/10/2020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9D682-DA4D-417C-9DE9-0283A0651EBA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1180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611C-3127-4DC6-B49F-BEEF9DEB9992}" type="datetimeFigureOut">
              <a:rPr lang="en-GB" smtClean="0"/>
              <a:t>18/10/2020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9D682-DA4D-417C-9DE9-0283A0651E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6591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611C-3127-4DC6-B49F-BEEF9DEB9992}" type="datetimeFigureOut">
              <a:rPr lang="en-GB" smtClean="0"/>
              <a:t>18/10/2020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9D682-DA4D-417C-9DE9-0283A0651E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23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611C-3127-4DC6-B49F-BEEF9DEB9992}" type="datetimeFigureOut">
              <a:rPr lang="en-GB" smtClean="0"/>
              <a:t>18/10/2020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9D682-DA4D-417C-9DE9-0283A0651E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648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611C-3127-4DC6-B49F-BEEF9DEB9992}" type="datetimeFigureOut">
              <a:rPr lang="en-GB" smtClean="0"/>
              <a:t>18/10/2020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9D682-DA4D-417C-9DE9-0283A0651E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13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611C-3127-4DC6-B49F-BEEF9DEB9992}" type="datetimeFigureOut">
              <a:rPr lang="en-GB" smtClean="0"/>
              <a:t>18/10/2020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9D682-DA4D-417C-9DE9-0283A0651E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9798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611C-3127-4DC6-B49F-BEEF9DEB9992}" type="datetimeFigureOut">
              <a:rPr lang="en-GB" smtClean="0"/>
              <a:t>18/10/2020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9D682-DA4D-417C-9DE9-0283A0651EBA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9030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7FA611C-3127-4DC6-B49F-BEEF9DEB9992}" type="datetimeFigureOut">
              <a:rPr lang="en-GB" smtClean="0"/>
              <a:t>18/10/2020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089D682-DA4D-417C-9DE9-0283A0651EBA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6062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9AA55-4ACD-4134-A9C1-3B2CCA9914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CONCEPT OF DISPARITY-I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F6CA85-3F8C-4130-928A-272B915FEB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Gender Disparity </a:t>
            </a:r>
          </a:p>
        </p:txBody>
      </p:sp>
    </p:spTree>
    <p:extLst>
      <p:ext uri="{BB962C8B-B14F-4D97-AF65-F5344CB8AC3E}">
        <p14:creationId xmlns:p14="http://schemas.microsoft.com/office/powerpoint/2010/main" val="3827704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86FC12-C387-44AB-AD4A-DFD8DDBF99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0012" y="825623"/>
            <a:ext cx="10483788" cy="5351340"/>
          </a:xfrm>
        </p:spPr>
        <p:txBody>
          <a:bodyPr>
            <a:normAutofit/>
          </a:bodyPr>
          <a:lstStyle/>
          <a:p>
            <a:r>
              <a:rPr lang="en-US" dirty="0"/>
              <a:t>Gender disparity- as a form of Inequality </a:t>
            </a:r>
          </a:p>
          <a:p>
            <a:endParaRPr lang="en-US" dirty="0"/>
          </a:p>
          <a:p>
            <a:r>
              <a:rPr lang="en-US" dirty="0"/>
              <a:t>Female </a:t>
            </a:r>
            <a:r>
              <a:rPr lang="en-US" dirty="0" err="1"/>
              <a:t>Foeticide</a:t>
            </a:r>
            <a:r>
              <a:rPr lang="en-US" dirty="0"/>
              <a:t> </a:t>
            </a:r>
          </a:p>
          <a:p>
            <a:r>
              <a:rPr lang="en-US" dirty="0"/>
              <a:t>Causes of Female </a:t>
            </a:r>
            <a:r>
              <a:rPr lang="en-US" dirty="0" err="1"/>
              <a:t>foeticide</a:t>
            </a:r>
            <a:endParaRPr lang="en-US" dirty="0"/>
          </a:p>
          <a:p>
            <a:endParaRPr lang="en-US" dirty="0"/>
          </a:p>
          <a:p>
            <a:r>
              <a:rPr lang="en-US" dirty="0"/>
              <a:t>Causes of Violence Against Women </a:t>
            </a:r>
          </a:p>
          <a:p>
            <a:r>
              <a:rPr lang="en-US" dirty="0"/>
              <a:t>Meaning of violence Against Women </a:t>
            </a:r>
          </a:p>
          <a:p>
            <a:r>
              <a:rPr lang="en-US" dirty="0"/>
              <a:t>Types of Violence Against women </a:t>
            </a:r>
          </a:p>
          <a:p>
            <a:r>
              <a:rPr lang="en-US" dirty="0"/>
              <a:t>Measures of violence Against Women </a:t>
            </a:r>
          </a:p>
          <a:p>
            <a:endParaRPr lang="en-US" dirty="0"/>
          </a:p>
          <a:p>
            <a:r>
              <a:rPr lang="en-US" dirty="0"/>
              <a:t>Portrayal of Women in Media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3053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AFF6F-B5BD-4983-9418-7D5F7B2A9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3198DB-FB32-4B8A-8F22-F1CC0221B4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concepts of disparity and disability are often used interchangeably. </a:t>
            </a:r>
          </a:p>
          <a:p>
            <a:r>
              <a:rPr lang="en-US" dirty="0"/>
              <a:t>Though the origin of both the terms comes from inequality, the nature of inequality and stratification is different in both the concepts. </a:t>
            </a:r>
          </a:p>
          <a:p>
            <a:r>
              <a:rPr lang="en-US" dirty="0"/>
              <a:t>The term disparity means to be </a:t>
            </a:r>
            <a:r>
              <a:rPr lang="en-US" b="1" dirty="0"/>
              <a:t>different</a:t>
            </a:r>
            <a:r>
              <a:rPr lang="en-US" dirty="0"/>
              <a:t>. </a:t>
            </a:r>
          </a:p>
          <a:p>
            <a:r>
              <a:rPr lang="en-US" dirty="0"/>
              <a:t>Gender disparity for that matter is the differences between the genders which are often treated as unequal’s. </a:t>
            </a:r>
          </a:p>
          <a:p>
            <a:r>
              <a:rPr lang="en-US" dirty="0"/>
              <a:t>Disability is the condition of being unable, impaired to maintain equality. </a:t>
            </a:r>
          </a:p>
          <a:p>
            <a:r>
              <a:rPr lang="en-US" dirty="0"/>
              <a:t>Disparity is often man made but disability can be natural too. For e.g. Women are physically weak and cannot do adventurous activity (which is not true) is a statement coming from gender disparity created by social systems.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5362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356BE-2410-4A69-9D74-45BF5FB6B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Gender disparity- as a form of inequality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A85C39-037C-42C4-A25B-814799AD3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Gender disparity as a form of inequality is a manifestation of socio-cultural discrimination against women in society. </a:t>
            </a:r>
          </a:p>
          <a:p>
            <a:r>
              <a:rPr lang="en-US" dirty="0"/>
              <a:t>Physical difference between man and woman, which is biological in nature is regarded “Sex”. </a:t>
            </a:r>
          </a:p>
          <a:p>
            <a:r>
              <a:rPr lang="en-US" dirty="0"/>
              <a:t>However there is not hierarchy attached to the phenomenon of “sex” i.e. biologically being a man or a woman does not attach superiority or inferiority to either of them. </a:t>
            </a:r>
          </a:p>
          <a:p>
            <a:r>
              <a:rPr lang="en-US" dirty="0"/>
              <a:t>It is the socio-cultural norms and the structure of patriarchy that converts sex ‟into gender” and then associating it with power and authority to one at the cost of the other. </a:t>
            </a:r>
          </a:p>
        </p:txBody>
      </p:sp>
    </p:spTree>
    <p:extLst>
      <p:ext uri="{BB962C8B-B14F-4D97-AF65-F5344CB8AC3E}">
        <p14:creationId xmlns:p14="http://schemas.microsoft.com/office/powerpoint/2010/main" val="1854825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8B475-A1F9-4437-B0F8-9139A46E2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6544" y="887767"/>
            <a:ext cx="10377256" cy="5289196"/>
          </a:xfrm>
        </p:spPr>
        <p:txBody>
          <a:bodyPr>
            <a:normAutofit/>
          </a:bodyPr>
          <a:lstStyle/>
          <a:p>
            <a:r>
              <a:rPr lang="en-US" dirty="0"/>
              <a:t>The term Patriarchy is derived from two words “</a:t>
            </a:r>
            <a:r>
              <a:rPr lang="en-US" dirty="0" err="1"/>
              <a:t>patri</a:t>
            </a:r>
            <a:r>
              <a:rPr lang="en-US" dirty="0"/>
              <a:t>” and “arch” which means father and rule respectively. </a:t>
            </a:r>
          </a:p>
          <a:p>
            <a:r>
              <a:rPr lang="en-US" dirty="0"/>
              <a:t>It means “rule of the father” or male domination. And it is this patriarchal structure of society in general and of family in particular that creates gender disparity or gender bias. </a:t>
            </a:r>
          </a:p>
          <a:p>
            <a:r>
              <a:rPr lang="en-US" dirty="0"/>
              <a:t>Gender disparity can be defined as “a situation of unequal and hierarchical relations and the socially constructed roles or stereotypes assigned to women as that of a housewife and mother are considered as “norms” to be followed invariably across class, caste, race and culture. </a:t>
            </a:r>
          </a:p>
          <a:p>
            <a:r>
              <a:rPr lang="en-US" dirty="0"/>
              <a:t>This bias often leads to denial of opportunities and injustice to women.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66441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E736489A-00C3-4E0A-AAA8-D4D3127BA5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48</TotalTime>
  <Words>393</Words>
  <Application>Microsoft Office PowerPoint</Application>
  <PresentationFormat>Widescreen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Tw Cen MT</vt:lpstr>
      <vt:lpstr>Tw Cen MT Condensed</vt:lpstr>
      <vt:lpstr>Wingdings 3</vt:lpstr>
      <vt:lpstr>Integral</vt:lpstr>
      <vt:lpstr>CONCEPT OF DISPARITY-I</vt:lpstr>
      <vt:lpstr>PowerPoint Presentation</vt:lpstr>
      <vt:lpstr>Introduction</vt:lpstr>
      <vt:lpstr>Gender disparity- as a form of inequality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 OF DISPARITY-I</dc:title>
  <dc:creator>Andrea Mascarnhas</dc:creator>
  <cp:lastModifiedBy>Andrea Mascarnhas</cp:lastModifiedBy>
  <cp:revision>2</cp:revision>
  <dcterms:created xsi:type="dcterms:W3CDTF">2020-10-17T04:21:52Z</dcterms:created>
  <dcterms:modified xsi:type="dcterms:W3CDTF">2020-10-18T14:50:54Z</dcterms:modified>
</cp:coreProperties>
</file>