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1"/>
  </p:notesMasterIdLst>
  <p:sldIdLst>
    <p:sldId id="275" r:id="rId2"/>
    <p:sldId id="258" r:id="rId3"/>
    <p:sldId id="271" r:id="rId4"/>
    <p:sldId id="272" r:id="rId5"/>
    <p:sldId id="259" r:id="rId6"/>
    <p:sldId id="273" r:id="rId7"/>
    <p:sldId id="276" r:id="rId8"/>
    <p:sldId id="277" r:id="rId9"/>
    <p:sldId id="27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kd559@gmail.com" userId="c3b46f7a94041c8c" providerId="LiveId" clId="{F7FBF248-DBEA-430A-B54B-D1825009B7E7}"/>
    <pc:docChg chg="delSld modSld">
      <pc:chgData name="akd559@gmail.com" userId="c3b46f7a94041c8c" providerId="LiveId" clId="{F7FBF248-DBEA-430A-B54B-D1825009B7E7}" dt="2020-12-28T02:55:55.667" v="83" actId="20577"/>
      <pc:docMkLst>
        <pc:docMk/>
      </pc:docMkLst>
      <pc:sldChg chg="del">
        <pc:chgData name="akd559@gmail.com" userId="c3b46f7a94041c8c" providerId="LiveId" clId="{F7FBF248-DBEA-430A-B54B-D1825009B7E7}" dt="2020-12-28T02:55:31.401" v="0" actId="2696"/>
        <pc:sldMkLst>
          <pc:docMk/>
          <pc:sldMk cId="4067897562" sldId="257"/>
        </pc:sldMkLst>
      </pc:sldChg>
      <pc:sldChg chg="modSp mod">
        <pc:chgData name="akd559@gmail.com" userId="c3b46f7a94041c8c" providerId="LiveId" clId="{F7FBF248-DBEA-430A-B54B-D1825009B7E7}" dt="2020-12-28T02:55:55.667" v="83" actId="20577"/>
        <pc:sldMkLst>
          <pc:docMk/>
          <pc:sldMk cId="4153726937" sldId="258"/>
        </pc:sldMkLst>
        <pc:spChg chg="mod">
          <ac:chgData name="akd559@gmail.com" userId="c3b46f7a94041c8c" providerId="LiveId" clId="{F7FBF248-DBEA-430A-B54B-D1825009B7E7}" dt="2020-12-28T02:55:55.667" v="83" actId="20577"/>
          <ac:spMkLst>
            <pc:docMk/>
            <pc:sldMk cId="4153726937" sldId="258"/>
            <ac:spMk id="4" creationId="{89C3C691-018E-40FA-945A-FC50EBB073BE}"/>
          </ac:spMkLst>
        </pc:spChg>
      </pc:sldChg>
    </pc:docChg>
  </pc:docChgLst>
  <pc:docChgLst>
    <pc:chgData name="akd559@gmail.com" userId="c3b46f7a94041c8c" providerId="LiveId" clId="{37BD8CC6-E388-4488-B0F0-808CCFE08927}"/>
    <pc:docChg chg="custSel addSld delSld modSld sldOrd">
      <pc:chgData name="akd559@gmail.com" userId="c3b46f7a94041c8c" providerId="LiveId" clId="{37BD8CC6-E388-4488-B0F0-808CCFE08927}" dt="2020-11-06T03:47:35.962" v="1620" actId="20577"/>
      <pc:docMkLst>
        <pc:docMk/>
      </pc:docMkLst>
      <pc:sldChg chg="modSp">
        <pc:chgData name="akd559@gmail.com" userId="c3b46f7a94041c8c" providerId="LiveId" clId="{37BD8CC6-E388-4488-B0F0-808CCFE08927}" dt="2020-10-26T14:29:50.091" v="1084" actId="20577"/>
        <pc:sldMkLst>
          <pc:docMk/>
          <pc:sldMk cId="3582065945" sldId="259"/>
        </pc:sldMkLst>
        <pc:graphicFrameChg chg="mod">
          <ac:chgData name="akd559@gmail.com" userId="c3b46f7a94041c8c" providerId="LiveId" clId="{37BD8CC6-E388-4488-B0F0-808CCFE08927}" dt="2020-10-26T14:29:50.091" v="1084" actId="20577"/>
          <ac:graphicFrameMkLst>
            <pc:docMk/>
            <pc:sldMk cId="3582065945" sldId="259"/>
            <ac:graphicFrameMk id="6" creationId="{097916B9-0F00-4D67-9690-C09E456C4843}"/>
          </ac:graphicFrameMkLst>
        </pc:graphicFrameChg>
      </pc:sldChg>
      <pc:sldChg chg="modSp mod">
        <pc:chgData name="akd559@gmail.com" userId="c3b46f7a94041c8c" providerId="LiveId" clId="{37BD8CC6-E388-4488-B0F0-808CCFE08927}" dt="2020-10-26T14:38:34.645" v="1102" actId="13782"/>
        <pc:sldMkLst>
          <pc:docMk/>
          <pc:sldMk cId="1548363925" sldId="273"/>
        </pc:sldMkLst>
        <pc:graphicFrameChg chg="mod">
          <ac:chgData name="akd559@gmail.com" userId="c3b46f7a94041c8c" providerId="LiveId" clId="{37BD8CC6-E388-4488-B0F0-808CCFE08927}" dt="2020-10-26T14:38:34.645" v="1102" actId="13782"/>
          <ac:graphicFrameMkLst>
            <pc:docMk/>
            <pc:sldMk cId="1548363925" sldId="273"/>
            <ac:graphicFrameMk id="4" creationId="{ED75AFFB-B13E-4267-92B0-C8936DDA6797}"/>
          </ac:graphicFrameMkLst>
        </pc:graphicFrameChg>
      </pc:sldChg>
      <pc:sldChg chg="new del ord">
        <pc:chgData name="akd559@gmail.com" userId="c3b46f7a94041c8c" providerId="LiveId" clId="{37BD8CC6-E388-4488-B0F0-808CCFE08927}" dt="2020-10-27T02:37:32.788" v="1107" actId="2696"/>
        <pc:sldMkLst>
          <pc:docMk/>
          <pc:sldMk cId="3760793020" sldId="274"/>
        </pc:sldMkLst>
      </pc:sldChg>
      <pc:sldChg chg="add">
        <pc:chgData name="akd559@gmail.com" userId="c3b46f7a94041c8c" providerId="LiveId" clId="{37BD8CC6-E388-4488-B0F0-808CCFE08927}" dt="2020-10-27T02:37:26.095" v="1106"/>
        <pc:sldMkLst>
          <pc:docMk/>
          <pc:sldMk cId="1811788209" sldId="275"/>
        </pc:sldMkLst>
      </pc:sldChg>
      <pc:sldChg chg="modSp new mod">
        <pc:chgData name="akd559@gmail.com" userId="c3b46f7a94041c8c" providerId="LiveId" clId="{37BD8CC6-E388-4488-B0F0-808CCFE08927}" dt="2020-11-06T03:25:33.134" v="1298" actId="20577"/>
        <pc:sldMkLst>
          <pc:docMk/>
          <pc:sldMk cId="507569937" sldId="276"/>
        </pc:sldMkLst>
        <pc:spChg chg="mod">
          <ac:chgData name="akd559@gmail.com" userId="c3b46f7a94041c8c" providerId="LiveId" clId="{37BD8CC6-E388-4488-B0F0-808CCFE08927}" dt="2020-11-06T03:24:03.483" v="1143" actId="20577"/>
          <ac:spMkLst>
            <pc:docMk/>
            <pc:sldMk cId="507569937" sldId="276"/>
            <ac:spMk id="2" creationId="{A0587709-7824-4ACC-92C2-703C001432BA}"/>
          </ac:spMkLst>
        </pc:spChg>
        <pc:spChg chg="mod">
          <ac:chgData name="akd559@gmail.com" userId="c3b46f7a94041c8c" providerId="LiveId" clId="{37BD8CC6-E388-4488-B0F0-808CCFE08927}" dt="2020-11-06T03:25:33.134" v="1298" actId="20577"/>
          <ac:spMkLst>
            <pc:docMk/>
            <pc:sldMk cId="507569937" sldId="276"/>
            <ac:spMk id="3" creationId="{19CB1F37-7ADB-4326-BBE4-F98B21801045}"/>
          </ac:spMkLst>
        </pc:spChg>
      </pc:sldChg>
      <pc:sldChg chg="addSp delSp modSp new mod">
        <pc:chgData name="akd559@gmail.com" userId="c3b46f7a94041c8c" providerId="LiveId" clId="{37BD8CC6-E388-4488-B0F0-808CCFE08927}" dt="2020-11-06T03:47:35.962" v="1620" actId="20577"/>
        <pc:sldMkLst>
          <pc:docMk/>
          <pc:sldMk cId="1485321508" sldId="277"/>
        </pc:sldMkLst>
        <pc:spChg chg="mod">
          <ac:chgData name="akd559@gmail.com" userId="c3b46f7a94041c8c" providerId="LiveId" clId="{37BD8CC6-E388-4488-B0F0-808CCFE08927}" dt="2020-11-06T03:25:50.590" v="1333" actId="20577"/>
          <ac:spMkLst>
            <pc:docMk/>
            <pc:sldMk cId="1485321508" sldId="277"/>
            <ac:spMk id="2" creationId="{C8D1B068-6B92-4A0E-BA17-E6ABF32F3B72}"/>
          </ac:spMkLst>
        </pc:spChg>
        <pc:spChg chg="del mod">
          <ac:chgData name="akd559@gmail.com" userId="c3b46f7a94041c8c" providerId="LiveId" clId="{37BD8CC6-E388-4488-B0F0-808CCFE08927}" dt="2020-11-06T03:35:43.453" v="1609" actId="12084"/>
          <ac:spMkLst>
            <pc:docMk/>
            <pc:sldMk cId="1485321508" sldId="277"/>
            <ac:spMk id="3" creationId="{27C86484-4528-4C17-91C4-7A0D572CC006}"/>
          </ac:spMkLst>
        </pc:spChg>
        <pc:graphicFrameChg chg="add mod">
          <ac:chgData name="akd559@gmail.com" userId="c3b46f7a94041c8c" providerId="LiveId" clId="{37BD8CC6-E388-4488-B0F0-808CCFE08927}" dt="2020-11-06T03:47:35.962" v="1620" actId="20577"/>
          <ac:graphicFrameMkLst>
            <pc:docMk/>
            <pc:sldMk cId="1485321508" sldId="277"/>
            <ac:graphicFrameMk id="4" creationId="{0EF49B7E-3818-420C-BE36-CD5021BCFBD5}"/>
          </ac:graphicFrameMkLst>
        </pc:graphicFrameChg>
      </pc:sldChg>
      <pc:sldChg chg="addSp delSp modSp new mod">
        <pc:chgData name="akd559@gmail.com" userId="c3b46f7a94041c8c" providerId="LiveId" clId="{37BD8CC6-E388-4488-B0F0-808CCFE08927}" dt="2020-11-06T03:35:24.034" v="1608" actId="12100"/>
        <pc:sldMkLst>
          <pc:docMk/>
          <pc:sldMk cId="1280557583" sldId="278"/>
        </pc:sldMkLst>
        <pc:spChg chg="mod">
          <ac:chgData name="akd559@gmail.com" userId="c3b46f7a94041c8c" providerId="LiveId" clId="{37BD8CC6-E388-4488-B0F0-808CCFE08927}" dt="2020-11-06T03:29:26.211" v="1520" actId="20577"/>
          <ac:spMkLst>
            <pc:docMk/>
            <pc:sldMk cId="1280557583" sldId="278"/>
            <ac:spMk id="2" creationId="{96EBD5FB-CCDD-4050-B08D-3B7077E2E447}"/>
          </ac:spMkLst>
        </pc:spChg>
        <pc:spChg chg="del mod">
          <ac:chgData name="akd559@gmail.com" userId="c3b46f7a94041c8c" providerId="LiveId" clId="{37BD8CC6-E388-4488-B0F0-808CCFE08927}" dt="2020-11-06T03:35:18.483" v="1607" actId="12084"/>
          <ac:spMkLst>
            <pc:docMk/>
            <pc:sldMk cId="1280557583" sldId="278"/>
            <ac:spMk id="3" creationId="{74C5184B-2B17-4F3C-A372-59A5338FA2DE}"/>
          </ac:spMkLst>
        </pc:spChg>
        <pc:graphicFrameChg chg="add mod">
          <ac:chgData name="akd559@gmail.com" userId="c3b46f7a94041c8c" providerId="LiveId" clId="{37BD8CC6-E388-4488-B0F0-808CCFE08927}" dt="2020-11-06T03:35:24.034" v="1608" actId="12100"/>
          <ac:graphicFrameMkLst>
            <pc:docMk/>
            <pc:sldMk cId="1280557583" sldId="278"/>
            <ac:graphicFrameMk id="4" creationId="{FEB72D82-85BE-406A-9CF7-2ACCBC29CEDD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C8968B-F06E-40A6-B5CD-A85F8F3603B1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E1F3A916-3FF4-4029-B9CE-DD9BE5161EBC}">
      <dgm:prSet/>
      <dgm:spPr/>
      <dgm:t>
        <a:bodyPr/>
        <a:lstStyle/>
        <a:p>
          <a:r>
            <a:rPr lang="en-US" dirty="0"/>
            <a:t>Transaction Risk</a:t>
          </a:r>
          <a:endParaRPr lang="en-IN" dirty="0"/>
        </a:p>
      </dgm:t>
    </dgm:pt>
    <dgm:pt modelId="{F44F2B78-16AE-4686-804F-02AB13E23049}" type="parTrans" cxnId="{02D83C20-BB72-43E5-B946-E2D3B008AE99}">
      <dgm:prSet/>
      <dgm:spPr/>
      <dgm:t>
        <a:bodyPr/>
        <a:lstStyle/>
        <a:p>
          <a:endParaRPr lang="en-IN"/>
        </a:p>
      </dgm:t>
    </dgm:pt>
    <dgm:pt modelId="{6A32B69C-0069-4F93-89AE-4E99EADAF776}" type="sibTrans" cxnId="{02D83C20-BB72-43E5-B946-E2D3B008AE99}">
      <dgm:prSet/>
      <dgm:spPr/>
      <dgm:t>
        <a:bodyPr/>
        <a:lstStyle/>
        <a:p>
          <a:endParaRPr lang="en-IN"/>
        </a:p>
      </dgm:t>
    </dgm:pt>
    <dgm:pt modelId="{F02CA2A3-0403-4CED-8FFA-8556FD8AE8BD}">
      <dgm:prSet/>
      <dgm:spPr/>
      <dgm:t>
        <a:bodyPr/>
        <a:lstStyle/>
        <a:p>
          <a:r>
            <a:rPr lang="en-US" dirty="0"/>
            <a:t>Economic Risk</a:t>
          </a:r>
          <a:endParaRPr lang="en-IN" dirty="0"/>
        </a:p>
      </dgm:t>
    </dgm:pt>
    <dgm:pt modelId="{54D850A2-4C25-47D5-AE33-01EB116F4B18}" type="parTrans" cxnId="{772740DF-DD44-4C78-B933-0595D73BD41A}">
      <dgm:prSet/>
      <dgm:spPr/>
      <dgm:t>
        <a:bodyPr/>
        <a:lstStyle/>
        <a:p>
          <a:endParaRPr lang="en-IN"/>
        </a:p>
      </dgm:t>
    </dgm:pt>
    <dgm:pt modelId="{C90E0EC1-5293-4D7D-9DFB-C2BA4D6510A7}" type="sibTrans" cxnId="{772740DF-DD44-4C78-B933-0595D73BD41A}">
      <dgm:prSet/>
      <dgm:spPr/>
      <dgm:t>
        <a:bodyPr/>
        <a:lstStyle/>
        <a:p>
          <a:endParaRPr lang="en-IN"/>
        </a:p>
      </dgm:t>
    </dgm:pt>
    <dgm:pt modelId="{C37678A7-C8AA-450D-9639-283F6BB7AF0A}">
      <dgm:prSet/>
      <dgm:spPr/>
      <dgm:t>
        <a:bodyPr/>
        <a:lstStyle/>
        <a:p>
          <a:r>
            <a:rPr lang="en-US" dirty="0"/>
            <a:t>Translation Risk</a:t>
          </a:r>
          <a:endParaRPr lang="en-IN" dirty="0"/>
        </a:p>
      </dgm:t>
    </dgm:pt>
    <dgm:pt modelId="{8C304BF4-33C2-4783-A0E0-526AAE1CE482}" type="parTrans" cxnId="{F6F52EE7-629D-44F1-B7A8-3A89857034C7}">
      <dgm:prSet/>
      <dgm:spPr/>
      <dgm:t>
        <a:bodyPr/>
        <a:lstStyle/>
        <a:p>
          <a:endParaRPr lang="en-IN"/>
        </a:p>
      </dgm:t>
    </dgm:pt>
    <dgm:pt modelId="{88F1C655-3909-40E2-996E-3D09A40E75BA}" type="sibTrans" cxnId="{F6F52EE7-629D-44F1-B7A8-3A89857034C7}">
      <dgm:prSet/>
      <dgm:spPr/>
      <dgm:t>
        <a:bodyPr/>
        <a:lstStyle/>
        <a:p>
          <a:endParaRPr lang="en-IN"/>
        </a:p>
      </dgm:t>
    </dgm:pt>
    <dgm:pt modelId="{21D25AC6-5ACF-44F4-8AEC-1C1C7DFCC269}">
      <dgm:prSet/>
      <dgm:spPr/>
      <dgm:t>
        <a:bodyPr/>
        <a:lstStyle/>
        <a:p>
          <a:r>
            <a:rPr lang="en-US" dirty="0"/>
            <a:t>Risk of an exchange rate changing between transaction and settlement date</a:t>
          </a:r>
          <a:endParaRPr lang="en-IN" dirty="0"/>
        </a:p>
      </dgm:t>
    </dgm:pt>
    <dgm:pt modelId="{720414A4-0EE9-4731-BF43-884DD8EDEAD7}" type="parTrans" cxnId="{EA07F355-81DD-4519-A8AF-6CD6266E4AE0}">
      <dgm:prSet/>
      <dgm:spPr/>
      <dgm:t>
        <a:bodyPr/>
        <a:lstStyle/>
        <a:p>
          <a:endParaRPr lang="en-IN"/>
        </a:p>
      </dgm:t>
    </dgm:pt>
    <dgm:pt modelId="{06D1557E-1561-47E3-A394-A2C1A34452F8}" type="sibTrans" cxnId="{EA07F355-81DD-4519-A8AF-6CD6266E4AE0}">
      <dgm:prSet/>
      <dgm:spPr/>
      <dgm:t>
        <a:bodyPr/>
        <a:lstStyle/>
        <a:p>
          <a:endParaRPr lang="en-IN"/>
        </a:p>
      </dgm:t>
    </dgm:pt>
    <dgm:pt modelId="{B99DF7C8-94B4-456E-9BB0-F26CE56479DA}">
      <dgm:prSet/>
      <dgm:spPr/>
      <dgm:t>
        <a:bodyPr/>
        <a:lstStyle/>
        <a:p>
          <a:r>
            <a:rPr lang="en-US" dirty="0"/>
            <a:t>Long-term affects of changes in exchange rates on the market value of a company </a:t>
          </a:r>
          <a:endParaRPr lang="en-IN" dirty="0"/>
        </a:p>
      </dgm:t>
    </dgm:pt>
    <dgm:pt modelId="{673E06C7-7E9D-42A7-9D48-07D0A5085DC5}" type="parTrans" cxnId="{7EC98DD0-AA40-4544-AB6B-08DFEF1A6EFF}">
      <dgm:prSet/>
      <dgm:spPr/>
      <dgm:t>
        <a:bodyPr/>
        <a:lstStyle/>
        <a:p>
          <a:endParaRPr lang="en-IN"/>
        </a:p>
      </dgm:t>
    </dgm:pt>
    <dgm:pt modelId="{2621F678-3337-42F0-ABB6-FE890334E16C}" type="sibTrans" cxnId="{7EC98DD0-AA40-4544-AB6B-08DFEF1A6EFF}">
      <dgm:prSet/>
      <dgm:spPr/>
      <dgm:t>
        <a:bodyPr/>
        <a:lstStyle/>
        <a:p>
          <a:endParaRPr lang="en-IN"/>
        </a:p>
      </dgm:t>
    </dgm:pt>
    <dgm:pt modelId="{D2F1C527-2A7B-448B-B5A1-977EBF082263}">
      <dgm:prSet/>
      <dgm:spPr/>
      <dgm:t>
        <a:bodyPr/>
        <a:lstStyle/>
        <a:p>
          <a:r>
            <a:rPr lang="en-US" dirty="0"/>
            <a:t>Translation from foreign currency to home currency </a:t>
          </a:r>
          <a:endParaRPr lang="en-IN" dirty="0"/>
        </a:p>
      </dgm:t>
    </dgm:pt>
    <dgm:pt modelId="{81B72F94-0977-40EE-AE58-DB63BD01EDB4}" type="parTrans" cxnId="{43AE3DD9-B277-43FD-B7AD-D04058D7A8DA}">
      <dgm:prSet/>
      <dgm:spPr/>
      <dgm:t>
        <a:bodyPr/>
        <a:lstStyle/>
        <a:p>
          <a:endParaRPr lang="en-IN"/>
        </a:p>
      </dgm:t>
    </dgm:pt>
    <dgm:pt modelId="{6A4367CC-908D-4E54-83DE-0F655E500CF7}" type="sibTrans" cxnId="{43AE3DD9-B277-43FD-B7AD-D04058D7A8DA}">
      <dgm:prSet/>
      <dgm:spPr/>
      <dgm:t>
        <a:bodyPr/>
        <a:lstStyle/>
        <a:p>
          <a:endParaRPr lang="en-IN"/>
        </a:p>
      </dgm:t>
    </dgm:pt>
    <dgm:pt modelId="{792C04CE-9507-4D28-86EF-C158BDB33AE5}">
      <dgm:prSet/>
      <dgm:spPr/>
      <dgm:t>
        <a:bodyPr/>
        <a:lstStyle/>
        <a:p>
          <a:r>
            <a:rPr lang="en-US" dirty="0"/>
            <a:t>Size of the transaction, hedging period, volatility </a:t>
          </a:r>
          <a:endParaRPr lang="en-IN" dirty="0"/>
        </a:p>
      </dgm:t>
    </dgm:pt>
    <dgm:pt modelId="{A9231D4C-578A-4F34-9850-5B7D3FF91ED7}" type="parTrans" cxnId="{1D58259F-C8EF-4C80-9ADB-AE1116539A5F}">
      <dgm:prSet/>
      <dgm:spPr/>
      <dgm:t>
        <a:bodyPr/>
        <a:lstStyle/>
        <a:p>
          <a:endParaRPr lang="en-IN"/>
        </a:p>
      </dgm:t>
    </dgm:pt>
    <dgm:pt modelId="{6B9A4ECB-7B50-4AA6-8302-1D3F643C7D10}" type="sibTrans" cxnId="{1D58259F-C8EF-4C80-9ADB-AE1116539A5F}">
      <dgm:prSet/>
      <dgm:spPr/>
      <dgm:t>
        <a:bodyPr/>
        <a:lstStyle/>
        <a:p>
          <a:endParaRPr lang="en-IN"/>
        </a:p>
      </dgm:t>
    </dgm:pt>
    <dgm:pt modelId="{DA594042-60FD-4AA7-8AA0-509CC50D9AA9}">
      <dgm:prSet/>
      <dgm:spPr/>
      <dgm:t>
        <a:bodyPr/>
        <a:lstStyle/>
        <a:p>
          <a:r>
            <a:rPr lang="en-US" dirty="0"/>
            <a:t>Doesn’t mean real conversion from one currency to another</a:t>
          </a:r>
          <a:endParaRPr lang="en-IN" dirty="0"/>
        </a:p>
      </dgm:t>
    </dgm:pt>
    <dgm:pt modelId="{2D9D40A0-B0FE-4134-9724-3A349F7ECD54}" type="parTrans" cxnId="{420F8AD1-3F40-42FB-9293-093EF1E5AA18}">
      <dgm:prSet/>
      <dgm:spPr/>
      <dgm:t>
        <a:bodyPr/>
        <a:lstStyle/>
        <a:p>
          <a:endParaRPr lang="en-IN"/>
        </a:p>
      </dgm:t>
    </dgm:pt>
    <dgm:pt modelId="{6C589481-6B5C-4187-95E4-4DDA48D26AA1}" type="sibTrans" cxnId="{420F8AD1-3F40-42FB-9293-093EF1E5AA18}">
      <dgm:prSet/>
      <dgm:spPr/>
      <dgm:t>
        <a:bodyPr/>
        <a:lstStyle/>
        <a:p>
          <a:endParaRPr lang="en-IN"/>
        </a:p>
      </dgm:t>
    </dgm:pt>
    <dgm:pt modelId="{53EA3BB8-B032-4C43-8E62-90407AFF75D4}" type="pres">
      <dgm:prSet presAssocID="{EDC8968B-F06E-40A6-B5CD-A85F8F3603B1}" presName="linear" presStyleCnt="0">
        <dgm:presLayoutVars>
          <dgm:dir/>
          <dgm:animLvl val="lvl"/>
          <dgm:resizeHandles val="exact"/>
        </dgm:presLayoutVars>
      </dgm:prSet>
      <dgm:spPr/>
    </dgm:pt>
    <dgm:pt modelId="{A7E753FC-6B45-4CC6-BF55-F38608E18576}" type="pres">
      <dgm:prSet presAssocID="{E1F3A916-3FF4-4029-B9CE-DD9BE5161EBC}" presName="parentLin" presStyleCnt="0"/>
      <dgm:spPr/>
    </dgm:pt>
    <dgm:pt modelId="{8416BF2C-722F-4D82-BA55-FF7CDFF918B0}" type="pres">
      <dgm:prSet presAssocID="{E1F3A916-3FF4-4029-B9CE-DD9BE5161EBC}" presName="parentLeftMargin" presStyleLbl="node1" presStyleIdx="0" presStyleCnt="3"/>
      <dgm:spPr/>
    </dgm:pt>
    <dgm:pt modelId="{3563939D-5391-4A8A-97D5-B12C07B7C03F}" type="pres">
      <dgm:prSet presAssocID="{E1F3A916-3FF4-4029-B9CE-DD9BE5161EB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788579B-7344-4891-888B-E8FBF85F32CC}" type="pres">
      <dgm:prSet presAssocID="{E1F3A916-3FF4-4029-B9CE-DD9BE5161EBC}" presName="negativeSpace" presStyleCnt="0"/>
      <dgm:spPr/>
    </dgm:pt>
    <dgm:pt modelId="{E938ACA9-495B-4364-9CF6-EDC60AA0C2B7}" type="pres">
      <dgm:prSet presAssocID="{E1F3A916-3FF4-4029-B9CE-DD9BE5161EBC}" presName="childText" presStyleLbl="conFgAcc1" presStyleIdx="0" presStyleCnt="3">
        <dgm:presLayoutVars>
          <dgm:bulletEnabled val="1"/>
        </dgm:presLayoutVars>
      </dgm:prSet>
      <dgm:spPr/>
    </dgm:pt>
    <dgm:pt modelId="{B7C1FEE7-9B62-4C29-8D4D-72A75C780934}" type="pres">
      <dgm:prSet presAssocID="{6A32B69C-0069-4F93-89AE-4E99EADAF776}" presName="spaceBetweenRectangles" presStyleCnt="0"/>
      <dgm:spPr/>
    </dgm:pt>
    <dgm:pt modelId="{4AC831C4-0AF8-4EDE-8328-D01A2C4EBD66}" type="pres">
      <dgm:prSet presAssocID="{F02CA2A3-0403-4CED-8FFA-8556FD8AE8BD}" presName="parentLin" presStyleCnt="0"/>
      <dgm:spPr/>
    </dgm:pt>
    <dgm:pt modelId="{96E1DBB7-0035-4E87-AEE4-22F32A419FD0}" type="pres">
      <dgm:prSet presAssocID="{F02CA2A3-0403-4CED-8FFA-8556FD8AE8BD}" presName="parentLeftMargin" presStyleLbl="node1" presStyleIdx="0" presStyleCnt="3"/>
      <dgm:spPr/>
    </dgm:pt>
    <dgm:pt modelId="{582806D4-C097-47A2-95C0-0D481807892F}" type="pres">
      <dgm:prSet presAssocID="{F02CA2A3-0403-4CED-8FFA-8556FD8AE8B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DA4BB26-77AD-4EEC-8CCC-35297BE53067}" type="pres">
      <dgm:prSet presAssocID="{F02CA2A3-0403-4CED-8FFA-8556FD8AE8BD}" presName="negativeSpace" presStyleCnt="0"/>
      <dgm:spPr/>
    </dgm:pt>
    <dgm:pt modelId="{95883008-4EA3-4FA7-853B-9B3D914D0E87}" type="pres">
      <dgm:prSet presAssocID="{F02CA2A3-0403-4CED-8FFA-8556FD8AE8BD}" presName="childText" presStyleLbl="conFgAcc1" presStyleIdx="1" presStyleCnt="3">
        <dgm:presLayoutVars>
          <dgm:bulletEnabled val="1"/>
        </dgm:presLayoutVars>
      </dgm:prSet>
      <dgm:spPr/>
    </dgm:pt>
    <dgm:pt modelId="{84C11744-97C7-4A1E-997A-C5E81E899491}" type="pres">
      <dgm:prSet presAssocID="{C90E0EC1-5293-4D7D-9DFB-C2BA4D6510A7}" presName="spaceBetweenRectangles" presStyleCnt="0"/>
      <dgm:spPr/>
    </dgm:pt>
    <dgm:pt modelId="{70D3D7F1-0BC8-4ABA-B446-96E3DD59FCE4}" type="pres">
      <dgm:prSet presAssocID="{C37678A7-C8AA-450D-9639-283F6BB7AF0A}" presName="parentLin" presStyleCnt="0"/>
      <dgm:spPr/>
    </dgm:pt>
    <dgm:pt modelId="{F9332DF3-6B9E-48EF-869B-2F98D59B79C0}" type="pres">
      <dgm:prSet presAssocID="{C37678A7-C8AA-450D-9639-283F6BB7AF0A}" presName="parentLeftMargin" presStyleLbl="node1" presStyleIdx="1" presStyleCnt="3"/>
      <dgm:spPr/>
    </dgm:pt>
    <dgm:pt modelId="{BBBBAA6B-C9E3-4FFD-AEC9-5E42F534184D}" type="pres">
      <dgm:prSet presAssocID="{C37678A7-C8AA-450D-9639-283F6BB7AF0A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2069D89C-C8EF-411C-B1DA-2D0A5C226C58}" type="pres">
      <dgm:prSet presAssocID="{C37678A7-C8AA-450D-9639-283F6BB7AF0A}" presName="negativeSpace" presStyleCnt="0"/>
      <dgm:spPr/>
    </dgm:pt>
    <dgm:pt modelId="{715033D2-794F-48FA-9301-0664BA1D6417}" type="pres">
      <dgm:prSet presAssocID="{C37678A7-C8AA-450D-9639-283F6BB7AF0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2D83C20-BB72-43E5-B946-E2D3B008AE99}" srcId="{EDC8968B-F06E-40A6-B5CD-A85F8F3603B1}" destId="{E1F3A916-3FF4-4029-B9CE-DD9BE5161EBC}" srcOrd="0" destOrd="0" parTransId="{F44F2B78-16AE-4686-804F-02AB13E23049}" sibTransId="{6A32B69C-0069-4F93-89AE-4E99EADAF776}"/>
    <dgm:cxn modelId="{A5061F5D-2398-4297-8BB6-9ABF48AA060E}" type="presOf" srcId="{21D25AC6-5ACF-44F4-8AEC-1C1C7DFCC269}" destId="{E938ACA9-495B-4364-9CF6-EDC60AA0C2B7}" srcOrd="0" destOrd="0" presId="urn:microsoft.com/office/officeart/2005/8/layout/list1"/>
    <dgm:cxn modelId="{BCE1C060-B3EB-487D-9AEB-A6DB9E83E7F2}" type="presOf" srcId="{F02CA2A3-0403-4CED-8FFA-8556FD8AE8BD}" destId="{96E1DBB7-0035-4E87-AEE4-22F32A419FD0}" srcOrd="0" destOrd="0" presId="urn:microsoft.com/office/officeart/2005/8/layout/list1"/>
    <dgm:cxn modelId="{5C7F2441-7439-4E8E-8678-46E4F1C52594}" type="presOf" srcId="{792C04CE-9507-4D28-86EF-C158BDB33AE5}" destId="{E938ACA9-495B-4364-9CF6-EDC60AA0C2B7}" srcOrd="0" destOrd="1" presId="urn:microsoft.com/office/officeart/2005/8/layout/list1"/>
    <dgm:cxn modelId="{33377143-6D04-4781-9CF8-D6BEB1440BD7}" type="presOf" srcId="{EDC8968B-F06E-40A6-B5CD-A85F8F3603B1}" destId="{53EA3BB8-B032-4C43-8E62-90407AFF75D4}" srcOrd="0" destOrd="0" presId="urn:microsoft.com/office/officeart/2005/8/layout/list1"/>
    <dgm:cxn modelId="{5403BC4A-0077-4DFA-8C53-4537163C4C82}" type="presOf" srcId="{C37678A7-C8AA-450D-9639-283F6BB7AF0A}" destId="{F9332DF3-6B9E-48EF-869B-2F98D59B79C0}" srcOrd="0" destOrd="0" presId="urn:microsoft.com/office/officeart/2005/8/layout/list1"/>
    <dgm:cxn modelId="{EA07F355-81DD-4519-A8AF-6CD6266E4AE0}" srcId="{E1F3A916-3FF4-4029-B9CE-DD9BE5161EBC}" destId="{21D25AC6-5ACF-44F4-8AEC-1C1C7DFCC269}" srcOrd="0" destOrd="0" parTransId="{720414A4-0EE9-4731-BF43-884DD8EDEAD7}" sibTransId="{06D1557E-1561-47E3-A394-A2C1A34452F8}"/>
    <dgm:cxn modelId="{58BE2057-FEFE-4C4A-90E0-9FAB6DDB29A4}" type="presOf" srcId="{F02CA2A3-0403-4CED-8FFA-8556FD8AE8BD}" destId="{582806D4-C097-47A2-95C0-0D481807892F}" srcOrd="1" destOrd="0" presId="urn:microsoft.com/office/officeart/2005/8/layout/list1"/>
    <dgm:cxn modelId="{6FDC3D7B-B028-48DB-B115-63F4CB34B6D8}" type="presOf" srcId="{DA594042-60FD-4AA7-8AA0-509CC50D9AA9}" destId="{715033D2-794F-48FA-9301-0664BA1D6417}" srcOrd="0" destOrd="1" presId="urn:microsoft.com/office/officeart/2005/8/layout/list1"/>
    <dgm:cxn modelId="{88F34A82-43BC-4B48-BF3F-56FD5B21702B}" type="presOf" srcId="{E1F3A916-3FF4-4029-B9CE-DD9BE5161EBC}" destId="{8416BF2C-722F-4D82-BA55-FF7CDFF918B0}" srcOrd="0" destOrd="0" presId="urn:microsoft.com/office/officeart/2005/8/layout/list1"/>
    <dgm:cxn modelId="{1D58259F-C8EF-4C80-9ADB-AE1116539A5F}" srcId="{E1F3A916-3FF4-4029-B9CE-DD9BE5161EBC}" destId="{792C04CE-9507-4D28-86EF-C158BDB33AE5}" srcOrd="1" destOrd="0" parTransId="{A9231D4C-578A-4F34-9850-5B7D3FF91ED7}" sibTransId="{6B9A4ECB-7B50-4AA6-8302-1D3F643C7D10}"/>
    <dgm:cxn modelId="{FBC9E1A4-5715-49EE-8E6C-5D7DAEB24D1F}" type="presOf" srcId="{B99DF7C8-94B4-456E-9BB0-F26CE56479DA}" destId="{95883008-4EA3-4FA7-853B-9B3D914D0E87}" srcOrd="0" destOrd="0" presId="urn:microsoft.com/office/officeart/2005/8/layout/list1"/>
    <dgm:cxn modelId="{1A02D8B3-72DC-42BC-936C-0BE8945E6ABD}" type="presOf" srcId="{D2F1C527-2A7B-448B-B5A1-977EBF082263}" destId="{715033D2-794F-48FA-9301-0664BA1D6417}" srcOrd="0" destOrd="0" presId="urn:microsoft.com/office/officeart/2005/8/layout/list1"/>
    <dgm:cxn modelId="{5D8A31B7-B17B-4518-B211-701FE443AE11}" type="presOf" srcId="{E1F3A916-3FF4-4029-B9CE-DD9BE5161EBC}" destId="{3563939D-5391-4A8A-97D5-B12C07B7C03F}" srcOrd="1" destOrd="0" presId="urn:microsoft.com/office/officeart/2005/8/layout/list1"/>
    <dgm:cxn modelId="{7EC98DD0-AA40-4544-AB6B-08DFEF1A6EFF}" srcId="{F02CA2A3-0403-4CED-8FFA-8556FD8AE8BD}" destId="{B99DF7C8-94B4-456E-9BB0-F26CE56479DA}" srcOrd="0" destOrd="0" parTransId="{673E06C7-7E9D-42A7-9D48-07D0A5085DC5}" sibTransId="{2621F678-3337-42F0-ABB6-FE890334E16C}"/>
    <dgm:cxn modelId="{420F8AD1-3F40-42FB-9293-093EF1E5AA18}" srcId="{C37678A7-C8AA-450D-9639-283F6BB7AF0A}" destId="{DA594042-60FD-4AA7-8AA0-509CC50D9AA9}" srcOrd="1" destOrd="0" parTransId="{2D9D40A0-B0FE-4134-9724-3A349F7ECD54}" sibTransId="{6C589481-6B5C-4187-95E4-4DDA48D26AA1}"/>
    <dgm:cxn modelId="{43AE3DD9-B277-43FD-B7AD-D04058D7A8DA}" srcId="{C37678A7-C8AA-450D-9639-283F6BB7AF0A}" destId="{D2F1C527-2A7B-448B-B5A1-977EBF082263}" srcOrd="0" destOrd="0" parTransId="{81B72F94-0977-40EE-AE58-DB63BD01EDB4}" sibTransId="{6A4367CC-908D-4E54-83DE-0F655E500CF7}"/>
    <dgm:cxn modelId="{5B556DDE-0971-41DD-8622-5FA1A0674A13}" type="presOf" srcId="{C37678A7-C8AA-450D-9639-283F6BB7AF0A}" destId="{BBBBAA6B-C9E3-4FFD-AEC9-5E42F534184D}" srcOrd="1" destOrd="0" presId="urn:microsoft.com/office/officeart/2005/8/layout/list1"/>
    <dgm:cxn modelId="{772740DF-DD44-4C78-B933-0595D73BD41A}" srcId="{EDC8968B-F06E-40A6-B5CD-A85F8F3603B1}" destId="{F02CA2A3-0403-4CED-8FFA-8556FD8AE8BD}" srcOrd="1" destOrd="0" parTransId="{54D850A2-4C25-47D5-AE33-01EB116F4B18}" sibTransId="{C90E0EC1-5293-4D7D-9DFB-C2BA4D6510A7}"/>
    <dgm:cxn modelId="{F6F52EE7-629D-44F1-B7A8-3A89857034C7}" srcId="{EDC8968B-F06E-40A6-B5CD-A85F8F3603B1}" destId="{C37678A7-C8AA-450D-9639-283F6BB7AF0A}" srcOrd="2" destOrd="0" parTransId="{8C304BF4-33C2-4783-A0E0-526AAE1CE482}" sibTransId="{88F1C655-3909-40E2-996E-3D09A40E75BA}"/>
    <dgm:cxn modelId="{313DFEC4-F5B6-4ABF-AFCB-25FFF51EE1D5}" type="presParOf" srcId="{53EA3BB8-B032-4C43-8E62-90407AFF75D4}" destId="{A7E753FC-6B45-4CC6-BF55-F38608E18576}" srcOrd="0" destOrd="0" presId="urn:microsoft.com/office/officeart/2005/8/layout/list1"/>
    <dgm:cxn modelId="{21DDA650-31BA-42A3-B9B0-E76A635475F2}" type="presParOf" srcId="{A7E753FC-6B45-4CC6-BF55-F38608E18576}" destId="{8416BF2C-722F-4D82-BA55-FF7CDFF918B0}" srcOrd="0" destOrd="0" presId="urn:microsoft.com/office/officeart/2005/8/layout/list1"/>
    <dgm:cxn modelId="{74BE966B-8F61-4D2D-A28D-E8719E38F0D7}" type="presParOf" srcId="{A7E753FC-6B45-4CC6-BF55-F38608E18576}" destId="{3563939D-5391-4A8A-97D5-B12C07B7C03F}" srcOrd="1" destOrd="0" presId="urn:microsoft.com/office/officeart/2005/8/layout/list1"/>
    <dgm:cxn modelId="{994B0C3C-6C14-4159-B270-530CEAA950E0}" type="presParOf" srcId="{53EA3BB8-B032-4C43-8E62-90407AFF75D4}" destId="{B788579B-7344-4891-888B-E8FBF85F32CC}" srcOrd="1" destOrd="0" presId="urn:microsoft.com/office/officeart/2005/8/layout/list1"/>
    <dgm:cxn modelId="{25429B84-837A-46C5-BE1C-D59CDC350E3A}" type="presParOf" srcId="{53EA3BB8-B032-4C43-8E62-90407AFF75D4}" destId="{E938ACA9-495B-4364-9CF6-EDC60AA0C2B7}" srcOrd="2" destOrd="0" presId="urn:microsoft.com/office/officeart/2005/8/layout/list1"/>
    <dgm:cxn modelId="{2FA229EB-13EA-4DD7-A543-6ADA0F141F27}" type="presParOf" srcId="{53EA3BB8-B032-4C43-8E62-90407AFF75D4}" destId="{B7C1FEE7-9B62-4C29-8D4D-72A75C780934}" srcOrd="3" destOrd="0" presId="urn:microsoft.com/office/officeart/2005/8/layout/list1"/>
    <dgm:cxn modelId="{4BD23340-6C60-4CD4-A449-D014B13E5007}" type="presParOf" srcId="{53EA3BB8-B032-4C43-8E62-90407AFF75D4}" destId="{4AC831C4-0AF8-4EDE-8328-D01A2C4EBD66}" srcOrd="4" destOrd="0" presId="urn:microsoft.com/office/officeart/2005/8/layout/list1"/>
    <dgm:cxn modelId="{D0891C1E-6863-4D0A-BFAB-797314E44418}" type="presParOf" srcId="{4AC831C4-0AF8-4EDE-8328-D01A2C4EBD66}" destId="{96E1DBB7-0035-4E87-AEE4-22F32A419FD0}" srcOrd="0" destOrd="0" presId="urn:microsoft.com/office/officeart/2005/8/layout/list1"/>
    <dgm:cxn modelId="{C7E0DBF7-F174-47C9-BCD3-8B848EEBBF6E}" type="presParOf" srcId="{4AC831C4-0AF8-4EDE-8328-D01A2C4EBD66}" destId="{582806D4-C097-47A2-95C0-0D481807892F}" srcOrd="1" destOrd="0" presId="urn:microsoft.com/office/officeart/2005/8/layout/list1"/>
    <dgm:cxn modelId="{4864379B-9425-4DED-9EA9-421350CB6D70}" type="presParOf" srcId="{53EA3BB8-B032-4C43-8E62-90407AFF75D4}" destId="{5DA4BB26-77AD-4EEC-8CCC-35297BE53067}" srcOrd="5" destOrd="0" presId="urn:microsoft.com/office/officeart/2005/8/layout/list1"/>
    <dgm:cxn modelId="{0BE1913D-00BD-4E2B-9582-69685135F652}" type="presParOf" srcId="{53EA3BB8-B032-4C43-8E62-90407AFF75D4}" destId="{95883008-4EA3-4FA7-853B-9B3D914D0E87}" srcOrd="6" destOrd="0" presId="urn:microsoft.com/office/officeart/2005/8/layout/list1"/>
    <dgm:cxn modelId="{8A667560-8481-404C-B0BC-E1C97464C1B7}" type="presParOf" srcId="{53EA3BB8-B032-4C43-8E62-90407AFF75D4}" destId="{84C11744-97C7-4A1E-997A-C5E81E899491}" srcOrd="7" destOrd="0" presId="urn:microsoft.com/office/officeart/2005/8/layout/list1"/>
    <dgm:cxn modelId="{8E74421A-6E02-4278-B26F-8199DBF512CC}" type="presParOf" srcId="{53EA3BB8-B032-4C43-8E62-90407AFF75D4}" destId="{70D3D7F1-0BC8-4ABA-B446-96E3DD59FCE4}" srcOrd="8" destOrd="0" presId="urn:microsoft.com/office/officeart/2005/8/layout/list1"/>
    <dgm:cxn modelId="{34C2E14E-938F-467C-B55D-B1A847457810}" type="presParOf" srcId="{70D3D7F1-0BC8-4ABA-B446-96E3DD59FCE4}" destId="{F9332DF3-6B9E-48EF-869B-2F98D59B79C0}" srcOrd="0" destOrd="0" presId="urn:microsoft.com/office/officeart/2005/8/layout/list1"/>
    <dgm:cxn modelId="{44FF1914-61ED-42C4-9613-6038482FD11F}" type="presParOf" srcId="{70D3D7F1-0BC8-4ABA-B446-96E3DD59FCE4}" destId="{BBBBAA6B-C9E3-4FFD-AEC9-5E42F534184D}" srcOrd="1" destOrd="0" presId="urn:microsoft.com/office/officeart/2005/8/layout/list1"/>
    <dgm:cxn modelId="{91C91A0B-F65C-4433-B5D0-811DEC79C03D}" type="presParOf" srcId="{53EA3BB8-B032-4C43-8E62-90407AFF75D4}" destId="{2069D89C-C8EF-411C-B1DA-2D0A5C226C58}" srcOrd="9" destOrd="0" presId="urn:microsoft.com/office/officeart/2005/8/layout/list1"/>
    <dgm:cxn modelId="{5535E7E2-98C1-4611-B745-83C1E282B3C5}" type="presParOf" srcId="{53EA3BB8-B032-4C43-8E62-90407AFF75D4}" destId="{715033D2-794F-48FA-9301-0664BA1D641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F23051-71C9-43D1-894D-88632B487FB9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D7EE487A-D91C-4B4F-A6BD-6460481D65B1}">
      <dgm:prSet custT="1"/>
      <dgm:spPr/>
      <dgm:t>
        <a:bodyPr/>
        <a:lstStyle/>
        <a:p>
          <a:r>
            <a:rPr lang="en-US" sz="1600" dirty="0"/>
            <a:t>Market Risk- economic developments or markets </a:t>
          </a:r>
          <a:endParaRPr lang="en-IN" sz="1600" dirty="0"/>
        </a:p>
      </dgm:t>
    </dgm:pt>
    <dgm:pt modelId="{B5892439-9A69-471E-877C-15E03B0BCD55}" type="parTrans" cxnId="{28BA282E-9567-451B-BB58-B025AB0F14DD}">
      <dgm:prSet/>
      <dgm:spPr/>
      <dgm:t>
        <a:bodyPr/>
        <a:lstStyle/>
        <a:p>
          <a:endParaRPr lang="en-IN"/>
        </a:p>
      </dgm:t>
    </dgm:pt>
    <dgm:pt modelId="{3C08AB5A-EC8B-4FA0-B7FD-3BB2EED63653}" type="sibTrans" cxnId="{28BA282E-9567-451B-BB58-B025AB0F14DD}">
      <dgm:prSet/>
      <dgm:spPr/>
      <dgm:t>
        <a:bodyPr/>
        <a:lstStyle/>
        <a:p>
          <a:endParaRPr lang="en-IN"/>
        </a:p>
      </dgm:t>
    </dgm:pt>
    <dgm:pt modelId="{A174A6D5-2567-4411-B0E5-F4518B989BB0}">
      <dgm:prSet custT="1"/>
      <dgm:spPr/>
      <dgm:t>
        <a:bodyPr/>
        <a:lstStyle/>
        <a:p>
          <a:r>
            <a:rPr lang="en-US" sz="1600" dirty="0"/>
            <a:t>Liquidity Risk- unable to sell investment at fair price</a:t>
          </a:r>
          <a:endParaRPr lang="en-IN" sz="1600" dirty="0"/>
        </a:p>
      </dgm:t>
    </dgm:pt>
    <dgm:pt modelId="{278F00B4-A92A-4195-B431-850845BE6086}" type="parTrans" cxnId="{D26DFFDF-57E5-4C5C-8174-C228E24F8A89}">
      <dgm:prSet/>
      <dgm:spPr/>
      <dgm:t>
        <a:bodyPr/>
        <a:lstStyle/>
        <a:p>
          <a:endParaRPr lang="en-IN"/>
        </a:p>
      </dgm:t>
    </dgm:pt>
    <dgm:pt modelId="{7E73A777-248A-4E46-BFED-0CDCBB25A0DB}" type="sibTrans" cxnId="{D26DFFDF-57E5-4C5C-8174-C228E24F8A89}">
      <dgm:prSet/>
      <dgm:spPr/>
      <dgm:t>
        <a:bodyPr/>
        <a:lstStyle/>
        <a:p>
          <a:endParaRPr lang="en-IN"/>
        </a:p>
      </dgm:t>
    </dgm:pt>
    <dgm:pt modelId="{33209154-4886-4CE9-BD12-384D4B2083E4}">
      <dgm:prSet custT="1"/>
      <dgm:spPr/>
      <dgm:t>
        <a:bodyPr/>
        <a:lstStyle/>
        <a:p>
          <a:r>
            <a:rPr lang="en-US" sz="1600" dirty="0"/>
            <a:t>Concentration Risk – loss due to concentration in one type of investment </a:t>
          </a:r>
          <a:endParaRPr lang="en-IN" sz="1600" dirty="0"/>
        </a:p>
      </dgm:t>
    </dgm:pt>
    <dgm:pt modelId="{3D00EEF6-99CB-4979-8330-B76DC806363C}" type="parTrans" cxnId="{72CD81E9-5AFE-48CE-AE44-6738CB106016}">
      <dgm:prSet/>
      <dgm:spPr/>
      <dgm:t>
        <a:bodyPr/>
        <a:lstStyle/>
        <a:p>
          <a:endParaRPr lang="en-IN"/>
        </a:p>
      </dgm:t>
    </dgm:pt>
    <dgm:pt modelId="{A54E3587-6A1D-449E-A4C4-E8D0CBC1C5B4}" type="sibTrans" cxnId="{72CD81E9-5AFE-48CE-AE44-6738CB106016}">
      <dgm:prSet/>
      <dgm:spPr/>
      <dgm:t>
        <a:bodyPr/>
        <a:lstStyle/>
        <a:p>
          <a:endParaRPr lang="en-IN"/>
        </a:p>
      </dgm:t>
    </dgm:pt>
    <dgm:pt modelId="{4371143F-CD99-4731-9E24-7826FE8B3339}">
      <dgm:prSet custT="1"/>
      <dgm:spPr/>
      <dgm:t>
        <a:bodyPr/>
        <a:lstStyle/>
        <a:p>
          <a:r>
            <a:rPr lang="en-US" sz="1600" dirty="0"/>
            <a:t>Credit Risk- unable to pay interest or repay the principal at maturity </a:t>
          </a:r>
          <a:endParaRPr lang="en-IN" sz="1600" dirty="0"/>
        </a:p>
      </dgm:t>
    </dgm:pt>
    <dgm:pt modelId="{0D2A163B-39E5-47BA-B55A-FB0A257E4F09}" type="parTrans" cxnId="{55B1933B-068B-4330-8902-D4D2D88B27BB}">
      <dgm:prSet/>
      <dgm:spPr/>
      <dgm:t>
        <a:bodyPr/>
        <a:lstStyle/>
        <a:p>
          <a:endParaRPr lang="en-IN"/>
        </a:p>
      </dgm:t>
    </dgm:pt>
    <dgm:pt modelId="{625E8685-542A-4751-95F3-C43F29702484}" type="sibTrans" cxnId="{55B1933B-068B-4330-8902-D4D2D88B27BB}">
      <dgm:prSet/>
      <dgm:spPr/>
      <dgm:t>
        <a:bodyPr/>
        <a:lstStyle/>
        <a:p>
          <a:endParaRPr lang="en-IN"/>
        </a:p>
      </dgm:t>
    </dgm:pt>
    <dgm:pt modelId="{A579B858-461C-49B0-975B-0B89354CD770}">
      <dgm:prSet custT="1"/>
      <dgm:spPr/>
      <dgm:t>
        <a:bodyPr/>
        <a:lstStyle/>
        <a:p>
          <a:r>
            <a:rPr lang="en-US" sz="1600" dirty="0"/>
            <a:t>Reinvestment Risk- loss from reinvesting principal or income at a lower interest rate</a:t>
          </a:r>
          <a:endParaRPr lang="en-IN" sz="1600" dirty="0"/>
        </a:p>
      </dgm:t>
    </dgm:pt>
    <dgm:pt modelId="{62B37A79-243A-4DC1-B83F-7052E679E2DE}" type="parTrans" cxnId="{5D4D9E6B-466F-44CE-820A-A68CA9AE637A}">
      <dgm:prSet/>
      <dgm:spPr/>
      <dgm:t>
        <a:bodyPr/>
        <a:lstStyle/>
        <a:p>
          <a:endParaRPr lang="en-IN"/>
        </a:p>
      </dgm:t>
    </dgm:pt>
    <dgm:pt modelId="{B4DB678C-2080-4346-AB9C-9862C33E1364}" type="sibTrans" cxnId="{5D4D9E6B-466F-44CE-820A-A68CA9AE637A}">
      <dgm:prSet/>
      <dgm:spPr/>
      <dgm:t>
        <a:bodyPr/>
        <a:lstStyle/>
        <a:p>
          <a:endParaRPr lang="en-IN"/>
        </a:p>
      </dgm:t>
    </dgm:pt>
    <dgm:pt modelId="{6B7CC515-AE65-4BA6-B34C-D9282C3107DA}">
      <dgm:prSet custT="1"/>
      <dgm:spPr/>
      <dgm:t>
        <a:bodyPr/>
        <a:lstStyle/>
        <a:p>
          <a:r>
            <a:rPr lang="en-US" sz="1600" dirty="0"/>
            <a:t>Inflation Risk- loss of purchasing power</a:t>
          </a:r>
          <a:endParaRPr lang="en-IN" sz="1600" dirty="0"/>
        </a:p>
      </dgm:t>
    </dgm:pt>
    <dgm:pt modelId="{7CE41F89-9F7E-45B3-B478-63444AFC5022}" type="parTrans" cxnId="{30A3B844-3240-4DB7-8FCA-4A92B1F8D299}">
      <dgm:prSet/>
      <dgm:spPr/>
      <dgm:t>
        <a:bodyPr/>
        <a:lstStyle/>
        <a:p>
          <a:endParaRPr lang="en-IN"/>
        </a:p>
      </dgm:t>
    </dgm:pt>
    <dgm:pt modelId="{BFFF77FA-2EBA-4ABB-AAFB-18A9C225A53B}" type="sibTrans" cxnId="{30A3B844-3240-4DB7-8FCA-4A92B1F8D299}">
      <dgm:prSet/>
      <dgm:spPr/>
      <dgm:t>
        <a:bodyPr/>
        <a:lstStyle/>
        <a:p>
          <a:endParaRPr lang="en-IN"/>
        </a:p>
      </dgm:t>
    </dgm:pt>
    <dgm:pt modelId="{F015B515-DA07-4790-A5CE-4411EAEB7507}">
      <dgm:prSet custT="1"/>
      <dgm:spPr/>
      <dgm:t>
        <a:bodyPr/>
        <a:lstStyle/>
        <a:p>
          <a:r>
            <a:rPr lang="en-US" sz="1600" dirty="0"/>
            <a:t>Horizon Risk- risk that your investment may be shortened because of an unforeseen event</a:t>
          </a:r>
          <a:endParaRPr lang="en-IN" sz="1600" dirty="0"/>
        </a:p>
      </dgm:t>
    </dgm:pt>
    <dgm:pt modelId="{071EC15F-25BB-4F56-97C5-2EA04D3F9DEB}" type="parTrans" cxnId="{F7F1B88E-20AC-4A37-8015-F383297E48EA}">
      <dgm:prSet/>
      <dgm:spPr/>
      <dgm:t>
        <a:bodyPr/>
        <a:lstStyle/>
        <a:p>
          <a:endParaRPr lang="en-IN"/>
        </a:p>
      </dgm:t>
    </dgm:pt>
    <dgm:pt modelId="{BC977204-EC09-428D-97E1-02CDCA18EA64}" type="sibTrans" cxnId="{F7F1B88E-20AC-4A37-8015-F383297E48EA}">
      <dgm:prSet/>
      <dgm:spPr/>
      <dgm:t>
        <a:bodyPr/>
        <a:lstStyle/>
        <a:p>
          <a:endParaRPr lang="en-IN"/>
        </a:p>
      </dgm:t>
    </dgm:pt>
    <dgm:pt modelId="{C718D45B-C5F5-4484-A3C6-9A422BF9F35A}">
      <dgm:prSet custT="1"/>
      <dgm:spPr/>
      <dgm:t>
        <a:bodyPr/>
        <a:lstStyle/>
        <a:p>
          <a:r>
            <a:rPr lang="en-US" sz="1600" dirty="0"/>
            <a:t>Longevity Risk- risk of outliving your savings</a:t>
          </a:r>
          <a:endParaRPr lang="en-IN" sz="1600" dirty="0"/>
        </a:p>
      </dgm:t>
    </dgm:pt>
    <dgm:pt modelId="{1335D359-39DE-4467-A122-3A9FDBEBEA02}" type="parTrans" cxnId="{BE595F50-6C4A-42A4-B236-D6719CB63D69}">
      <dgm:prSet/>
      <dgm:spPr/>
      <dgm:t>
        <a:bodyPr/>
        <a:lstStyle/>
        <a:p>
          <a:endParaRPr lang="en-IN"/>
        </a:p>
      </dgm:t>
    </dgm:pt>
    <dgm:pt modelId="{68E0543A-1136-406C-AD1C-E8FAE16DEBD8}" type="sibTrans" cxnId="{BE595F50-6C4A-42A4-B236-D6719CB63D69}">
      <dgm:prSet/>
      <dgm:spPr/>
      <dgm:t>
        <a:bodyPr/>
        <a:lstStyle/>
        <a:p>
          <a:endParaRPr lang="en-IN"/>
        </a:p>
      </dgm:t>
    </dgm:pt>
    <dgm:pt modelId="{5BAFE700-422E-4349-9903-C2EFFE0F05FD}">
      <dgm:prSet custT="1"/>
      <dgm:spPr/>
      <dgm:t>
        <a:bodyPr/>
        <a:lstStyle/>
        <a:p>
          <a:r>
            <a:rPr lang="en-US" sz="1600" dirty="0"/>
            <a:t>Foreign Investment Risk- loss when investing in foreign countries </a:t>
          </a:r>
          <a:endParaRPr lang="en-IN" sz="1600" dirty="0"/>
        </a:p>
      </dgm:t>
    </dgm:pt>
    <dgm:pt modelId="{BA2788DB-F0CD-4BD9-9D00-35E5B37F183D}" type="parTrans" cxnId="{763F54E3-3DB6-4E32-8A20-8D4E851BDC72}">
      <dgm:prSet/>
      <dgm:spPr/>
      <dgm:t>
        <a:bodyPr/>
        <a:lstStyle/>
        <a:p>
          <a:endParaRPr lang="en-IN"/>
        </a:p>
      </dgm:t>
    </dgm:pt>
    <dgm:pt modelId="{4470AE3F-B212-4D91-ADA6-E62364913654}" type="sibTrans" cxnId="{763F54E3-3DB6-4E32-8A20-8D4E851BDC72}">
      <dgm:prSet/>
      <dgm:spPr/>
      <dgm:t>
        <a:bodyPr/>
        <a:lstStyle/>
        <a:p>
          <a:endParaRPr lang="en-IN"/>
        </a:p>
      </dgm:t>
    </dgm:pt>
    <dgm:pt modelId="{D8FE8F75-AD8B-40B7-96E7-29C4E27409B8}">
      <dgm:prSet custT="1"/>
      <dgm:spPr/>
      <dgm:t>
        <a:bodyPr/>
        <a:lstStyle/>
        <a:p>
          <a:r>
            <a:rPr lang="en-US" sz="1050" dirty="0"/>
            <a:t>Equity Risk- drop in share price (shares)</a:t>
          </a:r>
          <a:endParaRPr lang="en-IN" sz="1050" dirty="0"/>
        </a:p>
      </dgm:t>
    </dgm:pt>
    <dgm:pt modelId="{8005291D-B64D-4E72-91C9-FA7A45D12732}" type="parTrans" cxnId="{6D08F9E5-953C-4766-9E2D-BDEADA591D4A}">
      <dgm:prSet/>
      <dgm:spPr/>
      <dgm:t>
        <a:bodyPr/>
        <a:lstStyle/>
        <a:p>
          <a:endParaRPr lang="en-IN"/>
        </a:p>
      </dgm:t>
    </dgm:pt>
    <dgm:pt modelId="{1E2F7324-BDB1-4B2F-A44A-F57FE20764EC}" type="sibTrans" cxnId="{6D08F9E5-953C-4766-9E2D-BDEADA591D4A}">
      <dgm:prSet/>
      <dgm:spPr/>
      <dgm:t>
        <a:bodyPr/>
        <a:lstStyle/>
        <a:p>
          <a:endParaRPr lang="en-IN"/>
        </a:p>
      </dgm:t>
    </dgm:pt>
    <dgm:pt modelId="{DC49DE6B-B28A-4DF8-ADBD-2C5CDB3B1088}">
      <dgm:prSet custT="1"/>
      <dgm:spPr/>
      <dgm:t>
        <a:bodyPr/>
        <a:lstStyle/>
        <a:p>
          <a:r>
            <a:rPr lang="en-US" sz="1050" dirty="0"/>
            <a:t>Interest Rate Risk- due to change in interest rates (bonds)</a:t>
          </a:r>
          <a:endParaRPr lang="en-IN" sz="1050" dirty="0"/>
        </a:p>
      </dgm:t>
    </dgm:pt>
    <dgm:pt modelId="{41C3FDFE-643C-4436-B23C-C511A73D2241}" type="parTrans" cxnId="{327BC9D9-9A8E-4A22-93CC-46D0E44B3195}">
      <dgm:prSet/>
      <dgm:spPr/>
      <dgm:t>
        <a:bodyPr/>
        <a:lstStyle/>
        <a:p>
          <a:endParaRPr lang="en-IN"/>
        </a:p>
      </dgm:t>
    </dgm:pt>
    <dgm:pt modelId="{77C37D18-212A-464A-9FBD-EEDFF67F42CF}" type="sibTrans" cxnId="{327BC9D9-9A8E-4A22-93CC-46D0E44B3195}">
      <dgm:prSet/>
      <dgm:spPr/>
      <dgm:t>
        <a:bodyPr/>
        <a:lstStyle/>
        <a:p>
          <a:endParaRPr lang="en-IN"/>
        </a:p>
      </dgm:t>
    </dgm:pt>
    <dgm:pt modelId="{AA24D6A1-141C-4226-A5E7-6231E619EBA6}">
      <dgm:prSet custT="1"/>
      <dgm:spPr/>
      <dgm:t>
        <a:bodyPr/>
        <a:lstStyle/>
        <a:p>
          <a:r>
            <a:rPr lang="en-US" sz="1050" dirty="0"/>
            <a:t>Currency Risk- movements in exchange rate </a:t>
          </a:r>
          <a:endParaRPr lang="en-IN" sz="1050" dirty="0"/>
        </a:p>
      </dgm:t>
    </dgm:pt>
    <dgm:pt modelId="{701691F6-0052-4BAE-ACFD-5DA5C2643459}" type="parTrans" cxnId="{0DC023E8-662A-46A4-9D82-6F0F2380C552}">
      <dgm:prSet/>
      <dgm:spPr/>
      <dgm:t>
        <a:bodyPr/>
        <a:lstStyle/>
        <a:p>
          <a:endParaRPr lang="en-IN"/>
        </a:p>
      </dgm:t>
    </dgm:pt>
    <dgm:pt modelId="{D13DA29C-2098-4183-9119-297B3C98F4E4}" type="sibTrans" cxnId="{0DC023E8-662A-46A4-9D82-6F0F2380C552}">
      <dgm:prSet/>
      <dgm:spPr/>
      <dgm:t>
        <a:bodyPr/>
        <a:lstStyle/>
        <a:p>
          <a:endParaRPr lang="en-IN"/>
        </a:p>
      </dgm:t>
    </dgm:pt>
    <dgm:pt modelId="{7854CBDC-6DFD-4BB3-8926-B95B71437C33}" type="pres">
      <dgm:prSet presAssocID="{10F23051-71C9-43D1-894D-88632B487FB9}" presName="linear" presStyleCnt="0">
        <dgm:presLayoutVars>
          <dgm:animLvl val="lvl"/>
          <dgm:resizeHandles val="exact"/>
        </dgm:presLayoutVars>
      </dgm:prSet>
      <dgm:spPr/>
    </dgm:pt>
    <dgm:pt modelId="{526A1DD3-0B83-4AF4-9C3C-891FACC16DBD}" type="pres">
      <dgm:prSet presAssocID="{D7EE487A-D91C-4B4F-A6BD-6460481D65B1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C727B1DF-326F-462C-A706-F272E29FF10A}" type="pres">
      <dgm:prSet presAssocID="{D7EE487A-D91C-4B4F-A6BD-6460481D65B1}" presName="childText" presStyleLbl="revTx" presStyleIdx="0" presStyleCnt="1">
        <dgm:presLayoutVars>
          <dgm:bulletEnabled val="1"/>
        </dgm:presLayoutVars>
      </dgm:prSet>
      <dgm:spPr/>
    </dgm:pt>
    <dgm:pt modelId="{86DCD80F-9CA6-4372-9B8E-28F7D6D007E6}" type="pres">
      <dgm:prSet presAssocID="{A174A6D5-2567-4411-B0E5-F4518B989BB0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F70A6047-7DB4-47E5-B587-6B4C2CBF8AB8}" type="pres">
      <dgm:prSet presAssocID="{7E73A777-248A-4E46-BFED-0CDCBB25A0DB}" presName="spacer" presStyleCnt="0"/>
      <dgm:spPr/>
    </dgm:pt>
    <dgm:pt modelId="{EE1A11A8-6427-4E11-8CF6-597D8DD398F1}" type="pres">
      <dgm:prSet presAssocID="{33209154-4886-4CE9-BD12-384D4B2083E4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0637ABF8-6EC8-467A-8802-5A4DE7F0A5C8}" type="pres">
      <dgm:prSet presAssocID="{A54E3587-6A1D-449E-A4C4-E8D0CBC1C5B4}" presName="spacer" presStyleCnt="0"/>
      <dgm:spPr/>
    </dgm:pt>
    <dgm:pt modelId="{83AF86D5-B748-47D0-90E4-E32157E197B2}" type="pres">
      <dgm:prSet presAssocID="{4371143F-CD99-4731-9E24-7826FE8B3339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6C44AEF4-5D8E-4ED9-91C8-D1BC52D98FAF}" type="pres">
      <dgm:prSet presAssocID="{625E8685-542A-4751-95F3-C43F29702484}" presName="spacer" presStyleCnt="0"/>
      <dgm:spPr/>
    </dgm:pt>
    <dgm:pt modelId="{EF5D6F71-DEED-4C42-B7C8-977831383B1D}" type="pres">
      <dgm:prSet presAssocID="{A579B858-461C-49B0-975B-0B89354CD770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2835ADE3-7A61-4C4A-9F46-8570B0742E38}" type="pres">
      <dgm:prSet presAssocID="{B4DB678C-2080-4346-AB9C-9862C33E1364}" presName="spacer" presStyleCnt="0"/>
      <dgm:spPr/>
    </dgm:pt>
    <dgm:pt modelId="{34370312-D6C0-4728-AEC8-C07164EA780A}" type="pres">
      <dgm:prSet presAssocID="{6B7CC515-AE65-4BA6-B34C-D9282C3107DA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DBA9C609-648D-4C86-BA25-4E9F4733BEA1}" type="pres">
      <dgm:prSet presAssocID="{BFFF77FA-2EBA-4ABB-AAFB-18A9C225A53B}" presName="spacer" presStyleCnt="0"/>
      <dgm:spPr/>
    </dgm:pt>
    <dgm:pt modelId="{03D833F8-574A-4DA2-AF5F-64D09A6CCBB6}" type="pres">
      <dgm:prSet presAssocID="{F015B515-DA07-4790-A5CE-4411EAEB7507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F0E0C8CD-3F1B-4BCC-8AB5-A43BB522812B}" type="pres">
      <dgm:prSet presAssocID="{BC977204-EC09-428D-97E1-02CDCA18EA64}" presName="spacer" presStyleCnt="0"/>
      <dgm:spPr/>
    </dgm:pt>
    <dgm:pt modelId="{4667630B-35F0-4EDB-8BAF-793033104A2C}" type="pres">
      <dgm:prSet presAssocID="{C718D45B-C5F5-4484-A3C6-9A422BF9F35A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1467DF59-BE80-4028-9302-DE08B6657F6B}" type="pres">
      <dgm:prSet presAssocID="{68E0543A-1136-406C-AD1C-E8FAE16DEBD8}" presName="spacer" presStyleCnt="0"/>
      <dgm:spPr/>
    </dgm:pt>
    <dgm:pt modelId="{8A7D77F0-E0DB-4ECB-BC88-D60445B8B183}" type="pres">
      <dgm:prSet presAssocID="{5BAFE700-422E-4349-9903-C2EFFE0F05FD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4275DB12-E5AC-4EBF-BA9E-3C29B80286FB}" type="presOf" srcId="{33209154-4886-4CE9-BD12-384D4B2083E4}" destId="{EE1A11A8-6427-4E11-8CF6-597D8DD398F1}" srcOrd="0" destOrd="0" presId="urn:microsoft.com/office/officeart/2005/8/layout/vList2"/>
    <dgm:cxn modelId="{EFD0C517-D735-4AFC-927E-020AB17E9C6F}" type="presOf" srcId="{4371143F-CD99-4731-9E24-7826FE8B3339}" destId="{83AF86D5-B748-47D0-90E4-E32157E197B2}" srcOrd="0" destOrd="0" presId="urn:microsoft.com/office/officeart/2005/8/layout/vList2"/>
    <dgm:cxn modelId="{0732A819-BBE0-47A8-BFCB-150B729E9F86}" type="presOf" srcId="{10F23051-71C9-43D1-894D-88632B487FB9}" destId="{7854CBDC-6DFD-4BB3-8926-B95B71437C33}" srcOrd="0" destOrd="0" presId="urn:microsoft.com/office/officeart/2005/8/layout/vList2"/>
    <dgm:cxn modelId="{C2029F28-3B92-4337-8BFD-EE9C8A741FF7}" type="presOf" srcId="{5BAFE700-422E-4349-9903-C2EFFE0F05FD}" destId="{8A7D77F0-E0DB-4ECB-BC88-D60445B8B183}" srcOrd="0" destOrd="0" presId="urn:microsoft.com/office/officeart/2005/8/layout/vList2"/>
    <dgm:cxn modelId="{28BA282E-9567-451B-BB58-B025AB0F14DD}" srcId="{10F23051-71C9-43D1-894D-88632B487FB9}" destId="{D7EE487A-D91C-4B4F-A6BD-6460481D65B1}" srcOrd="0" destOrd="0" parTransId="{B5892439-9A69-471E-877C-15E03B0BCD55}" sibTransId="{3C08AB5A-EC8B-4FA0-B7FD-3BB2EED63653}"/>
    <dgm:cxn modelId="{1403EE38-4D68-45AF-A726-7EF8FA4C390E}" type="presOf" srcId="{C718D45B-C5F5-4484-A3C6-9A422BF9F35A}" destId="{4667630B-35F0-4EDB-8BAF-793033104A2C}" srcOrd="0" destOrd="0" presId="urn:microsoft.com/office/officeart/2005/8/layout/vList2"/>
    <dgm:cxn modelId="{55B1933B-068B-4330-8902-D4D2D88B27BB}" srcId="{10F23051-71C9-43D1-894D-88632B487FB9}" destId="{4371143F-CD99-4731-9E24-7826FE8B3339}" srcOrd="3" destOrd="0" parTransId="{0D2A163B-39E5-47BA-B55A-FB0A257E4F09}" sibTransId="{625E8685-542A-4751-95F3-C43F29702484}"/>
    <dgm:cxn modelId="{E4847A3C-6B5E-4C12-BB05-02C7FB6D1EF8}" type="presOf" srcId="{AA24D6A1-141C-4226-A5E7-6231E619EBA6}" destId="{C727B1DF-326F-462C-A706-F272E29FF10A}" srcOrd="0" destOrd="2" presId="urn:microsoft.com/office/officeart/2005/8/layout/vList2"/>
    <dgm:cxn modelId="{30A3B844-3240-4DB7-8FCA-4A92B1F8D299}" srcId="{10F23051-71C9-43D1-894D-88632B487FB9}" destId="{6B7CC515-AE65-4BA6-B34C-D9282C3107DA}" srcOrd="5" destOrd="0" parTransId="{7CE41F89-9F7E-45B3-B478-63444AFC5022}" sibTransId="{BFFF77FA-2EBA-4ABB-AAFB-18A9C225A53B}"/>
    <dgm:cxn modelId="{B201676A-D05E-46EE-B9A8-D38F28AF83AC}" type="presOf" srcId="{D8FE8F75-AD8B-40B7-96E7-29C4E27409B8}" destId="{C727B1DF-326F-462C-A706-F272E29FF10A}" srcOrd="0" destOrd="0" presId="urn:microsoft.com/office/officeart/2005/8/layout/vList2"/>
    <dgm:cxn modelId="{5D4D9E6B-466F-44CE-820A-A68CA9AE637A}" srcId="{10F23051-71C9-43D1-894D-88632B487FB9}" destId="{A579B858-461C-49B0-975B-0B89354CD770}" srcOrd="4" destOrd="0" parTransId="{62B37A79-243A-4DC1-B83F-7052E679E2DE}" sibTransId="{B4DB678C-2080-4346-AB9C-9862C33E1364}"/>
    <dgm:cxn modelId="{BE595F50-6C4A-42A4-B236-D6719CB63D69}" srcId="{10F23051-71C9-43D1-894D-88632B487FB9}" destId="{C718D45B-C5F5-4484-A3C6-9A422BF9F35A}" srcOrd="7" destOrd="0" parTransId="{1335D359-39DE-4467-A122-3A9FDBEBEA02}" sibTransId="{68E0543A-1136-406C-AD1C-E8FAE16DEBD8}"/>
    <dgm:cxn modelId="{1865647A-9F44-4829-91FF-3C00189DE803}" type="presOf" srcId="{A579B858-461C-49B0-975B-0B89354CD770}" destId="{EF5D6F71-DEED-4C42-B7C8-977831383B1D}" srcOrd="0" destOrd="0" presId="urn:microsoft.com/office/officeart/2005/8/layout/vList2"/>
    <dgm:cxn modelId="{5F2E895A-0F62-4435-B067-6AE6E8BE060A}" type="presOf" srcId="{F015B515-DA07-4790-A5CE-4411EAEB7507}" destId="{03D833F8-574A-4DA2-AF5F-64D09A6CCBB6}" srcOrd="0" destOrd="0" presId="urn:microsoft.com/office/officeart/2005/8/layout/vList2"/>
    <dgm:cxn modelId="{3A8EC87A-B59D-4241-83BC-191492C622E5}" type="presOf" srcId="{DC49DE6B-B28A-4DF8-ADBD-2C5CDB3B1088}" destId="{C727B1DF-326F-462C-A706-F272E29FF10A}" srcOrd="0" destOrd="1" presId="urn:microsoft.com/office/officeart/2005/8/layout/vList2"/>
    <dgm:cxn modelId="{F7F1B88E-20AC-4A37-8015-F383297E48EA}" srcId="{10F23051-71C9-43D1-894D-88632B487FB9}" destId="{F015B515-DA07-4790-A5CE-4411EAEB7507}" srcOrd="6" destOrd="0" parTransId="{071EC15F-25BB-4F56-97C5-2EA04D3F9DEB}" sibTransId="{BC977204-EC09-428D-97E1-02CDCA18EA64}"/>
    <dgm:cxn modelId="{107997B1-C0F1-464E-94B7-4CF7B8B00070}" type="presOf" srcId="{A174A6D5-2567-4411-B0E5-F4518B989BB0}" destId="{86DCD80F-9CA6-4372-9B8E-28F7D6D007E6}" srcOrd="0" destOrd="0" presId="urn:microsoft.com/office/officeart/2005/8/layout/vList2"/>
    <dgm:cxn modelId="{BD2A5ABC-1E3A-43E8-BAC4-FEAFD3A27070}" type="presOf" srcId="{6B7CC515-AE65-4BA6-B34C-D9282C3107DA}" destId="{34370312-D6C0-4728-AEC8-C07164EA780A}" srcOrd="0" destOrd="0" presId="urn:microsoft.com/office/officeart/2005/8/layout/vList2"/>
    <dgm:cxn modelId="{327BC9D9-9A8E-4A22-93CC-46D0E44B3195}" srcId="{D7EE487A-D91C-4B4F-A6BD-6460481D65B1}" destId="{DC49DE6B-B28A-4DF8-ADBD-2C5CDB3B1088}" srcOrd="1" destOrd="0" parTransId="{41C3FDFE-643C-4436-B23C-C511A73D2241}" sibTransId="{77C37D18-212A-464A-9FBD-EEDFF67F42CF}"/>
    <dgm:cxn modelId="{D26DFFDF-57E5-4C5C-8174-C228E24F8A89}" srcId="{10F23051-71C9-43D1-894D-88632B487FB9}" destId="{A174A6D5-2567-4411-B0E5-F4518B989BB0}" srcOrd="1" destOrd="0" parTransId="{278F00B4-A92A-4195-B431-850845BE6086}" sibTransId="{7E73A777-248A-4E46-BFED-0CDCBB25A0DB}"/>
    <dgm:cxn modelId="{763F54E3-3DB6-4E32-8A20-8D4E851BDC72}" srcId="{10F23051-71C9-43D1-894D-88632B487FB9}" destId="{5BAFE700-422E-4349-9903-C2EFFE0F05FD}" srcOrd="8" destOrd="0" parTransId="{BA2788DB-F0CD-4BD9-9D00-35E5B37F183D}" sibTransId="{4470AE3F-B212-4D91-ADA6-E62364913654}"/>
    <dgm:cxn modelId="{6D08F9E5-953C-4766-9E2D-BDEADA591D4A}" srcId="{D7EE487A-D91C-4B4F-A6BD-6460481D65B1}" destId="{D8FE8F75-AD8B-40B7-96E7-29C4E27409B8}" srcOrd="0" destOrd="0" parTransId="{8005291D-B64D-4E72-91C9-FA7A45D12732}" sibTransId="{1E2F7324-BDB1-4B2F-A44A-F57FE20764EC}"/>
    <dgm:cxn modelId="{0DC023E8-662A-46A4-9D82-6F0F2380C552}" srcId="{D7EE487A-D91C-4B4F-A6BD-6460481D65B1}" destId="{AA24D6A1-141C-4226-A5E7-6231E619EBA6}" srcOrd="2" destOrd="0" parTransId="{701691F6-0052-4BAE-ACFD-5DA5C2643459}" sibTransId="{D13DA29C-2098-4183-9119-297B3C98F4E4}"/>
    <dgm:cxn modelId="{72CD81E9-5AFE-48CE-AE44-6738CB106016}" srcId="{10F23051-71C9-43D1-894D-88632B487FB9}" destId="{33209154-4886-4CE9-BD12-384D4B2083E4}" srcOrd="2" destOrd="0" parTransId="{3D00EEF6-99CB-4979-8330-B76DC806363C}" sibTransId="{A54E3587-6A1D-449E-A4C4-E8D0CBC1C5B4}"/>
    <dgm:cxn modelId="{E62528FD-797B-4270-9C8A-B7AA09C02D2D}" type="presOf" srcId="{D7EE487A-D91C-4B4F-A6BD-6460481D65B1}" destId="{526A1DD3-0B83-4AF4-9C3C-891FACC16DBD}" srcOrd="0" destOrd="0" presId="urn:microsoft.com/office/officeart/2005/8/layout/vList2"/>
    <dgm:cxn modelId="{5B1C7362-7ED0-439D-946B-ECA2C87898E4}" type="presParOf" srcId="{7854CBDC-6DFD-4BB3-8926-B95B71437C33}" destId="{526A1DD3-0B83-4AF4-9C3C-891FACC16DBD}" srcOrd="0" destOrd="0" presId="urn:microsoft.com/office/officeart/2005/8/layout/vList2"/>
    <dgm:cxn modelId="{C0833F7E-10B9-46BE-9CC9-11EA82414B3A}" type="presParOf" srcId="{7854CBDC-6DFD-4BB3-8926-B95B71437C33}" destId="{C727B1DF-326F-462C-A706-F272E29FF10A}" srcOrd="1" destOrd="0" presId="urn:microsoft.com/office/officeart/2005/8/layout/vList2"/>
    <dgm:cxn modelId="{0F7E76F1-0F16-4453-82DC-E0E972C99EF7}" type="presParOf" srcId="{7854CBDC-6DFD-4BB3-8926-B95B71437C33}" destId="{86DCD80F-9CA6-4372-9B8E-28F7D6D007E6}" srcOrd="2" destOrd="0" presId="urn:microsoft.com/office/officeart/2005/8/layout/vList2"/>
    <dgm:cxn modelId="{D1F97D70-B7AB-40F7-A8E7-FFE1E1B00A7A}" type="presParOf" srcId="{7854CBDC-6DFD-4BB3-8926-B95B71437C33}" destId="{F70A6047-7DB4-47E5-B587-6B4C2CBF8AB8}" srcOrd="3" destOrd="0" presId="urn:microsoft.com/office/officeart/2005/8/layout/vList2"/>
    <dgm:cxn modelId="{FB467D05-4599-4B0E-9AFD-F53585E35D11}" type="presParOf" srcId="{7854CBDC-6DFD-4BB3-8926-B95B71437C33}" destId="{EE1A11A8-6427-4E11-8CF6-597D8DD398F1}" srcOrd="4" destOrd="0" presId="urn:microsoft.com/office/officeart/2005/8/layout/vList2"/>
    <dgm:cxn modelId="{F0E19E11-0531-4AAD-BDD4-111E18410D7F}" type="presParOf" srcId="{7854CBDC-6DFD-4BB3-8926-B95B71437C33}" destId="{0637ABF8-6EC8-467A-8802-5A4DE7F0A5C8}" srcOrd="5" destOrd="0" presId="urn:microsoft.com/office/officeart/2005/8/layout/vList2"/>
    <dgm:cxn modelId="{7BC3A00F-4541-4D26-9477-9F59C8097B63}" type="presParOf" srcId="{7854CBDC-6DFD-4BB3-8926-B95B71437C33}" destId="{83AF86D5-B748-47D0-90E4-E32157E197B2}" srcOrd="6" destOrd="0" presId="urn:microsoft.com/office/officeart/2005/8/layout/vList2"/>
    <dgm:cxn modelId="{9B63E1FA-9F37-4023-9188-1254D20515E6}" type="presParOf" srcId="{7854CBDC-6DFD-4BB3-8926-B95B71437C33}" destId="{6C44AEF4-5D8E-4ED9-91C8-D1BC52D98FAF}" srcOrd="7" destOrd="0" presId="urn:microsoft.com/office/officeart/2005/8/layout/vList2"/>
    <dgm:cxn modelId="{2FA9D21C-A96B-4692-91F1-29C26FD45FAF}" type="presParOf" srcId="{7854CBDC-6DFD-4BB3-8926-B95B71437C33}" destId="{EF5D6F71-DEED-4C42-B7C8-977831383B1D}" srcOrd="8" destOrd="0" presId="urn:microsoft.com/office/officeart/2005/8/layout/vList2"/>
    <dgm:cxn modelId="{8FB579CE-16CB-45E2-B09E-D866ABF6BEA2}" type="presParOf" srcId="{7854CBDC-6DFD-4BB3-8926-B95B71437C33}" destId="{2835ADE3-7A61-4C4A-9F46-8570B0742E38}" srcOrd="9" destOrd="0" presId="urn:microsoft.com/office/officeart/2005/8/layout/vList2"/>
    <dgm:cxn modelId="{AECE8A7F-9FCF-44DD-81B3-D4272F54164C}" type="presParOf" srcId="{7854CBDC-6DFD-4BB3-8926-B95B71437C33}" destId="{34370312-D6C0-4728-AEC8-C07164EA780A}" srcOrd="10" destOrd="0" presId="urn:microsoft.com/office/officeart/2005/8/layout/vList2"/>
    <dgm:cxn modelId="{402050A9-5FB6-45CD-81CF-36088FE9BF7C}" type="presParOf" srcId="{7854CBDC-6DFD-4BB3-8926-B95B71437C33}" destId="{DBA9C609-648D-4C86-BA25-4E9F4733BEA1}" srcOrd="11" destOrd="0" presId="urn:microsoft.com/office/officeart/2005/8/layout/vList2"/>
    <dgm:cxn modelId="{F784172A-32C0-43E3-A2A7-A1295E7CEB0D}" type="presParOf" srcId="{7854CBDC-6DFD-4BB3-8926-B95B71437C33}" destId="{03D833F8-574A-4DA2-AF5F-64D09A6CCBB6}" srcOrd="12" destOrd="0" presId="urn:microsoft.com/office/officeart/2005/8/layout/vList2"/>
    <dgm:cxn modelId="{22DD7C5A-A88E-4B34-AD7F-2ADA62C96078}" type="presParOf" srcId="{7854CBDC-6DFD-4BB3-8926-B95B71437C33}" destId="{F0E0C8CD-3F1B-4BCC-8AB5-A43BB522812B}" srcOrd="13" destOrd="0" presId="urn:microsoft.com/office/officeart/2005/8/layout/vList2"/>
    <dgm:cxn modelId="{759EC491-3017-494B-8B4B-BBCFBCB02C27}" type="presParOf" srcId="{7854CBDC-6DFD-4BB3-8926-B95B71437C33}" destId="{4667630B-35F0-4EDB-8BAF-793033104A2C}" srcOrd="14" destOrd="0" presId="urn:microsoft.com/office/officeart/2005/8/layout/vList2"/>
    <dgm:cxn modelId="{0417375C-1B38-4328-93BE-7A21768B6D63}" type="presParOf" srcId="{7854CBDC-6DFD-4BB3-8926-B95B71437C33}" destId="{1467DF59-BE80-4028-9302-DE08B6657F6B}" srcOrd="15" destOrd="0" presId="urn:microsoft.com/office/officeart/2005/8/layout/vList2"/>
    <dgm:cxn modelId="{3CFCE356-8466-4CFC-A0F5-0F37748192A5}" type="presParOf" srcId="{7854CBDC-6DFD-4BB3-8926-B95B71437C33}" destId="{8A7D77F0-E0DB-4ECB-BC88-D60445B8B183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B49CD6-D344-49A8-9170-60A4A8CE41F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CAEAC322-9B2B-43FB-BE45-463BDF8B5720}">
      <dgm:prSet/>
      <dgm:spPr/>
      <dgm:t>
        <a:bodyPr/>
        <a:lstStyle/>
        <a:p>
          <a:r>
            <a:rPr lang="en-US"/>
            <a:t>Exposure Netting (Appreciation and Depreciation of Currencies)</a:t>
          </a:r>
          <a:endParaRPr lang="en-IN"/>
        </a:p>
      </dgm:t>
    </dgm:pt>
    <dgm:pt modelId="{CD5B0AED-2906-4C4A-8B03-C696B5A874DD}" type="parTrans" cxnId="{80B8D518-DE78-456C-9AC0-A2022E62AB79}">
      <dgm:prSet/>
      <dgm:spPr/>
      <dgm:t>
        <a:bodyPr/>
        <a:lstStyle/>
        <a:p>
          <a:endParaRPr lang="en-IN"/>
        </a:p>
      </dgm:t>
    </dgm:pt>
    <dgm:pt modelId="{25D23AF8-17D7-43E8-841F-56278CAE2765}" type="sibTrans" cxnId="{80B8D518-DE78-456C-9AC0-A2022E62AB79}">
      <dgm:prSet/>
      <dgm:spPr/>
      <dgm:t>
        <a:bodyPr/>
        <a:lstStyle/>
        <a:p>
          <a:endParaRPr lang="en-IN"/>
        </a:p>
      </dgm:t>
    </dgm:pt>
    <dgm:pt modelId="{8CC23A0A-2552-4E12-953A-C8D7E5723594}">
      <dgm:prSet/>
      <dgm:spPr/>
      <dgm:t>
        <a:bodyPr/>
        <a:lstStyle/>
        <a:p>
          <a:r>
            <a:rPr lang="en-US"/>
            <a:t>Denomination in local currency</a:t>
          </a:r>
          <a:endParaRPr lang="en-IN"/>
        </a:p>
      </dgm:t>
    </dgm:pt>
    <dgm:pt modelId="{434B9383-C44B-4024-BAC5-CB4266D11622}" type="parTrans" cxnId="{726E672A-AA4F-4B86-B08B-4CC8503267F3}">
      <dgm:prSet/>
      <dgm:spPr/>
      <dgm:t>
        <a:bodyPr/>
        <a:lstStyle/>
        <a:p>
          <a:endParaRPr lang="en-IN"/>
        </a:p>
      </dgm:t>
    </dgm:pt>
    <dgm:pt modelId="{A2AF6878-C01F-41DC-ABE8-83008E2631FC}" type="sibTrans" cxnId="{726E672A-AA4F-4B86-B08B-4CC8503267F3}">
      <dgm:prSet/>
      <dgm:spPr/>
      <dgm:t>
        <a:bodyPr/>
        <a:lstStyle/>
        <a:p>
          <a:endParaRPr lang="en-IN"/>
        </a:p>
      </dgm:t>
    </dgm:pt>
    <dgm:pt modelId="{B1D781C8-F2C9-4D93-AE55-A074E8E6CF9A}">
      <dgm:prSet/>
      <dgm:spPr/>
      <dgm:t>
        <a:bodyPr/>
        <a:lstStyle/>
        <a:p>
          <a:r>
            <a:rPr lang="en-US"/>
            <a:t>Foreign Currency Accounts</a:t>
          </a:r>
          <a:endParaRPr lang="en-IN"/>
        </a:p>
      </dgm:t>
    </dgm:pt>
    <dgm:pt modelId="{0BEDE90F-5915-4852-94FC-7DB48FE84BCF}" type="parTrans" cxnId="{38D22B84-2F8D-4854-9EA9-94A7656FF35E}">
      <dgm:prSet/>
      <dgm:spPr/>
      <dgm:t>
        <a:bodyPr/>
        <a:lstStyle/>
        <a:p>
          <a:endParaRPr lang="en-IN"/>
        </a:p>
      </dgm:t>
    </dgm:pt>
    <dgm:pt modelId="{C6D3B739-C823-4602-B338-F6F45145AAC0}" type="sibTrans" cxnId="{38D22B84-2F8D-4854-9EA9-94A7656FF35E}">
      <dgm:prSet/>
      <dgm:spPr/>
      <dgm:t>
        <a:bodyPr/>
        <a:lstStyle/>
        <a:p>
          <a:endParaRPr lang="en-IN"/>
        </a:p>
      </dgm:t>
    </dgm:pt>
    <dgm:pt modelId="{414256C2-BD43-4F72-BCC5-B1DE7E4F462C}">
      <dgm:prSet/>
      <dgm:spPr/>
      <dgm:t>
        <a:bodyPr/>
        <a:lstStyle/>
        <a:p>
          <a:r>
            <a:rPr lang="en-US"/>
            <a:t>Leading </a:t>
          </a:r>
          <a:endParaRPr lang="en-IN"/>
        </a:p>
      </dgm:t>
    </dgm:pt>
    <dgm:pt modelId="{B36D6D9F-B4F8-4955-AF7E-1B32A53D90DD}" type="parTrans" cxnId="{E62407DC-41F2-4765-92A8-29D93073A040}">
      <dgm:prSet/>
      <dgm:spPr/>
      <dgm:t>
        <a:bodyPr/>
        <a:lstStyle/>
        <a:p>
          <a:endParaRPr lang="en-IN"/>
        </a:p>
      </dgm:t>
    </dgm:pt>
    <dgm:pt modelId="{565FBF66-E2EB-4D48-8FC7-0656565D5700}" type="sibTrans" cxnId="{E62407DC-41F2-4765-92A8-29D93073A040}">
      <dgm:prSet/>
      <dgm:spPr/>
      <dgm:t>
        <a:bodyPr/>
        <a:lstStyle/>
        <a:p>
          <a:endParaRPr lang="en-IN"/>
        </a:p>
      </dgm:t>
    </dgm:pt>
    <dgm:pt modelId="{71122277-4D5E-49D0-84E6-ECDDC9526472}">
      <dgm:prSet/>
      <dgm:spPr/>
      <dgm:t>
        <a:bodyPr/>
        <a:lstStyle/>
        <a:p>
          <a:r>
            <a:rPr lang="en-US" dirty="0"/>
            <a:t>Lagging</a:t>
          </a:r>
          <a:endParaRPr lang="en-IN" dirty="0"/>
        </a:p>
      </dgm:t>
    </dgm:pt>
    <dgm:pt modelId="{63C24579-6B6F-4070-BF04-9A86B262C2EF}" type="parTrans" cxnId="{0D78027F-8C50-4787-81BB-085708A3EBB7}">
      <dgm:prSet/>
      <dgm:spPr/>
      <dgm:t>
        <a:bodyPr/>
        <a:lstStyle/>
        <a:p>
          <a:endParaRPr lang="en-IN"/>
        </a:p>
      </dgm:t>
    </dgm:pt>
    <dgm:pt modelId="{A73FF336-23D5-4A91-9C87-FA9A7BE1B50D}" type="sibTrans" cxnId="{0D78027F-8C50-4787-81BB-085708A3EBB7}">
      <dgm:prSet/>
      <dgm:spPr/>
      <dgm:t>
        <a:bodyPr/>
        <a:lstStyle/>
        <a:p>
          <a:endParaRPr lang="en-IN"/>
        </a:p>
      </dgm:t>
    </dgm:pt>
    <dgm:pt modelId="{18603CBB-5116-4369-9F89-C764B29171C9}">
      <dgm:prSet/>
      <dgm:spPr/>
      <dgm:t>
        <a:bodyPr/>
        <a:lstStyle/>
        <a:p>
          <a:r>
            <a:rPr lang="en-US" dirty="0"/>
            <a:t>Matching</a:t>
          </a:r>
          <a:endParaRPr lang="en-IN" dirty="0"/>
        </a:p>
      </dgm:t>
    </dgm:pt>
    <dgm:pt modelId="{5803CA6E-8260-474D-8062-E232A31F151E}" type="parTrans" cxnId="{2A540DA9-C0AE-4BB3-9573-9479D631853F}">
      <dgm:prSet/>
      <dgm:spPr/>
    </dgm:pt>
    <dgm:pt modelId="{C1E3DDB5-90C7-4152-8D30-8F466FA8223F}" type="sibTrans" cxnId="{2A540DA9-C0AE-4BB3-9573-9479D631853F}">
      <dgm:prSet/>
      <dgm:spPr/>
    </dgm:pt>
    <dgm:pt modelId="{819FF4B7-2D3E-493E-B203-3D9877A7519A}" type="pres">
      <dgm:prSet presAssocID="{87B49CD6-D344-49A8-9170-60A4A8CE41F2}" presName="diagram" presStyleCnt="0">
        <dgm:presLayoutVars>
          <dgm:dir/>
          <dgm:resizeHandles val="exact"/>
        </dgm:presLayoutVars>
      </dgm:prSet>
      <dgm:spPr/>
    </dgm:pt>
    <dgm:pt modelId="{6DF1D89B-4E45-47C8-8398-B62521750395}" type="pres">
      <dgm:prSet presAssocID="{CAEAC322-9B2B-43FB-BE45-463BDF8B5720}" presName="node" presStyleLbl="node1" presStyleIdx="0" presStyleCnt="6">
        <dgm:presLayoutVars>
          <dgm:bulletEnabled val="1"/>
        </dgm:presLayoutVars>
      </dgm:prSet>
      <dgm:spPr/>
    </dgm:pt>
    <dgm:pt modelId="{9C4DD971-A2A6-4EBD-A053-FF20BFF4EDF9}" type="pres">
      <dgm:prSet presAssocID="{25D23AF8-17D7-43E8-841F-56278CAE2765}" presName="sibTrans" presStyleCnt="0"/>
      <dgm:spPr/>
    </dgm:pt>
    <dgm:pt modelId="{8434408B-E830-447B-9421-A940C76477B9}" type="pres">
      <dgm:prSet presAssocID="{8CC23A0A-2552-4E12-953A-C8D7E5723594}" presName="node" presStyleLbl="node1" presStyleIdx="1" presStyleCnt="6">
        <dgm:presLayoutVars>
          <dgm:bulletEnabled val="1"/>
        </dgm:presLayoutVars>
      </dgm:prSet>
      <dgm:spPr/>
    </dgm:pt>
    <dgm:pt modelId="{5966CF4C-97D5-48EA-A8FE-9391986D86A4}" type="pres">
      <dgm:prSet presAssocID="{A2AF6878-C01F-41DC-ABE8-83008E2631FC}" presName="sibTrans" presStyleCnt="0"/>
      <dgm:spPr/>
    </dgm:pt>
    <dgm:pt modelId="{B6BB91EB-3E24-4F30-9F8C-0E5EE4D937A1}" type="pres">
      <dgm:prSet presAssocID="{B1D781C8-F2C9-4D93-AE55-A074E8E6CF9A}" presName="node" presStyleLbl="node1" presStyleIdx="2" presStyleCnt="6">
        <dgm:presLayoutVars>
          <dgm:bulletEnabled val="1"/>
        </dgm:presLayoutVars>
      </dgm:prSet>
      <dgm:spPr/>
    </dgm:pt>
    <dgm:pt modelId="{CDC63236-8D34-47C9-93A8-56AA7681DA76}" type="pres">
      <dgm:prSet presAssocID="{C6D3B739-C823-4602-B338-F6F45145AAC0}" presName="sibTrans" presStyleCnt="0"/>
      <dgm:spPr/>
    </dgm:pt>
    <dgm:pt modelId="{119A417C-CDDD-4AA3-95F8-06A10E382C17}" type="pres">
      <dgm:prSet presAssocID="{414256C2-BD43-4F72-BCC5-B1DE7E4F462C}" presName="node" presStyleLbl="node1" presStyleIdx="3" presStyleCnt="6">
        <dgm:presLayoutVars>
          <dgm:bulletEnabled val="1"/>
        </dgm:presLayoutVars>
      </dgm:prSet>
      <dgm:spPr/>
    </dgm:pt>
    <dgm:pt modelId="{496E8AD9-EBC0-46AD-8F0D-BDDE084384AE}" type="pres">
      <dgm:prSet presAssocID="{565FBF66-E2EB-4D48-8FC7-0656565D5700}" presName="sibTrans" presStyleCnt="0"/>
      <dgm:spPr/>
    </dgm:pt>
    <dgm:pt modelId="{F6825A0C-D1CB-462C-82BD-3D7CAA11893E}" type="pres">
      <dgm:prSet presAssocID="{71122277-4D5E-49D0-84E6-ECDDC9526472}" presName="node" presStyleLbl="node1" presStyleIdx="4" presStyleCnt="6">
        <dgm:presLayoutVars>
          <dgm:bulletEnabled val="1"/>
        </dgm:presLayoutVars>
      </dgm:prSet>
      <dgm:spPr/>
    </dgm:pt>
    <dgm:pt modelId="{BE9565C0-9F21-493C-942A-F2F3B743B2F0}" type="pres">
      <dgm:prSet presAssocID="{A73FF336-23D5-4A91-9C87-FA9A7BE1B50D}" presName="sibTrans" presStyleCnt="0"/>
      <dgm:spPr/>
    </dgm:pt>
    <dgm:pt modelId="{FEA3DEC6-B25D-4679-9779-12B3DD0D48B3}" type="pres">
      <dgm:prSet presAssocID="{18603CBB-5116-4369-9F89-C764B29171C9}" presName="node" presStyleLbl="node1" presStyleIdx="5" presStyleCnt="6">
        <dgm:presLayoutVars>
          <dgm:bulletEnabled val="1"/>
        </dgm:presLayoutVars>
      </dgm:prSet>
      <dgm:spPr/>
    </dgm:pt>
  </dgm:ptLst>
  <dgm:cxnLst>
    <dgm:cxn modelId="{80B8D518-DE78-456C-9AC0-A2022E62AB79}" srcId="{87B49CD6-D344-49A8-9170-60A4A8CE41F2}" destId="{CAEAC322-9B2B-43FB-BE45-463BDF8B5720}" srcOrd="0" destOrd="0" parTransId="{CD5B0AED-2906-4C4A-8B03-C696B5A874DD}" sibTransId="{25D23AF8-17D7-43E8-841F-56278CAE2765}"/>
    <dgm:cxn modelId="{726E672A-AA4F-4B86-B08B-4CC8503267F3}" srcId="{87B49CD6-D344-49A8-9170-60A4A8CE41F2}" destId="{8CC23A0A-2552-4E12-953A-C8D7E5723594}" srcOrd="1" destOrd="0" parTransId="{434B9383-C44B-4024-BAC5-CB4266D11622}" sibTransId="{A2AF6878-C01F-41DC-ABE8-83008E2631FC}"/>
    <dgm:cxn modelId="{1A66E63F-E57A-4922-8C5A-52EF08650DA8}" type="presOf" srcId="{8CC23A0A-2552-4E12-953A-C8D7E5723594}" destId="{8434408B-E830-447B-9421-A940C76477B9}" srcOrd="0" destOrd="0" presId="urn:microsoft.com/office/officeart/2005/8/layout/default"/>
    <dgm:cxn modelId="{C8DFDA4B-6135-4929-B6BE-12E1DA605D66}" type="presOf" srcId="{B1D781C8-F2C9-4D93-AE55-A074E8E6CF9A}" destId="{B6BB91EB-3E24-4F30-9F8C-0E5EE4D937A1}" srcOrd="0" destOrd="0" presId="urn:microsoft.com/office/officeart/2005/8/layout/default"/>
    <dgm:cxn modelId="{0D78027F-8C50-4787-81BB-085708A3EBB7}" srcId="{87B49CD6-D344-49A8-9170-60A4A8CE41F2}" destId="{71122277-4D5E-49D0-84E6-ECDDC9526472}" srcOrd="4" destOrd="0" parTransId="{63C24579-6B6F-4070-BF04-9A86B262C2EF}" sibTransId="{A73FF336-23D5-4A91-9C87-FA9A7BE1B50D}"/>
    <dgm:cxn modelId="{08DF4482-9F5C-4FDC-B4DB-FB48B44642AD}" type="presOf" srcId="{87B49CD6-D344-49A8-9170-60A4A8CE41F2}" destId="{819FF4B7-2D3E-493E-B203-3D9877A7519A}" srcOrd="0" destOrd="0" presId="urn:microsoft.com/office/officeart/2005/8/layout/default"/>
    <dgm:cxn modelId="{38D22B84-2F8D-4854-9EA9-94A7656FF35E}" srcId="{87B49CD6-D344-49A8-9170-60A4A8CE41F2}" destId="{B1D781C8-F2C9-4D93-AE55-A074E8E6CF9A}" srcOrd="2" destOrd="0" parTransId="{0BEDE90F-5915-4852-94FC-7DB48FE84BCF}" sibTransId="{C6D3B739-C823-4602-B338-F6F45145AAC0}"/>
    <dgm:cxn modelId="{D1989384-8EE8-4645-BE65-FD257716128C}" type="presOf" srcId="{414256C2-BD43-4F72-BCC5-B1DE7E4F462C}" destId="{119A417C-CDDD-4AA3-95F8-06A10E382C17}" srcOrd="0" destOrd="0" presId="urn:microsoft.com/office/officeart/2005/8/layout/default"/>
    <dgm:cxn modelId="{FAC5DEA6-35FA-43B8-9AD7-75610AC151BA}" type="presOf" srcId="{71122277-4D5E-49D0-84E6-ECDDC9526472}" destId="{F6825A0C-D1CB-462C-82BD-3D7CAA11893E}" srcOrd="0" destOrd="0" presId="urn:microsoft.com/office/officeart/2005/8/layout/default"/>
    <dgm:cxn modelId="{2A540DA9-C0AE-4BB3-9573-9479D631853F}" srcId="{87B49CD6-D344-49A8-9170-60A4A8CE41F2}" destId="{18603CBB-5116-4369-9F89-C764B29171C9}" srcOrd="5" destOrd="0" parTransId="{5803CA6E-8260-474D-8062-E232A31F151E}" sibTransId="{C1E3DDB5-90C7-4152-8D30-8F466FA8223F}"/>
    <dgm:cxn modelId="{59A56EB4-F68C-4AB1-9697-6AF293CC6F17}" type="presOf" srcId="{CAEAC322-9B2B-43FB-BE45-463BDF8B5720}" destId="{6DF1D89B-4E45-47C8-8398-B62521750395}" srcOrd="0" destOrd="0" presId="urn:microsoft.com/office/officeart/2005/8/layout/default"/>
    <dgm:cxn modelId="{198DF4CD-2BA7-4D84-BB77-18D6C70424AF}" type="presOf" srcId="{18603CBB-5116-4369-9F89-C764B29171C9}" destId="{FEA3DEC6-B25D-4679-9779-12B3DD0D48B3}" srcOrd="0" destOrd="0" presId="urn:microsoft.com/office/officeart/2005/8/layout/default"/>
    <dgm:cxn modelId="{E62407DC-41F2-4765-92A8-29D93073A040}" srcId="{87B49CD6-D344-49A8-9170-60A4A8CE41F2}" destId="{414256C2-BD43-4F72-BCC5-B1DE7E4F462C}" srcOrd="3" destOrd="0" parTransId="{B36D6D9F-B4F8-4955-AF7E-1B32A53D90DD}" sibTransId="{565FBF66-E2EB-4D48-8FC7-0656565D5700}"/>
    <dgm:cxn modelId="{3CB9D5B4-8D1C-4A45-89B2-009DD70E6205}" type="presParOf" srcId="{819FF4B7-2D3E-493E-B203-3D9877A7519A}" destId="{6DF1D89B-4E45-47C8-8398-B62521750395}" srcOrd="0" destOrd="0" presId="urn:microsoft.com/office/officeart/2005/8/layout/default"/>
    <dgm:cxn modelId="{7C0AECE1-3899-4491-95DA-A43481D28933}" type="presParOf" srcId="{819FF4B7-2D3E-493E-B203-3D9877A7519A}" destId="{9C4DD971-A2A6-4EBD-A053-FF20BFF4EDF9}" srcOrd="1" destOrd="0" presId="urn:microsoft.com/office/officeart/2005/8/layout/default"/>
    <dgm:cxn modelId="{7D5D287F-2A2D-48A2-B84B-072C6DFE4B5D}" type="presParOf" srcId="{819FF4B7-2D3E-493E-B203-3D9877A7519A}" destId="{8434408B-E830-447B-9421-A940C76477B9}" srcOrd="2" destOrd="0" presId="urn:microsoft.com/office/officeart/2005/8/layout/default"/>
    <dgm:cxn modelId="{8D532513-B9DA-406C-9806-25B1A206E8F7}" type="presParOf" srcId="{819FF4B7-2D3E-493E-B203-3D9877A7519A}" destId="{5966CF4C-97D5-48EA-A8FE-9391986D86A4}" srcOrd="3" destOrd="0" presId="urn:microsoft.com/office/officeart/2005/8/layout/default"/>
    <dgm:cxn modelId="{FCBA6B7A-B928-4817-BB47-11B186D9D52B}" type="presParOf" srcId="{819FF4B7-2D3E-493E-B203-3D9877A7519A}" destId="{B6BB91EB-3E24-4F30-9F8C-0E5EE4D937A1}" srcOrd="4" destOrd="0" presId="urn:microsoft.com/office/officeart/2005/8/layout/default"/>
    <dgm:cxn modelId="{8B237DE7-88D8-425A-A696-A2A77E5C5323}" type="presParOf" srcId="{819FF4B7-2D3E-493E-B203-3D9877A7519A}" destId="{CDC63236-8D34-47C9-93A8-56AA7681DA76}" srcOrd="5" destOrd="0" presId="urn:microsoft.com/office/officeart/2005/8/layout/default"/>
    <dgm:cxn modelId="{41593193-1BD1-4762-BE57-369AB416AA60}" type="presParOf" srcId="{819FF4B7-2D3E-493E-B203-3D9877A7519A}" destId="{119A417C-CDDD-4AA3-95F8-06A10E382C17}" srcOrd="6" destOrd="0" presId="urn:microsoft.com/office/officeart/2005/8/layout/default"/>
    <dgm:cxn modelId="{F95AAA89-B1AA-4DDA-A1DD-AD51BAAE19D7}" type="presParOf" srcId="{819FF4B7-2D3E-493E-B203-3D9877A7519A}" destId="{496E8AD9-EBC0-46AD-8F0D-BDDE084384AE}" srcOrd="7" destOrd="0" presId="urn:microsoft.com/office/officeart/2005/8/layout/default"/>
    <dgm:cxn modelId="{69B1E683-FED2-4EF6-90F2-8820217E0DE6}" type="presParOf" srcId="{819FF4B7-2D3E-493E-B203-3D9877A7519A}" destId="{F6825A0C-D1CB-462C-82BD-3D7CAA11893E}" srcOrd="8" destOrd="0" presId="urn:microsoft.com/office/officeart/2005/8/layout/default"/>
    <dgm:cxn modelId="{312EE9A8-8959-4CBA-9013-F67C993D3E01}" type="presParOf" srcId="{819FF4B7-2D3E-493E-B203-3D9877A7519A}" destId="{BE9565C0-9F21-493C-942A-F2F3B743B2F0}" srcOrd="9" destOrd="0" presId="urn:microsoft.com/office/officeart/2005/8/layout/default"/>
    <dgm:cxn modelId="{00214646-A691-4295-8F7E-42BB38E557D6}" type="presParOf" srcId="{819FF4B7-2D3E-493E-B203-3D9877A7519A}" destId="{FEA3DEC6-B25D-4679-9779-12B3DD0D48B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31C4ED-1C07-4AAF-8548-973C9A11752D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F12C5F11-229C-41DB-AE90-ACF18F8D6045}">
      <dgm:prSet/>
      <dgm:spPr/>
      <dgm:t>
        <a:bodyPr/>
        <a:lstStyle/>
        <a:p>
          <a:r>
            <a:rPr lang="en-US"/>
            <a:t>Derivatives </a:t>
          </a:r>
          <a:endParaRPr lang="en-IN"/>
        </a:p>
      </dgm:t>
    </dgm:pt>
    <dgm:pt modelId="{964A83E0-248B-44E9-82CA-F078AC5EC430}" type="parTrans" cxnId="{5089E5BE-C603-4EC4-8B2F-1208B4A1D6C7}">
      <dgm:prSet/>
      <dgm:spPr/>
      <dgm:t>
        <a:bodyPr/>
        <a:lstStyle/>
        <a:p>
          <a:endParaRPr lang="en-IN"/>
        </a:p>
      </dgm:t>
    </dgm:pt>
    <dgm:pt modelId="{DA1C047D-3BA2-4274-8490-3118C0FC56C3}" type="sibTrans" cxnId="{5089E5BE-C603-4EC4-8B2F-1208B4A1D6C7}">
      <dgm:prSet/>
      <dgm:spPr/>
      <dgm:t>
        <a:bodyPr/>
        <a:lstStyle/>
        <a:p>
          <a:endParaRPr lang="en-IN"/>
        </a:p>
      </dgm:t>
    </dgm:pt>
    <dgm:pt modelId="{C9780333-E605-4202-BB67-2A7D0B7530B8}">
      <dgm:prSet/>
      <dgm:spPr/>
      <dgm:t>
        <a:bodyPr/>
        <a:lstStyle/>
        <a:p>
          <a:r>
            <a:rPr lang="en-US"/>
            <a:t>Forward Contracts</a:t>
          </a:r>
          <a:endParaRPr lang="en-IN"/>
        </a:p>
      </dgm:t>
    </dgm:pt>
    <dgm:pt modelId="{3EFEE519-59BC-4D92-B112-12CD4B1AE257}" type="parTrans" cxnId="{5177DB22-EC4B-45B6-A512-A187C769074F}">
      <dgm:prSet/>
      <dgm:spPr/>
      <dgm:t>
        <a:bodyPr/>
        <a:lstStyle/>
        <a:p>
          <a:endParaRPr lang="en-IN"/>
        </a:p>
      </dgm:t>
    </dgm:pt>
    <dgm:pt modelId="{35F08C84-ACE3-4C02-94C4-72B13FDB656A}" type="sibTrans" cxnId="{5177DB22-EC4B-45B6-A512-A187C769074F}">
      <dgm:prSet/>
      <dgm:spPr/>
      <dgm:t>
        <a:bodyPr/>
        <a:lstStyle/>
        <a:p>
          <a:endParaRPr lang="en-IN"/>
        </a:p>
      </dgm:t>
    </dgm:pt>
    <dgm:pt modelId="{B194B441-54DD-46E0-837A-E891599E71D5}">
      <dgm:prSet/>
      <dgm:spPr/>
      <dgm:t>
        <a:bodyPr/>
        <a:lstStyle/>
        <a:p>
          <a:r>
            <a:rPr lang="en-US"/>
            <a:t>Future Contracts</a:t>
          </a:r>
          <a:endParaRPr lang="en-IN"/>
        </a:p>
      </dgm:t>
    </dgm:pt>
    <dgm:pt modelId="{A5462366-088E-4724-BC94-9E51DD2DCB42}" type="parTrans" cxnId="{0CB2DD94-7BFD-4D0D-9104-EB4C66DE4C07}">
      <dgm:prSet/>
      <dgm:spPr/>
      <dgm:t>
        <a:bodyPr/>
        <a:lstStyle/>
        <a:p>
          <a:endParaRPr lang="en-IN"/>
        </a:p>
      </dgm:t>
    </dgm:pt>
    <dgm:pt modelId="{9E717A93-82D3-42A7-B073-DC3C0C747BBB}" type="sibTrans" cxnId="{0CB2DD94-7BFD-4D0D-9104-EB4C66DE4C07}">
      <dgm:prSet/>
      <dgm:spPr/>
      <dgm:t>
        <a:bodyPr/>
        <a:lstStyle/>
        <a:p>
          <a:endParaRPr lang="en-IN"/>
        </a:p>
      </dgm:t>
    </dgm:pt>
    <dgm:pt modelId="{C0F43262-F33C-4455-AA91-4A171A6B43DA}">
      <dgm:prSet/>
      <dgm:spPr/>
      <dgm:t>
        <a:bodyPr/>
        <a:lstStyle/>
        <a:p>
          <a:r>
            <a:rPr lang="en-US"/>
            <a:t>Swaps</a:t>
          </a:r>
          <a:endParaRPr lang="en-IN"/>
        </a:p>
      </dgm:t>
    </dgm:pt>
    <dgm:pt modelId="{3F24A052-E935-402D-9149-BA0A8E44F341}" type="parTrans" cxnId="{64217089-A8EB-4FE3-83AC-70797D4FD13B}">
      <dgm:prSet/>
      <dgm:spPr/>
      <dgm:t>
        <a:bodyPr/>
        <a:lstStyle/>
        <a:p>
          <a:endParaRPr lang="en-IN"/>
        </a:p>
      </dgm:t>
    </dgm:pt>
    <dgm:pt modelId="{C63CC8B3-3A53-473A-9C2E-BE50B81885AE}" type="sibTrans" cxnId="{64217089-A8EB-4FE3-83AC-70797D4FD13B}">
      <dgm:prSet/>
      <dgm:spPr/>
      <dgm:t>
        <a:bodyPr/>
        <a:lstStyle/>
        <a:p>
          <a:endParaRPr lang="en-IN"/>
        </a:p>
      </dgm:t>
    </dgm:pt>
    <dgm:pt modelId="{23489089-5221-42FE-945E-C95FDE5C5EBD}">
      <dgm:prSet/>
      <dgm:spPr/>
      <dgm:t>
        <a:bodyPr/>
        <a:lstStyle/>
        <a:p>
          <a:r>
            <a:rPr lang="en-US"/>
            <a:t>Options</a:t>
          </a:r>
          <a:endParaRPr lang="en-IN"/>
        </a:p>
      </dgm:t>
    </dgm:pt>
    <dgm:pt modelId="{F34D7AB7-F846-4192-A9CC-8D76EF7E9B67}" type="parTrans" cxnId="{BB357CA5-1E39-477F-B9BE-BDCAF8B08F9A}">
      <dgm:prSet/>
      <dgm:spPr/>
      <dgm:t>
        <a:bodyPr/>
        <a:lstStyle/>
        <a:p>
          <a:endParaRPr lang="en-IN"/>
        </a:p>
      </dgm:t>
    </dgm:pt>
    <dgm:pt modelId="{93248105-4001-4BEC-9DF8-E8F342A40147}" type="sibTrans" cxnId="{BB357CA5-1E39-477F-B9BE-BDCAF8B08F9A}">
      <dgm:prSet/>
      <dgm:spPr/>
      <dgm:t>
        <a:bodyPr/>
        <a:lstStyle/>
        <a:p>
          <a:endParaRPr lang="en-IN"/>
        </a:p>
      </dgm:t>
    </dgm:pt>
    <dgm:pt modelId="{14A2CBE0-13C1-499F-9636-0278EFC56E3F}" type="pres">
      <dgm:prSet presAssocID="{6531C4ED-1C07-4AAF-8548-973C9A11752D}" presName="Name0" presStyleCnt="0">
        <dgm:presLayoutVars>
          <dgm:dir/>
          <dgm:animLvl val="lvl"/>
          <dgm:resizeHandles val="exact"/>
        </dgm:presLayoutVars>
      </dgm:prSet>
      <dgm:spPr/>
    </dgm:pt>
    <dgm:pt modelId="{98AAE629-229F-4C7F-8DB9-564783EC33F8}" type="pres">
      <dgm:prSet presAssocID="{F12C5F11-229C-41DB-AE90-ACF18F8D6045}" presName="linNode" presStyleCnt="0"/>
      <dgm:spPr/>
    </dgm:pt>
    <dgm:pt modelId="{1085CB27-905B-4F7D-9704-60AB6E0C58B4}" type="pres">
      <dgm:prSet presAssocID="{F12C5F11-229C-41DB-AE90-ACF18F8D6045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63512C8D-5EC7-4A7C-889C-A77F2FD8E6F9}" type="pres">
      <dgm:prSet presAssocID="{F12C5F11-229C-41DB-AE90-ACF18F8D6045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09C87120-57CF-4062-9D37-083B5E920925}" type="presOf" srcId="{6531C4ED-1C07-4AAF-8548-973C9A11752D}" destId="{14A2CBE0-13C1-499F-9636-0278EFC56E3F}" srcOrd="0" destOrd="0" presId="urn:microsoft.com/office/officeart/2005/8/layout/vList5"/>
    <dgm:cxn modelId="{5177DB22-EC4B-45B6-A512-A187C769074F}" srcId="{F12C5F11-229C-41DB-AE90-ACF18F8D6045}" destId="{C9780333-E605-4202-BB67-2A7D0B7530B8}" srcOrd="0" destOrd="0" parTransId="{3EFEE519-59BC-4D92-B112-12CD4B1AE257}" sibTransId="{35F08C84-ACE3-4C02-94C4-72B13FDB656A}"/>
    <dgm:cxn modelId="{00E94731-27A1-4A79-9809-34488D1DAF37}" type="presOf" srcId="{F12C5F11-229C-41DB-AE90-ACF18F8D6045}" destId="{1085CB27-905B-4F7D-9704-60AB6E0C58B4}" srcOrd="0" destOrd="0" presId="urn:microsoft.com/office/officeart/2005/8/layout/vList5"/>
    <dgm:cxn modelId="{915BA37C-F5CA-47CA-8A68-F940EFABCD5D}" type="presOf" srcId="{C9780333-E605-4202-BB67-2A7D0B7530B8}" destId="{63512C8D-5EC7-4A7C-889C-A77F2FD8E6F9}" srcOrd="0" destOrd="0" presId="urn:microsoft.com/office/officeart/2005/8/layout/vList5"/>
    <dgm:cxn modelId="{64217089-A8EB-4FE3-83AC-70797D4FD13B}" srcId="{F12C5F11-229C-41DB-AE90-ACF18F8D6045}" destId="{C0F43262-F33C-4455-AA91-4A171A6B43DA}" srcOrd="2" destOrd="0" parTransId="{3F24A052-E935-402D-9149-BA0A8E44F341}" sibTransId="{C63CC8B3-3A53-473A-9C2E-BE50B81885AE}"/>
    <dgm:cxn modelId="{0CB2DD94-7BFD-4D0D-9104-EB4C66DE4C07}" srcId="{F12C5F11-229C-41DB-AE90-ACF18F8D6045}" destId="{B194B441-54DD-46E0-837A-E891599E71D5}" srcOrd="1" destOrd="0" parTransId="{A5462366-088E-4724-BC94-9E51DD2DCB42}" sibTransId="{9E717A93-82D3-42A7-B073-DC3C0C747BBB}"/>
    <dgm:cxn modelId="{B808D49E-37FA-44C0-8A75-7ECA3FE1635C}" type="presOf" srcId="{23489089-5221-42FE-945E-C95FDE5C5EBD}" destId="{63512C8D-5EC7-4A7C-889C-A77F2FD8E6F9}" srcOrd="0" destOrd="3" presId="urn:microsoft.com/office/officeart/2005/8/layout/vList5"/>
    <dgm:cxn modelId="{BB357CA5-1E39-477F-B9BE-BDCAF8B08F9A}" srcId="{F12C5F11-229C-41DB-AE90-ACF18F8D6045}" destId="{23489089-5221-42FE-945E-C95FDE5C5EBD}" srcOrd="3" destOrd="0" parTransId="{F34D7AB7-F846-4192-A9CC-8D76EF7E9B67}" sibTransId="{93248105-4001-4BEC-9DF8-E8F342A40147}"/>
    <dgm:cxn modelId="{5089E5BE-C603-4EC4-8B2F-1208B4A1D6C7}" srcId="{6531C4ED-1C07-4AAF-8548-973C9A11752D}" destId="{F12C5F11-229C-41DB-AE90-ACF18F8D6045}" srcOrd="0" destOrd="0" parTransId="{964A83E0-248B-44E9-82CA-F078AC5EC430}" sibTransId="{DA1C047D-3BA2-4274-8490-3118C0FC56C3}"/>
    <dgm:cxn modelId="{C8E6B5CE-3D77-4C64-ABF6-B714C3F74ABF}" type="presOf" srcId="{C0F43262-F33C-4455-AA91-4A171A6B43DA}" destId="{63512C8D-5EC7-4A7C-889C-A77F2FD8E6F9}" srcOrd="0" destOrd="2" presId="urn:microsoft.com/office/officeart/2005/8/layout/vList5"/>
    <dgm:cxn modelId="{29FBF8FF-48E1-42BD-A6D0-32B0046066A0}" type="presOf" srcId="{B194B441-54DD-46E0-837A-E891599E71D5}" destId="{63512C8D-5EC7-4A7C-889C-A77F2FD8E6F9}" srcOrd="0" destOrd="1" presId="urn:microsoft.com/office/officeart/2005/8/layout/vList5"/>
    <dgm:cxn modelId="{367D2B65-B69D-41DF-8518-F1CD04C731E3}" type="presParOf" srcId="{14A2CBE0-13C1-499F-9636-0278EFC56E3F}" destId="{98AAE629-229F-4C7F-8DB9-564783EC33F8}" srcOrd="0" destOrd="0" presId="urn:microsoft.com/office/officeart/2005/8/layout/vList5"/>
    <dgm:cxn modelId="{7D771112-FB16-4C44-8E02-4726D156FF82}" type="presParOf" srcId="{98AAE629-229F-4C7F-8DB9-564783EC33F8}" destId="{1085CB27-905B-4F7D-9704-60AB6E0C58B4}" srcOrd="0" destOrd="0" presId="urn:microsoft.com/office/officeart/2005/8/layout/vList5"/>
    <dgm:cxn modelId="{860686A3-E64C-42B3-9268-6CF7795D18E2}" type="presParOf" srcId="{98AAE629-229F-4C7F-8DB9-564783EC33F8}" destId="{63512C8D-5EC7-4A7C-889C-A77F2FD8E6F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38ACA9-495B-4364-9CF6-EDC60AA0C2B7}">
      <dsp:nvSpPr>
        <dsp:cNvPr id="0" name=""/>
        <dsp:cNvSpPr/>
      </dsp:nvSpPr>
      <dsp:spPr>
        <a:xfrm>
          <a:off x="0" y="284864"/>
          <a:ext cx="10415301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343" tIns="354076" rIns="808343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Risk of an exchange rate changing between transaction and settlement date</a:t>
          </a:r>
          <a:endParaRPr lang="en-IN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Size of the transaction, hedging period, volatility </a:t>
          </a:r>
          <a:endParaRPr lang="en-IN" sz="1700" kern="1200" dirty="0"/>
        </a:p>
      </dsp:txBody>
      <dsp:txXfrm>
        <a:off x="0" y="284864"/>
        <a:ext cx="10415301" cy="990675"/>
      </dsp:txXfrm>
    </dsp:sp>
    <dsp:sp modelId="{3563939D-5391-4A8A-97D5-B12C07B7C03F}">
      <dsp:nvSpPr>
        <dsp:cNvPr id="0" name=""/>
        <dsp:cNvSpPr/>
      </dsp:nvSpPr>
      <dsp:spPr>
        <a:xfrm>
          <a:off x="520765" y="33944"/>
          <a:ext cx="7290710" cy="5018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5572" tIns="0" rIns="275572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Transaction Risk</a:t>
          </a:r>
          <a:endParaRPr lang="en-IN" sz="1700" kern="1200" dirty="0"/>
        </a:p>
      </dsp:txBody>
      <dsp:txXfrm>
        <a:off x="545263" y="58442"/>
        <a:ext cx="7241714" cy="452844"/>
      </dsp:txXfrm>
    </dsp:sp>
    <dsp:sp modelId="{95883008-4EA3-4FA7-853B-9B3D914D0E87}">
      <dsp:nvSpPr>
        <dsp:cNvPr id="0" name=""/>
        <dsp:cNvSpPr/>
      </dsp:nvSpPr>
      <dsp:spPr>
        <a:xfrm>
          <a:off x="0" y="1618259"/>
          <a:ext cx="10415301" cy="7095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9214729"/>
              <a:satOff val="10313"/>
              <a:lumOff val="58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343" tIns="354076" rIns="808343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Long-term affects of changes in exchange rates on the market value of a company </a:t>
          </a:r>
          <a:endParaRPr lang="en-IN" sz="1700" kern="1200" dirty="0"/>
        </a:p>
      </dsp:txBody>
      <dsp:txXfrm>
        <a:off x="0" y="1618259"/>
        <a:ext cx="10415301" cy="709537"/>
      </dsp:txXfrm>
    </dsp:sp>
    <dsp:sp modelId="{582806D4-C097-47A2-95C0-0D481807892F}">
      <dsp:nvSpPr>
        <dsp:cNvPr id="0" name=""/>
        <dsp:cNvSpPr/>
      </dsp:nvSpPr>
      <dsp:spPr>
        <a:xfrm>
          <a:off x="520765" y="1367339"/>
          <a:ext cx="7290710" cy="501840"/>
        </a:xfrm>
        <a:prstGeom prst="roundRect">
          <a:avLst/>
        </a:prstGeom>
        <a:solidFill>
          <a:schemeClr val="accent5">
            <a:hueOff val="-9214729"/>
            <a:satOff val="10313"/>
            <a:lumOff val="58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5572" tIns="0" rIns="275572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Economic Risk</a:t>
          </a:r>
          <a:endParaRPr lang="en-IN" sz="1700" kern="1200" dirty="0"/>
        </a:p>
      </dsp:txBody>
      <dsp:txXfrm>
        <a:off x="545263" y="1391837"/>
        <a:ext cx="7241714" cy="452844"/>
      </dsp:txXfrm>
    </dsp:sp>
    <dsp:sp modelId="{715033D2-794F-48FA-9301-0664BA1D6417}">
      <dsp:nvSpPr>
        <dsp:cNvPr id="0" name=""/>
        <dsp:cNvSpPr/>
      </dsp:nvSpPr>
      <dsp:spPr>
        <a:xfrm>
          <a:off x="0" y="2670516"/>
          <a:ext cx="10415301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18429457"/>
              <a:satOff val="20625"/>
              <a:lumOff val="1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343" tIns="354076" rIns="808343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Translation from foreign currency to home currency </a:t>
          </a:r>
          <a:endParaRPr lang="en-IN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Doesn’t mean real conversion from one currency to another</a:t>
          </a:r>
          <a:endParaRPr lang="en-IN" sz="1700" kern="1200" dirty="0"/>
        </a:p>
      </dsp:txBody>
      <dsp:txXfrm>
        <a:off x="0" y="2670516"/>
        <a:ext cx="10415301" cy="990675"/>
      </dsp:txXfrm>
    </dsp:sp>
    <dsp:sp modelId="{BBBBAA6B-C9E3-4FFD-AEC9-5E42F534184D}">
      <dsp:nvSpPr>
        <dsp:cNvPr id="0" name=""/>
        <dsp:cNvSpPr/>
      </dsp:nvSpPr>
      <dsp:spPr>
        <a:xfrm>
          <a:off x="520765" y="2419596"/>
          <a:ext cx="7290710" cy="501840"/>
        </a:xfrm>
        <a:prstGeom prst="roundRect">
          <a:avLst/>
        </a:prstGeom>
        <a:solidFill>
          <a:schemeClr val="accent5">
            <a:hueOff val="-18429457"/>
            <a:satOff val="20625"/>
            <a:lumOff val="117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5572" tIns="0" rIns="275572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Translation Risk</a:t>
          </a:r>
          <a:endParaRPr lang="en-IN" sz="1700" kern="1200" dirty="0"/>
        </a:p>
      </dsp:txBody>
      <dsp:txXfrm>
        <a:off x="545263" y="2444094"/>
        <a:ext cx="7241714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6A1DD3-0B83-4AF4-9C3C-891FACC16DBD}">
      <dsp:nvSpPr>
        <dsp:cNvPr id="0" name=""/>
        <dsp:cNvSpPr/>
      </dsp:nvSpPr>
      <dsp:spPr>
        <a:xfrm>
          <a:off x="0" y="45654"/>
          <a:ext cx="10353761" cy="4305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Market Risk- economic developments or markets </a:t>
          </a:r>
          <a:endParaRPr lang="en-IN" sz="1600" kern="1200" dirty="0"/>
        </a:p>
      </dsp:txBody>
      <dsp:txXfrm>
        <a:off x="21018" y="66672"/>
        <a:ext cx="10311725" cy="388524"/>
      </dsp:txXfrm>
    </dsp:sp>
    <dsp:sp modelId="{C727B1DF-326F-462C-A706-F272E29FF10A}">
      <dsp:nvSpPr>
        <dsp:cNvPr id="0" name=""/>
        <dsp:cNvSpPr/>
      </dsp:nvSpPr>
      <dsp:spPr>
        <a:xfrm>
          <a:off x="0" y="476214"/>
          <a:ext cx="10353761" cy="5237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8732" tIns="13970" rIns="78232" bIns="13970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050" kern="1200" dirty="0"/>
            <a:t>Equity Risk- drop in share price (shares)</a:t>
          </a:r>
          <a:endParaRPr lang="en-IN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050" kern="1200" dirty="0"/>
            <a:t>Interest Rate Risk- due to change in interest rates (bonds)</a:t>
          </a:r>
          <a:endParaRPr lang="en-IN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050" kern="1200" dirty="0"/>
            <a:t>Currency Risk- movements in exchange rate </a:t>
          </a:r>
          <a:endParaRPr lang="en-IN" sz="1050" kern="1200" dirty="0"/>
        </a:p>
      </dsp:txBody>
      <dsp:txXfrm>
        <a:off x="0" y="476214"/>
        <a:ext cx="10353761" cy="523710"/>
      </dsp:txXfrm>
    </dsp:sp>
    <dsp:sp modelId="{86DCD80F-9CA6-4372-9B8E-28F7D6D007E6}">
      <dsp:nvSpPr>
        <dsp:cNvPr id="0" name=""/>
        <dsp:cNvSpPr/>
      </dsp:nvSpPr>
      <dsp:spPr>
        <a:xfrm>
          <a:off x="0" y="999924"/>
          <a:ext cx="10353761" cy="4305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Liquidity Risk- unable to sell investment at fair price</a:t>
          </a:r>
          <a:endParaRPr lang="en-IN" sz="1600" kern="1200" dirty="0"/>
        </a:p>
      </dsp:txBody>
      <dsp:txXfrm>
        <a:off x="21018" y="1020942"/>
        <a:ext cx="10311725" cy="388524"/>
      </dsp:txXfrm>
    </dsp:sp>
    <dsp:sp modelId="{EE1A11A8-6427-4E11-8CF6-597D8DD398F1}">
      <dsp:nvSpPr>
        <dsp:cNvPr id="0" name=""/>
        <dsp:cNvSpPr/>
      </dsp:nvSpPr>
      <dsp:spPr>
        <a:xfrm>
          <a:off x="0" y="1496724"/>
          <a:ext cx="10353761" cy="4305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Concentration Risk – loss due to concentration in one type of investment </a:t>
          </a:r>
          <a:endParaRPr lang="en-IN" sz="1600" kern="1200" dirty="0"/>
        </a:p>
      </dsp:txBody>
      <dsp:txXfrm>
        <a:off x="21018" y="1517742"/>
        <a:ext cx="10311725" cy="388524"/>
      </dsp:txXfrm>
    </dsp:sp>
    <dsp:sp modelId="{83AF86D5-B748-47D0-90E4-E32157E197B2}">
      <dsp:nvSpPr>
        <dsp:cNvPr id="0" name=""/>
        <dsp:cNvSpPr/>
      </dsp:nvSpPr>
      <dsp:spPr>
        <a:xfrm>
          <a:off x="0" y="1993524"/>
          <a:ext cx="10353761" cy="4305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Credit Risk- unable to pay interest or repay the principal at maturity </a:t>
          </a:r>
          <a:endParaRPr lang="en-IN" sz="1600" kern="1200" dirty="0"/>
        </a:p>
      </dsp:txBody>
      <dsp:txXfrm>
        <a:off x="21018" y="2014542"/>
        <a:ext cx="10311725" cy="388524"/>
      </dsp:txXfrm>
    </dsp:sp>
    <dsp:sp modelId="{EF5D6F71-DEED-4C42-B7C8-977831383B1D}">
      <dsp:nvSpPr>
        <dsp:cNvPr id="0" name=""/>
        <dsp:cNvSpPr/>
      </dsp:nvSpPr>
      <dsp:spPr>
        <a:xfrm>
          <a:off x="0" y="2490324"/>
          <a:ext cx="10353761" cy="4305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Reinvestment Risk- loss from reinvesting principal or income at a lower interest rate</a:t>
          </a:r>
          <a:endParaRPr lang="en-IN" sz="1600" kern="1200" dirty="0"/>
        </a:p>
      </dsp:txBody>
      <dsp:txXfrm>
        <a:off x="21018" y="2511342"/>
        <a:ext cx="10311725" cy="388524"/>
      </dsp:txXfrm>
    </dsp:sp>
    <dsp:sp modelId="{34370312-D6C0-4728-AEC8-C07164EA780A}">
      <dsp:nvSpPr>
        <dsp:cNvPr id="0" name=""/>
        <dsp:cNvSpPr/>
      </dsp:nvSpPr>
      <dsp:spPr>
        <a:xfrm>
          <a:off x="0" y="2987124"/>
          <a:ext cx="10353761" cy="4305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Inflation Risk- loss of purchasing power</a:t>
          </a:r>
          <a:endParaRPr lang="en-IN" sz="1600" kern="1200" dirty="0"/>
        </a:p>
      </dsp:txBody>
      <dsp:txXfrm>
        <a:off x="21018" y="3008142"/>
        <a:ext cx="10311725" cy="388524"/>
      </dsp:txXfrm>
    </dsp:sp>
    <dsp:sp modelId="{03D833F8-574A-4DA2-AF5F-64D09A6CCBB6}">
      <dsp:nvSpPr>
        <dsp:cNvPr id="0" name=""/>
        <dsp:cNvSpPr/>
      </dsp:nvSpPr>
      <dsp:spPr>
        <a:xfrm>
          <a:off x="0" y="3483924"/>
          <a:ext cx="10353761" cy="4305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Horizon Risk- risk that your investment may be shortened because of an unforeseen event</a:t>
          </a:r>
          <a:endParaRPr lang="en-IN" sz="1600" kern="1200" dirty="0"/>
        </a:p>
      </dsp:txBody>
      <dsp:txXfrm>
        <a:off x="21018" y="3504942"/>
        <a:ext cx="10311725" cy="388524"/>
      </dsp:txXfrm>
    </dsp:sp>
    <dsp:sp modelId="{4667630B-35F0-4EDB-8BAF-793033104A2C}">
      <dsp:nvSpPr>
        <dsp:cNvPr id="0" name=""/>
        <dsp:cNvSpPr/>
      </dsp:nvSpPr>
      <dsp:spPr>
        <a:xfrm>
          <a:off x="0" y="3980724"/>
          <a:ext cx="10353761" cy="4305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Longevity Risk- risk of outliving your savings</a:t>
          </a:r>
          <a:endParaRPr lang="en-IN" sz="1600" kern="1200" dirty="0"/>
        </a:p>
      </dsp:txBody>
      <dsp:txXfrm>
        <a:off x="21018" y="4001742"/>
        <a:ext cx="10311725" cy="388524"/>
      </dsp:txXfrm>
    </dsp:sp>
    <dsp:sp modelId="{8A7D77F0-E0DB-4ECB-BC88-D60445B8B183}">
      <dsp:nvSpPr>
        <dsp:cNvPr id="0" name=""/>
        <dsp:cNvSpPr/>
      </dsp:nvSpPr>
      <dsp:spPr>
        <a:xfrm>
          <a:off x="0" y="4477524"/>
          <a:ext cx="10353761" cy="4305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Foreign Investment Risk- loss when investing in foreign countries </a:t>
          </a:r>
          <a:endParaRPr lang="en-IN" sz="1600" kern="1200" dirty="0"/>
        </a:p>
      </dsp:txBody>
      <dsp:txXfrm>
        <a:off x="21018" y="4498542"/>
        <a:ext cx="10311725" cy="3885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F1D89B-4E45-47C8-8398-B62521750395}">
      <dsp:nvSpPr>
        <dsp:cNvPr id="0" name=""/>
        <dsp:cNvSpPr/>
      </dsp:nvSpPr>
      <dsp:spPr>
        <a:xfrm>
          <a:off x="630932" y="776"/>
          <a:ext cx="2841217" cy="17047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Exposure Netting (Appreciation and Depreciation of Currencies)</a:t>
          </a:r>
          <a:endParaRPr lang="en-IN" sz="2600" kern="1200"/>
        </a:p>
      </dsp:txBody>
      <dsp:txXfrm>
        <a:off x="630932" y="776"/>
        <a:ext cx="2841217" cy="1704730"/>
      </dsp:txXfrm>
    </dsp:sp>
    <dsp:sp modelId="{8434408B-E830-447B-9421-A940C76477B9}">
      <dsp:nvSpPr>
        <dsp:cNvPr id="0" name=""/>
        <dsp:cNvSpPr/>
      </dsp:nvSpPr>
      <dsp:spPr>
        <a:xfrm>
          <a:off x="3756272" y="776"/>
          <a:ext cx="2841217" cy="170473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Denomination in local currency</a:t>
          </a:r>
          <a:endParaRPr lang="en-IN" sz="2600" kern="1200"/>
        </a:p>
      </dsp:txBody>
      <dsp:txXfrm>
        <a:off x="3756272" y="776"/>
        <a:ext cx="2841217" cy="1704730"/>
      </dsp:txXfrm>
    </dsp:sp>
    <dsp:sp modelId="{B6BB91EB-3E24-4F30-9F8C-0E5EE4D937A1}">
      <dsp:nvSpPr>
        <dsp:cNvPr id="0" name=""/>
        <dsp:cNvSpPr/>
      </dsp:nvSpPr>
      <dsp:spPr>
        <a:xfrm>
          <a:off x="6881611" y="776"/>
          <a:ext cx="2841217" cy="170473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Foreign Currency Accounts</a:t>
          </a:r>
          <a:endParaRPr lang="en-IN" sz="2600" kern="1200"/>
        </a:p>
      </dsp:txBody>
      <dsp:txXfrm>
        <a:off x="6881611" y="776"/>
        <a:ext cx="2841217" cy="1704730"/>
      </dsp:txXfrm>
    </dsp:sp>
    <dsp:sp modelId="{119A417C-CDDD-4AA3-95F8-06A10E382C17}">
      <dsp:nvSpPr>
        <dsp:cNvPr id="0" name=""/>
        <dsp:cNvSpPr/>
      </dsp:nvSpPr>
      <dsp:spPr>
        <a:xfrm>
          <a:off x="630932" y="1989628"/>
          <a:ext cx="2841217" cy="170473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Leading </a:t>
          </a:r>
          <a:endParaRPr lang="en-IN" sz="2600" kern="1200"/>
        </a:p>
      </dsp:txBody>
      <dsp:txXfrm>
        <a:off x="630932" y="1989628"/>
        <a:ext cx="2841217" cy="1704730"/>
      </dsp:txXfrm>
    </dsp:sp>
    <dsp:sp modelId="{F6825A0C-D1CB-462C-82BD-3D7CAA11893E}">
      <dsp:nvSpPr>
        <dsp:cNvPr id="0" name=""/>
        <dsp:cNvSpPr/>
      </dsp:nvSpPr>
      <dsp:spPr>
        <a:xfrm>
          <a:off x="3756272" y="1989628"/>
          <a:ext cx="2841217" cy="17047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Lagging</a:t>
          </a:r>
          <a:endParaRPr lang="en-IN" sz="2600" kern="1200" dirty="0"/>
        </a:p>
      </dsp:txBody>
      <dsp:txXfrm>
        <a:off x="3756272" y="1989628"/>
        <a:ext cx="2841217" cy="1704730"/>
      </dsp:txXfrm>
    </dsp:sp>
    <dsp:sp modelId="{FEA3DEC6-B25D-4679-9779-12B3DD0D48B3}">
      <dsp:nvSpPr>
        <dsp:cNvPr id="0" name=""/>
        <dsp:cNvSpPr/>
      </dsp:nvSpPr>
      <dsp:spPr>
        <a:xfrm>
          <a:off x="6881611" y="1989628"/>
          <a:ext cx="2841217" cy="17047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Matching</a:t>
          </a:r>
          <a:endParaRPr lang="en-IN" sz="2600" kern="1200" dirty="0"/>
        </a:p>
      </dsp:txBody>
      <dsp:txXfrm>
        <a:off x="6881611" y="1989628"/>
        <a:ext cx="2841217" cy="17047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512C8D-5EC7-4A7C-889C-A77F2FD8E6F9}">
      <dsp:nvSpPr>
        <dsp:cNvPr id="0" name=""/>
        <dsp:cNvSpPr/>
      </dsp:nvSpPr>
      <dsp:spPr>
        <a:xfrm rot="5400000">
          <a:off x="5562503" y="-1465635"/>
          <a:ext cx="2956108" cy="6626407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100" kern="1200"/>
            <a:t>Forward Contracts</a:t>
          </a:r>
          <a:endParaRPr lang="en-IN" sz="4100" kern="1200"/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100" kern="1200"/>
            <a:t>Future Contracts</a:t>
          </a:r>
          <a:endParaRPr lang="en-IN" sz="4100" kern="1200"/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100" kern="1200"/>
            <a:t>Swaps</a:t>
          </a:r>
          <a:endParaRPr lang="en-IN" sz="4100" kern="1200"/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100" kern="1200"/>
            <a:t>Options</a:t>
          </a:r>
          <a:endParaRPr lang="en-IN" sz="4100" kern="1200"/>
        </a:p>
      </dsp:txBody>
      <dsp:txXfrm rot="-5400000">
        <a:off x="3727354" y="513819"/>
        <a:ext cx="6482102" cy="2667498"/>
      </dsp:txXfrm>
    </dsp:sp>
    <dsp:sp modelId="{1085CB27-905B-4F7D-9704-60AB6E0C58B4}">
      <dsp:nvSpPr>
        <dsp:cNvPr id="0" name=""/>
        <dsp:cNvSpPr/>
      </dsp:nvSpPr>
      <dsp:spPr>
        <a:xfrm>
          <a:off x="0" y="0"/>
          <a:ext cx="3727354" cy="369513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kern="1200"/>
            <a:t>Derivatives </a:t>
          </a:r>
          <a:endParaRPr lang="en-IN" sz="4500" kern="1200"/>
        </a:p>
      </dsp:txBody>
      <dsp:txXfrm>
        <a:off x="180382" y="180382"/>
        <a:ext cx="3366590" cy="33343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1AFD37-2CF2-4AA4-BACA-C49373A66758}" type="datetimeFigureOut">
              <a:rPr lang="en-IN" smtClean="0"/>
              <a:t>28-12-2020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41E61-D156-4F7C-AC6A-61458ACC2DF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2432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8953203948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8953203948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4578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8953203948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8953203948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773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EA57E-7C1A-457B-A4CD-5DCEB057B502}" type="datetime1">
              <a:rPr lang="en-US" smtClean="0"/>
              <a:t>12/28/2020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84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98474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82768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181038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91541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12/28/2020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29641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12/28/2020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6347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9749-A4CD-447F-8298-2B7988C91CEA}" type="datetime1">
              <a:rPr lang="en-US" smtClean="0"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0623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4D3-C0BA-4587-A56C-581AB9F841BE}" type="datetime1">
              <a:rPr lang="en-US" smtClean="0"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03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chemeClr val="dk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9155619" y="1741"/>
            <a:ext cx="3023268" cy="346892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25" name="Google Shape;125;p8"/>
          <p:cNvSpPr txBox="1">
            <a:spLocks noGrp="1"/>
          </p:cNvSpPr>
          <p:nvPr>
            <p:ph type="title"/>
          </p:nvPr>
        </p:nvSpPr>
        <p:spPr>
          <a:xfrm>
            <a:off x="1098667" y="1018133"/>
            <a:ext cx="7810400" cy="47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8"/>
          <p:cNvSpPr txBox="1">
            <a:spLocks noGrp="1"/>
          </p:cNvSpPr>
          <p:nvPr>
            <p:ph type="sldNum" idx="12"/>
          </p:nvPr>
        </p:nvSpPr>
        <p:spPr>
          <a:xfrm>
            <a:off x="11268061" y="6315968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79506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F2CE-4F37-411C-A3EE-BBBE223265BF}" type="datetime1">
              <a:rPr lang="en-US" smtClean="0"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91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83D4-708C-4BB5-B4FD-30CE9FA12FD5}" type="datetime1">
              <a:rPr lang="en-US" smtClean="0"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41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39B2-65BC-4C2A-A62B-3EABFE9590E4}" type="datetime1">
              <a:rPr lang="en-US" smtClean="0"/>
              <a:t>12/28/2020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745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5F5A-E4A3-476F-A89E-C2B73F2431E4}" type="datetime1">
              <a:rPr lang="en-US" smtClean="0"/>
              <a:t>12/28/2020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20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1515-4A26-4F31-9F61-5A10B1FABBFC}" type="datetime1">
              <a:rPr lang="en-US" smtClean="0"/>
              <a:t>12/28/2020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39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C65-7D1F-4BAB-9695-F7E734143E14}" type="datetime1">
              <a:rPr lang="en-US" smtClean="0"/>
              <a:t>12/28/2020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882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4077-BD55-4036-8E92-6558FDF3B653}" type="datetime1">
              <a:rPr lang="en-US" smtClean="0"/>
              <a:t>12/28/2020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22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25F2-7107-4609-BCC2-77C63064A5E8}" type="datetime1">
              <a:rPr lang="en-US" smtClean="0"/>
              <a:t>12/28/2020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3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E42E8-8B57-452D-A122-4DCE9AC771EF}" type="datetime1">
              <a:rPr lang="en-US" smtClean="0"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203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529" y="765321"/>
            <a:ext cx="9920744" cy="48688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2711" y="5804715"/>
            <a:ext cx="11806579" cy="95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99" dirty="0"/>
              <a:t>ATTEND LECTURES ON TIME OR EVEN BATMAN WILL NOT BE ABLE TO SAVE YOU.</a:t>
            </a:r>
            <a:endParaRPr lang="en-IN" sz="2799" dirty="0"/>
          </a:p>
        </p:txBody>
      </p:sp>
    </p:spTree>
    <p:extLst>
      <p:ext uri="{BB962C8B-B14F-4D97-AF65-F5344CB8AC3E}">
        <p14:creationId xmlns:p14="http://schemas.microsoft.com/office/powerpoint/2010/main" val="1811788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9C3C691-018E-40FA-945A-FC50EBB07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TOPIC: risk and risk management</a:t>
            </a:r>
            <a:endParaRPr lang="en-I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BF09C6-2529-49B8-83C7-C369F8071B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3726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2600" y="717818"/>
            <a:ext cx="9487600" cy="54223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1925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1100" y="406401"/>
            <a:ext cx="11044333" cy="60939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0241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7D5FF9F-26F2-4C70-9C8B-1929549A0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appraisal </a:t>
            </a:r>
            <a:br>
              <a:rPr lang="en-US" dirty="0"/>
            </a:br>
            <a:r>
              <a:rPr lang="en-US" dirty="0"/>
              <a:t>(foreign exchange risk)</a:t>
            </a:r>
            <a:endParaRPr lang="en-IN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97916B9-0F00-4D67-9690-C09E456C48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6603999"/>
              </p:ext>
            </p:extLst>
          </p:nvPr>
        </p:nvGraphicFramePr>
        <p:xfrm>
          <a:off x="852256" y="2096064"/>
          <a:ext cx="10415301" cy="3695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2065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1DA5D-8F6B-4555-9F5D-D77E7429A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236742"/>
            <a:ext cx="10353761" cy="1326321"/>
          </a:xfrm>
        </p:spPr>
        <p:txBody>
          <a:bodyPr/>
          <a:lstStyle/>
          <a:p>
            <a:r>
              <a:rPr lang="en-US" dirty="0"/>
              <a:t>Risk appraisal </a:t>
            </a:r>
            <a:br>
              <a:rPr lang="en-US" dirty="0"/>
            </a:br>
            <a:r>
              <a:rPr lang="en-US" dirty="0"/>
              <a:t>(investment risk)</a:t>
            </a:r>
            <a:endParaRPr lang="en-IN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D75AFFB-B13E-4267-92B0-C8936DDA67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1380264"/>
              </p:ext>
            </p:extLst>
          </p:nvPr>
        </p:nvGraphicFramePr>
        <p:xfrm>
          <a:off x="967060" y="1740023"/>
          <a:ext cx="10353762" cy="49537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8363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87709-7824-4ACC-92C2-703C00143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Management through Hedging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B1F37-7ADB-4326-BBE4-F98B21801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Hedging and important of hedging in the financial markets</a:t>
            </a:r>
          </a:p>
          <a:p>
            <a:r>
              <a:rPr lang="en-US" dirty="0"/>
              <a:t>It can be done in two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Internal Hedging Methods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External Hedging Methods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07569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1B068-6B92-4A0E-BA17-E6ABF32F3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Hedging Methods</a:t>
            </a:r>
            <a:endParaRPr lang="en-IN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EF49B7E-3818-420C-BE36-CD5021BCFB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7530226"/>
              </p:ext>
            </p:extLst>
          </p:nvPr>
        </p:nvGraphicFramePr>
        <p:xfrm>
          <a:off x="913795" y="2096064"/>
          <a:ext cx="10353762" cy="3695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5321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BD5FB-CCDD-4050-B08D-3B7077E2E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HEDGING METHODS</a:t>
            </a:r>
            <a:endParaRPr lang="en-IN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EB72D82-85BE-406A-9CF7-2ACCBC29CE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9657445"/>
              </p:ext>
            </p:extLst>
          </p:nvPr>
        </p:nvGraphicFramePr>
        <p:xfrm>
          <a:off x="913795" y="2096064"/>
          <a:ext cx="10353762" cy="3695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05575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216</TotalTime>
  <Words>264</Words>
  <Application>Microsoft Office PowerPoint</Application>
  <PresentationFormat>Widescreen</PresentationFormat>
  <Paragraphs>42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Bookman Old Style</vt:lpstr>
      <vt:lpstr>Calibri</vt:lpstr>
      <vt:lpstr>Rockwell</vt:lpstr>
      <vt:lpstr>Damask</vt:lpstr>
      <vt:lpstr>PowerPoint Presentation</vt:lpstr>
      <vt:lpstr>TOPIC: risk and risk management</vt:lpstr>
      <vt:lpstr>PowerPoint Presentation</vt:lpstr>
      <vt:lpstr>PowerPoint Presentation</vt:lpstr>
      <vt:lpstr>Risk appraisal  (foreign exchange risk)</vt:lpstr>
      <vt:lpstr>Risk appraisal  (investment risk)</vt:lpstr>
      <vt:lpstr>Risk Management through Hedging</vt:lpstr>
      <vt:lpstr>Internal Hedging Methods</vt:lpstr>
      <vt:lpstr>External HEDGING METHODS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TYBIM: International finance-i</dc:title>
  <dc:creator>akd559@gmail.com</dc:creator>
  <cp:lastModifiedBy>akd559@gmail.com</cp:lastModifiedBy>
  <cp:revision>9</cp:revision>
  <dcterms:created xsi:type="dcterms:W3CDTF">2020-10-26T05:17:56Z</dcterms:created>
  <dcterms:modified xsi:type="dcterms:W3CDTF">2020-12-28T02:56:04Z</dcterms:modified>
</cp:coreProperties>
</file>