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0" r:id="rId3"/>
    <p:sldId id="261" r:id="rId4"/>
    <p:sldId id="259" r:id="rId5"/>
    <p:sldId id="257" r:id="rId6"/>
    <p:sldId id="258" r:id="rId7"/>
    <p:sldId id="266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1611B-A316-475F-AEE7-D1381F25F3E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1E0D-F3C9-4687-9E7A-ED0DB9A23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6/14/2020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evelopment of managementthoughtManagement thought refers to the theories that guide management of people in the organisa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anagement theories Pre-scientific theories    Classical theoriesa.   Taylor’s scientific management theoryb.   Fayol’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volution of Management thought&#10;Modern approachNeo-classical approachesEarly classical approaches&#10;•Scientific Management&#10;•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rinciples of Taylor’s theoryRule of thumb should be replaced with scienceThere should be harmony, not discord in group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chniques of scientificmanagement given by TaylorTime studyMotion studyScientific task planningStandardization and si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68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valuation of Taylor’s theoryBetter management through scientific methodsDiscovered true capacity of workersScientific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Administrative Management Theory by Henry </a:t>
            </a:r>
            <a:r>
              <a:rPr lang="en-GB" dirty="0" err="1" smtClean="0"/>
              <a:t>Fayol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GB" dirty="0" smtClean="0"/>
              <a:t>Henry </a:t>
            </a:r>
            <a:r>
              <a:rPr lang="en-GB" dirty="0" err="1" smtClean="0"/>
              <a:t>Fayol</a:t>
            </a:r>
            <a:r>
              <a:rPr lang="en-GB" dirty="0" smtClean="0"/>
              <a:t>- Father of Modern Management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In 1916 written book- “Industrial and General Administration”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Provided 14 Principles of Management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ayol’s 14 principles of ManagementFayol’s 14 principles of ManagementDivision of workAuthority and responsibilityDisci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ayol’s 14 principles of ManagementFayol’s 14 principles of ManagementRemunerationCentralizationScalar chainOrderEqui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27</Words>
  <Application>Microsoft Office PowerPoint</Application>
  <PresentationFormat>On-screen Show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Administrative Management Theory by Henry Fayol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Deepa</dc:creator>
  <cp:lastModifiedBy>Windows User</cp:lastModifiedBy>
  <cp:revision>10</cp:revision>
  <dcterms:created xsi:type="dcterms:W3CDTF">2006-08-16T00:00:00Z</dcterms:created>
  <dcterms:modified xsi:type="dcterms:W3CDTF">2020-06-14T22:55:17Z</dcterms:modified>
</cp:coreProperties>
</file>