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259834-5564-45D5-8119-2F530804A25F}" type="datetimeFigureOut">
              <a:rPr lang="en-IN" smtClean="0"/>
              <a:t>14-07-2020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D8DBA8-19F2-4C74-9158-7A0D908F2FD3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84785"/>
            <a:ext cx="6172200" cy="1440160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FINANCIAL REPORTING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717032"/>
            <a:ext cx="6172200" cy="1080120"/>
          </a:xfrm>
        </p:spPr>
        <p:txBody>
          <a:bodyPr>
            <a:noAutofit/>
          </a:bodyPr>
          <a:lstStyle/>
          <a:p>
            <a:pPr algn="ctr"/>
            <a:r>
              <a:rPr lang="en-IN" sz="3200" dirty="0" smtClean="0"/>
              <a:t>FINAL ACCOUNTS OF INSURANCE COMPANIES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5882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/>
              <a:t>Accounting standards applicable to manufacturing, banking &amp; insurance companies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AS-9: REVENUE RECOGNITION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AS-10: PROPERTY, PLANT AND EQUIPMENT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AS-11: THE EFFECT OF CHANGES IN FOREIGN EXCHANGE RATES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AS-14: ACCOUNTING FOR AMALGAMATIONS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AS-15: ACCOUNTING FOR RETIREMENT BENEFITS IN THE FINANCIAL STATEMENTS OF EMPLOYERS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AS-16: BORROWING COST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AS-17: SEGMENT REPORTING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8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>
                <a:latin typeface="Times New Roman" pitchFamily="18" charset="0"/>
                <a:cs typeface="Times New Roman" pitchFamily="18" charset="0"/>
              </a:rPr>
              <a:t>Accounting standards applicable to manufacturing, banking &amp; insurance companies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AS-18:RELATED PARTY DISCLOSURE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AS-19: LEASES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AS-20: EARNING PER SHARE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AS-21: CONSOLIDATED FINANCIAL STATEMENTS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AS-22: ACCOUNTING FOR TAXES ON INCOME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AS-25: INTERIM FINANCIAL REPORTING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AS-26: INTANGIBLE ASSETS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AS-29: PROVISION, CONTINGENT LIABILITIES, CONTINGET ASSETS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4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776864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0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IMPORTANT PROVISIONS OF INSURANCE ACT 1938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Forms of final accounts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Register of policies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Register of claims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Audit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Approved investments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Payment of commission to authority agents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0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08912" cy="1143000"/>
          </a:xfrm>
        </p:spPr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Important amendments made by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irda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act, 1999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It is mandatory for every insurer to prepare a balance sheet, profit and loss a/c, separate receipt and payment a/c, and a revenue account in respect of shareholders funds.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The accounts are to be prepared for every financial year instead of calendar year.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There should be separate account for shareholders and policyholders.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Insurers are prohibited to invest funds outside India.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7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pPr algn="ctr"/>
            <a:r>
              <a:rPr lang="en-IN" dirty="0"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amendment </a:t>
            </a:r>
            <a:r>
              <a:rPr lang="en-IN" dirty="0">
                <a:latin typeface="Times New Roman" pitchFamily="18" charset="0"/>
                <a:cs typeface="Times New Roman" pitchFamily="18" charset="0"/>
              </a:rPr>
              <a:t>made by </a:t>
            </a:r>
            <a:r>
              <a:rPr lang="en-IN" dirty="0" err="1">
                <a:latin typeface="Times New Roman" pitchFamily="18" charset="0"/>
                <a:cs typeface="Times New Roman" pitchFamily="18" charset="0"/>
              </a:rPr>
              <a:t>irda</a:t>
            </a:r>
            <a:r>
              <a:rPr lang="en-IN" dirty="0">
                <a:latin typeface="Times New Roman" pitchFamily="18" charset="0"/>
                <a:cs typeface="Times New Roman" pitchFamily="18" charset="0"/>
              </a:rPr>
              <a:t> act, 1999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>
            <a:normAutofit/>
          </a:bodyPr>
          <a:lstStyle/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The amendment raise commission on fire and marine policies from previous 10% to 15 %.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Insurer are required to keep a solvency margin.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Every insurer must submit a prescribed return of maintenance of such margin to IRDA.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Every insurer carrying on general insurance business should create a “ Catastrophe Reserve” to meet future potential liability against insurance policies in force.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26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pPr algn="ctr"/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Final accounts of life insurance companies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96952"/>
          </a:xfrm>
        </p:spPr>
        <p:txBody>
          <a:bodyPr>
            <a:normAutofit/>
          </a:bodyPr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Accounting principles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Disclosures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General instructions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Management report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 financial statements</a:t>
            </a: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0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Special points in insurance companies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Reinsurance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Surrenders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Bonus to policyholders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Annuities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Life insurance/assurances fund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850106"/>
          </a:xfrm>
        </p:spPr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Important provisions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3285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Life insurance companies are required to prepare their financial statements.</a:t>
            </a:r>
          </a:p>
          <a:p>
            <a:pPr algn="just"/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Profit in case of life insurance is to be ascertained after every two years by preparing a valuation balance sheet.</a:t>
            </a:r>
          </a:p>
          <a:p>
            <a:pPr algn="just"/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Income from interest dividend  and rent is to be shown in revenue accounting after deducting tax therefrom.</a:t>
            </a:r>
          </a:p>
          <a:p>
            <a:pPr algn="just"/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Expense or income not related to a particular insurance business should be shown in profit and loss account.</a:t>
            </a:r>
          </a:p>
          <a:p>
            <a:pPr algn="just"/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The assets of insurance companies should be invested in the following manner: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25% in government securities.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Not less than 25% in government securities or other approved securities.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The balance in any approved  investment subject to the limitations, conditions and restrictions.</a:t>
            </a:r>
          </a:p>
          <a:p>
            <a:pPr marL="457200" indent="-457200">
              <a:buFont typeface="+mj-lt"/>
              <a:buAutoNum type="alphaLcParenR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02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Final accounts of </a:t>
            </a:r>
            <a:r>
              <a:rPr lang="en-IN" dirty="0" smtClean="0"/>
              <a:t>general insurance </a:t>
            </a:r>
            <a:r>
              <a:rPr lang="en-IN" dirty="0"/>
              <a:t>companies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Accounting principles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Disclosures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General instructions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Management report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Preparation of financial statements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31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01006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Accounting standards applicable to manufacturing, banking &amp; insurance companies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AS-1: DISCLOSURE OF ACCOUNTING POLICIES</a:t>
            </a:r>
          </a:p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AS-2: VALUATION OF INVENTORIES</a:t>
            </a:r>
          </a:p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AS-3: CASH FLOW STATEMENTS</a:t>
            </a:r>
          </a:p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AS-4: CONTINGRNCIES AND EVENTS OCCURING AFTER THE BALANCE SHEET DATE</a:t>
            </a:r>
          </a:p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AS-5: NET PROFIT/LOSS FOR THE PERIOD, PRIOR PERIOD ITEMS AND CHANGES IN ACCOUNTING POLICIES</a:t>
            </a:r>
          </a:p>
          <a:p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AS-6: DEPRECIATION ACCOUNTING</a:t>
            </a:r>
          </a:p>
        </p:txBody>
      </p:sp>
    </p:spTree>
    <p:extLst>
      <p:ext uri="{BB962C8B-B14F-4D97-AF65-F5344CB8AC3E}">
        <p14:creationId xmlns:p14="http://schemas.microsoft.com/office/powerpoint/2010/main" val="71943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</TotalTime>
  <Words>511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FINANCIAL REPORTING ANALYSIS</vt:lpstr>
      <vt:lpstr>IMPORTANT PROVISIONS OF INSURANCE ACT 1938</vt:lpstr>
      <vt:lpstr>Important amendments made by irda act, 1999</vt:lpstr>
      <vt:lpstr>Important amendment made by irda act, 1999</vt:lpstr>
      <vt:lpstr>Final accounts of life insurance companies</vt:lpstr>
      <vt:lpstr>Special points in insurance companies</vt:lpstr>
      <vt:lpstr>Important provisions</vt:lpstr>
      <vt:lpstr>Final accounts of general insurance companies</vt:lpstr>
      <vt:lpstr>Accounting standards applicable to manufacturing, banking &amp; insurance companies </vt:lpstr>
      <vt:lpstr>Accounting standards applicable to manufacturing, banking &amp; insurance companies </vt:lpstr>
      <vt:lpstr>Accounting standards applicable to manufacturing, banking &amp; insurance companies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Dell</cp:lastModifiedBy>
  <cp:revision>11</cp:revision>
  <dcterms:created xsi:type="dcterms:W3CDTF">2020-06-21T10:47:49Z</dcterms:created>
  <dcterms:modified xsi:type="dcterms:W3CDTF">2020-07-14T06:46:00Z</dcterms:modified>
</cp:coreProperties>
</file>