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76" r:id="rId2"/>
    <p:sldId id="285" r:id="rId3"/>
    <p:sldId id="256" r:id="rId4"/>
    <p:sldId id="277" r:id="rId5"/>
    <p:sldId id="281" r:id="rId6"/>
    <p:sldId id="286" r:id="rId7"/>
    <p:sldId id="280" r:id="rId8"/>
    <p:sldId id="282" r:id="rId9"/>
    <p:sldId id="283" r:id="rId10"/>
    <p:sldId id="284" r:id="rId11"/>
    <p:sldId id="271" r:id="rId1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40493-55DB-4F12-A901-C30AFB74D185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3FE11-E330-4012-9E94-6446C52DC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FE11-E330-4012-9E94-6446C52DCBC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65E54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65E54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765E54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970270"/>
          </a:xfrm>
          <a:custGeom>
            <a:avLst/>
            <a:gdLst/>
            <a:ahLst/>
            <a:cxnLst/>
            <a:rect l="l" t="t" r="r" b="b"/>
            <a:pathLst>
              <a:path w="9144000" h="5970270">
                <a:moveTo>
                  <a:pt x="0" y="5970270"/>
                </a:moveTo>
                <a:lnTo>
                  <a:pt x="9144000" y="5970270"/>
                </a:lnTo>
                <a:lnTo>
                  <a:pt x="9144000" y="0"/>
                </a:lnTo>
                <a:lnTo>
                  <a:pt x="0" y="0"/>
                </a:lnTo>
                <a:lnTo>
                  <a:pt x="0" y="5970270"/>
                </a:lnTo>
                <a:close/>
              </a:path>
            </a:pathLst>
          </a:custGeom>
          <a:solidFill>
            <a:srgbClr val="765E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970270"/>
            <a:ext cx="9144000" cy="887730"/>
          </a:xfrm>
          <a:custGeom>
            <a:avLst/>
            <a:gdLst/>
            <a:ahLst/>
            <a:cxnLst/>
            <a:rect l="l" t="t" r="r" b="b"/>
            <a:pathLst>
              <a:path w="9144000" h="887729">
                <a:moveTo>
                  <a:pt x="9144000" y="0"/>
                </a:moveTo>
                <a:lnTo>
                  <a:pt x="0" y="0"/>
                </a:lnTo>
                <a:lnTo>
                  <a:pt x="0" y="887729"/>
                </a:lnTo>
                <a:lnTo>
                  <a:pt x="9144000" y="8877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6052820"/>
            <a:ext cx="2240280" cy="712470"/>
          </a:xfrm>
          <a:custGeom>
            <a:avLst/>
            <a:gdLst/>
            <a:ahLst/>
            <a:cxnLst/>
            <a:rect l="l" t="t" r="r" b="b"/>
            <a:pathLst>
              <a:path w="2240279" h="712470">
                <a:moveTo>
                  <a:pt x="2240280" y="0"/>
                </a:moveTo>
                <a:lnTo>
                  <a:pt x="0" y="0"/>
                </a:lnTo>
                <a:lnTo>
                  <a:pt x="0" y="712469"/>
                </a:lnTo>
                <a:lnTo>
                  <a:pt x="2240280" y="712469"/>
                </a:lnTo>
                <a:lnTo>
                  <a:pt x="2240280" y="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358389" y="6043930"/>
            <a:ext cx="6785609" cy="713740"/>
          </a:xfrm>
          <a:custGeom>
            <a:avLst/>
            <a:gdLst/>
            <a:ahLst/>
            <a:cxnLst/>
            <a:rect l="l" t="t" r="r" b="b"/>
            <a:pathLst>
              <a:path w="6785609" h="713740">
                <a:moveTo>
                  <a:pt x="6785609" y="0"/>
                </a:moveTo>
                <a:lnTo>
                  <a:pt x="0" y="0"/>
                </a:lnTo>
                <a:lnTo>
                  <a:pt x="0" y="713740"/>
                </a:lnTo>
                <a:lnTo>
                  <a:pt x="6785609" y="71374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7888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533400" y="0"/>
                </a:moveTo>
                <a:lnTo>
                  <a:pt x="0" y="0"/>
                </a:lnTo>
                <a:lnTo>
                  <a:pt x="0" y="228600"/>
                </a:lnTo>
                <a:lnTo>
                  <a:pt x="53340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90550" y="1278889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8553450" y="0"/>
                </a:moveTo>
                <a:lnTo>
                  <a:pt x="0" y="0"/>
                </a:lnTo>
                <a:lnTo>
                  <a:pt x="0" y="228600"/>
                </a:lnTo>
                <a:lnTo>
                  <a:pt x="855345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8340" y="375920"/>
            <a:ext cx="7767319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765E54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pull dir="u"/>
  </p:transition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581292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SUMMARY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0"/>
            <a:ext cx="8229600" cy="6586418"/>
          </a:xfrm>
        </p:spPr>
        <p:txBody>
          <a:bodyPr/>
          <a:lstStyle/>
          <a:p>
            <a:r>
              <a:rPr lang="en-GB" sz="2200" b="1" dirty="0" smtClean="0">
                <a:solidFill>
                  <a:srgbClr val="7030A0"/>
                </a:solidFill>
              </a:rPr>
              <a:t>Planning means deciding future course of action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Planning is deciding in advance what to do , how to do it, where to do it and who is to do it  - </a:t>
            </a:r>
            <a:r>
              <a:rPr lang="en-GB" sz="1400" dirty="0" smtClean="0">
                <a:solidFill>
                  <a:srgbClr val="FF0000"/>
                </a:solidFill>
              </a:rPr>
              <a:t>Koontz and O’Donnell</a:t>
            </a:r>
          </a:p>
          <a:p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2200" dirty="0" smtClean="0">
                <a:solidFill>
                  <a:srgbClr val="FF0000"/>
                </a:solidFill>
              </a:rPr>
              <a:t>Nature of Planning </a:t>
            </a:r>
            <a:r>
              <a:rPr lang="en-GB" dirty="0" smtClean="0"/>
              <a:t>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7030A0"/>
                </a:solidFill>
              </a:rPr>
              <a:t>Primary Function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7030A0"/>
                </a:solidFill>
              </a:rPr>
              <a:t>Goral Oriented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7030A0"/>
                </a:solidFill>
              </a:rPr>
              <a:t>Future Oriented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b="1" dirty="0" smtClean="0">
                <a:solidFill>
                  <a:srgbClr val="7030A0"/>
                </a:solidFill>
              </a:rPr>
              <a:t>Intellectual Process</a:t>
            </a: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GB" b="1" dirty="0" smtClean="0">
                <a:solidFill>
                  <a:srgbClr val="7030A0"/>
                </a:solidFill>
              </a:rPr>
              <a:t>Pervasive </a:t>
            </a: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GB" b="1" dirty="0" smtClean="0">
                <a:solidFill>
                  <a:srgbClr val="7030A0"/>
                </a:solidFill>
              </a:rPr>
              <a:t>Continuous Process</a:t>
            </a: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GB" b="1" dirty="0" smtClean="0">
                <a:solidFill>
                  <a:srgbClr val="7030A0"/>
                </a:solidFill>
              </a:rPr>
              <a:t>Result in Higher Efficiency </a:t>
            </a: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GB" b="1" dirty="0" smtClean="0">
                <a:solidFill>
                  <a:srgbClr val="7030A0"/>
                </a:solidFill>
              </a:rPr>
              <a:t>Certain Limitations 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www.tivoliservices.com/wp-content/uploads/2020/03/thank-you-lettering_1262-69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524000"/>
            <a:ext cx="596265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569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600" y="969938"/>
            <a:ext cx="7391400" cy="28084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n-GB" sz="4400" b="1" spc="-5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w Cen MT"/>
                <a:ea typeface="Times New Roman" pitchFamily="18" charset="0"/>
                <a:cs typeface="Times New Roman" pitchFamily="18" charset="0"/>
              </a:rPr>
              <a:t>UNIT II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n-GB" sz="4800" b="1" spc="-5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w Cen MT"/>
                <a:ea typeface="Times New Roman" pitchFamily="18" charset="0"/>
                <a:cs typeface="Times New Roman" pitchFamily="18" charset="0"/>
              </a:rPr>
              <a:t> </a:t>
            </a:r>
            <a:endParaRPr lang="en-US" sz="48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Tw Cen MT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GB" sz="4400" spc="-5" dirty="0" smtClean="0">
              <a:solidFill>
                <a:srgbClr val="EADCC2"/>
              </a:solidFill>
              <a:latin typeface="Tw Cen MT"/>
              <a:cs typeface="Tw Cen MT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4400">
              <a:latin typeface="Tw Cen MT"/>
              <a:cs typeface="Tw Cen M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238" y="2967335"/>
            <a:ext cx="8329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5400" b="1" dirty="0" smtClean="0">
                <a:ln/>
                <a:solidFill>
                  <a:schemeClr val="accent3"/>
                </a:solidFill>
                <a:latin typeface="Tw Cen MT"/>
                <a:ea typeface="Times New Roman" pitchFamily="18" charset="0"/>
                <a:cs typeface="Times New Roman" pitchFamily="18" charset="0"/>
              </a:rPr>
              <a:t>Planning &amp; Decision Making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Meaning of Planning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24001"/>
            <a:ext cx="5410201" cy="5029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200" b="1" dirty="0" smtClean="0">
                <a:solidFill>
                  <a:schemeClr val="accent3">
                    <a:lumMod val="50000"/>
                  </a:schemeClr>
                </a:solidFill>
              </a:rPr>
              <a:t>Primary Function of Management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GB" sz="2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200" b="1" dirty="0" smtClean="0">
                <a:solidFill>
                  <a:schemeClr val="accent3">
                    <a:lumMod val="50000"/>
                  </a:schemeClr>
                </a:solidFill>
              </a:rPr>
              <a:t>Basic requirement of Management Process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GB" sz="2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200" b="1" dirty="0" smtClean="0">
                <a:solidFill>
                  <a:schemeClr val="accent3">
                    <a:lumMod val="50000"/>
                  </a:schemeClr>
                </a:solidFill>
              </a:rPr>
              <a:t>Pre-decided course of action </a:t>
            </a:r>
          </a:p>
          <a:p>
            <a:pPr>
              <a:lnSpc>
                <a:spcPct val="150000"/>
              </a:lnSpc>
            </a:pPr>
            <a:endParaRPr lang="en-GB" sz="2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200" b="1" dirty="0" smtClean="0">
                <a:solidFill>
                  <a:schemeClr val="accent3">
                    <a:lumMod val="50000"/>
                  </a:schemeClr>
                </a:solidFill>
              </a:rPr>
              <a:t>Bridges gap from where we are and where we want to go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GB" sz="2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200" b="1" dirty="0" smtClean="0">
                <a:solidFill>
                  <a:schemeClr val="accent3">
                    <a:lumMod val="50000"/>
                  </a:schemeClr>
                </a:solidFill>
              </a:rPr>
              <a:t>Plan activities to achieve objectives</a:t>
            </a:r>
          </a:p>
          <a:p>
            <a:pPr>
              <a:buFont typeface="Wingdings" pitchFamily="2" charset="2"/>
              <a:buChar char="Ø"/>
            </a:pPr>
            <a:endParaRPr lang="en-GB" sz="2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387798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sz="2600" dirty="0" smtClean="0"/>
              <a:t>Let's say your goal is to buy a milk. It may sound like a simple task, but if you break it down, there are many small tasks involved: obtain keys, obtain wallet, start car, drive to store, find and obtain milk, purchase milk, etc.</a:t>
            </a:r>
            <a:endParaRPr lang="en-GB" sz="2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GB" sz="2600" dirty="0" smtClean="0"/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28601"/>
            <a:ext cx="6781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b="1" dirty="0" smtClean="0">
                <a:solidFill>
                  <a:srgbClr val="002060"/>
                </a:solidFill>
                <a:latin typeface="Gabriola" pitchFamily="82" charset="0"/>
              </a:rPr>
              <a:t>For Example before set up any business we need to make business plan and decide following points</a:t>
            </a:r>
            <a:endParaRPr lang="en-US" sz="2600" dirty="0">
              <a:solidFill>
                <a:srgbClr val="002060"/>
              </a:solidFill>
            </a:endParaRPr>
          </a:p>
        </p:txBody>
      </p:sp>
      <p:pic>
        <p:nvPicPr>
          <p:cNvPr id="3" name="Picture 2" descr="The Main Difference Between Small Company Planning along with a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676400"/>
            <a:ext cx="6781800" cy="417195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Definitions of Planning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341"/>
            <a:ext cx="8229600" cy="4975859"/>
          </a:xfrm>
        </p:spPr>
        <p:txBody>
          <a:bodyPr/>
          <a:lstStyle/>
          <a:p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Planning is deciding in advance what to do , how to do it, where to do it and who is to do it </a:t>
            </a:r>
          </a:p>
          <a:p>
            <a:endParaRPr lang="en-GB" dirty="0" smtClean="0"/>
          </a:p>
          <a:p>
            <a:pPr>
              <a:buFontTx/>
              <a:buChar char="-"/>
            </a:pPr>
            <a:r>
              <a:rPr lang="en-GB" sz="2000" dirty="0" smtClean="0">
                <a:solidFill>
                  <a:srgbClr val="FF0000"/>
                </a:solidFill>
              </a:rPr>
              <a:t>Koontz and O’Donnell</a:t>
            </a:r>
          </a:p>
          <a:p>
            <a:pPr>
              <a:buFontTx/>
              <a:buChar char="-"/>
            </a:pPr>
            <a:endParaRPr lang="en-GB" sz="2000" dirty="0" smtClean="0">
              <a:solidFill>
                <a:srgbClr val="FF0000"/>
              </a:solidFill>
            </a:endParaRPr>
          </a:p>
          <a:p>
            <a:pPr algn="just"/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Planning is deciding in advance what is to be done. It involves the selection of objectives, policies, procedures and programmes from among alternatives. </a:t>
            </a:r>
          </a:p>
          <a:p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M.E. </a:t>
            </a:r>
            <a:r>
              <a:rPr lang="en-GB" sz="2000" dirty="0" err="1" smtClean="0">
                <a:solidFill>
                  <a:srgbClr val="FF0000"/>
                </a:solidFill>
              </a:rPr>
              <a:t>Hurely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</a:p>
          <a:p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600" b="1" dirty="0" smtClean="0">
                <a:solidFill>
                  <a:schemeClr val="accent6">
                    <a:lumMod val="50000"/>
                  </a:schemeClr>
                </a:solidFill>
              </a:rPr>
              <a:t>Planning is an ability to visualize a future process and its results.</a:t>
            </a:r>
            <a:endParaRPr lang="en-GB" sz="2600" b="1" dirty="0" smtClean="0">
              <a:solidFill>
                <a:srgbClr val="FF0000"/>
              </a:solidFill>
            </a:endParaRPr>
          </a:p>
          <a:p>
            <a:r>
              <a:rPr lang="en-GB" sz="2600" b="1" dirty="0" smtClean="0">
                <a:solidFill>
                  <a:srgbClr val="FF0000"/>
                </a:solidFill>
              </a:rPr>
              <a:t>- </a:t>
            </a:r>
            <a:r>
              <a:rPr lang="en-GB" sz="2000" dirty="0" smtClean="0">
                <a:solidFill>
                  <a:srgbClr val="FF0000"/>
                </a:solidFill>
              </a:rPr>
              <a:t>J.P. Barger</a:t>
            </a:r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ransition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Nature of Planning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512448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600" b="1" dirty="0" smtClean="0">
                <a:solidFill>
                  <a:srgbClr val="7030A0"/>
                </a:solidFill>
              </a:rPr>
              <a:t>Primary Function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GB" sz="2600" b="1" dirty="0" smtClean="0">
              <a:solidFill>
                <a:srgbClr val="7030A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600" b="1" dirty="0" smtClean="0">
                <a:solidFill>
                  <a:srgbClr val="7030A0"/>
                </a:solidFill>
              </a:rPr>
              <a:t>Goral Oriented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GB" sz="2600" b="1" dirty="0" smtClean="0">
              <a:solidFill>
                <a:srgbClr val="7030A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600" b="1" dirty="0" smtClean="0">
                <a:solidFill>
                  <a:srgbClr val="7030A0"/>
                </a:solidFill>
              </a:rPr>
              <a:t>Future Oriented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GB" sz="2600" b="1" dirty="0" smtClean="0">
              <a:solidFill>
                <a:srgbClr val="7030A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600" b="1" dirty="0" smtClean="0">
                <a:solidFill>
                  <a:srgbClr val="7030A0"/>
                </a:solidFill>
              </a:rPr>
              <a:t>Intellectual Process</a:t>
            </a:r>
          </a:p>
          <a:p>
            <a:pPr marL="342900" indent="-342900">
              <a:buAutoNum type="arabicPeriod"/>
            </a:pPr>
            <a:endParaRPr lang="en-GB" sz="2400" b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3074" name="Picture 2" descr="characteristics of plann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752600"/>
            <a:ext cx="4286250" cy="46577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Nature of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73688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GB" sz="2600" b="1" dirty="0" smtClean="0">
                <a:solidFill>
                  <a:srgbClr val="7030A0"/>
                </a:solidFill>
              </a:rPr>
              <a:t>Pervasive </a:t>
            </a:r>
          </a:p>
          <a:p>
            <a:pPr marL="342900" indent="-342900">
              <a:lnSpc>
                <a:spcPct val="150000"/>
              </a:lnSpc>
              <a:buAutoNum type="arabicPeriod" startAt="5"/>
            </a:pPr>
            <a:endParaRPr lang="en-GB" sz="2600" b="1" dirty="0" smtClean="0">
              <a:solidFill>
                <a:srgbClr val="7030A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GB" sz="2600" b="1" dirty="0" smtClean="0">
                <a:solidFill>
                  <a:srgbClr val="7030A0"/>
                </a:solidFill>
              </a:rPr>
              <a:t>Continuous Process</a:t>
            </a:r>
          </a:p>
          <a:p>
            <a:pPr marL="342900" indent="-342900">
              <a:lnSpc>
                <a:spcPct val="150000"/>
              </a:lnSpc>
              <a:buAutoNum type="arabicPeriod" startAt="5"/>
            </a:pPr>
            <a:endParaRPr lang="en-GB" sz="2600" b="1" dirty="0" smtClean="0">
              <a:solidFill>
                <a:srgbClr val="7030A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GB" sz="2600" b="1" dirty="0" smtClean="0">
                <a:solidFill>
                  <a:srgbClr val="7030A0"/>
                </a:solidFill>
              </a:rPr>
              <a:t>Result in Higher Efficiency </a:t>
            </a:r>
          </a:p>
          <a:p>
            <a:pPr marL="342900" indent="-342900">
              <a:lnSpc>
                <a:spcPct val="150000"/>
              </a:lnSpc>
              <a:buAutoNum type="arabicPeriod" startAt="5"/>
            </a:pPr>
            <a:endParaRPr lang="en-GB" sz="2600" b="1" dirty="0" smtClean="0">
              <a:solidFill>
                <a:srgbClr val="7030A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GB" sz="2600" b="1" dirty="0" smtClean="0">
                <a:solidFill>
                  <a:srgbClr val="7030A0"/>
                </a:solidFill>
              </a:rPr>
              <a:t>Certain Limitations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grpSp>
        <p:nvGrpSpPr>
          <p:cNvPr id="4" name="object 3"/>
          <p:cNvGrpSpPr/>
          <p:nvPr/>
        </p:nvGrpSpPr>
        <p:grpSpPr>
          <a:xfrm>
            <a:off x="5029200" y="1676400"/>
            <a:ext cx="3657600" cy="4617720"/>
            <a:chOff x="4352290" y="1662429"/>
            <a:chExt cx="4442460" cy="4617720"/>
          </a:xfrm>
        </p:grpSpPr>
        <p:sp>
          <p:nvSpPr>
            <p:cNvPr id="5" name="object 4"/>
            <p:cNvSpPr/>
            <p:nvPr/>
          </p:nvSpPr>
          <p:spPr>
            <a:xfrm>
              <a:off x="4536440" y="1991359"/>
              <a:ext cx="4178300" cy="3117850"/>
            </a:xfrm>
            <a:custGeom>
              <a:avLst/>
              <a:gdLst/>
              <a:ahLst/>
              <a:cxnLst/>
              <a:rect l="l" t="t" r="r" b="b"/>
              <a:pathLst>
                <a:path w="4178300" h="3117850">
                  <a:moveTo>
                    <a:pt x="0" y="0"/>
                  </a:moveTo>
                  <a:lnTo>
                    <a:pt x="6350" y="2428240"/>
                  </a:lnTo>
                  <a:lnTo>
                    <a:pt x="3144519" y="3117850"/>
                  </a:lnTo>
                  <a:lnTo>
                    <a:pt x="4178300" y="3117850"/>
                  </a:lnTo>
                  <a:lnTo>
                    <a:pt x="4147819" y="342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7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7628890" y="5001259"/>
              <a:ext cx="1076960" cy="273050"/>
            </a:xfrm>
            <a:custGeom>
              <a:avLst/>
              <a:gdLst/>
              <a:ahLst/>
              <a:cxnLst/>
              <a:rect l="l" t="t" r="r" b="b"/>
              <a:pathLst>
                <a:path w="1076959" h="273050">
                  <a:moveTo>
                    <a:pt x="1049019" y="0"/>
                  </a:moveTo>
                  <a:lnTo>
                    <a:pt x="0" y="0"/>
                  </a:lnTo>
                  <a:lnTo>
                    <a:pt x="30479" y="262889"/>
                  </a:lnTo>
                  <a:lnTo>
                    <a:pt x="1076959" y="273049"/>
                  </a:lnTo>
                  <a:lnTo>
                    <a:pt x="1049019" y="0"/>
                  </a:lnTo>
                  <a:close/>
                </a:path>
              </a:pathLst>
            </a:custGeom>
            <a:solidFill>
              <a:srgbClr val="A0AC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7580630" y="5177789"/>
              <a:ext cx="1134110" cy="421640"/>
            </a:xfrm>
            <a:custGeom>
              <a:avLst/>
              <a:gdLst/>
              <a:ahLst/>
              <a:cxnLst/>
              <a:rect l="l" t="t" r="r" b="b"/>
              <a:pathLst>
                <a:path w="1134109" h="421639">
                  <a:moveTo>
                    <a:pt x="1109979" y="0"/>
                  </a:moveTo>
                  <a:lnTo>
                    <a:pt x="0" y="0"/>
                  </a:lnTo>
                  <a:lnTo>
                    <a:pt x="0" y="421640"/>
                  </a:lnTo>
                  <a:lnTo>
                    <a:pt x="1134110" y="421640"/>
                  </a:lnTo>
                  <a:lnTo>
                    <a:pt x="1134110" y="251460"/>
                  </a:lnTo>
                  <a:lnTo>
                    <a:pt x="1109979" y="0"/>
                  </a:lnTo>
                  <a:close/>
                </a:path>
              </a:pathLst>
            </a:custGeom>
            <a:solidFill>
              <a:srgbClr val="8998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7628890" y="5364479"/>
              <a:ext cx="1098550" cy="257810"/>
            </a:xfrm>
            <a:custGeom>
              <a:avLst/>
              <a:gdLst/>
              <a:ahLst/>
              <a:cxnLst/>
              <a:rect l="l" t="t" r="r" b="b"/>
              <a:pathLst>
                <a:path w="1098550" h="257810">
                  <a:moveTo>
                    <a:pt x="1098550" y="0"/>
                  </a:moveTo>
                  <a:lnTo>
                    <a:pt x="0" y="0"/>
                  </a:lnTo>
                  <a:lnTo>
                    <a:pt x="36829" y="257810"/>
                  </a:lnTo>
                  <a:lnTo>
                    <a:pt x="1092200" y="223520"/>
                  </a:lnTo>
                  <a:lnTo>
                    <a:pt x="1098550" y="0"/>
                  </a:lnTo>
                  <a:close/>
                </a:path>
              </a:pathLst>
            </a:custGeom>
            <a:solidFill>
              <a:srgbClr val="778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7600950" y="5482589"/>
              <a:ext cx="1120140" cy="200660"/>
            </a:xfrm>
            <a:custGeom>
              <a:avLst/>
              <a:gdLst/>
              <a:ahLst/>
              <a:cxnLst/>
              <a:rect l="l" t="t" r="r" b="b"/>
              <a:pathLst>
                <a:path w="1120140" h="200660">
                  <a:moveTo>
                    <a:pt x="1120140" y="0"/>
                  </a:moveTo>
                  <a:lnTo>
                    <a:pt x="0" y="0"/>
                  </a:lnTo>
                  <a:lnTo>
                    <a:pt x="0" y="200660"/>
                  </a:lnTo>
                  <a:lnTo>
                    <a:pt x="1113790" y="154940"/>
                  </a:lnTo>
                  <a:lnTo>
                    <a:pt x="1120140" y="0"/>
                  </a:lnTo>
                  <a:close/>
                </a:path>
              </a:pathLst>
            </a:custGeom>
            <a:solidFill>
              <a:srgbClr val="666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4462780" y="1948179"/>
              <a:ext cx="4331970" cy="3803650"/>
            </a:xfrm>
            <a:custGeom>
              <a:avLst/>
              <a:gdLst/>
              <a:ahLst/>
              <a:cxnLst/>
              <a:rect l="l" t="t" r="r" b="b"/>
              <a:pathLst>
                <a:path w="4331970" h="3803650">
                  <a:moveTo>
                    <a:pt x="1315720" y="118110"/>
                  </a:moveTo>
                  <a:lnTo>
                    <a:pt x="1214120" y="0"/>
                  </a:lnTo>
                  <a:lnTo>
                    <a:pt x="0" y="0"/>
                  </a:lnTo>
                  <a:lnTo>
                    <a:pt x="0" y="2614930"/>
                  </a:lnTo>
                  <a:lnTo>
                    <a:pt x="147320" y="2614930"/>
                  </a:lnTo>
                  <a:lnTo>
                    <a:pt x="147320" y="118110"/>
                  </a:lnTo>
                  <a:lnTo>
                    <a:pt x="1315720" y="118110"/>
                  </a:lnTo>
                  <a:close/>
                </a:path>
                <a:path w="4331970" h="3803650">
                  <a:moveTo>
                    <a:pt x="4331970" y="15240"/>
                  </a:moveTo>
                  <a:lnTo>
                    <a:pt x="3028950" y="15240"/>
                  </a:lnTo>
                  <a:lnTo>
                    <a:pt x="3028950" y="161290"/>
                  </a:lnTo>
                  <a:lnTo>
                    <a:pt x="4169410" y="161290"/>
                  </a:lnTo>
                  <a:lnTo>
                    <a:pt x="4169410" y="3627120"/>
                  </a:lnTo>
                  <a:lnTo>
                    <a:pt x="3352800" y="3627120"/>
                  </a:lnTo>
                  <a:lnTo>
                    <a:pt x="3352800" y="3803650"/>
                  </a:lnTo>
                  <a:lnTo>
                    <a:pt x="4331970" y="3803650"/>
                  </a:lnTo>
                  <a:lnTo>
                    <a:pt x="4331970" y="3627120"/>
                  </a:lnTo>
                  <a:lnTo>
                    <a:pt x="4331970" y="161290"/>
                  </a:lnTo>
                  <a:lnTo>
                    <a:pt x="4331970" y="152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5598160" y="1690369"/>
              <a:ext cx="2067560" cy="1828800"/>
            </a:xfrm>
            <a:custGeom>
              <a:avLst/>
              <a:gdLst/>
              <a:ahLst/>
              <a:cxnLst/>
              <a:rect l="l" t="t" r="r" b="b"/>
              <a:pathLst>
                <a:path w="2067559" h="1828800">
                  <a:moveTo>
                    <a:pt x="2067560" y="0"/>
                  </a:moveTo>
                  <a:lnTo>
                    <a:pt x="5079" y="15239"/>
                  </a:lnTo>
                  <a:lnTo>
                    <a:pt x="0" y="1813559"/>
                  </a:lnTo>
                  <a:lnTo>
                    <a:pt x="2061210" y="1828800"/>
                  </a:lnTo>
                  <a:lnTo>
                    <a:pt x="2067560" y="0"/>
                  </a:lnTo>
                  <a:close/>
                </a:path>
              </a:pathLst>
            </a:custGeom>
            <a:solidFill>
              <a:srgbClr val="2D79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6377940" y="1877059"/>
              <a:ext cx="2073910" cy="342772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5765800" y="1849119"/>
              <a:ext cx="195579" cy="1333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5891530" y="2062479"/>
              <a:ext cx="327660" cy="391160"/>
            </a:xfrm>
            <a:custGeom>
              <a:avLst/>
              <a:gdLst/>
              <a:ahLst/>
              <a:cxnLst/>
              <a:rect l="l" t="t" r="r" b="b"/>
              <a:pathLst>
                <a:path w="327660" h="391160">
                  <a:moveTo>
                    <a:pt x="69850" y="83820"/>
                  </a:moveTo>
                  <a:lnTo>
                    <a:pt x="36830" y="0"/>
                  </a:lnTo>
                  <a:lnTo>
                    <a:pt x="0" y="6350"/>
                  </a:lnTo>
                  <a:lnTo>
                    <a:pt x="39370" y="93980"/>
                  </a:lnTo>
                  <a:lnTo>
                    <a:pt x="69850" y="83820"/>
                  </a:lnTo>
                  <a:close/>
                </a:path>
                <a:path w="327660" h="391160">
                  <a:moveTo>
                    <a:pt x="162560" y="240030"/>
                  </a:moveTo>
                  <a:lnTo>
                    <a:pt x="113030" y="171450"/>
                  </a:lnTo>
                  <a:lnTo>
                    <a:pt x="85090" y="180340"/>
                  </a:lnTo>
                  <a:lnTo>
                    <a:pt x="137160" y="251460"/>
                  </a:lnTo>
                  <a:lnTo>
                    <a:pt x="162560" y="240030"/>
                  </a:lnTo>
                  <a:close/>
                </a:path>
                <a:path w="327660" h="391160">
                  <a:moveTo>
                    <a:pt x="327660" y="358140"/>
                  </a:moveTo>
                  <a:lnTo>
                    <a:pt x="260350" y="304800"/>
                  </a:lnTo>
                  <a:lnTo>
                    <a:pt x="234950" y="330200"/>
                  </a:lnTo>
                  <a:lnTo>
                    <a:pt x="314960" y="391160"/>
                  </a:lnTo>
                  <a:lnTo>
                    <a:pt x="327660" y="35814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5576570" y="1662429"/>
              <a:ext cx="2542540" cy="3661410"/>
            </a:xfrm>
            <a:custGeom>
              <a:avLst/>
              <a:gdLst/>
              <a:ahLst/>
              <a:cxnLst/>
              <a:rect l="l" t="t" r="r" b="b"/>
              <a:pathLst>
                <a:path w="2542540" h="3661410">
                  <a:moveTo>
                    <a:pt x="1706880" y="2651760"/>
                  </a:moveTo>
                  <a:lnTo>
                    <a:pt x="1704340" y="2636520"/>
                  </a:lnTo>
                  <a:lnTo>
                    <a:pt x="1700530" y="2617470"/>
                  </a:lnTo>
                  <a:lnTo>
                    <a:pt x="1694180" y="2593340"/>
                  </a:lnTo>
                  <a:lnTo>
                    <a:pt x="1691640" y="2565400"/>
                  </a:lnTo>
                  <a:lnTo>
                    <a:pt x="1689100" y="2533650"/>
                  </a:lnTo>
                  <a:lnTo>
                    <a:pt x="1685290" y="2505710"/>
                  </a:lnTo>
                  <a:lnTo>
                    <a:pt x="1682750" y="2468880"/>
                  </a:lnTo>
                  <a:lnTo>
                    <a:pt x="1678940" y="2437130"/>
                  </a:lnTo>
                  <a:lnTo>
                    <a:pt x="1676400" y="2400300"/>
                  </a:lnTo>
                  <a:lnTo>
                    <a:pt x="1676400" y="2369820"/>
                  </a:lnTo>
                  <a:lnTo>
                    <a:pt x="1672590" y="2338070"/>
                  </a:lnTo>
                  <a:lnTo>
                    <a:pt x="1676400" y="2310130"/>
                  </a:lnTo>
                  <a:lnTo>
                    <a:pt x="1676400" y="2282190"/>
                  </a:lnTo>
                  <a:lnTo>
                    <a:pt x="1682750" y="2260600"/>
                  </a:lnTo>
                  <a:lnTo>
                    <a:pt x="1626870" y="2223770"/>
                  </a:lnTo>
                  <a:lnTo>
                    <a:pt x="1626870" y="2357120"/>
                  </a:lnTo>
                  <a:lnTo>
                    <a:pt x="1630680" y="2391410"/>
                  </a:lnTo>
                  <a:lnTo>
                    <a:pt x="1630680" y="2425700"/>
                  </a:lnTo>
                  <a:lnTo>
                    <a:pt x="1633220" y="2459990"/>
                  </a:lnTo>
                  <a:lnTo>
                    <a:pt x="1637030" y="2493010"/>
                  </a:lnTo>
                  <a:lnTo>
                    <a:pt x="1642110" y="2527300"/>
                  </a:lnTo>
                  <a:lnTo>
                    <a:pt x="1645920" y="2559050"/>
                  </a:lnTo>
                  <a:lnTo>
                    <a:pt x="1648460" y="2583180"/>
                  </a:lnTo>
                  <a:lnTo>
                    <a:pt x="1654810" y="2608580"/>
                  </a:lnTo>
                  <a:lnTo>
                    <a:pt x="1661160" y="2630170"/>
                  </a:lnTo>
                  <a:lnTo>
                    <a:pt x="1706880" y="2664460"/>
                  </a:lnTo>
                  <a:lnTo>
                    <a:pt x="1706880" y="2651760"/>
                  </a:lnTo>
                  <a:close/>
                </a:path>
                <a:path w="2542540" h="3661410">
                  <a:moveTo>
                    <a:pt x="1889760" y="2617470"/>
                  </a:moveTo>
                  <a:lnTo>
                    <a:pt x="1887220" y="2614930"/>
                  </a:lnTo>
                  <a:lnTo>
                    <a:pt x="1887220" y="2608580"/>
                  </a:lnTo>
                  <a:lnTo>
                    <a:pt x="1884680" y="2599690"/>
                  </a:lnTo>
                  <a:lnTo>
                    <a:pt x="1884680" y="2586990"/>
                  </a:lnTo>
                  <a:lnTo>
                    <a:pt x="1880870" y="2571750"/>
                  </a:lnTo>
                  <a:lnTo>
                    <a:pt x="1878330" y="2555240"/>
                  </a:lnTo>
                  <a:lnTo>
                    <a:pt x="1874520" y="2537460"/>
                  </a:lnTo>
                  <a:lnTo>
                    <a:pt x="1871980" y="2518410"/>
                  </a:lnTo>
                  <a:lnTo>
                    <a:pt x="1869440" y="2496820"/>
                  </a:lnTo>
                  <a:lnTo>
                    <a:pt x="1865630" y="2477770"/>
                  </a:lnTo>
                  <a:lnTo>
                    <a:pt x="1863090" y="2459990"/>
                  </a:lnTo>
                  <a:lnTo>
                    <a:pt x="1863090" y="2440940"/>
                  </a:lnTo>
                  <a:lnTo>
                    <a:pt x="1856740" y="2409190"/>
                  </a:lnTo>
                  <a:lnTo>
                    <a:pt x="1856740" y="2393950"/>
                  </a:lnTo>
                  <a:lnTo>
                    <a:pt x="1859280" y="2387600"/>
                  </a:lnTo>
                  <a:lnTo>
                    <a:pt x="1856740" y="2378710"/>
                  </a:lnTo>
                  <a:lnTo>
                    <a:pt x="1856740" y="2363470"/>
                  </a:lnTo>
                  <a:lnTo>
                    <a:pt x="1850390" y="2353310"/>
                  </a:lnTo>
                  <a:lnTo>
                    <a:pt x="1837690" y="2353310"/>
                  </a:lnTo>
                  <a:lnTo>
                    <a:pt x="1832610" y="2359660"/>
                  </a:lnTo>
                  <a:lnTo>
                    <a:pt x="1826260" y="2366010"/>
                  </a:lnTo>
                  <a:lnTo>
                    <a:pt x="1819910" y="2381250"/>
                  </a:lnTo>
                  <a:lnTo>
                    <a:pt x="1817370" y="2387600"/>
                  </a:lnTo>
                  <a:lnTo>
                    <a:pt x="1813560" y="2400300"/>
                  </a:lnTo>
                  <a:lnTo>
                    <a:pt x="1813560" y="2471420"/>
                  </a:lnTo>
                  <a:lnTo>
                    <a:pt x="1817370" y="2496820"/>
                  </a:lnTo>
                  <a:lnTo>
                    <a:pt x="1819910" y="2518410"/>
                  </a:lnTo>
                  <a:lnTo>
                    <a:pt x="1819910" y="2537460"/>
                  </a:lnTo>
                  <a:lnTo>
                    <a:pt x="1822450" y="2559050"/>
                  </a:lnTo>
                  <a:lnTo>
                    <a:pt x="1826260" y="2576830"/>
                  </a:lnTo>
                  <a:lnTo>
                    <a:pt x="1826260" y="2608580"/>
                  </a:lnTo>
                  <a:lnTo>
                    <a:pt x="1828800" y="2621280"/>
                  </a:lnTo>
                  <a:lnTo>
                    <a:pt x="1832610" y="2627630"/>
                  </a:lnTo>
                  <a:lnTo>
                    <a:pt x="1832610" y="2630170"/>
                  </a:lnTo>
                  <a:lnTo>
                    <a:pt x="1889760" y="2617470"/>
                  </a:lnTo>
                  <a:close/>
                </a:path>
                <a:path w="2542540" h="3661410">
                  <a:moveTo>
                    <a:pt x="2123440" y="0"/>
                  </a:moveTo>
                  <a:lnTo>
                    <a:pt x="0" y="0"/>
                  </a:lnTo>
                  <a:lnTo>
                    <a:pt x="0" y="1903730"/>
                  </a:lnTo>
                  <a:lnTo>
                    <a:pt x="1639570" y="1903730"/>
                  </a:lnTo>
                  <a:lnTo>
                    <a:pt x="1639570" y="1826260"/>
                  </a:lnTo>
                  <a:lnTo>
                    <a:pt x="63500" y="1826260"/>
                  </a:lnTo>
                  <a:lnTo>
                    <a:pt x="63500" y="74930"/>
                  </a:lnTo>
                  <a:lnTo>
                    <a:pt x="2052320" y="74930"/>
                  </a:lnTo>
                  <a:lnTo>
                    <a:pt x="2052320" y="835660"/>
                  </a:lnTo>
                  <a:lnTo>
                    <a:pt x="2123440" y="816610"/>
                  </a:lnTo>
                  <a:lnTo>
                    <a:pt x="2123440" y="74930"/>
                  </a:lnTo>
                  <a:lnTo>
                    <a:pt x="2123440" y="0"/>
                  </a:lnTo>
                  <a:close/>
                </a:path>
                <a:path w="2542540" h="3661410">
                  <a:moveTo>
                    <a:pt x="2542540" y="2937510"/>
                  </a:moveTo>
                  <a:lnTo>
                    <a:pt x="2538730" y="2834640"/>
                  </a:lnTo>
                  <a:lnTo>
                    <a:pt x="2538730" y="2748280"/>
                  </a:lnTo>
                  <a:lnTo>
                    <a:pt x="2532380" y="2664460"/>
                  </a:lnTo>
                  <a:lnTo>
                    <a:pt x="2532380" y="2589530"/>
                  </a:lnTo>
                  <a:lnTo>
                    <a:pt x="2526030" y="2524760"/>
                  </a:lnTo>
                  <a:lnTo>
                    <a:pt x="2523490" y="2471420"/>
                  </a:lnTo>
                  <a:lnTo>
                    <a:pt x="2520950" y="2428240"/>
                  </a:lnTo>
                  <a:lnTo>
                    <a:pt x="2517140" y="2397760"/>
                  </a:lnTo>
                  <a:lnTo>
                    <a:pt x="2514600" y="2378710"/>
                  </a:lnTo>
                  <a:lnTo>
                    <a:pt x="2514600" y="2376170"/>
                  </a:lnTo>
                  <a:lnTo>
                    <a:pt x="2440940" y="2406650"/>
                  </a:lnTo>
                  <a:lnTo>
                    <a:pt x="2449830" y="2449830"/>
                  </a:lnTo>
                  <a:lnTo>
                    <a:pt x="2462530" y="2509520"/>
                  </a:lnTo>
                  <a:lnTo>
                    <a:pt x="2468880" y="2583180"/>
                  </a:lnTo>
                  <a:lnTo>
                    <a:pt x="2471420" y="2670810"/>
                  </a:lnTo>
                  <a:lnTo>
                    <a:pt x="2475230" y="2760980"/>
                  </a:lnTo>
                  <a:lnTo>
                    <a:pt x="2475230" y="3061970"/>
                  </a:lnTo>
                  <a:lnTo>
                    <a:pt x="2471420" y="3158490"/>
                  </a:lnTo>
                  <a:lnTo>
                    <a:pt x="2468880" y="3251200"/>
                  </a:lnTo>
                  <a:lnTo>
                    <a:pt x="2465070" y="3338830"/>
                  </a:lnTo>
                  <a:lnTo>
                    <a:pt x="2462530" y="3416300"/>
                  </a:lnTo>
                  <a:lnTo>
                    <a:pt x="2459990" y="3478530"/>
                  </a:lnTo>
                  <a:lnTo>
                    <a:pt x="2456180" y="3528060"/>
                  </a:lnTo>
                  <a:lnTo>
                    <a:pt x="2456180" y="3571240"/>
                  </a:lnTo>
                  <a:lnTo>
                    <a:pt x="2360930" y="3571240"/>
                  </a:lnTo>
                  <a:lnTo>
                    <a:pt x="2360930" y="3661410"/>
                  </a:lnTo>
                  <a:lnTo>
                    <a:pt x="2514600" y="3661410"/>
                  </a:lnTo>
                  <a:lnTo>
                    <a:pt x="2523490" y="3528060"/>
                  </a:lnTo>
                  <a:lnTo>
                    <a:pt x="2532380" y="3397250"/>
                  </a:lnTo>
                  <a:lnTo>
                    <a:pt x="2538730" y="3272790"/>
                  </a:lnTo>
                  <a:lnTo>
                    <a:pt x="2542413" y="3158490"/>
                  </a:lnTo>
                  <a:lnTo>
                    <a:pt x="2542540" y="29375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5737860" y="2264409"/>
              <a:ext cx="196850" cy="1397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5876290" y="2659379"/>
              <a:ext cx="195580" cy="13589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5817870" y="3053079"/>
              <a:ext cx="195579" cy="13716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6291580" y="2683509"/>
              <a:ext cx="196850" cy="1397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6423660" y="3022599"/>
              <a:ext cx="199389" cy="13716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6304280" y="2425699"/>
              <a:ext cx="195580" cy="14097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6228080" y="2311399"/>
              <a:ext cx="425450" cy="339090"/>
            </a:xfrm>
            <a:custGeom>
              <a:avLst/>
              <a:gdLst/>
              <a:ahLst/>
              <a:cxnLst/>
              <a:rect l="l" t="t" r="r" b="b"/>
              <a:pathLst>
                <a:path w="425450" h="339089">
                  <a:moveTo>
                    <a:pt x="193040" y="0"/>
                  </a:moveTo>
                  <a:lnTo>
                    <a:pt x="140970" y="6350"/>
                  </a:lnTo>
                  <a:lnTo>
                    <a:pt x="88900" y="27939"/>
                  </a:lnTo>
                  <a:lnTo>
                    <a:pt x="48260" y="71120"/>
                  </a:lnTo>
                  <a:lnTo>
                    <a:pt x="15240" y="142239"/>
                  </a:lnTo>
                  <a:lnTo>
                    <a:pt x="6350" y="193039"/>
                  </a:lnTo>
                  <a:lnTo>
                    <a:pt x="0" y="236220"/>
                  </a:lnTo>
                  <a:lnTo>
                    <a:pt x="2540" y="273050"/>
                  </a:lnTo>
                  <a:lnTo>
                    <a:pt x="11430" y="298450"/>
                  </a:lnTo>
                  <a:lnTo>
                    <a:pt x="26670" y="320039"/>
                  </a:lnTo>
                  <a:lnTo>
                    <a:pt x="48260" y="328929"/>
                  </a:lnTo>
                  <a:lnTo>
                    <a:pt x="73660" y="339089"/>
                  </a:lnTo>
                  <a:lnTo>
                    <a:pt x="100330" y="339089"/>
                  </a:lnTo>
                  <a:lnTo>
                    <a:pt x="162560" y="322579"/>
                  </a:lnTo>
                  <a:lnTo>
                    <a:pt x="223520" y="298450"/>
                  </a:lnTo>
                  <a:lnTo>
                    <a:pt x="250190" y="285750"/>
                  </a:lnTo>
                  <a:lnTo>
                    <a:pt x="85090" y="285750"/>
                  </a:lnTo>
                  <a:lnTo>
                    <a:pt x="69850" y="279400"/>
                  </a:lnTo>
                  <a:lnTo>
                    <a:pt x="54610" y="266700"/>
                  </a:lnTo>
                  <a:lnTo>
                    <a:pt x="48260" y="242570"/>
                  </a:lnTo>
                  <a:lnTo>
                    <a:pt x="45720" y="210820"/>
                  </a:lnTo>
                  <a:lnTo>
                    <a:pt x="54610" y="165100"/>
                  </a:lnTo>
                  <a:lnTo>
                    <a:pt x="67310" y="118110"/>
                  </a:lnTo>
                  <a:lnTo>
                    <a:pt x="106680" y="64770"/>
                  </a:lnTo>
                  <a:lnTo>
                    <a:pt x="158750" y="46989"/>
                  </a:lnTo>
                  <a:lnTo>
                    <a:pt x="327660" y="46989"/>
                  </a:lnTo>
                  <a:lnTo>
                    <a:pt x="308610" y="36829"/>
                  </a:lnTo>
                  <a:lnTo>
                    <a:pt x="241300" y="8889"/>
                  </a:lnTo>
                  <a:lnTo>
                    <a:pt x="217170" y="2539"/>
                  </a:lnTo>
                  <a:lnTo>
                    <a:pt x="193040" y="0"/>
                  </a:lnTo>
                  <a:close/>
                </a:path>
                <a:path w="425450" h="339089">
                  <a:moveTo>
                    <a:pt x="314960" y="165100"/>
                  </a:moveTo>
                  <a:lnTo>
                    <a:pt x="312420" y="165100"/>
                  </a:lnTo>
                  <a:lnTo>
                    <a:pt x="308610" y="167639"/>
                  </a:lnTo>
                  <a:lnTo>
                    <a:pt x="297179" y="176529"/>
                  </a:lnTo>
                  <a:lnTo>
                    <a:pt x="280670" y="186689"/>
                  </a:lnTo>
                  <a:lnTo>
                    <a:pt x="262890" y="204470"/>
                  </a:lnTo>
                  <a:lnTo>
                    <a:pt x="238760" y="220979"/>
                  </a:lnTo>
                  <a:lnTo>
                    <a:pt x="213360" y="236220"/>
                  </a:lnTo>
                  <a:lnTo>
                    <a:pt x="186690" y="251460"/>
                  </a:lnTo>
                  <a:lnTo>
                    <a:pt x="162560" y="266700"/>
                  </a:lnTo>
                  <a:lnTo>
                    <a:pt x="110490" y="285750"/>
                  </a:lnTo>
                  <a:lnTo>
                    <a:pt x="250190" y="285750"/>
                  </a:lnTo>
                  <a:lnTo>
                    <a:pt x="278129" y="266700"/>
                  </a:lnTo>
                  <a:lnTo>
                    <a:pt x="302260" y="255270"/>
                  </a:lnTo>
                  <a:lnTo>
                    <a:pt x="321310" y="238760"/>
                  </a:lnTo>
                  <a:lnTo>
                    <a:pt x="339090" y="229870"/>
                  </a:lnTo>
                  <a:lnTo>
                    <a:pt x="345440" y="223520"/>
                  </a:lnTo>
                  <a:lnTo>
                    <a:pt x="351790" y="214629"/>
                  </a:lnTo>
                  <a:lnTo>
                    <a:pt x="354329" y="208279"/>
                  </a:lnTo>
                  <a:lnTo>
                    <a:pt x="358140" y="201929"/>
                  </a:lnTo>
                  <a:lnTo>
                    <a:pt x="354329" y="189229"/>
                  </a:lnTo>
                  <a:lnTo>
                    <a:pt x="349250" y="180339"/>
                  </a:lnTo>
                  <a:lnTo>
                    <a:pt x="323850" y="167639"/>
                  </a:lnTo>
                  <a:lnTo>
                    <a:pt x="314960" y="165100"/>
                  </a:lnTo>
                  <a:close/>
                </a:path>
                <a:path w="425450" h="339089">
                  <a:moveTo>
                    <a:pt x="327660" y="46989"/>
                  </a:moveTo>
                  <a:lnTo>
                    <a:pt x="158750" y="46989"/>
                  </a:lnTo>
                  <a:lnTo>
                    <a:pt x="186690" y="49529"/>
                  </a:lnTo>
                  <a:lnTo>
                    <a:pt x="217170" y="55879"/>
                  </a:lnTo>
                  <a:lnTo>
                    <a:pt x="275590" y="83820"/>
                  </a:lnTo>
                  <a:lnTo>
                    <a:pt x="330200" y="118110"/>
                  </a:lnTo>
                  <a:lnTo>
                    <a:pt x="369570" y="152400"/>
                  </a:lnTo>
                  <a:lnTo>
                    <a:pt x="384810" y="165100"/>
                  </a:lnTo>
                  <a:lnTo>
                    <a:pt x="394970" y="173989"/>
                  </a:lnTo>
                  <a:lnTo>
                    <a:pt x="400050" y="176529"/>
                  </a:lnTo>
                  <a:lnTo>
                    <a:pt x="410210" y="186689"/>
                  </a:lnTo>
                  <a:lnTo>
                    <a:pt x="415290" y="189229"/>
                  </a:lnTo>
                  <a:lnTo>
                    <a:pt x="421640" y="186689"/>
                  </a:lnTo>
                  <a:lnTo>
                    <a:pt x="425450" y="180339"/>
                  </a:lnTo>
                  <a:lnTo>
                    <a:pt x="421640" y="170179"/>
                  </a:lnTo>
                  <a:lnTo>
                    <a:pt x="421640" y="152400"/>
                  </a:lnTo>
                  <a:lnTo>
                    <a:pt x="415290" y="146050"/>
                  </a:lnTo>
                  <a:lnTo>
                    <a:pt x="410210" y="137160"/>
                  </a:lnTo>
                  <a:lnTo>
                    <a:pt x="403860" y="124460"/>
                  </a:lnTo>
                  <a:lnTo>
                    <a:pt x="397510" y="114300"/>
                  </a:lnTo>
                  <a:lnTo>
                    <a:pt x="391160" y="109220"/>
                  </a:lnTo>
                  <a:lnTo>
                    <a:pt x="384810" y="99060"/>
                  </a:lnTo>
                  <a:lnTo>
                    <a:pt x="379729" y="92710"/>
                  </a:lnTo>
                  <a:lnTo>
                    <a:pt x="369570" y="83820"/>
                  </a:lnTo>
                  <a:lnTo>
                    <a:pt x="360679" y="74929"/>
                  </a:lnTo>
                  <a:lnTo>
                    <a:pt x="349250" y="64770"/>
                  </a:lnTo>
                  <a:lnTo>
                    <a:pt x="342900" y="55879"/>
                  </a:lnTo>
                  <a:lnTo>
                    <a:pt x="327660" y="4698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6167120" y="1976119"/>
              <a:ext cx="180339" cy="18668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4441190" y="4832350"/>
              <a:ext cx="3448050" cy="1338580"/>
            </a:xfrm>
            <a:custGeom>
              <a:avLst/>
              <a:gdLst/>
              <a:ahLst/>
              <a:cxnLst/>
              <a:rect l="l" t="t" r="r" b="b"/>
              <a:pathLst>
                <a:path w="3448050" h="1338579">
                  <a:moveTo>
                    <a:pt x="2887980" y="0"/>
                  </a:moveTo>
                  <a:lnTo>
                    <a:pt x="427989" y="16510"/>
                  </a:lnTo>
                  <a:lnTo>
                    <a:pt x="76200" y="100330"/>
                  </a:lnTo>
                  <a:lnTo>
                    <a:pt x="91439" y="515619"/>
                  </a:lnTo>
                  <a:lnTo>
                    <a:pt x="210820" y="742950"/>
                  </a:lnTo>
                  <a:lnTo>
                    <a:pt x="0" y="779780"/>
                  </a:lnTo>
                  <a:lnTo>
                    <a:pt x="149860" y="1320800"/>
                  </a:lnTo>
                  <a:lnTo>
                    <a:pt x="314960" y="1338580"/>
                  </a:lnTo>
                  <a:lnTo>
                    <a:pt x="504189" y="1248410"/>
                  </a:lnTo>
                  <a:lnTo>
                    <a:pt x="1157168" y="1248410"/>
                  </a:lnTo>
                  <a:lnTo>
                    <a:pt x="1229360" y="1230630"/>
                  </a:lnTo>
                  <a:lnTo>
                    <a:pt x="1548130" y="1164590"/>
                  </a:lnTo>
                  <a:lnTo>
                    <a:pt x="1812351" y="1164590"/>
                  </a:lnTo>
                  <a:lnTo>
                    <a:pt x="1847850" y="730250"/>
                  </a:lnTo>
                  <a:lnTo>
                    <a:pt x="2208530" y="429259"/>
                  </a:lnTo>
                  <a:lnTo>
                    <a:pt x="2410460" y="425450"/>
                  </a:lnTo>
                  <a:lnTo>
                    <a:pt x="3419341" y="425450"/>
                  </a:lnTo>
                  <a:lnTo>
                    <a:pt x="3429000" y="397510"/>
                  </a:lnTo>
                  <a:lnTo>
                    <a:pt x="3448050" y="208280"/>
                  </a:lnTo>
                  <a:lnTo>
                    <a:pt x="2887980" y="0"/>
                  </a:lnTo>
                  <a:close/>
                </a:path>
                <a:path w="3448050" h="1338579">
                  <a:moveTo>
                    <a:pt x="1157168" y="1248410"/>
                  </a:moveTo>
                  <a:lnTo>
                    <a:pt x="504189" y="1248410"/>
                  </a:lnTo>
                  <a:lnTo>
                    <a:pt x="551180" y="1329690"/>
                  </a:lnTo>
                  <a:lnTo>
                    <a:pt x="801370" y="1336040"/>
                  </a:lnTo>
                  <a:lnTo>
                    <a:pt x="1157168" y="1248410"/>
                  </a:lnTo>
                  <a:close/>
                </a:path>
                <a:path w="3448050" h="1338579">
                  <a:moveTo>
                    <a:pt x="3419341" y="425450"/>
                  </a:moveTo>
                  <a:lnTo>
                    <a:pt x="2410460" y="425450"/>
                  </a:lnTo>
                  <a:lnTo>
                    <a:pt x="2364740" y="751840"/>
                  </a:lnTo>
                  <a:lnTo>
                    <a:pt x="2410460" y="1187450"/>
                  </a:lnTo>
                  <a:lnTo>
                    <a:pt x="2551430" y="1267460"/>
                  </a:lnTo>
                  <a:lnTo>
                    <a:pt x="2866390" y="1333500"/>
                  </a:lnTo>
                  <a:lnTo>
                    <a:pt x="2881630" y="1261110"/>
                  </a:lnTo>
                  <a:lnTo>
                    <a:pt x="3199807" y="1261110"/>
                  </a:lnTo>
                  <a:lnTo>
                    <a:pt x="3300730" y="504190"/>
                  </a:lnTo>
                  <a:lnTo>
                    <a:pt x="3393440" y="500380"/>
                  </a:lnTo>
                  <a:lnTo>
                    <a:pt x="3419341" y="425450"/>
                  </a:lnTo>
                  <a:close/>
                </a:path>
                <a:path w="3448050" h="1338579">
                  <a:moveTo>
                    <a:pt x="3199807" y="1261110"/>
                  </a:moveTo>
                  <a:lnTo>
                    <a:pt x="2881630" y="1261110"/>
                  </a:lnTo>
                  <a:lnTo>
                    <a:pt x="3007360" y="1314450"/>
                  </a:lnTo>
                  <a:lnTo>
                    <a:pt x="3191510" y="1323340"/>
                  </a:lnTo>
                  <a:lnTo>
                    <a:pt x="3199807" y="1261110"/>
                  </a:lnTo>
                  <a:close/>
                </a:path>
                <a:path w="3448050" h="1338579">
                  <a:moveTo>
                    <a:pt x="1812351" y="1164590"/>
                  </a:moveTo>
                  <a:lnTo>
                    <a:pt x="1548130" y="1164590"/>
                  </a:lnTo>
                  <a:lnTo>
                    <a:pt x="1548130" y="1289050"/>
                  </a:lnTo>
                  <a:lnTo>
                    <a:pt x="1637030" y="1301750"/>
                  </a:lnTo>
                  <a:lnTo>
                    <a:pt x="1804670" y="1258570"/>
                  </a:lnTo>
                  <a:lnTo>
                    <a:pt x="1812351" y="1164590"/>
                  </a:lnTo>
                  <a:close/>
                </a:path>
              </a:pathLst>
            </a:custGeom>
            <a:solidFill>
              <a:srgbClr val="6D98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7604760" y="5326379"/>
              <a:ext cx="369570" cy="311150"/>
            </a:xfrm>
            <a:custGeom>
              <a:avLst/>
              <a:gdLst/>
              <a:ahLst/>
              <a:cxnLst/>
              <a:rect l="l" t="t" r="r" b="b"/>
              <a:pathLst>
                <a:path w="369570" h="311150">
                  <a:moveTo>
                    <a:pt x="97790" y="0"/>
                  </a:moveTo>
                  <a:lnTo>
                    <a:pt x="15240" y="3810"/>
                  </a:lnTo>
                  <a:lnTo>
                    <a:pt x="0" y="205740"/>
                  </a:lnTo>
                  <a:lnTo>
                    <a:pt x="229870" y="311150"/>
                  </a:lnTo>
                  <a:lnTo>
                    <a:pt x="369570" y="240030"/>
                  </a:lnTo>
                  <a:lnTo>
                    <a:pt x="223520" y="124460"/>
                  </a:lnTo>
                  <a:lnTo>
                    <a:pt x="97790" y="0"/>
                  </a:lnTo>
                  <a:close/>
                </a:path>
              </a:pathLst>
            </a:custGeom>
            <a:solidFill>
              <a:srgbClr val="8B5D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7552690" y="5435600"/>
              <a:ext cx="210820" cy="751840"/>
            </a:xfrm>
            <a:custGeom>
              <a:avLst/>
              <a:gdLst/>
              <a:ahLst/>
              <a:cxnLst/>
              <a:rect l="l" t="t" r="r" b="b"/>
              <a:pathLst>
                <a:path w="210820" h="751839">
                  <a:moveTo>
                    <a:pt x="60959" y="0"/>
                  </a:moveTo>
                  <a:lnTo>
                    <a:pt x="0" y="275590"/>
                  </a:lnTo>
                  <a:lnTo>
                    <a:pt x="97789" y="365759"/>
                  </a:lnTo>
                  <a:lnTo>
                    <a:pt x="76200" y="685800"/>
                  </a:lnTo>
                  <a:lnTo>
                    <a:pt x="140969" y="751840"/>
                  </a:lnTo>
                  <a:lnTo>
                    <a:pt x="210819" y="120650"/>
                  </a:lnTo>
                  <a:lnTo>
                    <a:pt x="60959" y="0"/>
                  </a:lnTo>
                  <a:close/>
                </a:path>
              </a:pathLst>
            </a:custGeom>
            <a:solidFill>
              <a:srgbClr val="7C4C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7683500" y="5566409"/>
              <a:ext cx="300990" cy="626110"/>
            </a:xfrm>
            <a:custGeom>
              <a:avLst/>
              <a:gdLst/>
              <a:ahLst/>
              <a:cxnLst/>
              <a:rect l="l" t="t" r="r" b="b"/>
              <a:pathLst>
                <a:path w="300990" h="626110">
                  <a:moveTo>
                    <a:pt x="73659" y="0"/>
                  </a:moveTo>
                  <a:lnTo>
                    <a:pt x="0" y="608329"/>
                  </a:lnTo>
                  <a:lnTo>
                    <a:pt x="260350" y="626109"/>
                  </a:lnTo>
                  <a:lnTo>
                    <a:pt x="300990" y="11429"/>
                  </a:lnTo>
                  <a:lnTo>
                    <a:pt x="73659" y="0"/>
                  </a:lnTo>
                  <a:close/>
                </a:path>
              </a:pathLst>
            </a:custGeom>
            <a:solidFill>
              <a:srgbClr val="A579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6490970" y="5248909"/>
              <a:ext cx="287020" cy="220979"/>
            </a:xfrm>
            <a:custGeom>
              <a:avLst/>
              <a:gdLst/>
              <a:ahLst/>
              <a:cxnLst/>
              <a:rect l="l" t="t" r="r" b="b"/>
              <a:pathLst>
                <a:path w="287020" h="220979">
                  <a:moveTo>
                    <a:pt x="95250" y="0"/>
                  </a:moveTo>
                  <a:lnTo>
                    <a:pt x="0" y="167639"/>
                  </a:lnTo>
                  <a:lnTo>
                    <a:pt x="186689" y="220979"/>
                  </a:lnTo>
                  <a:lnTo>
                    <a:pt x="287020" y="173989"/>
                  </a:lnTo>
                  <a:lnTo>
                    <a:pt x="275589" y="25399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A293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5340350" y="5292089"/>
              <a:ext cx="386080" cy="285750"/>
            </a:xfrm>
            <a:custGeom>
              <a:avLst/>
              <a:gdLst/>
              <a:ahLst/>
              <a:cxnLst/>
              <a:rect l="l" t="t" r="r" b="b"/>
              <a:pathLst>
                <a:path w="386079" h="285750">
                  <a:moveTo>
                    <a:pt x="262889" y="0"/>
                  </a:moveTo>
                  <a:lnTo>
                    <a:pt x="0" y="218440"/>
                  </a:lnTo>
                  <a:lnTo>
                    <a:pt x="199389" y="285750"/>
                  </a:lnTo>
                  <a:lnTo>
                    <a:pt x="386079" y="109220"/>
                  </a:lnTo>
                  <a:lnTo>
                    <a:pt x="262889" y="0"/>
                  </a:lnTo>
                  <a:close/>
                </a:path>
              </a:pathLst>
            </a:custGeom>
            <a:solidFill>
              <a:srgbClr val="8B5D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5411470" y="5208270"/>
              <a:ext cx="165100" cy="22098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5535930" y="5388609"/>
              <a:ext cx="196850" cy="844550"/>
            </a:xfrm>
            <a:custGeom>
              <a:avLst/>
              <a:gdLst/>
              <a:ahLst/>
              <a:cxnLst/>
              <a:rect l="l" t="t" r="r" b="b"/>
              <a:pathLst>
                <a:path w="196850" h="844550">
                  <a:moveTo>
                    <a:pt x="193040" y="0"/>
                  </a:moveTo>
                  <a:lnTo>
                    <a:pt x="6350" y="189229"/>
                  </a:lnTo>
                  <a:lnTo>
                    <a:pt x="0" y="844549"/>
                  </a:lnTo>
                  <a:lnTo>
                    <a:pt x="196850" y="732789"/>
                  </a:lnTo>
                  <a:lnTo>
                    <a:pt x="193040" y="0"/>
                  </a:lnTo>
                  <a:close/>
                </a:path>
              </a:pathLst>
            </a:custGeom>
            <a:solidFill>
              <a:srgbClr val="7C4C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5261610" y="5504179"/>
              <a:ext cx="293370" cy="760730"/>
            </a:xfrm>
            <a:custGeom>
              <a:avLst/>
              <a:gdLst/>
              <a:ahLst/>
              <a:cxnLst/>
              <a:rect l="l" t="t" r="r" b="b"/>
              <a:pathLst>
                <a:path w="293370" h="760729">
                  <a:moveTo>
                    <a:pt x="88900" y="0"/>
                  </a:moveTo>
                  <a:lnTo>
                    <a:pt x="0" y="744220"/>
                  </a:lnTo>
                  <a:lnTo>
                    <a:pt x="293369" y="760730"/>
                  </a:lnTo>
                  <a:lnTo>
                    <a:pt x="284479" y="64770"/>
                  </a:lnTo>
                  <a:lnTo>
                    <a:pt x="88900" y="0"/>
                  </a:lnTo>
                  <a:close/>
                </a:path>
              </a:pathLst>
            </a:custGeom>
            <a:solidFill>
              <a:srgbClr val="A579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6515100" y="5364479"/>
              <a:ext cx="177800" cy="894080"/>
            </a:xfrm>
            <a:custGeom>
              <a:avLst/>
              <a:gdLst/>
              <a:ahLst/>
              <a:cxnLst/>
              <a:rect l="l" t="t" r="r" b="b"/>
              <a:pathLst>
                <a:path w="177800" h="894079">
                  <a:moveTo>
                    <a:pt x="177800" y="0"/>
                  </a:moveTo>
                  <a:lnTo>
                    <a:pt x="0" y="120650"/>
                  </a:lnTo>
                  <a:lnTo>
                    <a:pt x="0" y="894080"/>
                  </a:lnTo>
                  <a:lnTo>
                    <a:pt x="144779" y="65786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7C4C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6271260" y="5276850"/>
              <a:ext cx="421640" cy="251460"/>
            </a:xfrm>
            <a:custGeom>
              <a:avLst/>
              <a:gdLst/>
              <a:ahLst/>
              <a:cxnLst/>
              <a:rect l="l" t="t" r="r" b="b"/>
              <a:pathLst>
                <a:path w="421640" h="251460">
                  <a:moveTo>
                    <a:pt x="207010" y="0"/>
                  </a:moveTo>
                  <a:lnTo>
                    <a:pt x="0" y="158750"/>
                  </a:lnTo>
                  <a:lnTo>
                    <a:pt x="243839" y="251459"/>
                  </a:lnTo>
                  <a:lnTo>
                    <a:pt x="421639" y="55880"/>
                  </a:lnTo>
                  <a:lnTo>
                    <a:pt x="207010" y="0"/>
                  </a:lnTo>
                  <a:close/>
                </a:path>
              </a:pathLst>
            </a:custGeom>
            <a:solidFill>
              <a:srgbClr val="8B5D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6252210" y="5441950"/>
              <a:ext cx="262890" cy="812800"/>
            </a:xfrm>
            <a:custGeom>
              <a:avLst/>
              <a:gdLst/>
              <a:ahLst/>
              <a:cxnLst/>
              <a:rect l="l" t="t" r="r" b="b"/>
              <a:pathLst>
                <a:path w="262890" h="812800">
                  <a:moveTo>
                    <a:pt x="12700" y="0"/>
                  </a:moveTo>
                  <a:lnTo>
                    <a:pt x="0" y="791210"/>
                  </a:lnTo>
                  <a:lnTo>
                    <a:pt x="238760" y="812800"/>
                  </a:lnTo>
                  <a:lnTo>
                    <a:pt x="262889" y="64769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A579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6421120" y="5173979"/>
              <a:ext cx="176529" cy="22732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7650480" y="5336539"/>
              <a:ext cx="201929" cy="20700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4391660" y="3798569"/>
              <a:ext cx="3521710" cy="1515110"/>
            </a:xfrm>
            <a:custGeom>
              <a:avLst/>
              <a:gdLst/>
              <a:ahLst/>
              <a:cxnLst/>
              <a:rect l="l" t="t" r="r" b="b"/>
              <a:pathLst>
                <a:path w="3521709" h="1515110">
                  <a:moveTo>
                    <a:pt x="1031239" y="0"/>
                  </a:moveTo>
                  <a:lnTo>
                    <a:pt x="364489" y="152399"/>
                  </a:lnTo>
                  <a:lnTo>
                    <a:pt x="92710" y="509269"/>
                  </a:lnTo>
                  <a:lnTo>
                    <a:pt x="0" y="1123949"/>
                  </a:lnTo>
                  <a:lnTo>
                    <a:pt x="193039" y="1202689"/>
                  </a:lnTo>
                  <a:lnTo>
                    <a:pt x="2205990" y="1360169"/>
                  </a:lnTo>
                  <a:lnTo>
                    <a:pt x="3035299" y="1394459"/>
                  </a:lnTo>
                  <a:lnTo>
                    <a:pt x="3463290" y="1515109"/>
                  </a:lnTo>
                  <a:lnTo>
                    <a:pt x="3521710" y="1024889"/>
                  </a:lnTo>
                  <a:lnTo>
                    <a:pt x="3500119" y="524509"/>
                  </a:lnTo>
                  <a:lnTo>
                    <a:pt x="3425682" y="304799"/>
                  </a:lnTo>
                  <a:lnTo>
                    <a:pt x="2279649" y="304799"/>
                  </a:lnTo>
                  <a:lnTo>
                    <a:pt x="1943100" y="130809"/>
                  </a:lnTo>
                  <a:lnTo>
                    <a:pt x="1656079" y="99059"/>
                  </a:lnTo>
                  <a:lnTo>
                    <a:pt x="1475739" y="19049"/>
                  </a:lnTo>
                  <a:lnTo>
                    <a:pt x="1031239" y="0"/>
                  </a:lnTo>
                  <a:close/>
                </a:path>
                <a:path w="3521709" h="1515110">
                  <a:moveTo>
                    <a:pt x="2603499" y="158749"/>
                  </a:moveTo>
                  <a:lnTo>
                    <a:pt x="2279649" y="304799"/>
                  </a:lnTo>
                  <a:lnTo>
                    <a:pt x="3425682" y="304799"/>
                  </a:lnTo>
                  <a:lnTo>
                    <a:pt x="3421380" y="292099"/>
                  </a:lnTo>
                  <a:lnTo>
                    <a:pt x="3124199" y="171449"/>
                  </a:lnTo>
                  <a:lnTo>
                    <a:pt x="2603499" y="158749"/>
                  </a:lnTo>
                  <a:close/>
                </a:path>
              </a:pathLst>
            </a:custGeom>
            <a:solidFill>
              <a:srgbClr val="6D98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4352290" y="3327400"/>
              <a:ext cx="3735069" cy="295275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wheel spokes="3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270</Words>
  <Application>Microsoft Office PowerPoint</Application>
  <PresentationFormat>On-screen Show (4:3)</PresentationFormat>
  <Paragraphs>65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Meaning of Planning </vt:lpstr>
      <vt:lpstr>Slide 5</vt:lpstr>
      <vt:lpstr>Slide 6</vt:lpstr>
      <vt:lpstr>Definitions of Planning</vt:lpstr>
      <vt:lpstr>Nature of Planning </vt:lpstr>
      <vt:lpstr>Nature of Planning</vt:lpstr>
      <vt:lpstr>SUMMARY 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Tanvi</dc:creator>
  <cp:lastModifiedBy>Windows User</cp:lastModifiedBy>
  <cp:revision>53</cp:revision>
  <dcterms:created xsi:type="dcterms:W3CDTF">2020-05-20T14:47:03Z</dcterms:created>
  <dcterms:modified xsi:type="dcterms:W3CDTF">2020-07-16T23:25:24Z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2011-02-02T00:00:00Z</vt:filetime>
  </property>
  <property fmtid="{D5CDD505-2E9C-101B-9397-08002B2CF9AE}" pid="3" name="Creator">
    <vt:lpwstr>Impress</vt:lpwstr>
  </property>
  <property fmtid="{D5CDD505-2E9C-101B-9397-08002B2CF9AE}" pid="4" name="LastSaved">
    <vt:filetime>2011-02-02T00:00:00Z</vt:filetime>
  </property>
</Properties>
</file>