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7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2" r:id="rId6"/>
    <p:sldId id="263" r:id="rId7"/>
    <p:sldId id="264" r:id="rId8"/>
    <p:sldId id="265" r:id="rId9"/>
    <p:sldId id="267" r:id="rId10"/>
    <p:sldId id="274" r:id="rId11"/>
    <p:sldId id="268" r:id="rId12"/>
    <p:sldId id="259" r:id="rId13"/>
    <p:sldId id="273" r:id="rId14"/>
    <p:sldId id="26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8" autoAdjust="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5AA53B-3EEE-4DE4-BB81-9044890C2946}" type="doc">
      <dgm:prSet loTypeId="urn:microsoft.com/office/officeart/2008/layout/VerticalCurvedLis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750AC01-D39D-4F3A-9DC8-2A211EE986A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 smtClean="0"/>
            <a:t>ENVIRONMENTAL MANAGEMENT SYSTEMS</a:t>
          </a:r>
        </a:p>
      </dgm:t>
    </dgm:pt>
    <dgm:pt modelId="{720680DC-AAA4-4434-A582-60EBCC5BA355}" type="parTrans" cxnId="{0B5DAE5F-BCDC-4BF7-A6E7-CF856886A64D}">
      <dgm:prSet/>
      <dgm:spPr/>
      <dgm:t>
        <a:bodyPr/>
        <a:lstStyle/>
        <a:p>
          <a:endParaRPr lang="en-US"/>
        </a:p>
      </dgm:t>
    </dgm:pt>
    <dgm:pt modelId="{CA077D98-8478-47EA-B6A9-99ACE60C64D4}" type="sibTrans" cxnId="{0B5DAE5F-BCDC-4BF7-A6E7-CF856886A64D}">
      <dgm:prSet/>
      <dgm:spPr/>
      <dgm:t>
        <a:bodyPr/>
        <a:lstStyle/>
        <a:p>
          <a:endParaRPr lang="en-US"/>
        </a:p>
      </dgm:t>
    </dgm:pt>
    <dgm:pt modelId="{0BEF68B8-1228-47BB-83B5-7B9CD1E3F84E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smtClean="0"/>
            <a:t> </a:t>
          </a:r>
          <a:r>
            <a:rPr lang="en-US" sz="2800" dirty="0" smtClean="0"/>
            <a:t>ENVIRONMENTAL AUDITING </a:t>
          </a:r>
          <a:endParaRPr lang="en-US" sz="2800" dirty="0"/>
        </a:p>
      </dgm:t>
    </dgm:pt>
    <dgm:pt modelId="{FD949706-EDCC-4ADC-8EDF-8EDA49C92325}" type="sibTrans" cxnId="{EDEF4F82-1237-4639-A0F7-385C1897CE66}">
      <dgm:prSet/>
      <dgm:spPr/>
      <dgm:t>
        <a:bodyPr/>
        <a:lstStyle/>
        <a:p>
          <a:endParaRPr lang="en-US"/>
        </a:p>
      </dgm:t>
    </dgm:pt>
    <dgm:pt modelId="{ED3A4BC2-B75A-4952-A38B-A42B5995DF05}" type="parTrans" cxnId="{EDEF4F82-1237-4639-A0F7-385C1897CE66}">
      <dgm:prSet/>
      <dgm:spPr/>
      <dgm:t>
        <a:bodyPr/>
        <a:lstStyle/>
        <a:p>
          <a:endParaRPr lang="en-US"/>
        </a:p>
      </dgm:t>
    </dgm:pt>
    <dgm:pt modelId="{5605D28D-2CE6-4513-8566-952984E21E14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 smtClean="0"/>
            <a:t>ENVIRONMENTAL PERFORMANCE EVALUATION.</a:t>
          </a:r>
          <a:endParaRPr lang="en-US" sz="2800" dirty="0"/>
        </a:p>
      </dgm:t>
    </dgm:pt>
    <dgm:pt modelId="{823D1971-2C4D-4EC5-A874-2F463DE37109}" type="sibTrans" cxnId="{FAF3F884-F0CF-440F-8CB1-B7648AB1B138}">
      <dgm:prSet/>
      <dgm:spPr/>
      <dgm:t>
        <a:bodyPr/>
        <a:lstStyle/>
        <a:p>
          <a:endParaRPr lang="en-US"/>
        </a:p>
      </dgm:t>
    </dgm:pt>
    <dgm:pt modelId="{EB15AB98-362B-4E70-A3DA-995FC3E8BA79}" type="parTrans" cxnId="{FAF3F884-F0CF-440F-8CB1-B7648AB1B138}">
      <dgm:prSet/>
      <dgm:spPr/>
      <dgm:t>
        <a:bodyPr/>
        <a:lstStyle/>
        <a:p>
          <a:endParaRPr lang="en-US"/>
        </a:p>
      </dgm:t>
    </dgm:pt>
    <dgm:pt modelId="{57806726-6E60-4ACC-9C1C-7DF9CC365A10}" type="pres">
      <dgm:prSet presAssocID="{7E5AA53B-3EEE-4DE4-BB81-9044890C294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0561C55-3C6E-4D53-85E1-2C50BCDDA392}" type="pres">
      <dgm:prSet presAssocID="{7E5AA53B-3EEE-4DE4-BB81-9044890C2946}" presName="Name1" presStyleCnt="0"/>
      <dgm:spPr/>
    </dgm:pt>
    <dgm:pt modelId="{B6CD42EC-5AD4-4004-AE5B-47EDA668DAA8}" type="pres">
      <dgm:prSet presAssocID="{7E5AA53B-3EEE-4DE4-BB81-9044890C2946}" presName="cycle" presStyleCnt="0"/>
      <dgm:spPr/>
    </dgm:pt>
    <dgm:pt modelId="{963B8EE3-40CC-4A0A-B420-D0BF920973CE}" type="pres">
      <dgm:prSet presAssocID="{7E5AA53B-3EEE-4DE4-BB81-9044890C2946}" presName="srcNode" presStyleLbl="node1" presStyleIdx="0" presStyleCnt="3"/>
      <dgm:spPr/>
    </dgm:pt>
    <dgm:pt modelId="{D79B43FC-100B-4A0D-A4D5-0D2D04B99064}" type="pres">
      <dgm:prSet presAssocID="{7E5AA53B-3EEE-4DE4-BB81-9044890C2946}" presName="conn" presStyleLbl="parChTrans1D2" presStyleIdx="0" presStyleCnt="1"/>
      <dgm:spPr/>
      <dgm:t>
        <a:bodyPr/>
        <a:lstStyle/>
        <a:p>
          <a:endParaRPr lang="en-US"/>
        </a:p>
      </dgm:t>
    </dgm:pt>
    <dgm:pt modelId="{3CAD8DA1-8D53-445C-ACE8-D8449E4F0F55}" type="pres">
      <dgm:prSet presAssocID="{7E5AA53B-3EEE-4DE4-BB81-9044890C2946}" presName="extraNode" presStyleLbl="node1" presStyleIdx="0" presStyleCnt="3"/>
      <dgm:spPr/>
    </dgm:pt>
    <dgm:pt modelId="{429CABD1-4116-474B-81BF-735E2CA9DD00}" type="pres">
      <dgm:prSet presAssocID="{7E5AA53B-3EEE-4DE4-BB81-9044890C2946}" presName="dstNode" presStyleLbl="node1" presStyleIdx="0" presStyleCnt="3"/>
      <dgm:spPr/>
    </dgm:pt>
    <dgm:pt modelId="{58319267-C71E-43C9-94E1-827D0616C7A7}" type="pres">
      <dgm:prSet presAssocID="{6750AC01-D39D-4F3A-9DC8-2A211EE986A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9B8A9-2412-4B74-84A9-69422DB81CDC}" type="pres">
      <dgm:prSet presAssocID="{6750AC01-D39D-4F3A-9DC8-2A211EE986A2}" presName="accent_1" presStyleCnt="0"/>
      <dgm:spPr/>
    </dgm:pt>
    <dgm:pt modelId="{07CB3071-D555-47DA-A36A-69EB91531FD8}" type="pres">
      <dgm:prSet presAssocID="{6750AC01-D39D-4F3A-9DC8-2A211EE986A2}" presName="accentRepeatNode" presStyleLbl="solidFgAcc1" presStyleIdx="0" presStyleCnt="3"/>
      <dgm:spPr/>
    </dgm:pt>
    <dgm:pt modelId="{95DE6538-27BD-44AF-A1A8-CA8F6B10FDD2}" type="pres">
      <dgm:prSet presAssocID="{0BEF68B8-1228-47BB-83B5-7B9CD1E3F84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2BDEE8-85BD-4F02-B35B-2CC8E701C98B}" type="pres">
      <dgm:prSet presAssocID="{0BEF68B8-1228-47BB-83B5-7B9CD1E3F84E}" presName="accent_2" presStyleCnt="0"/>
      <dgm:spPr/>
    </dgm:pt>
    <dgm:pt modelId="{3F8116AC-FAC3-4E95-9865-93CCFEB191B9}" type="pres">
      <dgm:prSet presAssocID="{0BEF68B8-1228-47BB-83B5-7B9CD1E3F84E}" presName="accentRepeatNode" presStyleLbl="solidFgAcc1" presStyleIdx="1" presStyleCnt="3"/>
      <dgm:spPr/>
    </dgm:pt>
    <dgm:pt modelId="{E131CE4A-9776-44F4-BC03-867682E21374}" type="pres">
      <dgm:prSet presAssocID="{5605D28D-2CE6-4513-8566-952984E21E1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A216A-8375-48F9-A4E6-8E0B64C0209B}" type="pres">
      <dgm:prSet presAssocID="{5605D28D-2CE6-4513-8566-952984E21E14}" presName="accent_3" presStyleCnt="0"/>
      <dgm:spPr/>
    </dgm:pt>
    <dgm:pt modelId="{A965097E-32F1-4AB8-8C4E-2814A7596B2F}" type="pres">
      <dgm:prSet presAssocID="{5605D28D-2CE6-4513-8566-952984E21E14}" presName="accentRepeatNode" presStyleLbl="solidFgAcc1" presStyleIdx="2" presStyleCnt="3"/>
      <dgm:spPr/>
    </dgm:pt>
  </dgm:ptLst>
  <dgm:cxnLst>
    <dgm:cxn modelId="{29DA474E-5DFA-4C66-882F-319C49ABBB19}" type="presOf" srcId="{6750AC01-D39D-4F3A-9DC8-2A211EE986A2}" destId="{58319267-C71E-43C9-94E1-827D0616C7A7}" srcOrd="0" destOrd="0" presId="urn:microsoft.com/office/officeart/2008/layout/VerticalCurvedList"/>
    <dgm:cxn modelId="{7084AA77-BACB-46CB-AE4A-77B62D3ED1AF}" type="presOf" srcId="{5605D28D-2CE6-4513-8566-952984E21E14}" destId="{E131CE4A-9776-44F4-BC03-867682E21374}" srcOrd="0" destOrd="0" presId="urn:microsoft.com/office/officeart/2008/layout/VerticalCurvedList"/>
    <dgm:cxn modelId="{4A378892-5CCC-4F0D-8A38-4BEAECF30F24}" type="presOf" srcId="{0BEF68B8-1228-47BB-83B5-7B9CD1E3F84E}" destId="{95DE6538-27BD-44AF-A1A8-CA8F6B10FDD2}" srcOrd="0" destOrd="0" presId="urn:microsoft.com/office/officeart/2008/layout/VerticalCurvedList"/>
    <dgm:cxn modelId="{EDEF4F82-1237-4639-A0F7-385C1897CE66}" srcId="{7E5AA53B-3EEE-4DE4-BB81-9044890C2946}" destId="{0BEF68B8-1228-47BB-83B5-7B9CD1E3F84E}" srcOrd="1" destOrd="0" parTransId="{ED3A4BC2-B75A-4952-A38B-A42B5995DF05}" sibTransId="{FD949706-EDCC-4ADC-8EDF-8EDA49C92325}"/>
    <dgm:cxn modelId="{A11E3B12-1828-45A7-86C3-BB85832DF84D}" type="presOf" srcId="{CA077D98-8478-47EA-B6A9-99ACE60C64D4}" destId="{D79B43FC-100B-4A0D-A4D5-0D2D04B99064}" srcOrd="0" destOrd="0" presId="urn:microsoft.com/office/officeart/2008/layout/VerticalCurvedList"/>
    <dgm:cxn modelId="{4F65CC8F-B5A8-40BE-A32B-05862B543D6A}" type="presOf" srcId="{7E5AA53B-3EEE-4DE4-BB81-9044890C2946}" destId="{57806726-6E60-4ACC-9C1C-7DF9CC365A10}" srcOrd="0" destOrd="0" presId="urn:microsoft.com/office/officeart/2008/layout/VerticalCurvedList"/>
    <dgm:cxn modelId="{FAF3F884-F0CF-440F-8CB1-B7648AB1B138}" srcId="{7E5AA53B-3EEE-4DE4-BB81-9044890C2946}" destId="{5605D28D-2CE6-4513-8566-952984E21E14}" srcOrd="2" destOrd="0" parTransId="{EB15AB98-362B-4E70-A3DA-995FC3E8BA79}" sibTransId="{823D1971-2C4D-4EC5-A874-2F463DE37109}"/>
    <dgm:cxn modelId="{0B5DAE5F-BCDC-4BF7-A6E7-CF856886A64D}" srcId="{7E5AA53B-3EEE-4DE4-BB81-9044890C2946}" destId="{6750AC01-D39D-4F3A-9DC8-2A211EE986A2}" srcOrd="0" destOrd="0" parTransId="{720680DC-AAA4-4434-A582-60EBCC5BA355}" sibTransId="{CA077D98-8478-47EA-B6A9-99ACE60C64D4}"/>
    <dgm:cxn modelId="{4E25B52E-70EF-4A0F-B410-0B49263AF380}" type="presParOf" srcId="{57806726-6E60-4ACC-9C1C-7DF9CC365A10}" destId="{90561C55-3C6E-4D53-85E1-2C50BCDDA392}" srcOrd="0" destOrd="0" presId="urn:microsoft.com/office/officeart/2008/layout/VerticalCurvedList"/>
    <dgm:cxn modelId="{2B3DD9E4-EC9C-4B92-B380-F89BF82E7CF3}" type="presParOf" srcId="{90561C55-3C6E-4D53-85E1-2C50BCDDA392}" destId="{B6CD42EC-5AD4-4004-AE5B-47EDA668DAA8}" srcOrd="0" destOrd="0" presId="urn:microsoft.com/office/officeart/2008/layout/VerticalCurvedList"/>
    <dgm:cxn modelId="{EA357085-80A4-4D1D-9BD2-56B1E9A721FB}" type="presParOf" srcId="{B6CD42EC-5AD4-4004-AE5B-47EDA668DAA8}" destId="{963B8EE3-40CC-4A0A-B420-D0BF920973CE}" srcOrd="0" destOrd="0" presId="urn:microsoft.com/office/officeart/2008/layout/VerticalCurvedList"/>
    <dgm:cxn modelId="{F175C6D0-411C-40FD-A19B-860D49F42061}" type="presParOf" srcId="{B6CD42EC-5AD4-4004-AE5B-47EDA668DAA8}" destId="{D79B43FC-100B-4A0D-A4D5-0D2D04B99064}" srcOrd="1" destOrd="0" presId="urn:microsoft.com/office/officeart/2008/layout/VerticalCurvedList"/>
    <dgm:cxn modelId="{794BB944-68C0-47A5-9792-652802EB36AC}" type="presParOf" srcId="{B6CD42EC-5AD4-4004-AE5B-47EDA668DAA8}" destId="{3CAD8DA1-8D53-445C-ACE8-D8449E4F0F55}" srcOrd="2" destOrd="0" presId="urn:microsoft.com/office/officeart/2008/layout/VerticalCurvedList"/>
    <dgm:cxn modelId="{B8CC75C4-3D1A-49E7-80D2-915668C1368C}" type="presParOf" srcId="{B6CD42EC-5AD4-4004-AE5B-47EDA668DAA8}" destId="{429CABD1-4116-474B-81BF-735E2CA9DD00}" srcOrd="3" destOrd="0" presId="urn:microsoft.com/office/officeart/2008/layout/VerticalCurvedList"/>
    <dgm:cxn modelId="{28110BB8-F33F-498C-9A75-98364B05EFA5}" type="presParOf" srcId="{90561C55-3C6E-4D53-85E1-2C50BCDDA392}" destId="{58319267-C71E-43C9-94E1-827D0616C7A7}" srcOrd="1" destOrd="0" presId="urn:microsoft.com/office/officeart/2008/layout/VerticalCurvedList"/>
    <dgm:cxn modelId="{3866F6C9-5521-48F2-B6C3-40C9896E1605}" type="presParOf" srcId="{90561C55-3C6E-4D53-85E1-2C50BCDDA392}" destId="{79F9B8A9-2412-4B74-84A9-69422DB81CDC}" srcOrd="2" destOrd="0" presId="urn:microsoft.com/office/officeart/2008/layout/VerticalCurvedList"/>
    <dgm:cxn modelId="{D2205A4F-BB7A-4399-BC2F-78E18EC6EAFE}" type="presParOf" srcId="{79F9B8A9-2412-4B74-84A9-69422DB81CDC}" destId="{07CB3071-D555-47DA-A36A-69EB91531FD8}" srcOrd="0" destOrd="0" presId="urn:microsoft.com/office/officeart/2008/layout/VerticalCurvedList"/>
    <dgm:cxn modelId="{602753E6-8A03-492B-861A-6B9532B5AA28}" type="presParOf" srcId="{90561C55-3C6E-4D53-85E1-2C50BCDDA392}" destId="{95DE6538-27BD-44AF-A1A8-CA8F6B10FDD2}" srcOrd="3" destOrd="0" presId="urn:microsoft.com/office/officeart/2008/layout/VerticalCurvedList"/>
    <dgm:cxn modelId="{AEC540A3-E86A-4075-8BE4-263F4AFF4EA1}" type="presParOf" srcId="{90561C55-3C6E-4D53-85E1-2C50BCDDA392}" destId="{312BDEE8-85BD-4F02-B35B-2CC8E701C98B}" srcOrd="4" destOrd="0" presId="urn:microsoft.com/office/officeart/2008/layout/VerticalCurvedList"/>
    <dgm:cxn modelId="{CD5D1014-B7CB-4B47-9A02-5FBF90928A73}" type="presParOf" srcId="{312BDEE8-85BD-4F02-B35B-2CC8E701C98B}" destId="{3F8116AC-FAC3-4E95-9865-93CCFEB191B9}" srcOrd="0" destOrd="0" presId="urn:microsoft.com/office/officeart/2008/layout/VerticalCurvedList"/>
    <dgm:cxn modelId="{987EB7C0-CA3E-4874-85E0-01E9060A2D35}" type="presParOf" srcId="{90561C55-3C6E-4D53-85E1-2C50BCDDA392}" destId="{E131CE4A-9776-44F4-BC03-867682E21374}" srcOrd="5" destOrd="0" presId="urn:microsoft.com/office/officeart/2008/layout/VerticalCurvedList"/>
    <dgm:cxn modelId="{91E55363-8DCA-455E-A203-06A9410994CB}" type="presParOf" srcId="{90561C55-3C6E-4D53-85E1-2C50BCDDA392}" destId="{AC9A216A-8375-48F9-A4E6-8E0B64C0209B}" srcOrd="6" destOrd="0" presId="urn:microsoft.com/office/officeart/2008/layout/VerticalCurvedList"/>
    <dgm:cxn modelId="{D866D586-1293-4049-B6E3-B467C1D5ED64}" type="presParOf" srcId="{AC9A216A-8375-48F9-A4E6-8E0B64C0209B}" destId="{A965097E-32F1-4AB8-8C4E-2814A7596B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5AA53B-3EEE-4DE4-BB81-9044890C2946}" type="doc">
      <dgm:prSet loTypeId="urn:microsoft.com/office/officeart/2008/layout/VerticalCurvedLis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750AC01-D39D-4F3A-9DC8-2A211EE986A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 smtClean="0"/>
            <a:t>ENVIRONMENTAL LABELING </a:t>
          </a:r>
        </a:p>
      </dgm:t>
    </dgm:pt>
    <dgm:pt modelId="{720680DC-AAA4-4434-A582-60EBCC5BA355}" type="parTrans" cxnId="{0B5DAE5F-BCDC-4BF7-A6E7-CF856886A64D}">
      <dgm:prSet/>
      <dgm:spPr/>
      <dgm:t>
        <a:bodyPr/>
        <a:lstStyle/>
        <a:p>
          <a:endParaRPr lang="en-US"/>
        </a:p>
      </dgm:t>
    </dgm:pt>
    <dgm:pt modelId="{CA077D98-8478-47EA-B6A9-99ACE60C64D4}" type="sibTrans" cxnId="{0B5DAE5F-BCDC-4BF7-A6E7-CF856886A64D}">
      <dgm:prSet/>
      <dgm:spPr/>
      <dgm:t>
        <a:bodyPr/>
        <a:lstStyle/>
        <a:p>
          <a:endParaRPr lang="en-US"/>
        </a:p>
      </dgm:t>
    </dgm:pt>
    <dgm:pt modelId="{0BEF68B8-1228-47BB-83B5-7B9CD1E3F84E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 smtClean="0"/>
            <a:t>LIFE-CYCLE ASSESSMENT </a:t>
          </a:r>
          <a:endParaRPr lang="en-US" sz="2800" dirty="0"/>
        </a:p>
      </dgm:t>
    </dgm:pt>
    <dgm:pt modelId="{FD949706-EDCC-4ADC-8EDF-8EDA49C92325}" type="sibTrans" cxnId="{EDEF4F82-1237-4639-A0F7-385C1897CE66}">
      <dgm:prSet/>
      <dgm:spPr/>
      <dgm:t>
        <a:bodyPr/>
        <a:lstStyle/>
        <a:p>
          <a:endParaRPr lang="en-US"/>
        </a:p>
      </dgm:t>
    </dgm:pt>
    <dgm:pt modelId="{ED3A4BC2-B75A-4952-A38B-A42B5995DF05}" type="parTrans" cxnId="{EDEF4F82-1237-4639-A0F7-385C1897CE66}">
      <dgm:prSet/>
      <dgm:spPr/>
      <dgm:t>
        <a:bodyPr/>
        <a:lstStyle/>
        <a:p>
          <a:endParaRPr lang="en-US"/>
        </a:p>
      </dgm:t>
    </dgm:pt>
    <dgm:pt modelId="{5605D28D-2CE6-4513-8566-952984E21E14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 smtClean="0"/>
            <a:t>ENVIRONMENTAL ASPECTS IN PRODUCT STANDARDS</a:t>
          </a:r>
          <a:endParaRPr lang="en-US" sz="2800" dirty="0"/>
        </a:p>
      </dgm:t>
    </dgm:pt>
    <dgm:pt modelId="{823D1971-2C4D-4EC5-A874-2F463DE37109}" type="sibTrans" cxnId="{FAF3F884-F0CF-440F-8CB1-B7648AB1B138}">
      <dgm:prSet/>
      <dgm:spPr/>
      <dgm:t>
        <a:bodyPr/>
        <a:lstStyle/>
        <a:p>
          <a:endParaRPr lang="en-US"/>
        </a:p>
      </dgm:t>
    </dgm:pt>
    <dgm:pt modelId="{EB15AB98-362B-4E70-A3DA-995FC3E8BA79}" type="parTrans" cxnId="{FAF3F884-F0CF-440F-8CB1-B7648AB1B138}">
      <dgm:prSet/>
      <dgm:spPr/>
      <dgm:t>
        <a:bodyPr/>
        <a:lstStyle/>
        <a:p>
          <a:endParaRPr lang="en-US"/>
        </a:p>
      </dgm:t>
    </dgm:pt>
    <dgm:pt modelId="{57806726-6E60-4ACC-9C1C-7DF9CC365A10}" type="pres">
      <dgm:prSet presAssocID="{7E5AA53B-3EEE-4DE4-BB81-9044890C294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0561C55-3C6E-4D53-85E1-2C50BCDDA392}" type="pres">
      <dgm:prSet presAssocID="{7E5AA53B-3EEE-4DE4-BB81-9044890C2946}" presName="Name1" presStyleCnt="0"/>
      <dgm:spPr/>
    </dgm:pt>
    <dgm:pt modelId="{B6CD42EC-5AD4-4004-AE5B-47EDA668DAA8}" type="pres">
      <dgm:prSet presAssocID="{7E5AA53B-3EEE-4DE4-BB81-9044890C2946}" presName="cycle" presStyleCnt="0"/>
      <dgm:spPr/>
    </dgm:pt>
    <dgm:pt modelId="{963B8EE3-40CC-4A0A-B420-D0BF920973CE}" type="pres">
      <dgm:prSet presAssocID="{7E5AA53B-3EEE-4DE4-BB81-9044890C2946}" presName="srcNode" presStyleLbl="node1" presStyleIdx="0" presStyleCnt="3"/>
      <dgm:spPr/>
    </dgm:pt>
    <dgm:pt modelId="{D79B43FC-100B-4A0D-A4D5-0D2D04B99064}" type="pres">
      <dgm:prSet presAssocID="{7E5AA53B-3EEE-4DE4-BB81-9044890C2946}" presName="conn" presStyleLbl="parChTrans1D2" presStyleIdx="0" presStyleCnt="1"/>
      <dgm:spPr/>
      <dgm:t>
        <a:bodyPr/>
        <a:lstStyle/>
        <a:p>
          <a:endParaRPr lang="en-US"/>
        </a:p>
      </dgm:t>
    </dgm:pt>
    <dgm:pt modelId="{3CAD8DA1-8D53-445C-ACE8-D8449E4F0F55}" type="pres">
      <dgm:prSet presAssocID="{7E5AA53B-3EEE-4DE4-BB81-9044890C2946}" presName="extraNode" presStyleLbl="node1" presStyleIdx="0" presStyleCnt="3"/>
      <dgm:spPr/>
    </dgm:pt>
    <dgm:pt modelId="{429CABD1-4116-474B-81BF-735E2CA9DD00}" type="pres">
      <dgm:prSet presAssocID="{7E5AA53B-3EEE-4DE4-BB81-9044890C2946}" presName="dstNode" presStyleLbl="node1" presStyleIdx="0" presStyleCnt="3"/>
      <dgm:spPr/>
    </dgm:pt>
    <dgm:pt modelId="{58319267-C71E-43C9-94E1-827D0616C7A7}" type="pres">
      <dgm:prSet presAssocID="{6750AC01-D39D-4F3A-9DC8-2A211EE986A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9B8A9-2412-4B74-84A9-69422DB81CDC}" type="pres">
      <dgm:prSet presAssocID="{6750AC01-D39D-4F3A-9DC8-2A211EE986A2}" presName="accent_1" presStyleCnt="0"/>
      <dgm:spPr/>
    </dgm:pt>
    <dgm:pt modelId="{07CB3071-D555-47DA-A36A-69EB91531FD8}" type="pres">
      <dgm:prSet presAssocID="{6750AC01-D39D-4F3A-9DC8-2A211EE986A2}" presName="accentRepeatNode" presStyleLbl="solidFgAcc1" presStyleIdx="0" presStyleCnt="3"/>
      <dgm:spPr/>
    </dgm:pt>
    <dgm:pt modelId="{95DE6538-27BD-44AF-A1A8-CA8F6B10FDD2}" type="pres">
      <dgm:prSet presAssocID="{0BEF68B8-1228-47BB-83B5-7B9CD1E3F84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2BDEE8-85BD-4F02-B35B-2CC8E701C98B}" type="pres">
      <dgm:prSet presAssocID="{0BEF68B8-1228-47BB-83B5-7B9CD1E3F84E}" presName="accent_2" presStyleCnt="0"/>
      <dgm:spPr/>
    </dgm:pt>
    <dgm:pt modelId="{3F8116AC-FAC3-4E95-9865-93CCFEB191B9}" type="pres">
      <dgm:prSet presAssocID="{0BEF68B8-1228-47BB-83B5-7B9CD1E3F84E}" presName="accentRepeatNode" presStyleLbl="solidFgAcc1" presStyleIdx="1" presStyleCnt="3"/>
      <dgm:spPr/>
    </dgm:pt>
    <dgm:pt modelId="{E131CE4A-9776-44F4-BC03-867682E21374}" type="pres">
      <dgm:prSet presAssocID="{5605D28D-2CE6-4513-8566-952984E21E1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A216A-8375-48F9-A4E6-8E0B64C0209B}" type="pres">
      <dgm:prSet presAssocID="{5605D28D-2CE6-4513-8566-952984E21E14}" presName="accent_3" presStyleCnt="0"/>
      <dgm:spPr/>
    </dgm:pt>
    <dgm:pt modelId="{A965097E-32F1-4AB8-8C4E-2814A7596B2F}" type="pres">
      <dgm:prSet presAssocID="{5605D28D-2CE6-4513-8566-952984E21E14}" presName="accentRepeatNode" presStyleLbl="solidFgAcc1" presStyleIdx="2" presStyleCnt="3"/>
      <dgm:spPr/>
    </dgm:pt>
  </dgm:ptLst>
  <dgm:cxnLst>
    <dgm:cxn modelId="{29DA474E-5DFA-4C66-882F-319C49ABBB19}" type="presOf" srcId="{6750AC01-D39D-4F3A-9DC8-2A211EE986A2}" destId="{58319267-C71E-43C9-94E1-827D0616C7A7}" srcOrd="0" destOrd="0" presId="urn:microsoft.com/office/officeart/2008/layout/VerticalCurvedList"/>
    <dgm:cxn modelId="{7084AA77-BACB-46CB-AE4A-77B62D3ED1AF}" type="presOf" srcId="{5605D28D-2CE6-4513-8566-952984E21E14}" destId="{E131CE4A-9776-44F4-BC03-867682E21374}" srcOrd="0" destOrd="0" presId="urn:microsoft.com/office/officeart/2008/layout/VerticalCurvedList"/>
    <dgm:cxn modelId="{4A378892-5CCC-4F0D-8A38-4BEAECF30F24}" type="presOf" srcId="{0BEF68B8-1228-47BB-83B5-7B9CD1E3F84E}" destId="{95DE6538-27BD-44AF-A1A8-CA8F6B10FDD2}" srcOrd="0" destOrd="0" presId="urn:microsoft.com/office/officeart/2008/layout/VerticalCurvedList"/>
    <dgm:cxn modelId="{EDEF4F82-1237-4639-A0F7-385C1897CE66}" srcId="{7E5AA53B-3EEE-4DE4-BB81-9044890C2946}" destId="{0BEF68B8-1228-47BB-83B5-7B9CD1E3F84E}" srcOrd="1" destOrd="0" parTransId="{ED3A4BC2-B75A-4952-A38B-A42B5995DF05}" sibTransId="{FD949706-EDCC-4ADC-8EDF-8EDA49C92325}"/>
    <dgm:cxn modelId="{A11E3B12-1828-45A7-86C3-BB85832DF84D}" type="presOf" srcId="{CA077D98-8478-47EA-B6A9-99ACE60C64D4}" destId="{D79B43FC-100B-4A0D-A4D5-0D2D04B99064}" srcOrd="0" destOrd="0" presId="urn:microsoft.com/office/officeart/2008/layout/VerticalCurvedList"/>
    <dgm:cxn modelId="{4F65CC8F-B5A8-40BE-A32B-05862B543D6A}" type="presOf" srcId="{7E5AA53B-3EEE-4DE4-BB81-9044890C2946}" destId="{57806726-6E60-4ACC-9C1C-7DF9CC365A10}" srcOrd="0" destOrd="0" presId="urn:microsoft.com/office/officeart/2008/layout/VerticalCurvedList"/>
    <dgm:cxn modelId="{FAF3F884-F0CF-440F-8CB1-B7648AB1B138}" srcId="{7E5AA53B-3EEE-4DE4-BB81-9044890C2946}" destId="{5605D28D-2CE6-4513-8566-952984E21E14}" srcOrd="2" destOrd="0" parTransId="{EB15AB98-362B-4E70-A3DA-995FC3E8BA79}" sibTransId="{823D1971-2C4D-4EC5-A874-2F463DE37109}"/>
    <dgm:cxn modelId="{0B5DAE5F-BCDC-4BF7-A6E7-CF856886A64D}" srcId="{7E5AA53B-3EEE-4DE4-BB81-9044890C2946}" destId="{6750AC01-D39D-4F3A-9DC8-2A211EE986A2}" srcOrd="0" destOrd="0" parTransId="{720680DC-AAA4-4434-A582-60EBCC5BA355}" sibTransId="{CA077D98-8478-47EA-B6A9-99ACE60C64D4}"/>
    <dgm:cxn modelId="{4E25B52E-70EF-4A0F-B410-0B49263AF380}" type="presParOf" srcId="{57806726-6E60-4ACC-9C1C-7DF9CC365A10}" destId="{90561C55-3C6E-4D53-85E1-2C50BCDDA392}" srcOrd="0" destOrd="0" presId="urn:microsoft.com/office/officeart/2008/layout/VerticalCurvedList"/>
    <dgm:cxn modelId="{2B3DD9E4-EC9C-4B92-B380-F89BF82E7CF3}" type="presParOf" srcId="{90561C55-3C6E-4D53-85E1-2C50BCDDA392}" destId="{B6CD42EC-5AD4-4004-AE5B-47EDA668DAA8}" srcOrd="0" destOrd="0" presId="urn:microsoft.com/office/officeart/2008/layout/VerticalCurvedList"/>
    <dgm:cxn modelId="{EA357085-80A4-4D1D-9BD2-56B1E9A721FB}" type="presParOf" srcId="{B6CD42EC-5AD4-4004-AE5B-47EDA668DAA8}" destId="{963B8EE3-40CC-4A0A-B420-D0BF920973CE}" srcOrd="0" destOrd="0" presId="urn:microsoft.com/office/officeart/2008/layout/VerticalCurvedList"/>
    <dgm:cxn modelId="{F175C6D0-411C-40FD-A19B-860D49F42061}" type="presParOf" srcId="{B6CD42EC-5AD4-4004-AE5B-47EDA668DAA8}" destId="{D79B43FC-100B-4A0D-A4D5-0D2D04B99064}" srcOrd="1" destOrd="0" presId="urn:microsoft.com/office/officeart/2008/layout/VerticalCurvedList"/>
    <dgm:cxn modelId="{794BB944-68C0-47A5-9792-652802EB36AC}" type="presParOf" srcId="{B6CD42EC-5AD4-4004-AE5B-47EDA668DAA8}" destId="{3CAD8DA1-8D53-445C-ACE8-D8449E4F0F55}" srcOrd="2" destOrd="0" presId="urn:microsoft.com/office/officeart/2008/layout/VerticalCurvedList"/>
    <dgm:cxn modelId="{B8CC75C4-3D1A-49E7-80D2-915668C1368C}" type="presParOf" srcId="{B6CD42EC-5AD4-4004-AE5B-47EDA668DAA8}" destId="{429CABD1-4116-474B-81BF-735E2CA9DD00}" srcOrd="3" destOrd="0" presId="urn:microsoft.com/office/officeart/2008/layout/VerticalCurvedList"/>
    <dgm:cxn modelId="{28110BB8-F33F-498C-9A75-98364B05EFA5}" type="presParOf" srcId="{90561C55-3C6E-4D53-85E1-2C50BCDDA392}" destId="{58319267-C71E-43C9-94E1-827D0616C7A7}" srcOrd="1" destOrd="0" presId="urn:microsoft.com/office/officeart/2008/layout/VerticalCurvedList"/>
    <dgm:cxn modelId="{3866F6C9-5521-48F2-B6C3-40C9896E1605}" type="presParOf" srcId="{90561C55-3C6E-4D53-85E1-2C50BCDDA392}" destId="{79F9B8A9-2412-4B74-84A9-69422DB81CDC}" srcOrd="2" destOrd="0" presId="urn:microsoft.com/office/officeart/2008/layout/VerticalCurvedList"/>
    <dgm:cxn modelId="{D2205A4F-BB7A-4399-BC2F-78E18EC6EAFE}" type="presParOf" srcId="{79F9B8A9-2412-4B74-84A9-69422DB81CDC}" destId="{07CB3071-D555-47DA-A36A-69EB91531FD8}" srcOrd="0" destOrd="0" presId="urn:microsoft.com/office/officeart/2008/layout/VerticalCurvedList"/>
    <dgm:cxn modelId="{602753E6-8A03-492B-861A-6B9532B5AA28}" type="presParOf" srcId="{90561C55-3C6E-4D53-85E1-2C50BCDDA392}" destId="{95DE6538-27BD-44AF-A1A8-CA8F6B10FDD2}" srcOrd="3" destOrd="0" presId="urn:microsoft.com/office/officeart/2008/layout/VerticalCurvedList"/>
    <dgm:cxn modelId="{AEC540A3-E86A-4075-8BE4-263F4AFF4EA1}" type="presParOf" srcId="{90561C55-3C6E-4D53-85E1-2C50BCDDA392}" destId="{312BDEE8-85BD-4F02-B35B-2CC8E701C98B}" srcOrd="4" destOrd="0" presId="urn:microsoft.com/office/officeart/2008/layout/VerticalCurvedList"/>
    <dgm:cxn modelId="{CD5D1014-B7CB-4B47-9A02-5FBF90928A73}" type="presParOf" srcId="{312BDEE8-85BD-4F02-B35B-2CC8E701C98B}" destId="{3F8116AC-FAC3-4E95-9865-93CCFEB191B9}" srcOrd="0" destOrd="0" presId="urn:microsoft.com/office/officeart/2008/layout/VerticalCurvedList"/>
    <dgm:cxn modelId="{987EB7C0-CA3E-4874-85E0-01E9060A2D35}" type="presParOf" srcId="{90561C55-3C6E-4D53-85E1-2C50BCDDA392}" destId="{E131CE4A-9776-44F4-BC03-867682E21374}" srcOrd="5" destOrd="0" presId="urn:microsoft.com/office/officeart/2008/layout/VerticalCurvedList"/>
    <dgm:cxn modelId="{91E55363-8DCA-455E-A203-06A9410994CB}" type="presParOf" srcId="{90561C55-3C6E-4D53-85E1-2C50BCDDA392}" destId="{AC9A216A-8375-48F9-A4E6-8E0B64C0209B}" srcOrd="6" destOrd="0" presId="urn:microsoft.com/office/officeart/2008/layout/VerticalCurvedList"/>
    <dgm:cxn modelId="{D866D586-1293-4049-B6E3-B467C1D5ED64}" type="presParOf" srcId="{AC9A216A-8375-48F9-A4E6-8E0B64C0209B}" destId="{A965097E-32F1-4AB8-8C4E-2814A7596B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B43FC-100B-4A0D-A4D5-0D2D04B99064}">
      <dsp:nvSpPr>
        <dsp:cNvPr id="0" name=""/>
        <dsp:cNvSpPr/>
      </dsp:nvSpPr>
      <dsp:spPr>
        <a:xfrm>
          <a:off x="-4028574" y="-618397"/>
          <a:ext cx="4800732" cy="4800732"/>
        </a:xfrm>
        <a:prstGeom prst="blockArc">
          <a:avLst>
            <a:gd name="adj1" fmla="val 18900000"/>
            <a:gd name="adj2" fmla="val 2700000"/>
            <a:gd name="adj3" fmla="val 450"/>
          </a:avLst>
        </a:prstGeom>
        <a:noFill/>
        <a:ln w="1270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19267-C71E-43C9-94E1-827D0616C7A7}">
      <dsp:nvSpPr>
        <dsp:cNvPr id="0" name=""/>
        <dsp:cNvSpPr/>
      </dsp:nvSpPr>
      <dsp:spPr>
        <a:xfrm>
          <a:off x="496568" y="356393"/>
          <a:ext cx="6310391" cy="7127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57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ENVIRONMENTAL MANAGEMENT SYSTEMS</a:t>
          </a:r>
        </a:p>
      </dsp:txBody>
      <dsp:txXfrm>
        <a:off x="496568" y="356393"/>
        <a:ext cx="6310391" cy="712787"/>
      </dsp:txXfrm>
    </dsp:sp>
    <dsp:sp modelId="{07CB3071-D555-47DA-A36A-69EB91531FD8}">
      <dsp:nvSpPr>
        <dsp:cNvPr id="0" name=""/>
        <dsp:cNvSpPr/>
      </dsp:nvSpPr>
      <dsp:spPr>
        <a:xfrm>
          <a:off x="51076" y="267295"/>
          <a:ext cx="890984" cy="8909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DE6538-27BD-44AF-A1A8-CA8F6B10FDD2}">
      <dsp:nvSpPr>
        <dsp:cNvPr id="0" name=""/>
        <dsp:cNvSpPr/>
      </dsp:nvSpPr>
      <dsp:spPr>
        <a:xfrm>
          <a:off x="755666" y="1425575"/>
          <a:ext cx="6051292" cy="7127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57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 </a:t>
          </a:r>
          <a:r>
            <a:rPr lang="en-US" sz="2800" kern="1200" dirty="0" smtClean="0"/>
            <a:t>ENVIRONMENTAL AUDITING </a:t>
          </a:r>
          <a:endParaRPr lang="en-US" sz="2800" kern="1200" dirty="0"/>
        </a:p>
      </dsp:txBody>
      <dsp:txXfrm>
        <a:off x="755666" y="1425575"/>
        <a:ext cx="6051292" cy="712787"/>
      </dsp:txXfrm>
    </dsp:sp>
    <dsp:sp modelId="{3F8116AC-FAC3-4E95-9865-93CCFEB191B9}">
      <dsp:nvSpPr>
        <dsp:cNvPr id="0" name=""/>
        <dsp:cNvSpPr/>
      </dsp:nvSpPr>
      <dsp:spPr>
        <a:xfrm>
          <a:off x="310174" y="1336476"/>
          <a:ext cx="890984" cy="8909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31CE4A-9776-44F4-BC03-867682E21374}">
      <dsp:nvSpPr>
        <dsp:cNvPr id="0" name=""/>
        <dsp:cNvSpPr/>
      </dsp:nvSpPr>
      <dsp:spPr>
        <a:xfrm>
          <a:off x="496568" y="2494756"/>
          <a:ext cx="6310391" cy="7127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57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ENVIRONMENTAL PERFORMANCE EVALUATION.</a:t>
          </a:r>
          <a:endParaRPr lang="en-US" sz="2800" kern="1200" dirty="0"/>
        </a:p>
      </dsp:txBody>
      <dsp:txXfrm>
        <a:off x="496568" y="2494756"/>
        <a:ext cx="6310391" cy="712787"/>
      </dsp:txXfrm>
    </dsp:sp>
    <dsp:sp modelId="{A965097E-32F1-4AB8-8C4E-2814A7596B2F}">
      <dsp:nvSpPr>
        <dsp:cNvPr id="0" name=""/>
        <dsp:cNvSpPr/>
      </dsp:nvSpPr>
      <dsp:spPr>
        <a:xfrm>
          <a:off x="51076" y="2405658"/>
          <a:ext cx="890984" cy="8909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B43FC-100B-4A0D-A4D5-0D2D04B99064}">
      <dsp:nvSpPr>
        <dsp:cNvPr id="0" name=""/>
        <dsp:cNvSpPr/>
      </dsp:nvSpPr>
      <dsp:spPr>
        <a:xfrm>
          <a:off x="-4028574" y="-618397"/>
          <a:ext cx="4800732" cy="4800732"/>
        </a:xfrm>
        <a:prstGeom prst="blockArc">
          <a:avLst>
            <a:gd name="adj1" fmla="val 18900000"/>
            <a:gd name="adj2" fmla="val 2700000"/>
            <a:gd name="adj3" fmla="val 450"/>
          </a:avLst>
        </a:prstGeom>
        <a:noFill/>
        <a:ln w="1270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19267-C71E-43C9-94E1-827D0616C7A7}">
      <dsp:nvSpPr>
        <dsp:cNvPr id="0" name=""/>
        <dsp:cNvSpPr/>
      </dsp:nvSpPr>
      <dsp:spPr>
        <a:xfrm>
          <a:off x="496568" y="356393"/>
          <a:ext cx="6310391" cy="7127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57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ENVIRONMENTAL LABELING </a:t>
          </a:r>
        </a:p>
      </dsp:txBody>
      <dsp:txXfrm>
        <a:off x="496568" y="356393"/>
        <a:ext cx="6310391" cy="712787"/>
      </dsp:txXfrm>
    </dsp:sp>
    <dsp:sp modelId="{07CB3071-D555-47DA-A36A-69EB91531FD8}">
      <dsp:nvSpPr>
        <dsp:cNvPr id="0" name=""/>
        <dsp:cNvSpPr/>
      </dsp:nvSpPr>
      <dsp:spPr>
        <a:xfrm>
          <a:off x="51076" y="267295"/>
          <a:ext cx="890984" cy="8909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DE6538-27BD-44AF-A1A8-CA8F6B10FDD2}">
      <dsp:nvSpPr>
        <dsp:cNvPr id="0" name=""/>
        <dsp:cNvSpPr/>
      </dsp:nvSpPr>
      <dsp:spPr>
        <a:xfrm>
          <a:off x="755666" y="1425575"/>
          <a:ext cx="6051292" cy="7127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57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LIFE-CYCLE ASSESSMENT </a:t>
          </a:r>
          <a:endParaRPr lang="en-US" sz="2800" kern="1200" dirty="0"/>
        </a:p>
      </dsp:txBody>
      <dsp:txXfrm>
        <a:off x="755666" y="1425575"/>
        <a:ext cx="6051292" cy="712787"/>
      </dsp:txXfrm>
    </dsp:sp>
    <dsp:sp modelId="{3F8116AC-FAC3-4E95-9865-93CCFEB191B9}">
      <dsp:nvSpPr>
        <dsp:cNvPr id="0" name=""/>
        <dsp:cNvSpPr/>
      </dsp:nvSpPr>
      <dsp:spPr>
        <a:xfrm>
          <a:off x="310174" y="1336476"/>
          <a:ext cx="890984" cy="8909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31CE4A-9776-44F4-BC03-867682E21374}">
      <dsp:nvSpPr>
        <dsp:cNvPr id="0" name=""/>
        <dsp:cNvSpPr/>
      </dsp:nvSpPr>
      <dsp:spPr>
        <a:xfrm>
          <a:off x="496568" y="2494756"/>
          <a:ext cx="6310391" cy="7127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57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ENVIRONMENTAL ASPECTS IN PRODUCT STANDARDS</a:t>
          </a:r>
          <a:endParaRPr lang="en-US" sz="2800" kern="1200" dirty="0"/>
        </a:p>
      </dsp:txBody>
      <dsp:txXfrm>
        <a:off x="496568" y="2494756"/>
        <a:ext cx="6310391" cy="712787"/>
      </dsp:txXfrm>
    </dsp:sp>
    <dsp:sp modelId="{A965097E-32F1-4AB8-8C4E-2814A7596B2F}">
      <dsp:nvSpPr>
        <dsp:cNvPr id="0" name=""/>
        <dsp:cNvSpPr/>
      </dsp:nvSpPr>
      <dsp:spPr>
        <a:xfrm>
          <a:off x="51076" y="2405658"/>
          <a:ext cx="890984" cy="8909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44646B-21C0-410B-BA17-64C59EB292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89392C-F5C5-4C38-94CE-455C7F4027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9A4FD-FAFB-4CDA-9DC5-D20CA18269A9}" type="datetimeFigureOut">
              <a:rPr lang="en-US" smtClean="0"/>
              <a:t>8/13/2020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2F3D2C-86D2-4CEA-B1B8-750885E16D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D5F72-69F2-4B4B-A943-B04C4B1E36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EBA49-8001-49C3-9348-74483362155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90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1E35E-F34C-4F0E-B8A1-D9F5F49CB3AD}" type="datetimeFigureOut">
              <a:rPr lang="en-US" smtClean="0"/>
              <a:t>8/13/2020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F15BC-4AA1-41C4-8C26-91A7E3BB93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67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052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700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54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64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52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29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57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6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29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8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93D4EDA-58E0-40CC-B3CA-14CDEB349D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Digital Connections">
            <a:extLst>
              <a:ext uri="{FF2B5EF4-FFF2-40B4-BE49-F238E27FC236}">
                <a16:creationId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A9EB0BC-A85E-4C26-B355-5DFCEF6CC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643E56B-BD42-413D-B17D-7958270F5DE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6C04F74-9467-4FA5-95DC-8D481A2974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73DE1C3-5C37-42E9-A3F0-256F1938327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A2E7EC3-E07C-46CE-9B25-41865A50681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2C5318-1A1E-49D0-B2E2-A4B0FA9E8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4572000"/>
            <a:ext cx="10993549" cy="895244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ISO 14000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B6CF59-4E5B-494D-A2F7-97ADD01E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5467246"/>
            <a:ext cx="10993546" cy="4848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CEBFF"/>
                </a:solidFill>
              </a:rPr>
              <a:t>TYBAF</a:t>
            </a:r>
            <a:endParaRPr lang="en-US" dirty="0">
              <a:solidFill>
                <a:srgbClr val="7CEB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0"/>
            <a:ext cx="11029615" cy="66258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ENVIRONMENTAL ASPECT IN PRODUCT STANDARD 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Its purpose is to incorporate environmental training into the development of product standards to prevent adverse impact on the environment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ENVIRONMENTAL LABELLING-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Companies </a:t>
            </a:r>
            <a:r>
              <a:rPr lang="en-US" sz="2800" dirty="0">
                <a:solidFill>
                  <a:schemeClr val="bg1"/>
                </a:solidFill>
              </a:rPr>
              <a:t>using environmental product advertising or making environmental claims for products would have to do so as per ISO Standards. 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LIFE CYCLE ASSESSMENT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The principles and guidelines used to determine the impact of a product on the environment from the design state through to disposal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IN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467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79F11E2-8BA5-4C5C-AE7C-361E5EA011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Digital Numbers">
            <a:extLst>
              <a:ext uri="{FF2B5EF4-FFF2-40B4-BE49-F238E27FC236}">
                <a16:creationId xmlns:a16="http://schemas.microsoft.com/office/drawing/2014/main" id="{A21EA617-6D48-425F-97A8-7FEC82C8F4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89" r="9642" b="1"/>
          <a:stretch/>
        </p:blipFill>
        <p:spPr>
          <a:xfrm>
            <a:off x="446534" y="723899"/>
            <a:ext cx="7498616" cy="56769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C00E1DA-EC7C-40FC-95E3-11FDCD2E42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7E73C-2B1A-4602-BFBE-CFE1E55D9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1419226"/>
            <a:ext cx="3081576" cy="1746762"/>
          </a:xfrm>
        </p:spPr>
        <p:txBody>
          <a:bodyPr>
            <a:noAutofit/>
          </a:bodyPr>
          <a:lstStyle/>
          <a:p>
            <a:r>
              <a:rPr lang="en-US" sz="6600" dirty="0">
                <a:solidFill>
                  <a:srgbClr val="FFFFFF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CB511D-EA45-4336-847C-1252667143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96275" y="3505095"/>
            <a:ext cx="3081576" cy="2629006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A421166-2996-41A7-B094-AE5316F347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DBB1B92-A3EB-43E4-8FAB-D20E8ED14C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F3972F4-FE7E-48EA-AAD8-9BE5750A667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21614E5-870B-4D5E-A43B-8FF7E532348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3501347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ISO 14000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983546"/>
            <a:ext cx="11029615" cy="451572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“</a:t>
            </a:r>
            <a:r>
              <a:rPr lang="en-US" sz="2400" dirty="0">
                <a:solidFill>
                  <a:schemeClr val="bg1"/>
                </a:solidFill>
              </a:rPr>
              <a:t>ISO 14000” is a general term referring to a family of standards concerned with "environmental management".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This refers to what the organization does to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• Minimize harmful effects on the environment caused by its activities, and </a:t>
            </a:r>
            <a:r>
              <a:rPr lang="en-US" sz="2400" dirty="0" smtClean="0">
                <a:solidFill>
                  <a:schemeClr val="bg1"/>
                </a:solidFill>
              </a:rPr>
              <a:t>to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• Achieve continual improvement of its environmental </a:t>
            </a:r>
            <a:r>
              <a:rPr lang="en-US" sz="2400" dirty="0" smtClean="0">
                <a:solidFill>
                  <a:schemeClr val="bg1"/>
                </a:solidFill>
              </a:rPr>
              <a:t>performance.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>
                <a:solidFill>
                  <a:schemeClr val="bg1"/>
                </a:solidFill>
              </a:rPr>
              <a:t>is applicable to any business or organization, regardless, of size, location or income.</a:t>
            </a:r>
            <a:endParaRPr lang="en-IN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565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14000 is known as a "generic management </a:t>
            </a:r>
            <a:r>
              <a:rPr lang="en-US" dirty="0" smtClean="0"/>
              <a:t>system </a:t>
            </a:r>
            <a:r>
              <a:rPr lang="en-US" dirty="0"/>
              <a:t>family of standards"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      which </a:t>
            </a:r>
            <a:r>
              <a:rPr lang="en-US" sz="3200" dirty="0">
                <a:solidFill>
                  <a:schemeClr val="bg1"/>
                </a:solidFill>
              </a:rPr>
              <a:t>means that it can be applied</a:t>
            </a:r>
            <a:r>
              <a:rPr lang="en-US" sz="3200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T</a:t>
            </a:r>
            <a:r>
              <a:rPr lang="en-US" sz="3200" dirty="0" smtClean="0">
                <a:solidFill>
                  <a:schemeClr val="bg1"/>
                </a:solidFill>
              </a:rPr>
              <a:t>o </a:t>
            </a:r>
            <a:r>
              <a:rPr lang="en-US" sz="3200" dirty="0">
                <a:solidFill>
                  <a:schemeClr val="bg1"/>
                </a:solidFill>
              </a:rPr>
              <a:t>any organization, large or </a:t>
            </a:r>
            <a:r>
              <a:rPr lang="en-US" sz="3200" dirty="0" smtClean="0">
                <a:solidFill>
                  <a:schemeClr val="bg1"/>
                </a:solidFill>
              </a:rPr>
              <a:t>small</a:t>
            </a:r>
          </a:p>
          <a:p>
            <a:r>
              <a:rPr lang="en-US" sz="3200" dirty="0">
                <a:solidFill>
                  <a:schemeClr val="bg1"/>
                </a:solidFill>
              </a:rPr>
              <a:t>B</a:t>
            </a:r>
            <a:r>
              <a:rPr lang="en-US" sz="3200" dirty="0" smtClean="0">
                <a:solidFill>
                  <a:schemeClr val="bg1"/>
                </a:solidFill>
              </a:rPr>
              <a:t>usiness </a:t>
            </a:r>
            <a:r>
              <a:rPr lang="en-US" sz="3200" dirty="0">
                <a:solidFill>
                  <a:schemeClr val="bg1"/>
                </a:solidFill>
              </a:rPr>
              <a:t>activities whether they are products or services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All </a:t>
            </a:r>
            <a:r>
              <a:rPr lang="en-US" sz="3200" dirty="0">
                <a:solidFill>
                  <a:schemeClr val="bg1"/>
                </a:solidFill>
              </a:rPr>
              <a:t>types of businesses • to private, public, or governmental organizations </a:t>
            </a:r>
          </a:p>
        </p:txBody>
      </p:sp>
    </p:spTree>
    <p:extLst>
      <p:ext uri="{BB962C8B-B14F-4D97-AF65-F5344CB8AC3E}">
        <p14:creationId xmlns:p14="http://schemas.microsoft.com/office/powerpoint/2010/main" val="1511920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ISO 14000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856936"/>
            <a:ext cx="11029615" cy="467047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THE ISO 9000 &amp; ISO 14000 are among the best known standards and have the widest spread of use.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After the success of the ISO9000 series of quality standards, the International Standards Organization published a comprehensive set of standards for environmental management. </a:t>
            </a:r>
            <a:r>
              <a:rPr lang="en-US" sz="2400" dirty="0" smtClean="0">
                <a:solidFill>
                  <a:schemeClr val="bg1"/>
                </a:solidFill>
              </a:rPr>
              <a:t>•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>
                <a:solidFill>
                  <a:schemeClr val="bg1"/>
                </a:solidFill>
              </a:rPr>
              <a:t>1991, ISO formed the strategic advisory group on the </a:t>
            </a:r>
            <a:r>
              <a:rPr lang="en-US" sz="2400" dirty="0" smtClean="0">
                <a:solidFill>
                  <a:schemeClr val="bg1"/>
                </a:solidFill>
              </a:rPr>
              <a:t>environment, </a:t>
            </a:r>
            <a:r>
              <a:rPr lang="en-US" sz="2400" dirty="0">
                <a:solidFill>
                  <a:schemeClr val="bg1"/>
                </a:solidFill>
              </a:rPr>
              <a:t>which led to the formation of technical committee (TC) 207 in 1992 for national environmental management </a:t>
            </a:r>
            <a:r>
              <a:rPr lang="en-US" sz="2400" dirty="0" smtClean="0">
                <a:solidFill>
                  <a:schemeClr val="bg1"/>
                </a:solidFill>
              </a:rPr>
              <a:t>standards.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• The mission of TC 207 is to develop standards for an environmental management system (EMS) which was identified as ISO 14000.</a:t>
            </a:r>
            <a:endParaRPr lang="en-IN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5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BETWEEN ISO-90000 AND 14000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41866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ISO 9000 •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ISO 9000 family addresses "Quality management".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This </a:t>
            </a:r>
            <a:r>
              <a:rPr lang="en-US" sz="2000" dirty="0">
                <a:solidFill>
                  <a:schemeClr val="bg1"/>
                </a:solidFill>
              </a:rPr>
              <a:t>means what the organization does to fulfil: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customer's quality requirements, and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applicable </a:t>
            </a:r>
            <a:r>
              <a:rPr lang="en-US" sz="2000" dirty="0">
                <a:solidFill>
                  <a:schemeClr val="bg1"/>
                </a:solidFill>
              </a:rPr>
              <a:t>regulatory requirements, while aiming to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enhance </a:t>
            </a:r>
            <a:r>
              <a:rPr lang="en-US" sz="2000" dirty="0">
                <a:solidFill>
                  <a:schemeClr val="bg1"/>
                </a:solidFill>
              </a:rPr>
              <a:t>customer satisfaction, and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achieve </a:t>
            </a:r>
            <a:r>
              <a:rPr lang="en-US" sz="2000" dirty="0">
                <a:solidFill>
                  <a:schemeClr val="bg1"/>
                </a:solidFill>
              </a:rPr>
              <a:t>continual improvement of its performance in pursuit of these </a:t>
            </a:r>
            <a:r>
              <a:rPr lang="en-US" sz="2000" dirty="0" smtClean="0">
                <a:solidFill>
                  <a:schemeClr val="bg1"/>
                </a:solidFill>
              </a:rPr>
              <a:t>objectives</a:t>
            </a:r>
            <a:endParaRPr lang="en-IN" sz="20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41866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ISO 14000 •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ISO 14000 family addresses "Environmental management</a:t>
            </a:r>
            <a:r>
              <a:rPr lang="en-US" sz="2000" dirty="0" smtClean="0">
                <a:solidFill>
                  <a:schemeClr val="bg1"/>
                </a:solidFill>
              </a:rPr>
              <a:t>".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This </a:t>
            </a:r>
            <a:r>
              <a:rPr lang="en-US" sz="2000" dirty="0">
                <a:solidFill>
                  <a:schemeClr val="bg1"/>
                </a:solidFill>
              </a:rPr>
              <a:t>means what the organization does to: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minimize </a:t>
            </a:r>
            <a:r>
              <a:rPr lang="en-US" sz="2000" dirty="0">
                <a:solidFill>
                  <a:schemeClr val="bg1"/>
                </a:solidFill>
              </a:rPr>
              <a:t>harmful effects on the environment caused by its activities, and to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achieve continual improvement of its environmental performance.</a:t>
            </a:r>
            <a:endParaRPr lang="en-IN" sz="2000" dirty="0">
              <a:solidFill>
                <a:schemeClr val="bg1"/>
              </a:solidFill>
            </a:endParaRPr>
          </a:p>
          <a:p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30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14000 Series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317286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• </a:t>
            </a:r>
            <a:r>
              <a:rPr lang="en-US" sz="2400" dirty="0">
                <a:solidFill>
                  <a:schemeClr val="bg1"/>
                </a:solidFill>
              </a:rPr>
              <a:t>It is a series of 21 related, auditable, International standards and supplementary guidelines that apply to an organization's environmental management system (EMS) </a:t>
            </a:r>
            <a:r>
              <a:rPr lang="en-US" sz="2400" dirty="0" smtClean="0">
                <a:solidFill>
                  <a:schemeClr val="bg1"/>
                </a:solidFill>
              </a:rPr>
              <a:t>•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First </a:t>
            </a:r>
            <a:r>
              <a:rPr lang="en-US" sz="2400" dirty="0">
                <a:solidFill>
                  <a:schemeClr val="bg1"/>
                </a:solidFill>
              </a:rPr>
              <a:t>published in 1996 (and continually updated) by the International Standards Organization(ISO).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Through </a:t>
            </a:r>
            <a:r>
              <a:rPr lang="en-US" sz="2400" dirty="0">
                <a:solidFill>
                  <a:schemeClr val="bg1"/>
                </a:solidFill>
              </a:rPr>
              <a:t>these standards a firm can manage the impact of its products(goods and services) and processes on the quality of the environment. </a:t>
            </a:r>
            <a:r>
              <a:rPr lang="en-US" sz="2400" dirty="0" smtClean="0">
                <a:solidFill>
                  <a:schemeClr val="bg1"/>
                </a:solidFill>
              </a:rPr>
              <a:t>•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>
                <a:solidFill>
                  <a:schemeClr val="bg1"/>
                </a:solidFill>
              </a:rPr>
              <a:t>series is divided into two separate areas :-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Organizational </a:t>
            </a:r>
            <a:r>
              <a:rPr lang="en-US" sz="2400" dirty="0">
                <a:solidFill>
                  <a:schemeClr val="bg1"/>
                </a:solidFill>
              </a:rPr>
              <a:t>evaluation standards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Product standards evaluation</a:t>
            </a:r>
            <a:endParaRPr lang="en-IN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624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4AE9D071-98CF-435C-BD2B-976514544D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Content Placeholder 4" descr="Digital Numbers">
            <a:extLst>
              <a:ext uri="{FF2B5EF4-FFF2-40B4-BE49-F238E27FC236}">
                <a16:creationId xmlns:a16="http://schemas.microsoft.com/office/drawing/2014/main" id="{EA70616B-E344-4856-8DF9-707C262366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681" r="9091" b="127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D619FC33-16ED-4246-9596-BEFEB55E4CF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8067" y="457200"/>
            <a:ext cx="7507083" cy="5935132"/>
            <a:chOff x="438067" y="457200"/>
            <a:chExt cx="7507083" cy="593513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EEA80E1-F99F-4009-837F-2F72F8A5D58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7" y="618067"/>
              <a:ext cx="7503665" cy="5774265"/>
            </a:xfrm>
            <a:prstGeom prst="rect">
              <a:avLst/>
            </a:prstGeom>
            <a:solidFill>
              <a:schemeClr val="accent1">
                <a:alpha val="97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230AF9A-4641-4BD8-9F95-9607CD30403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03D4EC-9389-41B6-B88B-B6FDC8CD333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F2616EE-270D-4F4C-BA1F-2708D387B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006956"/>
            <a:ext cx="7213600" cy="1121871"/>
          </a:xfrm>
        </p:spPr>
        <p:txBody>
          <a:bodyPr anchor="ctr">
            <a:noAutofit/>
          </a:bodyPr>
          <a:lstStyle/>
          <a:p>
            <a:pPr algn="ctr"/>
            <a:r>
              <a:rPr lang="en-US" sz="3600" dirty="0"/>
              <a:t>Organizational evaluation standards:-</a:t>
            </a:r>
          </a:p>
        </p:txBody>
      </p:sp>
      <p:graphicFrame>
        <p:nvGraphicFramePr>
          <p:cNvPr id="6" name="Content Placeholder 5" descr="SmartArt">
            <a:extLst>
              <a:ext uri="{FF2B5EF4-FFF2-40B4-BE49-F238E27FC236}">
                <a16:creationId xmlns:a16="http://schemas.microsoft.com/office/drawing/2014/main" id="{BF629521-FFD2-45DA-9D1D-A5F09BD5A2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0271311"/>
              </p:ext>
            </p:extLst>
          </p:nvPr>
        </p:nvGraphicFramePr>
        <p:xfrm>
          <a:off x="719571" y="2198254"/>
          <a:ext cx="6854248" cy="3563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7481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54745"/>
            <a:ext cx="11029615" cy="6703255"/>
          </a:xfrm>
          <a:gradFill>
            <a:gsLst>
              <a:gs pos="0">
                <a:schemeClr val="accent2">
                  <a:hueOff val="0"/>
                  <a:satOff val="0"/>
                  <a:lumOff val="0"/>
                  <a:alphaOff val="0"/>
                  <a:tint val="98000"/>
                  <a:lumMod val="110000"/>
                </a:schemeClr>
              </a:gs>
              <a:gs pos="84000">
                <a:schemeClr val="accent2">
                  <a:hueOff val="0"/>
                  <a:satOff val="0"/>
                  <a:lumOff val="0"/>
                  <a:alphaOff val="0"/>
                  <a:shade val="90000"/>
                  <a:lumMod val="88000"/>
                </a:schemeClr>
              </a:gs>
            </a:gsLst>
            <a:lin ang="5400000" scaled="0"/>
          </a:gradFill>
        </p:spPr>
        <p:txBody>
          <a:bodyPr/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ENVIRONMENTAL MANAGEMENT SYSTEM(EMS)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It is systematic way of managing an </a:t>
            </a:r>
            <a:r>
              <a:rPr lang="en-US" sz="2400" dirty="0" smtClean="0">
                <a:solidFill>
                  <a:schemeClr val="bg1"/>
                </a:solidFill>
              </a:rPr>
              <a:t>organization's </a:t>
            </a:r>
            <a:r>
              <a:rPr lang="en-US" sz="2400" dirty="0">
                <a:solidFill>
                  <a:schemeClr val="bg1"/>
                </a:solidFill>
              </a:rPr>
              <a:t>environmental </a:t>
            </a:r>
            <a:r>
              <a:rPr lang="en-US" sz="2400" dirty="0" smtClean="0">
                <a:solidFill>
                  <a:schemeClr val="bg1"/>
                </a:solidFill>
              </a:rPr>
              <a:t>affairs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Addresses </a:t>
            </a:r>
            <a:r>
              <a:rPr lang="en-US" sz="2400" dirty="0">
                <a:solidFill>
                  <a:schemeClr val="bg1"/>
                </a:solidFill>
              </a:rPr>
              <a:t>immediate and long term impact of an organizations products, services and processes of the </a:t>
            </a:r>
            <a:r>
              <a:rPr lang="en-US" sz="2400" dirty="0" smtClean="0">
                <a:solidFill>
                  <a:schemeClr val="bg1"/>
                </a:solidFill>
              </a:rPr>
              <a:t>environment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 </a:t>
            </a:r>
            <a:r>
              <a:rPr lang="en-US" sz="3600" dirty="0" smtClean="0">
                <a:solidFill>
                  <a:schemeClr val="bg1"/>
                </a:solidFill>
              </a:rPr>
              <a:t>ENVIRONMENTAL AUDITING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• </a:t>
            </a:r>
            <a:r>
              <a:rPr lang="en-US" sz="2400" dirty="0">
                <a:solidFill>
                  <a:schemeClr val="bg1"/>
                </a:solidFill>
              </a:rPr>
              <a:t>This section describes the general principles of environmental auditing, procedures for conducting environmental audits &amp; auditor qualifications.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ENVIRONMENTAL PERFORMANCE LEVEL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Company  </a:t>
            </a:r>
            <a:r>
              <a:rPr lang="en-US" sz="2400" dirty="0">
                <a:solidFill>
                  <a:schemeClr val="bg1"/>
                </a:solidFill>
              </a:rPr>
              <a:t>must developed measures and goals to access environmental performance such as the % reduction in air emission, the hazardous waste generated, the reduction in energy, waste and other natural resources consumptions and reduction in the fines and penalties 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90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4AE9D071-98CF-435C-BD2B-976514544D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Content Placeholder 4" descr="Digital Numbers">
            <a:extLst>
              <a:ext uri="{FF2B5EF4-FFF2-40B4-BE49-F238E27FC236}">
                <a16:creationId xmlns:a16="http://schemas.microsoft.com/office/drawing/2014/main" id="{EA70616B-E344-4856-8DF9-707C262366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681" r="9091" b="127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D619FC33-16ED-4246-9596-BEFEB55E4CF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8067" y="457200"/>
            <a:ext cx="7507083" cy="5935132"/>
            <a:chOff x="438067" y="457200"/>
            <a:chExt cx="7507083" cy="593513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EEA80E1-F99F-4009-837F-2F72F8A5D58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7" y="618067"/>
              <a:ext cx="7503665" cy="5774265"/>
            </a:xfrm>
            <a:prstGeom prst="rect">
              <a:avLst/>
            </a:prstGeom>
            <a:solidFill>
              <a:schemeClr val="accent1">
                <a:alpha val="97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230AF9A-4641-4BD8-9F95-9607CD30403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03D4EC-9389-41B6-B88B-B6FDC8CD333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F2616EE-270D-4F4C-BA1F-2708D387B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006956"/>
            <a:ext cx="7213600" cy="1121871"/>
          </a:xfrm>
        </p:spPr>
        <p:txBody>
          <a:bodyPr anchor="ctr">
            <a:noAutofit/>
          </a:bodyPr>
          <a:lstStyle/>
          <a:p>
            <a:pPr algn="ctr"/>
            <a:r>
              <a:rPr lang="en-US" sz="3600" dirty="0"/>
              <a:t>Product-oriented standards</a:t>
            </a:r>
          </a:p>
        </p:txBody>
      </p:sp>
      <p:graphicFrame>
        <p:nvGraphicFramePr>
          <p:cNvPr id="6" name="Content Placeholder 5" descr="SmartArt">
            <a:extLst>
              <a:ext uri="{FF2B5EF4-FFF2-40B4-BE49-F238E27FC236}">
                <a16:creationId xmlns:a16="http://schemas.microsoft.com/office/drawing/2014/main" id="{BF629521-FFD2-45DA-9D1D-A5F09BD5A2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4027058"/>
              </p:ext>
            </p:extLst>
          </p:nvPr>
        </p:nvGraphicFramePr>
        <p:xfrm>
          <a:off x="719571" y="2198254"/>
          <a:ext cx="6854248" cy="3563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0932200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  <Status xmlns="71af3243-3dd4-4a8d-8c0d-dd76da1f02a5">Not started</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b385d60f68dd989dca1fdc827799d85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11b479caf7b199da365455750e4572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5C8BF1-B0E4-49A1-808F-40F2AD30E743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E3852F5D-AAE7-473B-9767-8875B60BC6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3FC8A1C-A436-42C0-AC33-FAFFFAF219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 design</Template>
  <TotalTime>0</TotalTime>
  <Words>568</Words>
  <Application>Microsoft Office PowerPoint</Application>
  <PresentationFormat>Widescreen</PresentationFormat>
  <Paragraphs>64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Gill Sans MT</vt:lpstr>
      <vt:lpstr>Wingdings 2</vt:lpstr>
      <vt:lpstr>Dividend</vt:lpstr>
      <vt:lpstr>ISO 14000</vt:lpstr>
      <vt:lpstr>WHAT IS ISO 14000</vt:lpstr>
      <vt:lpstr>ISO 14000 is known as a "generic management system family of standards" </vt:lpstr>
      <vt:lpstr>HISTORY OF ISO 14000</vt:lpstr>
      <vt:lpstr>DIFFERENCE BETWEEN ISO-90000 AND 14000</vt:lpstr>
      <vt:lpstr>ISO 14000 Series</vt:lpstr>
      <vt:lpstr>Organizational evaluation standards:-</vt:lpstr>
      <vt:lpstr>PowerPoint Presentation</vt:lpstr>
      <vt:lpstr>Product-oriented standards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2020-08-05T19:44:59Z</dcterms:created>
  <dcterms:modified xsi:type="dcterms:W3CDTF">2020-08-13T16:31:22Z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