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y="6858000" cx="12192000"/>
  <p:notesSz cx="6858000" cy="9144000"/>
  <p:embeddedFontLst>
    <p:embeddedFont>
      <p:font typeface="Garamond"/>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2" roundtripDataSignature="AMtx7mgqjBypnc2rNi/mwvtcBjveGfU1R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Garamond-italic.fntdata"/><Relationship Id="rId20" Type="http://schemas.openxmlformats.org/officeDocument/2006/relationships/slide" Target="slides/slide16.xml"/><Relationship Id="rId42" Type="http://customschemas.google.com/relationships/presentationmetadata" Target="metadata"/><Relationship Id="rId41" Type="http://schemas.openxmlformats.org/officeDocument/2006/relationships/font" Target="fonts/Garamond-bold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Garamond-bold.fntdata"/><Relationship Id="rId16" Type="http://schemas.openxmlformats.org/officeDocument/2006/relationships/slide" Target="slides/slide12.xml"/><Relationship Id="rId38" Type="http://schemas.openxmlformats.org/officeDocument/2006/relationships/font" Target="fonts/Garamond-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6" name="Shape 16"/>
        <p:cNvGrpSpPr/>
        <p:nvPr/>
      </p:nvGrpSpPr>
      <p:grpSpPr>
        <a:xfrm>
          <a:off x="0" y="0"/>
          <a:ext cx="0" cy="0"/>
          <a:chOff x="0" y="0"/>
          <a:chExt cx="0" cy="0"/>
        </a:xfrm>
      </p:grpSpPr>
      <p:grpSp>
        <p:nvGrpSpPr>
          <p:cNvPr id="17" name="Google Shape;17;p35"/>
          <p:cNvGrpSpPr/>
          <p:nvPr/>
        </p:nvGrpSpPr>
        <p:grpSpPr>
          <a:xfrm>
            <a:off x="0" y="0"/>
            <a:ext cx="12188825" cy="6872226"/>
            <a:chOff x="0" y="0"/>
            <a:chExt cx="12188825" cy="6872226"/>
          </a:xfrm>
        </p:grpSpPr>
        <p:pic>
          <p:nvPicPr>
            <p:cNvPr descr="HD-PanelTitle-V.png" id="18" name="Google Shape;18;p35"/>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9" name="Google Shape;19;p35"/>
            <p:cNvSpPr/>
            <p:nvPr/>
          </p:nvSpPr>
          <p:spPr>
            <a:xfrm>
              <a:off x="2328332" y="1540931"/>
              <a:ext cx="7543802" cy="3835401"/>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Title-UniformTrim.png" id="20" name="Google Shape;20;p35"/>
            <p:cNvPicPr preferRelativeResize="0"/>
            <p:nvPr/>
          </p:nvPicPr>
          <p:blipFill rotWithShape="1">
            <a:blip r:embed="rId3">
              <a:alphaModFix/>
            </a:blip>
            <a:srcRect b="0" l="2" r="47673" t="0"/>
            <a:stretch/>
          </p:blipFill>
          <p:spPr>
            <a:xfrm rot="5400000">
              <a:off x="5245268" y="530352"/>
              <a:ext cx="1673352" cy="612648"/>
            </a:xfrm>
            <a:prstGeom prst="rect">
              <a:avLst/>
            </a:prstGeom>
            <a:noFill/>
            <a:ln>
              <a:noFill/>
            </a:ln>
          </p:spPr>
        </p:pic>
        <p:pic>
          <p:nvPicPr>
            <p:cNvPr descr="HDRibbonTitle-UniformTrim.png" id="21" name="Google Shape;21;p35"/>
            <p:cNvPicPr preferRelativeResize="0"/>
            <p:nvPr/>
          </p:nvPicPr>
          <p:blipFill rotWithShape="1">
            <a:blip r:embed="rId3">
              <a:alphaModFix/>
            </a:blip>
            <a:srcRect b="0" l="0" r="48819" t="0"/>
            <a:stretch/>
          </p:blipFill>
          <p:spPr>
            <a:xfrm rot="5400000">
              <a:off x="5263556" y="5747514"/>
              <a:ext cx="1636776" cy="612648"/>
            </a:xfrm>
            <a:prstGeom prst="rect">
              <a:avLst/>
            </a:prstGeom>
            <a:noFill/>
            <a:ln>
              <a:noFill/>
            </a:ln>
          </p:spPr>
        </p:pic>
      </p:grpSp>
      <p:sp>
        <p:nvSpPr>
          <p:cNvPr id="22" name="Google Shape;22;p35"/>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Clr>
                <a:srgbClr val="262626"/>
              </a:buClr>
              <a:buSzPts val="5400"/>
              <a:buFont typeface="Garamond"/>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35"/>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a:bodyPr>
          <a:lstStyle>
            <a:lvl1pPr lvl="0" algn="ctr">
              <a:spcBef>
                <a:spcPts val="420"/>
              </a:spcBef>
              <a:spcAft>
                <a:spcPts val="0"/>
              </a:spcAft>
              <a:buSzPts val="2415"/>
              <a:buNone/>
              <a:defRPr sz="2100">
                <a:solidFill>
                  <a:schemeClr val="dk1"/>
                </a:solidFill>
              </a:defRPr>
            </a:lvl1pPr>
            <a:lvl2pPr lvl="1" algn="ctr">
              <a:spcBef>
                <a:spcPts val="600"/>
              </a:spcBef>
              <a:spcAft>
                <a:spcPts val="0"/>
              </a:spcAft>
              <a:buSzPts val="2300"/>
              <a:buNone/>
              <a:defRPr>
                <a:solidFill>
                  <a:srgbClr val="888888"/>
                </a:solidFill>
              </a:defRPr>
            </a:lvl2pPr>
            <a:lvl3pPr lvl="2" algn="ctr">
              <a:spcBef>
                <a:spcPts val="600"/>
              </a:spcBef>
              <a:spcAft>
                <a:spcPts val="0"/>
              </a:spcAft>
              <a:buSzPts val="2070"/>
              <a:buNone/>
              <a:defRPr>
                <a:solidFill>
                  <a:srgbClr val="888888"/>
                </a:solidFill>
              </a:defRPr>
            </a:lvl3pPr>
            <a:lvl4pPr lvl="3" algn="ctr">
              <a:spcBef>
                <a:spcPts val="600"/>
              </a:spcBef>
              <a:spcAft>
                <a:spcPts val="0"/>
              </a:spcAft>
              <a:buSzPts val="1840"/>
              <a:buNone/>
              <a:defRPr>
                <a:solidFill>
                  <a:srgbClr val="888888"/>
                </a:solidFill>
              </a:defRPr>
            </a:lvl4pPr>
            <a:lvl5pPr lvl="4" algn="ctr">
              <a:spcBef>
                <a:spcPts val="600"/>
              </a:spcBef>
              <a:spcAft>
                <a:spcPts val="0"/>
              </a:spcAft>
              <a:buSzPts val="1610"/>
              <a:buNone/>
              <a:defRPr>
                <a:solidFill>
                  <a:srgbClr val="888888"/>
                </a:solidFill>
              </a:defRPr>
            </a:lvl5pPr>
            <a:lvl6pPr lvl="5" algn="ctr">
              <a:spcBef>
                <a:spcPts val="600"/>
              </a:spcBef>
              <a:spcAft>
                <a:spcPts val="0"/>
              </a:spcAft>
              <a:buSzPts val="1610"/>
              <a:buNone/>
              <a:defRPr>
                <a:solidFill>
                  <a:srgbClr val="888888"/>
                </a:solidFill>
              </a:defRPr>
            </a:lvl6pPr>
            <a:lvl7pPr lvl="6" algn="ctr">
              <a:spcBef>
                <a:spcPts val="600"/>
              </a:spcBef>
              <a:spcAft>
                <a:spcPts val="0"/>
              </a:spcAft>
              <a:buSzPts val="1610"/>
              <a:buNone/>
              <a:defRPr>
                <a:solidFill>
                  <a:srgbClr val="888888"/>
                </a:solidFill>
              </a:defRPr>
            </a:lvl7pPr>
            <a:lvl8pPr lvl="7" algn="ctr">
              <a:spcBef>
                <a:spcPts val="600"/>
              </a:spcBef>
              <a:spcAft>
                <a:spcPts val="0"/>
              </a:spcAft>
              <a:buSzPts val="1610"/>
              <a:buNone/>
              <a:defRPr>
                <a:solidFill>
                  <a:srgbClr val="888888"/>
                </a:solidFill>
              </a:defRPr>
            </a:lvl8pPr>
            <a:lvl9pPr lvl="8" algn="ctr">
              <a:spcBef>
                <a:spcPts val="600"/>
              </a:spcBef>
              <a:spcAft>
                <a:spcPts val="600"/>
              </a:spcAft>
              <a:buSzPts val="1610"/>
              <a:buNone/>
              <a:defRPr>
                <a:solidFill>
                  <a:srgbClr val="888888"/>
                </a:solidFill>
              </a:defRPr>
            </a:lvl9pPr>
          </a:lstStyle>
          <a:p/>
        </p:txBody>
      </p:sp>
      <p:sp>
        <p:nvSpPr>
          <p:cNvPr id="24" name="Google Shape;24;p35"/>
          <p:cNvSpPr txBox="1"/>
          <p:nvPr>
            <p:ph idx="10" type="dt"/>
          </p:nvPr>
        </p:nvSpPr>
        <p:spPr>
          <a:xfrm>
            <a:off x="7983232" y="5037663"/>
            <a:ext cx="897467"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5"/>
          <p:cNvSpPr txBox="1"/>
          <p:nvPr>
            <p:ph idx="11" type="ftr"/>
          </p:nvPr>
        </p:nvSpPr>
        <p:spPr>
          <a:xfrm>
            <a:off x="2692397" y="5037663"/>
            <a:ext cx="5214635"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5"/>
          <p:cNvSpPr txBox="1"/>
          <p:nvPr>
            <p:ph idx="12" type="sldNum"/>
          </p:nvPr>
        </p:nvSpPr>
        <p:spPr>
          <a:xfrm>
            <a:off x="8956900" y="5037663"/>
            <a:ext cx="55116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27" name="Google Shape;27;p35"/>
          <p:cNvCxnSpPr/>
          <p:nvPr/>
        </p:nvCxnSpPr>
        <p:spPr>
          <a:xfrm>
            <a:off x="2692399" y="3522131"/>
            <a:ext cx="681566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85" name="Shape 85"/>
        <p:cNvGrpSpPr/>
        <p:nvPr/>
      </p:nvGrpSpPr>
      <p:grpSpPr>
        <a:xfrm>
          <a:off x="0" y="0"/>
          <a:ext cx="0" cy="0"/>
          <a:chOff x="0" y="0"/>
          <a:chExt cx="0" cy="0"/>
        </a:xfrm>
      </p:grpSpPr>
      <p:sp>
        <p:nvSpPr>
          <p:cNvPr id="86" name="Google Shape;86;p44"/>
          <p:cNvSpPr txBox="1"/>
          <p:nvPr>
            <p:ph type="title"/>
          </p:nvPr>
        </p:nvSpPr>
        <p:spPr>
          <a:xfrm>
            <a:off x="1295401" y="4815415"/>
            <a:ext cx="9609666" cy="566738"/>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44"/>
          <p:cNvSpPr/>
          <p:nvPr>
            <p:ph idx="2" type="pic"/>
          </p:nvPr>
        </p:nvSpPr>
        <p:spPr>
          <a:xfrm>
            <a:off x="1041427" y="1041399"/>
            <a:ext cx="10105972" cy="3335869"/>
          </a:xfrm>
          <a:prstGeom prst="roundRect">
            <a:avLst>
              <a:gd fmla="val 0" name="adj"/>
            </a:avLst>
          </a:prstGeom>
          <a:noFill/>
          <a:ln cap="flat" cmpd="thickThin" w="57150">
            <a:solidFill>
              <a:srgbClr val="7F7F7F"/>
            </a:solidFill>
            <a:prstDash val="solid"/>
            <a:miter lim="800000"/>
            <a:headEnd len="sm" w="sm" type="none"/>
            <a:tailEnd len="sm" w="sm" type="none"/>
          </a:ln>
        </p:spPr>
        <p:txBody>
          <a:bodyPr anchorCtr="0" anchor="t" bIns="45700" lIns="91425" spcFirstLastPara="1" rIns="91425" wrap="square" tIns="45700">
            <a:normAutofit/>
          </a:bodyPr>
          <a:lstStyle>
            <a:lvl1pPr lvl="0" marR="0" rtl="0" algn="ctr">
              <a:spcBef>
                <a:spcPts val="32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1pPr>
            <a:lvl2pPr lvl="1"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2pPr>
            <a:lvl3pPr lvl="2"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3pPr>
            <a:lvl4pPr lvl="3"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4pPr>
            <a:lvl5pPr lvl="4"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5pPr>
            <a:lvl6pPr lvl="5"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6pPr>
            <a:lvl7pPr lvl="6"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7pPr>
            <a:lvl8pPr lvl="7"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8pPr>
            <a:lvl9pPr lvl="8" marR="0" rtl="0" algn="l">
              <a:spcBef>
                <a:spcPts val="600"/>
              </a:spcBef>
              <a:spcAft>
                <a:spcPts val="60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9pPr>
          </a:lstStyle>
          <a:p/>
        </p:txBody>
      </p:sp>
      <p:sp>
        <p:nvSpPr>
          <p:cNvPr id="88" name="Google Shape;88;p44"/>
          <p:cNvSpPr txBox="1"/>
          <p:nvPr>
            <p:ph idx="1" type="body"/>
          </p:nvPr>
        </p:nvSpPr>
        <p:spPr>
          <a:xfrm>
            <a:off x="1295401" y="5382153"/>
            <a:ext cx="9609666" cy="493712"/>
          </a:xfrm>
          <a:prstGeom prst="rect">
            <a:avLst/>
          </a:prstGeom>
          <a:noFill/>
          <a:ln>
            <a:noFill/>
          </a:ln>
        </p:spPr>
        <p:txBody>
          <a:bodyPr anchorCtr="0" anchor="t" bIns="45700" lIns="91425" spcFirstLastPara="1" rIns="91425" wrap="square" tIns="45700">
            <a:normAutofit/>
          </a:bodyPr>
          <a:lstStyle>
            <a:lvl1pPr indent="-228600" lvl="0" marL="457200" algn="ctr">
              <a:spcBef>
                <a:spcPts val="280"/>
              </a:spcBef>
              <a:spcAft>
                <a:spcPts val="0"/>
              </a:spcAft>
              <a:buSzPts val="1610"/>
              <a:buNone/>
              <a:defRPr sz="14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9" name="Google Shape;89;p44"/>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4"/>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4"/>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92" name="Shape 92"/>
        <p:cNvGrpSpPr/>
        <p:nvPr/>
      </p:nvGrpSpPr>
      <p:grpSpPr>
        <a:xfrm>
          <a:off x="0" y="0"/>
          <a:ext cx="0" cy="0"/>
          <a:chOff x="0" y="0"/>
          <a:chExt cx="0" cy="0"/>
        </a:xfrm>
      </p:grpSpPr>
      <p:sp>
        <p:nvSpPr>
          <p:cNvPr id="93" name="Google Shape;93;p45"/>
          <p:cNvSpPr txBox="1"/>
          <p:nvPr>
            <p:ph type="title"/>
          </p:nvPr>
        </p:nvSpPr>
        <p:spPr>
          <a:xfrm>
            <a:off x="1303868" y="982132"/>
            <a:ext cx="9592732" cy="29548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45"/>
          <p:cNvSpPr txBox="1"/>
          <p:nvPr>
            <p:ph idx="1" type="body"/>
          </p:nvPr>
        </p:nvSpPr>
        <p:spPr>
          <a:xfrm>
            <a:off x="1303868" y="4343399"/>
            <a:ext cx="9592732"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95" name="Google Shape;95;p4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98" name="Google Shape;98;p45"/>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99" name="Shape 99"/>
        <p:cNvGrpSpPr/>
        <p:nvPr/>
      </p:nvGrpSpPr>
      <p:grpSpPr>
        <a:xfrm>
          <a:off x="0" y="0"/>
          <a:ext cx="0" cy="0"/>
          <a:chOff x="0" y="0"/>
          <a:chExt cx="0" cy="0"/>
        </a:xfrm>
      </p:grpSpPr>
      <p:sp>
        <p:nvSpPr>
          <p:cNvPr id="100" name="Google Shape;100;p46"/>
          <p:cNvSpPr txBox="1"/>
          <p:nvPr>
            <p:ph type="title"/>
          </p:nvPr>
        </p:nvSpPr>
        <p:spPr>
          <a:xfrm>
            <a:off x="1446213" y="982132"/>
            <a:ext cx="9296398" cy="2370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46"/>
          <p:cNvSpPr txBox="1"/>
          <p:nvPr>
            <p:ph idx="1" type="body"/>
          </p:nvPr>
        </p:nvSpPr>
        <p:spPr>
          <a:xfrm>
            <a:off x="1674812" y="3352800"/>
            <a:ext cx="8839202" cy="584200"/>
          </a:xfrm>
          <a:prstGeom prst="rect">
            <a:avLst/>
          </a:prstGeom>
          <a:noFill/>
          <a:ln>
            <a:noFill/>
          </a:ln>
        </p:spPr>
        <p:txBody>
          <a:bodyPr anchorCtr="0" anchor="ctr" bIns="45700" lIns="91425" spcFirstLastPara="1" rIns="91425" wrap="square" tIns="45700">
            <a:normAutofit/>
          </a:bodyPr>
          <a:lstStyle>
            <a:lvl1pPr indent="-228600" lvl="0" marL="457200" algn="r">
              <a:spcBef>
                <a:spcPts val="400"/>
              </a:spcBef>
              <a:spcAft>
                <a:spcPts val="0"/>
              </a:spcAft>
              <a:buSzPts val="2300"/>
              <a:buFont typeface="Garamond"/>
              <a:buNone/>
              <a:defRPr sz="2000"/>
            </a:lvl1pPr>
            <a:lvl2pPr indent="-228600" lvl="1" marL="914400" algn="l">
              <a:spcBef>
                <a:spcPts val="600"/>
              </a:spcBef>
              <a:spcAft>
                <a:spcPts val="0"/>
              </a:spcAft>
              <a:buSzPts val="2300"/>
              <a:buFont typeface="Garamond"/>
              <a:buNone/>
              <a:defRPr/>
            </a:lvl2pPr>
            <a:lvl3pPr indent="-228600" lvl="2" marL="1371600" algn="l">
              <a:spcBef>
                <a:spcPts val="600"/>
              </a:spcBef>
              <a:spcAft>
                <a:spcPts val="0"/>
              </a:spcAft>
              <a:buSzPts val="2070"/>
              <a:buFont typeface="Garamond"/>
              <a:buNone/>
              <a:defRPr/>
            </a:lvl3pPr>
            <a:lvl4pPr indent="-228600" lvl="3" marL="1828800" algn="l">
              <a:spcBef>
                <a:spcPts val="600"/>
              </a:spcBef>
              <a:spcAft>
                <a:spcPts val="0"/>
              </a:spcAft>
              <a:buSzPts val="1840"/>
              <a:buFont typeface="Garamond"/>
              <a:buNone/>
              <a:defRPr/>
            </a:lvl4pPr>
            <a:lvl5pPr indent="-228600" lvl="4" marL="2286000" algn="l">
              <a:spcBef>
                <a:spcPts val="600"/>
              </a:spcBef>
              <a:spcAft>
                <a:spcPts val="0"/>
              </a:spcAft>
              <a:buSzPts val="1610"/>
              <a:buFont typeface="Garamond"/>
              <a:buNone/>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02" name="Google Shape;102;p46"/>
          <p:cNvSpPr txBox="1"/>
          <p:nvPr>
            <p:ph idx="2" type="body"/>
          </p:nvPr>
        </p:nvSpPr>
        <p:spPr>
          <a:xfrm>
            <a:off x="1295401" y="4343399"/>
            <a:ext cx="9609666" cy="1532467"/>
          </a:xfrm>
          <a:prstGeom prst="rect">
            <a:avLst/>
          </a:prstGeom>
          <a:noFill/>
          <a:ln>
            <a:noFill/>
          </a:ln>
        </p:spPr>
        <p:txBody>
          <a:bodyPr anchorCtr="0" anchor="ctr" bIns="45700" lIns="91425" spcFirstLastPara="1" rIns="91425" wrap="square" tIns="45700">
            <a:normAutofit/>
          </a:bodyPr>
          <a:lstStyle>
            <a:lvl1pPr indent="-228600" lvl="0" marL="457200" algn="ctr">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03" name="Google Shape;103;p4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4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4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
        <p:nvSpPr>
          <p:cNvPr id="106" name="Google Shape;106;p46"/>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IN" sz="8000" u="none" cap="none" strike="noStrike">
                <a:solidFill>
                  <a:schemeClr val="dk1"/>
                </a:solidFill>
                <a:latin typeface="Garamond"/>
                <a:ea typeface="Garamond"/>
                <a:cs typeface="Garamond"/>
                <a:sym typeface="Garamond"/>
              </a:rPr>
              <a:t>“</a:t>
            </a:r>
            <a:endParaRPr/>
          </a:p>
        </p:txBody>
      </p:sp>
      <p:sp>
        <p:nvSpPr>
          <p:cNvPr id="107" name="Google Shape;107;p46"/>
          <p:cNvSpPr txBox="1"/>
          <p:nvPr/>
        </p:nvSpPr>
        <p:spPr>
          <a:xfrm>
            <a:off x="10600267" y="2827870"/>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IN" sz="8000" u="none" cap="none" strike="noStrike">
                <a:solidFill>
                  <a:schemeClr val="dk1"/>
                </a:solidFill>
                <a:latin typeface="Garamond"/>
                <a:ea typeface="Garamond"/>
                <a:cs typeface="Garamond"/>
                <a:sym typeface="Garamond"/>
              </a:rPr>
              <a:t>”</a:t>
            </a:r>
            <a:endParaRPr/>
          </a:p>
        </p:txBody>
      </p:sp>
      <p:cxnSp>
        <p:nvCxnSpPr>
          <p:cNvPr id="108" name="Google Shape;108;p46"/>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09" name="Shape 109"/>
        <p:cNvGrpSpPr/>
        <p:nvPr/>
      </p:nvGrpSpPr>
      <p:grpSpPr>
        <a:xfrm>
          <a:off x="0" y="0"/>
          <a:ext cx="0" cy="0"/>
          <a:chOff x="0" y="0"/>
          <a:chExt cx="0" cy="0"/>
        </a:xfrm>
      </p:grpSpPr>
      <p:sp>
        <p:nvSpPr>
          <p:cNvPr id="110" name="Google Shape;110;p47"/>
          <p:cNvSpPr txBox="1"/>
          <p:nvPr>
            <p:ph type="title"/>
          </p:nvPr>
        </p:nvSpPr>
        <p:spPr>
          <a:xfrm>
            <a:off x="1295402" y="3308581"/>
            <a:ext cx="9609668"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3200"/>
              <a:buFont typeface="Garamond"/>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47"/>
          <p:cNvSpPr txBox="1"/>
          <p:nvPr>
            <p:ph idx="1" type="body"/>
          </p:nvPr>
        </p:nvSpPr>
        <p:spPr>
          <a:xfrm>
            <a:off x="1295401" y="4777381"/>
            <a:ext cx="9609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2300"/>
              <a:buNone/>
              <a:defRPr sz="20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2" name="Google Shape;112;p4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4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4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15" name="Shape 115"/>
        <p:cNvGrpSpPr/>
        <p:nvPr/>
      </p:nvGrpSpPr>
      <p:grpSpPr>
        <a:xfrm>
          <a:off x="0" y="0"/>
          <a:ext cx="0" cy="0"/>
          <a:chOff x="0" y="0"/>
          <a:chExt cx="0" cy="0"/>
        </a:xfrm>
      </p:grpSpPr>
      <p:sp>
        <p:nvSpPr>
          <p:cNvPr id="116" name="Google Shape;116;p48"/>
          <p:cNvSpPr txBox="1"/>
          <p:nvPr>
            <p:ph type="title"/>
          </p:nvPr>
        </p:nvSpPr>
        <p:spPr>
          <a:xfrm>
            <a:off x="1446213" y="982132"/>
            <a:ext cx="9296398"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200"/>
              <a:buFont typeface="Garamond"/>
              <a:buNone/>
              <a:defRPr b="0" sz="320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48"/>
          <p:cNvSpPr txBox="1"/>
          <p:nvPr>
            <p:ph idx="1" type="body"/>
          </p:nvPr>
        </p:nvSpPr>
        <p:spPr>
          <a:xfrm>
            <a:off x="1295401" y="3639312"/>
            <a:ext cx="9609668" cy="88696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8" name="Google Shape;118;p48"/>
          <p:cNvSpPr txBox="1"/>
          <p:nvPr>
            <p:ph idx="2" type="body"/>
          </p:nvPr>
        </p:nvSpPr>
        <p:spPr>
          <a:xfrm>
            <a:off x="1295401" y="4529667"/>
            <a:ext cx="9609668" cy="13462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19" name="Google Shape;119;p4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4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4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
        <p:nvSpPr>
          <p:cNvPr id="122" name="Google Shape;122;p48"/>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IN" sz="8000" u="none" cap="none" strike="noStrike">
                <a:solidFill>
                  <a:schemeClr val="dk1"/>
                </a:solidFill>
                <a:latin typeface="Garamond"/>
                <a:ea typeface="Garamond"/>
                <a:cs typeface="Garamond"/>
                <a:sym typeface="Garamond"/>
              </a:rPr>
              <a:t>“</a:t>
            </a:r>
            <a:endParaRPr/>
          </a:p>
        </p:txBody>
      </p:sp>
      <p:sp>
        <p:nvSpPr>
          <p:cNvPr id="123" name="Google Shape;123;p48"/>
          <p:cNvSpPr txBox="1"/>
          <p:nvPr/>
        </p:nvSpPr>
        <p:spPr>
          <a:xfrm>
            <a:off x="10600267" y="2599261"/>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en-IN" sz="8000" u="none" cap="none" strike="noStrike">
                <a:solidFill>
                  <a:schemeClr val="dk1"/>
                </a:solidFill>
                <a:latin typeface="Garamond"/>
                <a:ea typeface="Garamond"/>
                <a:cs typeface="Garamond"/>
                <a:sym typeface="Garamond"/>
              </a:rPr>
              <a:t>”</a:t>
            </a:r>
            <a:endParaRPr/>
          </a:p>
        </p:txBody>
      </p:sp>
      <p:cxnSp>
        <p:nvCxnSpPr>
          <p:cNvPr id="124" name="Google Shape;124;p48"/>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25" name="Shape 125"/>
        <p:cNvGrpSpPr/>
        <p:nvPr/>
      </p:nvGrpSpPr>
      <p:grpSpPr>
        <a:xfrm>
          <a:off x="0" y="0"/>
          <a:ext cx="0" cy="0"/>
          <a:chOff x="0" y="0"/>
          <a:chExt cx="0" cy="0"/>
        </a:xfrm>
      </p:grpSpPr>
      <p:sp>
        <p:nvSpPr>
          <p:cNvPr id="126" name="Google Shape;126;p49"/>
          <p:cNvSpPr txBox="1"/>
          <p:nvPr>
            <p:ph type="title"/>
          </p:nvPr>
        </p:nvSpPr>
        <p:spPr>
          <a:xfrm>
            <a:off x="1295401" y="982132"/>
            <a:ext cx="9609666" cy="2243668"/>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49"/>
          <p:cNvSpPr txBox="1"/>
          <p:nvPr>
            <p:ph idx="1" type="body"/>
          </p:nvPr>
        </p:nvSpPr>
        <p:spPr>
          <a:xfrm>
            <a:off x="1295401" y="3630168"/>
            <a:ext cx="9609668" cy="841248"/>
          </a:xfrm>
          <a:prstGeom prst="rect">
            <a:avLst/>
          </a:prstGeom>
          <a:noFill/>
          <a:ln>
            <a:noFill/>
          </a:ln>
        </p:spPr>
        <p:txBody>
          <a:bodyPr anchorCtr="0" anchor="b" bIns="45700" lIns="91425" spcFirstLastPara="1" rIns="91425" wrap="square" tIns="45700">
            <a:normAutofit/>
          </a:bodyPr>
          <a:lstStyle>
            <a:lvl1pPr indent="-228600" lvl="0" marL="457200" algn="l">
              <a:spcBef>
                <a:spcPts val="0"/>
              </a:spcBef>
              <a:spcAft>
                <a:spcPts val="0"/>
              </a:spcAft>
              <a:buSzPts val="3220"/>
              <a:buNone/>
              <a:defRPr sz="2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8" name="Google Shape;128;p49"/>
          <p:cNvSpPr txBox="1"/>
          <p:nvPr>
            <p:ph idx="2" type="body"/>
          </p:nvPr>
        </p:nvSpPr>
        <p:spPr>
          <a:xfrm>
            <a:off x="1295400" y="4470399"/>
            <a:ext cx="9609670" cy="1405467"/>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2070"/>
              <a:buNone/>
              <a:defRPr sz="18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129" name="Google Shape;129;p4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4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4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132" name="Google Shape;132;p49"/>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3" name="Shape 133"/>
        <p:cNvGrpSpPr/>
        <p:nvPr/>
      </p:nvGrpSpPr>
      <p:grpSpPr>
        <a:xfrm>
          <a:off x="0" y="0"/>
          <a:ext cx="0" cy="0"/>
          <a:chOff x="0" y="0"/>
          <a:chExt cx="0" cy="0"/>
        </a:xfrm>
      </p:grpSpPr>
      <p:sp>
        <p:nvSpPr>
          <p:cNvPr id="134" name="Google Shape;134;p5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50"/>
          <p:cNvSpPr txBox="1"/>
          <p:nvPr>
            <p:ph idx="1" type="body"/>
          </p:nvPr>
        </p:nvSpPr>
        <p:spPr>
          <a:xfrm rot="5400000">
            <a:off x="4436531" y="-584198"/>
            <a:ext cx="3318936" cy="960119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36" name="Google Shape;136;p5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5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5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139" name="Google Shape;139;p50"/>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0" name="Shape 140"/>
        <p:cNvGrpSpPr/>
        <p:nvPr/>
      </p:nvGrpSpPr>
      <p:grpSpPr>
        <a:xfrm>
          <a:off x="0" y="0"/>
          <a:ext cx="0" cy="0"/>
          <a:chOff x="0" y="0"/>
          <a:chExt cx="0" cy="0"/>
        </a:xfrm>
      </p:grpSpPr>
      <p:sp>
        <p:nvSpPr>
          <p:cNvPr id="141" name="Google Shape;141;p51"/>
          <p:cNvSpPr txBox="1"/>
          <p:nvPr>
            <p:ph type="title"/>
          </p:nvPr>
        </p:nvSpPr>
        <p:spPr>
          <a:xfrm rot="5400000">
            <a:off x="7497936" y="2483551"/>
            <a:ext cx="4893735" cy="189089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51"/>
          <p:cNvSpPr txBox="1"/>
          <p:nvPr>
            <p:ph idx="1" type="body"/>
          </p:nvPr>
        </p:nvSpPr>
        <p:spPr>
          <a:xfrm rot="5400000">
            <a:off x="2565043" y="-287513"/>
            <a:ext cx="4893734" cy="743302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143" name="Google Shape;143;p5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5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5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146" name="Google Shape;146;p51"/>
          <p:cNvCxnSpPr/>
          <p:nvPr/>
        </p:nvCxnSpPr>
        <p:spPr>
          <a:xfrm>
            <a:off x="8863890" y="990600"/>
            <a:ext cx="0" cy="487680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cxnSp>
        <p:nvCxnSpPr>
          <p:cNvPr id="29" name="Google Shape;29;p36"/>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30" name="Google Shape;30;p36"/>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6"/>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32" name="Google Shape;32;p3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3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5" name="Shape 35"/>
        <p:cNvGrpSpPr/>
        <p:nvPr/>
      </p:nvGrpSpPr>
      <p:grpSpPr>
        <a:xfrm>
          <a:off x="0" y="0"/>
          <a:ext cx="0" cy="0"/>
          <a:chOff x="0" y="0"/>
          <a:chExt cx="0" cy="0"/>
        </a:xfrm>
      </p:grpSpPr>
      <p:sp>
        <p:nvSpPr>
          <p:cNvPr id="36" name="Google Shape;36;p3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38"/>
          <p:cNvSpPr txBox="1"/>
          <p:nvPr>
            <p:ph type="title"/>
          </p:nvPr>
        </p:nvSpPr>
        <p:spPr>
          <a:xfrm>
            <a:off x="2015069" y="1752606"/>
            <a:ext cx="8158688" cy="1822514"/>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4400"/>
              <a:buFont typeface="Garamond"/>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38"/>
          <p:cNvSpPr txBox="1"/>
          <p:nvPr>
            <p:ph idx="1" type="body"/>
          </p:nvPr>
        </p:nvSpPr>
        <p:spPr>
          <a:xfrm>
            <a:off x="2015067" y="3846051"/>
            <a:ext cx="8158690" cy="954547"/>
          </a:xfrm>
          <a:prstGeom prst="rect">
            <a:avLst/>
          </a:prstGeom>
          <a:noFill/>
          <a:ln>
            <a:noFill/>
          </a:ln>
        </p:spPr>
        <p:txBody>
          <a:bodyPr anchorCtr="0" anchor="t" bIns="45700" lIns="91425" spcFirstLastPara="1" rIns="91425" wrap="square" tIns="45700">
            <a:normAutofit/>
          </a:bodyPr>
          <a:lstStyle>
            <a:lvl1pPr indent="-228600" lvl="0" marL="457200" algn="ctr">
              <a:spcBef>
                <a:spcPts val="480"/>
              </a:spcBef>
              <a:spcAft>
                <a:spcPts val="0"/>
              </a:spcAft>
              <a:buSzPts val="2760"/>
              <a:buNone/>
              <a:defRPr sz="2400">
                <a:solidFill>
                  <a:schemeClr val="dk1"/>
                </a:solidFill>
              </a:defRPr>
            </a:lvl1pPr>
            <a:lvl2pPr indent="-228600" lvl="1" marL="914400" algn="l">
              <a:spcBef>
                <a:spcPts val="600"/>
              </a:spcBef>
              <a:spcAft>
                <a:spcPts val="0"/>
              </a:spcAft>
              <a:buSzPts val="2070"/>
              <a:buNone/>
              <a:defRPr sz="1800">
                <a:solidFill>
                  <a:srgbClr val="888888"/>
                </a:solidFill>
              </a:defRPr>
            </a:lvl2pPr>
            <a:lvl3pPr indent="-228600" lvl="2" marL="1371600" algn="l">
              <a:spcBef>
                <a:spcPts val="600"/>
              </a:spcBef>
              <a:spcAft>
                <a:spcPts val="0"/>
              </a:spcAft>
              <a:buSzPts val="1840"/>
              <a:buNone/>
              <a:defRPr sz="1600">
                <a:solidFill>
                  <a:srgbClr val="888888"/>
                </a:solidFill>
              </a:defRPr>
            </a:lvl3pPr>
            <a:lvl4pPr indent="-228600" lvl="3" marL="1828800" algn="l">
              <a:spcBef>
                <a:spcPts val="600"/>
              </a:spcBef>
              <a:spcAft>
                <a:spcPts val="0"/>
              </a:spcAft>
              <a:buSzPts val="1610"/>
              <a:buNone/>
              <a:defRPr sz="1400">
                <a:solidFill>
                  <a:srgbClr val="888888"/>
                </a:solidFill>
              </a:defRPr>
            </a:lvl4pPr>
            <a:lvl5pPr indent="-228600" lvl="4" marL="2286000" algn="l">
              <a:spcBef>
                <a:spcPts val="600"/>
              </a:spcBef>
              <a:spcAft>
                <a:spcPts val="0"/>
              </a:spcAft>
              <a:buSzPts val="1610"/>
              <a:buNone/>
              <a:defRPr sz="1400">
                <a:solidFill>
                  <a:srgbClr val="888888"/>
                </a:solidFill>
              </a:defRPr>
            </a:lvl5pPr>
            <a:lvl6pPr indent="-228600" lvl="5" marL="2743200" algn="l">
              <a:spcBef>
                <a:spcPts val="600"/>
              </a:spcBef>
              <a:spcAft>
                <a:spcPts val="0"/>
              </a:spcAft>
              <a:buSzPts val="1610"/>
              <a:buNone/>
              <a:defRPr sz="1400">
                <a:solidFill>
                  <a:srgbClr val="888888"/>
                </a:solidFill>
              </a:defRPr>
            </a:lvl6pPr>
            <a:lvl7pPr indent="-228600" lvl="6" marL="3200400" algn="l">
              <a:spcBef>
                <a:spcPts val="600"/>
              </a:spcBef>
              <a:spcAft>
                <a:spcPts val="0"/>
              </a:spcAft>
              <a:buSzPts val="1610"/>
              <a:buNone/>
              <a:defRPr sz="1400">
                <a:solidFill>
                  <a:srgbClr val="888888"/>
                </a:solidFill>
              </a:defRPr>
            </a:lvl7pPr>
            <a:lvl8pPr indent="-228600" lvl="7" marL="3657600" algn="l">
              <a:spcBef>
                <a:spcPts val="600"/>
              </a:spcBef>
              <a:spcAft>
                <a:spcPts val="0"/>
              </a:spcAft>
              <a:buSzPts val="1610"/>
              <a:buNone/>
              <a:defRPr sz="1400">
                <a:solidFill>
                  <a:srgbClr val="888888"/>
                </a:solidFill>
              </a:defRPr>
            </a:lvl8pPr>
            <a:lvl9pPr indent="-228600" lvl="8" marL="4114800" algn="l">
              <a:spcBef>
                <a:spcPts val="600"/>
              </a:spcBef>
              <a:spcAft>
                <a:spcPts val="600"/>
              </a:spcAft>
              <a:buSzPts val="1610"/>
              <a:buNone/>
              <a:defRPr sz="1400">
                <a:solidFill>
                  <a:srgbClr val="888888"/>
                </a:solidFill>
              </a:defRPr>
            </a:lvl9pPr>
          </a:lstStyle>
          <a:p/>
        </p:txBody>
      </p:sp>
      <p:sp>
        <p:nvSpPr>
          <p:cNvPr id="42" name="Google Shape;42;p3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3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45" name="Google Shape;45;p38"/>
          <p:cNvCxnSpPr/>
          <p:nvPr/>
        </p:nvCxnSpPr>
        <p:spPr>
          <a:xfrm>
            <a:off x="2012723" y="3710585"/>
            <a:ext cx="8163380"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6" name="Shape 46"/>
        <p:cNvGrpSpPr/>
        <p:nvPr/>
      </p:nvGrpSpPr>
      <p:grpSpPr>
        <a:xfrm>
          <a:off x="0" y="0"/>
          <a:ext cx="0" cy="0"/>
          <a:chOff x="0" y="0"/>
          <a:chExt cx="0" cy="0"/>
        </a:xfrm>
      </p:grpSpPr>
      <p:sp>
        <p:nvSpPr>
          <p:cNvPr id="47" name="Google Shape;47;p3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9"/>
          <p:cNvSpPr txBox="1"/>
          <p:nvPr>
            <p:ph idx="1" type="body"/>
          </p:nvPr>
        </p:nvSpPr>
        <p:spPr>
          <a:xfrm>
            <a:off x="1298448"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49" name="Google Shape;49;p39"/>
          <p:cNvSpPr txBox="1"/>
          <p:nvPr>
            <p:ph idx="2" type="body"/>
          </p:nvPr>
        </p:nvSpPr>
        <p:spPr>
          <a:xfrm>
            <a:off x="6181344"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0" name="Google Shape;50;p3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3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53" name="Google Shape;53;p39"/>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4" name="Shape 54"/>
        <p:cNvGrpSpPr/>
        <p:nvPr/>
      </p:nvGrpSpPr>
      <p:grpSpPr>
        <a:xfrm>
          <a:off x="0" y="0"/>
          <a:ext cx="0" cy="0"/>
          <a:chOff x="0" y="0"/>
          <a:chExt cx="0" cy="0"/>
        </a:xfrm>
      </p:grpSpPr>
      <p:sp>
        <p:nvSpPr>
          <p:cNvPr id="55" name="Google Shape;55;p4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44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40"/>
          <p:cNvSpPr txBox="1"/>
          <p:nvPr>
            <p:ph idx="1" type="body"/>
          </p:nvPr>
        </p:nvSpPr>
        <p:spPr>
          <a:xfrm>
            <a:off x="129540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560"/>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7" name="Google Shape;57;p40"/>
          <p:cNvSpPr txBox="1"/>
          <p:nvPr>
            <p:ph idx="2" type="body"/>
          </p:nvPr>
        </p:nvSpPr>
        <p:spPr>
          <a:xfrm>
            <a:off x="129540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58" name="Google Shape;58;p40"/>
          <p:cNvSpPr txBox="1"/>
          <p:nvPr>
            <p:ph idx="3" type="body"/>
          </p:nvPr>
        </p:nvSpPr>
        <p:spPr>
          <a:xfrm>
            <a:off x="6180671"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spcBef>
                <a:spcPts val="560"/>
              </a:spcBef>
              <a:spcAft>
                <a:spcPts val="0"/>
              </a:spcAft>
              <a:buSzPts val="3220"/>
              <a:buNone/>
              <a:defRPr b="0" sz="2800">
                <a:solidFill>
                  <a:schemeClr val="accent1"/>
                </a:solidFill>
              </a:defRPr>
            </a:lvl1pPr>
            <a:lvl2pPr indent="-228600" lvl="1" marL="914400" algn="l">
              <a:spcBef>
                <a:spcPts val="600"/>
              </a:spcBef>
              <a:spcAft>
                <a:spcPts val="0"/>
              </a:spcAft>
              <a:buSzPts val="2300"/>
              <a:buNone/>
              <a:defRPr b="1" sz="2000"/>
            </a:lvl2pPr>
            <a:lvl3pPr indent="-228600" lvl="2" marL="1371600" algn="l">
              <a:spcBef>
                <a:spcPts val="600"/>
              </a:spcBef>
              <a:spcAft>
                <a:spcPts val="0"/>
              </a:spcAft>
              <a:buSzPts val="2070"/>
              <a:buNone/>
              <a:defRPr b="1" sz="1800"/>
            </a:lvl3pPr>
            <a:lvl4pPr indent="-228600" lvl="3" marL="1828800" algn="l">
              <a:spcBef>
                <a:spcPts val="600"/>
              </a:spcBef>
              <a:spcAft>
                <a:spcPts val="0"/>
              </a:spcAft>
              <a:buSzPts val="1840"/>
              <a:buNone/>
              <a:defRPr b="1" sz="1600"/>
            </a:lvl4pPr>
            <a:lvl5pPr indent="-228600" lvl="4" marL="2286000" algn="l">
              <a:spcBef>
                <a:spcPts val="600"/>
              </a:spcBef>
              <a:spcAft>
                <a:spcPts val="0"/>
              </a:spcAft>
              <a:buSzPts val="1840"/>
              <a:buNone/>
              <a:defRPr b="1" sz="1600"/>
            </a:lvl5pPr>
            <a:lvl6pPr indent="-228600" lvl="5" marL="2743200" algn="l">
              <a:spcBef>
                <a:spcPts val="600"/>
              </a:spcBef>
              <a:spcAft>
                <a:spcPts val="0"/>
              </a:spcAft>
              <a:buSzPts val="1840"/>
              <a:buNone/>
              <a:defRPr b="1" sz="1600"/>
            </a:lvl6pPr>
            <a:lvl7pPr indent="-228600" lvl="6" marL="3200400" algn="l">
              <a:spcBef>
                <a:spcPts val="600"/>
              </a:spcBef>
              <a:spcAft>
                <a:spcPts val="0"/>
              </a:spcAft>
              <a:buSzPts val="1840"/>
              <a:buNone/>
              <a:defRPr b="1" sz="1600"/>
            </a:lvl7pPr>
            <a:lvl8pPr indent="-228600" lvl="7" marL="3657600" algn="l">
              <a:spcBef>
                <a:spcPts val="600"/>
              </a:spcBef>
              <a:spcAft>
                <a:spcPts val="0"/>
              </a:spcAft>
              <a:buSzPts val="1840"/>
              <a:buNone/>
              <a:defRPr b="1" sz="1600"/>
            </a:lvl8pPr>
            <a:lvl9pPr indent="-228600" lvl="8" marL="4114800" algn="l">
              <a:spcBef>
                <a:spcPts val="600"/>
              </a:spcBef>
              <a:spcAft>
                <a:spcPts val="600"/>
              </a:spcAft>
              <a:buSzPts val="1840"/>
              <a:buNone/>
              <a:defRPr b="1" sz="1600"/>
            </a:lvl9pPr>
          </a:lstStyle>
          <a:p/>
        </p:txBody>
      </p:sp>
      <p:sp>
        <p:nvSpPr>
          <p:cNvPr id="59" name="Google Shape;59;p40"/>
          <p:cNvSpPr txBox="1"/>
          <p:nvPr>
            <p:ph idx="4" type="body"/>
          </p:nvPr>
        </p:nvSpPr>
        <p:spPr>
          <a:xfrm>
            <a:off x="6180671"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60" name="Google Shape;60;p4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4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4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63" name="Google Shape;63;p40"/>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4" name="Shape 64"/>
        <p:cNvGrpSpPr/>
        <p:nvPr/>
      </p:nvGrpSpPr>
      <p:grpSpPr>
        <a:xfrm>
          <a:off x="0" y="0"/>
          <a:ext cx="0" cy="0"/>
          <a:chOff x="0" y="0"/>
          <a:chExt cx="0" cy="0"/>
        </a:xfrm>
      </p:grpSpPr>
      <p:sp>
        <p:nvSpPr>
          <p:cNvPr id="65" name="Google Shape;65;p4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4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4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4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69" name="Google Shape;69;p4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42"/>
          <p:cNvSpPr txBox="1"/>
          <p:nvPr>
            <p:ph type="title"/>
          </p:nvPr>
        </p:nvSpPr>
        <p:spPr>
          <a:xfrm>
            <a:off x="1293811" y="1388534"/>
            <a:ext cx="3718455"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400"/>
              <a:buFont typeface="Garamond"/>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2"/>
          <p:cNvSpPr txBox="1"/>
          <p:nvPr>
            <p:ph idx="1" type="body"/>
          </p:nvPr>
        </p:nvSpPr>
        <p:spPr>
          <a:xfrm>
            <a:off x="5418668" y="982131"/>
            <a:ext cx="5469466" cy="4893735"/>
          </a:xfrm>
          <a:prstGeom prst="rect">
            <a:avLst/>
          </a:prstGeom>
          <a:noFill/>
          <a:ln>
            <a:noFill/>
          </a:ln>
        </p:spPr>
        <p:txBody>
          <a:bodyPr anchorCtr="0" anchor="ctr" bIns="45700" lIns="91425" spcFirstLastPara="1" rIns="91425" wrap="square" tIns="45700">
            <a:normAutofit/>
          </a:bodyPr>
          <a:lstStyle>
            <a:lvl1pPr indent="-360045" lvl="0" marL="457200" algn="l">
              <a:spcBef>
                <a:spcPts val="360"/>
              </a:spcBef>
              <a:spcAft>
                <a:spcPts val="0"/>
              </a:spcAft>
              <a:buSzPts val="2070"/>
              <a:buChar char="•"/>
              <a:defRPr/>
            </a:lvl1pPr>
            <a:lvl2pPr indent="-360044" lvl="1" marL="914400" algn="l">
              <a:spcBef>
                <a:spcPts val="600"/>
              </a:spcBef>
              <a:spcAft>
                <a:spcPts val="0"/>
              </a:spcAft>
              <a:buSzPts val="2070"/>
              <a:buChar char="•"/>
              <a:defRPr/>
            </a:lvl2pPr>
            <a:lvl3pPr indent="-360044" lvl="2" marL="1371600" algn="l">
              <a:spcBef>
                <a:spcPts val="600"/>
              </a:spcBef>
              <a:spcAft>
                <a:spcPts val="0"/>
              </a:spcAft>
              <a:buSzPts val="2070"/>
              <a:buChar char="•"/>
              <a:defRPr/>
            </a:lvl3pPr>
            <a:lvl4pPr indent="-360044" lvl="3" marL="1828800" algn="l">
              <a:spcBef>
                <a:spcPts val="600"/>
              </a:spcBef>
              <a:spcAft>
                <a:spcPts val="0"/>
              </a:spcAft>
              <a:buSzPts val="2070"/>
              <a:buChar char="•"/>
              <a:defRPr/>
            </a:lvl4pPr>
            <a:lvl5pPr indent="-360045" lvl="4" marL="2286000" algn="l">
              <a:spcBef>
                <a:spcPts val="600"/>
              </a:spcBef>
              <a:spcAft>
                <a:spcPts val="0"/>
              </a:spcAft>
              <a:buSzPts val="2070"/>
              <a:buChar char="•"/>
              <a:defRPr/>
            </a:lvl5pPr>
            <a:lvl6pPr indent="-360045" lvl="5" marL="2743200" algn="l">
              <a:spcBef>
                <a:spcPts val="600"/>
              </a:spcBef>
              <a:spcAft>
                <a:spcPts val="0"/>
              </a:spcAft>
              <a:buSzPts val="2070"/>
              <a:buChar char="•"/>
              <a:defRPr/>
            </a:lvl6pPr>
            <a:lvl7pPr indent="-360045" lvl="6" marL="3200400" algn="l">
              <a:spcBef>
                <a:spcPts val="600"/>
              </a:spcBef>
              <a:spcAft>
                <a:spcPts val="0"/>
              </a:spcAft>
              <a:buSzPts val="2070"/>
              <a:buChar char="•"/>
              <a:defRPr/>
            </a:lvl7pPr>
            <a:lvl8pPr indent="-360045" lvl="7" marL="3657600" algn="l">
              <a:spcBef>
                <a:spcPts val="600"/>
              </a:spcBef>
              <a:spcAft>
                <a:spcPts val="0"/>
              </a:spcAft>
              <a:buSzPts val="2070"/>
              <a:buChar char="•"/>
              <a:defRPr/>
            </a:lvl8pPr>
            <a:lvl9pPr indent="-360045" lvl="8" marL="4114800" algn="l">
              <a:spcBef>
                <a:spcPts val="600"/>
              </a:spcBef>
              <a:spcAft>
                <a:spcPts val="600"/>
              </a:spcAft>
              <a:buSzPts val="2070"/>
              <a:buChar char="•"/>
              <a:defRPr/>
            </a:lvl9pPr>
          </a:lstStyle>
          <a:p/>
        </p:txBody>
      </p:sp>
      <p:sp>
        <p:nvSpPr>
          <p:cNvPr id="73" name="Google Shape;73;p42"/>
          <p:cNvSpPr txBox="1"/>
          <p:nvPr>
            <p:ph idx="2" type="body"/>
          </p:nvPr>
        </p:nvSpPr>
        <p:spPr>
          <a:xfrm>
            <a:off x="1293811" y="3031065"/>
            <a:ext cx="3718455" cy="2438404"/>
          </a:xfrm>
          <a:prstGeom prst="rect">
            <a:avLst/>
          </a:prstGeom>
          <a:noFill/>
          <a:ln>
            <a:noFill/>
          </a:ln>
        </p:spPr>
        <p:txBody>
          <a:bodyPr anchorCtr="0" anchor="t" bIns="45700" lIns="91425" spcFirstLastPara="1" rIns="91425" wrap="square" tIns="45700">
            <a:normAutofit/>
          </a:bodyPr>
          <a:lstStyle>
            <a:lvl1pPr indent="-228600" lvl="0" marL="457200" algn="ctr">
              <a:spcBef>
                <a:spcPts val="320"/>
              </a:spcBef>
              <a:spcAft>
                <a:spcPts val="0"/>
              </a:spcAft>
              <a:buSzPts val="1840"/>
              <a:buNone/>
              <a:defRPr sz="16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74" name="Google Shape;74;p4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4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cxnSp>
        <p:nvCxnSpPr>
          <p:cNvPr id="77" name="Google Shape;77;p42"/>
          <p:cNvCxnSpPr/>
          <p:nvPr/>
        </p:nvCxnSpPr>
        <p:spPr>
          <a:xfrm>
            <a:off x="1396169" y="2912533"/>
            <a:ext cx="35144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8" name="Shape 78"/>
        <p:cNvGrpSpPr/>
        <p:nvPr/>
      </p:nvGrpSpPr>
      <p:grpSpPr>
        <a:xfrm>
          <a:off x="0" y="0"/>
          <a:ext cx="0" cy="0"/>
          <a:chOff x="0" y="0"/>
          <a:chExt cx="0" cy="0"/>
        </a:xfrm>
      </p:grpSpPr>
      <p:sp>
        <p:nvSpPr>
          <p:cNvPr id="79" name="Google Shape;79;p43"/>
          <p:cNvSpPr txBox="1"/>
          <p:nvPr>
            <p:ph type="title"/>
          </p:nvPr>
        </p:nvSpPr>
        <p:spPr>
          <a:xfrm>
            <a:off x="1295399" y="1883832"/>
            <a:ext cx="6241816" cy="1371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262626"/>
              </a:buClr>
              <a:buSzPts val="2800"/>
              <a:buFont typeface="Garamond"/>
              <a:buNone/>
              <a:defRPr b="0" sz="2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43"/>
          <p:cNvSpPr/>
          <p:nvPr>
            <p:ph idx="2" type="pic"/>
          </p:nvPr>
        </p:nvSpPr>
        <p:spPr>
          <a:xfrm>
            <a:off x="8094831" y="1041400"/>
            <a:ext cx="3063347" cy="4775200"/>
          </a:xfrm>
          <a:prstGeom prst="roundRect">
            <a:avLst>
              <a:gd fmla="val 0" name="adj"/>
            </a:avLst>
          </a:prstGeom>
          <a:noFill/>
          <a:ln cap="flat" cmpd="thickThin" w="57150">
            <a:solidFill>
              <a:srgbClr val="7F7F7F"/>
            </a:solidFill>
            <a:prstDash val="solid"/>
            <a:miter lim="800000"/>
            <a:headEnd len="sm" w="sm" type="none"/>
            <a:tailEnd len="sm" w="sm" type="none"/>
          </a:ln>
        </p:spPr>
        <p:txBody>
          <a:bodyPr anchorCtr="0" anchor="t" bIns="45700" lIns="91425" spcFirstLastPara="1" rIns="91425" wrap="square" tIns="45700">
            <a:normAutofit/>
          </a:bodyPr>
          <a:lstStyle>
            <a:lvl1pPr lvl="0" marR="0" rtl="0" algn="ctr">
              <a:spcBef>
                <a:spcPts val="32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1pPr>
            <a:lvl2pPr lvl="1"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2pPr>
            <a:lvl3pPr lvl="2"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3pPr>
            <a:lvl4pPr lvl="3"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4pPr>
            <a:lvl5pPr lvl="4"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5pPr>
            <a:lvl6pPr lvl="5"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6pPr>
            <a:lvl7pPr lvl="6"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7pPr>
            <a:lvl8pPr lvl="7" marR="0" rtl="0" algn="l">
              <a:spcBef>
                <a:spcPts val="600"/>
              </a:spcBef>
              <a:spcAft>
                <a:spcPts val="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8pPr>
            <a:lvl9pPr lvl="8" marR="0" rtl="0" algn="l">
              <a:spcBef>
                <a:spcPts val="600"/>
              </a:spcBef>
              <a:spcAft>
                <a:spcPts val="600"/>
              </a:spcAft>
              <a:buClr>
                <a:schemeClr val="accent1"/>
              </a:buClr>
              <a:buSzPts val="1840"/>
              <a:buFont typeface="Arial"/>
              <a:buNone/>
              <a:defRPr b="0" i="0" sz="1600" u="none" cap="none" strike="noStrike">
                <a:solidFill>
                  <a:srgbClr val="262626"/>
                </a:solidFill>
                <a:latin typeface="Garamond"/>
                <a:ea typeface="Garamond"/>
                <a:cs typeface="Garamond"/>
                <a:sym typeface="Garamond"/>
              </a:defRPr>
            </a:lvl9pPr>
          </a:lstStyle>
          <a:p/>
        </p:txBody>
      </p:sp>
      <p:sp>
        <p:nvSpPr>
          <p:cNvPr id="81" name="Google Shape;81;p43"/>
          <p:cNvSpPr txBox="1"/>
          <p:nvPr>
            <p:ph idx="1" type="body"/>
          </p:nvPr>
        </p:nvSpPr>
        <p:spPr>
          <a:xfrm>
            <a:off x="1295399" y="3255432"/>
            <a:ext cx="6241816" cy="1828800"/>
          </a:xfrm>
          <a:prstGeom prst="rect">
            <a:avLst/>
          </a:prstGeom>
          <a:noFill/>
          <a:ln>
            <a:noFill/>
          </a:ln>
        </p:spPr>
        <p:txBody>
          <a:bodyPr anchorCtr="0" anchor="t" bIns="45700" lIns="91425" spcFirstLastPara="1" rIns="91425" wrap="square" tIns="45700">
            <a:normAutofit/>
          </a:bodyPr>
          <a:lstStyle>
            <a:lvl1pPr indent="-228600" lvl="0" marL="457200" algn="ctr">
              <a:spcBef>
                <a:spcPts val="360"/>
              </a:spcBef>
              <a:spcAft>
                <a:spcPts val="0"/>
              </a:spcAft>
              <a:buSzPts val="2070"/>
              <a:buNone/>
              <a:defRPr sz="1800"/>
            </a:lvl1pPr>
            <a:lvl2pPr indent="-228600" lvl="1" marL="914400" algn="l">
              <a:spcBef>
                <a:spcPts val="600"/>
              </a:spcBef>
              <a:spcAft>
                <a:spcPts val="0"/>
              </a:spcAft>
              <a:buSzPts val="1380"/>
              <a:buNone/>
              <a:defRPr sz="1200"/>
            </a:lvl2pPr>
            <a:lvl3pPr indent="-228600" lvl="2" marL="1371600" algn="l">
              <a:spcBef>
                <a:spcPts val="600"/>
              </a:spcBef>
              <a:spcAft>
                <a:spcPts val="0"/>
              </a:spcAft>
              <a:buSzPts val="1150"/>
              <a:buNone/>
              <a:defRPr sz="1000"/>
            </a:lvl3pPr>
            <a:lvl4pPr indent="-228600" lvl="3" marL="1828800" algn="l">
              <a:spcBef>
                <a:spcPts val="600"/>
              </a:spcBef>
              <a:spcAft>
                <a:spcPts val="0"/>
              </a:spcAft>
              <a:buSzPts val="1035"/>
              <a:buNone/>
              <a:defRPr sz="900"/>
            </a:lvl4pPr>
            <a:lvl5pPr indent="-228600" lvl="4" marL="2286000" algn="l">
              <a:spcBef>
                <a:spcPts val="600"/>
              </a:spcBef>
              <a:spcAft>
                <a:spcPts val="0"/>
              </a:spcAft>
              <a:buSzPts val="1035"/>
              <a:buNone/>
              <a:defRPr sz="900"/>
            </a:lvl5pPr>
            <a:lvl6pPr indent="-228600" lvl="5" marL="2743200" algn="l">
              <a:spcBef>
                <a:spcPts val="600"/>
              </a:spcBef>
              <a:spcAft>
                <a:spcPts val="0"/>
              </a:spcAft>
              <a:buSzPts val="1035"/>
              <a:buNone/>
              <a:defRPr sz="900"/>
            </a:lvl6pPr>
            <a:lvl7pPr indent="-228600" lvl="6" marL="3200400" algn="l">
              <a:spcBef>
                <a:spcPts val="600"/>
              </a:spcBef>
              <a:spcAft>
                <a:spcPts val="0"/>
              </a:spcAft>
              <a:buSzPts val="1035"/>
              <a:buNone/>
              <a:defRPr sz="900"/>
            </a:lvl7pPr>
            <a:lvl8pPr indent="-228600" lvl="7" marL="3657600" algn="l">
              <a:spcBef>
                <a:spcPts val="600"/>
              </a:spcBef>
              <a:spcAft>
                <a:spcPts val="0"/>
              </a:spcAft>
              <a:buSzPts val="1035"/>
              <a:buNone/>
              <a:defRPr sz="900"/>
            </a:lvl8pPr>
            <a:lvl9pPr indent="-228600" lvl="8" marL="4114800" algn="l">
              <a:spcBef>
                <a:spcPts val="600"/>
              </a:spcBef>
              <a:spcAft>
                <a:spcPts val="600"/>
              </a:spcAft>
              <a:buSzPts val="1035"/>
              <a:buNone/>
              <a:defRPr sz="900"/>
            </a:lvl9pPr>
          </a:lstStyle>
          <a:p/>
        </p:txBody>
      </p:sp>
      <p:sp>
        <p:nvSpPr>
          <p:cNvPr id="82" name="Google Shape;82;p43"/>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3"/>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3"/>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10" Type="http://schemas.openxmlformats.org/officeDocument/2006/relationships/slideLayout" Target="../slideLayouts/slideLayout7.xml"/><Relationship Id="rId21" Type="http://schemas.openxmlformats.org/officeDocument/2006/relationships/theme" Target="../theme/theme1.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3.jpg"/><Relationship Id="rId2" Type="http://schemas.openxmlformats.org/officeDocument/2006/relationships/image" Target="../media/image6.png"/><Relationship Id="rId3" Type="http://schemas.openxmlformats.org/officeDocument/2006/relationships/image" Target="../media/image2.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grpSp>
        <p:nvGrpSpPr>
          <p:cNvPr id="6" name="Google Shape;6;p34"/>
          <p:cNvGrpSpPr/>
          <p:nvPr/>
        </p:nvGrpSpPr>
        <p:grpSpPr>
          <a:xfrm>
            <a:off x="0" y="0"/>
            <a:ext cx="12188825" cy="6856214"/>
            <a:chOff x="0" y="0"/>
            <a:chExt cx="12188825" cy="6856214"/>
          </a:xfrm>
        </p:grpSpPr>
        <p:pic>
          <p:nvPicPr>
            <p:cNvPr descr="HD-PanelContent-V.png" id="7" name="Google Shape;7;p34"/>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8" name="Google Shape;8;p34"/>
            <p:cNvSpPr/>
            <p:nvPr/>
          </p:nvSpPr>
          <p:spPr>
            <a:xfrm>
              <a:off x="608012" y="609600"/>
              <a:ext cx="10972800" cy="5638800"/>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DRibbonContent-UniformTrim.png" id="9" name="Google Shape;9;p34"/>
            <p:cNvPicPr preferRelativeResize="0"/>
            <p:nvPr/>
          </p:nvPicPr>
          <p:blipFill rotWithShape="1">
            <a:blip r:embed="rId3">
              <a:alphaModFix/>
            </a:blip>
            <a:srcRect b="0" l="0" r="5093" t="0"/>
            <a:stretch/>
          </p:blipFill>
          <p:spPr>
            <a:xfrm rot="5400000">
              <a:off x="5706471" y="76265"/>
              <a:ext cx="758952" cy="606425"/>
            </a:xfrm>
            <a:prstGeom prst="rect">
              <a:avLst/>
            </a:prstGeom>
            <a:noFill/>
            <a:ln>
              <a:noFill/>
            </a:ln>
          </p:spPr>
        </p:pic>
        <p:pic>
          <p:nvPicPr>
            <p:cNvPr descr="HDRibbonContent-UniformTrim.png" id="10" name="Google Shape;10;p34"/>
            <p:cNvPicPr preferRelativeResize="0"/>
            <p:nvPr/>
          </p:nvPicPr>
          <p:blipFill rotWithShape="1">
            <a:blip r:embed="rId3">
              <a:alphaModFix/>
            </a:blip>
            <a:srcRect b="0" l="0" r="5093" t="0"/>
            <a:stretch/>
          </p:blipFill>
          <p:spPr>
            <a:xfrm rot="5400000">
              <a:off x="5706470" y="6173526"/>
              <a:ext cx="758952" cy="606425"/>
            </a:xfrm>
            <a:prstGeom prst="rect">
              <a:avLst/>
            </a:prstGeom>
            <a:noFill/>
            <a:ln>
              <a:noFill/>
            </a:ln>
          </p:spPr>
        </p:pic>
      </p:grpSp>
      <p:sp>
        <p:nvSpPr>
          <p:cNvPr id="11" name="Google Shape;11;p3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rgbClr val="262626"/>
              </a:buClr>
              <a:buSzPts val="4400"/>
              <a:buFont typeface="Garamond"/>
              <a:buNone/>
              <a:defRPr b="0" i="0" sz="4400" u="none" cap="none" strike="noStrike">
                <a:solidFill>
                  <a:srgbClr val="262626"/>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2" name="Google Shape;12;p34"/>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403860" lvl="0" marL="457200" marR="0" rtl="0" algn="l">
              <a:spcBef>
                <a:spcPts val="480"/>
              </a:spcBef>
              <a:spcAft>
                <a:spcPts val="0"/>
              </a:spcAft>
              <a:buClr>
                <a:schemeClr val="accent1"/>
              </a:buClr>
              <a:buSzPts val="2760"/>
              <a:buFont typeface="Arial"/>
              <a:buChar char="•"/>
              <a:defRPr b="0" i="0" sz="2400" u="none" cap="none" strike="noStrike">
                <a:solidFill>
                  <a:srgbClr val="262626"/>
                </a:solidFill>
                <a:latin typeface="Garamond"/>
                <a:ea typeface="Garamond"/>
                <a:cs typeface="Garamond"/>
                <a:sym typeface="Garamond"/>
              </a:defRPr>
            </a:lvl1pPr>
            <a:lvl2pPr indent="-374650" lvl="1" marL="914400" marR="0" rtl="0" algn="l">
              <a:spcBef>
                <a:spcPts val="600"/>
              </a:spcBef>
              <a:spcAft>
                <a:spcPts val="0"/>
              </a:spcAft>
              <a:buClr>
                <a:schemeClr val="accent1"/>
              </a:buClr>
              <a:buSzPts val="2300"/>
              <a:buFont typeface="Arial"/>
              <a:buChar char="•"/>
              <a:defRPr b="0" i="0" sz="2000" u="none" cap="none" strike="noStrike">
                <a:solidFill>
                  <a:srgbClr val="262626"/>
                </a:solidFill>
                <a:latin typeface="Garamond"/>
                <a:ea typeface="Garamond"/>
                <a:cs typeface="Garamond"/>
                <a:sym typeface="Garamond"/>
              </a:defRPr>
            </a:lvl2pPr>
            <a:lvl3pPr indent="-360044" lvl="2" marL="1371600" marR="0" rtl="0" algn="l">
              <a:spcBef>
                <a:spcPts val="600"/>
              </a:spcBef>
              <a:spcAft>
                <a:spcPts val="0"/>
              </a:spcAft>
              <a:buClr>
                <a:schemeClr val="accent1"/>
              </a:buClr>
              <a:buSzPts val="2070"/>
              <a:buFont typeface="Arial"/>
              <a:buChar char="•"/>
              <a:defRPr b="0" i="0" sz="1800" u="none" cap="none" strike="noStrike">
                <a:solidFill>
                  <a:srgbClr val="262626"/>
                </a:solidFill>
                <a:latin typeface="Garamond"/>
                <a:ea typeface="Garamond"/>
                <a:cs typeface="Garamond"/>
                <a:sym typeface="Garamond"/>
              </a:defRPr>
            </a:lvl3pPr>
            <a:lvl4pPr indent="-345439" lvl="3" marL="1828800" marR="0" rtl="0" algn="l">
              <a:spcBef>
                <a:spcPts val="600"/>
              </a:spcBef>
              <a:spcAft>
                <a:spcPts val="0"/>
              </a:spcAft>
              <a:buClr>
                <a:schemeClr val="accent1"/>
              </a:buClr>
              <a:buSzPts val="1840"/>
              <a:buFont typeface="Arial"/>
              <a:buChar char="•"/>
              <a:defRPr b="0" i="0" sz="1600" u="none" cap="none" strike="noStrike">
                <a:solidFill>
                  <a:srgbClr val="262626"/>
                </a:solidFill>
                <a:latin typeface="Garamond"/>
                <a:ea typeface="Garamond"/>
                <a:cs typeface="Garamond"/>
                <a:sym typeface="Garamond"/>
              </a:defRPr>
            </a:lvl4pPr>
            <a:lvl5pPr indent="-330835" lvl="4" marL="22860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5pPr>
            <a:lvl6pPr indent="-330835" lvl="5" marL="27432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6pPr>
            <a:lvl7pPr indent="-330835" lvl="6" marL="32004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7pPr>
            <a:lvl8pPr indent="-330834" lvl="7" marL="3657600" marR="0" rtl="0" algn="l">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8pPr>
            <a:lvl9pPr indent="-330834" lvl="8" marL="4114800" marR="0" rtl="0" algn="l">
              <a:spcBef>
                <a:spcPts val="600"/>
              </a:spcBef>
              <a:spcAft>
                <a:spcPts val="60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9pPr>
          </a:lstStyle>
          <a:p/>
        </p:txBody>
      </p:sp>
      <p:sp>
        <p:nvSpPr>
          <p:cNvPr id="13" name="Google Shape;13;p34"/>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4" name="Google Shape;14;p34"/>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Garamond"/>
                <a:ea typeface="Garamond"/>
                <a:cs typeface="Garamond"/>
                <a:sym typeface="Garamond"/>
              </a:defRPr>
            </a:lvl1pPr>
            <a:lvl2pPr lvl="1"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2pPr>
            <a:lvl3pPr lvl="2"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3pPr>
            <a:lvl4pPr lvl="3"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4pPr>
            <a:lvl5pPr lvl="4"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5pPr>
            <a:lvl6pPr lvl="5"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6pPr>
            <a:lvl7pPr lvl="6"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7pPr>
            <a:lvl8pPr lvl="7"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8pPr>
            <a:lvl9pPr lvl="8" marR="0" rtl="0" algn="l">
              <a:spcBef>
                <a:spcPts val="0"/>
              </a:spcBef>
              <a:spcAft>
                <a:spcPts val="0"/>
              </a:spcAft>
              <a:buSzPts val="1400"/>
              <a:buNone/>
              <a:defRPr b="0" i="0" sz="1800" u="none" cap="none" strike="noStrike">
                <a:solidFill>
                  <a:schemeClr val="dk1"/>
                </a:solidFill>
                <a:latin typeface="Garamond"/>
                <a:ea typeface="Garamond"/>
                <a:cs typeface="Garamond"/>
                <a:sym typeface="Garamond"/>
              </a:defRPr>
            </a:lvl9pPr>
          </a:lstStyle>
          <a:p/>
        </p:txBody>
      </p:sp>
      <p:sp>
        <p:nvSpPr>
          <p:cNvPr id="15" name="Google Shape;15;p34"/>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dk1"/>
                </a:solidFill>
                <a:latin typeface="Garamond"/>
                <a:ea typeface="Garamond"/>
                <a:cs typeface="Garamond"/>
                <a:sym typeface="Garamond"/>
              </a:defRPr>
            </a:lvl1pPr>
            <a:lvl2pPr indent="0" lvl="1" marL="0" marR="0" rtl="0" algn="r">
              <a:spcBef>
                <a:spcPts val="0"/>
              </a:spcBef>
              <a:buNone/>
              <a:defRPr b="0" i="0" sz="1000" u="none" cap="none" strike="noStrike">
                <a:solidFill>
                  <a:schemeClr val="dk1"/>
                </a:solidFill>
                <a:latin typeface="Garamond"/>
                <a:ea typeface="Garamond"/>
                <a:cs typeface="Garamond"/>
                <a:sym typeface="Garamond"/>
              </a:defRPr>
            </a:lvl2pPr>
            <a:lvl3pPr indent="0" lvl="2" marL="0" marR="0" rtl="0" algn="r">
              <a:spcBef>
                <a:spcPts val="0"/>
              </a:spcBef>
              <a:buNone/>
              <a:defRPr b="0" i="0" sz="1000" u="none" cap="none" strike="noStrike">
                <a:solidFill>
                  <a:schemeClr val="dk1"/>
                </a:solidFill>
                <a:latin typeface="Garamond"/>
                <a:ea typeface="Garamond"/>
                <a:cs typeface="Garamond"/>
                <a:sym typeface="Garamond"/>
              </a:defRPr>
            </a:lvl3pPr>
            <a:lvl4pPr indent="0" lvl="3" marL="0" marR="0" rtl="0" algn="r">
              <a:spcBef>
                <a:spcPts val="0"/>
              </a:spcBef>
              <a:buNone/>
              <a:defRPr b="0" i="0" sz="1000" u="none" cap="none" strike="noStrike">
                <a:solidFill>
                  <a:schemeClr val="dk1"/>
                </a:solidFill>
                <a:latin typeface="Garamond"/>
                <a:ea typeface="Garamond"/>
                <a:cs typeface="Garamond"/>
                <a:sym typeface="Garamond"/>
              </a:defRPr>
            </a:lvl4pPr>
            <a:lvl5pPr indent="0" lvl="4" marL="0" marR="0" rtl="0" algn="r">
              <a:spcBef>
                <a:spcPts val="0"/>
              </a:spcBef>
              <a:buNone/>
              <a:defRPr b="0" i="0" sz="1000" u="none" cap="none" strike="noStrike">
                <a:solidFill>
                  <a:schemeClr val="dk1"/>
                </a:solidFill>
                <a:latin typeface="Garamond"/>
                <a:ea typeface="Garamond"/>
                <a:cs typeface="Garamond"/>
                <a:sym typeface="Garamond"/>
              </a:defRPr>
            </a:lvl5pPr>
            <a:lvl6pPr indent="0" lvl="5" marL="0" marR="0" rtl="0" algn="r">
              <a:spcBef>
                <a:spcPts val="0"/>
              </a:spcBef>
              <a:buNone/>
              <a:defRPr b="0" i="0" sz="1000" u="none" cap="none" strike="noStrike">
                <a:solidFill>
                  <a:schemeClr val="dk1"/>
                </a:solidFill>
                <a:latin typeface="Garamond"/>
                <a:ea typeface="Garamond"/>
                <a:cs typeface="Garamond"/>
                <a:sym typeface="Garamond"/>
              </a:defRPr>
            </a:lvl6pPr>
            <a:lvl7pPr indent="0" lvl="6" marL="0" marR="0" rtl="0" algn="r">
              <a:spcBef>
                <a:spcPts val="0"/>
              </a:spcBef>
              <a:buNone/>
              <a:defRPr b="0" i="0" sz="1000" u="none" cap="none" strike="noStrike">
                <a:solidFill>
                  <a:schemeClr val="dk1"/>
                </a:solidFill>
                <a:latin typeface="Garamond"/>
                <a:ea typeface="Garamond"/>
                <a:cs typeface="Garamond"/>
                <a:sym typeface="Garamond"/>
              </a:defRPr>
            </a:lvl7pPr>
            <a:lvl8pPr indent="0" lvl="7" marL="0" marR="0" rtl="0" algn="r">
              <a:spcBef>
                <a:spcPts val="0"/>
              </a:spcBef>
              <a:buNone/>
              <a:defRPr b="0" i="0" sz="1000" u="none" cap="none" strike="noStrike">
                <a:solidFill>
                  <a:schemeClr val="dk1"/>
                </a:solidFill>
                <a:latin typeface="Garamond"/>
                <a:ea typeface="Garamond"/>
                <a:cs typeface="Garamond"/>
                <a:sym typeface="Garamond"/>
              </a:defRPr>
            </a:lvl8pPr>
            <a:lvl9pPr indent="0" lvl="8" marL="0" marR="0" rtl="0" algn="r">
              <a:spcBef>
                <a:spcPts val="0"/>
              </a:spcBef>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www.investopedia.com/terms/c/capm.as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www.statisticssolutions.com/one-way-anova"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www.statisticssolutions.com/academic-solutions/resources/directory-of-statistical-analyses/cluster-analysis-2/"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investopedia.com/terms/p/positive-correlation.asp" TargetMode="External"/><Relationship Id="rId4" Type="http://schemas.openxmlformats.org/officeDocument/2006/relationships/hyperlink" Target="https://www.investopedia.com/terms/n/negative-correlation.as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en.wikipedia.org/wiki/Plot_(graphics)" TargetMode="External"/><Relationship Id="rId4" Type="http://schemas.openxmlformats.org/officeDocument/2006/relationships/hyperlink" Target="https://en.wikipedia.org/wiki/Mathematical_diagram" TargetMode="External"/><Relationship Id="rId5" Type="http://schemas.openxmlformats.org/officeDocument/2006/relationships/hyperlink" Target="https://en.wikipedia.org/wiki/Variable_(mathematics)" TargetMode="External"/><Relationship Id="rId6" Type="http://schemas.openxmlformats.org/officeDocument/2006/relationships/hyperlink" Target="https://en.wikipedia.org/wiki/Vertical_axi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rgbClr val="262626"/>
              </a:buClr>
              <a:buSzPts val="5400"/>
              <a:buFont typeface="Garamond"/>
              <a:buNone/>
            </a:pPr>
            <a:r>
              <a:rPr lang="en-IN"/>
              <a:t>Research Methodology</a:t>
            </a:r>
            <a:endParaRPr/>
          </a:p>
        </p:txBody>
      </p:sp>
      <p:sp>
        <p:nvSpPr>
          <p:cNvPr id="152" name="Google Shape;152;p1"/>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2415"/>
              <a:buNone/>
            </a:pPr>
            <a:r>
              <a:rPr lang="en-IN"/>
              <a:t>Unit 4: Advanced Statistical Techniques</a:t>
            </a:r>
            <a:endParaRPr/>
          </a:p>
          <a:p>
            <a:pPr indent="0" lvl="0" marL="0" rtl="0" algn="ctr">
              <a:spcBef>
                <a:spcPts val="1020"/>
              </a:spcBef>
              <a:spcAft>
                <a:spcPts val="0"/>
              </a:spcAft>
              <a:buSzPts val="2415"/>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Types of Correlation</a:t>
            </a:r>
            <a:endParaRPr/>
          </a:p>
        </p:txBody>
      </p:sp>
      <p:sp>
        <p:nvSpPr>
          <p:cNvPr id="206" name="Google Shape;206;p10"/>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760"/>
              <a:buNone/>
            </a:pPr>
            <a:r>
              <a:rPr lang="en-IN"/>
              <a:t>1.Perfect Correlation: Positive &amp; Negative</a:t>
            </a:r>
            <a:endParaRPr/>
          </a:p>
          <a:p>
            <a:pPr indent="0" lvl="0" marL="0" rtl="0" algn="l">
              <a:spcBef>
                <a:spcPts val="1080"/>
              </a:spcBef>
              <a:spcAft>
                <a:spcPts val="0"/>
              </a:spcAft>
              <a:buSzPts val="2760"/>
              <a:buNone/>
            </a:pPr>
            <a:r>
              <a:rPr lang="en-IN"/>
              <a:t>2.Strong Correlation: Positive &amp; Negative</a:t>
            </a:r>
            <a:endParaRPr/>
          </a:p>
          <a:p>
            <a:pPr indent="0" lvl="0" marL="0" rtl="0" algn="l">
              <a:spcBef>
                <a:spcPts val="1080"/>
              </a:spcBef>
              <a:spcAft>
                <a:spcPts val="0"/>
              </a:spcAft>
              <a:buSzPts val="2760"/>
              <a:buNone/>
            </a:pPr>
            <a:r>
              <a:rPr lang="en-IN"/>
              <a:t>3.Weak Correlation: Positive &amp; Negative</a:t>
            </a:r>
            <a:endParaRPr/>
          </a:p>
          <a:p>
            <a:pPr indent="0" lvl="0" marL="0" rtl="0" algn="l">
              <a:spcBef>
                <a:spcPts val="1080"/>
              </a:spcBef>
              <a:spcAft>
                <a:spcPts val="0"/>
              </a:spcAft>
              <a:buSzPts val="2760"/>
              <a:buNone/>
            </a:pPr>
            <a:r>
              <a:rPr lang="en-IN"/>
              <a:t>4. No Correlation</a:t>
            </a:r>
            <a:endParaRPr/>
          </a:p>
          <a:p>
            <a:pPr indent="0" lvl="0" marL="0" rtl="0" algn="l">
              <a:spcBef>
                <a:spcPts val="1080"/>
              </a:spcBef>
              <a:spcAft>
                <a:spcPts val="0"/>
              </a:spcAft>
              <a:buSzPts val="2760"/>
              <a:buNone/>
            </a:pPr>
            <a:r>
              <a:rPr lang="en-IN"/>
              <a:t>5.Non-Linear:</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lang="en-IN" sz="3959"/>
              <a:t>Some uses of Correlations</a:t>
            </a:r>
            <a:br>
              <a:rPr lang="en-IN" sz="3959"/>
            </a:br>
            <a:endParaRPr sz="3959"/>
          </a:p>
        </p:txBody>
      </p:sp>
      <p:sp>
        <p:nvSpPr>
          <p:cNvPr id="212" name="Google Shape;212;p11"/>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80000"/>
              </a:lnSpc>
              <a:spcBef>
                <a:spcPts val="0"/>
              </a:spcBef>
              <a:spcAft>
                <a:spcPts val="0"/>
              </a:spcAft>
              <a:buSzPts val="1931"/>
              <a:buChar char="•"/>
            </a:pPr>
            <a:r>
              <a:rPr b="1" lang="en-IN" sz="1679"/>
              <a:t>Prediction</a:t>
            </a:r>
            <a:endParaRPr sz="1679"/>
          </a:p>
          <a:p>
            <a:pPr indent="-285750" lvl="0" marL="285750" rtl="0" algn="l">
              <a:lnSpc>
                <a:spcPct val="80000"/>
              </a:lnSpc>
              <a:spcBef>
                <a:spcPts val="936"/>
              </a:spcBef>
              <a:spcAft>
                <a:spcPts val="0"/>
              </a:spcAft>
              <a:buSzPts val="1931"/>
              <a:buChar char="•"/>
            </a:pPr>
            <a:r>
              <a:rPr lang="en-IN" sz="1679"/>
              <a:t>If there is a relationship between two variables, we can make predictions about one from another.</a:t>
            </a:r>
            <a:endParaRPr/>
          </a:p>
          <a:p>
            <a:pPr indent="-285750" lvl="0" marL="285750" rtl="0" algn="l">
              <a:lnSpc>
                <a:spcPct val="80000"/>
              </a:lnSpc>
              <a:spcBef>
                <a:spcPts val="936"/>
              </a:spcBef>
              <a:spcAft>
                <a:spcPts val="0"/>
              </a:spcAft>
              <a:buSzPts val="1931"/>
              <a:buChar char="•"/>
            </a:pPr>
            <a:r>
              <a:rPr b="1" lang="en-IN" sz="1679"/>
              <a:t>Validity</a:t>
            </a:r>
            <a:endParaRPr sz="1679"/>
          </a:p>
          <a:p>
            <a:pPr indent="-285750" lvl="0" marL="285750" rtl="0" algn="l">
              <a:lnSpc>
                <a:spcPct val="80000"/>
              </a:lnSpc>
              <a:spcBef>
                <a:spcPts val="936"/>
              </a:spcBef>
              <a:spcAft>
                <a:spcPts val="0"/>
              </a:spcAft>
              <a:buSzPts val="1931"/>
              <a:buChar char="•"/>
            </a:pPr>
            <a:r>
              <a:rPr lang="en-IN" sz="1679"/>
              <a:t>Concurrent validity (correlation between a new measure and an established measure).</a:t>
            </a:r>
            <a:endParaRPr/>
          </a:p>
          <a:p>
            <a:pPr indent="-285750" lvl="0" marL="285750" rtl="0" algn="l">
              <a:lnSpc>
                <a:spcPct val="80000"/>
              </a:lnSpc>
              <a:spcBef>
                <a:spcPts val="936"/>
              </a:spcBef>
              <a:spcAft>
                <a:spcPts val="0"/>
              </a:spcAft>
              <a:buSzPts val="1931"/>
              <a:buChar char="•"/>
            </a:pPr>
            <a:r>
              <a:rPr b="1" lang="en-IN" sz="1679"/>
              <a:t>Reliability</a:t>
            </a:r>
            <a:endParaRPr sz="1679"/>
          </a:p>
          <a:p>
            <a:pPr indent="-285750" lvl="0" marL="285750" rtl="0" algn="l">
              <a:lnSpc>
                <a:spcPct val="80000"/>
              </a:lnSpc>
              <a:spcBef>
                <a:spcPts val="936"/>
              </a:spcBef>
              <a:spcAft>
                <a:spcPts val="0"/>
              </a:spcAft>
              <a:buSzPts val="1931"/>
              <a:buChar char="•"/>
            </a:pPr>
            <a:r>
              <a:rPr lang="en-IN" sz="1679"/>
              <a:t>Test-retest reliability (are measures consistent).</a:t>
            </a:r>
            <a:endParaRPr/>
          </a:p>
          <a:p>
            <a:pPr indent="-285750" lvl="0" marL="285750" rtl="0" algn="l">
              <a:lnSpc>
                <a:spcPct val="80000"/>
              </a:lnSpc>
              <a:spcBef>
                <a:spcPts val="936"/>
              </a:spcBef>
              <a:spcAft>
                <a:spcPts val="0"/>
              </a:spcAft>
              <a:buSzPts val="1931"/>
              <a:buChar char="•"/>
            </a:pPr>
            <a:r>
              <a:rPr lang="en-IN" sz="1679"/>
              <a:t>Inter-rater reliability (are observers consistent).</a:t>
            </a:r>
            <a:endParaRPr/>
          </a:p>
          <a:p>
            <a:pPr indent="-285750" lvl="0" marL="285750" rtl="0" algn="l">
              <a:lnSpc>
                <a:spcPct val="80000"/>
              </a:lnSpc>
              <a:spcBef>
                <a:spcPts val="936"/>
              </a:spcBef>
              <a:spcAft>
                <a:spcPts val="0"/>
              </a:spcAft>
              <a:buSzPts val="1931"/>
              <a:buChar char="•"/>
            </a:pPr>
            <a:r>
              <a:rPr b="1" lang="en-IN" sz="1679"/>
              <a:t>Theory verification</a:t>
            </a:r>
            <a:endParaRPr sz="1679"/>
          </a:p>
          <a:p>
            <a:pPr indent="-285750" lvl="0" marL="285750" rtl="0" algn="l">
              <a:lnSpc>
                <a:spcPct val="80000"/>
              </a:lnSpc>
              <a:spcBef>
                <a:spcPts val="936"/>
              </a:spcBef>
              <a:spcAft>
                <a:spcPts val="0"/>
              </a:spcAft>
              <a:buSzPts val="1931"/>
              <a:buChar char="•"/>
            </a:pPr>
            <a:r>
              <a:rPr lang="en-IN" sz="1679"/>
              <a:t>Predictive validity.</a:t>
            </a:r>
            <a:endParaRPr/>
          </a:p>
          <a:p>
            <a:pPr indent="-163068" lvl="0" marL="285750" rtl="0" algn="l">
              <a:lnSpc>
                <a:spcPct val="80000"/>
              </a:lnSpc>
              <a:spcBef>
                <a:spcPts val="936"/>
              </a:spcBef>
              <a:spcAft>
                <a:spcPts val="0"/>
              </a:spcAft>
              <a:buSzPts val="1932"/>
              <a:buNone/>
            </a:pPr>
            <a:r>
              <a:t/>
            </a:r>
            <a:endParaRPr sz="1679"/>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Correlation Coefficient</a:t>
            </a:r>
            <a:endParaRPr/>
          </a:p>
        </p:txBody>
      </p:sp>
      <p:sp>
        <p:nvSpPr>
          <p:cNvPr id="218" name="Google Shape;218;p12"/>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Correlation Coefficient measures the degree of linear relationship between  the variables. It is introduced by Karl Pearson.</a:t>
            </a:r>
            <a:endParaRPr/>
          </a:p>
          <a:p>
            <a:pPr indent="-285750" lvl="0" marL="285750" rtl="0" algn="l">
              <a:spcBef>
                <a:spcPts val="1080"/>
              </a:spcBef>
              <a:spcAft>
                <a:spcPts val="0"/>
              </a:spcAft>
              <a:buSzPts val="2760"/>
              <a:buChar char="•"/>
            </a:pPr>
            <a:r>
              <a:rPr lang="en-IN"/>
              <a:t>Karl Pearson's Coefficient of Correlation is an extensively used mathematical method in which the numerical representation is applied to measure the level of relation between linear related </a:t>
            </a:r>
            <a:r>
              <a:rPr b="1" lang="en-IN"/>
              <a:t>variables</a:t>
            </a:r>
            <a:r>
              <a:rPr lang="en-IN"/>
              <a:t>. The coefficient of correlation is expressed by “r”.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lang="en-IN" sz="3959"/>
              <a:t>Karl Pearson Correlation Coefficient Formula</a:t>
            </a:r>
            <a:br>
              <a:rPr lang="en-IN" sz="3959"/>
            </a:br>
            <a:endParaRPr sz="3959"/>
          </a:p>
        </p:txBody>
      </p:sp>
      <p:pic>
        <p:nvPicPr>
          <p:cNvPr id="224" name="Google Shape;224;p13"/>
          <p:cNvPicPr preferRelativeResize="0"/>
          <p:nvPr>
            <p:ph idx="1" type="body"/>
          </p:nvPr>
        </p:nvPicPr>
        <p:blipFill rotWithShape="1">
          <a:blip r:embed="rId3">
            <a:alphaModFix/>
          </a:blip>
          <a:srcRect b="0" l="0" r="0" t="0"/>
          <a:stretch/>
        </p:blipFill>
        <p:spPr>
          <a:xfrm>
            <a:off x="1440611" y="2518914"/>
            <a:ext cx="9187131" cy="364034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Value of Coefficient Correlation</a:t>
            </a:r>
            <a:endParaRPr/>
          </a:p>
        </p:txBody>
      </p:sp>
      <p:sp>
        <p:nvSpPr>
          <p:cNvPr id="230" name="Google Shape;230;p14"/>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0"/>
              </a:spcBef>
              <a:spcAft>
                <a:spcPts val="0"/>
              </a:spcAft>
              <a:buSzPts val="2760"/>
              <a:buChar char="•"/>
            </a:pPr>
            <a:r>
              <a:rPr lang="en-IN"/>
              <a:t>When a correlation coefficient is (1) that means every increase in one variable, there is a positive increase in other fixed proportion. For instance, shoe sizes change according to the length of the foot and are (almost) perfect correlation.</a:t>
            </a:r>
            <a:endParaRPr/>
          </a:p>
          <a:p>
            <a:pPr indent="-285750" lvl="0" marL="285750" rtl="0" algn="l">
              <a:lnSpc>
                <a:spcPct val="90000"/>
              </a:lnSpc>
              <a:spcBef>
                <a:spcPts val="1080"/>
              </a:spcBef>
              <a:spcAft>
                <a:spcPts val="0"/>
              </a:spcAft>
              <a:buSzPts val="2760"/>
              <a:buChar char="•"/>
            </a:pPr>
            <a:r>
              <a:rPr lang="en-IN"/>
              <a:t>When a correlation coefficient is (-1) that means every positive increase in one variable, there is a negative decrease in other fixed proportion. </a:t>
            </a:r>
            <a:endParaRPr/>
          </a:p>
          <a:p>
            <a:pPr indent="-285750" lvl="0" marL="285750" rtl="0" algn="l">
              <a:lnSpc>
                <a:spcPct val="90000"/>
              </a:lnSpc>
              <a:spcBef>
                <a:spcPts val="1080"/>
              </a:spcBef>
              <a:spcAft>
                <a:spcPts val="0"/>
              </a:spcAft>
              <a:buSzPts val="2760"/>
              <a:buChar char="•"/>
            </a:pPr>
            <a:r>
              <a:rPr lang="en-IN"/>
              <a:t>When a correlation coefficient is (0) for every increase, it means there is no positive or negative increase, and the two variables are not related.</a:t>
            </a:r>
            <a:endParaRPr/>
          </a:p>
          <a:p>
            <a:pPr indent="-110490" lvl="0" marL="285750" rtl="0" algn="l">
              <a:lnSpc>
                <a:spcPct val="90000"/>
              </a:lnSpc>
              <a:spcBef>
                <a:spcPts val="1080"/>
              </a:spcBef>
              <a:spcAft>
                <a:spcPts val="0"/>
              </a:spcAft>
              <a:buSzPts val="276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15"/>
          <p:cNvPicPr preferRelativeResize="0"/>
          <p:nvPr/>
        </p:nvPicPr>
        <p:blipFill rotWithShape="1">
          <a:blip r:embed="rId3">
            <a:alphaModFix/>
          </a:blip>
          <a:srcRect b="0" l="0" r="0" t="0"/>
          <a:stretch/>
        </p:blipFill>
        <p:spPr>
          <a:xfrm>
            <a:off x="1219200" y="-228600"/>
            <a:ext cx="9753600" cy="7315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6"/>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Regression</a:t>
            </a:r>
            <a:endParaRPr/>
          </a:p>
        </p:txBody>
      </p:sp>
      <p:sp>
        <p:nvSpPr>
          <p:cNvPr id="241" name="Google Shape;241;p16"/>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Regression is a statistical method used in finance, investing, and other disciplines that attempts to determine the strength and character of the relationship between one dependent variable (usually denoted by Y) and a series of other variables (known as independent variables).</a:t>
            </a:r>
            <a:endParaRPr/>
          </a:p>
          <a:p>
            <a:pPr indent="-285750" lvl="0" marL="285750" rtl="0" algn="l">
              <a:spcBef>
                <a:spcPts val="1080"/>
              </a:spcBef>
              <a:spcAft>
                <a:spcPts val="0"/>
              </a:spcAft>
              <a:buSzPts val="2760"/>
              <a:buChar char="•"/>
            </a:pPr>
            <a:r>
              <a:rPr lang="en-IN"/>
              <a:t>Correlation &amp; Regression are closely related.Correlation is only measure of association and is of no use in prediction.Regression is more powerful than correlation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Regression</a:t>
            </a:r>
            <a:endParaRPr/>
          </a:p>
        </p:txBody>
      </p:sp>
      <p:sp>
        <p:nvSpPr>
          <p:cNvPr id="247" name="Google Shape;247;p1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Regression methods are useful in developing quantitative relationship between variables which can be used in prediction.</a:t>
            </a:r>
            <a:endParaRPr/>
          </a:p>
          <a:p>
            <a:pPr indent="-285750" lvl="0" marL="285750" rtl="0" algn="l">
              <a:spcBef>
                <a:spcPts val="1080"/>
              </a:spcBef>
              <a:spcAft>
                <a:spcPts val="0"/>
              </a:spcAft>
              <a:buSzPts val="2760"/>
              <a:buChar char="•"/>
            </a:pPr>
            <a:r>
              <a:rPr lang="en-IN"/>
              <a:t>It plays a important role in human activities, as it is a powerful tool which used to forecast the past,present and future events on the basis of present or past events.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8"/>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Types of regression</a:t>
            </a:r>
            <a:endParaRPr/>
          </a:p>
        </p:txBody>
      </p:sp>
      <p:sp>
        <p:nvSpPr>
          <p:cNvPr id="253" name="Google Shape;253;p18"/>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The two basic types of regression are </a:t>
            </a:r>
            <a:endParaRPr/>
          </a:p>
          <a:p>
            <a:pPr indent="-285750" lvl="0" marL="285750" rtl="0" algn="l">
              <a:spcBef>
                <a:spcPts val="1080"/>
              </a:spcBef>
              <a:spcAft>
                <a:spcPts val="0"/>
              </a:spcAft>
              <a:buSzPts val="2760"/>
              <a:buChar char="•"/>
            </a:pPr>
            <a:r>
              <a:rPr lang="en-IN"/>
              <a:t>simple linear regression and </a:t>
            </a:r>
            <a:endParaRPr/>
          </a:p>
          <a:p>
            <a:pPr indent="-285750" lvl="0" marL="285750" rtl="0" algn="l">
              <a:spcBef>
                <a:spcPts val="1080"/>
              </a:spcBef>
              <a:spcAft>
                <a:spcPts val="0"/>
              </a:spcAft>
              <a:buSzPts val="2760"/>
              <a:buChar char="•"/>
            </a:pPr>
            <a:r>
              <a:rPr lang="en-IN"/>
              <a:t>multiple linear regression,</a:t>
            </a:r>
            <a:endParaRPr/>
          </a:p>
          <a:p>
            <a:pPr indent="0" lvl="0" marL="0" rtl="0" algn="l">
              <a:spcBef>
                <a:spcPts val="1080"/>
              </a:spcBef>
              <a:spcAft>
                <a:spcPts val="0"/>
              </a:spcAft>
              <a:buSzPts val="2760"/>
              <a:buNone/>
            </a:pPr>
            <a:r>
              <a:rPr lang="en-IN"/>
              <a:t> although there are non-linear regression methods for more complicated data and analysis. Simple linear regression uses one independent variable to explain or predict the outcome of the dependent variable Y, while multiple linear regression uses two or more independent variables to predict the outcome.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Uses of Regression</a:t>
            </a:r>
            <a:endParaRPr/>
          </a:p>
        </p:txBody>
      </p:sp>
      <p:sp>
        <p:nvSpPr>
          <p:cNvPr id="259" name="Google Shape;259;p19"/>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Regression can help finance and investment professionals as well as professionals in other businesses. Regression can also help predict sales for a company based on weather, previous sales, GDP growth, or other types of conditions. </a:t>
            </a:r>
            <a:endParaRPr/>
          </a:p>
          <a:p>
            <a:pPr indent="-285750" lvl="0" marL="285750" rtl="0" algn="l">
              <a:spcBef>
                <a:spcPts val="1080"/>
              </a:spcBef>
              <a:spcAft>
                <a:spcPts val="0"/>
              </a:spcAft>
              <a:buSzPts val="2760"/>
              <a:buChar char="•"/>
            </a:pPr>
            <a:r>
              <a:rPr lang="en-IN"/>
              <a:t>The </a:t>
            </a:r>
            <a:r>
              <a:rPr lang="en-IN" u="sng">
                <a:solidFill>
                  <a:schemeClr val="hlink"/>
                </a:solidFill>
                <a:hlinkClick r:id="rId3"/>
              </a:rPr>
              <a:t>capital asset pricing model</a:t>
            </a:r>
            <a:r>
              <a:rPr lang="en-IN"/>
              <a:t> (CAPM) is an often-used regression model in finance for pricing assets and discovering costs of capital.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Contents</a:t>
            </a:r>
            <a:endParaRPr/>
          </a:p>
        </p:txBody>
      </p:sp>
      <p:sp>
        <p:nvSpPr>
          <p:cNvPr id="158" name="Google Shape;158;p2"/>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Introduction,Characteristics and Application of</a:t>
            </a:r>
            <a:endParaRPr/>
          </a:p>
          <a:p>
            <a:pPr indent="-285750" lvl="0" marL="285750" rtl="0" algn="l">
              <a:spcBef>
                <a:spcPts val="1080"/>
              </a:spcBef>
              <a:spcAft>
                <a:spcPts val="0"/>
              </a:spcAft>
              <a:buSzPts val="2760"/>
              <a:buChar char="•"/>
            </a:pPr>
            <a:r>
              <a:rPr lang="en-IN"/>
              <a:t>Correlation &amp; Regression Analysis</a:t>
            </a:r>
            <a:endParaRPr/>
          </a:p>
          <a:p>
            <a:pPr indent="-285750" lvl="0" marL="285750" rtl="0" algn="l">
              <a:spcBef>
                <a:spcPts val="1080"/>
              </a:spcBef>
              <a:spcAft>
                <a:spcPts val="0"/>
              </a:spcAft>
              <a:buSzPts val="2760"/>
              <a:buChar char="•"/>
            </a:pPr>
            <a:r>
              <a:rPr lang="en-IN"/>
              <a:t>Factor Analysis</a:t>
            </a:r>
            <a:endParaRPr/>
          </a:p>
          <a:p>
            <a:pPr indent="-285750" lvl="0" marL="285750" rtl="0" algn="l">
              <a:spcBef>
                <a:spcPts val="1080"/>
              </a:spcBef>
              <a:spcAft>
                <a:spcPts val="0"/>
              </a:spcAft>
              <a:buSzPts val="2760"/>
              <a:buChar char="•"/>
            </a:pPr>
            <a:r>
              <a:rPr lang="en-IN"/>
              <a:t>Cluster analysis</a:t>
            </a:r>
            <a:endParaRPr/>
          </a:p>
          <a:p>
            <a:pPr indent="-285750" lvl="0" marL="285750" rtl="0" algn="l">
              <a:spcBef>
                <a:spcPts val="1080"/>
              </a:spcBef>
              <a:spcAft>
                <a:spcPts val="0"/>
              </a:spcAft>
              <a:buSzPts val="2760"/>
              <a:buChar char="•"/>
            </a:pPr>
            <a:r>
              <a:rPr lang="en-IN"/>
              <a:t>Discriminant Analysis</a:t>
            </a:r>
            <a:endParaRPr/>
          </a:p>
          <a:p>
            <a:pPr indent="-285750" lvl="0" marL="285750" rtl="0" algn="l">
              <a:spcBef>
                <a:spcPts val="1080"/>
              </a:spcBef>
              <a:spcAft>
                <a:spcPts val="0"/>
              </a:spcAft>
              <a:buSzPts val="2760"/>
              <a:buChar char="•"/>
            </a:pPr>
            <a:r>
              <a:rPr lang="en-IN"/>
              <a:t>Multidimensional Scaling</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Formula for Regression</a:t>
            </a:r>
            <a:endParaRPr/>
          </a:p>
        </p:txBody>
      </p:sp>
      <p:sp>
        <p:nvSpPr>
          <p:cNvPr id="265" name="Google Shape;265;p20"/>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80000"/>
              </a:lnSpc>
              <a:spcBef>
                <a:spcPts val="0"/>
              </a:spcBef>
              <a:spcAft>
                <a:spcPts val="0"/>
              </a:spcAft>
              <a:buSzPts val="2346"/>
              <a:buChar char="•"/>
            </a:pPr>
            <a:r>
              <a:rPr b="1" lang="en-IN" sz="2040"/>
              <a:t>Simple linear regression:</a:t>
            </a:r>
            <a:r>
              <a:rPr lang="en-IN" sz="2040"/>
              <a:t> Y = a + bX + u</a:t>
            </a:r>
            <a:endParaRPr/>
          </a:p>
          <a:p>
            <a:pPr indent="-285750" lvl="0" marL="285750" rtl="0" algn="l">
              <a:lnSpc>
                <a:spcPct val="80000"/>
              </a:lnSpc>
              <a:spcBef>
                <a:spcPts val="1008"/>
              </a:spcBef>
              <a:spcAft>
                <a:spcPts val="0"/>
              </a:spcAft>
              <a:buSzPts val="2346"/>
              <a:buChar char="•"/>
            </a:pPr>
            <a:r>
              <a:rPr b="1" lang="en-IN" sz="2040"/>
              <a:t>Multiple linear regression:</a:t>
            </a:r>
            <a:r>
              <a:rPr lang="en-IN" sz="2040"/>
              <a:t> Y = a + b</a:t>
            </a:r>
            <a:r>
              <a:rPr baseline="-25000" lang="en-IN" sz="2040"/>
              <a:t>1</a:t>
            </a:r>
            <a:r>
              <a:rPr lang="en-IN" sz="2040"/>
              <a:t>X</a:t>
            </a:r>
            <a:r>
              <a:rPr baseline="-25000" lang="en-IN" sz="2040"/>
              <a:t>1 </a:t>
            </a:r>
            <a:r>
              <a:rPr baseline="30000" lang="en-IN" sz="2040"/>
              <a:t>+</a:t>
            </a:r>
            <a:r>
              <a:rPr lang="en-IN" sz="2040"/>
              <a:t> b</a:t>
            </a:r>
            <a:r>
              <a:rPr baseline="-25000" lang="en-IN" sz="2040"/>
              <a:t>2</a:t>
            </a:r>
            <a:r>
              <a:rPr lang="en-IN" sz="2040"/>
              <a:t>X</a:t>
            </a:r>
            <a:r>
              <a:rPr baseline="-25000" lang="en-IN" sz="2040"/>
              <a:t>2</a:t>
            </a:r>
            <a:r>
              <a:rPr lang="en-IN" sz="2040"/>
              <a:t> + b</a:t>
            </a:r>
            <a:r>
              <a:rPr baseline="-25000" lang="en-IN" sz="2040"/>
              <a:t>3</a:t>
            </a:r>
            <a:r>
              <a:rPr lang="en-IN" sz="2040"/>
              <a:t>X</a:t>
            </a:r>
            <a:r>
              <a:rPr baseline="-25000" lang="en-IN" sz="2040"/>
              <a:t>3</a:t>
            </a:r>
            <a:r>
              <a:rPr lang="en-IN" sz="2040"/>
              <a:t> + ... + b</a:t>
            </a:r>
            <a:r>
              <a:rPr baseline="-25000" lang="en-IN" sz="2040"/>
              <a:t>t</a:t>
            </a:r>
            <a:r>
              <a:rPr lang="en-IN" sz="2040"/>
              <a:t>X</a:t>
            </a:r>
            <a:r>
              <a:rPr baseline="-25000" lang="en-IN" sz="2040"/>
              <a:t>t</a:t>
            </a:r>
            <a:r>
              <a:rPr lang="en-IN" sz="2040"/>
              <a:t> + u</a:t>
            </a:r>
            <a:endParaRPr/>
          </a:p>
          <a:p>
            <a:pPr indent="-285750" lvl="0" marL="285750" rtl="0" algn="l">
              <a:lnSpc>
                <a:spcPct val="80000"/>
              </a:lnSpc>
              <a:spcBef>
                <a:spcPts val="1008"/>
              </a:spcBef>
              <a:spcAft>
                <a:spcPts val="0"/>
              </a:spcAft>
              <a:buSzPts val="2346"/>
              <a:buChar char="•"/>
            </a:pPr>
            <a:r>
              <a:rPr lang="en-IN" sz="2040"/>
              <a:t>Where:</a:t>
            </a:r>
            <a:endParaRPr/>
          </a:p>
          <a:p>
            <a:pPr indent="-285750" lvl="0" marL="285750" rtl="0" algn="l">
              <a:lnSpc>
                <a:spcPct val="80000"/>
              </a:lnSpc>
              <a:spcBef>
                <a:spcPts val="1008"/>
              </a:spcBef>
              <a:spcAft>
                <a:spcPts val="0"/>
              </a:spcAft>
              <a:buSzPts val="2346"/>
              <a:buChar char="•"/>
            </a:pPr>
            <a:r>
              <a:rPr lang="en-IN" sz="2040"/>
              <a:t>Y = the variable that you are trying to predict (dependent variable).</a:t>
            </a:r>
            <a:endParaRPr/>
          </a:p>
          <a:p>
            <a:pPr indent="-285750" lvl="0" marL="285750" rtl="0" algn="l">
              <a:lnSpc>
                <a:spcPct val="80000"/>
              </a:lnSpc>
              <a:spcBef>
                <a:spcPts val="1008"/>
              </a:spcBef>
              <a:spcAft>
                <a:spcPts val="0"/>
              </a:spcAft>
              <a:buSzPts val="2346"/>
              <a:buChar char="•"/>
            </a:pPr>
            <a:r>
              <a:rPr lang="en-IN" sz="2040"/>
              <a:t>X = the variable that you are using to predict Y (independent variable).</a:t>
            </a:r>
            <a:endParaRPr/>
          </a:p>
          <a:p>
            <a:pPr indent="-285750" lvl="0" marL="285750" rtl="0" algn="l">
              <a:lnSpc>
                <a:spcPct val="80000"/>
              </a:lnSpc>
              <a:spcBef>
                <a:spcPts val="1008"/>
              </a:spcBef>
              <a:spcAft>
                <a:spcPts val="0"/>
              </a:spcAft>
              <a:buSzPts val="2346"/>
              <a:buChar char="•"/>
            </a:pPr>
            <a:r>
              <a:rPr lang="en-IN" sz="2040"/>
              <a:t>a = the intercept.</a:t>
            </a:r>
            <a:endParaRPr/>
          </a:p>
          <a:p>
            <a:pPr indent="-285750" lvl="0" marL="285750" rtl="0" algn="l">
              <a:lnSpc>
                <a:spcPct val="80000"/>
              </a:lnSpc>
              <a:spcBef>
                <a:spcPts val="1008"/>
              </a:spcBef>
              <a:spcAft>
                <a:spcPts val="0"/>
              </a:spcAft>
              <a:buSzPts val="2346"/>
              <a:buChar char="•"/>
            </a:pPr>
            <a:r>
              <a:rPr lang="en-IN" sz="2040"/>
              <a:t>b = the slope.</a:t>
            </a:r>
            <a:endParaRPr/>
          </a:p>
          <a:p>
            <a:pPr indent="-285750" lvl="0" marL="285750" rtl="0" algn="l">
              <a:lnSpc>
                <a:spcPct val="80000"/>
              </a:lnSpc>
              <a:spcBef>
                <a:spcPts val="1008"/>
              </a:spcBef>
              <a:spcAft>
                <a:spcPts val="0"/>
              </a:spcAft>
              <a:buSzPts val="2346"/>
              <a:buChar char="•"/>
            </a:pPr>
            <a:r>
              <a:rPr lang="en-IN" sz="2040"/>
              <a:t>u = the regression residual.</a:t>
            </a:r>
            <a:endParaRPr/>
          </a:p>
          <a:p>
            <a:pPr indent="-136779" lvl="0" marL="285750" rtl="0" algn="l">
              <a:lnSpc>
                <a:spcPct val="80000"/>
              </a:lnSpc>
              <a:spcBef>
                <a:spcPts val="1008"/>
              </a:spcBef>
              <a:spcAft>
                <a:spcPts val="0"/>
              </a:spcAft>
              <a:buSzPts val="2346"/>
              <a:buNone/>
            </a:pPr>
            <a:r>
              <a:t/>
            </a:r>
            <a:endParaRPr sz="204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lang="en-IN" sz="3959"/>
              <a:t>Application of Regression</a:t>
            </a:r>
            <a:br>
              <a:rPr lang="en-IN" sz="3959"/>
            </a:br>
            <a:endParaRPr sz="3959"/>
          </a:p>
        </p:txBody>
      </p:sp>
      <p:sp>
        <p:nvSpPr>
          <p:cNvPr id="271" name="Google Shape;271;p21"/>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80000"/>
              </a:lnSpc>
              <a:spcBef>
                <a:spcPts val="0"/>
              </a:spcBef>
              <a:spcAft>
                <a:spcPts val="0"/>
              </a:spcAft>
              <a:buSzPts val="2139"/>
              <a:buChar char="•"/>
            </a:pPr>
            <a:r>
              <a:rPr lang="en-IN" sz="1860"/>
              <a:t>Regression is often used to determine how many specific factors such as the price of a commodity, interest rates, particular industries, or sectors influence the price movement of an asset. The aforementioned CAPM is based on regression, and it is utilized to project the expected returns for stocks and to generate costs of capital. A stock's returns are regressed against the returns of a broader index, such as the S&amp;P 500, to generate a beta for the particular stock.</a:t>
            </a:r>
            <a:endParaRPr/>
          </a:p>
          <a:p>
            <a:pPr indent="-285750" lvl="0" marL="285750" rtl="0" algn="l">
              <a:lnSpc>
                <a:spcPct val="80000"/>
              </a:lnSpc>
              <a:spcBef>
                <a:spcPts val="972"/>
              </a:spcBef>
              <a:spcAft>
                <a:spcPts val="0"/>
              </a:spcAft>
              <a:buSzPts val="2139"/>
              <a:buChar char="•"/>
            </a:pPr>
            <a:r>
              <a:rPr lang="en-IN" sz="1860"/>
              <a:t>Beta is the stock's risk in relation to the market or index and is reflected as the slope in the CAPM model. The return for the stock in question would be the dependent variable Y, while the independent variable X would be the market risk premium.</a:t>
            </a:r>
            <a:endParaRPr/>
          </a:p>
          <a:p>
            <a:pPr indent="-285750" lvl="0" marL="285750" rtl="0" algn="l">
              <a:lnSpc>
                <a:spcPct val="80000"/>
              </a:lnSpc>
              <a:spcBef>
                <a:spcPts val="972"/>
              </a:spcBef>
              <a:spcAft>
                <a:spcPts val="0"/>
              </a:spcAft>
              <a:buSzPts val="2139"/>
              <a:buChar char="•"/>
            </a:pPr>
            <a:r>
              <a:rPr lang="en-IN" sz="1860"/>
              <a:t>Additional variables such as the market capitalization of a stock, valuation ratios, and recent returns can be added to the CAPM model to get better estimates for returns. These additional factors are known as the Fama-French factors, named after the professors who developed the multiple linear regression model to better explain asset returns.</a:t>
            </a:r>
            <a:r>
              <a:rPr baseline="30000" lang="en-IN" sz="1860"/>
              <a:t>1</a:t>
            </a:r>
            <a:endParaRPr sz="1860"/>
          </a:p>
          <a:p>
            <a:pPr indent="-149923" lvl="0" marL="285750" rtl="0" algn="l">
              <a:lnSpc>
                <a:spcPct val="80000"/>
              </a:lnSpc>
              <a:spcBef>
                <a:spcPts val="972"/>
              </a:spcBef>
              <a:spcAft>
                <a:spcPts val="0"/>
              </a:spcAft>
              <a:buSzPts val="2139"/>
              <a:buNone/>
            </a:pPr>
            <a:r>
              <a:t/>
            </a:r>
            <a:endParaRPr sz="186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lang="en-IN" sz="3959"/>
              <a:t>Discriminant Analysis</a:t>
            </a:r>
            <a:br>
              <a:rPr lang="en-IN" sz="3959"/>
            </a:br>
            <a:endParaRPr sz="3959"/>
          </a:p>
        </p:txBody>
      </p:sp>
      <p:sp>
        <p:nvSpPr>
          <p:cNvPr id="277" name="Google Shape;277;p22"/>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Discriminant analysis is statistical technique used to classify observations into non-overlapping groups, based on scores on one or more quantitative predictor variables.</a:t>
            </a:r>
            <a:endParaRPr/>
          </a:p>
          <a:p>
            <a:pPr indent="-285750" lvl="0" marL="285750" rtl="0" algn="l">
              <a:spcBef>
                <a:spcPts val="1080"/>
              </a:spcBef>
              <a:spcAft>
                <a:spcPts val="0"/>
              </a:spcAft>
              <a:buSzPts val="2760"/>
              <a:buChar char="•"/>
            </a:pPr>
            <a:r>
              <a:rPr lang="en-IN"/>
              <a:t>For example, a doctor could perform a discriminant analysis to identify patients at high or low risk for stroke. The analysis might classify patients into high- or low-risk groups, based on personal attributes (e.g., chololesterol level, body mass) and/or lifestyle behaviors (e.g., minutes of exercise per week, packs of cigarettes per day).</a:t>
            </a:r>
            <a:endParaRPr/>
          </a:p>
          <a:p>
            <a:pPr indent="-110490" lvl="0" marL="285750" rtl="0" algn="l">
              <a:spcBef>
                <a:spcPts val="1080"/>
              </a:spcBef>
              <a:spcAft>
                <a:spcPts val="0"/>
              </a:spcAft>
              <a:buSzPts val="2760"/>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lang="en-IN" sz="3959"/>
              <a:t>Discriminant Analysis</a:t>
            </a:r>
            <a:br>
              <a:rPr lang="en-IN" sz="3959"/>
            </a:br>
            <a:endParaRPr sz="3959"/>
          </a:p>
        </p:txBody>
      </p:sp>
      <p:sp>
        <p:nvSpPr>
          <p:cNvPr id="283" name="Google Shape;283;p23"/>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During a study, there are often questions that strike the researcher that must be answered. These questions include questions like ‘are the groups different?’, ‘on what variables, are the groups most different?’, ‘can one predict which group a person belongs to using such variables?’ etc. In answering such questions, </a:t>
            </a:r>
            <a:r>
              <a:rPr b="1" lang="en-IN"/>
              <a:t>discriminant analysis</a:t>
            </a:r>
            <a:r>
              <a:rPr lang="en-IN"/>
              <a:t> is quite helpful.</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Discriminant analysis</a:t>
            </a:r>
            <a:endParaRPr/>
          </a:p>
        </p:txBody>
      </p:sp>
      <p:sp>
        <p:nvSpPr>
          <p:cNvPr id="289" name="Google Shape;289;p24"/>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Discriminant analysis is a technique that is used by the researcher to analyze the research data when the criterion or the dependent variable is categorical and the predictor or the independent variable is interval in nature.</a:t>
            </a:r>
            <a:endParaRPr/>
          </a:p>
          <a:p>
            <a:pPr indent="-285750" lvl="0" marL="285750" rtl="0" algn="l">
              <a:spcBef>
                <a:spcPts val="1080"/>
              </a:spcBef>
              <a:spcAft>
                <a:spcPts val="0"/>
              </a:spcAft>
              <a:buSzPts val="2760"/>
              <a:buChar char="•"/>
            </a:pPr>
            <a:r>
              <a:rPr lang="en-IN"/>
              <a:t> The term categorical variable means that the dependent variable is divided into a number of categories. For example, three brands of computers, Computer A, Computer B and Computer C can be the categorical dependent variable.</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5"/>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Objective of discriminant analysis</a:t>
            </a:r>
            <a:endParaRPr/>
          </a:p>
        </p:txBody>
      </p:sp>
      <p:sp>
        <p:nvSpPr>
          <p:cNvPr id="295" name="Google Shape;295;p25"/>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The objective of discriminant analysis is to develop discriminant functions that are nothing but the linear combination of independent variables that will discriminate between the categories of the dependent variable in a perfect manner. It enables the researcher to examine whether significant differences exist among the groups, in terms of the predictor variables. It also evaluates the accuracy of the classification.</a:t>
            </a:r>
            <a:endParaRPr/>
          </a:p>
          <a:p>
            <a:pPr indent="-285750" lvl="0" marL="285750" rtl="0" algn="l">
              <a:spcBef>
                <a:spcPts val="1080"/>
              </a:spcBef>
              <a:spcAft>
                <a:spcPts val="0"/>
              </a:spcAft>
              <a:buSzPts val="2760"/>
              <a:buChar char="•"/>
            </a:pPr>
            <a:r>
              <a:rPr lang="en-IN"/>
              <a:t>Discriminant analysis is described by the number of categories that is possessed by the dependent variable.</a:t>
            </a:r>
            <a:endParaRPr/>
          </a:p>
          <a:p>
            <a:pPr indent="-110490" lvl="0" marL="285750" rtl="0" algn="l">
              <a:spcBef>
                <a:spcPts val="1080"/>
              </a:spcBef>
              <a:spcAft>
                <a:spcPts val="0"/>
              </a:spcAft>
              <a:buSzPts val="2760"/>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6"/>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Applications of discriminant analysis </a:t>
            </a:r>
            <a:endParaRPr/>
          </a:p>
        </p:txBody>
      </p:sp>
      <p:sp>
        <p:nvSpPr>
          <p:cNvPr id="301" name="Google Shape;301;p26"/>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0"/>
              </a:spcBef>
              <a:spcAft>
                <a:spcPts val="0"/>
              </a:spcAft>
              <a:buSzPts val="2553"/>
              <a:buChar char="•"/>
            </a:pPr>
            <a:r>
              <a:rPr lang="en-IN" sz="2220"/>
              <a:t>There are many examples that can explain when discriminant analysis fits.</a:t>
            </a:r>
            <a:endParaRPr/>
          </a:p>
          <a:p>
            <a:pPr indent="-285750" lvl="0" marL="285750" rtl="0" algn="l">
              <a:lnSpc>
                <a:spcPct val="90000"/>
              </a:lnSpc>
              <a:spcBef>
                <a:spcPts val="1044"/>
              </a:spcBef>
              <a:spcAft>
                <a:spcPts val="0"/>
              </a:spcAft>
              <a:buSzPts val="2553"/>
              <a:buChar char="•"/>
            </a:pPr>
            <a:r>
              <a:rPr lang="en-IN" sz="2220"/>
              <a:t> It can be used to know whether heavy, medium and light users of soft drinks are different in terms of their consumption of frozen foods.</a:t>
            </a:r>
            <a:endParaRPr/>
          </a:p>
          <a:p>
            <a:pPr indent="-285750" lvl="0" marL="285750" rtl="0" algn="l">
              <a:lnSpc>
                <a:spcPct val="90000"/>
              </a:lnSpc>
              <a:spcBef>
                <a:spcPts val="1044"/>
              </a:spcBef>
              <a:spcAft>
                <a:spcPts val="0"/>
              </a:spcAft>
              <a:buSzPts val="2553"/>
              <a:buChar char="•"/>
            </a:pPr>
            <a:r>
              <a:rPr lang="en-IN" sz="2220"/>
              <a:t> In the field of psychology, it can be used to differentiate between the price sensitive and non price sensitive buyers of groceries in terms of their psychological attributes or characteristics. </a:t>
            </a:r>
            <a:endParaRPr sz="2220"/>
          </a:p>
          <a:p>
            <a:pPr indent="-285750" lvl="0" marL="285750" rtl="0" algn="l">
              <a:lnSpc>
                <a:spcPct val="90000"/>
              </a:lnSpc>
              <a:spcBef>
                <a:spcPts val="1044"/>
              </a:spcBef>
              <a:spcAft>
                <a:spcPts val="0"/>
              </a:spcAft>
              <a:buSzPts val="2553"/>
              <a:buChar char="•"/>
            </a:pPr>
            <a:r>
              <a:rPr lang="en-IN" sz="2220"/>
              <a:t>In the field of business, it can be used to understand the characteristics or the attributes of a customer possessing store loyalty and a customer who does not have store loyalty</a:t>
            </a:r>
            <a:endParaRPr sz="222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Applications of discriminant analysis </a:t>
            </a:r>
            <a:endParaRPr/>
          </a:p>
        </p:txBody>
      </p:sp>
      <p:sp>
        <p:nvSpPr>
          <p:cNvPr id="307" name="Google Shape;307;p2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0"/>
              </a:spcBef>
              <a:spcAft>
                <a:spcPts val="0"/>
              </a:spcAft>
              <a:buSzPts val="2553"/>
              <a:buChar char="•"/>
            </a:pPr>
            <a:r>
              <a:rPr lang="en-IN" sz="2220"/>
              <a:t>For a researcher, it is important to understand the relationship of discriminant analysis with Regression and </a:t>
            </a:r>
            <a:r>
              <a:rPr lang="en-IN" sz="2220" u="sng">
                <a:solidFill>
                  <a:schemeClr val="hlink"/>
                </a:solidFill>
                <a:hlinkClick r:id="rId3"/>
              </a:rPr>
              <a:t>Analysis of Variance (ANOVA)</a:t>
            </a:r>
            <a:r>
              <a:rPr lang="en-IN" sz="2220"/>
              <a:t> which has many similarities and differences. Often we can find similarities and differences with the people we come across. Similarly, there are some similarities and differences with discriminant analysis along with two other procedures. The similarity is that the number of dependent variables is one in discriminant analysis and in the other two procedures, the number of independent variables are multiple in discriminant analysis. The difference is categorical or binary in discriminant analysis, but metric in the other two procedures. The nature of the independent variables is categorical in Analysis of Variance (ANOVA), but metric in regression and discriminant analysis.</a:t>
            </a:r>
            <a:endParaRPr sz="222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8"/>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Cluster Analysis</a:t>
            </a:r>
            <a:endParaRPr/>
          </a:p>
        </p:txBody>
      </p:sp>
      <p:sp>
        <p:nvSpPr>
          <p:cNvPr id="313" name="Google Shape;313;p28"/>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2760"/>
              <a:buNone/>
            </a:pPr>
            <a:br>
              <a:rPr lang="en-IN"/>
            </a:br>
            <a:r>
              <a:rPr lang="en-IN" u="sng">
                <a:solidFill>
                  <a:schemeClr val="hlink"/>
                </a:solidFill>
                <a:hlinkClick r:id="rId3"/>
              </a:rPr>
              <a:t>Cluster analysis</a:t>
            </a:r>
            <a:r>
              <a:rPr lang="en-IN"/>
              <a:t> is a class of techniques that are used to classify objects or cases into relative groups called clusters.  Cluster analysis is also called classification analysis or numerical taxonomy.  In cluster analysis, there is no prior information about the group or cluster membership for any of the objects.</a:t>
            </a:r>
            <a:endParaRPr/>
          </a:p>
          <a:p>
            <a:pPr indent="-285750" lvl="0" marL="285750" rtl="0" algn="l">
              <a:lnSpc>
                <a:spcPct val="90000"/>
              </a:lnSpc>
              <a:spcBef>
                <a:spcPts val="1080"/>
              </a:spcBef>
              <a:spcAft>
                <a:spcPts val="0"/>
              </a:spcAft>
              <a:buSzPts val="2760"/>
              <a:buChar char="•"/>
            </a:pPr>
            <a:r>
              <a:rPr lang="en-IN"/>
              <a:t>Cluster Analysis has been used in marketing for various purposes.  Segmentation of consumers in cluster analysis is used on the basis of benefits sought from the purchase of the product.  It can be used to identify homogeneous groups of buyers.</a:t>
            </a:r>
            <a:endParaRPr/>
          </a:p>
          <a:p>
            <a:pPr indent="-110490" lvl="0" marL="285750" rtl="0" algn="l">
              <a:lnSpc>
                <a:spcPct val="90000"/>
              </a:lnSpc>
              <a:spcBef>
                <a:spcPts val="1080"/>
              </a:spcBef>
              <a:spcAft>
                <a:spcPts val="0"/>
              </a:spcAft>
              <a:buSzPts val="276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Cluster Analysis</a:t>
            </a:r>
            <a:endParaRPr/>
          </a:p>
        </p:txBody>
      </p:sp>
      <p:sp>
        <p:nvSpPr>
          <p:cNvPr id="319" name="Google Shape;319;p29"/>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Cluster analysis involves formulating a problem, selecting a distance measure, selecting a clustering procedure, deciding the number of clusters, interpreting the profile clusters and finally, assessing the validity of clustering.</a:t>
            </a:r>
            <a:endParaRPr/>
          </a:p>
          <a:p>
            <a:pPr indent="-285750" lvl="0" marL="285750" rtl="0" algn="l">
              <a:spcBef>
                <a:spcPts val="1080"/>
              </a:spcBef>
              <a:spcAft>
                <a:spcPts val="0"/>
              </a:spcAft>
              <a:buSzPts val="2760"/>
              <a:buChar char="•"/>
            </a:pPr>
            <a:r>
              <a:rPr lang="en-IN"/>
              <a:t>The variables on which the cluster analysis is to be done should be selected by keeping past research in mind.  It should also be selected by theory, the hypotheses being tested, and the judgment of the researcher.  An appropriate measure of distance or similarity should be selected; the most commonly used measure is the Euclidean distance or its square.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Correlation &amp; Regression Analysis</a:t>
            </a:r>
            <a:endParaRPr/>
          </a:p>
        </p:txBody>
      </p:sp>
      <p:sp>
        <p:nvSpPr>
          <p:cNvPr id="164" name="Google Shape;164;p3"/>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0"/>
              </a:spcBef>
              <a:spcAft>
                <a:spcPts val="0"/>
              </a:spcAft>
              <a:buSzPts val="2553"/>
              <a:buChar char="•"/>
            </a:pPr>
            <a:r>
              <a:rPr lang="en-IN" sz="2220"/>
              <a:t>Correlation is a statistical technique that can show whether and how strongly pairs of variables are related. For example, height and weight are related; taller people tend to be heavier than shorter people. The relationship isn't perfect</a:t>
            </a:r>
            <a:endParaRPr/>
          </a:p>
          <a:p>
            <a:pPr indent="-285750" lvl="0" marL="285750" rtl="0" algn="l">
              <a:lnSpc>
                <a:spcPct val="90000"/>
              </a:lnSpc>
              <a:spcBef>
                <a:spcPts val="1044"/>
              </a:spcBef>
              <a:spcAft>
                <a:spcPts val="0"/>
              </a:spcAft>
              <a:buSzPts val="2553"/>
              <a:buChar char="•"/>
            </a:pPr>
            <a:r>
              <a:rPr lang="en-IN" sz="2220"/>
              <a:t>Correlation is a statistic that measures the degree to which two variables move in relation to each other.</a:t>
            </a:r>
            <a:endParaRPr/>
          </a:p>
          <a:p>
            <a:pPr indent="-285750" lvl="0" marL="285750" rtl="0" algn="l">
              <a:lnSpc>
                <a:spcPct val="90000"/>
              </a:lnSpc>
              <a:spcBef>
                <a:spcPts val="1044"/>
              </a:spcBef>
              <a:spcAft>
                <a:spcPts val="0"/>
              </a:spcAft>
              <a:buSzPts val="2553"/>
              <a:buChar char="•"/>
            </a:pPr>
            <a:r>
              <a:rPr lang="en-IN" sz="2220"/>
              <a:t>In finance, the correlation can measure the movement of a stock with that of a benchmark index, such as the S&amp;P 500.</a:t>
            </a:r>
            <a:endParaRPr/>
          </a:p>
          <a:p>
            <a:pPr indent="-285750" lvl="0" marL="285750" rtl="0" algn="l">
              <a:lnSpc>
                <a:spcPct val="90000"/>
              </a:lnSpc>
              <a:spcBef>
                <a:spcPts val="1044"/>
              </a:spcBef>
              <a:spcAft>
                <a:spcPts val="0"/>
              </a:spcAft>
              <a:buSzPts val="2553"/>
              <a:buChar char="•"/>
            </a:pPr>
            <a:r>
              <a:rPr lang="en-IN" sz="2220"/>
              <a:t>Correlation measures association, but doesn't show if x causes y or vice versa, or if the association is caused by a third–perhaps unseen–factor.</a:t>
            </a:r>
            <a:endParaRPr/>
          </a:p>
          <a:p>
            <a:pPr indent="-123634" lvl="0" marL="285750" rtl="0" algn="l">
              <a:lnSpc>
                <a:spcPct val="90000"/>
              </a:lnSpc>
              <a:spcBef>
                <a:spcPts val="1044"/>
              </a:spcBef>
              <a:spcAft>
                <a:spcPts val="0"/>
              </a:spcAft>
              <a:buSzPts val="2553"/>
              <a:buNone/>
            </a:pPr>
            <a:r>
              <a:t/>
            </a:r>
            <a:endParaRPr sz="222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Cluster Analysis</a:t>
            </a:r>
            <a:endParaRPr/>
          </a:p>
        </p:txBody>
      </p:sp>
      <p:sp>
        <p:nvSpPr>
          <p:cNvPr id="325" name="Google Shape;325;p30"/>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Clustering procedures in cluster analysis may be hierarchical, non-hierarchical, or a two-step procedure.  A hierarchical procedure in cluster analysis is characterized by the development of a tree like structure.  A hierarchical procedure can be agglomerative or divisive.  Agglomerative methods in cluster analysis consist of linkage methods, variance methods, and centroid methods.  Linkage methods in cluster analysis are comprised of single linkage, complete linkage, and average linkage.</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Cluster Analysis</a:t>
            </a:r>
            <a:endParaRPr/>
          </a:p>
        </p:txBody>
      </p:sp>
      <p:sp>
        <p:nvSpPr>
          <p:cNvPr id="331" name="Google Shape;331;p31"/>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The non-hierarchical methods in cluster analysis are frequently referred to as K means clustering.  The two-step procedure can automatically determine the optimal number of clusters by comparing the values of model choice criteria across different clustering solutions.  The choice of clustering procedure and the choice of distance measure are interrelated.  The relative sizes of clusters in cluster analysis should be meaningful.  The clusters should be interpreted in terms of cluster centroids.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3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t/>
            </a:r>
            <a:endParaRPr/>
          </a:p>
        </p:txBody>
      </p:sp>
      <p:sp>
        <p:nvSpPr>
          <p:cNvPr id="337" name="Google Shape;337;p32"/>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110490" lvl="0" marL="285750" rtl="0" algn="l">
              <a:spcBef>
                <a:spcPts val="0"/>
              </a:spcBef>
              <a:spcAft>
                <a:spcPts val="0"/>
              </a:spcAft>
              <a:buSzPts val="276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3"/>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Applications of cluster analysis</a:t>
            </a:r>
            <a:endParaRPr/>
          </a:p>
        </p:txBody>
      </p:sp>
      <p:sp>
        <p:nvSpPr>
          <p:cNvPr id="343" name="Google Shape;343;p33"/>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Medicine: What are diagnostic clusters?</a:t>
            </a:r>
            <a:endParaRPr/>
          </a:p>
          <a:p>
            <a:pPr indent="-285750" lvl="0" marL="285750" rtl="0" algn="l">
              <a:spcBef>
                <a:spcPts val="1080"/>
              </a:spcBef>
              <a:spcAft>
                <a:spcPts val="0"/>
              </a:spcAft>
              <a:buSzPts val="2760"/>
              <a:buChar char="•"/>
            </a:pPr>
            <a:r>
              <a:rPr lang="en-IN"/>
              <a:t>Marketing:What are customer segments?</a:t>
            </a:r>
            <a:endParaRPr/>
          </a:p>
          <a:p>
            <a:pPr indent="-285750" lvl="0" marL="285750" rtl="0" algn="l">
              <a:spcBef>
                <a:spcPts val="1080"/>
              </a:spcBef>
              <a:spcAft>
                <a:spcPts val="0"/>
              </a:spcAft>
              <a:buSzPts val="2760"/>
              <a:buChar char="•"/>
            </a:pPr>
            <a:r>
              <a:rPr lang="en-IN"/>
              <a:t>Education:What are student groups that need special attention?</a:t>
            </a:r>
            <a:endParaRPr/>
          </a:p>
          <a:p>
            <a:pPr indent="-285750" lvl="0" marL="285750" rtl="0" algn="l">
              <a:spcBef>
                <a:spcPts val="1080"/>
              </a:spcBef>
              <a:spcAft>
                <a:spcPts val="0"/>
              </a:spcAft>
              <a:buSzPts val="2760"/>
              <a:buChar char="•"/>
            </a:pPr>
            <a:r>
              <a:rPr lang="en-IN"/>
              <a:t>Biology:What is the taxonomy of species?</a:t>
            </a:r>
            <a:endParaRPr/>
          </a:p>
          <a:p>
            <a:pPr indent="-110490" lvl="0" marL="285750" rtl="0" algn="l">
              <a:spcBef>
                <a:spcPts val="1080"/>
              </a:spcBef>
              <a:spcAft>
                <a:spcPts val="0"/>
              </a:spcAft>
              <a:buSzPts val="276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4"/>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Correlation</a:t>
            </a:r>
            <a:endParaRPr/>
          </a:p>
        </p:txBody>
      </p:sp>
      <p:sp>
        <p:nvSpPr>
          <p:cNvPr id="170" name="Google Shape;170;p4"/>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Correlation shows the strength of a relationship between two variables and is expressed numerically by the correlation coefficient. The correlation coefficient's values range between -1.0 and 1.0. </a:t>
            </a:r>
            <a:endParaRPr/>
          </a:p>
          <a:p>
            <a:pPr indent="-285750" lvl="0" marL="285750" rtl="0" algn="l">
              <a:spcBef>
                <a:spcPts val="1080"/>
              </a:spcBef>
              <a:spcAft>
                <a:spcPts val="0"/>
              </a:spcAft>
              <a:buSzPts val="2760"/>
              <a:buChar char="•"/>
            </a:pPr>
            <a:r>
              <a:rPr lang="en-IN"/>
              <a:t>A perfect </a:t>
            </a:r>
            <a:r>
              <a:rPr lang="en-IN" u="sng">
                <a:solidFill>
                  <a:schemeClr val="hlink"/>
                </a:solidFill>
                <a:hlinkClick r:id="rId3"/>
              </a:rPr>
              <a:t>positive correlation</a:t>
            </a:r>
            <a:r>
              <a:rPr lang="en-IN"/>
              <a:t> means that the correlation coefficient is exactly 1. This implies that as one security moves, either up or down, the other security moves in lockstep, in the same direction. </a:t>
            </a:r>
            <a:endParaRPr/>
          </a:p>
          <a:p>
            <a:pPr indent="-285750" lvl="0" marL="285750" rtl="0" algn="l">
              <a:spcBef>
                <a:spcPts val="1080"/>
              </a:spcBef>
              <a:spcAft>
                <a:spcPts val="0"/>
              </a:spcAft>
              <a:buSzPts val="2760"/>
              <a:buChar char="•"/>
            </a:pPr>
            <a:r>
              <a:rPr lang="en-IN"/>
              <a:t>A perfect </a:t>
            </a:r>
            <a:r>
              <a:rPr lang="en-IN" u="sng">
                <a:solidFill>
                  <a:schemeClr val="hlink"/>
                </a:solidFill>
                <a:hlinkClick r:id="rId4"/>
              </a:rPr>
              <a:t>negative correlation</a:t>
            </a:r>
            <a:r>
              <a:rPr lang="en-IN"/>
              <a:t> means that two assets move in opposite directions, while a zero correlation implies no linear relationship at all.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5"/>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Correlation</a:t>
            </a:r>
            <a:endParaRPr/>
          </a:p>
        </p:txBody>
      </p:sp>
      <p:sp>
        <p:nvSpPr>
          <p:cNvPr id="176" name="Google Shape;176;p5"/>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When two sets of data are strongly linked together we say they have a </a:t>
            </a:r>
            <a:r>
              <a:rPr b="1" lang="en-IN"/>
              <a:t>High Correlation</a:t>
            </a:r>
            <a:r>
              <a:rPr lang="en-IN"/>
              <a:t>.</a:t>
            </a:r>
            <a:endParaRPr/>
          </a:p>
          <a:p>
            <a:pPr indent="-285750" lvl="0" marL="285750" rtl="0" algn="l">
              <a:spcBef>
                <a:spcPts val="1080"/>
              </a:spcBef>
              <a:spcAft>
                <a:spcPts val="0"/>
              </a:spcAft>
              <a:buSzPts val="2760"/>
              <a:buChar char="•"/>
            </a:pPr>
            <a:r>
              <a:rPr lang="en-IN"/>
              <a:t>The word Correlation is made of </a:t>
            </a:r>
            <a:r>
              <a:rPr b="1" lang="en-IN"/>
              <a:t>Co-</a:t>
            </a:r>
            <a:r>
              <a:rPr lang="en-IN"/>
              <a:t> (meaning "together"), and </a:t>
            </a:r>
            <a:r>
              <a:rPr b="1" lang="en-IN"/>
              <a:t>Relation</a:t>
            </a:r>
            <a:endParaRPr/>
          </a:p>
          <a:p>
            <a:pPr indent="-285750" lvl="0" marL="285750" rtl="0" algn="l">
              <a:spcBef>
                <a:spcPts val="1080"/>
              </a:spcBef>
              <a:spcAft>
                <a:spcPts val="0"/>
              </a:spcAft>
              <a:buSzPts val="2760"/>
              <a:buChar char="•"/>
            </a:pPr>
            <a:r>
              <a:rPr lang="en-IN"/>
              <a:t>Correlation is </a:t>
            </a:r>
            <a:r>
              <a:rPr b="1" lang="en-IN"/>
              <a:t>Positive</a:t>
            </a:r>
            <a:r>
              <a:rPr lang="en-IN"/>
              <a:t> when the values </a:t>
            </a:r>
            <a:r>
              <a:rPr b="1" lang="en-IN"/>
              <a:t>increase</a:t>
            </a:r>
            <a:r>
              <a:rPr lang="en-IN"/>
              <a:t> together, and</a:t>
            </a:r>
            <a:endParaRPr/>
          </a:p>
          <a:p>
            <a:pPr indent="-285750" lvl="0" marL="285750" rtl="0" algn="l">
              <a:spcBef>
                <a:spcPts val="1080"/>
              </a:spcBef>
              <a:spcAft>
                <a:spcPts val="0"/>
              </a:spcAft>
              <a:buSzPts val="2760"/>
              <a:buChar char="•"/>
            </a:pPr>
            <a:r>
              <a:rPr lang="en-IN"/>
              <a:t>Correlation is </a:t>
            </a:r>
            <a:r>
              <a:rPr b="1" lang="en-IN"/>
              <a:t>Negative</a:t>
            </a:r>
            <a:r>
              <a:rPr lang="en-IN"/>
              <a:t> when one value </a:t>
            </a:r>
            <a:r>
              <a:rPr b="1" lang="en-IN"/>
              <a:t>decreases</a:t>
            </a:r>
            <a:r>
              <a:rPr lang="en-IN"/>
              <a:t> as the other increases</a:t>
            </a:r>
            <a:endParaRPr/>
          </a:p>
          <a:p>
            <a:pPr indent="-110490" lvl="0" marL="285750" rtl="0" algn="l">
              <a:spcBef>
                <a:spcPts val="1080"/>
              </a:spcBef>
              <a:spcAft>
                <a:spcPts val="0"/>
              </a:spcAft>
              <a:buSzPts val="276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6"/>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3959"/>
              <a:buFont typeface="Garamond"/>
              <a:buNone/>
            </a:pPr>
            <a:r>
              <a:rPr b="1" lang="en-IN" sz="3959"/>
              <a:t>Correlation Is Not Causation</a:t>
            </a:r>
            <a:br>
              <a:rPr b="1" lang="en-IN" sz="3959"/>
            </a:br>
            <a:endParaRPr sz="3959"/>
          </a:p>
        </p:txBody>
      </p:sp>
      <p:sp>
        <p:nvSpPr>
          <p:cNvPr id="182" name="Google Shape;182;p6"/>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80000"/>
              </a:lnSpc>
              <a:spcBef>
                <a:spcPts val="0"/>
              </a:spcBef>
              <a:spcAft>
                <a:spcPts val="0"/>
              </a:spcAft>
              <a:buSzPts val="2553"/>
              <a:buChar char="•"/>
            </a:pPr>
            <a:r>
              <a:rPr lang="en-IN" sz="2220"/>
              <a:t>A common saying is "Correlation Is Not Causation".</a:t>
            </a:r>
            <a:endParaRPr/>
          </a:p>
          <a:p>
            <a:pPr indent="-285750" lvl="0" marL="285750" rtl="0" algn="l">
              <a:lnSpc>
                <a:spcPct val="80000"/>
              </a:lnSpc>
              <a:spcBef>
                <a:spcPts val="1044"/>
              </a:spcBef>
              <a:spcAft>
                <a:spcPts val="0"/>
              </a:spcAft>
              <a:buSzPts val="2553"/>
              <a:buChar char="•"/>
            </a:pPr>
            <a:r>
              <a:rPr lang="en-IN" sz="2220"/>
              <a:t>What it </a:t>
            </a:r>
            <a:r>
              <a:rPr b="1" lang="en-IN" sz="2220"/>
              <a:t>really</a:t>
            </a:r>
            <a:r>
              <a:rPr lang="en-IN" sz="2220"/>
              <a:t> means is that a correlation does </a:t>
            </a:r>
            <a:r>
              <a:rPr b="1" lang="en-IN" sz="2220"/>
              <a:t>not prove</a:t>
            </a:r>
            <a:r>
              <a:rPr lang="en-IN" sz="2220"/>
              <a:t> one thing causes the other:</a:t>
            </a:r>
            <a:endParaRPr/>
          </a:p>
          <a:p>
            <a:pPr indent="-285750" lvl="0" marL="285750" rtl="0" algn="l">
              <a:lnSpc>
                <a:spcPct val="80000"/>
              </a:lnSpc>
              <a:spcBef>
                <a:spcPts val="1044"/>
              </a:spcBef>
              <a:spcAft>
                <a:spcPts val="0"/>
              </a:spcAft>
              <a:buSzPts val="2553"/>
              <a:buChar char="•"/>
            </a:pPr>
            <a:r>
              <a:rPr lang="en-IN" sz="2220"/>
              <a:t>One thing </a:t>
            </a:r>
            <a:r>
              <a:rPr b="1" lang="en-IN" sz="2220"/>
              <a:t>might</a:t>
            </a:r>
            <a:r>
              <a:rPr lang="en-IN" sz="2220"/>
              <a:t> cause the other</a:t>
            </a:r>
            <a:endParaRPr/>
          </a:p>
          <a:p>
            <a:pPr indent="-285750" lvl="0" marL="285750" rtl="0" algn="l">
              <a:lnSpc>
                <a:spcPct val="80000"/>
              </a:lnSpc>
              <a:spcBef>
                <a:spcPts val="1044"/>
              </a:spcBef>
              <a:spcAft>
                <a:spcPts val="0"/>
              </a:spcAft>
              <a:buSzPts val="2553"/>
              <a:buChar char="•"/>
            </a:pPr>
            <a:r>
              <a:rPr lang="en-IN" sz="2220"/>
              <a:t>The other </a:t>
            </a:r>
            <a:r>
              <a:rPr b="1" lang="en-IN" sz="2220"/>
              <a:t>might</a:t>
            </a:r>
            <a:r>
              <a:rPr lang="en-IN" sz="2220"/>
              <a:t> cause the first to happen</a:t>
            </a:r>
            <a:endParaRPr/>
          </a:p>
          <a:p>
            <a:pPr indent="-285750" lvl="0" marL="285750" rtl="0" algn="l">
              <a:lnSpc>
                <a:spcPct val="80000"/>
              </a:lnSpc>
              <a:spcBef>
                <a:spcPts val="1044"/>
              </a:spcBef>
              <a:spcAft>
                <a:spcPts val="0"/>
              </a:spcAft>
              <a:buSzPts val="2553"/>
              <a:buChar char="•"/>
            </a:pPr>
            <a:r>
              <a:rPr lang="en-IN" sz="2220"/>
              <a:t>They may be linked by a different thing</a:t>
            </a:r>
            <a:endParaRPr/>
          </a:p>
          <a:p>
            <a:pPr indent="-285750" lvl="0" marL="285750" rtl="0" algn="l">
              <a:lnSpc>
                <a:spcPct val="80000"/>
              </a:lnSpc>
              <a:spcBef>
                <a:spcPts val="1044"/>
              </a:spcBef>
              <a:spcAft>
                <a:spcPts val="0"/>
              </a:spcAft>
              <a:buSzPts val="2553"/>
              <a:buChar char="•"/>
            </a:pPr>
            <a:r>
              <a:rPr lang="en-IN" sz="2220"/>
              <a:t>Or it could be random chance!</a:t>
            </a:r>
            <a:endParaRPr/>
          </a:p>
          <a:p>
            <a:pPr indent="-285750" lvl="0" marL="285750" rtl="0" algn="l">
              <a:lnSpc>
                <a:spcPct val="80000"/>
              </a:lnSpc>
              <a:spcBef>
                <a:spcPts val="1044"/>
              </a:spcBef>
              <a:spcAft>
                <a:spcPts val="0"/>
              </a:spcAft>
              <a:buSzPts val="2553"/>
              <a:buChar char="•"/>
            </a:pPr>
            <a:r>
              <a:rPr lang="en-IN" sz="2220"/>
              <a:t>There can be many reasons the data has a good correlation.</a:t>
            </a:r>
            <a:endParaRPr/>
          </a:p>
          <a:p>
            <a:pPr indent="-123634" lvl="0" marL="285750" rtl="0" algn="l">
              <a:lnSpc>
                <a:spcPct val="80000"/>
              </a:lnSpc>
              <a:spcBef>
                <a:spcPts val="1044"/>
              </a:spcBef>
              <a:spcAft>
                <a:spcPts val="0"/>
              </a:spcAft>
              <a:buSzPts val="2553"/>
              <a:buNone/>
            </a:pPr>
            <a:r>
              <a:t/>
            </a:r>
            <a:endParaRPr sz="22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Example</a:t>
            </a:r>
            <a:endParaRPr/>
          </a:p>
        </p:txBody>
      </p:sp>
      <p:sp>
        <p:nvSpPr>
          <p:cNvPr id="188" name="Google Shape;188;p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0"/>
              </a:spcBef>
              <a:spcAft>
                <a:spcPts val="0"/>
              </a:spcAft>
              <a:buSzPts val="2760"/>
              <a:buChar char="•"/>
            </a:pPr>
            <a:r>
              <a:rPr lang="en-IN"/>
              <a:t>A few years ago a survey of employees found a strong positive correlation between </a:t>
            </a:r>
            <a:r>
              <a:rPr b="1" lang="en-IN"/>
              <a:t>"Studying an external course"</a:t>
            </a:r>
            <a:r>
              <a:rPr lang="en-IN"/>
              <a:t> and </a:t>
            </a:r>
            <a:r>
              <a:rPr b="1" lang="en-IN"/>
              <a:t>Sick Days</a:t>
            </a:r>
            <a:r>
              <a:rPr lang="en-IN"/>
              <a:t>.</a:t>
            </a:r>
            <a:endParaRPr/>
          </a:p>
          <a:p>
            <a:pPr indent="-285750" lvl="0" marL="285750" rtl="0" algn="l">
              <a:lnSpc>
                <a:spcPct val="90000"/>
              </a:lnSpc>
              <a:spcBef>
                <a:spcPts val="1080"/>
              </a:spcBef>
              <a:spcAft>
                <a:spcPts val="0"/>
              </a:spcAft>
              <a:buSzPts val="2760"/>
              <a:buChar char="•"/>
            </a:pPr>
            <a:r>
              <a:rPr lang="en-IN"/>
              <a:t>Does this mean:</a:t>
            </a:r>
            <a:endParaRPr/>
          </a:p>
          <a:p>
            <a:pPr indent="-285750" lvl="0" marL="285750" rtl="0" algn="l">
              <a:lnSpc>
                <a:spcPct val="90000"/>
              </a:lnSpc>
              <a:spcBef>
                <a:spcPts val="1080"/>
              </a:spcBef>
              <a:spcAft>
                <a:spcPts val="0"/>
              </a:spcAft>
              <a:buSzPts val="2760"/>
              <a:buChar char="•"/>
            </a:pPr>
            <a:r>
              <a:rPr lang="en-IN"/>
              <a:t>Studying makes them sick?</a:t>
            </a:r>
            <a:endParaRPr/>
          </a:p>
          <a:p>
            <a:pPr indent="-285750" lvl="0" marL="285750" rtl="0" algn="l">
              <a:lnSpc>
                <a:spcPct val="90000"/>
              </a:lnSpc>
              <a:spcBef>
                <a:spcPts val="1080"/>
              </a:spcBef>
              <a:spcAft>
                <a:spcPts val="0"/>
              </a:spcAft>
              <a:buSzPts val="2760"/>
              <a:buChar char="•"/>
            </a:pPr>
            <a:r>
              <a:rPr lang="en-IN"/>
              <a:t>Sick people study a lot?</a:t>
            </a:r>
            <a:endParaRPr/>
          </a:p>
          <a:p>
            <a:pPr indent="-285750" lvl="0" marL="285750" rtl="0" algn="l">
              <a:lnSpc>
                <a:spcPct val="90000"/>
              </a:lnSpc>
              <a:spcBef>
                <a:spcPts val="1080"/>
              </a:spcBef>
              <a:spcAft>
                <a:spcPts val="0"/>
              </a:spcAft>
              <a:buSzPts val="2760"/>
              <a:buChar char="•"/>
            </a:pPr>
            <a:r>
              <a:rPr lang="en-IN"/>
              <a:t>Or did they lie about being sick so they can study more?</a:t>
            </a:r>
            <a:endParaRPr/>
          </a:p>
          <a:p>
            <a:pPr indent="-285750" lvl="0" marL="285750" rtl="0" algn="l">
              <a:lnSpc>
                <a:spcPct val="90000"/>
              </a:lnSpc>
              <a:spcBef>
                <a:spcPts val="1080"/>
              </a:spcBef>
              <a:spcAft>
                <a:spcPts val="0"/>
              </a:spcAft>
              <a:buSzPts val="2760"/>
              <a:buChar char="•"/>
            </a:pPr>
            <a:r>
              <a:rPr lang="en-IN"/>
              <a:t>Without further research we can't be sure why.</a:t>
            </a:r>
            <a:endParaRPr/>
          </a:p>
          <a:p>
            <a:pPr indent="-110490" lvl="0" marL="285750" rtl="0" algn="l">
              <a:lnSpc>
                <a:spcPct val="90000"/>
              </a:lnSpc>
              <a:spcBef>
                <a:spcPts val="1080"/>
              </a:spcBef>
              <a:spcAft>
                <a:spcPts val="0"/>
              </a:spcAft>
              <a:buSzPts val="276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8"/>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Scatter Plot</a:t>
            </a:r>
            <a:endParaRPr/>
          </a:p>
        </p:txBody>
      </p:sp>
      <p:sp>
        <p:nvSpPr>
          <p:cNvPr id="194" name="Google Shape;194;p8"/>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p>
            <a:pPr indent="-285750" lvl="0" marL="285750" rtl="0" algn="l">
              <a:spcBef>
                <a:spcPts val="0"/>
              </a:spcBef>
              <a:spcAft>
                <a:spcPts val="0"/>
              </a:spcAft>
              <a:buSzPts val="2760"/>
              <a:buChar char="•"/>
            </a:pPr>
            <a:r>
              <a:rPr lang="en-IN"/>
              <a:t>A </a:t>
            </a:r>
            <a:r>
              <a:rPr b="1" lang="en-IN"/>
              <a:t>scatter plot</a:t>
            </a:r>
            <a:r>
              <a:rPr lang="en-IN"/>
              <a:t> (also called a </a:t>
            </a:r>
            <a:r>
              <a:rPr b="1" lang="en-IN"/>
              <a:t>scatterplot</a:t>
            </a:r>
            <a:r>
              <a:rPr lang="en-IN"/>
              <a:t>, </a:t>
            </a:r>
            <a:r>
              <a:rPr b="1" lang="en-IN"/>
              <a:t>scatter graph</a:t>
            </a:r>
            <a:r>
              <a:rPr lang="en-IN"/>
              <a:t>, </a:t>
            </a:r>
            <a:r>
              <a:rPr b="1" lang="en-IN"/>
              <a:t>scatter chart</a:t>
            </a:r>
            <a:r>
              <a:rPr lang="en-IN"/>
              <a:t>, </a:t>
            </a:r>
            <a:r>
              <a:rPr b="1" lang="en-IN"/>
              <a:t>scattergram</a:t>
            </a:r>
            <a:r>
              <a:rPr lang="en-IN"/>
              <a:t>, or </a:t>
            </a:r>
            <a:r>
              <a:rPr b="1" lang="en-IN"/>
              <a:t>scatter diagram</a:t>
            </a:r>
            <a:r>
              <a:rPr lang="en-IN"/>
              <a:t>) is a type of </a:t>
            </a:r>
            <a:r>
              <a:rPr lang="en-IN" u="sng">
                <a:solidFill>
                  <a:schemeClr val="hlink"/>
                </a:solidFill>
                <a:hlinkClick r:id="rId3"/>
              </a:rPr>
              <a:t>plot</a:t>
            </a:r>
            <a:r>
              <a:rPr lang="en-IN"/>
              <a:t> or </a:t>
            </a:r>
            <a:r>
              <a:rPr lang="en-IN" u="sng">
                <a:solidFill>
                  <a:schemeClr val="hlink"/>
                </a:solidFill>
                <a:hlinkClick r:id="rId4"/>
              </a:rPr>
              <a:t>mathematical diagram</a:t>
            </a:r>
            <a:r>
              <a:rPr lang="en-IN"/>
              <a:t>  to display values for typically two </a:t>
            </a:r>
            <a:r>
              <a:rPr lang="en-IN" u="sng">
                <a:solidFill>
                  <a:schemeClr val="hlink"/>
                </a:solidFill>
                <a:hlinkClick r:id="rId5"/>
              </a:rPr>
              <a:t>variables</a:t>
            </a:r>
            <a:r>
              <a:rPr lang="en-IN"/>
              <a:t> for a set of data. If the points are coded (color/shape/size), one additional variable can be displayed. The data are displayed as a collection of points, each having the value of one variable determining the position on the horizontal axis and the value of the other variable determining the position on the </a:t>
            </a:r>
            <a:r>
              <a:rPr lang="en-IN" u="sng">
                <a:solidFill>
                  <a:schemeClr val="hlink"/>
                </a:solidFill>
                <a:hlinkClick r:id="rId6"/>
              </a:rPr>
              <a:t>vertical axis</a:t>
            </a:r>
            <a:r>
              <a:rPr lang="en-IN"/>
              <a: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9"/>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262626"/>
              </a:buClr>
              <a:buSzPts val="4400"/>
              <a:buFont typeface="Garamond"/>
              <a:buNone/>
            </a:pPr>
            <a:r>
              <a:rPr lang="en-IN"/>
              <a:t>Types of Correlation</a:t>
            </a:r>
            <a:endParaRPr/>
          </a:p>
        </p:txBody>
      </p:sp>
      <p:pic>
        <p:nvPicPr>
          <p:cNvPr id="200" name="Google Shape;200;p9"/>
          <p:cNvPicPr preferRelativeResize="0"/>
          <p:nvPr>
            <p:ph idx="1" type="body"/>
          </p:nvPr>
        </p:nvPicPr>
        <p:blipFill rotWithShape="1">
          <a:blip r:embed="rId3">
            <a:alphaModFix/>
          </a:blip>
          <a:srcRect b="0" l="0" r="0" t="0"/>
          <a:stretch/>
        </p:blipFill>
        <p:spPr>
          <a:xfrm>
            <a:off x="1295402" y="2484407"/>
            <a:ext cx="9755036" cy="368347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rganic">
  <a:themeElements>
    <a:clrScheme name="Organic">
      <a:dk1>
        <a:srgbClr val="000000"/>
      </a:dk1>
      <a:lt1>
        <a:srgbClr val="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2020-10-13T13:07:58Z</dcterms:created>
  <dc:creator>ADIT</dc:creator>
</cp:coreProperties>
</file>