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1" r:id="rId1"/>
  </p:sldMasterIdLst>
  <p:sldIdLst>
    <p:sldId id="256" r:id="rId2"/>
    <p:sldId id="283" r:id="rId3"/>
    <p:sldId id="291" r:id="rId4"/>
    <p:sldId id="259" r:id="rId5"/>
    <p:sldId id="260" r:id="rId6"/>
    <p:sldId id="261" r:id="rId7"/>
    <p:sldId id="305" r:id="rId8"/>
    <p:sldId id="267" r:id="rId9"/>
    <p:sldId id="268" r:id="rId10"/>
    <p:sldId id="270" r:id="rId11"/>
    <p:sldId id="271" r:id="rId12"/>
    <p:sldId id="292" r:id="rId13"/>
    <p:sldId id="278" r:id="rId14"/>
    <p:sldId id="272" r:id="rId15"/>
    <p:sldId id="273" r:id="rId16"/>
    <p:sldId id="295" r:id="rId17"/>
    <p:sldId id="294" r:id="rId18"/>
    <p:sldId id="296" r:id="rId19"/>
    <p:sldId id="297" r:id="rId20"/>
    <p:sldId id="257" r:id="rId21"/>
    <p:sldId id="258" r:id="rId22"/>
    <p:sldId id="298" r:id="rId23"/>
    <p:sldId id="300" r:id="rId24"/>
    <p:sldId id="299" r:id="rId25"/>
    <p:sldId id="301" r:id="rId26"/>
    <p:sldId id="302" r:id="rId27"/>
    <p:sldId id="303" r:id="rId28"/>
    <p:sldId id="304" r:id="rId29"/>
    <p:sldId id="306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03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72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36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45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7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09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35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43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5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414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79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59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-219637"/>
            <a:ext cx="8630117" cy="2971801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ELASTICITY OF </a:t>
            </a:r>
            <a:r>
              <a:rPr lang="en-US" dirty="0" err="1">
                <a:solidFill>
                  <a:srgbClr val="FF0000"/>
                </a:solidFill>
              </a:rPr>
              <a:t>DEMAND&amp;Measures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3528" y="3056965"/>
            <a:ext cx="6400800" cy="2761129"/>
          </a:xfrm>
        </p:spPr>
        <p:txBody>
          <a:bodyPr/>
          <a:lstStyle/>
          <a:p>
            <a:endParaRPr lang="en-IN" b="1" cap="all" dirty="0"/>
          </a:p>
        </p:txBody>
      </p:sp>
    </p:spTree>
    <p:extLst>
      <p:ext uri="{BB962C8B-B14F-4D97-AF65-F5344CB8AC3E}">
        <p14:creationId xmlns:p14="http://schemas.microsoft.com/office/powerpoint/2010/main" val="1020224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85" y="100703"/>
            <a:ext cx="11314798" cy="582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09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473" t="5412" r="3763" b="12551"/>
          <a:stretch/>
        </p:blipFill>
        <p:spPr>
          <a:xfrm>
            <a:off x="1637722" y="674932"/>
            <a:ext cx="8083326" cy="4678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6750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D8F47A-956B-42D6-9487-4874B3B90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4313"/>
            <a:ext cx="11430000" cy="582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45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032050" cy="762920"/>
          </a:xfrm>
        </p:spPr>
        <p:txBody>
          <a:bodyPr/>
          <a:lstStyle/>
          <a:p>
            <a:r>
              <a:rPr lang="en-US" dirty="0"/>
              <a:t>Class review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286" y="1418602"/>
            <a:ext cx="11020514" cy="4758361"/>
          </a:xfrm>
        </p:spPr>
        <p:txBody>
          <a:bodyPr/>
          <a:lstStyle/>
          <a:p>
            <a:r>
              <a:rPr lang="en-US" dirty="0"/>
              <a:t>Income elasticity of demand&lt;0….INFERIOR</a:t>
            </a:r>
          </a:p>
          <a:p>
            <a:r>
              <a:rPr lang="en-US" dirty="0"/>
              <a:t> Income elasticity of demand &gt;1….LUXURY</a:t>
            </a:r>
          </a:p>
          <a:p>
            <a:r>
              <a:rPr lang="en-US" dirty="0"/>
              <a:t>Income elasticity of demand  &lt;1…. NORMAL</a:t>
            </a:r>
          </a:p>
          <a:p>
            <a:r>
              <a:rPr lang="en-US" dirty="0"/>
              <a:t>Income elasticity of demand =0….NOT RELATED TO INCOME</a:t>
            </a:r>
          </a:p>
          <a:p>
            <a:r>
              <a:rPr lang="en-US" dirty="0"/>
              <a:t>Price elasticity of demand is zero….NOT RELATED TO PRICE EG SALT AND MEDICINE//VERTICAL </a:t>
            </a:r>
          </a:p>
          <a:p>
            <a:r>
              <a:rPr lang="en-US" dirty="0"/>
              <a:t>PRICE ELASTICITY  INFINITE….HORIZONTAL</a:t>
            </a:r>
          </a:p>
          <a:p>
            <a:r>
              <a:rPr lang="en-US" dirty="0"/>
              <a:t>Price elasticity of demand is &gt;1…FLATTER</a:t>
            </a:r>
          </a:p>
          <a:p>
            <a:r>
              <a:rPr lang="en-US" dirty="0"/>
              <a:t>Price elasticity of demand is&lt;1.. demand curve IS STEEPER.</a:t>
            </a:r>
          </a:p>
        </p:txBody>
      </p:sp>
    </p:spTree>
    <p:extLst>
      <p:ext uri="{BB962C8B-B14F-4D97-AF65-F5344CB8AC3E}">
        <p14:creationId xmlns:p14="http://schemas.microsoft.com/office/powerpoint/2010/main" val="1907573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32" y="124288"/>
            <a:ext cx="11260536" cy="577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39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10" y="0"/>
            <a:ext cx="11372379" cy="580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01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6BB13C3-AEBC-4EA0-A867-1EB8539C2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5" t="7011" r="4814" b="12514"/>
          <a:stretch/>
        </p:blipFill>
        <p:spPr>
          <a:xfrm>
            <a:off x="1137146" y="763480"/>
            <a:ext cx="9241655" cy="51135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9630866-9030-40F6-AAE8-1066DBB5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156449"/>
            <a:ext cx="9603275" cy="1049235"/>
          </a:xfrm>
        </p:spPr>
        <p:txBody>
          <a:bodyPr/>
          <a:lstStyle/>
          <a:p>
            <a:r>
              <a:rPr lang="en-US" dirty="0"/>
              <a:t>CONCEPTS……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20893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38B936-6609-4B73-9ED1-4017A4AEA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379" y="337351"/>
            <a:ext cx="9828911" cy="537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87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131547-7988-4C5E-9470-88CA252DB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85" y="175611"/>
            <a:ext cx="7972147" cy="5903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CD9870F-3DAB-430C-A033-6CFA5950E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7683" y="1636404"/>
            <a:ext cx="3867150" cy="29815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1153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MEASUREMENT OF ELASTICITY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D1823D9-39BB-4B14-8AC0-4E6C66FA7F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2353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61" y="66671"/>
            <a:ext cx="10381129" cy="614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09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202" y="274606"/>
            <a:ext cx="10084037" cy="526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70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764" y="168676"/>
            <a:ext cx="9690931" cy="577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436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773" y="125450"/>
            <a:ext cx="9750751" cy="570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91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DDFAE0-ECD9-49E8-B927-8D304BB62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737" y="466632"/>
            <a:ext cx="4600575" cy="514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75C66A-3EF5-495A-A6F1-EA4D9B2952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447"/>
          <a:stretch/>
        </p:blipFill>
        <p:spPr>
          <a:xfrm>
            <a:off x="268782" y="466632"/>
            <a:ext cx="6858000" cy="5143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6031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93" y="305657"/>
            <a:ext cx="5999148" cy="5615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499" y="305657"/>
            <a:ext cx="6500501" cy="561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769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95" y="79049"/>
            <a:ext cx="7366475" cy="59222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899" t="8036" r="10000"/>
          <a:stretch/>
        </p:blipFill>
        <p:spPr>
          <a:xfrm>
            <a:off x="7611647" y="145279"/>
            <a:ext cx="4281444" cy="58560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8444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75A144-8F32-4155-A012-E26C0615A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874" y="207977"/>
            <a:ext cx="9135122" cy="5393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7150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814" y="131672"/>
            <a:ext cx="9836209" cy="562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05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0955" r="23750"/>
          <a:stretch/>
        </p:blipFill>
        <p:spPr>
          <a:xfrm>
            <a:off x="7217629" y="87207"/>
            <a:ext cx="4633690" cy="5896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16" y="87206"/>
            <a:ext cx="6550016" cy="58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85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7009B1-1EB5-4A6C-8BBD-D61045966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66" y="168677"/>
            <a:ext cx="10005134" cy="566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1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YPES OF ELASTICITY OF&#10;DEMAND&#10;• 1) PRICE ELASTICITY OF DEMAND&#10;• 2) CROSS ELASTICITY OF DEMAND&#10;• 3) INCOME ELASTICITY OF DE...">
            <a:extLst>
              <a:ext uri="{FF2B5EF4-FFF2-40B4-BE49-F238E27FC236}">
                <a16:creationId xmlns:a16="http://schemas.microsoft.com/office/drawing/2014/main" id="{DEA27944-6E8F-48D4-ADF4-69185109BF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33"/>
          <a:stretch/>
        </p:blipFill>
        <p:spPr bwMode="auto">
          <a:xfrm>
            <a:off x="1572827" y="295183"/>
            <a:ext cx="9046346" cy="520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605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543" r="-784" b="8236"/>
          <a:stretch/>
        </p:blipFill>
        <p:spPr>
          <a:xfrm>
            <a:off x="537884" y="62753"/>
            <a:ext cx="11062446" cy="605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3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3906" y="152400"/>
            <a:ext cx="8534400" cy="1521011"/>
          </a:xfrm>
        </p:spPr>
        <p:txBody>
          <a:bodyPr>
            <a:normAutofit/>
          </a:bodyPr>
          <a:lstStyle/>
          <a:p>
            <a:r>
              <a:rPr lang="en-US" sz="4400" b="1" dirty="0"/>
              <a:t>CALCULATION OF PRICE ELASTICITY OF DEMAND</a:t>
            </a:r>
            <a:endParaRPr lang="en-IN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692" y="1673411"/>
            <a:ext cx="6377444" cy="3947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670" y="2860830"/>
            <a:ext cx="4616223" cy="2036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450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518" t="5455" r="2050" b="11699"/>
          <a:stretch/>
        </p:blipFill>
        <p:spPr>
          <a:xfrm>
            <a:off x="277625" y="1077497"/>
            <a:ext cx="5102244" cy="5104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9E5C63-7F9D-478D-BFAB-3D2BA4E169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18"/>
          <a:stretch/>
        </p:blipFill>
        <p:spPr>
          <a:xfrm>
            <a:off x="5602353" y="1077497"/>
            <a:ext cx="6391921" cy="49593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69E8A77-7E0E-4583-8384-40B1E037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3159"/>
          </a:xfrm>
        </p:spPr>
        <p:txBody>
          <a:bodyPr/>
          <a:lstStyle/>
          <a:p>
            <a:r>
              <a:rPr lang="en-US" dirty="0"/>
              <a:t>Types Of Price elasticity of Demand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8764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C4E645-A1C0-4167-A683-CC187809B2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32" r="932" b="3777"/>
          <a:stretch/>
        </p:blipFill>
        <p:spPr>
          <a:xfrm>
            <a:off x="167936" y="0"/>
            <a:ext cx="11430000" cy="618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40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744" y="-1"/>
            <a:ext cx="11143716" cy="601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3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931" y="807334"/>
            <a:ext cx="9259748" cy="52433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3005" y="0"/>
            <a:ext cx="10515600" cy="1325563"/>
          </a:xfrm>
        </p:spPr>
        <p:txBody>
          <a:bodyPr/>
          <a:lstStyle/>
          <a:p>
            <a:r>
              <a:rPr lang="en-US" dirty="0"/>
              <a:t>Income Elasticity Calculation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790492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641</TotalTime>
  <Words>107</Words>
  <Application>Microsoft Office PowerPoint</Application>
  <PresentationFormat>Widescreen</PresentationFormat>
  <Paragraphs>15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Gill Sans MT</vt:lpstr>
      <vt:lpstr>Gallery</vt:lpstr>
      <vt:lpstr>ELASTICITY OF DEMAND&amp;Measures</vt:lpstr>
      <vt:lpstr>PowerPoint Presentation</vt:lpstr>
      <vt:lpstr>PowerPoint Presentation</vt:lpstr>
      <vt:lpstr>PowerPoint Presentation</vt:lpstr>
      <vt:lpstr>CALCULATION OF PRICE ELASTICITY OF DEMAND</vt:lpstr>
      <vt:lpstr>Types Of Price elasticity of Demand</vt:lpstr>
      <vt:lpstr>PowerPoint Presentation</vt:lpstr>
      <vt:lpstr>PowerPoint Presentation</vt:lpstr>
      <vt:lpstr>Income Elasticity Calculation</vt:lpstr>
      <vt:lpstr>PowerPoint Presentation</vt:lpstr>
      <vt:lpstr>PowerPoint Presentation</vt:lpstr>
      <vt:lpstr>PowerPoint Presentation</vt:lpstr>
      <vt:lpstr>Class review</vt:lpstr>
      <vt:lpstr>PowerPoint Presentation</vt:lpstr>
      <vt:lpstr>PowerPoint Presentation</vt:lpstr>
      <vt:lpstr>CONCEPTS……</vt:lpstr>
      <vt:lpstr>PowerPoint Presentation</vt:lpstr>
      <vt:lpstr>PowerPoint Presentation</vt:lpstr>
      <vt:lpstr>MEASUREMENT OF ELASTICITY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ELASTICITY OF DEMAND</dc:title>
  <dc:creator>RickJons</dc:creator>
  <cp:lastModifiedBy>Kankana Ghosh</cp:lastModifiedBy>
  <cp:revision>67</cp:revision>
  <dcterms:created xsi:type="dcterms:W3CDTF">2020-10-25T05:25:44Z</dcterms:created>
  <dcterms:modified xsi:type="dcterms:W3CDTF">2021-10-25T02:48:48Z</dcterms:modified>
</cp:coreProperties>
</file>