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79" r:id="rId5"/>
    <p:sldId id="261" r:id="rId6"/>
    <p:sldId id="264" r:id="rId7"/>
    <p:sldId id="262" r:id="rId8"/>
    <p:sldId id="263" r:id="rId9"/>
    <p:sldId id="258" r:id="rId10"/>
    <p:sldId id="260" r:id="rId11"/>
    <p:sldId id="267" r:id="rId12"/>
    <p:sldId id="275" r:id="rId13"/>
    <p:sldId id="266" r:id="rId14"/>
    <p:sldId id="276" r:id="rId15"/>
    <p:sldId id="277" r:id="rId16"/>
    <p:sldId id="278" r:id="rId17"/>
    <p:sldId id="26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5A06"/>
    <a:srgbClr val="7ABC32"/>
    <a:srgbClr val="FF9E1D"/>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71" autoAdjust="0"/>
  </p:normalViewPr>
  <p:slideViewPr>
    <p:cSldViewPr>
      <p:cViewPr>
        <p:scale>
          <a:sx n="76" d="100"/>
          <a:sy n="76" d="100"/>
        </p:scale>
        <p:origin x="-336" y="114"/>
      </p:cViewPr>
      <p:guideLst>
        <p:guide orient="horz" pos="2160"/>
        <p:guide pos="2880"/>
      </p:guideLst>
    </p:cSldViewPr>
  </p:slideViewPr>
  <p:outlineViewPr>
    <p:cViewPr>
      <p:scale>
        <a:sx n="33" d="100"/>
        <a:sy n="33" d="100"/>
      </p:scale>
      <p:origin x="72" y="65118"/>
    </p:cViewPr>
  </p:outlin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8ABE63-EE39-4A1F-AFD0-4128D148F2F8}" type="doc">
      <dgm:prSet loTypeId="urn:microsoft.com/office/officeart/2005/8/layout/hierarchy3" loCatId="list" qsTypeId="urn:microsoft.com/office/officeart/2005/8/quickstyle/3d4" qsCatId="3D" csTypeId="urn:microsoft.com/office/officeart/2005/8/colors/accent3_5" csCatId="accent3" phldr="1"/>
      <dgm:spPr/>
      <dgm:t>
        <a:bodyPr/>
        <a:lstStyle/>
        <a:p>
          <a:endParaRPr lang="en-US"/>
        </a:p>
      </dgm:t>
    </dgm:pt>
    <dgm:pt modelId="{1DBEB2BE-8FFF-48CC-9C9F-4EF059E49DF5}">
      <dgm:prSet phldrT="[Text]" custT="1"/>
      <dgm:spPr/>
      <dgm:t>
        <a:bodyPr/>
        <a:lstStyle/>
        <a:p>
          <a:r>
            <a:rPr lang="en-US" sz="2400" dirty="0" smtClean="0">
              <a:latin typeface="Times New Roman" pitchFamily="18" charset="0"/>
              <a:cs typeface="Times New Roman" pitchFamily="18" charset="0"/>
            </a:rPr>
            <a:t>Public benefits</a:t>
          </a:r>
          <a:endParaRPr lang="en-US" sz="2400" dirty="0">
            <a:latin typeface="Times New Roman" pitchFamily="18" charset="0"/>
            <a:cs typeface="Times New Roman" pitchFamily="18" charset="0"/>
          </a:endParaRPr>
        </a:p>
      </dgm:t>
    </dgm:pt>
    <dgm:pt modelId="{22D82B8E-964A-4E57-8BCD-46D3FA102B5E}" type="parTrans" cxnId="{496F2AA0-3A01-47CE-A938-EA3AF6FADF19}">
      <dgm:prSet/>
      <dgm:spPr/>
      <dgm:t>
        <a:bodyPr/>
        <a:lstStyle/>
        <a:p>
          <a:endParaRPr lang="en-US"/>
        </a:p>
      </dgm:t>
    </dgm:pt>
    <dgm:pt modelId="{DBFDE39F-FD5A-4367-961D-D0CAE42F3DB7}" type="sibTrans" cxnId="{496F2AA0-3A01-47CE-A938-EA3AF6FADF19}">
      <dgm:prSet/>
      <dgm:spPr/>
      <dgm:t>
        <a:bodyPr/>
        <a:lstStyle/>
        <a:p>
          <a:endParaRPr lang="en-US"/>
        </a:p>
      </dgm:t>
    </dgm:pt>
    <dgm:pt modelId="{837511C0-61A4-4E14-B0C8-FE2093C03639}">
      <dgm:prSet phldrT="[Text]"/>
      <dgm:spPr/>
      <dgm:t>
        <a:bodyPr/>
        <a:lstStyle/>
        <a:p>
          <a:r>
            <a:rPr lang="en-US" dirty="0" smtClean="0">
              <a:latin typeface="Times New Roman" pitchFamily="18" charset="0"/>
              <a:cs typeface="Times New Roman" pitchFamily="18" charset="0"/>
            </a:rPr>
            <a:t>Aesthetic Improvements.</a:t>
          </a:r>
          <a:endParaRPr lang="en-US" dirty="0">
            <a:latin typeface="Times New Roman" pitchFamily="18" charset="0"/>
            <a:cs typeface="Times New Roman" pitchFamily="18" charset="0"/>
          </a:endParaRPr>
        </a:p>
      </dgm:t>
    </dgm:pt>
    <dgm:pt modelId="{2EA93B24-8725-4289-8D31-F4507B750A96}" type="parTrans" cxnId="{E6AECBCF-36ED-4BD2-AD5E-83F492255896}">
      <dgm:prSet/>
      <dgm:spPr/>
      <dgm:t>
        <a:bodyPr/>
        <a:lstStyle/>
        <a:p>
          <a:endParaRPr lang="en-US">
            <a:latin typeface="Times New Roman" pitchFamily="18" charset="0"/>
            <a:cs typeface="Times New Roman" pitchFamily="18" charset="0"/>
          </a:endParaRPr>
        </a:p>
      </dgm:t>
    </dgm:pt>
    <dgm:pt modelId="{2C5506A6-70D3-4D20-9960-DF0813BEC704}" type="sibTrans" cxnId="{E6AECBCF-36ED-4BD2-AD5E-83F492255896}">
      <dgm:prSet/>
      <dgm:spPr/>
      <dgm:t>
        <a:bodyPr/>
        <a:lstStyle/>
        <a:p>
          <a:endParaRPr lang="en-US"/>
        </a:p>
      </dgm:t>
    </dgm:pt>
    <dgm:pt modelId="{6205D94B-93E5-42BC-8A11-0F3AAA9614EA}">
      <dgm:prSet phldrT="[Text]"/>
      <dgm:spPr/>
      <dgm:t>
        <a:bodyPr/>
        <a:lstStyle/>
        <a:p>
          <a:r>
            <a:rPr lang="en-US" dirty="0" smtClean="0">
              <a:latin typeface="Times New Roman" pitchFamily="18" charset="0"/>
              <a:cs typeface="Times New Roman" pitchFamily="18" charset="0"/>
            </a:rPr>
            <a:t>Reduction of the Urban Heat Island Effect.</a:t>
          </a:r>
          <a:endParaRPr lang="en-US" dirty="0">
            <a:latin typeface="Times New Roman" pitchFamily="18" charset="0"/>
            <a:cs typeface="Times New Roman" pitchFamily="18" charset="0"/>
          </a:endParaRPr>
        </a:p>
      </dgm:t>
    </dgm:pt>
    <dgm:pt modelId="{4AF0DA2A-4683-4C10-B681-C328D864EA1B}" type="parTrans" cxnId="{2A4FCFFC-36AE-475D-8A07-A283D7EE5764}">
      <dgm:prSet/>
      <dgm:spPr/>
      <dgm:t>
        <a:bodyPr/>
        <a:lstStyle/>
        <a:p>
          <a:endParaRPr lang="en-US">
            <a:latin typeface="Times New Roman" pitchFamily="18" charset="0"/>
            <a:cs typeface="Times New Roman" pitchFamily="18" charset="0"/>
          </a:endParaRPr>
        </a:p>
      </dgm:t>
    </dgm:pt>
    <dgm:pt modelId="{41A8FC7B-349F-4B9D-8D8C-BBB67E6C8D11}" type="sibTrans" cxnId="{2A4FCFFC-36AE-475D-8A07-A283D7EE5764}">
      <dgm:prSet/>
      <dgm:spPr/>
      <dgm:t>
        <a:bodyPr/>
        <a:lstStyle/>
        <a:p>
          <a:endParaRPr lang="en-US"/>
        </a:p>
      </dgm:t>
    </dgm:pt>
    <dgm:pt modelId="{476D6476-1D66-43EA-AC79-1366C2D37984}">
      <dgm:prSet phldrT="[Text]" custT="1"/>
      <dgm:spPr/>
      <dgm:t>
        <a:bodyPr/>
        <a:lstStyle/>
        <a:p>
          <a:r>
            <a:rPr lang="en-US" sz="2400" dirty="0" smtClean="0">
              <a:latin typeface="Times New Roman" pitchFamily="18" charset="0"/>
              <a:cs typeface="Times New Roman" pitchFamily="18" charset="0"/>
            </a:rPr>
            <a:t>Private benefits</a:t>
          </a:r>
          <a:endParaRPr lang="en-US" sz="2400" dirty="0">
            <a:latin typeface="Times New Roman" pitchFamily="18" charset="0"/>
            <a:cs typeface="Times New Roman" pitchFamily="18" charset="0"/>
          </a:endParaRPr>
        </a:p>
      </dgm:t>
    </dgm:pt>
    <dgm:pt modelId="{FFA167B1-44FE-4ECB-A864-DB83D71C95EE}" type="parTrans" cxnId="{D8962C97-33E3-4FAE-A4C4-05231CE0780B}">
      <dgm:prSet/>
      <dgm:spPr/>
      <dgm:t>
        <a:bodyPr/>
        <a:lstStyle/>
        <a:p>
          <a:endParaRPr lang="en-US"/>
        </a:p>
      </dgm:t>
    </dgm:pt>
    <dgm:pt modelId="{EEC6C6ED-C242-4B08-A4C2-7BFD1914B701}" type="sibTrans" cxnId="{D8962C97-33E3-4FAE-A4C4-05231CE0780B}">
      <dgm:prSet/>
      <dgm:spPr/>
      <dgm:t>
        <a:bodyPr/>
        <a:lstStyle/>
        <a:p>
          <a:endParaRPr lang="en-US"/>
        </a:p>
      </dgm:t>
    </dgm:pt>
    <dgm:pt modelId="{CEC63303-FBFD-44BF-8135-7949120CB943}">
      <dgm:prSet phldrT="[Text]"/>
      <dgm:spPr/>
      <dgm:t>
        <a:bodyPr/>
        <a:lstStyle/>
        <a:p>
          <a:r>
            <a:rPr lang="en-US" dirty="0" smtClean="0">
              <a:latin typeface="Times New Roman" pitchFamily="18" charset="0"/>
              <a:cs typeface="Times New Roman" pitchFamily="18" charset="0"/>
            </a:rPr>
            <a:t>Improved Energy Efficiency</a:t>
          </a:r>
          <a:endParaRPr lang="en-US" dirty="0">
            <a:latin typeface="Times New Roman" pitchFamily="18" charset="0"/>
            <a:cs typeface="Times New Roman" pitchFamily="18" charset="0"/>
          </a:endParaRPr>
        </a:p>
      </dgm:t>
    </dgm:pt>
    <dgm:pt modelId="{141FD0D1-E1DB-40B9-B5AB-8AA8961C4394}" type="parTrans" cxnId="{403C1F5B-2BCD-421B-8F46-7CA5110B3F4C}">
      <dgm:prSet/>
      <dgm:spPr/>
      <dgm:t>
        <a:bodyPr/>
        <a:lstStyle/>
        <a:p>
          <a:endParaRPr lang="en-US">
            <a:latin typeface="Times New Roman" pitchFamily="18" charset="0"/>
            <a:cs typeface="Times New Roman" pitchFamily="18" charset="0"/>
          </a:endParaRPr>
        </a:p>
      </dgm:t>
    </dgm:pt>
    <dgm:pt modelId="{9F4CDC9A-9E60-43B5-9923-59C4347B3692}" type="sibTrans" cxnId="{403C1F5B-2BCD-421B-8F46-7CA5110B3F4C}">
      <dgm:prSet/>
      <dgm:spPr/>
      <dgm:t>
        <a:bodyPr/>
        <a:lstStyle/>
        <a:p>
          <a:endParaRPr lang="en-US"/>
        </a:p>
      </dgm:t>
    </dgm:pt>
    <dgm:pt modelId="{2B761B29-89AE-4940-AA79-B2C03B52FDE9}">
      <dgm:prSet phldrT="[Text]"/>
      <dgm:spPr/>
      <dgm:t>
        <a:bodyPr/>
        <a:lstStyle/>
        <a:p>
          <a:r>
            <a:rPr lang="en-US" dirty="0" smtClean="0">
              <a:latin typeface="Times New Roman" pitchFamily="18" charset="0"/>
              <a:cs typeface="Times New Roman" pitchFamily="18" charset="0"/>
            </a:rPr>
            <a:t>Building Structure Protection</a:t>
          </a:r>
          <a:endParaRPr lang="en-US" dirty="0">
            <a:latin typeface="Times New Roman" pitchFamily="18" charset="0"/>
            <a:cs typeface="Times New Roman" pitchFamily="18" charset="0"/>
          </a:endParaRPr>
        </a:p>
      </dgm:t>
    </dgm:pt>
    <dgm:pt modelId="{68D86AC9-F18E-4FF7-AAD3-3508A4692832}" type="parTrans" cxnId="{7CB7BE6B-0E19-4354-BC3E-B2D151708CC0}">
      <dgm:prSet/>
      <dgm:spPr/>
      <dgm:t>
        <a:bodyPr/>
        <a:lstStyle/>
        <a:p>
          <a:endParaRPr lang="en-US">
            <a:latin typeface="Times New Roman" pitchFamily="18" charset="0"/>
            <a:cs typeface="Times New Roman" pitchFamily="18" charset="0"/>
          </a:endParaRPr>
        </a:p>
      </dgm:t>
    </dgm:pt>
    <dgm:pt modelId="{BD79CB14-E2CF-4AC6-AB5A-180AD1F61A31}" type="sibTrans" cxnId="{7CB7BE6B-0E19-4354-BC3E-B2D151708CC0}">
      <dgm:prSet/>
      <dgm:spPr/>
      <dgm:t>
        <a:bodyPr/>
        <a:lstStyle/>
        <a:p>
          <a:endParaRPr lang="en-US"/>
        </a:p>
      </dgm:t>
    </dgm:pt>
    <dgm:pt modelId="{55ED474A-3B31-474D-8239-E02D0E8525A9}">
      <dgm:prSet phldrT="[Text]"/>
      <dgm:spPr/>
      <dgm:t>
        <a:bodyPr/>
        <a:lstStyle/>
        <a:p>
          <a:r>
            <a:rPr lang="en-US" dirty="0" smtClean="0">
              <a:latin typeface="Times New Roman" pitchFamily="18" charset="0"/>
              <a:cs typeface="Times New Roman" pitchFamily="18" charset="0"/>
            </a:rPr>
            <a:t>Increased Biodiversity.</a:t>
          </a:r>
          <a:endParaRPr lang="en-US" dirty="0">
            <a:latin typeface="Times New Roman" pitchFamily="18" charset="0"/>
            <a:cs typeface="Times New Roman" pitchFamily="18" charset="0"/>
          </a:endParaRPr>
        </a:p>
      </dgm:t>
    </dgm:pt>
    <dgm:pt modelId="{36F62737-38B8-4D2B-BF64-80A95A6B6FF0}" type="parTrans" cxnId="{4F9B4C9B-3CB2-4C8A-9AD1-3C0CBD117263}">
      <dgm:prSet/>
      <dgm:spPr/>
      <dgm:t>
        <a:bodyPr/>
        <a:lstStyle/>
        <a:p>
          <a:endParaRPr lang="en-US">
            <a:latin typeface="Times New Roman" pitchFamily="18" charset="0"/>
            <a:cs typeface="Times New Roman" pitchFamily="18" charset="0"/>
          </a:endParaRPr>
        </a:p>
      </dgm:t>
    </dgm:pt>
    <dgm:pt modelId="{69300E60-534D-40CF-BAD1-491693495E46}" type="sibTrans" cxnId="{4F9B4C9B-3CB2-4C8A-9AD1-3C0CBD117263}">
      <dgm:prSet/>
      <dgm:spPr/>
      <dgm:t>
        <a:bodyPr/>
        <a:lstStyle/>
        <a:p>
          <a:endParaRPr lang="en-US"/>
        </a:p>
      </dgm:t>
    </dgm:pt>
    <dgm:pt modelId="{6BA0E021-9698-4436-8874-1BDA18CC1358}">
      <dgm:prSet phldrT="[Text]"/>
      <dgm:spPr/>
      <dgm:t>
        <a:bodyPr/>
        <a:lstStyle/>
        <a:p>
          <a:r>
            <a:rPr lang="en-US" dirty="0" smtClean="0">
              <a:latin typeface="Times New Roman" pitchFamily="18" charset="0"/>
              <a:cs typeface="Times New Roman" pitchFamily="18" charset="0"/>
            </a:rPr>
            <a:t>Improved Exterior Air Quality</a:t>
          </a:r>
          <a:endParaRPr lang="en-US" dirty="0">
            <a:latin typeface="Times New Roman" pitchFamily="18" charset="0"/>
            <a:cs typeface="Times New Roman" pitchFamily="18" charset="0"/>
          </a:endParaRPr>
        </a:p>
      </dgm:t>
    </dgm:pt>
    <dgm:pt modelId="{4595B76C-CAE8-40E1-9734-BB8D341E8EB8}" type="parTrans" cxnId="{2AEFF71E-3E1C-4D59-B91A-892DBF79AEC4}">
      <dgm:prSet/>
      <dgm:spPr/>
      <dgm:t>
        <a:bodyPr/>
        <a:lstStyle/>
        <a:p>
          <a:endParaRPr lang="en-US">
            <a:latin typeface="Times New Roman" pitchFamily="18" charset="0"/>
            <a:cs typeface="Times New Roman" pitchFamily="18" charset="0"/>
          </a:endParaRPr>
        </a:p>
      </dgm:t>
    </dgm:pt>
    <dgm:pt modelId="{1798423F-F1BB-4879-A0DE-2929CA010A05}" type="sibTrans" cxnId="{2AEFF71E-3E1C-4D59-B91A-892DBF79AEC4}">
      <dgm:prSet/>
      <dgm:spPr/>
      <dgm:t>
        <a:bodyPr/>
        <a:lstStyle/>
        <a:p>
          <a:endParaRPr lang="en-US"/>
        </a:p>
      </dgm:t>
    </dgm:pt>
    <dgm:pt modelId="{E9623D20-8B66-4572-B1CE-7A3CD591D7DA}">
      <dgm:prSet phldrT="[Text]"/>
      <dgm:spPr/>
      <dgm:t>
        <a:bodyPr/>
        <a:lstStyle/>
        <a:p>
          <a:r>
            <a:rPr lang="en-US" dirty="0" smtClean="0">
              <a:latin typeface="Times New Roman" pitchFamily="18" charset="0"/>
              <a:cs typeface="Times New Roman" pitchFamily="18" charset="0"/>
            </a:rPr>
            <a:t>Local Job Creation</a:t>
          </a:r>
          <a:endParaRPr lang="en-US" dirty="0">
            <a:latin typeface="Times New Roman" pitchFamily="18" charset="0"/>
            <a:cs typeface="Times New Roman" pitchFamily="18" charset="0"/>
          </a:endParaRPr>
        </a:p>
      </dgm:t>
    </dgm:pt>
    <dgm:pt modelId="{3DD1BEA7-896C-4C85-8CCD-91F1A9B7E622}" type="parTrans" cxnId="{7340970F-AF06-4500-B0A9-7FA806003B90}">
      <dgm:prSet/>
      <dgm:spPr/>
      <dgm:t>
        <a:bodyPr/>
        <a:lstStyle/>
        <a:p>
          <a:endParaRPr lang="en-US">
            <a:latin typeface="Times New Roman" pitchFamily="18" charset="0"/>
            <a:cs typeface="Times New Roman" pitchFamily="18" charset="0"/>
          </a:endParaRPr>
        </a:p>
      </dgm:t>
    </dgm:pt>
    <dgm:pt modelId="{59703951-0EB2-48DD-B99C-C550FADF6926}" type="sibTrans" cxnId="{7340970F-AF06-4500-B0A9-7FA806003B90}">
      <dgm:prSet/>
      <dgm:spPr/>
      <dgm:t>
        <a:bodyPr/>
        <a:lstStyle/>
        <a:p>
          <a:endParaRPr lang="en-US"/>
        </a:p>
      </dgm:t>
    </dgm:pt>
    <dgm:pt modelId="{0ACF65B7-073B-4E2B-A698-5F95A7A62519}">
      <dgm:prSet phldrT="[Text]"/>
      <dgm:spPr/>
      <dgm:t>
        <a:bodyPr/>
        <a:lstStyle/>
        <a:p>
          <a:r>
            <a:rPr lang="en-US" dirty="0" smtClean="0">
              <a:latin typeface="Times New Roman" pitchFamily="18" charset="0"/>
              <a:cs typeface="Times New Roman" pitchFamily="18" charset="0"/>
            </a:rPr>
            <a:t>Improved Indoor Air Quality</a:t>
          </a:r>
          <a:endParaRPr lang="en-US" dirty="0">
            <a:latin typeface="Times New Roman" pitchFamily="18" charset="0"/>
            <a:cs typeface="Times New Roman" pitchFamily="18" charset="0"/>
          </a:endParaRPr>
        </a:p>
      </dgm:t>
    </dgm:pt>
    <dgm:pt modelId="{670C28F0-79DC-424B-B411-CC0B2C0F3301}" type="parTrans" cxnId="{F72F749F-1B28-4367-BFD5-1594F97F09A2}">
      <dgm:prSet/>
      <dgm:spPr/>
      <dgm:t>
        <a:bodyPr/>
        <a:lstStyle/>
        <a:p>
          <a:endParaRPr lang="en-US">
            <a:latin typeface="Times New Roman" pitchFamily="18" charset="0"/>
            <a:cs typeface="Times New Roman" pitchFamily="18" charset="0"/>
          </a:endParaRPr>
        </a:p>
      </dgm:t>
    </dgm:pt>
    <dgm:pt modelId="{75D0D178-34CF-4DB0-9C43-8D59F8274D74}" type="sibTrans" cxnId="{F72F749F-1B28-4367-BFD5-1594F97F09A2}">
      <dgm:prSet/>
      <dgm:spPr/>
      <dgm:t>
        <a:bodyPr/>
        <a:lstStyle/>
        <a:p>
          <a:endParaRPr lang="en-US"/>
        </a:p>
      </dgm:t>
    </dgm:pt>
    <dgm:pt modelId="{D408A3D6-E5A7-41C8-85F7-E7A94F5A546B}">
      <dgm:prSet phldrT="[Text]"/>
      <dgm:spPr/>
      <dgm:t>
        <a:bodyPr/>
        <a:lstStyle/>
        <a:p>
          <a:r>
            <a:rPr lang="en-US" dirty="0" smtClean="0">
              <a:latin typeface="Times New Roman" pitchFamily="18" charset="0"/>
              <a:cs typeface="Times New Roman" pitchFamily="18" charset="0"/>
            </a:rPr>
            <a:t>Noise Reduction.</a:t>
          </a:r>
          <a:endParaRPr lang="en-US" dirty="0">
            <a:latin typeface="Times New Roman" pitchFamily="18" charset="0"/>
            <a:cs typeface="Times New Roman" pitchFamily="18" charset="0"/>
          </a:endParaRPr>
        </a:p>
      </dgm:t>
    </dgm:pt>
    <dgm:pt modelId="{E0919416-45B2-462A-B66A-F70088E62374}" type="parTrans" cxnId="{BEA2BBDF-FD70-4261-8E43-B7BE5159BCAC}">
      <dgm:prSet/>
      <dgm:spPr/>
      <dgm:t>
        <a:bodyPr/>
        <a:lstStyle/>
        <a:p>
          <a:endParaRPr lang="en-US">
            <a:latin typeface="Times New Roman" pitchFamily="18" charset="0"/>
            <a:cs typeface="Times New Roman" pitchFamily="18" charset="0"/>
          </a:endParaRPr>
        </a:p>
      </dgm:t>
    </dgm:pt>
    <dgm:pt modelId="{B0675DF7-88F0-4C61-BA6F-5F035D77A181}" type="sibTrans" cxnId="{BEA2BBDF-FD70-4261-8E43-B7BE5159BCAC}">
      <dgm:prSet/>
      <dgm:spPr/>
      <dgm:t>
        <a:bodyPr/>
        <a:lstStyle/>
        <a:p>
          <a:endParaRPr lang="en-US"/>
        </a:p>
      </dgm:t>
    </dgm:pt>
    <dgm:pt modelId="{7BD7B38F-8283-4EEF-A756-4ED1D96A169C}">
      <dgm:prSet phldrT="[Text]"/>
      <dgm:spPr/>
      <dgm:t>
        <a:bodyPr/>
        <a:lstStyle/>
        <a:p>
          <a:r>
            <a:rPr lang="en-US" dirty="0" smtClean="0">
              <a:latin typeface="Times New Roman" pitchFamily="18" charset="0"/>
              <a:cs typeface="Times New Roman" pitchFamily="18" charset="0"/>
            </a:rPr>
            <a:t>Marketing Potential</a:t>
          </a:r>
          <a:endParaRPr lang="en-US" dirty="0">
            <a:latin typeface="Times New Roman" pitchFamily="18" charset="0"/>
            <a:cs typeface="Times New Roman" pitchFamily="18" charset="0"/>
          </a:endParaRPr>
        </a:p>
      </dgm:t>
    </dgm:pt>
    <dgm:pt modelId="{8A307381-A7FF-4834-A288-D8F52DA5AA8D}" type="parTrans" cxnId="{09091E9A-82CA-459B-AEE3-A2B11821B72C}">
      <dgm:prSet/>
      <dgm:spPr/>
      <dgm:t>
        <a:bodyPr/>
        <a:lstStyle/>
        <a:p>
          <a:endParaRPr lang="en-US">
            <a:latin typeface="Times New Roman" pitchFamily="18" charset="0"/>
            <a:cs typeface="Times New Roman" pitchFamily="18" charset="0"/>
          </a:endParaRPr>
        </a:p>
      </dgm:t>
    </dgm:pt>
    <dgm:pt modelId="{10A04FFE-0335-467A-BA00-C2CCA4F22CD9}" type="sibTrans" cxnId="{09091E9A-82CA-459B-AEE3-A2B11821B72C}">
      <dgm:prSet/>
      <dgm:spPr/>
      <dgm:t>
        <a:bodyPr/>
        <a:lstStyle/>
        <a:p>
          <a:endParaRPr lang="en-US"/>
        </a:p>
      </dgm:t>
    </dgm:pt>
    <dgm:pt modelId="{1759079A-3495-4B3C-9CB2-EF7B77E93ED5}">
      <dgm:prSet custT="1"/>
      <dgm:spPr/>
      <dgm:t>
        <a:bodyPr/>
        <a:lstStyle/>
        <a:p>
          <a:r>
            <a:rPr lang="en-US" sz="2400" dirty="0" smtClean="0">
              <a:latin typeface="Times New Roman" pitchFamily="18" charset="0"/>
              <a:cs typeface="Times New Roman" pitchFamily="18" charset="0"/>
            </a:rPr>
            <a:t>Design specific benefits</a:t>
          </a:r>
          <a:endParaRPr lang="en-US" sz="2400" dirty="0">
            <a:latin typeface="Times New Roman" pitchFamily="18" charset="0"/>
            <a:cs typeface="Times New Roman" pitchFamily="18" charset="0"/>
          </a:endParaRPr>
        </a:p>
      </dgm:t>
    </dgm:pt>
    <dgm:pt modelId="{E6787D76-BA1D-4DB0-9DD4-E57D6C96EEB1}" type="parTrans" cxnId="{C12FEEDA-E93F-4D0E-93DE-8A8BC34EB7F4}">
      <dgm:prSet/>
      <dgm:spPr/>
      <dgm:t>
        <a:bodyPr/>
        <a:lstStyle/>
        <a:p>
          <a:endParaRPr lang="en-US"/>
        </a:p>
      </dgm:t>
    </dgm:pt>
    <dgm:pt modelId="{19C0CCA3-8C0D-44A4-82F2-DDE2D1F7C2E4}" type="sibTrans" cxnId="{C12FEEDA-E93F-4D0E-93DE-8A8BC34EB7F4}">
      <dgm:prSet/>
      <dgm:spPr/>
      <dgm:t>
        <a:bodyPr/>
        <a:lstStyle/>
        <a:p>
          <a:endParaRPr lang="en-US"/>
        </a:p>
      </dgm:t>
    </dgm:pt>
    <dgm:pt modelId="{2A18877F-2BAF-4C08-ACB9-962C021E1DC0}">
      <dgm:prSet phldrT="[Text]"/>
      <dgm:spPr/>
      <dgm:t>
        <a:bodyPr/>
        <a:lstStyle/>
        <a:p>
          <a:r>
            <a:rPr lang="en-US" dirty="0" smtClean="0">
              <a:latin typeface="Times New Roman" pitchFamily="18" charset="0"/>
              <a:cs typeface="Times New Roman" pitchFamily="18" charset="0"/>
            </a:rPr>
            <a:t>Improved Health and Well-Being.</a:t>
          </a:r>
          <a:endParaRPr lang="en-US" dirty="0">
            <a:latin typeface="Times New Roman" pitchFamily="18" charset="0"/>
            <a:cs typeface="Times New Roman" pitchFamily="18" charset="0"/>
          </a:endParaRPr>
        </a:p>
      </dgm:t>
    </dgm:pt>
    <dgm:pt modelId="{DE9B55B6-6A7C-44E7-8342-52609732891C}" type="parTrans" cxnId="{6481E632-B65A-4DE6-882E-3D1697D64B37}">
      <dgm:prSet/>
      <dgm:spPr/>
      <dgm:t>
        <a:bodyPr/>
        <a:lstStyle/>
        <a:p>
          <a:endParaRPr lang="en-US">
            <a:latin typeface="Times New Roman" pitchFamily="18" charset="0"/>
            <a:cs typeface="Times New Roman" pitchFamily="18" charset="0"/>
          </a:endParaRPr>
        </a:p>
      </dgm:t>
    </dgm:pt>
    <dgm:pt modelId="{0C39282B-6CF4-4312-930E-0FA118CC19AC}" type="sibTrans" cxnId="{6481E632-B65A-4DE6-882E-3D1697D64B37}">
      <dgm:prSet/>
      <dgm:spPr/>
      <dgm:t>
        <a:bodyPr/>
        <a:lstStyle/>
        <a:p>
          <a:endParaRPr lang="en-US"/>
        </a:p>
      </dgm:t>
    </dgm:pt>
    <dgm:pt modelId="{565F2EC3-4E71-473D-B115-F6305B322E33}">
      <dgm:prSet phldrT="[Text]"/>
      <dgm:spPr/>
      <dgm:t>
        <a:bodyPr/>
        <a:lstStyle/>
        <a:p>
          <a:r>
            <a:rPr lang="en-US" dirty="0" smtClean="0">
              <a:latin typeface="Times New Roman" pitchFamily="18" charset="0"/>
              <a:cs typeface="Times New Roman" pitchFamily="18" charset="0"/>
            </a:rPr>
            <a:t>Urban Agriculture.</a:t>
          </a:r>
          <a:endParaRPr lang="en-US" dirty="0">
            <a:latin typeface="Times New Roman" pitchFamily="18" charset="0"/>
            <a:cs typeface="Times New Roman" pitchFamily="18" charset="0"/>
          </a:endParaRPr>
        </a:p>
      </dgm:t>
    </dgm:pt>
    <dgm:pt modelId="{DA12F2EE-6417-41CA-A3C0-23158E473BD7}" type="parTrans" cxnId="{2E0C8F2E-190D-4E7E-9B57-43DB105350FA}">
      <dgm:prSet/>
      <dgm:spPr/>
      <dgm:t>
        <a:bodyPr/>
        <a:lstStyle/>
        <a:p>
          <a:endParaRPr lang="en-US">
            <a:latin typeface="Times New Roman" pitchFamily="18" charset="0"/>
            <a:cs typeface="Times New Roman" pitchFamily="18" charset="0"/>
          </a:endParaRPr>
        </a:p>
      </dgm:t>
    </dgm:pt>
    <dgm:pt modelId="{DC755CE2-D7AB-46E4-A033-78CA332359A2}" type="sibTrans" cxnId="{2E0C8F2E-190D-4E7E-9B57-43DB105350FA}">
      <dgm:prSet/>
      <dgm:spPr/>
      <dgm:t>
        <a:bodyPr/>
        <a:lstStyle/>
        <a:p>
          <a:endParaRPr lang="en-US"/>
        </a:p>
      </dgm:t>
    </dgm:pt>
    <dgm:pt modelId="{9ED0CC7B-D9CA-4C97-88C8-B8839915ECCE}">
      <dgm:prSet phldrT="[Text]"/>
      <dgm:spPr/>
      <dgm:t>
        <a:bodyPr/>
        <a:lstStyle/>
        <a:p>
          <a:r>
            <a:rPr lang="en-US" dirty="0" smtClean="0">
              <a:latin typeface="Times New Roman" pitchFamily="18" charset="0"/>
              <a:cs typeface="Times New Roman" pitchFamily="18" charset="0"/>
            </a:rPr>
            <a:t>Onsite Wastewater Treatment</a:t>
          </a:r>
          <a:endParaRPr lang="en-US" dirty="0">
            <a:latin typeface="Times New Roman" pitchFamily="18" charset="0"/>
            <a:cs typeface="Times New Roman" pitchFamily="18" charset="0"/>
          </a:endParaRPr>
        </a:p>
      </dgm:t>
    </dgm:pt>
    <dgm:pt modelId="{90F2816C-201E-4C61-A03E-A3C575C82125}" type="parTrans" cxnId="{BEF865B2-DD96-42B6-B290-028C126BB88C}">
      <dgm:prSet/>
      <dgm:spPr/>
      <dgm:t>
        <a:bodyPr/>
        <a:lstStyle/>
        <a:p>
          <a:endParaRPr lang="en-US">
            <a:latin typeface="Times New Roman" pitchFamily="18" charset="0"/>
            <a:cs typeface="Times New Roman" pitchFamily="18" charset="0"/>
          </a:endParaRPr>
        </a:p>
      </dgm:t>
    </dgm:pt>
    <dgm:pt modelId="{405E5269-5492-488F-A185-3E89147960CE}" type="sibTrans" cxnId="{BEF865B2-DD96-42B6-B290-028C126BB88C}">
      <dgm:prSet/>
      <dgm:spPr/>
      <dgm:t>
        <a:bodyPr/>
        <a:lstStyle/>
        <a:p>
          <a:endParaRPr lang="en-US"/>
        </a:p>
      </dgm:t>
    </dgm:pt>
    <dgm:pt modelId="{CB867FAC-ADF1-4C38-8E13-53A3AE9F6CA0}" type="pres">
      <dgm:prSet presAssocID="{148ABE63-EE39-4A1F-AFD0-4128D148F2F8}" presName="diagram" presStyleCnt="0">
        <dgm:presLayoutVars>
          <dgm:chPref val="1"/>
          <dgm:dir/>
          <dgm:animOne val="branch"/>
          <dgm:animLvl val="lvl"/>
          <dgm:resizeHandles/>
        </dgm:presLayoutVars>
      </dgm:prSet>
      <dgm:spPr/>
      <dgm:t>
        <a:bodyPr/>
        <a:lstStyle/>
        <a:p>
          <a:endParaRPr lang="en-US"/>
        </a:p>
      </dgm:t>
    </dgm:pt>
    <dgm:pt modelId="{58695446-DCCA-47E5-B39D-38D775A914D2}" type="pres">
      <dgm:prSet presAssocID="{1DBEB2BE-8FFF-48CC-9C9F-4EF059E49DF5}" presName="root" presStyleCnt="0"/>
      <dgm:spPr/>
    </dgm:pt>
    <dgm:pt modelId="{2D9EBC22-244B-45B8-8D82-D9B606B63D10}" type="pres">
      <dgm:prSet presAssocID="{1DBEB2BE-8FFF-48CC-9C9F-4EF059E49DF5}" presName="rootComposite" presStyleCnt="0"/>
      <dgm:spPr/>
    </dgm:pt>
    <dgm:pt modelId="{F886C4C3-FBA0-4397-9C59-00BACE370781}" type="pres">
      <dgm:prSet presAssocID="{1DBEB2BE-8FFF-48CC-9C9F-4EF059E49DF5}" presName="rootText" presStyleLbl="node1" presStyleIdx="0" presStyleCnt="3" custScaleX="226476"/>
      <dgm:spPr/>
      <dgm:t>
        <a:bodyPr/>
        <a:lstStyle/>
        <a:p>
          <a:endParaRPr lang="en-US"/>
        </a:p>
      </dgm:t>
    </dgm:pt>
    <dgm:pt modelId="{13739480-68EA-4309-AD47-7E4D760113A0}" type="pres">
      <dgm:prSet presAssocID="{1DBEB2BE-8FFF-48CC-9C9F-4EF059E49DF5}" presName="rootConnector" presStyleLbl="node1" presStyleIdx="0" presStyleCnt="3"/>
      <dgm:spPr/>
      <dgm:t>
        <a:bodyPr/>
        <a:lstStyle/>
        <a:p>
          <a:endParaRPr lang="en-US"/>
        </a:p>
      </dgm:t>
    </dgm:pt>
    <dgm:pt modelId="{7345A336-DC92-46F5-A667-86C89FAAD549}" type="pres">
      <dgm:prSet presAssocID="{1DBEB2BE-8FFF-48CC-9C9F-4EF059E49DF5}" presName="childShape" presStyleCnt="0"/>
      <dgm:spPr/>
    </dgm:pt>
    <dgm:pt modelId="{0788E1E6-47B9-4BAD-A83B-C9104602D099}" type="pres">
      <dgm:prSet presAssocID="{2EA93B24-8725-4289-8D31-F4507B750A96}" presName="Name13" presStyleLbl="parChTrans1D2" presStyleIdx="0" presStyleCnt="13"/>
      <dgm:spPr/>
      <dgm:t>
        <a:bodyPr/>
        <a:lstStyle/>
        <a:p>
          <a:endParaRPr lang="en-US"/>
        </a:p>
      </dgm:t>
    </dgm:pt>
    <dgm:pt modelId="{A4007631-5EDD-471D-BC5D-25C6C6F23DEB}" type="pres">
      <dgm:prSet presAssocID="{837511C0-61A4-4E14-B0C8-FE2093C03639}" presName="childText" presStyleLbl="bgAcc1" presStyleIdx="0" presStyleCnt="13" custScaleX="266952">
        <dgm:presLayoutVars>
          <dgm:bulletEnabled val="1"/>
        </dgm:presLayoutVars>
      </dgm:prSet>
      <dgm:spPr/>
      <dgm:t>
        <a:bodyPr/>
        <a:lstStyle/>
        <a:p>
          <a:endParaRPr lang="en-US"/>
        </a:p>
      </dgm:t>
    </dgm:pt>
    <dgm:pt modelId="{BA5E10D9-5DE0-4C55-86C6-0251037CB1A7}" type="pres">
      <dgm:prSet presAssocID="{4AF0DA2A-4683-4C10-B681-C328D864EA1B}" presName="Name13" presStyleLbl="parChTrans1D2" presStyleIdx="1" presStyleCnt="13"/>
      <dgm:spPr/>
      <dgm:t>
        <a:bodyPr/>
        <a:lstStyle/>
        <a:p>
          <a:endParaRPr lang="en-US"/>
        </a:p>
      </dgm:t>
    </dgm:pt>
    <dgm:pt modelId="{FEF64865-7BB4-409A-9B3F-6BCACCD3876D}" type="pres">
      <dgm:prSet presAssocID="{6205D94B-93E5-42BC-8A11-0F3AAA9614EA}" presName="childText" presStyleLbl="bgAcc1" presStyleIdx="1" presStyleCnt="13" custScaleX="266952">
        <dgm:presLayoutVars>
          <dgm:bulletEnabled val="1"/>
        </dgm:presLayoutVars>
      </dgm:prSet>
      <dgm:spPr/>
      <dgm:t>
        <a:bodyPr/>
        <a:lstStyle/>
        <a:p>
          <a:endParaRPr lang="en-US"/>
        </a:p>
      </dgm:t>
    </dgm:pt>
    <dgm:pt modelId="{07684A55-5E17-4AF5-A0CA-E1DBFBA7C64A}" type="pres">
      <dgm:prSet presAssocID="{4595B76C-CAE8-40E1-9734-BB8D341E8EB8}" presName="Name13" presStyleLbl="parChTrans1D2" presStyleIdx="2" presStyleCnt="13"/>
      <dgm:spPr/>
      <dgm:t>
        <a:bodyPr/>
        <a:lstStyle/>
        <a:p>
          <a:endParaRPr lang="en-US"/>
        </a:p>
      </dgm:t>
    </dgm:pt>
    <dgm:pt modelId="{CF8E5058-37A3-4E15-BCFB-3F6640DDF4BF}" type="pres">
      <dgm:prSet presAssocID="{6BA0E021-9698-4436-8874-1BDA18CC1358}" presName="childText" presStyleLbl="bgAcc1" presStyleIdx="2" presStyleCnt="13" custScaleX="269137">
        <dgm:presLayoutVars>
          <dgm:bulletEnabled val="1"/>
        </dgm:presLayoutVars>
      </dgm:prSet>
      <dgm:spPr/>
      <dgm:t>
        <a:bodyPr/>
        <a:lstStyle/>
        <a:p>
          <a:endParaRPr lang="en-US"/>
        </a:p>
      </dgm:t>
    </dgm:pt>
    <dgm:pt modelId="{AFEECB6C-6AC9-4656-8B63-97AB8F8469AD}" type="pres">
      <dgm:prSet presAssocID="{3DD1BEA7-896C-4C85-8CCD-91F1A9B7E622}" presName="Name13" presStyleLbl="parChTrans1D2" presStyleIdx="3" presStyleCnt="13"/>
      <dgm:spPr/>
      <dgm:t>
        <a:bodyPr/>
        <a:lstStyle/>
        <a:p>
          <a:endParaRPr lang="en-US"/>
        </a:p>
      </dgm:t>
    </dgm:pt>
    <dgm:pt modelId="{5B3DB590-FC55-47B8-86B6-A26D388BD8F1}" type="pres">
      <dgm:prSet presAssocID="{E9623D20-8B66-4572-B1CE-7A3CD591D7DA}" presName="childText" presStyleLbl="bgAcc1" presStyleIdx="3" presStyleCnt="13" custScaleX="266952">
        <dgm:presLayoutVars>
          <dgm:bulletEnabled val="1"/>
        </dgm:presLayoutVars>
      </dgm:prSet>
      <dgm:spPr/>
      <dgm:t>
        <a:bodyPr/>
        <a:lstStyle/>
        <a:p>
          <a:endParaRPr lang="en-US"/>
        </a:p>
      </dgm:t>
    </dgm:pt>
    <dgm:pt modelId="{F2AABFCF-2497-4BD6-A4DF-C53FE3B46A16}" type="pres">
      <dgm:prSet presAssocID="{476D6476-1D66-43EA-AC79-1366C2D37984}" presName="root" presStyleCnt="0"/>
      <dgm:spPr/>
    </dgm:pt>
    <dgm:pt modelId="{15552A48-760C-4036-8D2F-A2EBEE517F09}" type="pres">
      <dgm:prSet presAssocID="{476D6476-1D66-43EA-AC79-1366C2D37984}" presName="rootComposite" presStyleCnt="0"/>
      <dgm:spPr/>
    </dgm:pt>
    <dgm:pt modelId="{B4B5C3C6-8A3E-49E5-B27C-907BDECAE68D}" type="pres">
      <dgm:prSet presAssocID="{476D6476-1D66-43EA-AC79-1366C2D37984}" presName="rootText" presStyleLbl="node1" presStyleIdx="1" presStyleCnt="3" custScaleX="227038"/>
      <dgm:spPr/>
      <dgm:t>
        <a:bodyPr/>
        <a:lstStyle/>
        <a:p>
          <a:endParaRPr lang="en-US"/>
        </a:p>
      </dgm:t>
    </dgm:pt>
    <dgm:pt modelId="{602BFD44-9A1E-467B-82DE-3F0344454263}" type="pres">
      <dgm:prSet presAssocID="{476D6476-1D66-43EA-AC79-1366C2D37984}" presName="rootConnector" presStyleLbl="node1" presStyleIdx="1" presStyleCnt="3"/>
      <dgm:spPr/>
      <dgm:t>
        <a:bodyPr/>
        <a:lstStyle/>
        <a:p>
          <a:endParaRPr lang="en-US"/>
        </a:p>
      </dgm:t>
    </dgm:pt>
    <dgm:pt modelId="{06501752-35F5-4A45-906C-C354621966E0}" type="pres">
      <dgm:prSet presAssocID="{476D6476-1D66-43EA-AC79-1366C2D37984}" presName="childShape" presStyleCnt="0"/>
      <dgm:spPr/>
    </dgm:pt>
    <dgm:pt modelId="{F8F135F8-5B92-4F6B-8E16-76A95288F236}" type="pres">
      <dgm:prSet presAssocID="{141FD0D1-E1DB-40B9-B5AB-8AA8961C4394}" presName="Name13" presStyleLbl="parChTrans1D2" presStyleIdx="4" presStyleCnt="13"/>
      <dgm:spPr/>
      <dgm:t>
        <a:bodyPr/>
        <a:lstStyle/>
        <a:p>
          <a:endParaRPr lang="en-US"/>
        </a:p>
      </dgm:t>
    </dgm:pt>
    <dgm:pt modelId="{E798212E-EFF2-45B7-908F-4B08A7D3D427}" type="pres">
      <dgm:prSet presAssocID="{CEC63303-FBFD-44BF-8135-7949120CB943}" presName="childText" presStyleLbl="bgAcc1" presStyleIdx="4" presStyleCnt="13" custScaleX="225214">
        <dgm:presLayoutVars>
          <dgm:bulletEnabled val="1"/>
        </dgm:presLayoutVars>
      </dgm:prSet>
      <dgm:spPr/>
      <dgm:t>
        <a:bodyPr/>
        <a:lstStyle/>
        <a:p>
          <a:endParaRPr lang="en-US"/>
        </a:p>
      </dgm:t>
    </dgm:pt>
    <dgm:pt modelId="{5FBA19DB-E497-4A20-B00B-DCF1806439B0}" type="pres">
      <dgm:prSet presAssocID="{68D86AC9-F18E-4FF7-AAD3-3508A4692832}" presName="Name13" presStyleLbl="parChTrans1D2" presStyleIdx="5" presStyleCnt="13"/>
      <dgm:spPr/>
      <dgm:t>
        <a:bodyPr/>
        <a:lstStyle/>
        <a:p>
          <a:endParaRPr lang="en-US"/>
        </a:p>
      </dgm:t>
    </dgm:pt>
    <dgm:pt modelId="{ADFDD173-D41D-4E09-86D0-6D75A2304B13}" type="pres">
      <dgm:prSet presAssocID="{2B761B29-89AE-4940-AA79-B2C03B52FDE9}" presName="childText" presStyleLbl="bgAcc1" presStyleIdx="5" presStyleCnt="13" custScaleX="225214">
        <dgm:presLayoutVars>
          <dgm:bulletEnabled val="1"/>
        </dgm:presLayoutVars>
      </dgm:prSet>
      <dgm:spPr/>
      <dgm:t>
        <a:bodyPr/>
        <a:lstStyle/>
        <a:p>
          <a:endParaRPr lang="en-US"/>
        </a:p>
      </dgm:t>
    </dgm:pt>
    <dgm:pt modelId="{D75B6830-2F3A-4CC4-8A1D-6DC6E3FC2A84}" type="pres">
      <dgm:prSet presAssocID="{670C28F0-79DC-424B-B411-CC0B2C0F3301}" presName="Name13" presStyleLbl="parChTrans1D2" presStyleIdx="6" presStyleCnt="13"/>
      <dgm:spPr/>
      <dgm:t>
        <a:bodyPr/>
        <a:lstStyle/>
        <a:p>
          <a:endParaRPr lang="en-US"/>
        </a:p>
      </dgm:t>
    </dgm:pt>
    <dgm:pt modelId="{9A368583-8C0A-4293-86FD-D8AEDFE40602}" type="pres">
      <dgm:prSet presAssocID="{0ACF65B7-073B-4E2B-A698-5F95A7A62519}" presName="childText" presStyleLbl="bgAcc1" presStyleIdx="6" presStyleCnt="13" custScaleX="225214">
        <dgm:presLayoutVars>
          <dgm:bulletEnabled val="1"/>
        </dgm:presLayoutVars>
      </dgm:prSet>
      <dgm:spPr/>
      <dgm:t>
        <a:bodyPr/>
        <a:lstStyle/>
        <a:p>
          <a:endParaRPr lang="en-US"/>
        </a:p>
      </dgm:t>
    </dgm:pt>
    <dgm:pt modelId="{1D757827-7D4F-4827-B3E6-267D3AE89B46}" type="pres">
      <dgm:prSet presAssocID="{E0919416-45B2-462A-B66A-F70088E62374}" presName="Name13" presStyleLbl="parChTrans1D2" presStyleIdx="7" presStyleCnt="13"/>
      <dgm:spPr/>
      <dgm:t>
        <a:bodyPr/>
        <a:lstStyle/>
        <a:p>
          <a:endParaRPr lang="en-US"/>
        </a:p>
      </dgm:t>
    </dgm:pt>
    <dgm:pt modelId="{AC43DE6D-4C34-4D37-82CC-51A15638613A}" type="pres">
      <dgm:prSet presAssocID="{D408A3D6-E5A7-41C8-85F7-E7A94F5A546B}" presName="childText" presStyleLbl="bgAcc1" presStyleIdx="7" presStyleCnt="13" custScaleX="225214">
        <dgm:presLayoutVars>
          <dgm:bulletEnabled val="1"/>
        </dgm:presLayoutVars>
      </dgm:prSet>
      <dgm:spPr/>
      <dgm:t>
        <a:bodyPr/>
        <a:lstStyle/>
        <a:p>
          <a:endParaRPr lang="en-US"/>
        </a:p>
      </dgm:t>
    </dgm:pt>
    <dgm:pt modelId="{A93A5FDD-39C6-48C2-B085-0361173397A9}" type="pres">
      <dgm:prSet presAssocID="{8A307381-A7FF-4834-A288-D8F52DA5AA8D}" presName="Name13" presStyleLbl="parChTrans1D2" presStyleIdx="8" presStyleCnt="13"/>
      <dgm:spPr/>
      <dgm:t>
        <a:bodyPr/>
        <a:lstStyle/>
        <a:p>
          <a:endParaRPr lang="en-US"/>
        </a:p>
      </dgm:t>
    </dgm:pt>
    <dgm:pt modelId="{4A3623D7-D5A9-4343-9D5B-98D5995D513B}" type="pres">
      <dgm:prSet presAssocID="{7BD7B38F-8283-4EEF-A756-4ED1D96A169C}" presName="childText" presStyleLbl="bgAcc1" presStyleIdx="8" presStyleCnt="13" custScaleX="225214">
        <dgm:presLayoutVars>
          <dgm:bulletEnabled val="1"/>
        </dgm:presLayoutVars>
      </dgm:prSet>
      <dgm:spPr/>
      <dgm:t>
        <a:bodyPr/>
        <a:lstStyle/>
        <a:p>
          <a:endParaRPr lang="en-US"/>
        </a:p>
      </dgm:t>
    </dgm:pt>
    <dgm:pt modelId="{C41B55D5-BFDB-4F96-ACAA-2149E99C6DDD}" type="pres">
      <dgm:prSet presAssocID="{1759079A-3495-4B3C-9CB2-EF7B77E93ED5}" presName="root" presStyleCnt="0"/>
      <dgm:spPr/>
    </dgm:pt>
    <dgm:pt modelId="{BE465EDE-9AA6-4771-880A-27CAA6FDF981}" type="pres">
      <dgm:prSet presAssocID="{1759079A-3495-4B3C-9CB2-EF7B77E93ED5}" presName="rootComposite" presStyleCnt="0"/>
      <dgm:spPr/>
    </dgm:pt>
    <dgm:pt modelId="{45A22A47-3D19-48E3-BA11-3AFF3D3E9419}" type="pres">
      <dgm:prSet presAssocID="{1759079A-3495-4B3C-9CB2-EF7B77E93ED5}" presName="rootText" presStyleLbl="node1" presStyleIdx="2" presStyleCnt="3" custScaleX="280365" custScaleY="171150"/>
      <dgm:spPr/>
      <dgm:t>
        <a:bodyPr/>
        <a:lstStyle/>
        <a:p>
          <a:endParaRPr lang="en-US"/>
        </a:p>
      </dgm:t>
    </dgm:pt>
    <dgm:pt modelId="{C661FA36-BCF1-40D5-BD61-D1BF65BF70AB}" type="pres">
      <dgm:prSet presAssocID="{1759079A-3495-4B3C-9CB2-EF7B77E93ED5}" presName="rootConnector" presStyleLbl="node1" presStyleIdx="2" presStyleCnt="3"/>
      <dgm:spPr/>
      <dgm:t>
        <a:bodyPr/>
        <a:lstStyle/>
        <a:p>
          <a:endParaRPr lang="en-US"/>
        </a:p>
      </dgm:t>
    </dgm:pt>
    <dgm:pt modelId="{0FF8A02F-FA69-462C-A133-3E9BBC228F2E}" type="pres">
      <dgm:prSet presAssocID="{1759079A-3495-4B3C-9CB2-EF7B77E93ED5}" presName="childShape" presStyleCnt="0"/>
      <dgm:spPr/>
    </dgm:pt>
    <dgm:pt modelId="{CC9C2E54-F8B4-4807-ADE5-20BBCF85309E}" type="pres">
      <dgm:prSet presAssocID="{36F62737-38B8-4D2B-BF64-80A95A6B6FF0}" presName="Name13" presStyleLbl="parChTrans1D2" presStyleIdx="9" presStyleCnt="13"/>
      <dgm:spPr/>
      <dgm:t>
        <a:bodyPr/>
        <a:lstStyle/>
        <a:p>
          <a:endParaRPr lang="en-US"/>
        </a:p>
      </dgm:t>
    </dgm:pt>
    <dgm:pt modelId="{78944E69-48FD-4DD7-9A70-203D99C16D5B}" type="pres">
      <dgm:prSet presAssocID="{55ED474A-3B31-474D-8239-E02D0E8525A9}" presName="childText" presStyleLbl="bgAcc1" presStyleIdx="9" presStyleCnt="13" custScaleX="253034">
        <dgm:presLayoutVars>
          <dgm:bulletEnabled val="1"/>
        </dgm:presLayoutVars>
      </dgm:prSet>
      <dgm:spPr/>
      <dgm:t>
        <a:bodyPr/>
        <a:lstStyle/>
        <a:p>
          <a:endParaRPr lang="en-US"/>
        </a:p>
      </dgm:t>
    </dgm:pt>
    <dgm:pt modelId="{D7162D30-D754-4CD4-A80D-BD7CCC99F9B4}" type="pres">
      <dgm:prSet presAssocID="{DE9B55B6-6A7C-44E7-8342-52609732891C}" presName="Name13" presStyleLbl="parChTrans1D2" presStyleIdx="10" presStyleCnt="13"/>
      <dgm:spPr/>
      <dgm:t>
        <a:bodyPr/>
        <a:lstStyle/>
        <a:p>
          <a:endParaRPr lang="en-US"/>
        </a:p>
      </dgm:t>
    </dgm:pt>
    <dgm:pt modelId="{FD38A5A2-C27B-4BC5-9A79-DB4B66F454E6}" type="pres">
      <dgm:prSet presAssocID="{2A18877F-2BAF-4C08-ACB9-962C021E1DC0}" presName="childText" presStyleLbl="bgAcc1" presStyleIdx="10" presStyleCnt="13" custScaleX="240808">
        <dgm:presLayoutVars>
          <dgm:bulletEnabled val="1"/>
        </dgm:presLayoutVars>
      </dgm:prSet>
      <dgm:spPr/>
      <dgm:t>
        <a:bodyPr/>
        <a:lstStyle/>
        <a:p>
          <a:endParaRPr lang="en-US"/>
        </a:p>
      </dgm:t>
    </dgm:pt>
    <dgm:pt modelId="{F14D5024-B2E3-4692-B764-09331D41693A}" type="pres">
      <dgm:prSet presAssocID="{DA12F2EE-6417-41CA-A3C0-23158E473BD7}" presName="Name13" presStyleLbl="parChTrans1D2" presStyleIdx="11" presStyleCnt="13"/>
      <dgm:spPr/>
      <dgm:t>
        <a:bodyPr/>
        <a:lstStyle/>
        <a:p>
          <a:endParaRPr lang="en-US"/>
        </a:p>
      </dgm:t>
    </dgm:pt>
    <dgm:pt modelId="{1BB1E6C8-736D-4824-8C95-0022C2399233}" type="pres">
      <dgm:prSet presAssocID="{565F2EC3-4E71-473D-B115-F6305B322E33}" presName="childText" presStyleLbl="bgAcc1" presStyleIdx="11" presStyleCnt="13" custScaleX="248746" custScaleY="89080">
        <dgm:presLayoutVars>
          <dgm:bulletEnabled val="1"/>
        </dgm:presLayoutVars>
      </dgm:prSet>
      <dgm:spPr/>
      <dgm:t>
        <a:bodyPr/>
        <a:lstStyle/>
        <a:p>
          <a:endParaRPr lang="en-US"/>
        </a:p>
      </dgm:t>
    </dgm:pt>
    <dgm:pt modelId="{C52A2E8A-4B56-4265-8013-6ED422688BBE}" type="pres">
      <dgm:prSet presAssocID="{90F2816C-201E-4C61-A03E-A3C575C82125}" presName="Name13" presStyleLbl="parChTrans1D2" presStyleIdx="12" presStyleCnt="13"/>
      <dgm:spPr/>
      <dgm:t>
        <a:bodyPr/>
        <a:lstStyle/>
        <a:p>
          <a:endParaRPr lang="en-US"/>
        </a:p>
      </dgm:t>
    </dgm:pt>
    <dgm:pt modelId="{A0210E29-97A8-4062-BB93-0FE961B40DD8}" type="pres">
      <dgm:prSet presAssocID="{9ED0CC7B-D9CA-4C97-88C8-B8839915ECCE}" presName="childText" presStyleLbl="bgAcc1" presStyleIdx="12" presStyleCnt="13" custScaleX="253034" custScaleY="163417">
        <dgm:presLayoutVars>
          <dgm:bulletEnabled val="1"/>
        </dgm:presLayoutVars>
      </dgm:prSet>
      <dgm:spPr/>
      <dgm:t>
        <a:bodyPr/>
        <a:lstStyle/>
        <a:p>
          <a:endParaRPr lang="en-US"/>
        </a:p>
      </dgm:t>
    </dgm:pt>
  </dgm:ptLst>
  <dgm:cxnLst>
    <dgm:cxn modelId="{45B13A5A-5992-4DF6-BCB1-DE780B46899C}" type="presOf" srcId="{837511C0-61A4-4E14-B0C8-FE2093C03639}" destId="{A4007631-5EDD-471D-BC5D-25C6C6F23DEB}" srcOrd="0" destOrd="0" presId="urn:microsoft.com/office/officeart/2005/8/layout/hierarchy3"/>
    <dgm:cxn modelId="{BD0B39AA-93E8-4777-9EC4-5C8AF32FED1E}" type="presOf" srcId="{6BA0E021-9698-4436-8874-1BDA18CC1358}" destId="{CF8E5058-37A3-4E15-BCFB-3F6640DDF4BF}" srcOrd="0" destOrd="0" presId="urn:microsoft.com/office/officeart/2005/8/layout/hierarchy3"/>
    <dgm:cxn modelId="{4F9B4C9B-3CB2-4C8A-9AD1-3C0CBD117263}" srcId="{1759079A-3495-4B3C-9CB2-EF7B77E93ED5}" destId="{55ED474A-3B31-474D-8239-E02D0E8525A9}" srcOrd="0" destOrd="0" parTransId="{36F62737-38B8-4D2B-BF64-80A95A6B6FF0}" sibTransId="{69300E60-534D-40CF-BAD1-491693495E46}"/>
    <dgm:cxn modelId="{1E530CB7-3FB7-4515-92BD-B3F3F3DFCE52}" type="presOf" srcId="{9ED0CC7B-D9CA-4C97-88C8-B8839915ECCE}" destId="{A0210E29-97A8-4062-BB93-0FE961B40DD8}" srcOrd="0" destOrd="0" presId="urn:microsoft.com/office/officeart/2005/8/layout/hierarchy3"/>
    <dgm:cxn modelId="{81654F68-1FED-4696-BF8C-F43F8EFEC810}" type="presOf" srcId="{4595B76C-CAE8-40E1-9734-BB8D341E8EB8}" destId="{07684A55-5E17-4AF5-A0CA-E1DBFBA7C64A}" srcOrd="0" destOrd="0" presId="urn:microsoft.com/office/officeart/2005/8/layout/hierarchy3"/>
    <dgm:cxn modelId="{81947DE1-B7EF-4DF6-96D8-B7C871EC47B2}" type="presOf" srcId="{2A18877F-2BAF-4C08-ACB9-962C021E1DC0}" destId="{FD38A5A2-C27B-4BC5-9A79-DB4B66F454E6}" srcOrd="0" destOrd="0" presId="urn:microsoft.com/office/officeart/2005/8/layout/hierarchy3"/>
    <dgm:cxn modelId="{C71E88FB-06B1-4197-AAA6-7177B6D01F38}" type="presOf" srcId="{2B761B29-89AE-4940-AA79-B2C03B52FDE9}" destId="{ADFDD173-D41D-4E09-86D0-6D75A2304B13}" srcOrd="0" destOrd="0" presId="urn:microsoft.com/office/officeart/2005/8/layout/hierarchy3"/>
    <dgm:cxn modelId="{BFA98588-A85F-459A-AC69-D18D67DEDB70}" type="presOf" srcId="{36F62737-38B8-4D2B-BF64-80A95A6B6FF0}" destId="{CC9C2E54-F8B4-4807-ADE5-20BBCF85309E}" srcOrd="0" destOrd="0" presId="urn:microsoft.com/office/officeart/2005/8/layout/hierarchy3"/>
    <dgm:cxn modelId="{86D5D423-1006-4EDF-B7CF-416F8B278ADD}" type="presOf" srcId="{1DBEB2BE-8FFF-48CC-9C9F-4EF059E49DF5}" destId="{13739480-68EA-4309-AD47-7E4D760113A0}" srcOrd="1" destOrd="0" presId="urn:microsoft.com/office/officeart/2005/8/layout/hierarchy3"/>
    <dgm:cxn modelId="{9533AD89-B05F-475A-A30B-45281F2FD5B6}" type="presOf" srcId="{3DD1BEA7-896C-4C85-8CCD-91F1A9B7E622}" destId="{AFEECB6C-6AC9-4656-8B63-97AB8F8469AD}" srcOrd="0" destOrd="0" presId="urn:microsoft.com/office/officeart/2005/8/layout/hierarchy3"/>
    <dgm:cxn modelId="{F1F09F0D-1C2F-4BF8-BD94-2DAB2FF963AF}" type="presOf" srcId="{1759079A-3495-4B3C-9CB2-EF7B77E93ED5}" destId="{C661FA36-BCF1-40D5-BD61-D1BF65BF70AB}" srcOrd="1" destOrd="0" presId="urn:microsoft.com/office/officeart/2005/8/layout/hierarchy3"/>
    <dgm:cxn modelId="{A9159F7C-FCD1-4A80-9E1A-34C22F953465}" type="presOf" srcId="{D408A3D6-E5A7-41C8-85F7-E7A94F5A546B}" destId="{AC43DE6D-4C34-4D37-82CC-51A15638613A}" srcOrd="0" destOrd="0" presId="urn:microsoft.com/office/officeart/2005/8/layout/hierarchy3"/>
    <dgm:cxn modelId="{2A4FCFFC-36AE-475D-8A07-A283D7EE5764}" srcId="{1DBEB2BE-8FFF-48CC-9C9F-4EF059E49DF5}" destId="{6205D94B-93E5-42BC-8A11-0F3AAA9614EA}" srcOrd="1" destOrd="0" parTransId="{4AF0DA2A-4683-4C10-B681-C328D864EA1B}" sibTransId="{41A8FC7B-349F-4B9D-8D8C-BBB67E6C8D11}"/>
    <dgm:cxn modelId="{09091E9A-82CA-459B-AEE3-A2B11821B72C}" srcId="{476D6476-1D66-43EA-AC79-1366C2D37984}" destId="{7BD7B38F-8283-4EEF-A756-4ED1D96A169C}" srcOrd="4" destOrd="0" parTransId="{8A307381-A7FF-4834-A288-D8F52DA5AA8D}" sibTransId="{10A04FFE-0335-467A-BA00-C2CCA4F22CD9}"/>
    <dgm:cxn modelId="{99EC5A92-FFCE-44B7-AB42-6C8EE97C8F44}" type="presOf" srcId="{CEC63303-FBFD-44BF-8135-7949120CB943}" destId="{E798212E-EFF2-45B7-908F-4B08A7D3D427}" srcOrd="0" destOrd="0" presId="urn:microsoft.com/office/officeart/2005/8/layout/hierarchy3"/>
    <dgm:cxn modelId="{984A3216-0AE9-4058-9D10-B4CA6B8FBE0C}" type="presOf" srcId="{55ED474A-3B31-474D-8239-E02D0E8525A9}" destId="{78944E69-48FD-4DD7-9A70-203D99C16D5B}" srcOrd="0" destOrd="0" presId="urn:microsoft.com/office/officeart/2005/8/layout/hierarchy3"/>
    <dgm:cxn modelId="{2E0C8F2E-190D-4E7E-9B57-43DB105350FA}" srcId="{1759079A-3495-4B3C-9CB2-EF7B77E93ED5}" destId="{565F2EC3-4E71-473D-B115-F6305B322E33}" srcOrd="2" destOrd="0" parTransId="{DA12F2EE-6417-41CA-A3C0-23158E473BD7}" sibTransId="{DC755CE2-D7AB-46E4-A033-78CA332359A2}"/>
    <dgm:cxn modelId="{1B947668-ACD9-40F5-B27D-B12AC1191CDD}" type="presOf" srcId="{E0919416-45B2-462A-B66A-F70088E62374}" destId="{1D757827-7D4F-4827-B3E6-267D3AE89B46}" srcOrd="0" destOrd="0" presId="urn:microsoft.com/office/officeart/2005/8/layout/hierarchy3"/>
    <dgm:cxn modelId="{1EC689D4-3A8D-4647-A1DC-CE7BF53E94D7}" type="presOf" srcId="{1759079A-3495-4B3C-9CB2-EF7B77E93ED5}" destId="{45A22A47-3D19-48E3-BA11-3AFF3D3E9419}" srcOrd="0" destOrd="0" presId="urn:microsoft.com/office/officeart/2005/8/layout/hierarchy3"/>
    <dgm:cxn modelId="{BEA2BBDF-FD70-4261-8E43-B7BE5159BCAC}" srcId="{476D6476-1D66-43EA-AC79-1366C2D37984}" destId="{D408A3D6-E5A7-41C8-85F7-E7A94F5A546B}" srcOrd="3" destOrd="0" parTransId="{E0919416-45B2-462A-B66A-F70088E62374}" sibTransId="{B0675DF7-88F0-4C61-BA6F-5F035D77A181}"/>
    <dgm:cxn modelId="{B21E54AB-7C5F-4B70-ABCC-77A59257E7E1}" type="presOf" srcId="{565F2EC3-4E71-473D-B115-F6305B322E33}" destId="{1BB1E6C8-736D-4824-8C95-0022C2399233}" srcOrd="0" destOrd="0" presId="urn:microsoft.com/office/officeart/2005/8/layout/hierarchy3"/>
    <dgm:cxn modelId="{62A506A7-F34D-4D0A-8CED-EB95129401B0}" type="presOf" srcId="{148ABE63-EE39-4A1F-AFD0-4128D148F2F8}" destId="{CB867FAC-ADF1-4C38-8E13-53A3AE9F6CA0}" srcOrd="0" destOrd="0" presId="urn:microsoft.com/office/officeart/2005/8/layout/hierarchy3"/>
    <dgm:cxn modelId="{D8962C97-33E3-4FAE-A4C4-05231CE0780B}" srcId="{148ABE63-EE39-4A1F-AFD0-4128D148F2F8}" destId="{476D6476-1D66-43EA-AC79-1366C2D37984}" srcOrd="1" destOrd="0" parTransId="{FFA167B1-44FE-4ECB-A864-DB83D71C95EE}" sibTransId="{EEC6C6ED-C242-4B08-A4C2-7BFD1914B701}"/>
    <dgm:cxn modelId="{F72F749F-1B28-4367-BFD5-1594F97F09A2}" srcId="{476D6476-1D66-43EA-AC79-1366C2D37984}" destId="{0ACF65B7-073B-4E2B-A698-5F95A7A62519}" srcOrd="2" destOrd="0" parTransId="{670C28F0-79DC-424B-B411-CC0B2C0F3301}" sibTransId="{75D0D178-34CF-4DB0-9C43-8D59F8274D74}"/>
    <dgm:cxn modelId="{372FDBD8-9CDE-43FC-ADD2-CB76BB890AD6}" type="presOf" srcId="{8A307381-A7FF-4834-A288-D8F52DA5AA8D}" destId="{A93A5FDD-39C6-48C2-B085-0361173397A9}" srcOrd="0" destOrd="0" presId="urn:microsoft.com/office/officeart/2005/8/layout/hierarchy3"/>
    <dgm:cxn modelId="{F22BC6F8-1250-4CE6-B8B8-8B792D9DBEE4}" type="presOf" srcId="{670C28F0-79DC-424B-B411-CC0B2C0F3301}" destId="{D75B6830-2F3A-4CC4-8A1D-6DC6E3FC2A84}" srcOrd="0" destOrd="0" presId="urn:microsoft.com/office/officeart/2005/8/layout/hierarchy3"/>
    <dgm:cxn modelId="{BFBEB67A-D3D9-4C99-8427-5942B05EF3A0}" type="presOf" srcId="{7BD7B38F-8283-4EEF-A756-4ED1D96A169C}" destId="{4A3623D7-D5A9-4343-9D5B-98D5995D513B}" srcOrd="0" destOrd="0" presId="urn:microsoft.com/office/officeart/2005/8/layout/hierarchy3"/>
    <dgm:cxn modelId="{403C1F5B-2BCD-421B-8F46-7CA5110B3F4C}" srcId="{476D6476-1D66-43EA-AC79-1366C2D37984}" destId="{CEC63303-FBFD-44BF-8135-7949120CB943}" srcOrd="0" destOrd="0" parTransId="{141FD0D1-E1DB-40B9-B5AB-8AA8961C4394}" sibTransId="{9F4CDC9A-9E60-43B5-9923-59C4347B3692}"/>
    <dgm:cxn modelId="{7CB7BE6B-0E19-4354-BC3E-B2D151708CC0}" srcId="{476D6476-1D66-43EA-AC79-1366C2D37984}" destId="{2B761B29-89AE-4940-AA79-B2C03B52FDE9}" srcOrd="1" destOrd="0" parTransId="{68D86AC9-F18E-4FF7-AAD3-3508A4692832}" sibTransId="{BD79CB14-E2CF-4AC6-AB5A-180AD1F61A31}"/>
    <dgm:cxn modelId="{2707A810-2739-452D-802B-0B65A96C1ACD}" type="presOf" srcId="{6205D94B-93E5-42BC-8A11-0F3AAA9614EA}" destId="{FEF64865-7BB4-409A-9B3F-6BCACCD3876D}" srcOrd="0" destOrd="0" presId="urn:microsoft.com/office/officeart/2005/8/layout/hierarchy3"/>
    <dgm:cxn modelId="{6481E632-B65A-4DE6-882E-3D1697D64B37}" srcId="{1759079A-3495-4B3C-9CB2-EF7B77E93ED5}" destId="{2A18877F-2BAF-4C08-ACB9-962C021E1DC0}" srcOrd="1" destOrd="0" parTransId="{DE9B55B6-6A7C-44E7-8342-52609732891C}" sibTransId="{0C39282B-6CF4-4312-930E-0FA118CC19AC}"/>
    <dgm:cxn modelId="{2AEFF71E-3E1C-4D59-B91A-892DBF79AEC4}" srcId="{1DBEB2BE-8FFF-48CC-9C9F-4EF059E49DF5}" destId="{6BA0E021-9698-4436-8874-1BDA18CC1358}" srcOrd="2" destOrd="0" parTransId="{4595B76C-CAE8-40E1-9734-BB8D341E8EB8}" sibTransId="{1798423F-F1BB-4879-A0DE-2929CA010A05}"/>
    <dgm:cxn modelId="{C12FEEDA-E93F-4D0E-93DE-8A8BC34EB7F4}" srcId="{148ABE63-EE39-4A1F-AFD0-4128D148F2F8}" destId="{1759079A-3495-4B3C-9CB2-EF7B77E93ED5}" srcOrd="2" destOrd="0" parTransId="{E6787D76-BA1D-4DB0-9DD4-E57D6C96EEB1}" sibTransId="{19C0CCA3-8C0D-44A4-82F2-DDE2D1F7C2E4}"/>
    <dgm:cxn modelId="{34B824BC-6144-468F-8B49-2A71A8AFED5D}" type="presOf" srcId="{476D6476-1D66-43EA-AC79-1366C2D37984}" destId="{B4B5C3C6-8A3E-49E5-B27C-907BDECAE68D}" srcOrd="0" destOrd="0" presId="urn:microsoft.com/office/officeart/2005/8/layout/hierarchy3"/>
    <dgm:cxn modelId="{042AE33C-81CC-4724-BD6C-6E9B6FD2FB5E}" type="presOf" srcId="{476D6476-1D66-43EA-AC79-1366C2D37984}" destId="{602BFD44-9A1E-467B-82DE-3F0344454263}" srcOrd="1" destOrd="0" presId="urn:microsoft.com/office/officeart/2005/8/layout/hierarchy3"/>
    <dgm:cxn modelId="{86E6531E-5AD0-4340-8FB3-A4CAB836F41C}" type="presOf" srcId="{68D86AC9-F18E-4FF7-AAD3-3508A4692832}" destId="{5FBA19DB-E497-4A20-B00B-DCF1806439B0}" srcOrd="0" destOrd="0" presId="urn:microsoft.com/office/officeart/2005/8/layout/hierarchy3"/>
    <dgm:cxn modelId="{E6AECBCF-36ED-4BD2-AD5E-83F492255896}" srcId="{1DBEB2BE-8FFF-48CC-9C9F-4EF059E49DF5}" destId="{837511C0-61A4-4E14-B0C8-FE2093C03639}" srcOrd="0" destOrd="0" parTransId="{2EA93B24-8725-4289-8D31-F4507B750A96}" sibTransId="{2C5506A6-70D3-4D20-9960-DF0813BEC704}"/>
    <dgm:cxn modelId="{CDC3F53D-4383-4895-B4B9-8A62B6631F9F}" type="presOf" srcId="{DE9B55B6-6A7C-44E7-8342-52609732891C}" destId="{D7162D30-D754-4CD4-A80D-BD7CCC99F9B4}" srcOrd="0" destOrd="0" presId="urn:microsoft.com/office/officeart/2005/8/layout/hierarchy3"/>
    <dgm:cxn modelId="{7340970F-AF06-4500-B0A9-7FA806003B90}" srcId="{1DBEB2BE-8FFF-48CC-9C9F-4EF059E49DF5}" destId="{E9623D20-8B66-4572-B1CE-7A3CD591D7DA}" srcOrd="3" destOrd="0" parTransId="{3DD1BEA7-896C-4C85-8CCD-91F1A9B7E622}" sibTransId="{59703951-0EB2-48DD-B99C-C550FADF6926}"/>
    <dgm:cxn modelId="{58112D4C-736B-4117-9AD6-1AF808126D66}" type="presOf" srcId="{90F2816C-201E-4C61-A03E-A3C575C82125}" destId="{C52A2E8A-4B56-4265-8013-6ED422688BBE}" srcOrd="0" destOrd="0" presId="urn:microsoft.com/office/officeart/2005/8/layout/hierarchy3"/>
    <dgm:cxn modelId="{47851DB0-E90D-42D6-9FBA-DA2FCAA77C51}" type="presOf" srcId="{2EA93B24-8725-4289-8D31-F4507B750A96}" destId="{0788E1E6-47B9-4BAD-A83B-C9104602D099}" srcOrd="0" destOrd="0" presId="urn:microsoft.com/office/officeart/2005/8/layout/hierarchy3"/>
    <dgm:cxn modelId="{13D64E99-79EE-493A-BE81-D4EC4F888DA1}" type="presOf" srcId="{0ACF65B7-073B-4E2B-A698-5F95A7A62519}" destId="{9A368583-8C0A-4293-86FD-D8AEDFE40602}" srcOrd="0" destOrd="0" presId="urn:microsoft.com/office/officeart/2005/8/layout/hierarchy3"/>
    <dgm:cxn modelId="{222E80F4-CFE3-43DB-82D8-04BA824C8627}" type="presOf" srcId="{4AF0DA2A-4683-4C10-B681-C328D864EA1B}" destId="{BA5E10D9-5DE0-4C55-86C6-0251037CB1A7}" srcOrd="0" destOrd="0" presId="urn:microsoft.com/office/officeart/2005/8/layout/hierarchy3"/>
    <dgm:cxn modelId="{496F2AA0-3A01-47CE-A938-EA3AF6FADF19}" srcId="{148ABE63-EE39-4A1F-AFD0-4128D148F2F8}" destId="{1DBEB2BE-8FFF-48CC-9C9F-4EF059E49DF5}" srcOrd="0" destOrd="0" parTransId="{22D82B8E-964A-4E57-8BCD-46D3FA102B5E}" sibTransId="{DBFDE39F-FD5A-4367-961D-D0CAE42F3DB7}"/>
    <dgm:cxn modelId="{F3FB4FD9-55FF-4B1E-8369-349181A00283}" type="presOf" srcId="{E9623D20-8B66-4572-B1CE-7A3CD591D7DA}" destId="{5B3DB590-FC55-47B8-86B6-A26D388BD8F1}" srcOrd="0" destOrd="0" presId="urn:microsoft.com/office/officeart/2005/8/layout/hierarchy3"/>
    <dgm:cxn modelId="{BEF865B2-DD96-42B6-B290-028C126BB88C}" srcId="{1759079A-3495-4B3C-9CB2-EF7B77E93ED5}" destId="{9ED0CC7B-D9CA-4C97-88C8-B8839915ECCE}" srcOrd="3" destOrd="0" parTransId="{90F2816C-201E-4C61-A03E-A3C575C82125}" sibTransId="{405E5269-5492-488F-A185-3E89147960CE}"/>
    <dgm:cxn modelId="{01C48723-5643-4287-8DE3-29886067B64C}" type="presOf" srcId="{141FD0D1-E1DB-40B9-B5AB-8AA8961C4394}" destId="{F8F135F8-5B92-4F6B-8E16-76A95288F236}" srcOrd="0" destOrd="0" presId="urn:microsoft.com/office/officeart/2005/8/layout/hierarchy3"/>
    <dgm:cxn modelId="{8EFBA9F4-C415-46FC-80DB-A626666373C3}" type="presOf" srcId="{DA12F2EE-6417-41CA-A3C0-23158E473BD7}" destId="{F14D5024-B2E3-4692-B764-09331D41693A}" srcOrd="0" destOrd="0" presId="urn:microsoft.com/office/officeart/2005/8/layout/hierarchy3"/>
    <dgm:cxn modelId="{113026BC-04B0-479D-B524-E5C090CC255B}" type="presOf" srcId="{1DBEB2BE-8FFF-48CC-9C9F-4EF059E49DF5}" destId="{F886C4C3-FBA0-4397-9C59-00BACE370781}" srcOrd="0" destOrd="0" presId="urn:microsoft.com/office/officeart/2005/8/layout/hierarchy3"/>
    <dgm:cxn modelId="{07CEEA27-5A7B-49AC-8737-C0E41F18746A}" type="presParOf" srcId="{CB867FAC-ADF1-4C38-8E13-53A3AE9F6CA0}" destId="{58695446-DCCA-47E5-B39D-38D775A914D2}" srcOrd="0" destOrd="0" presId="urn:microsoft.com/office/officeart/2005/8/layout/hierarchy3"/>
    <dgm:cxn modelId="{67C9B205-1D83-43F6-B16E-339AE473B622}" type="presParOf" srcId="{58695446-DCCA-47E5-B39D-38D775A914D2}" destId="{2D9EBC22-244B-45B8-8D82-D9B606B63D10}" srcOrd="0" destOrd="0" presId="urn:microsoft.com/office/officeart/2005/8/layout/hierarchy3"/>
    <dgm:cxn modelId="{8B88715F-A824-45CF-B2FA-79ADFDF77629}" type="presParOf" srcId="{2D9EBC22-244B-45B8-8D82-D9B606B63D10}" destId="{F886C4C3-FBA0-4397-9C59-00BACE370781}" srcOrd="0" destOrd="0" presId="urn:microsoft.com/office/officeart/2005/8/layout/hierarchy3"/>
    <dgm:cxn modelId="{A328DBFE-628E-4DCD-A131-335410AA5DD9}" type="presParOf" srcId="{2D9EBC22-244B-45B8-8D82-D9B606B63D10}" destId="{13739480-68EA-4309-AD47-7E4D760113A0}" srcOrd="1" destOrd="0" presId="urn:microsoft.com/office/officeart/2005/8/layout/hierarchy3"/>
    <dgm:cxn modelId="{CBE6D35F-0CB8-407A-8525-2EA9294E3D26}" type="presParOf" srcId="{58695446-DCCA-47E5-B39D-38D775A914D2}" destId="{7345A336-DC92-46F5-A667-86C89FAAD549}" srcOrd="1" destOrd="0" presId="urn:microsoft.com/office/officeart/2005/8/layout/hierarchy3"/>
    <dgm:cxn modelId="{9C48404D-F13E-489C-AB57-DF0D11EBEDBF}" type="presParOf" srcId="{7345A336-DC92-46F5-A667-86C89FAAD549}" destId="{0788E1E6-47B9-4BAD-A83B-C9104602D099}" srcOrd="0" destOrd="0" presId="urn:microsoft.com/office/officeart/2005/8/layout/hierarchy3"/>
    <dgm:cxn modelId="{0CEF86FD-E789-48E4-8EAB-C86ABBD3F807}" type="presParOf" srcId="{7345A336-DC92-46F5-A667-86C89FAAD549}" destId="{A4007631-5EDD-471D-BC5D-25C6C6F23DEB}" srcOrd="1" destOrd="0" presId="urn:microsoft.com/office/officeart/2005/8/layout/hierarchy3"/>
    <dgm:cxn modelId="{EA2ED19C-6A9A-4B96-89B0-02C94D05281E}" type="presParOf" srcId="{7345A336-DC92-46F5-A667-86C89FAAD549}" destId="{BA5E10D9-5DE0-4C55-86C6-0251037CB1A7}" srcOrd="2" destOrd="0" presId="urn:microsoft.com/office/officeart/2005/8/layout/hierarchy3"/>
    <dgm:cxn modelId="{1BD788E8-5265-4E92-A866-F330867F164C}" type="presParOf" srcId="{7345A336-DC92-46F5-A667-86C89FAAD549}" destId="{FEF64865-7BB4-409A-9B3F-6BCACCD3876D}" srcOrd="3" destOrd="0" presId="urn:microsoft.com/office/officeart/2005/8/layout/hierarchy3"/>
    <dgm:cxn modelId="{E79BE15E-8B23-4CF9-86A0-8F9023B892D4}" type="presParOf" srcId="{7345A336-DC92-46F5-A667-86C89FAAD549}" destId="{07684A55-5E17-4AF5-A0CA-E1DBFBA7C64A}" srcOrd="4" destOrd="0" presId="urn:microsoft.com/office/officeart/2005/8/layout/hierarchy3"/>
    <dgm:cxn modelId="{A2A1ED15-349F-48E6-8412-C6145AC4DE43}" type="presParOf" srcId="{7345A336-DC92-46F5-A667-86C89FAAD549}" destId="{CF8E5058-37A3-4E15-BCFB-3F6640DDF4BF}" srcOrd="5" destOrd="0" presId="urn:microsoft.com/office/officeart/2005/8/layout/hierarchy3"/>
    <dgm:cxn modelId="{4FF958FF-F479-42F2-8439-89C1B9638A3B}" type="presParOf" srcId="{7345A336-DC92-46F5-A667-86C89FAAD549}" destId="{AFEECB6C-6AC9-4656-8B63-97AB8F8469AD}" srcOrd="6" destOrd="0" presId="urn:microsoft.com/office/officeart/2005/8/layout/hierarchy3"/>
    <dgm:cxn modelId="{87D9C3E6-A67D-41B6-BD65-45C7578C22B4}" type="presParOf" srcId="{7345A336-DC92-46F5-A667-86C89FAAD549}" destId="{5B3DB590-FC55-47B8-86B6-A26D388BD8F1}" srcOrd="7" destOrd="0" presId="urn:microsoft.com/office/officeart/2005/8/layout/hierarchy3"/>
    <dgm:cxn modelId="{50B464C6-152F-4BBE-8C56-84187F8B7C3A}" type="presParOf" srcId="{CB867FAC-ADF1-4C38-8E13-53A3AE9F6CA0}" destId="{F2AABFCF-2497-4BD6-A4DF-C53FE3B46A16}" srcOrd="1" destOrd="0" presId="urn:microsoft.com/office/officeart/2005/8/layout/hierarchy3"/>
    <dgm:cxn modelId="{9332656D-458A-49BD-8136-1C4A2DD6DD51}" type="presParOf" srcId="{F2AABFCF-2497-4BD6-A4DF-C53FE3B46A16}" destId="{15552A48-760C-4036-8D2F-A2EBEE517F09}" srcOrd="0" destOrd="0" presId="urn:microsoft.com/office/officeart/2005/8/layout/hierarchy3"/>
    <dgm:cxn modelId="{F7C3689A-2B2D-4D48-B281-E1E1F437C17E}" type="presParOf" srcId="{15552A48-760C-4036-8D2F-A2EBEE517F09}" destId="{B4B5C3C6-8A3E-49E5-B27C-907BDECAE68D}" srcOrd="0" destOrd="0" presId="urn:microsoft.com/office/officeart/2005/8/layout/hierarchy3"/>
    <dgm:cxn modelId="{F93E5E4A-A646-4D71-835A-7B72BDAD4AB7}" type="presParOf" srcId="{15552A48-760C-4036-8D2F-A2EBEE517F09}" destId="{602BFD44-9A1E-467B-82DE-3F0344454263}" srcOrd="1" destOrd="0" presId="urn:microsoft.com/office/officeart/2005/8/layout/hierarchy3"/>
    <dgm:cxn modelId="{34A22A9A-5069-42A8-A914-1350EC826626}" type="presParOf" srcId="{F2AABFCF-2497-4BD6-A4DF-C53FE3B46A16}" destId="{06501752-35F5-4A45-906C-C354621966E0}" srcOrd="1" destOrd="0" presId="urn:microsoft.com/office/officeart/2005/8/layout/hierarchy3"/>
    <dgm:cxn modelId="{E5E0BFCD-8651-432D-ABE9-EF354382FBE4}" type="presParOf" srcId="{06501752-35F5-4A45-906C-C354621966E0}" destId="{F8F135F8-5B92-4F6B-8E16-76A95288F236}" srcOrd="0" destOrd="0" presId="urn:microsoft.com/office/officeart/2005/8/layout/hierarchy3"/>
    <dgm:cxn modelId="{B8B0E746-EAB2-454A-88E8-62440A569E41}" type="presParOf" srcId="{06501752-35F5-4A45-906C-C354621966E0}" destId="{E798212E-EFF2-45B7-908F-4B08A7D3D427}" srcOrd="1" destOrd="0" presId="urn:microsoft.com/office/officeart/2005/8/layout/hierarchy3"/>
    <dgm:cxn modelId="{54AF70FD-4CF3-438F-B569-1EFC7391BFD1}" type="presParOf" srcId="{06501752-35F5-4A45-906C-C354621966E0}" destId="{5FBA19DB-E497-4A20-B00B-DCF1806439B0}" srcOrd="2" destOrd="0" presId="urn:microsoft.com/office/officeart/2005/8/layout/hierarchy3"/>
    <dgm:cxn modelId="{514ABFC8-054E-419F-954A-49C3CDAD707E}" type="presParOf" srcId="{06501752-35F5-4A45-906C-C354621966E0}" destId="{ADFDD173-D41D-4E09-86D0-6D75A2304B13}" srcOrd="3" destOrd="0" presId="urn:microsoft.com/office/officeart/2005/8/layout/hierarchy3"/>
    <dgm:cxn modelId="{98CBCB11-B2FB-415C-970C-C2B970A3E40E}" type="presParOf" srcId="{06501752-35F5-4A45-906C-C354621966E0}" destId="{D75B6830-2F3A-4CC4-8A1D-6DC6E3FC2A84}" srcOrd="4" destOrd="0" presId="urn:microsoft.com/office/officeart/2005/8/layout/hierarchy3"/>
    <dgm:cxn modelId="{25BE62B5-EE9B-4F36-80E9-49CCE17A2E92}" type="presParOf" srcId="{06501752-35F5-4A45-906C-C354621966E0}" destId="{9A368583-8C0A-4293-86FD-D8AEDFE40602}" srcOrd="5" destOrd="0" presId="urn:microsoft.com/office/officeart/2005/8/layout/hierarchy3"/>
    <dgm:cxn modelId="{BAE7278D-12DF-4FCF-AA24-44BD6EC46A41}" type="presParOf" srcId="{06501752-35F5-4A45-906C-C354621966E0}" destId="{1D757827-7D4F-4827-B3E6-267D3AE89B46}" srcOrd="6" destOrd="0" presId="urn:microsoft.com/office/officeart/2005/8/layout/hierarchy3"/>
    <dgm:cxn modelId="{156753F5-4186-495B-A1F3-F92CB01F80CF}" type="presParOf" srcId="{06501752-35F5-4A45-906C-C354621966E0}" destId="{AC43DE6D-4C34-4D37-82CC-51A15638613A}" srcOrd="7" destOrd="0" presId="urn:microsoft.com/office/officeart/2005/8/layout/hierarchy3"/>
    <dgm:cxn modelId="{7B40703F-1CB2-4047-99B0-A4819AE67A46}" type="presParOf" srcId="{06501752-35F5-4A45-906C-C354621966E0}" destId="{A93A5FDD-39C6-48C2-B085-0361173397A9}" srcOrd="8" destOrd="0" presId="urn:microsoft.com/office/officeart/2005/8/layout/hierarchy3"/>
    <dgm:cxn modelId="{C4EB5EF2-5225-4710-8034-184B86FC1564}" type="presParOf" srcId="{06501752-35F5-4A45-906C-C354621966E0}" destId="{4A3623D7-D5A9-4343-9D5B-98D5995D513B}" srcOrd="9" destOrd="0" presId="urn:microsoft.com/office/officeart/2005/8/layout/hierarchy3"/>
    <dgm:cxn modelId="{DD704918-B9A7-44D1-A362-845B34B41D5A}" type="presParOf" srcId="{CB867FAC-ADF1-4C38-8E13-53A3AE9F6CA0}" destId="{C41B55D5-BFDB-4F96-ACAA-2149E99C6DDD}" srcOrd="2" destOrd="0" presId="urn:microsoft.com/office/officeart/2005/8/layout/hierarchy3"/>
    <dgm:cxn modelId="{56FAE933-0D1A-46A9-A59F-F6FD1860E4B9}" type="presParOf" srcId="{C41B55D5-BFDB-4F96-ACAA-2149E99C6DDD}" destId="{BE465EDE-9AA6-4771-880A-27CAA6FDF981}" srcOrd="0" destOrd="0" presId="urn:microsoft.com/office/officeart/2005/8/layout/hierarchy3"/>
    <dgm:cxn modelId="{093EFE76-09D0-4F45-A4B1-9FAC64DB3E46}" type="presParOf" srcId="{BE465EDE-9AA6-4771-880A-27CAA6FDF981}" destId="{45A22A47-3D19-48E3-BA11-3AFF3D3E9419}" srcOrd="0" destOrd="0" presId="urn:microsoft.com/office/officeart/2005/8/layout/hierarchy3"/>
    <dgm:cxn modelId="{541CEC77-91E1-46D3-AF7D-B3FDC892408A}" type="presParOf" srcId="{BE465EDE-9AA6-4771-880A-27CAA6FDF981}" destId="{C661FA36-BCF1-40D5-BD61-D1BF65BF70AB}" srcOrd="1" destOrd="0" presId="urn:microsoft.com/office/officeart/2005/8/layout/hierarchy3"/>
    <dgm:cxn modelId="{E1899407-F428-4087-9C8B-B35CADC88E41}" type="presParOf" srcId="{C41B55D5-BFDB-4F96-ACAA-2149E99C6DDD}" destId="{0FF8A02F-FA69-462C-A133-3E9BBC228F2E}" srcOrd="1" destOrd="0" presId="urn:microsoft.com/office/officeart/2005/8/layout/hierarchy3"/>
    <dgm:cxn modelId="{A27E24D0-918E-49F6-B66A-D52CD871D4A2}" type="presParOf" srcId="{0FF8A02F-FA69-462C-A133-3E9BBC228F2E}" destId="{CC9C2E54-F8B4-4807-ADE5-20BBCF85309E}" srcOrd="0" destOrd="0" presId="urn:microsoft.com/office/officeart/2005/8/layout/hierarchy3"/>
    <dgm:cxn modelId="{6583E472-4199-4F26-9133-7148495A8EEB}" type="presParOf" srcId="{0FF8A02F-FA69-462C-A133-3E9BBC228F2E}" destId="{78944E69-48FD-4DD7-9A70-203D99C16D5B}" srcOrd="1" destOrd="0" presId="urn:microsoft.com/office/officeart/2005/8/layout/hierarchy3"/>
    <dgm:cxn modelId="{EC01FA38-F28B-4291-B32E-15DDD7889FEC}" type="presParOf" srcId="{0FF8A02F-FA69-462C-A133-3E9BBC228F2E}" destId="{D7162D30-D754-4CD4-A80D-BD7CCC99F9B4}" srcOrd="2" destOrd="0" presId="urn:microsoft.com/office/officeart/2005/8/layout/hierarchy3"/>
    <dgm:cxn modelId="{1186187A-56B1-4823-9B22-ACF00A5B7CAA}" type="presParOf" srcId="{0FF8A02F-FA69-462C-A133-3E9BBC228F2E}" destId="{FD38A5A2-C27B-4BC5-9A79-DB4B66F454E6}" srcOrd="3" destOrd="0" presId="urn:microsoft.com/office/officeart/2005/8/layout/hierarchy3"/>
    <dgm:cxn modelId="{03201C59-ECAD-4399-B558-1AB579C7F5B1}" type="presParOf" srcId="{0FF8A02F-FA69-462C-A133-3E9BBC228F2E}" destId="{F14D5024-B2E3-4692-B764-09331D41693A}" srcOrd="4" destOrd="0" presId="urn:microsoft.com/office/officeart/2005/8/layout/hierarchy3"/>
    <dgm:cxn modelId="{3BDBB324-50F7-4837-9126-47B01716D394}" type="presParOf" srcId="{0FF8A02F-FA69-462C-A133-3E9BBC228F2E}" destId="{1BB1E6C8-736D-4824-8C95-0022C2399233}" srcOrd="5" destOrd="0" presId="urn:microsoft.com/office/officeart/2005/8/layout/hierarchy3"/>
    <dgm:cxn modelId="{6D3CD8C3-156D-45E9-8BB6-3D1524533049}" type="presParOf" srcId="{0FF8A02F-FA69-462C-A133-3E9BBC228F2E}" destId="{C52A2E8A-4B56-4265-8013-6ED422688BBE}" srcOrd="6" destOrd="0" presId="urn:microsoft.com/office/officeart/2005/8/layout/hierarchy3"/>
    <dgm:cxn modelId="{7EE03713-69BE-4ACC-ABD2-E3845AA1F732}" type="presParOf" srcId="{0FF8A02F-FA69-462C-A133-3E9BBC228F2E}" destId="{A0210E29-97A8-4062-BB93-0FE961B40DD8}"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6C4C3-FBA0-4397-9C59-00BACE370781}">
      <dsp:nvSpPr>
        <dsp:cNvPr id="0" name=""/>
        <dsp:cNvSpPr/>
      </dsp:nvSpPr>
      <dsp:spPr>
        <a:xfrm>
          <a:off x="3946" y="262596"/>
          <a:ext cx="2247792" cy="496253"/>
        </a:xfrm>
        <a:prstGeom prst="roundRect">
          <a:avLst>
            <a:gd name="adj" fmla="val 10000"/>
          </a:avLst>
        </a:prstGeom>
        <a:solidFill>
          <a:schemeClr val="accent3">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itchFamily="18" charset="0"/>
              <a:cs typeface="Times New Roman" pitchFamily="18" charset="0"/>
            </a:rPr>
            <a:t>Public benefits</a:t>
          </a:r>
          <a:endParaRPr lang="en-US" sz="2400" kern="1200" dirty="0">
            <a:latin typeface="Times New Roman" pitchFamily="18" charset="0"/>
            <a:cs typeface="Times New Roman" pitchFamily="18" charset="0"/>
          </a:endParaRPr>
        </a:p>
      </dsp:txBody>
      <dsp:txXfrm>
        <a:off x="18481" y="277131"/>
        <a:ext cx="2218722" cy="467183"/>
      </dsp:txXfrm>
    </dsp:sp>
    <dsp:sp modelId="{0788E1E6-47B9-4BAD-A83B-C9104602D099}">
      <dsp:nvSpPr>
        <dsp:cNvPr id="0" name=""/>
        <dsp:cNvSpPr/>
      </dsp:nvSpPr>
      <dsp:spPr>
        <a:xfrm>
          <a:off x="228726" y="758850"/>
          <a:ext cx="224779" cy="372190"/>
        </a:xfrm>
        <a:custGeom>
          <a:avLst/>
          <a:gdLst/>
          <a:ahLst/>
          <a:cxnLst/>
          <a:rect l="0" t="0" r="0" b="0"/>
          <a:pathLst>
            <a:path>
              <a:moveTo>
                <a:pt x="0" y="0"/>
              </a:moveTo>
              <a:lnTo>
                <a:pt x="0" y="372190"/>
              </a:lnTo>
              <a:lnTo>
                <a:pt x="224779" y="372190"/>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4007631-5EDD-471D-BC5D-25C6C6F23DEB}">
      <dsp:nvSpPr>
        <dsp:cNvPr id="0" name=""/>
        <dsp:cNvSpPr/>
      </dsp:nvSpPr>
      <dsp:spPr>
        <a:xfrm>
          <a:off x="453505" y="882914"/>
          <a:ext cx="2119615"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Aesthetic Improvements.</a:t>
          </a:r>
          <a:endParaRPr lang="en-US" sz="1600" kern="1200" dirty="0">
            <a:latin typeface="Times New Roman" pitchFamily="18" charset="0"/>
            <a:cs typeface="Times New Roman" pitchFamily="18" charset="0"/>
          </a:endParaRPr>
        </a:p>
      </dsp:txBody>
      <dsp:txXfrm>
        <a:off x="468040" y="897449"/>
        <a:ext cx="2090545" cy="467183"/>
      </dsp:txXfrm>
    </dsp:sp>
    <dsp:sp modelId="{BA5E10D9-5DE0-4C55-86C6-0251037CB1A7}">
      <dsp:nvSpPr>
        <dsp:cNvPr id="0" name=""/>
        <dsp:cNvSpPr/>
      </dsp:nvSpPr>
      <dsp:spPr>
        <a:xfrm>
          <a:off x="228726" y="758850"/>
          <a:ext cx="224779" cy="992507"/>
        </a:xfrm>
        <a:custGeom>
          <a:avLst/>
          <a:gdLst/>
          <a:ahLst/>
          <a:cxnLst/>
          <a:rect l="0" t="0" r="0" b="0"/>
          <a:pathLst>
            <a:path>
              <a:moveTo>
                <a:pt x="0" y="0"/>
              </a:moveTo>
              <a:lnTo>
                <a:pt x="0" y="992507"/>
              </a:lnTo>
              <a:lnTo>
                <a:pt x="224779" y="992507"/>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FEF64865-7BB4-409A-9B3F-6BCACCD3876D}">
      <dsp:nvSpPr>
        <dsp:cNvPr id="0" name=""/>
        <dsp:cNvSpPr/>
      </dsp:nvSpPr>
      <dsp:spPr>
        <a:xfrm>
          <a:off x="453505" y="1503231"/>
          <a:ext cx="2119615"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3333"/>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Reduction of the Urban Heat Island Effect.</a:t>
          </a:r>
          <a:endParaRPr lang="en-US" sz="1600" kern="1200" dirty="0">
            <a:latin typeface="Times New Roman" pitchFamily="18" charset="0"/>
            <a:cs typeface="Times New Roman" pitchFamily="18" charset="0"/>
          </a:endParaRPr>
        </a:p>
      </dsp:txBody>
      <dsp:txXfrm>
        <a:off x="468040" y="1517766"/>
        <a:ext cx="2090545" cy="467183"/>
      </dsp:txXfrm>
    </dsp:sp>
    <dsp:sp modelId="{07684A55-5E17-4AF5-A0CA-E1DBFBA7C64A}">
      <dsp:nvSpPr>
        <dsp:cNvPr id="0" name=""/>
        <dsp:cNvSpPr/>
      </dsp:nvSpPr>
      <dsp:spPr>
        <a:xfrm>
          <a:off x="228726" y="758850"/>
          <a:ext cx="224779" cy="1612825"/>
        </a:xfrm>
        <a:custGeom>
          <a:avLst/>
          <a:gdLst/>
          <a:ahLst/>
          <a:cxnLst/>
          <a:rect l="0" t="0" r="0" b="0"/>
          <a:pathLst>
            <a:path>
              <a:moveTo>
                <a:pt x="0" y="0"/>
              </a:moveTo>
              <a:lnTo>
                <a:pt x="0" y="1612825"/>
              </a:lnTo>
              <a:lnTo>
                <a:pt x="224779" y="1612825"/>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CF8E5058-37A3-4E15-BCFB-3F6640DDF4BF}">
      <dsp:nvSpPr>
        <dsp:cNvPr id="0" name=""/>
        <dsp:cNvSpPr/>
      </dsp:nvSpPr>
      <dsp:spPr>
        <a:xfrm>
          <a:off x="453505" y="2123549"/>
          <a:ext cx="2136964"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6667"/>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Improved Exterior Air Quality</a:t>
          </a:r>
          <a:endParaRPr lang="en-US" sz="1600" kern="1200" dirty="0">
            <a:latin typeface="Times New Roman" pitchFamily="18" charset="0"/>
            <a:cs typeface="Times New Roman" pitchFamily="18" charset="0"/>
          </a:endParaRPr>
        </a:p>
      </dsp:txBody>
      <dsp:txXfrm>
        <a:off x="468040" y="2138084"/>
        <a:ext cx="2107894" cy="467183"/>
      </dsp:txXfrm>
    </dsp:sp>
    <dsp:sp modelId="{AFEECB6C-6AC9-4656-8B63-97AB8F8469AD}">
      <dsp:nvSpPr>
        <dsp:cNvPr id="0" name=""/>
        <dsp:cNvSpPr/>
      </dsp:nvSpPr>
      <dsp:spPr>
        <a:xfrm>
          <a:off x="228726" y="758850"/>
          <a:ext cx="224779" cy="2233142"/>
        </a:xfrm>
        <a:custGeom>
          <a:avLst/>
          <a:gdLst/>
          <a:ahLst/>
          <a:cxnLst/>
          <a:rect l="0" t="0" r="0" b="0"/>
          <a:pathLst>
            <a:path>
              <a:moveTo>
                <a:pt x="0" y="0"/>
              </a:moveTo>
              <a:lnTo>
                <a:pt x="0" y="2233142"/>
              </a:lnTo>
              <a:lnTo>
                <a:pt x="224779" y="2233142"/>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5B3DB590-FC55-47B8-86B6-A26D388BD8F1}">
      <dsp:nvSpPr>
        <dsp:cNvPr id="0" name=""/>
        <dsp:cNvSpPr/>
      </dsp:nvSpPr>
      <dsp:spPr>
        <a:xfrm>
          <a:off x="453505" y="2743866"/>
          <a:ext cx="2119615"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1000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Local Job Creation</a:t>
          </a:r>
          <a:endParaRPr lang="en-US" sz="1600" kern="1200" dirty="0">
            <a:latin typeface="Times New Roman" pitchFamily="18" charset="0"/>
            <a:cs typeface="Times New Roman" pitchFamily="18" charset="0"/>
          </a:endParaRPr>
        </a:p>
      </dsp:txBody>
      <dsp:txXfrm>
        <a:off x="468040" y="2758401"/>
        <a:ext cx="2090545" cy="467183"/>
      </dsp:txXfrm>
    </dsp:sp>
    <dsp:sp modelId="{B4B5C3C6-8A3E-49E5-B27C-907BDECAE68D}">
      <dsp:nvSpPr>
        <dsp:cNvPr id="0" name=""/>
        <dsp:cNvSpPr/>
      </dsp:nvSpPr>
      <dsp:spPr>
        <a:xfrm>
          <a:off x="2499866" y="262596"/>
          <a:ext cx="2253370" cy="496253"/>
        </a:xfrm>
        <a:prstGeom prst="roundRect">
          <a:avLst>
            <a:gd name="adj" fmla="val 10000"/>
          </a:avLst>
        </a:prstGeom>
        <a:solidFill>
          <a:schemeClr val="accent3">
            <a:alpha val="90000"/>
            <a:hueOff val="0"/>
            <a:satOff val="0"/>
            <a:lumOff val="0"/>
            <a:alphaOff val="-2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itchFamily="18" charset="0"/>
              <a:cs typeface="Times New Roman" pitchFamily="18" charset="0"/>
            </a:rPr>
            <a:t>Private benefits</a:t>
          </a:r>
          <a:endParaRPr lang="en-US" sz="2400" kern="1200" dirty="0">
            <a:latin typeface="Times New Roman" pitchFamily="18" charset="0"/>
            <a:cs typeface="Times New Roman" pitchFamily="18" charset="0"/>
          </a:endParaRPr>
        </a:p>
      </dsp:txBody>
      <dsp:txXfrm>
        <a:off x="2514401" y="277131"/>
        <a:ext cx="2224300" cy="467183"/>
      </dsp:txXfrm>
    </dsp:sp>
    <dsp:sp modelId="{F8F135F8-5B92-4F6B-8E16-76A95288F236}">
      <dsp:nvSpPr>
        <dsp:cNvPr id="0" name=""/>
        <dsp:cNvSpPr/>
      </dsp:nvSpPr>
      <dsp:spPr>
        <a:xfrm>
          <a:off x="2725203" y="758850"/>
          <a:ext cx="225337" cy="372190"/>
        </a:xfrm>
        <a:custGeom>
          <a:avLst/>
          <a:gdLst/>
          <a:ahLst/>
          <a:cxnLst/>
          <a:rect l="0" t="0" r="0" b="0"/>
          <a:pathLst>
            <a:path>
              <a:moveTo>
                <a:pt x="0" y="0"/>
              </a:moveTo>
              <a:lnTo>
                <a:pt x="0" y="372190"/>
              </a:lnTo>
              <a:lnTo>
                <a:pt x="225337" y="372190"/>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E798212E-EFF2-45B7-908F-4B08A7D3D427}">
      <dsp:nvSpPr>
        <dsp:cNvPr id="0" name=""/>
        <dsp:cNvSpPr/>
      </dsp:nvSpPr>
      <dsp:spPr>
        <a:xfrm>
          <a:off x="2950540" y="882914"/>
          <a:ext cx="1788213"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13333"/>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Improved Energy Efficiency</a:t>
          </a:r>
          <a:endParaRPr lang="en-US" sz="1600" kern="1200" dirty="0">
            <a:latin typeface="Times New Roman" pitchFamily="18" charset="0"/>
            <a:cs typeface="Times New Roman" pitchFamily="18" charset="0"/>
          </a:endParaRPr>
        </a:p>
      </dsp:txBody>
      <dsp:txXfrm>
        <a:off x="2965075" y="897449"/>
        <a:ext cx="1759143" cy="467183"/>
      </dsp:txXfrm>
    </dsp:sp>
    <dsp:sp modelId="{5FBA19DB-E497-4A20-B00B-DCF1806439B0}">
      <dsp:nvSpPr>
        <dsp:cNvPr id="0" name=""/>
        <dsp:cNvSpPr/>
      </dsp:nvSpPr>
      <dsp:spPr>
        <a:xfrm>
          <a:off x="2725203" y="758850"/>
          <a:ext cx="225337" cy="992507"/>
        </a:xfrm>
        <a:custGeom>
          <a:avLst/>
          <a:gdLst/>
          <a:ahLst/>
          <a:cxnLst/>
          <a:rect l="0" t="0" r="0" b="0"/>
          <a:pathLst>
            <a:path>
              <a:moveTo>
                <a:pt x="0" y="0"/>
              </a:moveTo>
              <a:lnTo>
                <a:pt x="0" y="992507"/>
              </a:lnTo>
              <a:lnTo>
                <a:pt x="225337" y="992507"/>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DFDD173-D41D-4E09-86D0-6D75A2304B13}">
      <dsp:nvSpPr>
        <dsp:cNvPr id="0" name=""/>
        <dsp:cNvSpPr/>
      </dsp:nvSpPr>
      <dsp:spPr>
        <a:xfrm>
          <a:off x="2950540" y="1503231"/>
          <a:ext cx="1788213"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16667"/>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Building Structure Protection</a:t>
          </a:r>
          <a:endParaRPr lang="en-US" sz="1600" kern="1200" dirty="0">
            <a:latin typeface="Times New Roman" pitchFamily="18" charset="0"/>
            <a:cs typeface="Times New Roman" pitchFamily="18" charset="0"/>
          </a:endParaRPr>
        </a:p>
      </dsp:txBody>
      <dsp:txXfrm>
        <a:off x="2965075" y="1517766"/>
        <a:ext cx="1759143" cy="467183"/>
      </dsp:txXfrm>
    </dsp:sp>
    <dsp:sp modelId="{D75B6830-2F3A-4CC4-8A1D-6DC6E3FC2A84}">
      <dsp:nvSpPr>
        <dsp:cNvPr id="0" name=""/>
        <dsp:cNvSpPr/>
      </dsp:nvSpPr>
      <dsp:spPr>
        <a:xfrm>
          <a:off x="2725203" y="758850"/>
          <a:ext cx="225337" cy="1612825"/>
        </a:xfrm>
        <a:custGeom>
          <a:avLst/>
          <a:gdLst/>
          <a:ahLst/>
          <a:cxnLst/>
          <a:rect l="0" t="0" r="0" b="0"/>
          <a:pathLst>
            <a:path>
              <a:moveTo>
                <a:pt x="0" y="0"/>
              </a:moveTo>
              <a:lnTo>
                <a:pt x="0" y="1612825"/>
              </a:lnTo>
              <a:lnTo>
                <a:pt x="225337" y="1612825"/>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9A368583-8C0A-4293-86FD-D8AEDFE40602}">
      <dsp:nvSpPr>
        <dsp:cNvPr id="0" name=""/>
        <dsp:cNvSpPr/>
      </dsp:nvSpPr>
      <dsp:spPr>
        <a:xfrm>
          <a:off x="2950540" y="2123549"/>
          <a:ext cx="1788213"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2000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Improved Indoor Air Quality</a:t>
          </a:r>
          <a:endParaRPr lang="en-US" sz="1600" kern="1200" dirty="0">
            <a:latin typeface="Times New Roman" pitchFamily="18" charset="0"/>
            <a:cs typeface="Times New Roman" pitchFamily="18" charset="0"/>
          </a:endParaRPr>
        </a:p>
      </dsp:txBody>
      <dsp:txXfrm>
        <a:off x="2965075" y="2138084"/>
        <a:ext cx="1759143" cy="467183"/>
      </dsp:txXfrm>
    </dsp:sp>
    <dsp:sp modelId="{1D757827-7D4F-4827-B3E6-267D3AE89B46}">
      <dsp:nvSpPr>
        <dsp:cNvPr id="0" name=""/>
        <dsp:cNvSpPr/>
      </dsp:nvSpPr>
      <dsp:spPr>
        <a:xfrm>
          <a:off x="2725203" y="758850"/>
          <a:ext cx="225337" cy="2233142"/>
        </a:xfrm>
        <a:custGeom>
          <a:avLst/>
          <a:gdLst/>
          <a:ahLst/>
          <a:cxnLst/>
          <a:rect l="0" t="0" r="0" b="0"/>
          <a:pathLst>
            <a:path>
              <a:moveTo>
                <a:pt x="0" y="0"/>
              </a:moveTo>
              <a:lnTo>
                <a:pt x="0" y="2233142"/>
              </a:lnTo>
              <a:lnTo>
                <a:pt x="225337" y="2233142"/>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C43DE6D-4C34-4D37-82CC-51A15638613A}">
      <dsp:nvSpPr>
        <dsp:cNvPr id="0" name=""/>
        <dsp:cNvSpPr/>
      </dsp:nvSpPr>
      <dsp:spPr>
        <a:xfrm>
          <a:off x="2950540" y="2743866"/>
          <a:ext cx="1788213"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23333"/>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Noise Reduction.</a:t>
          </a:r>
          <a:endParaRPr lang="en-US" sz="1600" kern="1200" dirty="0">
            <a:latin typeface="Times New Roman" pitchFamily="18" charset="0"/>
            <a:cs typeface="Times New Roman" pitchFamily="18" charset="0"/>
          </a:endParaRPr>
        </a:p>
      </dsp:txBody>
      <dsp:txXfrm>
        <a:off x="2965075" y="2758401"/>
        <a:ext cx="1759143" cy="467183"/>
      </dsp:txXfrm>
    </dsp:sp>
    <dsp:sp modelId="{A93A5FDD-39C6-48C2-B085-0361173397A9}">
      <dsp:nvSpPr>
        <dsp:cNvPr id="0" name=""/>
        <dsp:cNvSpPr/>
      </dsp:nvSpPr>
      <dsp:spPr>
        <a:xfrm>
          <a:off x="2725203" y="758850"/>
          <a:ext cx="225337" cy="2853460"/>
        </a:xfrm>
        <a:custGeom>
          <a:avLst/>
          <a:gdLst/>
          <a:ahLst/>
          <a:cxnLst/>
          <a:rect l="0" t="0" r="0" b="0"/>
          <a:pathLst>
            <a:path>
              <a:moveTo>
                <a:pt x="0" y="0"/>
              </a:moveTo>
              <a:lnTo>
                <a:pt x="0" y="2853460"/>
              </a:lnTo>
              <a:lnTo>
                <a:pt x="225337" y="2853460"/>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4A3623D7-D5A9-4343-9D5B-98D5995D513B}">
      <dsp:nvSpPr>
        <dsp:cNvPr id="0" name=""/>
        <dsp:cNvSpPr/>
      </dsp:nvSpPr>
      <dsp:spPr>
        <a:xfrm>
          <a:off x="2950540" y="3364184"/>
          <a:ext cx="1788213"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26667"/>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Marketing Potential</a:t>
          </a:r>
          <a:endParaRPr lang="en-US" sz="1600" kern="1200" dirty="0">
            <a:latin typeface="Times New Roman" pitchFamily="18" charset="0"/>
            <a:cs typeface="Times New Roman" pitchFamily="18" charset="0"/>
          </a:endParaRPr>
        </a:p>
      </dsp:txBody>
      <dsp:txXfrm>
        <a:off x="2965075" y="3378719"/>
        <a:ext cx="1759143" cy="467183"/>
      </dsp:txXfrm>
    </dsp:sp>
    <dsp:sp modelId="{45A22A47-3D19-48E3-BA11-3AFF3D3E9419}">
      <dsp:nvSpPr>
        <dsp:cNvPr id="0" name=""/>
        <dsp:cNvSpPr/>
      </dsp:nvSpPr>
      <dsp:spPr>
        <a:xfrm>
          <a:off x="5001363" y="262596"/>
          <a:ext cx="2782644" cy="849338"/>
        </a:xfrm>
        <a:prstGeom prst="roundRect">
          <a:avLst>
            <a:gd name="adj" fmla="val 10000"/>
          </a:avLst>
        </a:prstGeom>
        <a:solidFill>
          <a:schemeClr val="accent3">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Times New Roman" pitchFamily="18" charset="0"/>
              <a:cs typeface="Times New Roman" pitchFamily="18" charset="0"/>
            </a:rPr>
            <a:t>Design specific benefits</a:t>
          </a:r>
          <a:endParaRPr lang="en-US" sz="2400" kern="1200" dirty="0">
            <a:latin typeface="Times New Roman" pitchFamily="18" charset="0"/>
            <a:cs typeface="Times New Roman" pitchFamily="18" charset="0"/>
          </a:endParaRPr>
        </a:p>
      </dsp:txBody>
      <dsp:txXfrm>
        <a:off x="5026239" y="287472"/>
        <a:ext cx="2732892" cy="799586"/>
      </dsp:txXfrm>
    </dsp:sp>
    <dsp:sp modelId="{CC9C2E54-F8B4-4807-ADE5-20BBCF85309E}">
      <dsp:nvSpPr>
        <dsp:cNvPr id="0" name=""/>
        <dsp:cNvSpPr/>
      </dsp:nvSpPr>
      <dsp:spPr>
        <a:xfrm>
          <a:off x="5279627" y="1111935"/>
          <a:ext cx="278264" cy="372190"/>
        </a:xfrm>
        <a:custGeom>
          <a:avLst/>
          <a:gdLst/>
          <a:ahLst/>
          <a:cxnLst/>
          <a:rect l="0" t="0" r="0" b="0"/>
          <a:pathLst>
            <a:path>
              <a:moveTo>
                <a:pt x="0" y="0"/>
              </a:moveTo>
              <a:lnTo>
                <a:pt x="0" y="372190"/>
              </a:lnTo>
              <a:lnTo>
                <a:pt x="278264" y="372190"/>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78944E69-48FD-4DD7-9A70-203D99C16D5B}">
      <dsp:nvSpPr>
        <dsp:cNvPr id="0" name=""/>
        <dsp:cNvSpPr/>
      </dsp:nvSpPr>
      <dsp:spPr>
        <a:xfrm>
          <a:off x="5557892" y="1235999"/>
          <a:ext cx="2009106"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3000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Increased Biodiversity.</a:t>
          </a:r>
          <a:endParaRPr lang="en-US" sz="1600" kern="1200" dirty="0">
            <a:latin typeface="Times New Roman" pitchFamily="18" charset="0"/>
            <a:cs typeface="Times New Roman" pitchFamily="18" charset="0"/>
          </a:endParaRPr>
        </a:p>
      </dsp:txBody>
      <dsp:txXfrm>
        <a:off x="5572427" y="1250534"/>
        <a:ext cx="1980036" cy="467183"/>
      </dsp:txXfrm>
    </dsp:sp>
    <dsp:sp modelId="{D7162D30-D754-4CD4-A80D-BD7CCC99F9B4}">
      <dsp:nvSpPr>
        <dsp:cNvPr id="0" name=""/>
        <dsp:cNvSpPr/>
      </dsp:nvSpPr>
      <dsp:spPr>
        <a:xfrm>
          <a:off x="5279627" y="1111935"/>
          <a:ext cx="278264" cy="992507"/>
        </a:xfrm>
        <a:custGeom>
          <a:avLst/>
          <a:gdLst/>
          <a:ahLst/>
          <a:cxnLst/>
          <a:rect l="0" t="0" r="0" b="0"/>
          <a:pathLst>
            <a:path>
              <a:moveTo>
                <a:pt x="0" y="0"/>
              </a:moveTo>
              <a:lnTo>
                <a:pt x="0" y="992507"/>
              </a:lnTo>
              <a:lnTo>
                <a:pt x="278264" y="992507"/>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FD38A5A2-C27B-4BC5-9A79-DB4B66F454E6}">
      <dsp:nvSpPr>
        <dsp:cNvPr id="0" name=""/>
        <dsp:cNvSpPr/>
      </dsp:nvSpPr>
      <dsp:spPr>
        <a:xfrm>
          <a:off x="5557892" y="1856316"/>
          <a:ext cx="1912030" cy="49625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33333"/>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Improved Health and Well-Being.</a:t>
          </a:r>
          <a:endParaRPr lang="en-US" sz="1600" kern="1200" dirty="0">
            <a:latin typeface="Times New Roman" pitchFamily="18" charset="0"/>
            <a:cs typeface="Times New Roman" pitchFamily="18" charset="0"/>
          </a:endParaRPr>
        </a:p>
      </dsp:txBody>
      <dsp:txXfrm>
        <a:off x="5572427" y="1870851"/>
        <a:ext cx="1882960" cy="467183"/>
      </dsp:txXfrm>
    </dsp:sp>
    <dsp:sp modelId="{F14D5024-B2E3-4692-B764-09331D41693A}">
      <dsp:nvSpPr>
        <dsp:cNvPr id="0" name=""/>
        <dsp:cNvSpPr/>
      </dsp:nvSpPr>
      <dsp:spPr>
        <a:xfrm>
          <a:off x="5279627" y="1111935"/>
          <a:ext cx="278264" cy="1585729"/>
        </a:xfrm>
        <a:custGeom>
          <a:avLst/>
          <a:gdLst/>
          <a:ahLst/>
          <a:cxnLst/>
          <a:rect l="0" t="0" r="0" b="0"/>
          <a:pathLst>
            <a:path>
              <a:moveTo>
                <a:pt x="0" y="0"/>
              </a:moveTo>
              <a:lnTo>
                <a:pt x="0" y="1585729"/>
              </a:lnTo>
              <a:lnTo>
                <a:pt x="278264" y="1585729"/>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1BB1E6C8-736D-4824-8C95-0022C2399233}">
      <dsp:nvSpPr>
        <dsp:cNvPr id="0" name=""/>
        <dsp:cNvSpPr/>
      </dsp:nvSpPr>
      <dsp:spPr>
        <a:xfrm>
          <a:off x="5557892" y="2476633"/>
          <a:ext cx="1975059" cy="44206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36667"/>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Urban Agriculture.</a:t>
          </a:r>
          <a:endParaRPr lang="en-US" sz="1600" kern="1200" dirty="0">
            <a:latin typeface="Times New Roman" pitchFamily="18" charset="0"/>
            <a:cs typeface="Times New Roman" pitchFamily="18" charset="0"/>
          </a:endParaRPr>
        </a:p>
      </dsp:txBody>
      <dsp:txXfrm>
        <a:off x="5570840" y="2489581"/>
        <a:ext cx="1949163" cy="416167"/>
      </dsp:txXfrm>
    </dsp:sp>
    <dsp:sp modelId="{C52A2E8A-4B56-4265-8013-6ED422688BBE}">
      <dsp:nvSpPr>
        <dsp:cNvPr id="0" name=""/>
        <dsp:cNvSpPr/>
      </dsp:nvSpPr>
      <dsp:spPr>
        <a:xfrm>
          <a:off x="5279627" y="1111935"/>
          <a:ext cx="278264" cy="2336306"/>
        </a:xfrm>
        <a:custGeom>
          <a:avLst/>
          <a:gdLst/>
          <a:ahLst/>
          <a:cxnLst/>
          <a:rect l="0" t="0" r="0" b="0"/>
          <a:pathLst>
            <a:path>
              <a:moveTo>
                <a:pt x="0" y="0"/>
              </a:moveTo>
              <a:lnTo>
                <a:pt x="0" y="2336306"/>
              </a:lnTo>
              <a:lnTo>
                <a:pt x="278264" y="2336306"/>
              </a:lnTo>
            </a:path>
          </a:pathLst>
        </a:custGeom>
        <a:noFill/>
        <a:ln w="25400" cap="flat" cmpd="sng" algn="ctr">
          <a:solidFill>
            <a:schemeClr val="accent3">
              <a:tint val="9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0210E29-97A8-4062-BB93-0FE961B40DD8}">
      <dsp:nvSpPr>
        <dsp:cNvPr id="0" name=""/>
        <dsp:cNvSpPr/>
      </dsp:nvSpPr>
      <dsp:spPr>
        <a:xfrm>
          <a:off x="5557892" y="3042760"/>
          <a:ext cx="2009106" cy="810963"/>
        </a:xfrm>
        <a:prstGeom prst="roundRect">
          <a:avLst>
            <a:gd name="adj" fmla="val 10000"/>
          </a:avLst>
        </a:prstGeom>
        <a:solidFill>
          <a:schemeClr val="lt1">
            <a:alpha val="90000"/>
            <a:hueOff val="0"/>
            <a:satOff val="0"/>
            <a:lumOff val="0"/>
            <a:alphaOff val="0"/>
          </a:schemeClr>
        </a:solidFill>
        <a:ln w="9525" cap="flat" cmpd="sng" algn="ctr">
          <a:solidFill>
            <a:schemeClr val="accent3">
              <a:alpha val="90000"/>
              <a:hueOff val="0"/>
              <a:satOff val="0"/>
              <a:lumOff val="0"/>
              <a:alphaOff val="-4000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Onsite Wastewater Treatment</a:t>
          </a:r>
          <a:endParaRPr lang="en-US" sz="1600" kern="1200" dirty="0">
            <a:latin typeface="Times New Roman" pitchFamily="18" charset="0"/>
            <a:cs typeface="Times New Roman" pitchFamily="18" charset="0"/>
          </a:endParaRPr>
        </a:p>
      </dsp:txBody>
      <dsp:txXfrm>
        <a:off x="5581644" y="3066512"/>
        <a:ext cx="1961602" cy="76345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48D3E-B1FB-4918-9830-DA253876BDD2}" type="datetimeFigureOut">
              <a:rPr lang="en-US" smtClean="0"/>
              <a:t>2/21/2019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87880E-6CD2-48E3-B7DB-5974315954E5}" type="slidenum">
              <a:rPr lang="en-US" smtClean="0"/>
              <a:t>‹#›</a:t>
            </a:fld>
            <a:endParaRPr lang="en-US" dirty="0"/>
          </a:p>
        </p:txBody>
      </p:sp>
    </p:spTree>
    <p:extLst>
      <p:ext uri="{BB962C8B-B14F-4D97-AF65-F5344CB8AC3E}">
        <p14:creationId xmlns:p14="http://schemas.microsoft.com/office/powerpoint/2010/main" val="33841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87880E-6CD2-48E3-B7DB-5974315954E5}" type="slidenum">
              <a:rPr lang="en-US" smtClean="0"/>
              <a:t>13</a:t>
            </a:fld>
            <a:endParaRPr lang="en-US" dirty="0"/>
          </a:p>
        </p:txBody>
      </p:sp>
    </p:spTree>
    <p:extLst>
      <p:ext uri="{BB962C8B-B14F-4D97-AF65-F5344CB8AC3E}">
        <p14:creationId xmlns:p14="http://schemas.microsoft.com/office/powerpoint/2010/main" val="2675259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65195" y="4650640"/>
            <a:ext cx="7329840" cy="859205"/>
          </a:xfrm>
          <a:effectLst/>
        </p:spPr>
        <p:txBody>
          <a:bodyPr>
            <a:normAutofit/>
          </a:bodyPr>
          <a:lstStyle>
            <a:lvl1pPr algn="l">
              <a:defRPr sz="3600">
                <a:solidFill>
                  <a:srgbClr val="2A5A06"/>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65195" y="5566870"/>
            <a:ext cx="7329840" cy="458115"/>
          </a:xfrm>
        </p:spPr>
        <p:txBody>
          <a:bodyPr>
            <a:normAutofit/>
          </a:bodyPr>
          <a:lstStyle>
            <a:lvl1pPr marL="0" indent="0" algn="l">
              <a:buNone/>
              <a:defRPr sz="2800">
                <a:solidFill>
                  <a:srgbClr val="7ABC3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443835"/>
            <a:ext cx="8229600" cy="458115"/>
          </a:xfrm>
        </p:spPr>
        <p:txBody>
          <a:bodyPr>
            <a:normAutofit/>
          </a:bodyPr>
          <a:lstStyle>
            <a:lvl1pPr algn="l">
              <a:defRPr sz="3600">
                <a:solidFill>
                  <a:srgbClr val="2A5A06"/>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2054655"/>
            <a:ext cx="8229600" cy="3918803"/>
          </a:xfrm>
        </p:spPr>
        <p:txBody>
          <a:bodyPr/>
          <a:lstStyle>
            <a:lvl1pPr>
              <a:defRPr sz="280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76014" y="374900"/>
            <a:ext cx="6558080" cy="763525"/>
          </a:xfrm>
        </p:spPr>
        <p:txBody>
          <a:bodyPr>
            <a:normAutofit/>
          </a:bodyPr>
          <a:lstStyle>
            <a:lvl1pPr algn="l">
              <a:defRPr sz="3600">
                <a:solidFill>
                  <a:srgbClr val="7ABC3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976015" y="1291130"/>
            <a:ext cx="6558080" cy="4275740"/>
          </a:xfrm>
        </p:spPr>
        <p:txBody>
          <a:bodyPr/>
          <a:lstStyle>
            <a:lvl1pPr>
              <a:defRPr sz="280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291130"/>
            <a:ext cx="8229600" cy="532180"/>
          </a:xfrm>
        </p:spPr>
        <p:txBody>
          <a:bodyPr>
            <a:normAutofit/>
          </a:bodyPr>
          <a:lstStyle>
            <a:lvl1pPr algn="l">
              <a:defRPr sz="3600">
                <a:solidFill>
                  <a:schemeClr val="accent3">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882907"/>
            <a:ext cx="4040188" cy="639762"/>
          </a:xfrm>
        </p:spPr>
        <p:txBody>
          <a:bodyPr anchor="b"/>
          <a:lstStyle>
            <a:lvl1pPr marL="0" indent="0">
              <a:buNone/>
              <a:defRPr sz="2400" b="1">
                <a:solidFill>
                  <a:srgbClr val="7ABC3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512770"/>
            <a:ext cx="4040188" cy="3035058"/>
          </a:xfrm>
        </p:spPr>
        <p:txBody>
          <a:bodyPr/>
          <a:lstStyle>
            <a:lvl1pPr>
              <a:defRPr sz="2400">
                <a:solidFill>
                  <a:schemeClr val="accent3">
                    <a:lumMod val="50000"/>
                  </a:schemeClr>
                </a:solidFill>
              </a:defRPr>
            </a:lvl1pPr>
            <a:lvl2pPr>
              <a:defRPr sz="2000">
                <a:solidFill>
                  <a:schemeClr val="accent3">
                    <a:lumMod val="50000"/>
                  </a:schemeClr>
                </a:solidFill>
              </a:defRPr>
            </a:lvl2pPr>
            <a:lvl3pPr>
              <a:defRPr sz="1800">
                <a:solidFill>
                  <a:schemeClr val="accent3">
                    <a:lumMod val="50000"/>
                  </a:schemeClr>
                </a:solidFill>
              </a:defRPr>
            </a:lvl3pPr>
            <a:lvl4pPr>
              <a:defRPr sz="1600">
                <a:solidFill>
                  <a:schemeClr val="accent3">
                    <a:lumMod val="50000"/>
                  </a:schemeClr>
                </a:solidFill>
              </a:defRPr>
            </a:lvl4pPr>
            <a:lvl5pPr>
              <a:defRPr sz="1600">
                <a:solidFill>
                  <a:schemeClr val="accent3">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882907"/>
            <a:ext cx="4041775" cy="639762"/>
          </a:xfrm>
        </p:spPr>
        <p:txBody>
          <a:bodyPr anchor="b"/>
          <a:lstStyle>
            <a:lvl1pPr marL="0" indent="0">
              <a:buNone/>
              <a:defRPr sz="2400" b="1">
                <a:solidFill>
                  <a:srgbClr val="7ABC3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512770"/>
            <a:ext cx="4041775" cy="3035058"/>
          </a:xfrm>
        </p:spPr>
        <p:txBody>
          <a:bodyPr/>
          <a:lstStyle>
            <a:lvl1pPr>
              <a:defRPr sz="2400">
                <a:solidFill>
                  <a:schemeClr val="accent3">
                    <a:lumMod val="50000"/>
                  </a:schemeClr>
                </a:solidFill>
              </a:defRPr>
            </a:lvl1pPr>
            <a:lvl2pPr>
              <a:defRPr sz="2000">
                <a:solidFill>
                  <a:schemeClr val="accent3">
                    <a:lumMod val="50000"/>
                  </a:schemeClr>
                </a:solidFill>
              </a:defRPr>
            </a:lvl2pPr>
            <a:lvl3pPr>
              <a:defRPr sz="1800">
                <a:solidFill>
                  <a:schemeClr val="accent3">
                    <a:lumMod val="50000"/>
                  </a:schemeClr>
                </a:solidFill>
              </a:defRPr>
            </a:lvl3pPr>
            <a:lvl4pPr>
              <a:defRPr sz="1600">
                <a:solidFill>
                  <a:schemeClr val="accent3">
                    <a:lumMod val="50000"/>
                  </a:schemeClr>
                </a:solidFill>
              </a:defRPr>
            </a:lvl4pPr>
            <a:lvl5pPr>
              <a:defRPr sz="1600">
                <a:solidFill>
                  <a:schemeClr val="accent3">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2/21/2019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2/21/2019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dirty="0"/>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tmp"/><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650640"/>
            <a:ext cx="9467710" cy="1679755"/>
          </a:xfrm>
        </p:spPr>
        <p:txBody>
          <a:bodyPr>
            <a:noAutofit/>
          </a:bodyPr>
          <a:lstStyle/>
          <a:p>
            <a:r>
              <a:rPr lang="en-US" sz="4000" b="1" cap="all" dirty="0" smtClean="0">
                <a:ln w="9000" cmpd="sng">
                  <a:solidFill>
                    <a:schemeClr val="accent4">
                      <a:shade val="50000"/>
                      <a:satMod val="120000"/>
                    </a:schemeClr>
                  </a:solidFill>
                  <a:prstDash val="solid"/>
                </a:ln>
                <a:effectLst/>
              </a:rPr>
              <a:t>VERTICAL GARDEN &amp; TERRACE GARDEN  </a:t>
            </a:r>
            <a:endParaRPr lang="en-US" sz="4000" b="1" cap="all" dirty="0">
              <a:ln w="9000" cmpd="sng">
                <a:solidFill>
                  <a:schemeClr val="accent4">
                    <a:shade val="50000"/>
                    <a:satMod val="120000"/>
                  </a:schemeClr>
                </a:solidFill>
                <a:prstDash val="solid"/>
              </a:ln>
              <a:effectLst/>
            </a:endParaRPr>
          </a:p>
        </p:txBody>
      </p:sp>
      <p:sp>
        <p:nvSpPr>
          <p:cNvPr id="3" name="Rectangle 2"/>
          <p:cNvSpPr/>
          <p:nvPr/>
        </p:nvSpPr>
        <p:spPr>
          <a:xfrm>
            <a:off x="84869" y="5719575"/>
            <a:ext cx="6472296" cy="400110"/>
          </a:xfrm>
          <a:prstGeom prst="rect">
            <a:avLst/>
          </a:prstGeom>
        </p:spPr>
        <p:txBody>
          <a:bodyPr wrap="square">
            <a:spAutoFit/>
          </a:bodyPr>
          <a:lstStyle/>
          <a:p>
            <a:r>
              <a:rPr lang="en-US" sz="2000" b="1" dirty="0" smtClean="0">
                <a:solidFill>
                  <a:srgbClr val="2A5A06"/>
                </a:solidFill>
                <a:latin typeface="Times New Roman" pitchFamily="18" charset="0"/>
                <a:cs typeface="Times New Roman" pitchFamily="18" charset="0"/>
              </a:rPr>
              <a:t> </a:t>
            </a:r>
            <a:r>
              <a:rPr lang="en-US" sz="2000" b="1" dirty="0">
                <a:solidFill>
                  <a:srgbClr val="2A5A06"/>
                </a:solidFill>
                <a:latin typeface="Times New Roman" pitchFamily="18" charset="0"/>
                <a:cs typeface="Times New Roman" pitchFamily="18" charset="0"/>
              </a:rPr>
              <a:t>An Innovative Element of Green Building Technology </a:t>
            </a:r>
          </a:p>
        </p:txBody>
      </p:sp>
      <p:grpSp>
        <p:nvGrpSpPr>
          <p:cNvPr id="4" name="Group 3"/>
          <p:cNvGrpSpPr/>
          <p:nvPr/>
        </p:nvGrpSpPr>
        <p:grpSpPr>
          <a:xfrm>
            <a:off x="0" y="-1"/>
            <a:ext cx="9144000" cy="5108757"/>
            <a:chOff x="0" y="-1"/>
            <a:chExt cx="9144000" cy="5108757"/>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6806"/>
              <a:ext cx="3951187" cy="190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1187" y="0"/>
              <a:ext cx="3054101" cy="3206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5280" y="0"/>
              <a:ext cx="2128720" cy="3206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
              <a:ext cx="3951187" cy="3206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1187" y="3206804"/>
              <a:ext cx="5192813" cy="190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6392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2"/>
                                        </p:tgtEl>
                                        <p:attrNameLst>
                                          <p:attrName>style.color</p:attrName>
                                        </p:attrNameLst>
                                      </p:cBhvr>
                                      <p:to>
                                        <a:schemeClr val="accent2"/>
                                      </p:to>
                                    </p:animClr>
                                    <p:animClr clrSpc="rgb" dir="cw">
                                      <p:cBhvr>
                                        <p:cTn id="7" dur="500" fill="hold"/>
                                        <p:tgtEl>
                                          <p:spTgt spid="2"/>
                                        </p:tgtEl>
                                        <p:attrNameLst>
                                          <p:attrName>fillcolor</p:attrName>
                                        </p:attrNameLst>
                                      </p:cBhvr>
                                      <p:to>
                                        <a:schemeClr val="accent2"/>
                                      </p:to>
                                    </p:animClr>
                                    <p:set>
                                      <p:cBhvr>
                                        <p:cTn id="8" dur="500" fill="hold"/>
                                        <p:tgtEl>
                                          <p:spTgt spid="2"/>
                                        </p:tgtEl>
                                        <p:attrNameLst>
                                          <p:attrName>fill.type</p:attrName>
                                        </p:attrNameLst>
                                      </p:cBhvr>
                                      <p:to>
                                        <p:strVal val="solid"/>
                                      </p:to>
                                    </p:set>
                                    <p:set>
                                      <p:cBhvr>
                                        <p:cTn id="9" dur="5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7080" y="1749245"/>
            <a:ext cx="7779720" cy="4275740"/>
          </a:xfrm>
        </p:spPr>
        <p:txBody>
          <a:bodyPr/>
          <a:lstStyle/>
          <a:p>
            <a:endParaRPr lang="en-US" dirty="0"/>
          </a:p>
          <a:p>
            <a:pPr marL="0" indent="0">
              <a:buNone/>
            </a:pPr>
            <a:r>
              <a:rPr lang="en-US" dirty="0"/>
              <a:t> Creating a vertical garden can be problematic. Some of the problems encountered are: </a:t>
            </a:r>
          </a:p>
          <a:p>
            <a:pPr>
              <a:buFont typeface="Wingdings" pitchFamily="2" charset="2"/>
              <a:buChar char="§"/>
            </a:pPr>
            <a:r>
              <a:rPr lang="en-US" dirty="0"/>
              <a:t>1. Getting a messy soil to stay in place when the planter is turned 90 degrees. </a:t>
            </a:r>
          </a:p>
          <a:p>
            <a:pPr>
              <a:buFont typeface="Wingdings" pitchFamily="2" charset="2"/>
              <a:buChar char="§"/>
            </a:pPr>
            <a:r>
              <a:rPr lang="en-US" dirty="0"/>
              <a:t>2. Watering and rooting problems. </a:t>
            </a:r>
          </a:p>
          <a:p>
            <a:pPr>
              <a:buFont typeface="Wingdings" pitchFamily="2" charset="2"/>
              <a:buChar char="§"/>
            </a:pPr>
            <a:r>
              <a:rPr lang="en-US" dirty="0"/>
              <a:t>3. Growing problems of plant vertically. </a:t>
            </a:r>
          </a:p>
          <a:p>
            <a:endParaRPr lang="en-US" dirty="0"/>
          </a:p>
        </p:txBody>
      </p:sp>
    </p:spTree>
    <p:extLst>
      <p:ext uri="{BB962C8B-B14F-4D97-AF65-F5344CB8AC3E}">
        <p14:creationId xmlns:p14="http://schemas.microsoft.com/office/powerpoint/2010/main" val="30252071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36054"/>
            <a:ext cx="3206805" cy="3021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805" y="1138425"/>
            <a:ext cx="2466975" cy="2697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455" y="3836053"/>
            <a:ext cx="3429545" cy="3021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191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605" y="1596540"/>
            <a:ext cx="6558080" cy="763525"/>
          </a:xfrm>
        </p:spPr>
        <p:txBody>
          <a:bodyPr>
            <a:normAutofit/>
          </a:bodyPr>
          <a:lstStyle/>
          <a:p>
            <a:r>
              <a:rPr lang="en-US" dirty="0">
                <a:solidFill>
                  <a:srgbClr val="2A5A06"/>
                </a:solidFill>
                <a:latin typeface="Times New Roman" pitchFamily="18" charset="0"/>
                <a:cs typeface="Times New Roman" pitchFamily="18" charset="0"/>
              </a:rPr>
              <a:t>What is a terrace garden?</a:t>
            </a:r>
            <a:endParaRPr lang="en-US" dirty="0">
              <a:solidFill>
                <a:srgbClr val="2A5A06"/>
              </a:solidFill>
              <a:latin typeface="Times New Roman" pitchFamily="18" charset="0"/>
              <a:cs typeface="Times New Roman" pitchFamily="18" charset="0"/>
            </a:endParaRPr>
          </a:p>
        </p:txBody>
      </p:sp>
      <p:sp>
        <p:nvSpPr>
          <p:cNvPr id="3" name="Content Placeholder 2"/>
          <p:cNvSpPr>
            <a:spLocks noGrp="1"/>
          </p:cNvSpPr>
          <p:nvPr>
            <p:ph idx="1"/>
          </p:nvPr>
        </p:nvSpPr>
        <p:spPr>
          <a:xfrm>
            <a:off x="754375" y="2360065"/>
            <a:ext cx="6558080" cy="4275740"/>
          </a:xfrm>
        </p:spPr>
        <p:txBody>
          <a:bodyPr>
            <a:normAutofit/>
          </a:bodyPr>
          <a:lstStyle/>
          <a:p>
            <a:pPr marL="0" indent="0">
              <a:buNone/>
            </a:pPr>
            <a:r>
              <a:rPr lang="en-US" sz="2000" dirty="0" smtClean="0">
                <a:solidFill>
                  <a:srgbClr val="2A5A06"/>
                </a:solidFill>
                <a:latin typeface="Times New Roman" pitchFamily="18" charset="0"/>
                <a:cs typeface="Times New Roman" pitchFamily="18" charset="0"/>
              </a:rPr>
              <a:t> </a:t>
            </a:r>
            <a:r>
              <a:rPr lang="en-US" sz="2000" dirty="0">
                <a:solidFill>
                  <a:srgbClr val="2A5A06"/>
                </a:solidFill>
                <a:latin typeface="Times New Roman" pitchFamily="18" charset="0"/>
                <a:cs typeface="Times New Roman" pitchFamily="18" charset="0"/>
              </a:rPr>
              <a:t>Also called a roof </a:t>
            </a:r>
            <a:r>
              <a:rPr lang="en-US" sz="2000" dirty="0" smtClean="0">
                <a:solidFill>
                  <a:srgbClr val="2A5A06"/>
                </a:solidFill>
                <a:latin typeface="Times New Roman" pitchFamily="18" charset="0"/>
                <a:cs typeface="Times New Roman" pitchFamily="18" charset="0"/>
              </a:rPr>
              <a:t>garden ,it  </a:t>
            </a:r>
            <a:r>
              <a:rPr lang="en-US" sz="2000" dirty="0">
                <a:solidFill>
                  <a:srgbClr val="2A5A06"/>
                </a:solidFill>
                <a:latin typeface="Times New Roman" pitchFamily="18" charset="0"/>
                <a:cs typeface="Times New Roman" pitchFamily="18" charset="0"/>
              </a:rPr>
              <a:t>is a garden that cultivates vegetables, fruits or flowers on the terrace, balconies or roof of buildings, also called as a roof garden. The kitchen garden, a standard in every Indian household, has shifted to the roof due to constraints of space, and called a terrace garden.</a:t>
            </a:r>
            <a:endParaRPr lang="en-US" sz="2000" dirty="0">
              <a:solidFill>
                <a:srgbClr val="2A5A06"/>
              </a:solidFill>
              <a:latin typeface="Times New Roman" pitchFamily="18" charset="0"/>
              <a:cs typeface="Times New Roman"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135659"/>
            <a:ext cx="4724705" cy="2722341"/>
          </a:xfrm>
          <a:prstGeom prst="rect">
            <a:avLst/>
          </a:prstGeom>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8834" y="1596541"/>
            <a:ext cx="1985166" cy="5261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704" y="4135659"/>
            <a:ext cx="2434130" cy="2722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90117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1670" y="1901950"/>
            <a:ext cx="8246071" cy="4886560"/>
          </a:xfrm>
        </p:spPr>
        <p:txBody>
          <a:bodyPr>
            <a:normAutofit fontScale="70000" lnSpcReduction="20000"/>
          </a:bodyPr>
          <a:lstStyle/>
          <a:p>
            <a:pPr marL="0" indent="0">
              <a:buNone/>
            </a:pPr>
            <a:r>
              <a:rPr lang="en-US" sz="3100" b="1" dirty="0">
                <a:latin typeface="Times New Roman" pitchFamily="18" charset="0"/>
                <a:cs typeface="Times New Roman" pitchFamily="18" charset="0"/>
              </a:rPr>
              <a:t>Design Considerations There are several important design and structural differences between ground level landscape development and rooftop developments. The following are the special construction requirements and considerations when developing a roof garden</a:t>
            </a:r>
            <a:r>
              <a:rPr lang="en-US" sz="3100" b="1" dirty="0" smtClean="0">
                <a:latin typeface="Times New Roman" pitchFamily="18" charset="0"/>
                <a:cs typeface="Times New Roman" pitchFamily="18" charset="0"/>
              </a:rPr>
              <a:t>.</a:t>
            </a:r>
          </a:p>
          <a:p>
            <a:pPr algn="just"/>
            <a:r>
              <a:rPr lang="en-US" sz="3100" b="1" dirty="0" smtClean="0">
                <a:latin typeface="Times New Roman" pitchFamily="18" charset="0"/>
                <a:cs typeface="Times New Roman" pitchFamily="18" charset="0"/>
              </a:rPr>
              <a:t> </a:t>
            </a:r>
            <a:r>
              <a:rPr lang="en-US" dirty="0">
                <a:latin typeface="Times New Roman" pitchFamily="18" charset="0"/>
                <a:cs typeface="Times New Roman" pitchFamily="18" charset="0"/>
              </a:rPr>
              <a:t>Protection of the integrity of the roof and structure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Positive </a:t>
            </a:r>
            <a:r>
              <a:rPr lang="en-US" dirty="0">
                <a:latin typeface="Times New Roman" pitchFamily="18" charset="0"/>
                <a:cs typeface="Times New Roman" pitchFamily="18" charset="0"/>
              </a:rPr>
              <a:t>drainage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A </a:t>
            </a:r>
            <a:r>
              <a:rPr lang="en-US" dirty="0">
                <a:latin typeface="Times New Roman" pitchFamily="18" charset="0"/>
                <a:cs typeface="Times New Roman" pitchFamily="18" charset="0"/>
              </a:rPr>
              <a:t>long-term, lightweight planting medium Irrigation for optimum plant growth and sustainability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Adaptation </a:t>
            </a:r>
            <a:r>
              <a:rPr lang="en-US" dirty="0">
                <a:latin typeface="Times New Roman" pitchFamily="18" charset="0"/>
                <a:cs typeface="Times New Roman" pitchFamily="18" charset="0"/>
              </a:rPr>
              <a:t>to the climatic conditions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Selection </a:t>
            </a:r>
            <a:r>
              <a:rPr lang="en-US" dirty="0">
                <a:latin typeface="Times New Roman" pitchFamily="18" charset="0"/>
                <a:cs typeface="Times New Roman" pitchFamily="18" charset="0"/>
              </a:rPr>
              <a:t>of hardscape materials (paving, structural materials, site furnishings and water as a design element) and their special use and requirements as part of a roof garden system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Provisions </a:t>
            </a:r>
            <a:r>
              <a:rPr lang="en-US" dirty="0">
                <a:latin typeface="Times New Roman" pitchFamily="18" charset="0"/>
                <a:cs typeface="Times New Roman" pitchFamily="18" charset="0"/>
              </a:rPr>
              <a:t>for utilities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Public </a:t>
            </a:r>
            <a:r>
              <a:rPr lang="en-US" dirty="0">
                <a:latin typeface="Times New Roman" pitchFamily="18" charset="0"/>
                <a:cs typeface="Times New Roman" pitchFamily="18" charset="0"/>
              </a:rPr>
              <a:t>safety and </a:t>
            </a:r>
            <a:r>
              <a:rPr lang="en-US" dirty="0" smtClean="0">
                <a:latin typeface="Times New Roman" pitchFamily="18" charset="0"/>
                <a:cs typeface="Times New Roman" pitchFamily="18" charset="0"/>
              </a:rPr>
              <a:t>security</a:t>
            </a:r>
          </a:p>
          <a:p>
            <a:pPr algn="just"/>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Ease of maintenance</a:t>
            </a:r>
          </a:p>
        </p:txBody>
      </p:sp>
    </p:spTree>
    <p:extLst>
      <p:ext uri="{BB962C8B-B14F-4D97-AF65-F5344CB8AC3E}">
        <p14:creationId xmlns:p14="http://schemas.microsoft.com/office/powerpoint/2010/main" val="39126088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605" y="1443835"/>
            <a:ext cx="6558080" cy="763525"/>
          </a:xfrm>
        </p:spPr>
        <p:txBody>
          <a:bodyPr>
            <a:normAutofit fontScale="90000"/>
          </a:bodyPr>
          <a:lstStyle/>
          <a:p>
            <a:r>
              <a:rPr lang="en-US" b="1" dirty="0">
                <a:solidFill>
                  <a:srgbClr val="2A5A06"/>
                </a:solidFill>
                <a:latin typeface="Times New Roman" pitchFamily="18" charset="0"/>
                <a:cs typeface="Times New Roman" pitchFamily="18" charset="0"/>
              </a:rPr>
              <a:t>How do I start on a terrace garden?</a:t>
            </a:r>
          </a:p>
        </p:txBody>
      </p:sp>
      <p:sp>
        <p:nvSpPr>
          <p:cNvPr id="3" name="Content Placeholder 2"/>
          <p:cNvSpPr>
            <a:spLocks noGrp="1"/>
          </p:cNvSpPr>
          <p:nvPr>
            <p:ph idx="1"/>
          </p:nvPr>
        </p:nvSpPr>
        <p:spPr>
          <a:xfrm>
            <a:off x="448965" y="2360065"/>
            <a:ext cx="8398775" cy="4275740"/>
          </a:xfrm>
        </p:spPr>
        <p:txBody>
          <a:bodyPr>
            <a:normAutofit fontScale="77500" lnSpcReduction="20000"/>
          </a:bodyPr>
          <a:lstStyle/>
          <a:p>
            <a:pPr marL="0" indent="0">
              <a:buNone/>
            </a:pPr>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You can begin greening your terrace with these simple steps, and then move on to bigger ideas: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Take </a:t>
            </a:r>
            <a:r>
              <a:rPr lang="en-US" dirty="0">
                <a:solidFill>
                  <a:srgbClr val="2A5A06"/>
                </a:solidFill>
                <a:latin typeface="Times New Roman" pitchFamily="18" charset="0"/>
                <a:cs typeface="Times New Roman" pitchFamily="18" charset="0"/>
              </a:rPr>
              <a:t>any simple pot or ‘gamla’ or better still recycle any of your old container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Get the soil ready and mix compost, soil, coir peat (or sand) and vermicompost in equal quantities </a:t>
            </a:r>
            <a:r>
              <a:rPr lang="en-US" dirty="0" smtClean="0">
                <a:solidFill>
                  <a:srgbClr val="2A5A06"/>
                </a:solidFill>
                <a:latin typeface="Times New Roman" pitchFamily="18" charset="0"/>
                <a:cs typeface="Times New Roman" pitchFamily="18" charset="0"/>
              </a:rPr>
              <a:t> </a:t>
            </a:r>
          </a:p>
          <a:p>
            <a:r>
              <a:rPr lang="en-US" dirty="0" smtClean="0">
                <a:solidFill>
                  <a:srgbClr val="2A5A06"/>
                </a:solidFill>
                <a:latin typeface="Times New Roman" pitchFamily="18" charset="0"/>
                <a:cs typeface="Times New Roman" pitchFamily="18" charset="0"/>
              </a:rPr>
              <a:t>Cover </a:t>
            </a:r>
            <a:r>
              <a:rPr lang="en-US" dirty="0">
                <a:solidFill>
                  <a:srgbClr val="2A5A06"/>
                </a:solidFill>
                <a:latin typeface="Times New Roman" pitchFamily="18" charset="0"/>
                <a:cs typeface="Times New Roman" pitchFamily="18" charset="0"/>
              </a:rPr>
              <a:t>the drainage hole at the bottom of the container with a broken pot </a:t>
            </a:r>
            <a:r>
              <a:rPr lang="en-US" dirty="0" smtClean="0">
                <a:solidFill>
                  <a:srgbClr val="2A5A06"/>
                </a:solidFill>
                <a:latin typeface="Times New Roman" pitchFamily="18" charset="0"/>
                <a:cs typeface="Times New Roman" pitchFamily="18" charset="0"/>
              </a:rPr>
              <a:t>piece </a:t>
            </a:r>
            <a:r>
              <a:rPr lang="en-US" dirty="0">
                <a:solidFill>
                  <a:srgbClr val="2A5A06"/>
                </a:solidFill>
                <a:latin typeface="Times New Roman" pitchFamily="18" charset="0"/>
                <a:cs typeface="Times New Roman" pitchFamily="18" charset="0"/>
              </a:rPr>
              <a:t>or a flat stone, and fill it up with the mixture.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You </a:t>
            </a:r>
            <a:r>
              <a:rPr lang="en-US" dirty="0">
                <a:solidFill>
                  <a:srgbClr val="2A5A06"/>
                </a:solidFill>
                <a:latin typeface="Times New Roman" pitchFamily="18" charset="0"/>
                <a:cs typeface="Times New Roman" pitchFamily="18" charset="0"/>
              </a:rPr>
              <a:t>will have to drill a hole in the recycled container first.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Pour water and check that no soil is discharged through the bottom hole. </a:t>
            </a:r>
          </a:p>
          <a:p>
            <a:r>
              <a:rPr lang="en-US" dirty="0" smtClean="0">
                <a:solidFill>
                  <a:srgbClr val="2A5A06"/>
                </a:solidFill>
                <a:latin typeface="Times New Roman" pitchFamily="18" charset="0"/>
                <a:cs typeface="Times New Roman" pitchFamily="18" charset="0"/>
              </a:rPr>
              <a:t>Wet </a:t>
            </a:r>
            <a:r>
              <a:rPr lang="en-US" dirty="0">
                <a:solidFill>
                  <a:srgbClr val="2A5A06"/>
                </a:solidFill>
                <a:latin typeface="Times New Roman" pitchFamily="18" charset="0"/>
                <a:cs typeface="Times New Roman" pitchFamily="18" charset="0"/>
              </a:rPr>
              <a:t>the soil and plant your seed or sapling </a:t>
            </a:r>
          </a:p>
          <a:p>
            <a:r>
              <a:rPr lang="en-US" dirty="0" smtClean="0">
                <a:solidFill>
                  <a:srgbClr val="2A5A06"/>
                </a:solidFill>
                <a:latin typeface="Times New Roman" pitchFamily="18" charset="0"/>
                <a:cs typeface="Times New Roman" pitchFamily="18" charset="0"/>
              </a:rPr>
              <a:t>Watch </a:t>
            </a:r>
            <a:r>
              <a:rPr lang="en-US" dirty="0">
                <a:solidFill>
                  <a:srgbClr val="2A5A06"/>
                </a:solidFill>
                <a:latin typeface="Times New Roman" pitchFamily="18" charset="0"/>
                <a:cs typeface="Times New Roman" pitchFamily="18" charset="0"/>
              </a:rPr>
              <a:t>your greens grow.</a:t>
            </a:r>
          </a:p>
        </p:txBody>
      </p:sp>
    </p:spTree>
    <p:extLst>
      <p:ext uri="{BB962C8B-B14F-4D97-AF65-F5344CB8AC3E}">
        <p14:creationId xmlns:p14="http://schemas.microsoft.com/office/powerpoint/2010/main" val="9983748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900" y="1443835"/>
            <a:ext cx="6558080" cy="763525"/>
          </a:xfrm>
        </p:spPr>
        <p:txBody>
          <a:bodyPr/>
          <a:lstStyle/>
          <a:p>
            <a:r>
              <a:rPr lang="en-US" dirty="0">
                <a:solidFill>
                  <a:srgbClr val="2A5A06"/>
                </a:solidFill>
                <a:latin typeface="Times New Roman" pitchFamily="18" charset="0"/>
                <a:cs typeface="Times New Roman" pitchFamily="18" charset="0"/>
              </a:rPr>
              <a:t>What can I plant in my garden?</a:t>
            </a:r>
          </a:p>
        </p:txBody>
      </p:sp>
      <p:sp>
        <p:nvSpPr>
          <p:cNvPr id="3" name="Content Placeholder 2"/>
          <p:cNvSpPr>
            <a:spLocks noGrp="1"/>
          </p:cNvSpPr>
          <p:nvPr>
            <p:ph idx="1"/>
          </p:nvPr>
        </p:nvSpPr>
        <p:spPr>
          <a:xfrm>
            <a:off x="1059785" y="2124145"/>
            <a:ext cx="6558080" cy="4275740"/>
          </a:xfrm>
        </p:spPr>
        <p:txBody>
          <a:bodyPr>
            <a:normAutofit/>
          </a:bodyPr>
          <a:lstStyle/>
          <a:p>
            <a:pPr marL="0" indent="0">
              <a:buNone/>
            </a:pPr>
            <a:r>
              <a:rPr lang="en-US" sz="2000" dirty="0" smtClean="0">
                <a:solidFill>
                  <a:srgbClr val="2A5A06"/>
                </a:solidFill>
                <a:latin typeface="Times New Roman" pitchFamily="18" charset="0"/>
                <a:cs typeface="Times New Roman" pitchFamily="18" charset="0"/>
              </a:rPr>
              <a:t> </a:t>
            </a:r>
            <a:r>
              <a:rPr lang="en-US" sz="2000" dirty="0">
                <a:solidFill>
                  <a:srgbClr val="2A5A06"/>
                </a:solidFill>
                <a:latin typeface="Times New Roman" pitchFamily="18" charset="0"/>
                <a:cs typeface="Times New Roman" pitchFamily="18" charset="0"/>
              </a:rPr>
              <a:t>You can start with something from your kitchen shelf, that is available and used in everyday cooking like coriander (dhaniya), fenugreek (methi), gram (chana) and chilli (mirchi). Once you gain confidence you can move onto vegetables of your choice and even fruit trees like banana and pomegranate. Almost all vegetables can be grown - creepers, drumsticks, lime, tomatoes etc.</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7655" y="4262015"/>
            <a:ext cx="5987441" cy="2595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80416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7900" y="1596540"/>
            <a:ext cx="6558080" cy="763525"/>
          </a:xfrm>
        </p:spPr>
        <p:txBody>
          <a:bodyPr>
            <a:normAutofit fontScale="90000"/>
          </a:bodyPr>
          <a:lstStyle/>
          <a:p>
            <a:r>
              <a:rPr lang="en-US" b="1" dirty="0">
                <a:solidFill>
                  <a:srgbClr val="2A5A06"/>
                </a:solidFill>
                <a:latin typeface="Times New Roman" pitchFamily="18" charset="0"/>
                <a:cs typeface="Times New Roman" pitchFamily="18" charset="0"/>
              </a:rPr>
              <a:t>What are the advantages of terrace gardens?</a:t>
            </a:r>
          </a:p>
        </p:txBody>
      </p:sp>
      <p:sp>
        <p:nvSpPr>
          <p:cNvPr id="3" name="Content Placeholder 2"/>
          <p:cNvSpPr>
            <a:spLocks noGrp="1"/>
          </p:cNvSpPr>
          <p:nvPr>
            <p:ph idx="1"/>
          </p:nvPr>
        </p:nvSpPr>
        <p:spPr>
          <a:xfrm>
            <a:off x="1365195" y="2599958"/>
            <a:ext cx="7482545" cy="4275740"/>
          </a:xfrm>
        </p:spPr>
        <p:txBody>
          <a:bodyPr>
            <a:normAutofit fontScale="85000" lnSpcReduction="20000"/>
          </a:bodyPr>
          <a:lstStyle/>
          <a:p>
            <a:pPr marL="0" indent="0">
              <a:buNone/>
            </a:pPr>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Some of the benefits to health, aesthetics and environment are </a:t>
            </a:r>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Convenience of safe, pesticide free, healthy green and fresh vegetables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Conducive </a:t>
            </a:r>
            <a:r>
              <a:rPr lang="en-US" dirty="0">
                <a:solidFill>
                  <a:srgbClr val="2A5A06"/>
                </a:solidFill>
                <a:latin typeface="Times New Roman" pitchFamily="18" charset="0"/>
                <a:cs typeface="Times New Roman" pitchFamily="18" charset="0"/>
              </a:rPr>
              <a:t>to a routine of physical exercise, clean air and close to </a:t>
            </a:r>
            <a:r>
              <a:rPr lang="en-US" dirty="0" smtClean="0">
                <a:solidFill>
                  <a:srgbClr val="2A5A06"/>
                </a:solidFill>
                <a:latin typeface="Times New Roman" pitchFamily="18" charset="0"/>
                <a:cs typeface="Times New Roman" pitchFamily="18" charset="0"/>
              </a:rPr>
              <a:t>nature</a:t>
            </a:r>
          </a:p>
          <a:p>
            <a:r>
              <a:rPr lang="en-US" dirty="0" smtClean="0">
                <a:solidFill>
                  <a:srgbClr val="2A5A06"/>
                </a:solidFill>
                <a:latin typeface="Times New Roman" pitchFamily="18" charset="0"/>
                <a:cs typeface="Times New Roman" pitchFamily="18" charset="0"/>
              </a:rPr>
              <a:t>  Increases </a:t>
            </a:r>
            <a:r>
              <a:rPr lang="en-US" dirty="0">
                <a:solidFill>
                  <a:srgbClr val="2A5A06"/>
                </a:solidFill>
                <a:latin typeface="Times New Roman" pitchFamily="18" charset="0"/>
                <a:cs typeface="Times New Roman" pitchFamily="18" charset="0"/>
              </a:rPr>
              <a:t>amount of oxygen in air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Reduces overall heat absorption of buildings, Insulates the building against heat and cold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Reduces </a:t>
            </a:r>
            <a:r>
              <a:rPr lang="en-US" dirty="0">
                <a:solidFill>
                  <a:srgbClr val="2A5A06"/>
                </a:solidFill>
                <a:latin typeface="Times New Roman" pitchFamily="18" charset="0"/>
                <a:cs typeface="Times New Roman" pitchFamily="18" charset="0"/>
              </a:rPr>
              <a:t>sound pollution.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Acts as a habitat for city weary birds and animals </a:t>
            </a:r>
            <a:endParaRPr lang="en-US" dirty="0" smtClean="0">
              <a:solidFill>
                <a:srgbClr val="2A5A06"/>
              </a:solidFill>
              <a:latin typeface="Times New Roman" pitchFamily="18" charset="0"/>
              <a:cs typeface="Times New Roman" pitchFamily="18" charset="0"/>
            </a:endParaRPr>
          </a:p>
          <a:p>
            <a:r>
              <a:rPr lang="en-US" dirty="0" smtClean="0">
                <a:solidFill>
                  <a:srgbClr val="2A5A06"/>
                </a:solidFill>
                <a:latin typeface="Times New Roman" pitchFamily="18" charset="0"/>
                <a:cs typeface="Times New Roman" pitchFamily="18" charset="0"/>
              </a:rPr>
              <a:t> </a:t>
            </a:r>
            <a:r>
              <a:rPr lang="en-US" dirty="0">
                <a:solidFill>
                  <a:srgbClr val="2A5A06"/>
                </a:solidFill>
                <a:latin typeface="Times New Roman" pitchFamily="18" charset="0"/>
                <a:cs typeface="Times New Roman" pitchFamily="18" charset="0"/>
              </a:rPr>
              <a:t>Reduces indoor temperature by 6- 8 degree and can reduce air conditioning cost by 25% to 50%.</a:t>
            </a:r>
          </a:p>
        </p:txBody>
      </p:sp>
    </p:spTree>
    <p:extLst>
      <p:ext uri="{BB962C8B-B14F-4D97-AF65-F5344CB8AC3E}">
        <p14:creationId xmlns:p14="http://schemas.microsoft.com/office/powerpoint/2010/main" val="2525311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55" y="3123590"/>
            <a:ext cx="9000445" cy="2653898"/>
          </a:xfrm>
        </p:spPr>
        <p:txBody>
          <a:bodyPr/>
          <a:lstStyle/>
          <a:p>
            <a:pPr marL="0" indent="0" algn="just">
              <a:buNone/>
            </a:pPr>
            <a:r>
              <a:rPr lang="en-US" b="1" i="1" dirty="0">
                <a:latin typeface="Times New Roman" pitchFamily="18" charset="0"/>
                <a:cs typeface="Times New Roman" pitchFamily="18" charset="0"/>
              </a:rPr>
              <a:t>The glory of gardening: hands in the dirt, head in the sun, heart with nature. To nurture a garden is to feed not just the body, but the soul. ~ Alfred Austin </a:t>
            </a:r>
          </a:p>
        </p:txBody>
      </p:sp>
    </p:spTree>
    <p:extLst>
      <p:ext uri="{BB962C8B-B14F-4D97-AF65-F5344CB8AC3E}">
        <p14:creationId xmlns:p14="http://schemas.microsoft.com/office/powerpoint/2010/main" val="2311546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3834"/>
            <a:ext cx="8229600" cy="916230"/>
          </a:xfrm>
        </p:spPr>
        <p:txBody>
          <a:bodyPr>
            <a:noAutofit/>
          </a:bodyPr>
          <a:lstStyle/>
          <a:p>
            <a:pPr algn="l"/>
            <a:r>
              <a:rPr lang="en-US" sz="4000" b="1" dirty="0" smtClean="0">
                <a:latin typeface="Times New Roman" pitchFamily="18" charset="0"/>
                <a:cs typeface="Times New Roman" pitchFamily="18" charset="0"/>
              </a:rPr>
              <a:t>VERTICAL  GARDEN </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0" y="2054655"/>
            <a:ext cx="9000445" cy="4581150"/>
          </a:xfrm>
        </p:spPr>
        <p:txBody>
          <a:bodyPr>
            <a:normAutofit/>
          </a:bodyPr>
          <a:lstStyle/>
          <a:p>
            <a:pPr marL="0" indent="0" algn="just">
              <a:buNone/>
            </a:pPr>
            <a:r>
              <a:rPr lang="en-US" sz="2000" dirty="0" smtClean="0">
                <a:solidFill>
                  <a:srgbClr val="2A5A06"/>
                </a:solidFill>
                <a:latin typeface="Times New Roman" pitchFamily="18" charset="0"/>
                <a:cs typeface="Times New Roman" pitchFamily="18" charset="0"/>
              </a:rPr>
              <a:t> </a:t>
            </a:r>
            <a:endParaRPr lang="en-US" sz="2000" dirty="0">
              <a:solidFill>
                <a:srgbClr val="2A5A06"/>
              </a:solidFill>
              <a:latin typeface="Times New Roman" pitchFamily="18" charset="0"/>
              <a:cs typeface="Times New Roman" pitchFamily="18" charset="0"/>
            </a:endParaRPr>
          </a:p>
          <a:p>
            <a:pPr algn="just">
              <a:buFont typeface="Wingdings" pitchFamily="2" charset="2"/>
              <a:buChar char="§"/>
            </a:pPr>
            <a:r>
              <a:rPr lang="en-US" sz="2000" b="1" dirty="0" smtClean="0">
                <a:solidFill>
                  <a:srgbClr val="2A5A06"/>
                </a:solidFill>
                <a:latin typeface="Times New Roman" pitchFamily="18" charset="0"/>
                <a:cs typeface="Times New Roman" pitchFamily="18" charset="0"/>
              </a:rPr>
              <a:t>A </a:t>
            </a:r>
            <a:r>
              <a:rPr lang="en-US" sz="2400" b="1" dirty="0">
                <a:solidFill>
                  <a:srgbClr val="2A5A06"/>
                </a:solidFill>
                <a:latin typeface="Times New Roman" pitchFamily="18" charset="0"/>
                <a:cs typeface="Times New Roman" pitchFamily="18" charset="0"/>
              </a:rPr>
              <a:t>vertical garden</a:t>
            </a:r>
            <a:r>
              <a:rPr lang="en-US" sz="2000" b="1" dirty="0">
                <a:solidFill>
                  <a:srgbClr val="2A5A06"/>
                </a:solidFill>
                <a:latin typeface="Times New Roman" pitchFamily="18" charset="0"/>
                <a:cs typeface="Times New Roman" pitchFamily="18" charset="0"/>
              </a:rPr>
              <a:t> also known as </a:t>
            </a:r>
            <a:r>
              <a:rPr lang="en-US" sz="2400" b="1" dirty="0">
                <a:solidFill>
                  <a:srgbClr val="2A5A06"/>
                </a:solidFill>
                <a:latin typeface="Times New Roman" pitchFamily="18" charset="0"/>
                <a:cs typeface="Times New Roman" pitchFamily="18" charset="0"/>
              </a:rPr>
              <a:t>green wall</a:t>
            </a:r>
            <a:r>
              <a:rPr lang="en-US" sz="2000" b="1" dirty="0">
                <a:solidFill>
                  <a:srgbClr val="2A5A06"/>
                </a:solidFill>
                <a:latin typeface="Times New Roman" pitchFamily="18" charset="0"/>
                <a:cs typeface="Times New Roman" pitchFamily="18" charset="0"/>
              </a:rPr>
              <a:t> </a:t>
            </a:r>
            <a:r>
              <a:rPr lang="en-US" sz="2000" b="1" dirty="0" smtClean="0">
                <a:solidFill>
                  <a:srgbClr val="2A5A06"/>
                </a:solidFill>
                <a:latin typeface="Times New Roman" pitchFamily="18" charset="0"/>
                <a:cs typeface="Times New Roman" pitchFamily="18" charset="0"/>
              </a:rPr>
              <a:t>or </a:t>
            </a:r>
            <a:r>
              <a:rPr lang="en-US" sz="2400" b="1" dirty="0" smtClean="0">
                <a:solidFill>
                  <a:srgbClr val="2A5A06"/>
                </a:solidFill>
                <a:latin typeface="Times New Roman" pitchFamily="18" charset="0"/>
                <a:cs typeface="Times New Roman" pitchFamily="18" charset="0"/>
              </a:rPr>
              <a:t>living wall</a:t>
            </a:r>
            <a:r>
              <a:rPr lang="en-US" sz="2000" b="1" dirty="0" smtClean="0">
                <a:solidFill>
                  <a:srgbClr val="2A5A06"/>
                </a:solidFill>
                <a:latin typeface="Times New Roman" pitchFamily="18" charset="0"/>
                <a:cs typeface="Times New Roman" pitchFamily="18" charset="0"/>
              </a:rPr>
              <a:t> </a:t>
            </a:r>
            <a:r>
              <a:rPr lang="en-US" sz="2000" b="1" dirty="0">
                <a:solidFill>
                  <a:srgbClr val="2A5A06"/>
                </a:solidFill>
                <a:latin typeface="Times New Roman" pitchFamily="18" charset="0"/>
                <a:cs typeface="Times New Roman" pitchFamily="18" charset="0"/>
              </a:rPr>
              <a:t>is self sufficient vertical garden attached to exterior or interior walls of a building</a:t>
            </a:r>
            <a:r>
              <a:rPr lang="en-US" sz="2000" b="1" dirty="0" smtClean="0">
                <a:solidFill>
                  <a:srgbClr val="2A5A06"/>
                </a:solidFill>
                <a:latin typeface="Times New Roman" pitchFamily="18" charset="0"/>
                <a:cs typeface="Times New Roman" pitchFamily="18" charset="0"/>
              </a:rPr>
              <a:t>. </a:t>
            </a:r>
          </a:p>
          <a:p>
            <a:pPr algn="just">
              <a:buFont typeface="Wingdings" pitchFamily="2" charset="2"/>
              <a:buChar char="§"/>
            </a:pPr>
            <a:r>
              <a:rPr lang="en-US" sz="2000" b="1" dirty="0" smtClean="0">
                <a:solidFill>
                  <a:srgbClr val="2A5A06"/>
                </a:solidFill>
                <a:latin typeface="Times New Roman" pitchFamily="18" charset="0"/>
                <a:cs typeface="Times New Roman" pitchFamily="18" charset="0"/>
              </a:rPr>
              <a:t>The </a:t>
            </a:r>
            <a:r>
              <a:rPr lang="en-US" sz="2000" b="1" dirty="0">
                <a:solidFill>
                  <a:srgbClr val="2A5A06"/>
                </a:solidFill>
                <a:latin typeface="Times New Roman" pitchFamily="18" charset="0"/>
                <a:cs typeface="Times New Roman" pitchFamily="18" charset="0"/>
              </a:rPr>
              <a:t>plants receive water and nutrients from within the vertical support instead of from the ground</a:t>
            </a:r>
            <a:r>
              <a:rPr lang="en-US" sz="2000" b="1" dirty="0" smtClean="0">
                <a:solidFill>
                  <a:srgbClr val="2A5A06"/>
                </a:solidFill>
                <a:latin typeface="Times New Roman" pitchFamily="18" charset="0"/>
                <a:cs typeface="Times New Roman" pitchFamily="18" charset="0"/>
              </a:rPr>
              <a:t>.</a:t>
            </a:r>
          </a:p>
          <a:p>
            <a:pPr algn="just">
              <a:buFont typeface="Wingdings" pitchFamily="2" charset="2"/>
              <a:buChar char="§"/>
            </a:pPr>
            <a:r>
              <a:rPr lang="en-US" sz="2000" b="1" dirty="0" smtClean="0">
                <a:solidFill>
                  <a:srgbClr val="2A5A06"/>
                </a:solidFill>
                <a:latin typeface="Times New Roman" pitchFamily="18" charset="0"/>
                <a:cs typeface="Times New Roman" pitchFamily="18" charset="0"/>
              </a:rPr>
              <a:t>Vertical </a:t>
            </a:r>
            <a:r>
              <a:rPr lang="en-US" sz="2000" b="1" dirty="0">
                <a:solidFill>
                  <a:srgbClr val="2A5A06"/>
                </a:solidFill>
                <a:latin typeface="Times New Roman" pitchFamily="18" charset="0"/>
                <a:cs typeface="Times New Roman" pitchFamily="18" charset="0"/>
              </a:rPr>
              <a:t>garden was invented by </a:t>
            </a:r>
            <a:r>
              <a:rPr lang="en-US" sz="2400" b="1" dirty="0">
                <a:solidFill>
                  <a:srgbClr val="2A5A06"/>
                </a:solidFill>
                <a:latin typeface="Times New Roman" pitchFamily="18" charset="0"/>
                <a:cs typeface="Times New Roman" pitchFamily="18" charset="0"/>
              </a:rPr>
              <a:t>Stanley Hart White</a:t>
            </a:r>
            <a:r>
              <a:rPr lang="en-US" sz="2000" b="1" dirty="0">
                <a:solidFill>
                  <a:srgbClr val="2A5A06"/>
                </a:solidFill>
                <a:latin typeface="Times New Roman" pitchFamily="18" charset="0"/>
                <a:cs typeface="Times New Roman" pitchFamily="18" charset="0"/>
              </a:rPr>
              <a:t> who patented a green wall system in the late 1930s</a:t>
            </a:r>
            <a:r>
              <a:rPr lang="en-US" sz="2000" b="1" dirty="0" smtClean="0">
                <a:solidFill>
                  <a:srgbClr val="2A5A06"/>
                </a:solidFill>
                <a:latin typeface="Times New Roman" pitchFamily="18" charset="0"/>
                <a:cs typeface="Times New Roman" pitchFamily="18" charset="0"/>
              </a:rPr>
              <a:t>.</a:t>
            </a:r>
          </a:p>
          <a:p>
            <a:pPr marL="0" indent="0" algn="just">
              <a:buNone/>
            </a:pPr>
            <a:endParaRPr lang="en-US" sz="2000" dirty="0" smtClean="0">
              <a:solidFill>
                <a:srgbClr val="2A5A06"/>
              </a:solidFill>
              <a:latin typeface="Times New Roman" pitchFamily="18" charset="0"/>
              <a:cs typeface="Times New Roman" pitchFamily="18" charset="0"/>
            </a:endParaRPr>
          </a:p>
          <a:p>
            <a:pPr marL="0" indent="0" algn="just">
              <a:buNone/>
            </a:pPr>
            <a:endParaRPr lang="en-US" sz="2000" dirty="0" smtClean="0">
              <a:solidFill>
                <a:srgbClr val="2A5A06"/>
              </a:solidFill>
              <a:latin typeface="Times New Roman" pitchFamily="18" charset="0"/>
              <a:cs typeface="Times New Roman" pitchFamily="18" charset="0"/>
            </a:endParaRPr>
          </a:p>
          <a:p>
            <a:pPr algn="just"/>
            <a:endParaRPr lang="en-US" sz="2000" dirty="0">
              <a:solidFill>
                <a:srgbClr val="2A5A06"/>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5525" y="4392907"/>
            <a:ext cx="3873887" cy="250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755" y="-1"/>
            <a:ext cx="2902909" cy="2360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30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a:xfrm>
            <a:off x="1677783" y="0"/>
            <a:ext cx="7400632" cy="4345230"/>
          </a:xfrm>
        </p:spPr>
        <p:txBody>
          <a:bodyPr>
            <a:noAutofit/>
          </a:bodyPr>
          <a:lstStyle/>
          <a:p>
            <a:pPr algn="just">
              <a:buFont typeface="Wingdings" pitchFamily="2" charset="2"/>
              <a:buChar char="§"/>
            </a:pPr>
            <a:r>
              <a:rPr lang="en-US" sz="2000" b="1" dirty="0">
                <a:latin typeface="Times New Roman" pitchFamily="18" charset="0"/>
                <a:cs typeface="Times New Roman" pitchFamily="18" charset="0"/>
              </a:rPr>
              <a:t> In vertical gardens, various types of modular panels can be used along with geo-textile fabrics, growing media, irrigation systems, and plants</a:t>
            </a:r>
            <a:r>
              <a:rPr lang="en-US" sz="2000" b="1" dirty="0" smtClean="0">
                <a:latin typeface="Times New Roman" pitchFamily="18" charset="0"/>
                <a:cs typeface="Times New Roman" pitchFamily="18" charset="0"/>
              </a:rPr>
              <a:t>.</a:t>
            </a: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a:latin typeface="Times New Roman" pitchFamily="18" charset="0"/>
              <a:cs typeface="Times New Roman" pitchFamily="18" charset="0"/>
            </a:endParaRPr>
          </a:p>
          <a:p>
            <a:pPr marL="0" indent="0" algn="just">
              <a:buNone/>
            </a:pPr>
            <a:endParaRPr lang="en-US" sz="2000" b="1" dirty="0" smtClean="0">
              <a:latin typeface="Times New Roman" pitchFamily="18" charset="0"/>
              <a:cs typeface="Times New Roman" pitchFamily="18" charset="0"/>
            </a:endParaRPr>
          </a:p>
          <a:p>
            <a:pPr marL="0" indent="0" algn="just">
              <a:buNone/>
            </a:pPr>
            <a:endParaRPr lang="en-US" sz="2000" b="1" dirty="0">
              <a:latin typeface="Times New Roman" pitchFamily="18" charset="0"/>
              <a:cs typeface="Times New Roman" pitchFamily="18" charset="0"/>
            </a:endParaRPr>
          </a:p>
          <a:p>
            <a:pPr algn="just">
              <a:buFont typeface="Wingdings" pitchFamily="2" charset="2"/>
              <a:buChar char="§"/>
            </a:pPr>
            <a:r>
              <a:rPr lang="en-US" sz="2000" b="1" dirty="0">
                <a:latin typeface="Times New Roman" pitchFamily="18" charset="0"/>
                <a:cs typeface="Times New Roman" pitchFamily="18" charset="0"/>
              </a:rPr>
              <a:t> Living walls are particularly suitable for cities, as they allow good use of available vertical surface areas</a:t>
            </a:r>
            <a:r>
              <a:rPr lang="en-US" sz="2000" b="1" dirty="0" smtClean="0">
                <a:latin typeface="Times New Roman" pitchFamily="18" charset="0"/>
                <a:cs typeface="Times New Roman" pitchFamily="18" charset="0"/>
              </a:rPr>
              <a:t>.</a:t>
            </a:r>
          </a:p>
          <a:p>
            <a:pPr marL="0" indent="0" algn="just">
              <a:buNone/>
            </a:pPr>
            <a:endParaRPr lang="en-US" sz="2000" b="1" dirty="0">
              <a:latin typeface="Times New Roman" pitchFamily="18" charset="0"/>
              <a:cs typeface="Times New Roman" pitchFamily="18" charset="0"/>
            </a:endParaRP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6835" y="1138425"/>
            <a:ext cx="3655770" cy="4123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2605" y="833015"/>
            <a:ext cx="2901395" cy="442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1633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25000" lnSpcReduction="20000"/>
          </a:bodyPr>
          <a:lstStyle/>
          <a:p>
            <a:pPr algn="just">
              <a:buFont typeface="Wingdings" pitchFamily="2" charset="2"/>
              <a:buChar char="§"/>
            </a:pPr>
            <a:r>
              <a:rPr lang="en-US" sz="6400" b="1" dirty="0">
                <a:latin typeface="Times New Roman" pitchFamily="18" charset="0"/>
                <a:cs typeface="Times New Roman" pitchFamily="18" charset="0"/>
              </a:rPr>
              <a:t> The living wall could also function for urban agriculture, urban gardening, or for its beauty as art. Green walls may be indoors or outside, freestanding or attached to an existing wall, and come in a great variety of sizes</a:t>
            </a:r>
            <a:r>
              <a:rPr lang="en-US" sz="6400" b="1" dirty="0" smtClean="0">
                <a:latin typeface="Times New Roman" pitchFamily="18" charset="0"/>
                <a:cs typeface="Times New Roman" pitchFamily="18" charset="0"/>
              </a:rPr>
              <a:t>.</a:t>
            </a:r>
          </a:p>
          <a:p>
            <a:pPr algn="just">
              <a:buFont typeface="Wingdings" pitchFamily="2" charset="2"/>
              <a:buChar char="§"/>
            </a:pPr>
            <a:endParaRPr lang="en-US" b="1" dirty="0">
              <a:latin typeface="Times New Roman" pitchFamily="18" charset="0"/>
              <a:cs typeface="Times New Roman" pitchFamily="18" charset="0"/>
            </a:endParaRPr>
          </a:p>
          <a:p>
            <a:pPr algn="just">
              <a:buFont typeface="Wingdings" pitchFamily="2" charset="2"/>
              <a:buChar char="§"/>
            </a:pPr>
            <a:endParaRPr lang="en-US" b="1" dirty="0" smtClean="0">
              <a:latin typeface="Times New Roman" pitchFamily="18" charset="0"/>
              <a:cs typeface="Times New Roman" pitchFamily="18" charset="0"/>
            </a:endParaRPr>
          </a:p>
          <a:p>
            <a:pPr marL="0" indent="0" algn="just">
              <a:buNone/>
            </a:pPr>
            <a:r>
              <a:rPr lang="en-US" b="1"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endParaRPr lang="en-US" b="1" dirty="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endParaRPr lang="en-US" b="1" dirty="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endParaRPr lang="en-US" b="1" dirty="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endParaRPr lang="en-US" b="1" dirty="0">
              <a:latin typeface="Times New Roman" pitchFamily="18" charset="0"/>
              <a:cs typeface="Times New Roman" pitchFamily="18" charset="0"/>
            </a:endParaRPr>
          </a:p>
          <a:p>
            <a:pPr algn="just"/>
            <a:endParaRPr lang="en-US" b="1" dirty="0">
              <a:latin typeface="Times New Roman" pitchFamily="18" charset="0"/>
              <a:cs typeface="Times New Roman" pitchFamily="18" charset="0"/>
            </a:endParaRPr>
          </a:p>
          <a:p>
            <a:pPr marL="0" indent="0" algn="just">
              <a:buNone/>
            </a:pPr>
            <a:endParaRPr lang="en-US" b="1" dirty="0" smtClean="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marL="0" indent="0" algn="just">
              <a:buNone/>
            </a:pPr>
            <a:endParaRPr lang="en-US" b="1" dirty="0" smtClean="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marL="0" indent="0" algn="just">
              <a:buNone/>
            </a:pPr>
            <a:endParaRPr lang="en-US" b="1" dirty="0" smtClean="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marL="0" indent="0" algn="just">
              <a:buNone/>
            </a:pPr>
            <a:endParaRPr lang="en-US" b="1" dirty="0" smtClean="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marL="0" indent="0" algn="just">
              <a:buNone/>
            </a:pPr>
            <a:endParaRPr lang="en-US" b="1" dirty="0" smtClean="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marL="0" indent="0" algn="just">
              <a:buNone/>
            </a:pPr>
            <a:endParaRPr lang="en-US" b="1" dirty="0">
              <a:latin typeface="Times New Roman" pitchFamily="18" charset="0"/>
              <a:cs typeface="Times New Roman" pitchFamily="18" charset="0"/>
            </a:endParaRPr>
          </a:p>
          <a:p>
            <a:pPr algn="just"/>
            <a:endParaRPr lang="en-US" sz="3200" b="1" dirty="0" smtClean="0">
              <a:latin typeface="Times New Roman" pitchFamily="18" charset="0"/>
              <a:cs typeface="Times New Roman" pitchFamily="18" charset="0"/>
            </a:endParaRPr>
          </a:p>
          <a:p>
            <a:pPr algn="just"/>
            <a:endParaRPr lang="en-US" sz="3200" b="1" dirty="0">
              <a:latin typeface="Times New Roman" pitchFamily="18" charset="0"/>
              <a:cs typeface="Times New Roman" pitchFamily="18" charset="0"/>
            </a:endParaRPr>
          </a:p>
          <a:p>
            <a:pPr algn="just"/>
            <a:endParaRPr lang="en-US" sz="3200" b="1" dirty="0" smtClean="0">
              <a:latin typeface="Times New Roman" pitchFamily="18" charset="0"/>
              <a:cs typeface="Times New Roman" pitchFamily="18" charset="0"/>
            </a:endParaRPr>
          </a:p>
          <a:p>
            <a:pPr algn="just"/>
            <a:endParaRPr lang="en-US" sz="3200" b="1" dirty="0">
              <a:latin typeface="Times New Roman" pitchFamily="18" charset="0"/>
              <a:cs typeface="Times New Roman" pitchFamily="18" charset="0"/>
            </a:endParaRPr>
          </a:p>
          <a:p>
            <a:pPr algn="just"/>
            <a:endParaRPr lang="en-US" sz="3200" b="1" dirty="0" smtClean="0">
              <a:latin typeface="Times New Roman" pitchFamily="18" charset="0"/>
              <a:cs typeface="Times New Roman" pitchFamily="18" charset="0"/>
            </a:endParaRPr>
          </a:p>
          <a:p>
            <a:pPr algn="just"/>
            <a:endParaRPr lang="en-US" sz="3200" b="1" dirty="0">
              <a:latin typeface="Times New Roman" pitchFamily="18" charset="0"/>
              <a:cs typeface="Times New Roman" pitchFamily="18" charset="0"/>
            </a:endParaRPr>
          </a:p>
          <a:p>
            <a:pPr algn="just"/>
            <a:endParaRPr lang="en-US" sz="3200" b="1" dirty="0" smtClean="0">
              <a:latin typeface="Times New Roman" pitchFamily="18" charset="0"/>
              <a:cs typeface="Times New Roman" pitchFamily="18" charset="0"/>
            </a:endParaRPr>
          </a:p>
          <a:p>
            <a:pPr algn="just"/>
            <a:endParaRPr lang="en-US" sz="3200" b="1" dirty="0">
              <a:latin typeface="Times New Roman" pitchFamily="18" charset="0"/>
              <a:cs typeface="Times New Roman" pitchFamily="18" charset="0"/>
            </a:endParaRPr>
          </a:p>
          <a:p>
            <a:pPr algn="just"/>
            <a:endParaRPr lang="en-US" sz="3200" b="1" dirty="0" smtClean="0">
              <a:latin typeface="Times New Roman" pitchFamily="18" charset="0"/>
              <a:cs typeface="Times New Roman" pitchFamily="18" charset="0"/>
            </a:endParaRPr>
          </a:p>
          <a:p>
            <a:pPr algn="just"/>
            <a:r>
              <a:rPr lang="en-US" sz="6400" b="1" dirty="0" smtClean="0">
                <a:latin typeface="Times New Roman" pitchFamily="18" charset="0"/>
                <a:cs typeface="Times New Roman" pitchFamily="18" charset="0"/>
              </a:rPr>
              <a:t> </a:t>
            </a:r>
            <a:r>
              <a:rPr lang="en-US" sz="6400" b="1" dirty="0">
                <a:latin typeface="Times New Roman" pitchFamily="18" charset="0"/>
                <a:cs typeface="Times New Roman" pitchFamily="18" charset="0"/>
              </a:rPr>
              <a:t>A vertical garden can be installed in almost any location and as a living material; the potential of integrating plants in our urban environments is interesting. Places never thought of as possible could be inhabited by plants, like subway stations or other intensely frequented places where horizontal space is difficult to spare. </a:t>
            </a:r>
          </a:p>
          <a:p>
            <a:pPr marL="0" indent="0" algn="just">
              <a:buNone/>
            </a:pPr>
            <a:endParaRPr lang="en-US" sz="6400" b="1" dirty="0">
              <a:latin typeface="Times New Roman" pitchFamily="18" charset="0"/>
              <a:cs typeface="Times New Roman" pitchFamily="18" charset="0"/>
            </a:endParaRPr>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4950" y="2512770"/>
            <a:ext cx="2595986" cy="2901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6345" y="2512770"/>
            <a:ext cx="2595986" cy="288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1299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8965" y="1443836"/>
            <a:ext cx="8695035" cy="54141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07080" y="542087"/>
            <a:ext cx="7177135" cy="646331"/>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Classification of vertical garden</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170880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2245" y="3121871"/>
            <a:ext cx="6254851" cy="3581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34" y="2910713"/>
            <a:ext cx="3027216" cy="400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1035" y="31864"/>
            <a:ext cx="5386061" cy="3244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6" y="0"/>
            <a:ext cx="3801439" cy="312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43391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080" y="374900"/>
            <a:ext cx="7627014" cy="763525"/>
          </a:xfrm>
        </p:spPr>
        <p:txBody>
          <a:bodyPr>
            <a:normAutofit fontScale="90000"/>
          </a:bodyPr>
          <a:lstStyle/>
          <a:p>
            <a:r>
              <a:rPr lang="en-US" dirty="0">
                <a:solidFill>
                  <a:srgbClr val="2A5A06"/>
                </a:solidFill>
                <a:latin typeface="Times New Roman" pitchFamily="18" charset="0"/>
                <a:cs typeface="Times New Roman" pitchFamily="18" charset="0"/>
              </a:rPr>
              <a:t>Transformation of concrete structure into vertical gardens. </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443835"/>
            <a:ext cx="9144000" cy="5650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77838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901950"/>
            <a:ext cx="3982151" cy="495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1180" y="1901950"/>
            <a:ext cx="5182820" cy="495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862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46985" y="1291131"/>
            <a:ext cx="8229600" cy="916230"/>
          </a:xfrm>
        </p:spPr>
        <p:txBody>
          <a:bodyPr>
            <a:noAutofit/>
          </a:bodyPr>
          <a:lstStyle/>
          <a:p>
            <a:r>
              <a:rPr lang="en-US" sz="2400" b="1" dirty="0">
                <a:latin typeface="Times New Roman" pitchFamily="18" charset="0"/>
                <a:cs typeface="Times New Roman" pitchFamily="18" charset="0"/>
              </a:rPr>
              <a:t>Benefits of Vertical Garden: There are various benefits of vertical gardens or green wall. It can be sum up into 3 categories: </a:t>
            </a:r>
          </a:p>
        </p:txBody>
      </p:sp>
      <p:graphicFrame>
        <p:nvGraphicFramePr>
          <p:cNvPr id="9" name="Diagram 8"/>
          <p:cNvGraphicFramePr/>
          <p:nvPr>
            <p:extLst>
              <p:ext uri="{D42A27DB-BD31-4B8C-83A1-F6EECF244321}">
                <p14:modId xmlns:p14="http://schemas.microsoft.com/office/powerpoint/2010/main" val="3174211722"/>
              </p:ext>
            </p:extLst>
          </p:nvPr>
        </p:nvGraphicFramePr>
        <p:xfrm>
          <a:off x="1059785" y="2054654"/>
          <a:ext cx="7787955" cy="41230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0783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2095</TotalTime>
  <Words>908</Words>
  <Application>Microsoft Office PowerPoint</Application>
  <PresentationFormat>On-screen Show (4:3)</PresentationFormat>
  <Paragraphs>113</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VERTICAL GARDEN &amp; TERRACE GARDEN  </vt:lpstr>
      <vt:lpstr>VERTICAL  GARDEN </vt:lpstr>
      <vt:lpstr>PowerPoint Presentation</vt:lpstr>
      <vt:lpstr>PowerPoint Presentation</vt:lpstr>
      <vt:lpstr>PowerPoint Presentation</vt:lpstr>
      <vt:lpstr>PowerPoint Presentation</vt:lpstr>
      <vt:lpstr>Transformation of concrete structure into vertical gardens. </vt:lpstr>
      <vt:lpstr>PowerPoint Presentation</vt:lpstr>
      <vt:lpstr>Benefits of Vertical Garden: There are various benefits of vertical gardens or green wall. It can be sum up into 3 categories: </vt:lpstr>
      <vt:lpstr>PowerPoint Presentation</vt:lpstr>
      <vt:lpstr>PowerPoint Presentation</vt:lpstr>
      <vt:lpstr>What is a terrace garden?</vt:lpstr>
      <vt:lpstr>PowerPoint Presentation</vt:lpstr>
      <vt:lpstr>How do I start on a terrace garden?</vt:lpstr>
      <vt:lpstr>What can I plant in my garden?</vt:lpstr>
      <vt:lpstr>What are the advantages of terrace gardens?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smart</cp:lastModifiedBy>
  <cp:revision>53</cp:revision>
  <dcterms:created xsi:type="dcterms:W3CDTF">2013-08-21T19:17:07Z</dcterms:created>
  <dcterms:modified xsi:type="dcterms:W3CDTF">2019-02-21T19:03:38Z</dcterms:modified>
</cp:coreProperties>
</file>