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73" r:id="rId8"/>
    <p:sldId id="262" r:id="rId9"/>
    <p:sldId id="263" r:id="rId10"/>
    <p:sldId id="264" r:id="rId11"/>
    <p:sldId id="288" r:id="rId12"/>
    <p:sldId id="289" r:id="rId13"/>
    <p:sldId id="290" r:id="rId14"/>
    <p:sldId id="291" r:id="rId15"/>
    <p:sldId id="292" r:id="rId16"/>
    <p:sldId id="293" r:id="rId17"/>
    <p:sldId id="294" r:id="rId18"/>
    <p:sldId id="286" r:id="rId19"/>
    <p:sldId id="287" r:id="rId20"/>
    <p:sldId id="274" r:id="rId21"/>
    <p:sldId id="275" r:id="rId22"/>
    <p:sldId id="276" r:id="rId23"/>
    <p:sldId id="277" r:id="rId24"/>
    <p:sldId id="265" r:id="rId25"/>
    <p:sldId id="266" r:id="rId26"/>
    <p:sldId id="267" r:id="rId27"/>
    <p:sldId id="268" r:id="rId28"/>
    <p:sldId id="269" r:id="rId29"/>
    <p:sldId id="295"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316" r:id="rId51"/>
    <p:sldId id="317" r:id="rId52"/>
    <p:sldId id="318" r:id="rId53"/>
    <p:sldId id="319" r:id="rId54"/>
    <p:sldId id="320" r:id="rId55"/>
    <p:sldId id="321" r:id="rId56"/>
    <p:sldId id="342" r:id="rId57"/>
    <p:sldId id="322" r:id="rId58"/>
    <p:sldId id="323"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336" r:id="rId72"/>
    <p:sldId id="337" r:id="rId73"/>
    <p:sldId id="338" r:id="rId74"/>
    <p:sldId id="339" r:id="rId75"/>
    <p:sldId id="340" r:id="rId76"/>
    <p:sldId id="341" r:id="rId77"/>
    <p:sldId id="271" r:id="rId78"/>
    <p:sldId id="272" r:id="rId79"/>
    <p:sldId id="343" r:id="rId80"/>
    <p:sldId id="353" r:id="rId81"/>
    <p:sldId id="358" r:id="rId82"/>
    <p:sldId id="354" r:id="rId83"/>
    <p:sldId id="356" r:id="rId84"/>
    <p:sldId id="357" r:id="rId85"/>
    <p:sldId id="346" r:id="rId86"/>
    <p:sldId id="349" r:id="rId87"/>
    <p:sldId id="366" r:id="rId88"/>
    <p:sldId id="367" r:id="rId89"/>
    <p:sldId id="350" r:id="rId90"/>
    <p:sldId id="351" r:id="rId91"/>
    <p:sldId id="368" r:id="rId92"/>
    <p:sldId id="359" r:id="rId93"/>
    <p:sldId id="369" r:id="rId94"/>
    <p:sldId id="370" r:id="rId95"/>
    <p:sldId id="371" r:id="rId96"/>
    <p:sldId id="360" r:id="rId97"/>
    <p:sldId id="372" r:id="rId98"/>
    <p:sldId id="373" r:id="rId99"/>
    <p:sldId id="347" r:id="rId100"/>
    <p:sldId id="348" r:id="rId101"/>
    <p:sldId id="352" r:id="rId102"/>
    <p:sldId id="361" r:id="rId103"/>
    <p:sldId id="362" r:id="rId104"/>
    <p:sldId id="363" r:id="rId105"/>
    <p:sldId id="364" r:id="rId106"/>
    <p:sldId id="365" r:id="rId10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79"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diagrams/_rels/data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9.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BFB02D-D15E-4564-84F8-4D45FE65725F}"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IN"/>
        </a:p>
      </dgm:t>
    </dgm:pt>
    <dgm:pt modelId="{F0307379-2C59-4CDE-B7F3-1B562552F174}">
      <dgm:prSet phldrT="[Text]" custT="1"/>
      <dgm:spPr/>
      <dgm:t>
        <a:bodyPr/>
        <a:lstStyle/>
        <a:p>
          <a:r>
            <a:rPr lang="en-IN" sz="3600" dirty="0">
              <a:solidFill>
                <a:schemeClr val="tx1"/>
              </a:solidFill>
            </a:rPr>
            <a:t>Inputs</a:t>
          </a:r>
        </a:p>
      </dgm:t>
    </dgm:pt>
    <dgm:pt modelId="{F4CBF87E-97A3-41ED-8427-9766019B88B1}" type="parTrans" cxnId="{422EC406-10EE-4EB2-AB3F-37B98EB35CAA}">
      <dgm:prSet/>
      <dgm:spPr/>
      <dgm:t>
        <a:bodyPr/>
        <a:lstStyle/>
        <a:p>
          <a:endParaRPr lang="en-IN"/>
        </a:p>
      </dgm:t>
    </dgm:pt>
    <dgm:pt modelId="{2035BF9C-9CEA-45E0-8817-ECA694F54A8F}" type="sibTrans" cxnId="{422EC406-10EE-4EB2-AB3F-37B98EB35CAA}">
      <dgm:prSet/>
      <dgm:spPr/>
      <dgm:t>
        <a:bodyPr/>
        <a:lstStyle/>
        <a:p>
          <a:endParaRPr lang="en-IN"/>
        </a:p>
      </dgm:t>
    </dgm:pt>
    <dgm:pt modelId="{F15E9614-BE57-4CB5-8EBD-494A1E4BD10D}">
      <dgm:prSet phldrT="[Text]"/>
      <dgm:spPr/>
      <dgm:t>
        <a:bodyPr/>
        <a:lstStyle/>
        <a:p>
          <a:r>
            <a:rPr lang="en-IN" sz="2200" dirty="0"/>
            <a:t>Men</a:t>
          </a:r>
        </a:p>
      </dgm:t>
    </dgm:pt>
    <dgm:pt modelId="{EAF55CB7-34BB-45F4-82AF-88996FA2E6D7}" type="parTrans" cxnId="{D1B5701F-A3D2-4DA0-92AB-6E1146ADA290}">
      <dgm:prSet/>
      <dgm:spPr/>
      <dgm:t>
        <a:bodyPr/>
        <a:lstStyle/>
        <a:p>
          <a:endParaRPr lang="en-IN"/>
        </a:p>
      </dgm:t>
    </dgm:pt>
    <dgm:pt modelId="{7C034352-B6E5-4C8F-8AED-07F72CD749EF}" type="sibTrans" cxnId="{D1B5701F-A3D2-4DA0-92AB-6E1146ADA290}">
      <dgm:prSet/>
      <dgm:spPr/>
      <dgm:t>
        <a:bodyPr/>
        <a:lstStyle/>
        <a:p>
          <a:endParaRPr lang="en-IN"/>
        </a:p>
      </dgm:t>
    </dgm:pt>
    <dgm:pt modelId="{4CAEDEE5-B89B-428E-BAD9-5E54B6617E24}">
      <dgm:prSet phldrT="[Text]"/>
      <dgm:spPr/>
      <dgm:t>
        <a:bodyPr/>
        <a:lstStyle/>
        <a:p>
          <a:r>
            <a:rPr lang="en-IN" sz="2200" dirty="0"/>
            <a:t>Money</a:t>
          </a:r>
        </a:p>
      </dgm:t>
    </dgm:pt>
    <dgm:pt modelId="{46AB7B1F-AB11-432B-83B9-D663D59A2B42}" type="parTrans" cxnId="{24386754-D29D-4FEC-88A9-4F78D6449A26}">
      <dgm:prSet/>
      <dgm:spPr/>
      <dgm:t>
        <a:bodyPr/>
        <a:lstStyle/>
        <a:p>
          <a:endParaRPr lang="en-IN"/>
        </a:p>
      </dgm:t>
    </dgm:pt>
    <dgm:pt modelId="{47AA9DC0-01E8-4DFA-87B1-7708BDA1C29D}" type="sibTrans" cxnId="{24386754-D29D-4FEC-88A9-4F78D6449A26}">
      <dgm:prSet/>
      <dgm:spPr/>
      <dgm:t>
        <a:bodyPr/>
        <a:lstStyle/>
        <a:p>
          <a:endParaRPr lang="en-IN"/>
        </a:p>
      </dgm:t>
    </dgm:pt>
    <dgm:pt modelId="{4932610B-C2C4-474B-A6A0-471F349A7176}">
      <dgm:prSet phldrT="[Text]" custT="1"/>
      <dgm:spPr/>
      <dgm:t>
        <a:bodyPr/>
        <a:lstStyle/>
        <a:p>
          <a:r>
            <a:rPr lang="en-IN" sz="3600" dirty="0">
              <a:solidFill>
                <a:schemeClr val="tx1"/>
              </a:solidFill>
            </a:rPr>
            <a:t>Process</a:t>
          </a:r>
        </a:p>
      </dgm:t>
    </dgm:pt>
    <dgm:pt modelId="{C4518D73-8764-4B9A-B30E-254BE6995E2E}" type="parTrans" cxnId="{CB894DE8-F507-472A-B487-72ACEA58C7CF}">
      <dgm:prSet/>
      <dgm:spPr/>
      <dgm:t>
        <a:bodyPr/>
        <a:lstStyle/>
        <a:p>
          <a:endParaRPr lang="en-IN"/>
        </a:p>
      </dgm:t>
    </dgm:pt>
    <dgm:pt modelId="{7E55C57A-C053-437C-BE29-80B752769FF1}" type="sibTrans" cxnId="{CB894DE8-F507-472A-B487-72ACEA58C7CF}">
      <dgm:prSet/>
      <dgm:spPr/>
      <dgm:t>
        <a:bodyPr/>
        <a:lstStyle/>
        <a:p>
          <a:endParaRPr lang="en-IN"/>
        </a:p>
      </dgm:t>
    </dgm:pt>
    <dgm:pt modelId="{8F560436-4256-4280-825E-3C06E242D637}">
      <dgm:prSet phldrT="[Text]" custT="1"/>
      <dgm:spPr/>
      <dgm:t>
        <a:bodyPr/>
        <a:lstStyle/>
        <a:p>
          <a:r>
            <a:rPr lang="en-IN" sz="2200" dirty="0"/>
            <a:t>Planning</a:t>
          </a:r>
        </a:p>
      </dgm:t>
    </dgm:pt>
    <dgm:pt modelId="{E10CB755-9E19-4C7B-9FEA-BE063924B570}" type="parTrans" cxnId="{4FA05D70-8BAF-4839-91B5-2B6CD4E5E0A0}">
      <dgm:prSet/>
      <dgm:spPr/>
      <dgm:t>
        <a:bodyPr/>
        <a:lstStyle/>
        <a:p>
          <a:endParaRPr lang="en-IN"/>
        </a:p>
      </dgm:t>
    </dgm:pt>
    <dgm:pt modelId="{A447113C-760A-444E-B222-60368E5C516A}" type="sibTrans" cxnId="{4FA05D70-8BAF-4839-91B5-2B6CD4E5E0A0}">
      <dgm:prSet/>
      <dgm:spPr/>
      <dgm:t>
        <a:bodyPr/>
        <a:lstStyle/>
        <a:p>
          <a:endParaRPr lang="en-IN"/>
        </a:p>
      </dgm:t>
    </dgm:pt>
    <dgm:pt modelId="{B3278578-BE3E-4D25-977F-B6B8DCBB6F5E}">
      <dgm:prSet phldrT="[Text]" custT="1"/>
      <dgm:spPr/>
      <dgm:t>
        <a:bodyPr/>
        <a:lstStyle/>
        <a:p>
          <a:r>
            <a:rPr lang="en-IN" sz="2200" dirty="0"/>
            <a:t>Directing</a:t>
          </a:r>
        </a:p>
      </dgm:t>
    </dgm:pt>
    <dgm:pt modelId="{B556ACCC-A010-4667-83AC-65D6FAA0C613}" type="parTrans" cxnId="{9A1BEA15-5511-4187-B3E7-F7EB4FDF84A1}">
      <dgm:prSet/>
      <dgm:spPr/>
      <dgm:t>
        <a:bodyPr/>
        <a:lstStyle/>
        <a:p>
          <a:endParaRPr lang="en-IN"/>
        </a:p>
      </dgm:t>
    </dgm:pt>
    <dgm:pt modelId="{C3A25670-7017-4EB6-9171-1C4FEA9F1677}" type="sibTrans" cxnId="{9A1BEA15-5511-4187-B3E7-F7EB4FDF84A1}">
      <dgm:prSet/>
      <dgm:spPr/>
      <dgm:t>
        <a:bodyPr/>
        <a:lstStyle/>
        <a:p>
          <a:endParaRPr lang="en-IN"/>
        </a:p>
      </dgm:t>
    </dgm:pt>
    <dgm:pt modelId="{0E3F86E6-6A97-4975-9687-DBF11D570701}">
      <dgm:prSet phldrT="[Text]" custT="1"/>
      <dgm:spPr/>
      <dgm:t>
        <a:bodyPr/>
        <a:lstStyle/>
        <a:p>
          <a:r>
            <a:rPr lang="en-IN" sz="3600" dirty="0">
              <a:solidFill>
                <a:schemeClr val="tx1"/>
              </a:solidFill>
            </a:rPr>
            <a:t>Output</a:t>
          </a:r>
        </a:p>
      </dgm:t>
    </dgm:pt>
    <dgm:pt modelId="{2DA571CD-E355-4DEE-A00E-8FF238770CAA}" type="parTrans" cxnId="{15862442-AF8B-4627-8FFF-F95C5F3EC7DB}">
      <dgm:prSet/>
      <dgm:spPr/>
      <dgm:t>
        <a:bodyPr/>
        <a:lstStyle/>
        <a:p>
          <a:endParaRPr lang="en-IN"/>
        </a:p>
      </dgm:t>
    </dgm:pt>
    <dgm:pt modelId="{DDA3844D-2E87-40A4-8F45-73C9D908F9A1}" type="sibTrans" cxnId="{15862442-AF8B-4627-8FFF-F95C5F3EC7DB}">
      <dgm:prSet/>
      <dgm:spPr/>
      <dgm:t>
        <a:bodyPr/>
        <a:lstStyle/>
        <a:p>
          <a:endParaRPr lang="en-IN"/>
        </a:p>
      </dgm:t>
    </dgm:pt>
    <dgm:pt modelId="{6AF6780E-1D1D-46D1-834A-2C1C2836F567}">
      <dgm:prSet phldrT="[Text]" custT="1"/>
      <dgm:spPr/>
      <dgm:t>
        <a:bodyPr/>
        <a:lstStyle/>
        <a:p>
          <a:r>
            <a:rPr lang="en-IN" sz="2200" dirty="0"/>
            <a:t>Aims</a:t>
          </a:r>
        </a:p>
      </dgm:t>
    </dgm:pt>
    <dgm:pt modelId="{E3935130-F4D4-48B8-AAAB-9184F90092A9}" type="parTrans" cxnId="{2F29502D-98B4-4C06-9A19-F44F01FC2DE0}">
      <dgm:prSet/>
      <dgm:spPr/>
      <dgm:t>
        <a:bodyPr/>
        <a:lstStyle/>
        <a:p>
          <a:endParaRPr lang="en-IN"/>
        </a:p>
      </dgm:t>
    </dgm:pt>
    <dgm:pt modelId="{491BFD08-856A-4792-8A87-FE3EC7D9A785}" type="sibTrans" cxnId="{2F29502D-98B4-4C06-9A19-F44F01FC2DE0}">
      <dgm:prSet/>
      <dgm:spPr/>
      <dgm:t>
        <a:bodyPr/>
        <a:lstStyle/>
        <a:p>
          <a:endParaRPr lang="en-IN"/>
        </a:p>
      </dgm:t>
    </dgm:pt>
    <dgm:pt modelId="{D557B06F-C376-49C4-B92B-A42EF6FE8D71}">
      <dgm:prSet phldrT="[Text]" custT="1"/>
      <dgm:spPr/>
      <dgm:t>
        <a:bodyPr/>
        <a:lstStyle/>
        <a:p>
          <a:r>
            <a:rPr lang="en-IN" sz="2200" dirty="0"/>
            <a:t>Goals</a:t>
          </a:r>
        </a:p>
      </dgm:t>
    </dgm:pt>
    <dgm:pt modelId="{C924C1B6-A7EB-441C-B9D1-F9A3F999257C}" type="parTrans" cxnId="{7BECF26E-D7FF-4CBC-A8EB-ACF19573519A}">
      <dgm:prSet/>
      <dgm:spPr/>
      <dgm:t>
        <a:bodyPr/>
        <a:lstStyle/>
        <a:p>
          <a:endParaRPr lang="en-IN"/>
        </a:p>
      </dgm:t>
    </dgm:pt>
    <dgm:pt modelId="{15A385C0-9EC9-4B3C-A008-74FC386575BB}" type="sibTrans" cxnId="{7BECF26E-D7FF-4CBC-A8EB-ACF19573519A}">
      <dgm:prSet/>
      <dgm:spPr/>
      <dgm:t>
        <a:bodyPr/>
        <a:lstStyle/>
        <a:p>
          <a:endParaRPr lang="en-IN"/>
        </a:p>
      </dgm:t>
    </dgm:pt>
    <dgm:pt modelId="{792334CA-4A46-4BA0-92CF-1DEB0EC34519}">
      <dgm:prSet phldrT="[Text]"/>
      <dgm:spPr/>
      <dgm:t>
        <a:bodyPr/>
        <a:lstStyle/>
        <a:p>
          <a:r>
            <a:rPr lang="en-IN" sz="2200" dirty="0"/>
            <a:t>Materials</a:t>
          </a:r>
        </a:p>
      </dgm:t>
    </dgm:pt>
    <dgm:pt modelId="{B9F2C41F-F7B8-4408-8FF7-0836BF1E4C7A}" type="parTrans" cxnId="{6597B6CC-1F47-4A9D-A493-CC0DE9BB2E4C}">
      <dgm:prSet/>
      <dgm:spPr/>
      <dgm:t>
        <a:bodyPr/>
        <a:lstStyle/>
        <a:p>
          <a:endParaRPr lang="en-IN"/>
        </a:p>
      </dgm:t>
    </dgm:pt>
    <dgm:pt modelId="{73E9916E-7885-4A90-B97E-E04E5BFA9F23}" type="sibTrans" cxnId="{6597B6CC-1F47-4A9D-A493-CC0DE9BB2E4C}">
      <dgm:prSet/>
      <dgm:spPr/>
      <dgm:t>
        <a:bodyPr/>
        <a:lstStyle/>
        <a:p>
          <a:endParaRPr lang="en-IN"/>
        </a:p>
      </dgm:t>
    </dgm:pt>
    <dgm:pt modelId="{02DCBBFD-E762-4D5E-AF9B-62042CBD6DDF}">
      <dgm:prSet phldrT="[Text]"/>
      <dgm:spPr/>
      <dgm:t>
        <a:bodyPr/>
        <a:lstStyle/>
        <a:p>
          <a:r>
            <a:rPr lang="en-IN" sz="2200" dirty="0"/>
            <a:t>Machines</a:t>
          </a:r>
        </a:p>
      </dgm:t>
    </dgm:pt>
    <dgm:pt modelId="{DE03C6EC-195B-477B-B127-668D61CB7C42}" type="parTrans" cxnId="{629F9967-3E25-422D-B318-5F070EB781C1}">
      <dgm:prSet/>
      <dgm:spPr/>
      <dgm:t>
        <a:bodyPr/>
        <a:lstStyle/>
        <a:p>
          <a:endParaRPr lang="en-IN"/>
        </a:p>
      </dgm:t>
    </dgm:pt>
    <dgm:pt modelId="{323CD61E-A2F3-461A-BC63-E050CFDCDCD1}" type="sibTrans" cxnId="{629F9967-3E25-422D-B318-5F070EB781C1}">
      <dgm:prSet/>
      <dgm:spPr/>
      <dgm:t>
        <a:bodyPr/>
        <a:lstStyle/>
        <a:p>
          <a:endParaRPr lang="en-IN"/>
        </a:p>
      </dgm:t>
    </dgm:pt>
    <dgm:pt modelId="{D99ED408-07BC-4486-84A4-773AA6ED0BDF}">
      <dgm:prSet phldrT="[Text]"/>
      <dgm:spPr/>
      <dgm:t>
        <a:bodyPr/>
        <a:lstStyle/>
        <a:p>
          <a:r>
            <a:rPr lang="en-IN" sz="2200" dirty="0"/>
            <a:t>Methods</a:t>
          </a:r>
        </a:p>
      </dgm:t>
    </dgm:pt>
    <dgm:pt modelId="{A991C810-88B8-41AC-9C5E-AA5C04655278}" type="parTrans" cxnId="{788510D6-1EDB-4EB7-A2D6-93989B9D2A73}">
      <dgm:prSet/>
      <dgm:spPr/>
      <dgm:t>
        <a:bodyPr/>
        <a:lstStyle/>
        <a:p>
          <a:endParaRPr lang="en-IN"/>
        </a:p>
      </dgm:t>
    </dgm:pt>
    <dgm:pt modelId="{177A8EBE-490F-46DF-A6FD-ED068A7FC04C}" type="sibTrans" cxnId="{788510D6-1EDB-4EB7-A2D6-93989B9D2A73}">
      <dgm:prSet/>
      <dgm:spPr/>
      <dgm:t>
        <a:bodyPr/>
        <a:lstStyle/>
        <a:p>
          <a:endParaRPr lang="en-IN"/>
        </a:p>
      </dgm:t>
    </dgm:pt>
    <dgm:pt modelId="{E1A40AA4-5648-4A24-A3C4-2F0F955F0B4D}">
      <dgm:prSet phldrT="[Text]"/>
      <dgm:spPr/>
      <dgm:t>
        <a:bodyPr/>
        <a:lstStyle/>
        <a:p>
          <a:r>
            <a:rPr lang="en-IN" sz="2200" dirty="0"/>
            <a:t>Markets</a:t>
          </a:r>
        </a:p>
      </dgm:t>
    </dgm:pt>
    <dgm:pt modelId="{2306407C-A2FA-4711-A802-424457191EBA}" type="parTrans" cxnId="{A50B25D3-94FE-4D70-90B3-D823A9A9DA6E}">
      <dgm:prSet/>
      <dgm:spPr/>
      <dgm:t>
        <a:bodyPr/>
        <a:lstStyle/>
        <a:p>
          <a:endParaRPr lang="en-IN"/>
        </a:p>
      </dgm:t>
    </dgm:pt>
    <dgm:pt modelId="{E80884AE-4C7D-495F-8219-DEFA192AD186}" type="sibTrans" cxnId="{A50B25D3-94FE-4D70-90B3-D823A9A9DA6E}">
      <dgm:prSet/>
      <dgm:spPr/>
      <dgm:t>
        <a:bodyPr/>
        <a:lstStyle/>
        <a:p>
          <a:endParaRPr lang="en-IN"/>
        </a:p>
      </dgm:t>
    </dgm:pt>
    <dgm:pt modelId="{62512C7A-87D4-49AD-877B-4D9A4156EF89}">
      <dgm:prSet phldrT="[Text]" custT="1"/>
      <dgm:spPr/>
      <dgm:t>
        <a:bodyPr/>
        <a:lstStyle/>
        <a:p>
          <a:r>
            <a:rPr lang="en-IN" sz="2200" dirty="0"/>
            <a:t>Organising</a:t>
          </a:r>
        </a:p>
      </dgm:t>
    </dgm:pt>
    <dgm:pt modelId="{6BCCDAED-898B-4F05-89E2-AC2A6CF65B61}" type="parTrans" cxnId="{BCB86360-668A-489D-86EF-E04A5A711CBB}">
      <dgm:prSet/>
      <dgm:spPr/>
      <dgm:t>
        <a:bodyPr/>
        <a:lstStyle/>
        <a:p>
          <a:endParaRPr lang="en-IN"/>
        </a:p>
      </dgm:t>
    </dgm:pt>
    <dgm:pt modelId="{98EE2C10-7058-40BC-8102-97C0EDCE568B}" type="sibTrans" cxnId="{BCB86360-668A-489D-86EF-E04A5A711CBB}">
      <dgm:prSet/>
      <dgm:spPr/>
      <dgm:t>
        <a:bodyPr/>
        <a:lstStyle/>
        <a:p>
          <a:endParaRPr lang="en-IN"/>
        </a:p>
      </dgm:t>
    </dgm:pt>
    <dgm:pt modelId="{8BE201B3-AE5B-4F2B-96AE-FF2B68FA1E43}">
      <dgm:prSet phldrT="[Text]" custT="1"/>
      <dgm:spPr/>
      <dgm:t>
        <a:bodyPr/>
        <a:lstStyle/>
        <a:p>
          <a:r>
            <a:rPr lang="en-IN" sz="2200" dirty="0"/>
            <a:t>Staffing</a:t>
          </a:r>
        </a:p>
      </dgm:t>
    </dgm:pt>
    <dgm:pt modelId="{1A57BBC6-6783-45C5-9C0F-ABD4ED9EBF00}" type="parTrans" cxnId="{6A44791F-5C43-48F8-93E0-C4F83B936C1B}">
      <dgm:prSet/>
      <dgm:spPr/>
      <dgm:t>
        <a:bodyPr/>
        <a:lstStyle/>
        <a:p>
          <a:endParaRPr lang="en-IN"/>
        </a:p>
      </dgm:t>
    </dgm:pt>
    <dgm:pt modelId="{F0A9B54A-E400-4646-9773-A59B3886BABC}" type="sibTrans" cxnId="{6A44791F-5C43-48F8-93E0-C4F83B936C1B}">
      <dgm:prSet/>
      <dgm:spPr/>
      <dgm:t>
        <a:bodyPr/>
        <a:lstStyle/>
        <a:p>
          <a:endParaRPr lang="en-IN"/>
        </a:p>
      </dgm:t>
    </dgm:pt>
    <dgm:pt modelId="{E0CC352C-49BF-4F06-A017-4C1E3F56A049}">
      <dgm:prSet phldrT="[Text]" custT="1"/>
      <dgm:spPr/>
      <dgm:t>
        <a:bodyPr/>
        <a:lstStyle/>
        <a:p>
          <a:r>
            <a:rPr lang="en-IN" sz="2200" dirty="0"/>
            <a:t>Co-ordinating</a:t>
          </a:r>
        </a:p>
      </dgm:t>
    </dgm:pt>
    <dgm:pt modelId="{E5ED8B8F-381D-41EE-A080-5ECD75E204A3}" type="parTrans" cxnId="{8D87C428-8739-4A74-8D96-DDAB3F3FAC47}">
      <dgm:prSet/>
      <dgm:spPr/>
      <dgm:t>
        <a:bodyPr/>
        <a:lstStyle/>
        <a:p>
          <a:endParaRPr lang="en-IN"/>
        </a:p>
      </dgm:t>
    </dgm:pt>
    <dgm:pt modelId="{B3BB0F31-61E8-44D9-9979-C53450118E1C}" type="sibTrans" cxnId="{8D87C428-8739-4A74-8D96-DDAB3F3FAC47}">
      <dgm:prSet/>
      <dgm:spPr/>
      <dgm:t>
        <a:bodyPr/>
        <a:lstStyle/>
        <a:p>
          <a:endParaRPr lang="en-IN"/>
        </a:p>
      </dgm:t>
    </dgm:pt>
    <dgm:pt modelId="{DE2DB6BF-2DBC-463D-A04A-8F99C62C4E6C}">
      <dgm:prSet phldrT="[Text]" custT="1"/>
      <dgm:spPr/>
      <dgm:t>
        <a:bodyPr/>
        <a:lstStyle/>
        <a:p>
          <a:r>
            <a:rPr lang="en-IN" sz="2200" dirty="0"/>
            <a:t>Reporting</a:t>
          </a:r>
        </a:p>
      </dgm:t>
    </dgm:pt>
    <dgm:pt modelId="{B7C80672-5976-45E4-8534-B3B32312AE91}" type="parTrans" cxnId="{57F9C643-59DA-4599-A44C-74996B0E2DBB}">
      <dgm:prSet/>
      <dgm:spPr/>
      <dgm:t>
        <a:bodyPr/>
        <a:lstStyle/>
        <a:p>
          <a:endParaRPr lang="en-IN"/>
        </a:p>
      </dgm:t>
    </dgm:pt>
    <dgm:pt modelId="{962E5FAC-049F-4FBD-A824-5BBC45F181DA}" type="sibTrans" cxnId="{57F9C643-59DA-4599-A44C-74996B0E2DBB}">
      <dgm:prSet/>
      <dgm:spPr/>
      <dgm:t>
        <a:bodyPr/>
        <a:lstStyle/>
        <a:p>
          <a:endParaRPr lang="en-IN"/>
        </a:p>
      </dgm:t>
    </dgm:pt>
    <dgm:pt modelId="{E27A6844-16C1-40C8-8ACA-8C62C31BB922}">
      <dgm:prSet phldrT="[Text]" custT="1"/>
      <dgm:spPr/>
      <dgm:t>
        <a:bodyPr/>
        <a:lstStyle/>
        <a:p>
          <a:r>
            <a:rPr lang="en-IN" sz="2200" dirty="0"/>
            <a:t>Budgeting</a:t>
          </a:r>
        </a:p>
      </dgm:t>
    </dgm:pt>
    <dgm:pt modelId="{8894AF2F-B24D-40AB-BAE3-8062C74743A4}" type="parTrans" cxnId="{36775A36-C837-4DAA-BB2E-9ECB28F77195}">
      <dgm:prSet/>
      <dgm:spPr/>
      <dgm:t>
        <a:bodyPr/>
        <a:lstStyle/>
        <a:p>
          <a:endParaRPr lang="en-IN"/>
        </a:p>
      </dgm:t>
    </dgm:pt>
    <dgm:pt modelId="{154FBDBD-1B15-4A20-890A-430A58E03010}" type="sibTrans" cxnId="{36775A36-C837-4DAA-BB2E-9ECB28F77195}">
      <dgm:prSet/>
      <dgm:spPr/>
      <dgm:t>
        <a:bodyPr/>
        <a:lstStyle/>
        <a:p>
          <a:endParaRPr lang="en-IN"/>
        </a:p>
      </dgm:t>
    </dgm:pt>
    <dgm:pt modelId="{8B6BFC6A-FABB-47F0-8A20-6F6591E3FF49}">
      <dgm:prSet phldrT="[Text]" custT="1"/>
      <dgm:spPr/>
      <dgm:t>
        <a:bodyPr/>
        <a:lstStyle/>
        <a:p>
          <a:r>
            <a:rPr lang="en-IN" sz="2200" dirty="0"/>
            <a:t>Objectives</a:t>
          </a:r>
        </a:p>
      </dgm:t>
    </dgm:pt>
    <dgm:pt modelId="{BA588C29-49D5-43D1-9CB2-F18F7BC6CD2C}" type="parTrans" cxnId="{CD2060F0-BC4C-4571-A7BF-4D947A5BD108}">
      <dgm:prSet/>
      <dgm:spPr/>
      <dgm:t>
        <a:bodyPr/>
        <a:lstStyle/>
        <a:p>
          <a:endParaRPr lang="en-IN"/>
        </a:p>
      </dgm:t>
    </dgm:pt>
    <dgm:pt modelId="{0AF59F2C-61F7-43AE-94E5-F5FEAC9F61C5}" type="sibTrans" cxnId="{CD2060F0-BC4C-4571-A7BF-4D947A5BD108}">
      <dgm:prSet/>
      <dgm:spPr/>
      <dgm:t>
        <a:bodyPr/>
        <a:lstStyle/>
        <a:p>
          <a:endParaRPr lang="en-IN"/>
        </a:p>
      </dgm:t>
    </dgm:pt>
    <dgm:pt modelId="{DB3F5381-C033-426C-A857-3D98E07D7DB1}" type="pres">
      <dgm:prSet presAssocID="{D1BFB02D-D15E-4564-84F8-4D45FE65725F}" presName="Name0" presStyleCnt="0">
        <dgm:presLayoutVars>
          <dgm:dir/>
          <dgm:resizeHandles val="exact"/>
        </dgm:presLayoutVars>
      </dgm:prSet>
      <dgm:spPr/>
    </dgm:pt>
    <dgm:pt modelId="{71C17FD3-6849-4234-9DDD-A5468165593E}" type="pres">
      <dgm:prSet presAssocID="{F0307379-2C59-4CDE-B7F3-1B562552F174}" presName="node" presStyleLbl="node1" presStyleIdx="0" presStyleCnt="3">
        <dgm:presLayoutVars>
          <dgm:bulletEnabled val="1"/>
        </dgm:presLayoutVars>
      </dgm:prSet>
      <dgm:spPr/>
    </dgm:pt>
    <dgm:pt modelId="{17B3CCEA-AB78-4B68-B722-DC5041538398}" type="pres">
      <dgm:prSet presAssocID="{2035BF9C-9CEA-45E0-8817-ECA694F54A8F}" presName="sibTrans" presStyleCnt="0"/>
      <dgm:spPr/>
    </dgm:pt>
    <dgm:pt modelId="{8B779808-5274-482F-B64F-C7379D3FAFDF}" type="pres">
      <dgm:prSet presAssocID="{4932610B-C2C4-474B-A6A0-471F349A7176}" presName="node" presStyleLbl="node1" presStyleIdx="1" presStyleCnt="3">
        <dgm:presLayoutVars>
          <dgm:bulletEnabled val="1"/>
        </dgm:presLayoutVars>
      </dgm:prSet>
      <dgm:spPr/>
    </dgm:pt>
    <dgm:pt modelId="{550DCAB7-82B9-4589-A2FC-2A16136DE75B}" type="pres">
      <dgm:prSet presAssocID="{7E55C57A-C053-437C-BE29-80B752769FF1}" presName="sibTrans" presStyleCnt="0"/>
      <dgm:spPr/>
    </dgm:pt>
    <dgm:pt modelId="{8153CA22-0185-4267-9348-EC6C1C2FD909}" type="pres">
      <dgm:prSet presAssocID="{0E3F86E6-6A97-4975-9687-DBF11D570701}" presName="node" presStyleLbl="node1" presStyleIdx="2" presStyleCnt="3">
        <dgm:presLayoutVars>
          <dgm:bulletEnabled val="1"/>
        </dgm:presLayoutVars>
      </dgm:prSet>
      <dgm:spPr/>
    </dgm:pt>
  </dgm:ptLst>
  <dgm:cxnLst>
    <dgm:cxn modelId="{9931B703-AAA6-445D-9F53-8F8FB75978B4}" type="presOf" srcId="{792334CA-4A46-4BA0-92CF-1DEB0EC34519}" destId="{71C17FD3-6849-4234-9DDD-A5468165593E}" srcOrd="0" destOrd="3" presId="urn:microsoft.com/office/officeart/2005/8/layout/hList6"/>
    <dgm:cxn modelId="{422EC406-10EE-4EB2-AB3F-37B98EB35CAA}" srcId="{D1BFB02D-D15E-4564-84F8-4D45FE65725F}" destId="{F0307379-2C59-4CDE-B7F3-1B562552F174}" srcOrd="0" destOrd="0" parTransId="{F4CBF87E-97A3-41ED-8427-9766019B88B1}" sibTransId="{2035BF9C-9CEA-45E0-8817-ECA694F54A8F}"/>
    <dgm:cxn modelId="{9A1BEA15-5511-4187-B3E7-F7EB4FDF84A1}" srcId="{4932610B-C2C4-474B-A6A0-471F349A7176}" destId="{B3278578-BE3E-4D25-977F-B6B8DCBB6F5E}" srcOrd="1" destOrd="0" parTransId="{B556ACCC-A010-4667-83AC-65D6FAA0C613}" sibTransId="{C3A25670-7017-4EB6-9171-1C4FEA9F1677}"/>
    <dgm:cxn modelId="{D1B5701F-A3D2-4DA0-92AB-6E1146ADA290}" srcId="{F0307379-2C59-4CDE-B7F3-1B562552F174}" destId="{F15E9614-BE57-4CB5-8EBD-494A1E4BD10D}" srcOrd="0" destOrd="0" parTransId="{EAF55CB7-34BB-45F4-82AF-88996FA2E6D7}" sibTransId="{7C034352-B6E5-4C8F-8AED-07F72CD749EF}"/>
    <dgm:cxn modelId="{6A44791F-5C43-48F8-93E0-C4F83B936C1B}" srcId="{4932610B-C2C4-474B-A6A0-471F349A7176}" destId="{8BE201B3-AE5B-4F2B-96AE-FF2B68FA1E43}" srcOrd="3" destOrd="0" parTransId="{1A57BBC6-6783-45C5-9C0F-ABD4ED9EBF00}" sibTransId="{F0A9B54A-E400-4646-9773-A59B3886BABC}"/>
    <dgm:cxn modelId="{8D87C428-8739-4A74-8D96-DDAB3F3FAC47}" srcId="{4932610B-C2C4-474B-A6A0-471F349A7176}" destId="{E0CC352C-49BF-4F06-A017-4C1E3F56A049}" srcOrd="4" destOrd="0" parTransId="{E5ED8B8F-381D-41EE-A080-5ECD75E204A3}" sibTransId="{B3BB0F31-61E8-44D9-9979-C53450118E1C}"/>
    <dgm:cxn modelId="{2F29502D-98B4-4C06-9A19-F44F01FC2DE0}" srcId="{0E3F86E6-6A97-4975-9687-DBF11D570701}" destId="{6AF6780E-1D1D-46D1-834A-2C1C2836F567}" srcOrd="0" destOrd="0" parTransId="{E3935130-F4D4-48B8-AAAB-9184F90092A9}" sibTransId="{491BFD08-856A-4792-8A87-FE3EC7D9A785}"/>
    <dgm:cxn modelId="{36775A36-C837-4DAA-BB2E-9ECB28F77195}" srcId="{4932610B-C2C4-474B-A6A0-471F349A7176}" destId="{E27A6844-16C1-40C8-8ACA-8C62C31BB922}" srcOrd="6" destOrd="0" parTransId="{8894AF2F-B24D-40AB-BAE3-8062C74743A4}" sibTransId="{154FBDBD-1B15-4A20-890A-430A58E03010}"/>
    <dgm:cxn modelId="{BCB86360-668A-489D-86EF-E04A5A711CBB}" srcId="{4932610B-C2C4-474B-A6A0-471F349A7176}" destId="{62512C7A-87D4-49AD-877B-4D9A4156EF89}" srcOrd="2" destOrd="0" parTransId="{6BCCDAED-898B-4F05-89E2-AC2A6CF65B61}" sibTransId="{98EE2C10-7058-40BC-8102-97C0EDCE568B}"/>
    <dgm:cxn modelId="{66B83141-1C6E-4106-A9FE-C5A4AD64F8A4}" type="presOf" srcId="{02DCBBFD-E762-4D5E-AF9B-62042CBD6DDF}" destId="{71C17FD3-6849-4234-9DDD-A5468165593E}" srcOrd="0" destOrd="4" presId="urn:microsoft.com/office/officeart/2005/8/layout/hList6"/>
    <dgm:cxn modelId="{15862442-AF8B-4627-8FFF-F95C5F3EC7DB}" srcId="{D1BFB02D-D15E-4564-84F8-4D45FE65725F}" destId="{0E3F86E6-6A97-4975-9687-DBF11D570701}" srcOrd="2" destOrd="0" parTransId="{2DA571CD-E355-4DEE-A00E-8FF238770CAA}" sibTransId="{DDA3844D-2E87-40A4-8F45-73C9D908F9A1}"/>
    <dgm:cxn modelId="{57F9C643-59DA-4599-A44C-74996B0E2DBB}" srcId="{4932610B-C2C4-474B-A6A0-471F349A7176}" destId="{DE2DB6BF-2DBC-463D-A04A-8F99C62C4E6C}" srcOrd="5" destOrd="0" parTransId="{B7C80672-5976-45E4-8534-B3B32312AE91}" sibTransId="{962E5FAC-049F-4FBD-A824-5BBC45F181DA}"/>
    <dgm:cxn modelId="{629F9967-3E25-422D-B318-5F070EB781C1}" srcId="{F0307379-2C59-4CDE-B7F3-1B562552F174}" destId="{02DCBBFD-E762-4D5E-AF9B-62042CBD6DDF}" srcOrd="3" destOrd="0" parTransId="{DE03C6EC-195B-477B-B127-668D61CB7C42}" sibTransId="{323CD61E-A2F3-461A-BC63-E050CFDCDCD1}"/>
    <dgm:cxn modelId="{F315474B-3A41-4453-8054-77331059EC93}" type="presOf" srcId="{E0CC352C-49BF-4F06-A017-4C1E3F56A049}" destId="{8B779808-5274-482F-B64F-C7379D3FAFDF}" srcOrd="0" destOrd="5" presId="urn:microsoft.com/office/officeart/2005/8/layout/hList6"/>
    <dgm:cxn modelId="{C565EF6D-7886-49D0-B6BE-251A313C9482}" type="presOf" srcId="{6AF6780E-1D1D-46D1-834A-2C1C2836F567}" destId="{8153CA22-0185-4267-9348-EC6C1C2FD909}" srcOrd="0" destOrd="1" presId="urn:microsoft.com/office/officeart/2005/8/layout/hList6"/>
    <dgm:cxn modelId="{7BECF26E-D7FF-4CBC-A8EB-ACF19573519A}" srcId="{0E3F86E6-6A97-4975-9687-DBF11D570701}" destId="{D557B06F-C376-49C4-B92B-A42EF6FE8D71}" srcOrd="1" destOrd="0" parTransId="{C924C1B6-A7EB-441C-B9D1-F9A3F999257C}" sibTransId="{15A385C0-9EC9-4B3C-A008-74FC386575BB}"/>
    <dgm:cxn modelId="{4FA05D70-8BAF-4839-91B5-2B6CD4E5E0A0}" srcId="{4932610B-C2C4-474B-A6A0-471F349A7176}" destId="{8F560436-4256-4280-825E-3C06E242D637}" srcOrd="0" destOrd="0" parTransId="{E10CB755-9E19-4C7B-9FEA-BE063924B570}" sibTransId="{A447113C-760A-444E-B222-60368E5C516A}"/>
    <dgm:cxn modelId="{24386754-D29D-4FEC-88A9-4F78D6449A26}" srcId="{F0307379-2C59-4CDE-B7F3-1B562552F174}" destId="{4CAEDEE5-B89B-428E-BAD9-5E54B6617E24}" srcOrd="1" destOrd="0" parTransId="{46AB7B1F-AB11-432B-83B9-D663D59A2B42}" sibTransId="{47AA9DC0-01E8-4DFA-87B1-7708BDA1C29D}"/>
    <dgm:cxn modelId="{BDF34B58-CC13-4CE4-B281-189449150C59}" type="presOf" srcId="{D557B06F-C376-49C4-B92B-A42EF6FE8D71}" destId="{8153CA22-0185-4267-9348-EC6C1C2FD909}" srcOrd="0" destOrd="2" presId="urn:microsoft.com/office/officeart/2005/8/layout/hList6"/>
    <dgm:cxn modelId="{1CE8D278-01BB-42C9-ABF0-4B6BE4AD3C84}" type="presOf" srcId="{8B6BFC6A-FABB-47F0-8A20-6F6591E3FF49}" destId="{8153CA22-0185-4267-9348-EC6C1C2FD909}" srcOrd="0" destOrd="3" presId="urn:microsoft.com/office/officeart/2005/8/layout/hList6"/>
    <dgm:cxn modelId="{CB29027A-917B-45B3-90C3-6F05A0AB205C}" type="presOf" srcId="{D99ED408-07BC-4486-84A4-773AA6ED0BDF}" destId="{71C17FD3-6849-4234-9DDD-A5468165593E}" srcOrd="0" destOrd="5" presId="urn:microsoft.com/office/officeart/2005/8/layout/hList6"/>
    <dgm:cxn modelId="{7E76AB7F-9522-4D59-AEB7-6DD1E207C70D}" type="presOf" srcId="{DE2DB6BF-2DBC-463D-A04A-8F99C62C4E6C}" destId="{8B779808-5274-482F-B64F-C7379D3FAFDF}" srcOrd="0" destOrd="6" presId="urn:microsoft.com/office/officeart/2005/8/layout/hList6"/>
    <dgm:cxn modelId="{FEA8B980-56D8-4DD1-8946-9BA3A6908F8F}" type="presOf" srcId="{8F560436-4256-4280-825E-3C06E242D637}" destId="{8B779808-5274-482F-B64F-C7379D3FAFDF}" srcOrd="0" destOrd="1" presId="urn:microsoft.com/office/officeart/2005/8/layout/hList6"/>
    <dgm:cxn modelId="{27D07699-EE8E-4C9B-99FF-9D0BACBC27C3}" type="presOf" srcId="{E27A6844-16C1-40C8-8ACA-8C62C31BB922}" destId="{8B779808-5274-482F-B64F-C7379D3FAFDF}" srcOrd="0" destOrd="7" presId="urn:microsoft.com/office/officeart/2005/8/layout/hList6"/>
    <dgm:cxn modelId="{AFB34FA2-BAFB-4A7B-B2E7-0CB7301B8276}" type="presOf" srcId="{E1A40AA4-5648-4A24-A3C4-2F0F955F0B4D}" destId="{71C17FD3-6849-4234-9DDD-A5468165593E}" srcOrd="0" destOrd="6" presId="urn:microsoft.com/office/officeart/2005/8/layout/hList6"/>
    <dgm:cxn modelId="{ABD3E2AA-4C28-4C04-90B7-435FA8E93C2C}" type="presOf" srcId="{4932610B-C2C4-474B-A6A0-471F349A7176}" destId="{8B779808-5274-482F-B64F-C7379D3FAFDF}" srcOrd="0" destOrd="0" presId="urn:microsoft.com/office/officeart/2005/8/layout/hList6"/>
    <dgm:cxn modelId="{988ABDC0-2E12-4A7E-9BFD-14D529FE2DB4}" type="presOf" srcId="{D1BFB02D-D15E-4564-84F8-4D45FE65725F}" destId="{DB3F5381-C033-426C-A857-3D98E07D7DB1}" srcOrd="0" destOrd="0" presId="urn:microsoft.com/office/officeart/2005/8/layout/hList6"/>
    <dgm:cxn modelId="{157AB5C2-4094-4441-B00F-EFD594A838A9}" type="presOf" srcId="{B3278578-BE3E-4D25-977F-B6B8DCBB6F5E}" destId="{8B779808-5274-482F-B64F-C7379D3FAFDF}" srcOrd="0" destOrd="2" presId="urn:microsoft.com/office/officeart/2005/8/layout/hList6"/>
    <dgm:cxn modelId="{D95975C7-2E11-49F5-B596-99F1D0DC26AD}" type="presOf" srcId="{F15E9614-BE57-4CB5-8EBD-494A1E4BD10D}" destId="{71C17FD3-6849-4234-9DDD-A5468165593E}" srcOrd="0" destOrd="1" presId="urn:microsoft.com/office/officeart/2005/8/layout/hList6"/>
    <dgm:cxn modelId="{6597B6CC-1F47-4A9D-A493-CC0DE9BB2E4C}" srcId="{F0307379-2C59-4CDE-B7F3-1B562552F174}" destId="{792334CA-4A46-4BA0-92CF-1DEB0EC34519}" srcOrd="2" destOrd="0" parTransId="{B9F2C41F-F7B8-4408-8FF7-0836BF1E4C7A}" sibTransId="{73E9916E-7885-4A90-B97E-E04E5BFA9F23}"/>
    <dgm:cxn modelId="{A79233D2-C94F-4B6C-93E1-70FDD1534458}" type="presOf" srcId="{F0307379-2C59-4CDE-B7F3-1B562552F174}" destId="{71C17FD3-6849-4234-9DDD-A5468165593E}" srcOrd="0" destOrd="0" presId="urn:microsoft.com/office/officeart/2005/8/layout/hList6"/>
    <dgm:cxn modelId="{A50B25D3-94FE-4D70-90B3-D823A9A9DA6E}" srcId="{F0307379-2C59-4CDE-B7F3-1B562552F174}" destId="{E1A40AA4-5648-4A24-A3C4-2F0F955F0B4D}" srcOrd="5" destOrd="0" parTransId="{2306407C-A2FA-4711-A802-424457191EBA}" sibTransId="{E80884AE-4C7D-495F-8219-DEFA192AD186}"/>
    <dgm:cxn modelId="{788510D6-1EDB-4EB7-A2D6-93989B9D2A73}" srcId="{F0307379-2C59-4CDE-B7F3-1B562552F174}" destId="{D99ED408-07BC-4486-84A4-773AA6ED0BDF}" srcOrd="4" destOrd="0" parTransId="{A991C810-88B8-41AC-9C5E-AA5C04655278}" sibTransId="{177A8EBE-490F-46DF-A6FD-ED068A7FC04C}"/>
    <dgm:cxn modelId="{1FCDCDE1-2CCB-40E4-BEEC-21C6E7D3A2D9}" type="presOf" srcId="{0E3F86E6-6A97-4975-9687-DBF11D570701}" destId="{8153CA22-0185-4267-9348-EC6C1C2FD909}" srcOrd="0" destOrd="0" presId="urn:microsoft.com/office/officeart/2005/8/layout/hList6"/>
    <dgm:cxn modelId="{9B865AE5-A0FC-455F-8BB2-77EABDDB2DB1}" type="presOf" srcId="{4CAEDEE5-B89B-428E-BAD9-5E54B6617E24}" destId="{71C17FD3-6849-4234-9DDD-A5468165593E}" srcOrd="0" destOrd="2" presId="urn:microsoft.com/office/officeart/2005/8/layout/hList6"/>
    <dgm:cxn modelId="{07FF39E6-7E07-4C74-9CD3-AA498C93CECB}" type="presOf" srcId="{62512C7A-87D4-49AD-877B-4D9A4156EF89}" destId="{8B779808-5274-482F-B64F-C7379D3FAFDF}" srcOrd="0" destOrd="3" presId="urn:microsoft.com/office/officeart/2005/8/layout/hList6"/>
    <dgm:cxn modelId="{CB894DE8-F507-472A-B487-72ACEA58C7CF}" srcId="{D1BFB02D-D15E-4564-84F8-4D45FE65725F}" destId="{4932610B-C2C4-474B-A6A0-471F349A7176}" srcOrd="1" destOrd="0" parTransId="{C4518D73-8764-4B9A-B30E-254BE6995E2E}" sibTransId="{7E55C57A-C053-437C-BE29-80B752769FF1}"/>
    <dgm:cxn modelId="{CD2060F0-BC4C-4571-A7BF-4D947A5BD108}" srcId="{0E3F86E6-6A97-4975-9687-DBF11D570701}" destId="{8B6BFC6A-FABB-47F0-8A20-6F6591E3FF49}" srcOrd="2" destOrd="0" parTransId="{BA588C29-49D5-43D1-9CB2-F18F7BC6CD2C}" sibTransId="{0AF59F2C-61F7-43AE-94E5-F5FEAC9F61C5}"/>
    <dgm:cxn modelId="{53B4F7FD-A855-4BBA-8505-ED31CB0FA1BF}" type="presOf" srcId="{8BE201B3-AE5B-4F2B-96AE-FF2B68FA1E43}" destId="{8B779808-5274-482F-B64F-C7379D3FAFDF}" srcOrd="0" destOrd="4" presId="urn:microsoft.com/office/officeart/2005/8/layout/hList6"/>
    <dgm:cxn modelId="{805F7079-3369-4E33-AD22-20DB884D0867}" type="presParOf" srcId="{DB3F5381-C033-426C-A857-3D98E07D7DB1}" destId="{71C17FD3-6849-4234-9DDD-A5468165593E}" srcOrd="0" destOrd="0" presId="urn:microsoft.com/office/officeart/2005/8/layout/hList6"/>
    <dgm:cxn modelId="{664A1E4A-3098-4DA6-B753-E30AF68F57FA}" type="presParOf" srcId="{DB3F5381-C033-426C-A857-3D98E07D7DB1}" destId="{17B3CCEA-AB78-4B68-B722-DC5041538398}" srcOrd="1" destOrd="0" presId="urn:microsoft.com/office/officeart/2005/8/layout/hList6"/>
    <dgm:cxn modelId="{A693018E-9D0C-4115-8623-EEA6672B432D}" type="presParOf" srcId="{DB3F5381-C033-426C-A857-3D98E07D7DB1}" destId="{8B779808-5274-482F-B64F-C7379D3FAFDF}" srcOrd="2" destOrd="0" presId="urn:microsoft.com/office/officeart/2005/8/layout/hList6"/>
    <dgm:cxn modelId="{EF818BF2-D541-4801-839E-352CCC163312}" type="presParOf" srcId="{DB3F5381-C033-426C-A857-3D98E07D7DB1}" destId="{550DCAB7-82B9-4589-A2FC-2A16136DE75B}" srcOrd="3" destOrd="0" presId="urn:microsoft.com/office/officeart/2005/8/layout/hList6"/>
    <dgm:cxn modelId="{41763E95-3510-461A-B71D-31D54E44830E}" type="presParOf" srcId="{DB3F5381-C033-426C-A857-3D98E07D7DB1}" destId="{8153CA22-0185-4267-9348-EC6C1C2FD909}"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F431B5F-EC90-476E-A764-65000D7E518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D2C9C9B9-CC1F-4ED9-8396-18E3816FC93F}">
      <dgm:prSet/>
      <dgm:spPr/>
      <dgm:t>
        <a:bodyPr/>
        <a:lstStyle/>
        <a:p>
          <a:pPr rtl="0"/>
          <a:r>
            <a:rPr lang="en-IN"/>
            <a:t>Enhanced Production</a:t>
          </a:r>
        </a:p>
      </dgm:t>
    </dgm:pt>
    <dgm:pt modelId="{F9F310E5-2F0C-4D13-91AE-A8195B952AD4}" type="parTrans" cxnId="{E23E7671-83C2-4C83-93A0-40DE6693D931}">
      <dgm:prSet/>
      <dgm:spPr/>
      <dgm:t>
        <a:bodyPr/>
        <a:lstStyle/>
        <a:p>
          <a:endParaRPr lang="en-IN"/>
        </a:p>
      </dgm:t>
    </dgm:pt>
    <dgm:pt modelId="{034A9C84-A6B4-4EF0-82FE-969BBF0A7D03}" type="sibTrans" cxnId="{E23E7671-83C2-4C83-93A0-40DE6693D931}">
      <dgm:prSet/>
      <dgm:spPr/>
      <dgm:t>
        <a:bodyPr/>
        <a:lstStyle/>
        <a:p>
          <a:endParaRPr lang="en-IN"/>
        </a:p>
      </dgm:t>
    </dgm:pt>
    <dgm:pt modelId="{4F5385A3-14FB-4B55-9236-5009F035EA0B}">
      <dgm:prSet/>
      <dgm:spPr/>
      <dgm:t>
        <a:bodyPr/>
        <a:lstStyle/>
        <a:p>
          <a:pPr rtl="0"/>
          <a:r>
            <a:rPr lang="en-IN"/>
            <a:t>Better Control</a:t>
          </a:r>
        </a:p>
      </dgm:t>
    </dgm:pt>
    <dgm:pt modelId="{C7F0FD63-CD0D-458F-A8B6-02A6ADC9A9D1}" type="parTrans" cxnId="{1F079F4F-B4CD-437C-AABB-C12AE605C671}">
      <dgm:prSet/>
      <dgm:spPr/>
      <dgm:t>
        <a:bodyPr/>
        <a:lstStyle/>
        <a:p>
          <a:endParaRPr lang="en-IN"/>
        </a:p>
      </dgm:t>
    </dgm:pt>
    <dgm:pt modelId="{A773879D-C7B9-4D05-9AC5-3FBE556252C1}" type="sibTrans" cxnId="{1F079F4F-B4CD-437C-AABB-C12AE605C671}">
      <dgm:prSet/>
      <dgm:spPr/>
      <dgm:t>
        <a:bodyPr/>
        <a:lstStyle/>
        <a:p>
          <a:endParaRPr lang="en-IN"/>
        </a:p>
      </dgm:t>
    </dgm:pt>
    <dgm:pt modelId="{B0A844FA-138D-44E7-964D-18240E0E0BC8}">
      <dgm:prSet/>
      <dgm:spPr/>
      <dgm:t>
        <a:bodyPr/>
        <a:lstStyle/>
        <a:p>
          <a:pPr rtl="0"/>
          <a:r>
            <a:rPr lang="en-IN"/>
            <a:t>Reduction in cost of production</a:t>
          </a:r>
        </a:p>
      </dgm:t>
    </dgm:pt>
    <dgm:pt modelId="{2DEDAE6B-F5BD-474E-A73D-837D86CDF8CC}" type="parTrans" cxnId="{F7E2531D-21B3-4A44-876C-65D00E7B7B15}">
      <dgm:prSet/>
      <dgm:spPr/>
      <dgm:t>
        <a:bodyPr/>
        <a:lstStyle/>
        <a:p>
          <a:endParaRPr lang="en-IN"/>
        </a:p>
      </dgm:t>
    </dgm:pt>
    <dgm:pt modelId="{ED930157-7A36-4BE1-BF8F-BE84DD952038}" type="sibTrans" cxnId="{F7E2531D-21B3-4A44-876C-65D00E7B7B15}">
      <dgm:prSet/>
      <dgm:spPr/>
      <dgm:t>
        <a:bodyPr/>
        <a:lstStyle/>
        <a:p>
          <a:endParaRPr lang="en-IN"/>
        </a:p>
      </dgm:t>
    </dgm:pt>
    <dgm:pt modelId="{E1544D36-EFD0-41ED-AFD6-CFED30C7DB08}">
      <dgm:prSet/>
      <dgm:spPr/>
      <dgm:t>
        <a:bodyPr/>
        <a:lstStyle/>
        <a:p>
          <a:pPr rtl="0"/>
          <a:r>
            <a:rPr lang="en-IN"/>
            <a:t>Increased wages</a:t>
          </a:r>
        </a:p>
      </dgm:t>
    </dgm:pt>
    <dgm:pt modelId="{61DC1A43-698B-44A6-B098-B3344EC996C8}" type="parTrans" cxnId="{C1382008-563B-48AA-9882-810B4F3D0896}">
      <dgm:prSet/>
      <dgm:spPr/>
      <dgm:t>
        <a:bodyPr/>
        <a:lstStyle/>
        <a:p>
          <a:endParaRPr lang="en-IN"/>
        </a:p>
      </dgm:t>
    </dgm:pt>
    <dgm:pt modelId="{C6A6552B-81D9-49A7-8939-1A578D95CC7E}" type="sibTrans" cxnId="{C1382008-563B-48AA-9882-810B4F3D0896}">
      <dgm:prSet/>
      <dgm:spPr/>
      <dgm:t>
        <a:bodyPr/>
        <a:lstStyle/>
        <a:p>
          <a:endParaRPr lang="en-IN"/>
        </a:p>
      </dgm:t>
    </dgm:pt>
    <dgm:pt modelId="{A33BBFBD-3B9B-449D-A8C0-AD85C7906D4D}">
      <dgm:prSet/>
      <dgm:spPr/>
      <dgm:t>
        <a:bodyPr/>
        <a:lstStyle/>
        <a:p>
          <a:pPr rtl="0"/>
          <a:r>
            <a:rPr lang="en-IN"/>
            <a:t>Benefits of division of labour</a:t>
          </a:r>
        </a:p>
      </dgm:t>
    </dgm:pt>
    <dgm:pt modelId="{61546BC9-DDFD-47A8-98FC-3DA4A68330AC}" type="parTrans" cxnId="{39462587-002D-4FD0-B3B4-EFCBD83ADF78}">
      <dgm:prSet/>
      <dgm:spPr/>
      <dgm:t>
        <a:bodyPr/>
        <a:lstStyle/>
        <a:p>
          <a:endParaRPr lang="en-IN"/>
        </a:p>
      </dgm:t>
    </dgm:pt>
    <dgm:pt modelId="{0DE7E4E6-7D24-4A79-B294-F27D01898A0E}" type="sibTrans" cxnId="{39462587-002D-4FD0-B3B4-EFCBD83ADF78}">
      <dgm:prSet/>
      <dgm:spPr/>
      <dgm:t>
        <a:bodyPr/>
        <a:lstStyle/>
        <a:p>
          <a:endParaRPr lang="en-IN"/>
        </a:p>
      </dgm:t>
    </dgm:pt>
    <dgm:pt modelId="{F61D21E6-A3BD-4CB5-894A-303C6089C57A}">
      <dgm:prSet/>
      <dgm:spPr/>
      <dgm:t>
        <a:bodyPr/>
        <a:lstStyle/>
        <a:p>
          <a:pPr rtl="0"/>
          <a:r>
            <a:rPr lang="en-IN"/>
            <a:t>Avoidance of disputes between labour &amp; management</a:t>
          </a:r>
        </a:p>
      </dgm:t>
    </dgm:pt>
    <dgm:pt modelId="{671FFF8F-85BD-4370-833F-1D594E0C5B40}" type="parTrans" cxnId="{40E85A86-A9A7-423F-A364-897D261B5F37}">
      <dgm:prSet/>
      <dgm:spPr/>
      <dgm:t>
        <a:bodyPr/>
        <a:lstStyle/>
        <a:p>
          <a:endParaRPr lang="en-IN"/>
        </a:p>
      </dgm:t>
    </dgm:pt>
    <dgm:pt modelId="{99C8CDA6-B8D0-4A29-BD09-CA1489974CB9}" type="sibTrans" cxnId="{40E85A86-A9A7-423F-A364-897D261B5F37}">
      <dgm:prSet/>
      <dgm:spPr/>
      <dgm:t>
        <a:bodyPr/>
        <a:lstStyle/>
        <a:p>
          <a:endParaRPr lang="en-IN"/>
        </a:p>
      </dgm:t>
    </dgm:pt>
    <dgm:pt modelId="{905B6553-1BA7-4CEB-A584-D4ADA84B03D3}" type="pres">
      <dgm:prSet presAssocID="{0F431B5F-EC90-476E-A764-65000D7E5181}" presName="linear" presStyleCnt="0">
        <dgm:presLayoutVars>
          <dgm:animLvl val="lvl"/>
          <dgm:resizeHandles val="exact"/>
        </dgm:presLayoutVars>
      </dgm:prSet>
      <dgm:spPr/>
    </dgm:pt>
    <dgm:pt modelId="{3E878964-BD71-45B2-90A7-947649A74805}" type="pres">
      <dgm:prSet presAssocID="{D2C9C9B9-CC1F-4ED9-8396-18E3816FC93F}" presName="parentText" presStyleLbl="node1" presStyleIdx="0" presStyleCnt="6">
        <dgm:presLayoutVars>
          <dgm:chMax val="0"/>
          <dgm:bulletEnabled val="1"/>
        </dgm:presLayoutVars>
      </dgm:prSet>
      <dgm:spPr/>
    </dgm:pt>
    <dgm:pt modelId="{A0DF57FD-794B-47D2-B288-C8D6136EB1EA}" type="pres">
      <dgm:prSet presAssocID="{034A9C84-A6B4-4EF0-82FE-969BBF0A7D03}" presName="spacer" presStyleCnt="0"/>
      <dgm:spPr/>
    </dgm:pt>
    <dgm:pt modelId="{E84CF65C-2492-4A17-8E2F-E2EA0FCD2906}" type="pres">
      <dgm:prSet presAssocID="{4F5385A3-14FB-4B55-9236-5009F035EA0B}" presName="parentText" presStyleLbl="node1" presStyleIdx="1" presStyleCnt="6">
        <dgm:presLayoutVars>
          <dgm:chMax val="0"/>
          <dgm:bulletEnabled val="1"/>
        </dgm:presLayoutVars>
      </dgm:prSet>
      <dgm:spPr/>
    </dgm:pt>
    <dgm:pt modelId="{FC8C7E65-603B-4D72-8F8F-3355653FE7EF}" type="pres">
      <dgm:prSet presAssocID="{A773879D-C7B9-4D05-9AC5-3FBE556252C1}" presName="spacer" presStyleCnt="0"/>
      <dgm:spPr/>
    </dgm:pt>
    <dgm:pt modelId="{AECDB601-5B27-44E7-ADEB-CB0A81F14A36}" type="pres">
      <dgm:prSet presAssocID="{B0A844FA-138D-44E7-964D-18240E0E0BC8}" presName="parentText" presStyleLbl="node1" presStyleIdx="2" presStyleCnt="6">
        <dgm:presLayoutVars>
          <dgm:chMax val="0"/>
          <dgm:bulletEnabled val="1"/>
        </dgm:presLayoutVars>
      </dgm:prSet>
      <dgm:spPr/>
    </dgm:pt>
    <dgm:pt modelId="{9B70CCDA-6E9A-411D-BE1D-58A864C8BCB9}" type="pres">
      <dgm:prSet presAssocID="{ED930157-7A36-4BE1-BF8F-BE84DD952038}" presName="spacer" presStyleCnt="0"/>
      <dgm:spPr/>
    </dgm:pt>
    <dgm:pt modelId="{C85EEB91-3327-4868-91EA-CF14804BD0BC}" type="pres">
      <dgm:prSet presAssocID="{E1544D36-EFD0-41ED-AFD6-CFED30C7DB08}" presName="parentText" presStyleLbl="node1" presStyleIdx="3" presStyleCnt="6">
        <dgm:presLayoutVars>
          <dgm:chMax val="0"/>
          <dgm:bulletEnabled val="1"/>
        </dgm:presLayoutVars>
      </dgm:prSet>
      <dgm:spPr/>
    </dgm:pt>
    <dgm:pt modelId="{A6F1E28F-246C-4C0D-BF30-20270A405D19}" type="pres">
      <dgm:prSet presAssocID="{C6A6552B-81D9-49A7-8939-1A578D95CC7E}" presName="spacer" presStyleCnt="0"/>
      <dgm:spPr/>
    </dgm:pt>
    <dgm:pt modelId="{0CCAA740-AF00-474D-B7D8-349C1E37EA08}" type="pres">
      <dgm:prSet presAssocID="{A33BBFBD-3B9B-449D-A8C0-AD85C7906D4D}" presName="parentText" presStyleLbl="node1" presStyleIdx="4" presStyleCnt="6">
        <dgm:presLayoutVars>
          <dgm:chMax val="0"/>
          <dgm:bulletEnabled val="1"/>
        </dgm:presLayoutVars>
      </dgm:prSet>
      <dgm:spPr/>
    </dgm:pt>
    <dgm:pt modelId="{62FC5C17-E4B2-4ACA-BE3A-F51CE7BF633D}" type="pres">
      <dgm:prSet presAssocID="{0DE7E4E6-7D24-4A79-B294-F27D01898A0E}" presName="spacer" presStyleCnt="0"/>
      <dgm:spPr/>
    </dgm:pt>
    <dgm:pt modelId="{543FEEAE-1AD0-43D9-82D9-82383367DA7E}" type="pres">
      <dgm:prSet presAssocID="{F61D21E6-A3BD-4CB5-894A-303C6089C57A}" presName="parentText" presStyleLbl="node1" presStyleIdx="5" presStyleCnt="6">
        <dgm:presLayoutVars>
          <dgm:chMax val="0"/>
          <dgm:bulletEnabled val="1"/>
        </dgm:presLayoutVars>
      </dgm:prSet>
      <dgm:spPr/>
    </dgm:pt>
  </dgm:ptLst>
  <dgm:cxnLst>
    <dgm:cxn modelId="{C1382008-563B-48AA-9882-810B4F3D0896}" srcId="{0F431B5F-EC90-476E-A764-65000D7E5181}" destId="{E1544D36-EFD0-41ED-AFD6-CFED30C7DB08}" srcOrd="3" destOrd="0" parTransId="{61DC1A43-698B-44A6-B098-B3344EC996C8}" sibTransId="{C6A6552B-81D9-49A7-8939-1A578D95CC7E}"/>
    <dgm:cxn modelId="{F7E2531D-21B3-4A44-876C-65D00E7B7B15}" srcId="{0F431B5F-EC90-476E-A764-65000D7E5181}" destId="{B0A844FA-138D-44E7-964D-18240E0E0BC8}" srcOrd="2" destOrd="0" parTransId="{2DEDAE6B-F5BD-474E-A73D-837D86CDF8CC}" sibTransId="{ED930157-7A36-4BE1-BF8F-BE84DD952038}"/>
    <dgm:cxn modelId="{E79F3A2E-2DC3-4AE0-9C9D-F61D5F0B8C9C}" type="presOf" srcId="{B0A844FA-138D-44E7-964D-18240E0E0BC8}" destId="{AECDB601-5B27-44E7-ADEB-CB0A81F14A36}" srcOrd="0" destOrd="0" presId="urn:microsoft.com/office/officeart/2005/8/layout/vList2"/>
    <dgm:cxn modelId="{2A950A3B-1B2F-41F4-B00D-D34DF9E44CCF}" type="presOf" srcId="{A33BBFBD-3B9B-449D-A8C0-AD85C7906D4D}" destId="{0CCAA740-AF00-474D-B7D8-349C1E37EA08}" srcOrd="0" destOrd="0" presId="urn:microsoft.com/office/officeart/2005/8/layout/vList2"/>
    <dgm:cxn modelId="{016EB54D-42E9-4477-8DB5-42BF155D333F}" type="presOf" srcId="{F61D21E6-A3BD-4CB5-894A-303C6089C57A}" destId="{543FEEAE-1AD0-43D9-82D9-82383367DA7E}" srcOrd="0" destOrd="0" presId="urn:microsoft.com/office/officeart/2005/8/layout/vList2"/>
    <dgm:cxn modelId="{1F079F4F-B4CD-437C-AABB-C12AE605C671}" srcId="{0F431B5F-EC90-476E-A764-65000D7E5181}" destId="{4F5385A3-14FB-4B55-9236-5009F035EA0B}" srcOrd="1" destOrd="0" parTransId="{C7F0FD63-CD0D-458F-A8B6-02A6ADC9A9D1}" sibTransId="{A773879D-C7B9-4D05-9AC5-3FBE556252C1}"/>
    <dgm:cxn modelId="{E23E7671-83C2-4C83-93A0-40DE6693D931}" srcId="{0F431B5F-EC90-476E-A764-65000D7E5181}" destId="{D2C9C9B9-CC1F-4ED9-8396-18E3816FC93F}" srcOrd="0" destOrd="0" parTransId="{F9F310E5-2F0C-4D13-91AE-A8195B952AD4}" sibTransId="{034A9C84-A6B4-4EF0-82FE-969BBF0A7D03}"/>
    <dgm:cxn modelId="{40E85A86-A9A7-423F-A364-897D261B5F37}" srcId="{0F431B5F-EC90-476E-A764-65000D7E5181}" destId="{F61D21E6-A3BD-4CB5-894A-303C6089C57A}" srcOrd="5" destOrd="0" parTransId="{671FFF8F-85BD-4370-833F-1D594E0C5B40}" sibTransId="{99C8CDA6-B8D0-4A29-BD09-CA1489974CB9}"/>
    <dgm:cxn modelId="{39462587-002D-4FD0-B3B4-EFCBD83ADF78}" srcId="{0F431B5F-EC90-476E-A764-65000D7E5181}" destId="{A33BBFBD-3B9B-449D-A8C0-AD85C7906D4D}" srcOrd="4" destOrd="0" parTransId="{61546BC9-DDFD-47A8-98FC-3DA4A68330AC}" sibTransId="{0DE7E4E6-7D24-4A79-B294-F27D01898A0E}"/>
    <dgm:cxn modelId="{5CAEF6AA-4431-424F-B81A-602711676210}" type="presOf" srcId="{E1544D36-EFD0-41ED-AFD6-CFED30C7DB08}" destId="{C85EEB91-3327-4868-91EA-CF14804BD0BC}" srcOrd="0" destOrd="0" presId="urn:microsoft.com/office/officeart/2005/8/layout/vList2"/>
    <dgm:cxn modelId="{73E67FE0-91B5-45B9-AC8E-807366F87E9A}" type="presOf" srcId="{4F5385A3-14FB-4B55-9236-5009F035EA0B}" destId="{E84CF65C-2492-4A17-8E2F-E2EA0FCD2906}" srcOrd="0" destOrd="0" presId="urn:microsoft.com/office/officeart/2005/8/layout/vList2"/>
    <dgm:cxn modelId="{625237EC-4238-4DBD-87F5-04A292B44152}" type="presOf" srcId="{D2C9C9B9-CC1F-4ED9-8396-18E3816FC93F}" destId="{3E878964-BD71-45B2-90A7-947649A74805}" srcOrd="0" destOrd="0" presId="urn:microsoft.com/office/officeart/2005/8/layout/vList2"/>
    <dgm:cxn modelId="{F79213F4-7448-4F00-97C4-D610EFEE26D8}" type="presOf" srcId="{0F431B5F-EC90-476E-A764-65000D7E5181}" destId="{905B6553-1BA7-4CEB-A584-D4ADA84B03D3}" srcOrd="0" destOrd="0" presId="urn:microsoft.com/office/officeart/2005/8/layout/vList2"/>
    <dgm:cxn modelId="{BF8AA0A1-30AE-418C-8689-B5E847EE34F0}" type="presParOf" srcId="{905B6553-1BA7-4CEB-A584-D4ADA84B03D3}" destId="{3E878964-BD71-45B2-90A7-947649A74805}" srcOrd="0" destOrd="0" presId="urn:microsoft.com/office/officeart/2005/8/layout/vList2"/>
    <dgm:cxn modelId="{D9ACD7AE-8AB8-44F0-9FE1-72D3DDEAB27E}" type="presParOf" srcId="{905B6553-1BA7-4CEB-A584-D4ADA84B03D3}" destId="{A0DF57FD-794B-47D2-B288-C8D6136EB1EA}" srcOrd="1" destOrd="0" presId="urn:microsoft.com/office/officeart/2005/8/layout/vList2"/>
    <dgm:cxn modelId="{5177E66A-D19F-49EA-BD38-C0106AE503E0}" type="presParOf" srcId="{905B6553-1BA7-4CEB-A584-D4ADA84B03D3}" destId="{E84CF65C-2492-4A17-8E2F-E2EA0FCD2906}" srcOrd="2" destOrd="0" presId="urn:microsoft.com/office/officeart/2005/8/layout/vList2"/>
    <dgm:cxn modelId="{21AA7DE8-000D-4D05-8AC0-3431166C4CF7}" type="presParOf" srcId="{905B6553-1BA7-4CEB-A584-D4ADA84B03D3}" destId="{FC8C7E65-603B-4D72-8F8F-3355653FE7EF}" srcOrd="3" destOrd="0" presId="urn:microsoft.com/office/officeart/2005/8/layout/vList2"/>
    <dgm:cxn modelId="{043CBA1F-98BC-4F82-B22A-F3F05BDE999F}" type="presParOf" srcId="{905B6553-1BA7-4CEB-A584-D4ADA84B03D3}" destId="{AECDB601-5B27-44E7-ADEB-CB0A81F14A36}" srcOrd="4" destOrd="0" presId="urn:microsoft.com/office/officeart/2005/8/layout/vList2"/>
    <dgm:cxn modelId="{E1691ED2-BAC0-497A-B5E6-1D54CACE0DDA}" type="presParOf" srcId="{905B6553-1BA7-4CEB-A584-D4ADA84B03D3}" destId="{9B70CCDA-6E9A-411D-BE1D-58A864C8BCB9}" srcOrd="5" destOrd="0" presId="urn:microsoft.com/office/officeart/2005/8/layout/vList2"/>
    <dgm:cxn modelId="{003DB69D-F4CF-455E-8DAA-BF4753D57ED4}" type="presParOf" srcId="{905B6553-1BA7-4CEB-A584-D4ADA84B03D3}" destId="{C85EEB91-3327-4868-91EA-CF14804BD0BC}" srcOrd="6" destOrd="0" presId="urn:microsoft.com/office/officeart/2005/8/layout/vList2"/>
    <dgm:cxn modelId="{AC257559-1700-4956-AEB2-6BEEE4F1723C}" type="presParOf" srcId="{905B6553-1BA7-4CEB-A584-D4ADA84B03D3}" destId="{A6F1E28F-246C-4C0D-BF30-20270A405D19}" srcOrd="7" destOrd="0" presId="urn:microsoft.com/office/officeart/2005/8/layout/vList2"/>
    <dgm:cxn modelId="{345F67E9-F23F-410C-8C58-C7C0969DC2A1}" type="presParOf" srcId="{905B6553-1BA7-4CEB-A584-D4ADA84B03D3}" destId="{0CCAA740-AF00-474D-B7D8-349C1E37EA08}" srcOrd="8" destOrd="0" presId="urn:microsoft.com/office/officeart/2005/8/layout/vList2"/>
    <dgm:cxn modelId="{B56CDCC5-1533-4949-ACB1-F553EB2C6407}" type="presParOf" srcId="{905B6553-1BA7-4CEB-A584-D4ADA84B03D3}" destId="{62FC5C17-E4B2-4ACA-BE3A-F51CE7BF633D}" srcOrd="9" destOrd="0" presId="urn:microsoft.com/office/officeart/2005/8/layout/vList2"/>
    <dgm:cxn modelId="{636264EF-FC20-41CD-BAB7-04A704B49DC0}" type="presParOf" srcId="{905B6553-1BA7-4CEB-A584-D4ADA84B03D3}" destId="{543FEEAE-1AD0-43D9-82D9-82383367DA7E}"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4DF2DD-F20F-4F9D-9577-A99A9B96CDD6}" type="doc">
      <dgm:prSet loTypeId="urn:microsoft.com/office/officeart/2005/8/layout/vList2" loCatId="list" qsTypeId="urn:microsoft.com/office/officeart/2005/8/quickstyle/3d2" qsCatId="3D" csTypeId="urn:microsoft.com/office/officeart/2005/8/colors/accent1_2" csCatId="accent1"/>
      <dgm:spPr/>
      <dgm:t>
        <a:bodyPr/>
        <a:lstStyle/>
        <a:p>
          <a:endParaRPr lang="en-IN"/>
        </a:p>
      </dgm:t>
    </dgm:pt>
    <dgm:pt modelId="{8B4813C4-1656-4203-842D-3BC7494A1EE7}">
      <dgm:prSet/>
      <dgm:spPr/>
      <dgm:t>
        <a:bodyPr/>
        <a:lstStyle/>
        <a:p>
          <a:pPr rtl="0"/>
          <a:r>
            <a:rPr lang="en-IN"/>
            <a:t>Proper methods of selection and training of workers</a:t>
          </a:r>
        </a:p>
      </dgm:t>
    </dgm:pt>
    <dgm:pt modelId="{D7965F13-0297-4330-AE71-526C2026071F}" type="parTrans" cxnId="{F229E0D4-AE53-4F83-8232-830D31DDFA0A}">
      <dgm:prSet/>
      <dgm:spPr/>
      <dgm:t>
        <a:bodyPr/>
        <a:lstStyle/>
        <a:p>
          <a:endParaRPr lang="en-IN"/>
        </a:p>
      </dgm:t>
    </dgm:pt>
    <dgm:pt modelId="{9601508F-DCC5-4207-92C6-29A2237F0632}" type="sibTrans" cxnId="{F229E0D4-AE53-4F83-8232-830D31DDFA0A}">
      <dgm:prSet/>
      <dgm:spPr/>
      <dgm:t>
        <a:bodyPr/>
        <a:lstStyle/>
        <a:p>
          <a:endParaRPr lang="en-IN"/>
        </a:p>
      </dgm:t>
    </dgm:pt>
    <dgm:pt modelId="{5849A296-BD19-4DE4-9426-E8BC43579C8B}">
      <dgm:prSet/>
      <dgm:spPr/>
      <dgm:t>
        <a:bodyPr/>
        <a:lstStyle/>
        <a:p>
          <a:pPr rtl="0"/>
          <a:r>
            <a:rPr lang="en-IN"/>
            <a:t>Provision of better working conditions</a:t>
          </a:r>
        </a:p>
      </dgm:t>
    </dgm:pt>
    <dgm:pt modelId="{0A4583A2-D6FF-48BD-8270-3B50E8C5F901}" type="parTrans" cxnId="{5E22E15D-704D-44FA-95B4-2EFAFB28F1B3}">
      <dgm:prSet/>
      <dgm:spPr/>
      <dgm:t>
        <a:bodyPr/>
        <a:lstStyle/>
        <a:p>
          <a:endParaRPr lang="en-IN"/>
        </a:p>
      </dgm:t>
    </dgm:pt>
    <dgm:pt modelId="{13665276-412B-4302-9234-891ACA8D6B9F}" type="sibTrans" cxnId="{5E22E15D-704D-44FA-95B4-2EFAFB28F1B3}">
      <dgm:prSet/>
      <dgm:spPr/>
      <dgm:t>
        <a:bodyPr/>
        <a:lstStyle/>
        <a:p>
          <a:endParaRPr lang="en-IN"/>
        </a:p>
      </dgm:t>
    </dgm:pt>
    <dgm:pt modelId="{6BEC232B-48A3-4B29-B257-F451C67C7554}">
      <dgm:prSet/>
      <dgm:spPr/>
      <dgm:t>
        <a:bodyPr/>
        <a:lstStyle/>
        <a:p>
          <a:pPr rtl="0"/>
          <a:r>
            <a:rPr lang="en-IN"/>
            <a:t>Better utilisation of resources</a:t>
          </a:r>
        </a:p>
      </dgm:t>
    </dgm:pt>
    <dgm:pt modelId="{E7C85EE2-0FFB-4551-8123-C3BFA216FCEB}" type="parTrans" cxnId="{6C346174-F7FD-43B7-9F95-37AB55D43511}">
      <dgm:prSet/>
      <dgm:spPr/>
      <dgm:t>
        <a:bodyPr/>
        <a:lstStyle/>
        <a:p>
          <a:endParaRPr lang="en-IN"/>
        </a:p>
      </dgm:t>
    </dgm:pt>
    <dgm:pt modelId="{7BA8729D-A954-4E38-94E5-790507159CB7}" type="sibTrans" cxnId="{6C346174-F7FD-43B7-9F95-37AB55D43511}">
      <dgm:prSet/>
      <dgm:spPr/>
      <dgm:t>
        <a:bodyPr/>
        <a:lstStyle/>
        <a:p>
          <a:endParaRPr lang="en-IN"/>
        </a:p>
      </dgm:t>
    </dgm:pt>
    <dgm:pt modelId="{D6BE4B9D-15BA-42F9-B3D0-4722D9AFBC5F}">
      <dgm:prSet/>
      <dgm:spPr/>
      <dgm:t>
        <a:bodyPr/>
        <a:lstStyle/>
        <a:p>
          <a:pPr rtl="0"/>
          <a:r>
            <a:rPr lang="en-IN"/>
            <a:t>Gains to Consumers</a:t>
          </a:r>
        </a:p>
      </dgm:t>
    </dgm:pt>
    <dgm:pt modelId="{23D0CAD5-C008-40DF-B207-618636694AD0}" type="parTrans" cxnId="{311F7C1C-8116-442C-888C-270039201C42}">
      <dgm:prSet/>
      <dgm:spPr/>
      <dgm:t>
        <a:bodyPr/>
        <a:lstStyle/>
        <a:p>
          <a:endParaRPr lang="en-IN"/>
        </a:p>
      </dgm:t>
    </dgm:pt>
    <dgm:pt modelId="{C87DA118-87EA-4DF7-AF01-2832EDD115BA}" type="sibTrans" cxnId="{311F7C1C-8116-442C-888C-270039201C42}">
      <dgm:prSet/>
      <dgm:spPr/>
      <dgm:t>
        <a:bodyPr/>
        <a:lstStyle/>
        <a:p>
          <a:endParaRPr lang="en-IN"/>
        </a:p>
      </dgm:t>
    </dgm:pt>
    <dgm:pt modelId="{FC4AF50B-957E-43D1-A302-43F33B7AA805}">
      <dgm:prSet/>
      <dgm:spPr/>
      <dgm:t>
        <a:bodyPr/>
        <a:lstStyle/>
        <a:p>
          <a:pPr rtl="0"/>
          <a:r>
            <a:rPr lang="en-IN"/>
            <a:t>Gains to Owners / Investors</a:t>
          </a:r>
        </a:p>
      </dgm:t>
    </dgm:pt>
    <dgm:pt modelId="{B1437E0A-43E9-459D-8862-51A58629F962}" type="parTrans" cxnId="{4885D023-8647-4661-9F28-A9769873ACBB}">
      <dgm:prSet/>
      <dgm:spPr/>
      <dgm:t>
        <a:bodyPr/>
        <a:lstStyle/>
        <a:p>
          <a:endParaRPr lang="en-IN"/>
        </a:p>
      </dgm:t>
    </dgm:pt>
    <dgm:pt modelId="{2A61FBF9-56A2-4C1F-8B87-491A1917E567}" type="sibTrans" cxnId="{4885D023-8647-4661-9F28-A9769873ACBB}">
      <dgm:prSet/>
      <dgm:spPr/>
      <dgm:t>
        <a:bodyPr/>
        <a:lstStyle/>
        <a:p>
          <a:endParaRPr lang="en-IN"/>
        </a:p>
      </dgm:t>
    </dgm:pt>
    <dgm:pt modelId="{D6AFB798-B003-4086-A950-EE64BA04863A}" type="pres">
      <dgm:prSet presAssocID="{344DF2DD-F20F-4F9D-9577-A99A9B96CDD6}" presName="linear" presStyleCnt="0">
        <dgm:presLayoutVars>
          <dgm:animLvl val="lvl"/>
          <dgm:resizeHandles val="exact"/>
        </dgm:presLayoutVars>
      </dgm:prSet>
      <dgm:spPr/>
    </dgm:pt>
    <dgm:pt modelId="{01206D7C-EAB9-4033-BF44-069FC184A906}" type="pres">
      <dgm:prSet presAssocID="{8B4813C4-1656-4203-842D-3BC7494A1EE7}" presName="parentText" presStyleLbl="node1" presStyleIdx="0" presStyleCnt="5">
        <dgm:presLayoutVars>
          <dgm:chMax val="0"/>
          <dgm:bulletEnabled val="1"/>
        </dgm:presLayoutVars>
      </dgm:prSet>
      <dgm:spPr/>
    </dgm:pt>
    <dgm:pt modelId="{1EBB6020-05A2-432E-A43F-64F66942E013}" type="pres">
      <dgm:prSet presAssocID="{9601508F-DCC5-4207-92C6-29A2237F0632}" presName="spacer" presStyleCnt="0"/>
      <dgm:spPr/>
    </dgm:pt>
    <dgm:pt modelId="{6D1223EA-D339-4C23-A8E0-374CB4FF9F91}" type="pres">
      <dgm:prSet presAssocID="{5849A296-BD19-4DE4-9426-E8BC43579C8B}" presName="parentText" presStyleLbl="node1" presStyleIdx="1" presStyleCnt="5">
        <dgm:presLayoutVars>
          <dgm:chMax val="0"/>
          <dgm:bulletEnabled val="1"/>
        </dgm:presLayoutVars>
      </dgm:prSet>
      <dgm:spPr/>
    </dgm:pt>
    <dgm:pt modelId="{F3B62C77-0C85-4B6B-8A26-922BEE8D03DD}" type="pres">
      <dgm:prSet presAssocID="{13665276-412B-4302-9234-891ACA8D6B9F}" presName="spacer" presStyleCnt="0"/>
      <dgm:spPr/>
    </dgm:pt>
    <dgm:pt modelId="{F8E52FBA-918F-4C5F-A04F-6F68A58AB56A}" type="pres">
      <dgm:prSet presAssocID="{6BEC232B-48A3-4B29-B257-F451C67C7554}" presName="parentText" presStyleLbl="node1" presStyleIdx="2" presStyleCnt="5">
        <dgm:presLayoutVars>
          <dgm:chMax val="0"/>
          <dgm:bulletEnabled val="1"/>
        </dgm:presLayoutVars>
      </dgm:prSet>
      <dgm:spPr/>
    </dgm:pt>
    <dgm:pt modelId="{05BC7705-3BB8-4C6F-9BF1-0CCDBFAC2022}" type="pres">
      <dgm:prSet presAssocID="{7BA8729D-A954-4E38-94E5-790507159CB7}" presName="spacer" presStyleCnt="0"/>
      <dgm:spPr/>
    </dgm:pt>
    <dgm:pt modelId="{C48B947E-7F10-4D49-8A69-CE2FF0F46767}" type="pres">
      <dgm:prSet presAssocID="{D6BE4B9D-15BA-42F9-B3D0-4722D9AFBC5F}" presName="parentText" presStyleLbl="node1" presStyleIdx="3" presStyleCnt="5">
        <dgm:presLayoutVars>
          <dgm:chMax val="0"/>
          <dgm:bulletEnabled val="1"/>
        </dgm:presLayoutVars>
      </dgm:prSet>
      <dgm:spPr/>
    </dgm:pt>
    <dgm:pt modelId="{24A847EE-DE92-412E-A6D9-3060AD84FD33}" type="pres">
      <dgm:prSet presAssocID="{C87DA118-87EA-4DF7-AF01-2832EDD115BA}" presName="spacer" presStyleCnt="0"/>
      <dgm:spPr/>
    </dgm:pt>
    <dgm:pt modelId="{CF4EA0E0-1BE1-49D1-B101-8A7D312C8BB5}" type="pres">
      <dgm:prSet presAssocID="{FC4AF50B-957E-43D1-A302-43F33B7AA805}" presName="parentText" presStyleLbl="node1" presStyleIdx="4" presStyleCnt="5">
        <dgm:presLayoutVars>
          <dgm:chMax val="0"/>
          <dgm:bulletEnabled val="1"/>
        </dgm:presLayoutVars>
      </dgm:prSet>
      <dgm:spPr/>
    </dgm:pt>
  </dgm:ptLst>
  <dgm:cxnLst>
    <dgm:cxn modelId="{CE4CAA0D-3C57-4768-AE74-E688FE171D2D}" type="presOf" srcId="{6BEC232B-48A3-4B29-B257-F451C67C7554}" destId="{F8E52FBA-918F-4C5F-A04F-6F68A58AB56A}" srcOrd="0" destOrd="0" presId="urn:microsoft.com/office/officeart/2005/8/layout/vList2"/>
    <dgm:cxn modelId="{504B0D11-B545-4A06-A4E3-89643D215192}" type="presOf" srcId="{8B4813C4-1656-4203-842D-3BC7494A1EE7}" destId="{01206D7C-EAB9-4033-BF44-069FC184A906}" srcOrd="0" destOrd="0" presId="urn:microsoft.com/office/officeart/2005/8/layout/vList2"/>
    <dgm:cxn modelId="{311F7C1C-8116-442C-888C-270039201C42}" srcId="{344DF2DD-F20F-4F9D-9577-A99A9B96CDD6}" destId="{D6BE4B9D-15BA-42F9-B3D0-4722D9AFBC5F}" srcOrd="3" destOrd="0" parTransId="{23D0CAD5-C008-40DF-B207-618636694AD0}" sibTransId="{C87DA118-87EA-4DF7-AF01-2832EDD115BA}"/>
    <dgm:cxn modelId="{4885D023-8647-4661-9F28-A9769873ACBB}" srcId="{344DF2DD-F20F-4F9D-9577-A99A9B96CDD6}" destId="{FC4AF50B-957E-43D1-A302-43F33B7AA805}" srcOrd="4" destOrd="0" parTransId="{B1437E0A-43E9-459D-8862-51A58629F962}" sibTransId="{2A61FBF9-56A2-4C1F-8B87-491A1917E567}"/>
    <dgm:cxn modelId="{A8444630-F2D9-4556-AF17-EFA3877A76AA}" type="presOf" srcId="{FC4AF50B-957E-43D1-A302-43F33B7AA805}" destId="{CF4EA0E0-1BE1-49D1-B101-8A7D312C8BB5}" srcOrd="0" destOrd="0" presId="urn:microsoft.com/office/officeart/2005/8/layout/vList2"/>
    <dgm:cxn modelId="{5E22E15D-704D-44FA-95B4-2EFAFB28F1B3}" srcId="{344DF2DD-F20F-4F9D-9577-A99A9B96CDD6}" destId="{5849A296-BD19-4DE4-9426-E8BC43579C8B}" srcOrd="1" destOrd="0" parTransId="{0A4583A2-D6FF-48BD-8270-3B50E8C5F901}" sibTransId="{13665276-412B-4302-9234-891ACA8D6B9F}"/>
    <dgm:cxn modelId="{FB630170-B43B-4627-BE1E-252D7EAB40BD}" type="presOf" srcId="{344DF2DD-F20F-4F9D-9577-A99A9B96CDD6}" destId="{D6AFB798-B003-4086-A950-EE64BA04863A}" srcOrd="0" destOrd="0" presId="urn:microsoft.com/office/officeart/2005/8/layout/vList2"/>
    <dgm:cxn modelId="{6C346174-F7FD-43B7-9F95-37AB55D43511}" srcId="{344DF2DD-F20F-4F9D-9577-A99A9B96CDD6}" destId="{6BEC232B-48A3-4B29-B257-F451C67C7554}" srcOrd="2" destOrd="0" parTransId="{E7C85EE2-0FFB-4551-8123-C3BFA216FCEB}" sibTransId="{7BA8729D-A954-4E38-94E5-790507159CB7}"/>
    <dgm:cxn modelId="{9A659C57-3076-4135-AC18-CBD164F0B50F}" type="presOf" srcId="{D6BE4B9D-15BA-42F9-B3D0-4722D9AFBC5F}" destId="{C48B947E-7F10-4D49-8A69-CE2FF0F46767}" srcOrd="0" destOrd="0" presId="urn:microsoft.com/office/officeart/2005/8/layout/vList2"/>
    <dgm:cxn modelId="{F229E0D4-AE53-4F83-8232-830D31DDFA0A}" srcId="{344DF2DD-F20F-4F9D-9577-A99A9B96CDD6}" destId="{8B4813C4-1656-4203-842D-3BC7494A1EE7}" srcOrd="0" destOrd="0" parTransId="{D7965F13-0297-4330-AE71-526C2026071F}" sibTransId="{9601508F-DCC5-4207-92C6-29A2237F0632}"/>
    <dgm:cxn modelId="{BB82A4ED-D913-4D24-BA88-78B319D564EA}" type="presOf" srcId="{5849A296-BD19-4DE4-9426-E8BC43579C8B}" destId="{6D1223EA-D339-4C23-A8E0-374CB4FF9F91}" srcOrd="0" destOrd="0" presId="urn:microsoft.com/office/officeart/2005/8/layout/vList2"/>
    <dgm:cxn modelId="{A6D1B76A-0ECF-42E9-BA7D-B2139BB856E4}" type="presParOf" srcId="{D6AFB798-B003-4086-A950-EE64BA04863A}" destId="{01206D7C-EAB9-4033-BF44-069FC184A906}" srcOrd="0" destOrd="0" presId="urn:microsoft.com/office/officeart/2005/8/layout/vList2"/>
    <dgm:cxn modelId="{36EC0E31-2DC9-4FD9-9B1A-AD32617D6FD7}" type="presParOf" srcId="{D6AFB798-B003-4086-A950-EE64BA04863A}" destId="{1EBB6020-05A2-432E-A43F-64F66942E013}" srcOrd="1" destOrd="0" presId="urn:microsoft.com/office/officeart/2005/8/layout/vList2"/>
    <dgm:cxn modelId="{DFB0C6D6-439B-4019-AFDB-78D4AF24B811}" type="presParOf" srcId="{D6AFB798-B003-4086-A950-EE64BA04863A}" destId="{6D1223EA-D339-4C23-A8E0-374CB4FF9F91}" srcOrd="2" destOrd="0" presId="urn:microsoft.com/office/officeart/2005/8/layout/vList2"/>
    <dgm:cxn modelId="{2C592E65-7302-4DF1-84BA-B26DBCB5BB8D}" type="presParOf" srcId="{D6AFB798-B003-4086-A950-EE64BA04863A}" destId="{F3B62C77-0C85-4B6B-8A26-922BEE8D03DD}" srcOrd="3" destOrd="0" presId="urn:microsoft.com/office/officeart/2005/8/layout/vList2"/>
    <dgm:cxn modelId="{DCE67EBD-AF4A-446D-997E-5D83754DE955}" type="presParOf" srcId="{D6AFB798-B003-4086-A950-EE64BA04863A}" destId="{F8E52FBA-918F-4C5F-A04F-6F68A58AB56A}" srcOrd="4" destOrd="0" presId="urn:microsoft.com/office/officeart/2005/8/layout/vList2"/>
    <dgm:cxn modelId="{A516E121-FA0C-4102-BC9F-FEF010715882}" type="presParOf" srcId="{D6AFB798-B003-4086-A950-EE64BA04863A}" destId="{05BC7705-3BB8-4C6F-9BF1-0CCDBFAC2022}" srcOrd="5" destOrd="0" presId="urn:microsoft.com/office/officeart/2005/8/layout/vList2"/>
    <dgm:cxn modelId="{CDAA9D81-4877-4ADB-B9E3-FD2C5522DD7E}" type="presParOf" srcId="{D6AFB798-B003-4086-A950-EE64BA04863A}" destId="{C48B947E-7F10-4D49-8A69-CE2FF0F46767}" srcOrd="6" destOrd="0" presId="urn:microsoft.com/office/officeart/2005/8/layout/vList2"/>
    <dgm:cxn modelId="{7C30D144-33D6-41E1-A697-9F48E83752C2}" type="presParOf" srcId="{D6AFB798-B003-4086-A950-EE64BA04863A}" destId="{24A847EE-DE92-412E-A6D9-3060AD84FD33}" srcOrd="7" destOrd="0" presId="urn:microsoft.com/office/officeart/2005/8/layout/vList2"/>
    <dgm:cxn modelId="{8A4B7242-5F6A-417C-9B22-E52A2FEDE3F1}" type="presParOf" srcId="{D6AFB798-B003-4086-A950-EE64BA04863A}" destId="{CF4EA0E0-1BE1-49D1-B101-8A7D312C8BB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3DC07A9-F3D6-43AE-9995-106EA8BD4603}"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n-IN"/>
        </a:p>
      </dgm:t>
    </dgm:pt>
    <dgm:pt modelId="{51159653-2FC0-4D95-BC7A-63BBD0A970E4}">
      <dgm:prSet/>
      <dgm:spPr/>
      <dgm:t>
        <a:bodyPr/>
        <a:lstStyle/>
        <a:p>
          <a:pPr rtl="0"/>
          <a:r>
            <a:rPr lang="en-IN"/>
            <a:t>Loss of Initiative</a:t>
          </a:r>
        </a:p>
      </dgm:t>
    </dgm:pt>
    <dgm:pt modelId="{DA67CE2C-A6DD-4404-96A9-4CA5901158BB}" type="parTrans" cxnId="{D21E42F7-02C1-4E70-8F7C-66BD2E09FEE9}">
      <dgm:prSet/>
      <dgm:spPr/>
      <dgm:t>
        <a:bodyPr/>
        <a:lstStyle/>
        <a:p>
          <a:endParaRPr lang="en-IN"/>
        </a:p>
      </dgm:t>
    </dgm:pt>
    <dgm:pt modelId="{F0238B8D-6B3F-4890-BB95-850D5EB833C1}" type="sibTrans" cxnId="{D21E42F7-02C1-4E70-8F7C-66BD2E09FEE9}">
      <dgm:prSet/>
      <dgm:spPr/>
      <dgm:t>
        <a:bodyPr/>
        <a:lstStyle/>
        <a:p>
          <a:endParaRPr lang="en-IN"/>
        </a:p>
      </dgm:t>
    </dgm:pt>
    <dgm:pt modelId="{2DFC4140-5901-453B-99F1-A792ECB332D4}">
      <dgm:prSet/>
      <dgm:spPr/>
      <dgm:t>
        <a:bodyPr/>
        <a:lstStyle/>
        <a:p>
          <a:pPr rtl="0"/>
          <a:r>
            <a:rPr lang="en-IN"/>
            <a:t>Exploitation of Workers = ‘speed up’</a:t>
          </a:r>
        </a:p>
      </dgm:t>
    </dgm:pt>
    <dgm:pt modelId="{320CDA02-B8B4-4383-B4E9-AABFA5B4CE15}" type="parTrans" cxnId="{D1BD7104-A15F-4A85-845C-193B8BB282ED}">
      <dgm:prSet/>
      <dgm:spPr/>
      <dgm:t>
        <a:bodyPr/>
        <a:lstStyle/>
        <a:p>
          <a:endParaRPr lang="en-IN"/>
        </a:p>
      </dgm:t>
    </dgm:pt>
    <dgm:pt modelId="{6AFB4E5E-E438-4412-BAF6-1491ADD74F1D}" type="sibTrans" cxnId="{D1BD7104-A15F-4A85-845C-193B8BB282ED}">
      <dgm:prSet/>
      <dgm:spPr/>
      <dgm:t>
        <a:bodyPr/>
        <a:lstStyle/>
        <a:p>
          <a:endParaRPr lang="en-IN"/>
        </a:p>
      </dgm:t>
    </dgm:pt>
    <dgm:pt modelId="{47662F48-ECB9-4DE6-84AE-8F04E500C505}">
      <dgm:prSet/>
      <dgm:spPr/>
      <dgm:t>
        <a:bodyPr/>
        <a:lstStyle/>
        <a:p>
          <a:pPr rtl="0"/>
          <a:r>
            <a:rPr lang="en-IN"/>
            <a:t>Mechanical Approach – too robotic</a:t>
          </a:r>
        </a:p>
      </dgm:t>
    </dgm:pt>
    <dgm:pt modelId="{E4CDFF8B-7A19-4FE5-AEFE-75F486C781E7}" type="parTrans" cxnId="{BB9FF6CD-09F8-44EF-B42C-96CA59300756}">
      <dgm:prSet/>
      <dgm:spPr/>
      <dgm:t>
        <a:bodyPr/>
        <a:lstStyle/>
        <a:p>
          <a:endParaRPr lang="en-IN"/>
        </a:p>
      </dgm:t>
    </dgm:pt>
    <dgm:pt modelId="{F0FDEB0B-B57F-45FC-924C-C4A22FD58B54}" type="sibTrans" cxnId="{BB9FF6CD-09F8-44EF-B42C-96CA59300756}">
      <dgm:prSet/>
      <dgm:spPr/>
      <dgm:t>
        <a:bodyPr/>
        <a:lstStyle/>
        <a:p>
          <a:endParaRPr lang="en-IN"/>
        </a:p>
      </dgm:t>
    </dgm:pt>
    <dgm:pt modelId="{819AE2F1-4780-448D-AF6B-0362CF62F4C1}">
      <dgm:prSet/>
      <dgm:spPr/>
      <dgm:t>
        <a:bodyPr/>
        <a:lstStyle/>
        <a:p>
          <a:pPr rtl="0"/>
          <a:r>
            <a:rPr lang="en-IN"/>
            <a:t>Undemocratic in nature</a:t>
          </a:r>
        </a:p>
      </dgm:t>
    </dgm:pt>
    <dgm:pt modelId="{82DA9561-754B-4AAD-8865-A37BEA54E10A}" type="parTrans" cxnId="{0BD10DE5-BC59-4563-9C9C-0A5C9E1B3919}">
      <dgm:prSet/>
      <dgm:spPr/>
      <dgm:t>
        <a:bodyPr/>
        <a:lstStyle/>
        <a:p>
          <a:endParaRPr lang="en-IN"/>
        </a:p>
      </dgm:t>
    </dgm:pt>
    <dgm:pt modelId="{BEB6C8C9-1AE4-4D6F-AF1A-1BD55ABFBB0E}" type="sibTrans" cxnId="{0BD10DE5-BC59-4563-9C9C-0A5C9E1B3919}">
      <dgm:prSet/>
      <dgm:spPr/>
      <dgm:t>
        <a:bodyPr/>
        <a:lstStyle/>
        <a:p>
          <a:endParaRPr lang="en-IN"/>
        </a:p>
      </dgm:t>
    </dgm:pt>
    <dgm:pt modelId="{FAF93A6B-8C37-45F0-A693-19D9B95D88DA}">
      <dgm:prSet/>
      <dgm:spPr/>
      <dgm:t>
        <a:bodyPr/>
        <a:lstStyle/>
        <a:p>
          <a:pPr rtl="0"/>
          <a:r>
            <a:rPr lang="en-IN"/>
            <a:t>Problem of Unity of Command</a:t>
          </a:r>
        </a:p>
      </dgm:t>
    </dgm:pt>
    <dgm:pt modelId="{B1F6A43A-61F2-4803-AEBA-847CB8328857}" type="parTrans" cxnId="{A5234700-DEDA-4BA6-BCE5-DC8AEF716DC2}">
      <dgm:prSet/>
      <dgm:spPr/>
      <dgm:t>
        <a:bodyPr/>
        <a:lstStyle/>
        <a:p>
          <a:endParaRPr lang="en-IN"/>
        </a:p>
      </dgm:t>
    </dgm:pt>
    <dgm:pt modelId="{2A5EC6A1-A998-4720-8FB8-D80CE44D7B2C}" type="sibTrans" cxnId="{A5234700-DEDA-4BA6-BCE5-DC8AEF716DC2}">
      <dgm:prSet/>
      <dgm:spPr/>
      <dgm:t>
        <a:bodyPr/>
        <a:lstStyle/>
        <a:p>
          <a:endParaRPr lang="en-IN"/>
        </a:p>
      </dgm:t>
    </dgm:pt>
    <dgm:pt modelId="{B6325991-CCD0-4A82-A49C-F27F7EC0E031}" type="pres">
      <dgm:prSet presAssocID="{33DC07A9-F3D6-43AE-9995-106EA8BD4603}" presName="linear" presStyleCnt="0">
        <dgm:presLayoutVars>
          <dgm:animLvl val="lvl"/>
          <dgm:resizeHandles val="exact"/>
        </dgm:presLayoutVars>
      </dgm:prSet>
      <dgm:spPr/>
    </dgm:pt>
    <dgm:pt modelId="{E564B4DF-E1D9-40A3-AE92-45C3A09FE20D}" type="pres">
      <dgm:prSet presAssocID="{51159653-2FC0-4D95-BC7A-63BBD0A970E4}" presName="parentText" presStyleLbl="node1" presStyleIdx="0" presStyleCnt="5">
        <dgm:presLayoutVars>
          <dgm:chMax val="0"/>
          <dgm:bulletEnabled val="1"/>
        </dgm:presLayoutVars>
      </dgm:prSet>
      <dgm:spPr/>
    </dgm:pt>
    <dgm:pt modelId="{4ABE1C58-A2D5-41A1-B026-D39D9106A96A}" type="pres">
      <dgm:prSet presAssocID="{F0238B8D-6B3F-4890-BB95-850D5EB833C1}" presName="spacer" presStyleCnt="0"/>
      <dgm:spPr/>
    </dgm:pt>
    <dgm:pt modelId="{B263AC20-A432-4777-ACA2-6CF617F56909}" type="pres">
      <dgm:prSet presAssocID="{2DFC4140-5901-453B-99F1-A792ECB332D4}" presName="parentText" presStyleLbl="node1" presStyleIdx="1" presStyleCnt="5">
        <dgm:presLayoutVars>
          <dgm:chMax val="0"/>
          <dgm:bulletEnabled val="1"/>
        </dgm:presLayoutVars>
      </dgm:prSet>
      <dgm:spPr/>
    </dgm:pt>
    <dgm:pt modelId="{1E48630D-4A1C-4792-99F3-BC782618C776}" type="pres">
      <dgm:prSet presAssocID="{6AFB4E5E-E438-4412-BAF6-1491ADD74F1D}" presName="spacer" presStyleCnt="0"/>
      <dgm:spPr/>
    </dgm:pt>
    <dgm:pt modelId="{AE29EE20-0CB8-44F4-A014-B90459968F4A}" type="pres">
      <dgm:prSet presAssocID="{47662F48-ECB9-4DE6-84AE-8F04E500C505}" presName="parentText" presStyleLbl="node1" presStyleIdx="2" presStyleCnt="5">
        <dgm:presLayoutVars>
          <dgm:chMax val="0"/>
          <dgm:bulletEnabled val="1"/>
        </dgm:presLayoutVars>
      </dgm:prSet>
      <dgm:spPr/>
    </dgm:pt>
    <dgm:pt modelId="{9C5E5057-E3E0-4E14-8E0D-AB5C1E844F3D}" type="pres">
      <dgm:prSet presAssocID="{F0FDEB0B-B57F-45FC-924C-C4A22FD58B54}" presName="spacer" presStyleCnt="0"/>
      <dgm:spPr/>
    </dgm:pt>
    <dgm:pt modelId="{8609937D-2DAD-45BF-AF1C-EE0010A8DC6D}" type="pres">
      <dgm:prSet presAssocID="{819AE2F1-4780-448D-AF6B-0362CF62F4C1}" presName="parentText" presStyleLbl="node1" presStyleIdx="3" presStyleCnt="5">
        <dgm:presLayoutVars>
          <dgm:chMax val="0"/>
          <dgm:bulletEnabled val="1"/>
        </dgm:presLayoutVars>
      </dgm:prSet>
      <dgm:spPr/>
    </dgm:pt>
    <dgm:pt modelId="{62EAF2D9-2967-44FF-B325-6B9F32A8A206}" type="pres">
      <dgm:prSet presAssocID="{BEB6C8C9-1AE4-4D6F-AF1A-1BD55ABFBB0E}" presName="spacer" presStyleCnt="0"/>
      <dgm:spPr/>
    </dgm:pt>
    <dgm:pt modelId="{DFE5A50C-0D56-423B-B492-7B8F86F5129F}" type="pres">
      <dgm:prSet presAssocID="{FAF93A6B-8C37-45F0-A693-19D9B95D88DA}" presName="parentText" presStyleLbl="node1" presStyleIdx="4" presStyleCnt="5">
        <dgm:presLayoutVars>
          <dgm:chMax val="0"/>
          <dgm:bulletEnabled val="1"/>
        </dgm:presLayoutVars>
      </dgm:prSet>
      <dgm:spPr/>
    </dgm:pt>
  </dgm:ptLst>
  <dgm:cxnLst>
    <dgm:cxn modelId="{A5234700-DEDA-4BA6-BCE5-DC8AEF716DC2}" srcId="{33DC07A9-F3D6-43AE-9995-106EA8BD4603}" destId="{FAF93A6B-8C37-45F0-A693-19D9B95D88DA}" srcOrd="4" destOrd="0" parTransId="{B1F6A43A-61F2-4803-AEBA-847CB8328857}" sibTransId="{2A5EC6A1-A998-4720-8FB8-D80CE44D7B2C}"/>
    <dgm:cxn modelId="{D1BD7104-A15F-4A85-845C-193B8BB282ED}" srcId="{33DC07A9-F3D6-43AE-9995-106EA8BD4603}" destId="{2DFC4140-5901-453B-99F1-A792ECB332D4}" srcOrd="1" destOrd="0" parTransId="{320CDA02-B8B4-4383-B4E9-AABFA5B4CE15}" sibTransId="{6AFB4E5E-E438-4412-BAF6-1491ADD74F1D}"/>
    <dgm:cxn modelId="{27B8E514-282C-485B-AEA0-136DA465BC77}" type="presOf" srcId="{819AE2F1-4780-448D-AF6B-0362CF62F4C1}" destId="{8609937D-2DAD-45BF-AF1C-EE0010A8DC6D}" srcOrd="0" destOrd="0" presId="urn:microsoft.com/office/officeart/2005/8/layout/vList2"/>
    <dgm:cxn modelId="{11CD402B-86B8-432B-AD1E-86BA22992473}" type="presOf" srcId="{51159653-2FC0-4D95-BC7A-63BBD0A970E4}" destId="{E564B4DF-E1D9-40A3-AE92-45C3A09FE20D}" srcOrd="0" destOrd="0" presId="urn:microsoft.com/office/officeart/2005/8/layout/vList2"/>
    <dgm:cxn modelId="{9CFD3345-6F46-4354-943A-698F8A7ACF20}" type="presOf" srcId="{47662F48-ECB9-4DE6-84AE-8F04E500C505}" destId="{AE29EE20-0CB8-44F4-A014-B90459968F4A}" srcOrd="0" destOrd="0" presId="urn:microsoft.com/office/officeart/2005/8/layout/vList2"/>
    <dgm:cxn modelId="{85A1B86B-08C7-4196-B0FC-4C78A9B18CA5}" type="presOf" srcId="{33DC07A9-F3D6-43AE-9995-106EA8BD4603}" destId="{B6325991-CCD0-4A82-A49C-F27F7EC0E031}" srcOrd="0" destOrd="0" presId="urn:microsoft.com/office/officeart/2005/8/layout/vList2"/>
    <dgm:cxn modelId="{84C75C6D-E568-47AF-9C2C-EC4494D04893}" type="presOf" srcId="{2DFC4140-5901-453B-99F1-A792ECB332D4}" destId="{B263AC20-A432-4777-ACA2-6CF617F56909}" srcOrd="0" destOrd="0" presId="urn:microsoft.com/office/officeart/2005/8/layout/vList2"/>
    <dgm:cxn modelId="{BB9FF6CD-09F8-44EF-B42C-96CA59300756}" srcId="{33DC07A9-F3D6-43AE-9995-106EA8BD4603}" destId="{47662F48-ECB9-4DE6-84AE-8F04E500C505}" srcOrd="2" destOrd="0" parTransId="{E4CDFF8B-7A19-4FE5-AEFE-75F486C781E7}" sibTransId="{F0FDEB0B-B57F-45FC-924C-C4A22FD58B54}"/>
    <dgm:cxn modelId="{0BD10DE5-BC59-4563-9C9C-0A5C9E1B3919}" srcId="{33DC07A9-F3D6-43AE-9995-106EA8BD4603}" destId="{819AE2F1-4780-448D-AF6B-0362CF62F4C1}" srcOrd="3" destOrd="0" parTransId="{82DA9561-754B-4AAD-8865-A37BEA54E10A}" sibTransId="{BEB6C8C9-1AE4-4D6F-AF1A-1BD55ABFBB0E}"/>
    <dgm:cxn modelId="{436808EC-3215-4DA3-99BB-BD50B3C4AB63}" type="presOf" srcId="{FAF93A6B-8C37-45F0-A693-19D9B95D88DA}" destId="{DFE5A50C-0D56-423B-B492-7B8F86F5129F}" srcOrd="0" destOrd="0" presId="urn:microsoft.com/office/officeart/2005/8/layout/vList2"/>
    <dgm:cxn modelId="{D21E42F7-02C1-4E70-8F7C-66BD2E09FEE9}" srcId="{33DC07A9-F3D6-43AE-9995-106EA8BD4603}" destId="{51159653-2FC0-4D95-BC7A-63BBD0A970E4}" srcOrd="0" destOrd="0" parTransId="{DA67CE2C-A6DD-4404-96A9-4CA5901158BB}" sibTransId="{F0238B8D-6B3F-4890-BB95-850D5EB833C1}"/>
    <dgm:cxn modelId="{2DC71D3F-8B2A-40EC-BA72-715074A1F004}" type="presParOf" srcId="{B6325991-CCD0-4A82-A49C-F27F7EC0E031}" destId="{E564B4DF-E1D9-40A3-AE92-45C3A09FE20D}" srcOrd="0" destOrd="0" presId="urn:microsoft.com/office/officeart/2005/8/layout/vList2"/>
    <dgm:cxn modelId="{B27E6577-86F5-4784-B4AE-F1C4CFABCC5A}" type="presParOf" srcId="{B6325991-CCD0-4A82-A49C-F27F7EC0E031}" destId="{4ABE1C58-A2D5-41A1-B026-D39D9106A96A}" srcOrd="1" destOrd="0" presId="urn:microsoft.com/office/officeart/2005/8/layout/vList2"/>
    <dgm:cxn modelId="{2226E3CD-0A59-423B-A741-01C238C0353C}" type="presParOf" srcId="{B6325991-CCD0-4A82-A49C-F27F7EC0E031}" destId="{B263AC20-A432-4777-ACA2-6CF617F56909}" srcOrd="2" destOrd="0" presId="urn:microsoft.com/office/officeart/2005/8/layout/vList2"/>
    <dgm:cxn modelId="{B2BDF321-DDAD-4F02-A544-95F51F4C11C4}" type="presParOf" srcId="{B6325991-CCD0-4A82-A49C-F27F7EC0E031}" destId="{1E48630D-4A1C-4792-99F3-BC782618C776}" srcOrd="3" destOrd="0" presId="urn:microsoft.com/office/officeart/2005/8/layout/vList2"/>
    <dgm:cxn modelId="{D235B877-9093-4A1B-B6BD-596672AD4D20}" type="presParOf" srcId="{B6325991-CCD0-4A82-A49C-F27F7EC0E031}" destId="{AE29EE20-0CB8-44F4-A014-B90459968F4A}" srcOrd="4" destOrd="0" presId="urn:microsoft.com/office/officeart/2005/8/layout/vList2"/>
    <dgm:cxn modelId="{60461F3A-9027-4C7E-9890-895C8554ED9F}" type="presParOf" srcId="{B6325991-CCD0-4A82-A49C-F27F7EC0E031}" destId="{9C5E5057-E3E0-4E14-8E0D-AB5C1E844F3D}" srcOrd="5" destOrd="0" presId="urn:microsoft.com/office/officeart/2005/8/layout/vList2"/>
    <dgm:cxn modelId="{BA57DBED-873E-4004-9590-A9AAC5AE4FFE}" type="presParOf" srcId="{B6325991-CCD0-4A82-A49C-F27F7EC0E031}" destId="{8609937D-2DAD-45BF-AF1C-EE0010A8DC6D}" srcOrd="6" destOrd="0" presId="urn:microsoft.com/office/officeart/2005/8/layout/vList2"/>
    <dgm:cxn modelId="{08DAC3AC-D6DE-406D-98C0-04C4268D8AE3}" type="presParOf" srcId="{B6325991-CCD0-4A82-A49C-F27F7EC0E031}" destId="{62EAF2D9-2967-44FF-B325-6B9F32A8A206}" srcOrd="7" destOrd="0" presId="urn:microsoft.com/office/officeart/2005/8/layout/vList2"/>
    <dgm:cxn modelId="{4740E090-87DB-4A09-8012-6465C7D3A6DD}" type="presParOf" srcId="{B6325991-CCD0-4A82-A49C-F27F7EC0E031}" destId="{DFE5A50C-0D56-423B-B492-7B8F86F5129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BE781FD-51C7-4414-B584-0BB34E0E1109}" type="doc">
      <dgm:prSet loTypeId="urn:microsoft.com/office/officeart/2005/8/layout/vList2" loCatId="list" qsTypeId="urn:microsoft.com/office/officeart/2005/8/quickstyle/simple1" qsCatId="simple" csTypeId="urn:microsoft.com/office/officeart/2005/8/colors/accent0_2" csCatId="mainScheme"/>
      <dgm:spPr/>
      <dgm:t>
        <a:bodyPr/>
        <a:lstStyle/>
        <a:p>
          <a:endParaRPr lang="en-IN"/>
        </a:p>
      </dgm:t>
    </dgm:pt>
    <dgm:pt modelId="{2E9E4EEF-F770-45DB-8104-E521A1D90940}">
      <dgm:prSet/>
      <dgm:spPr/>
      <dgm:t>
        <a:bodyPr/>
        <a:lstStyle/>
        <a:p>
          <a:pPr rtl="0"/>
          <a:r>
            <a:rPr lang="en-IN"/>
            <a:t>Expensive</a:t>
          </a:r>
        </a:p>
      </dgm:t>
    </dgm:pt>
    <dgm:pt modelId="{8FF5A1A1-E81B-4781-B415-C4ACBB6B3414}" type="parTrans" cxnId="{1A7DC94D-7174-4CCA-B6EB-11F5B3B6E323}">
      <dgm:prSet/>
      <dgm:spPr/>
      <dgm:t>
        <a:bodyPr/>
        <a:lstStyle/>
        <a:p>
          <a:endParaRPr lang="en-IN"/>
        </a:p>
      </dgm:t>
    </dgm:pt>
    <dgm:pt modelId="{CFB5DD01-96FA-4AA6-85AC-E26694E88B63}" type="sibTrans" cxnId="{1A7DC94D-7174-4CCA-B6EB-11F5B3B6E323}">
      <dgm:prSet/>
      <dgm:spPr/>
      <dgm:t>
        <a:bodyPr/>
        <a:lstStyle/>
        <a:p>
          <a:endParaRPr lang="en-IN"/>
        </a:p>
      </dgm:t>
    </dgm:pt>
    <dgm:pt modelId="{E6AA513A-D38F-4413-B401-6F901A028FAF}">
      <dgm:prSet/>
      <dgm:spPr/>
      <dgm:t>
        <a:bodyPr/>
        <a:lstStyle/>
        <a:p>
          <a:pPr rtl="0"/>
          <a:r>
            <a:rPr lang="en-IN"/>
            <a:t>Not suitable for small firms</a:t>
          </a:r>
        </a:p>
      </dgm:t>
    </dgm:pt>
    <dgm:pt modelId="{55F81178-2E24-4451-AAEB-A0B2E61BC961}" type="parTrans" cxnId="{977357F1-1294-40A0-9288-362C4CD4A0FC}">
      <dgm:prSet/>
      <dgm:spPr/>
      <dgm:t>
        <a:bodyPr/>
        <a:lstStyle/>
        <a:p>
          <a:endParaRPr lang="en-IN"/>
        </a:p>
      </dgm:t>
    </dgm:pt>
    <dgm:pt modelId="{4225AC17-10F2-49C7-B60C-E109CD63F202}" type="sibTrans" cxnId="{977357F1-1294-40A0-9288-362C4CD4A0FC}">
      <dgm:prSet/>
      <dgm:spPr/>
      <dgm:t>
        <a:bodyPr/>
        <a:lstStyle/>
        <a:p>
          <a:endParaRPr lang="en-IN"/>
        </a:p>
      </dgm:t>
    </dgm:pt>
    <dgm:pt modelId="{7401A504-53B3-4069-904A-0AE8CD50FBDB}">
      <dgm:prSet/>
      <dgm:spPr/>
      <dgm:t>
        <a:bodyPr/>
        <a:lstStyle/>
        <a:p>
          <a:pPr rtl="0"/>
          <a:r>
            <a:rPr lang="en-IN"/>
            <a:t>Problem of re-organization</a:t>
          </a:r>
        </a:p>
      </dgm:t>
    </dgm:pt>
    <dgm:pt modelId="{D8778065-3EAF-4DED-B72B-513C159F0958}" type="parTrans" cxnId="{24D12DFF-0E0D-4A8B-95A2-382D492A2E13}">
      <dgm:prSet/>
      <dgm:spPr/>
      <dgm:t>
        <a:bodyPr/>
        <a:lstStyle/>
        <a:p>
          <a:endParaRPr lang="en-IN"/>
        </a:p>
      </dgm:t>
    </dgm:pt>
    <dgm:pt modelId="{D4F1153C-B5D0-4523-A21F-DDC88C99865E}" type="sibTrans" cxnId="{24D12DFF-0E0D-4A8B-95A2-382D492A2E13}">
      <dgm:prSet/>
      <dgm:spPr/>
      <dgm:t>
        <a:bodyPr/>
        <a:lstStyle/>
        <a:p>
          <a:endParaRPr lang="en-IN"/>
        </a:p>
      </dgm:t>
    </dgm:pt>
    <dgm:pt modelId="{BED3E58C-9B1A-4FED-A995-FEC1AA3C5207}">
      <dgm:prSet/>
      <dgm:spPr/>
      <dgm:t>
        <a:bodyPr/>
        <a:lstStyle/>
        <a:p>
          <a:pPr rtl="0"/>
          <a:r>
            <a:rPr lang="en-IN"/>
            <a:t>Problem of Over Production</a:t>
          </a:r>
        </a:p>
      </dgm:t>
    </dgm:pt>
    <dgm:pt modelId="{2046947F-825C-4CEE-B8DD-E56D9096B65A}" type="parTrans" cxnId="{8A935AB2-0855-48D5-AD39-04AAD28C6EF8}">
      <dgm:prSet/>
      <dgm:spPr/>
      <dgm:t>
        <a:bodyPr/>
        <a:lstStyle/>
        <a:p>
          <a:endParaRPr lang="en-IN"/>
        </a:p>
      </dgm:t>
    </dgm:pt>
    <dgm:pt modelId="{7D24D64A-BBFC-4916-B328-5ADAC5B64879}" type="sibTrans" cxnId="{8A935AB2-0855-48D5-AD39-04AAD28C6EF8}">
      <dgm:prSet/>
      <dgm:spPr/>
      <dgm:t>
        <a:bodyPr/>
        <a:lstStyle/>
        <a:p>
          <a:endParaRPr lang="en-IN"/>
        </a:p>
      </dgm:t>
    </dgm:pt>
    <dgm:pt modelId="{9FB349F7-6DF1-43B1-A2DD-EADEDE5C8666}">
      <dgm:prSet/>
      <dgm:spPr/>
      <dgm:t>
        <a:bodyPr/>
        <a:lstStyle/>
        <a:p>
          <a:pPr rtl="0"/>
          <a:r>
            <a:rPr lang="en-IN" dirty="0"/>
            <a:t>Narrow Applicability</a:t>
          </a:r>
        </a:p>
      </dgm:t>
    </dgm:pt>
    <dgm:pt modelId="{27AD007A-9660-4E3E-B167-3B27DF3F0E6E}" type="parTrans" cxnId="{D3BD1EA7-3DB0-4F60-B246-11348C3B58DC}">
      <dgm:prSet/>
      <dgm:spPr/>
      <dgm:t>
        <a:bodyPr/>
        <a:lstStyle/>
        <a:p>
          <a:endParaRPr lang="en-IN"/>
        </a:p>
      </dgm:t>
    </dgm:pt>
    <dgm:pt modelId="{9A497025-AD94-476E-8F43-A3BAEE2253EB}" type="sibTrans" cxnId="{D3BD1EA7-3DB0-4F60-B246-11348C3B58DC}">
      <dgm:prSet/>
      <dgm:spPr/>
      <dgm:t>
        <a:bodyPr/>
        <a:lstStyle/>
        <a:p>
          <a:endParaRPr lang="en-IN"/>
        </a:p>
      </dgm:t>
    </dgm:pt>
    <dgm:pt modelId="{D6BD9DD5-59D2-48D0-8127-E86F3C9087A4}" type="pres">
      <dgm:prSet presAssocID="{DBE781FD-51C7-4414-B584-0BB34E0E1109}" presName="linear" presStyleCnt="0">
        <dgm:presLayoutVars>
          <dgm:animLvl val="lvl"/>
          <dgm:resizeHandles val="exact"/>
        </dgm:presLayoutVars>
      </dgm:prSet>
      <dgm:spPr/>
    </dgm:pt>
    <dgm:pt modelId="{D7FF5997-AE91-4EE1-940D-3BC05D78E3CB}" type="pres">
      <dgm:prSet presAssocID="{2E9E4EEF-F770-45DB-8104-E521A1D90940}" presName="parentText" presStyleLbl="node1" presStyleIdx="0" presStyleCnt="5">
        <dgm:presLayoutVars>
          <dgm:chMax val="0"/>
          <dgm:bulletEnabled val="1"/>
        </dgm:presLayoutVars>
      </dgm:prSet>
      <dgm:spPr/>
    </dgm:pt>
    <dgm:pt modelId="{D3217878-C4B1-4C1D-B4AB-CA6430C0A19F}" type="pres">
      <dgm:prSet presAssocID="{CFB5DD01-96FA-4AA6-85AC-E26694E88B63}" presName="spacer" presStyleCnt="0"/>
      <dgm:spPr/>
    </dgm:pt>
    <dgm:pt modelId="{0CECE85E-5692-4277-BA23-4A291F40D602}" type="pres">
      <dgm:prSet presAssocID="{E6AA513A-D38F-4413-B401-6F901A028FAF}" presName="parentText" presStyleLbl="node1" presStyleIdx="1" presStyleCnt="5">
        <dgm:presLayoutVars>
          <dgm:chMax val="0"/>
          <dgm:bulletEnabled val="1"/>
        </dgm:presLayoutVars>
      </dgm:prSet>
      <dgm:spPr/>
    </dgm:pt>
    <dgm:pt modelId="{F8487B97-2A07-44CE-905C-2B51E4B0CEE4}" type="pres">
      <dgm:prSet presAssocID="{4225AC17-10F2-49C7-B60C-E109CD63F202}" presName="spacer" presStyleCnt="0"/>
      <dgm:spPr/>
    </dgm:pt>
    <dgm:pt modelId="{8E44E49F-92DE-4B84-8A45-A2D74D78D7F4}" type="pres">
      <dgm:prSet presAssocID="{7401A504-53B3-4069-904A-0AE8CD50FBDB}" presName="parentText" presStyleLbl="node1" presStyleIdx="2" presStyleCnt="5">
        <dgm:presLayoutVars>
          <dgm:chMax val="0"/>
          <dgm:bulletEnabled val="1"/>
        </dgm:presLayoutVars>
      </dgm:prSet>
      <dgm:spPr/>
    </dgm:pt>
    <dgm:pt modelId="{F75D5F45-7FF6-4A7F-855C-D71AD6EF5B25}" type="pres">
      <dgm:prSet presAssocID="{D4F1153C-B5D0-4523-A21F-DDC88C99865E}" presName="spacer" presStyleCnt="0"/>
      <dgm:spPr/>
    </dgm:pt>
    <dgm:pt modelId="{33243230-6900-48F8-A1FB-0E71490606A1}" type="pres">
      <dgm:prSet presAssocID="{BED3E58C-9B1A-4FED-A995-FEC1AA3C5207}" presName="parentText" presStyleLbl="node1" presStyleIdx="3" presStyleCnt="5">
        <dgm:presLayoutVars>
          <dgm:chMax val="0"/>
          <dgm:bulletEnabled val="1"/>
        </dgm:presLayoutVars>
      </dgm:prSet>
      <dgm:spPr/>
    </dgm:pt>
    <dgm:pt modelId="{F67ADAE1-B8C3-4052-BE91-C56B1EEE806F}" type="pres">
      <dgm:prSet presAssocID="{7D24D64A-BBFC-4916-B328-5ADAC5B64879}" presName="spacer" presStyleCnt="0"/>
      <dgm:spPr/>
    </dgm:pt>
    <dgm:pt modelId="{6173A635-AEA5-4312-A37F-E96357C99E20}" type="pres">
      <dgm:prSet presAssocID="{9FB349F7-6DF1-43B1-A2DD-EADEDE5C8666}" presName="parentText" presStyleLbl="node1" presStyleIdx="4" presStyleCnt="5" custLinFactNeighborX="908">
        <dgm:presLayoutVars>
          <dgm:chMax val="0"/>
          <dgm:bulletEnabled val="1"/>
        </dgm:presLayoutVars>
      </dgm:prSet>
      <dgm:spPr/>
    </dgm:pt>
  </dgm:ptLst>
  <dgm:cxnLst>
    <dgm:cxn modelId="{FA8A460C-764F-465B-BABB-E20C65EC6310}" type="presOf" srcId="{E6AA513A-D38F-4413-B401-6F901A028FAF}" destId="{0CECE85E-5692-4277-BA23-4A291F40D602}" srcOrd="0" destOrd="0" presId="urn:microsoft.com/office/officeart/2005/8/layout/vList2"/>
    <dgm:cxn modelId="{4178080F-F89F-4369-A2A0-8EA4C5CACB3B}" type="presOf" srcId="{7401A504-53B3-4069-904A-0AE8CD50FBDB}" destId="{8E44E49F-92DE-4B84-8A45-A2D74D78D7F4}" srcOrd="0" destOrd="0" presId="urn:microsoft.com/office/officeart/2005/8/layout/vList2"/>
    <dgm:cxn modelId="{1A7DC94D-7174-4CCA-B6EB-11F5B3B6E323}" srcId="{DBE781FD-51C7-4414-B584-0BB34E0E1109}" destId="{2E9E4EEF-F770-45DB-8104-E521A1D90940}" srcOrd="0" destOrd="0" parTransId="{8FF5A1A1-E81B-4781-B415-C4ACBB6B3414}" sibTransId="{CFB5DD01-96FA-4AA6-85AC-E26694E88B63}"/>
    <dgm:cxn modelId="{5F14388C-76A8-4747-A9FB-9CE17D81A218}" type="presOf" srcId="{9FB349F7-6DF1-43B1-A2DD-EADEDE5C8666}" destId="{6173A635-AEA5-4312-A37F-E96357C99E20}" srcOrd="0" destOrd="0" presId="urn:microsoft.com/office/officeart/2005/8/layout/vList2"/>
    <dgm:cxn modelId="{D3BD1EA7-3DB0-4F60-B246-11348C3B58DC}" srcId="{DBE781FD-51C7-4414-B584-0BB34E0E1109}" destId="{9FB349F7-6DF1-43B1-A2DD-EADEDE5C8666}" srcOrd="4" destOrd="0" parTransId="{27AD007A-9660-4E3E-B167-3B27DF3F0E6E}" sibTransId="{9A497025-AD94-476E-8F43-A3BAEE2253EB}"/>
    <dgm:cxn modelId="{3C01B9AE-ED9E-4709-B29D-F404C8E0217F}" type="presOf" srcId="{BED3E58C-9B1A-4FED-A995-FEC1AA3C5207}" destId="{33243230-6900-48F8-A1FB-0E71490606A1}" srcOrd="0" destOrd="0" presId="urn:microsoft.com/office/officeart/2005/8/layout/vList2"/>
    <dgm:cxn modelId="{8A935AB2-0855-48D5-AD39-04AAD28C6EF8}" srcId="{DBE781FD-51C7-4414-B584-0BB34E0E1109}" destId="{BED3E58C-9B1A-4FED-A995-FEC1AA3C5207}" srcOrd="3" destOrd="0" parTransId="{2046947F-825C-4CEE-B8DD-E56D9096B65A}" sibTransId="{7D24D64A-BBFC-4916-B328-5ADAC5B64879}"/>
    <dgm:cxn modelId="{2D728AD0-8B10-459C-AB09-34EAB855079F}" type="presOf" srcId="{DBE781FD-51C7-4414-B584-0BB34E0E1109}" destId="{D6BD9DD5-59D2-48D0-8127-E86F3C9087A4}" srcOrd="0" destOrd="0" presId="urn:microsoft.com/office/officeart/2005/8/layout/vList2"/>
    <dgm:cxn modelId="{ED67CFDD-4AB6-4E2A-BCF5-363E025A6C23}" type="presOf" srcId="{2E9E4EEF-F770-45DB-8104-E521A1D90940}" destId="{D7FF5997-AE91-4EE1-940D-3BC05D78E3CB}" srcOrd="0" destOrd="0" presId="urn:microsoft.com/office/officeart/2005/8/layout/vList2"/>
    <dgm:cxn modelId="{977357F1-1294-40A0-9288-362C4CD4A0FC}" srcId="{DBE781FD-51C7-4414-B584-0BB34E0E1109}" destId="{E6AA513A-D38F-4413-B401-6F901A028FAF}" srcOrd="1" destOrd="0" parTransId="{55F81178-2E24-4451-AAEB-A0B2E61BC961}" sibTransId="{4225AC17-10F2-49C7-B60C-E109CD63F202}"/>
    <dgm:cxn modelId="{24D12DFF-0E0D-4A8B-95A2-382D492A2E13}" srcId="{DBE781FD-51C7-4414-B584-0BB34E0E1109}" destId="{7401A504-53B3-4069-904A-0AE8CD50FBDB}" srcOrd="2" destOrd="0" parTransId="{D8778065-3EAF-4DED-B72B-513C159F0958}" sibTransId="{D4F1153C-B5D0-4523-A21F-DDC88C99865E}"/>
    <dgm:cxn modelId="{6CB231A9-45ED-4168-97E3-28460FB45713}" type="presParOf" srcId="{D6BD9DD5-59D2-48D0-8127-E86F3C9087A4}" destId="{D7FF5997-AE91-4EE1-940D-3BC05D78E3CB}" srcOrd="0" destOrd="0" presId="urn:microsoft.com/office/officeart/2005/8/layout/vList2"/>
    <dgm:cxn modelId="{F4F4607A-A6C1-4182-B458-743376422844}" type="presParOf" srcId="{D6BD9DD5-59D2-48D0-8127-E86F3C9087A4}" destId="{D3217878-C4B1-4C1D-B4AB-CA6430C0A19F}" srcOrd="1" destOrd="0" presId="urn:microsoft.com/office/officeart/2005/8/layout/vList2"/>
    <dgm:cxn modelId="{0DCF2821-73D2-4CD0-B2E6-895DCEB89908}" type="presParOf" srcId="{D6BD9DD5-59D2-48D0-8127-E86F3C9087A4}" destId="{0CECE85E-5692-4277-BA23-4A291F40D602}" srcOrd="2" destOrd="0" presId="urn:microsoft.com/office/officeart/2005/8/layout/vList2"/>
    <dgm:cxn modelId="{716CF63C-9564-43C7-9462-F108F6616601}" type="presParOf" srcId="{D6BD9DD5-59D2-48D0-8127-E86F3C9087A4}" destId="{F8487B97-2A07-44CE-905C-2B51E4B0CEE4}" srcOrd="3" destOrd="0" presId="urn:microsoft.com/office/officeart/2005/8/layout/vList2"/>
    <dgm:cxn modelId="{40FE3ED0-1125-41AD-A19B-07DD1ECDBF3E}" type="presParOf" srcId="{D6BD9DD5-59D2-48D0-8127-E86F3C9087A4}" destId="{8E44E49F-92DE-4B84-8A45-A2D74D78D7F4}" srcOrd="4" destOrd="0" presId="urn:microsoft.com/office/officeart/2005/8/layout/vList2"/>
    <dgm:cxn modelId="{A2C33976-9C96-45A9-BFC0-B2CEBA83BE6F}" type="presParOf" srcId="{D6BD9DD5-59D2-48D0-8127-E86F3C9087A4}" destId="{F75D5F45-7FF6-4A7F-855C-D71AD6EF5B25}" srcOrd="5" destOrd="0" presId="urn:microsoft.com/office/officeart/2005/8/layout/vList2"/>
    <dgm:cxn modelId="{D3CAE3A6-F2B1-4571-93BF-C402AB2F4038}" type="presParOf" srcId="{D6BD9DD5-59D2-48D0-8127-E86F3C9087A4}" destId="{33243230-6900-48F8-A1FB-0E71490606A1}" srcOrd="6" destOrd="0" presId="urn:microsoft.com/office/officeart/2005/8/layout/vList2"/>
    <dgm:cxn modelId="{30959323-8D33-4478-9FE4-B9946EC659B5}" type="presParOf" srcId="{D6BD9DD5-59D2-48D0-8127-E86F3C9087A4}" destId="{F67ADAE1-B8C3-4052-BE91-C56B1EEE806F}" srcOrd="7" destOrd="0" presId="urn:microsoft.com/office/officeart/2005/8/layout/vList2"/>
    <dgm:cxn modelId="{96ADEA39-5271-458A-80E9-C62AF1DF4F59}" type="presParOf" srcId="{D6BD9DD5-59D2-48D0-8127-E86F3C9087A4}" destId="{6173A635-AEA5-4312-A37F-E96357C99E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8EA91C7-E4FD-4D13-B83A-8AE68705B400}" type="doc">
      <dgm:prSet loTypeId="urn:microsoft.com/office/officeart/2005/8/layout/vList2" loCatId="list" qsTypeId="urn:microsoft.com/office/officeart/2005/8/quickstyle/simple1" qsCatId="simple" csTypeId="urn:microsoft.com/office/officeart/2005/8/colors/accent0_2" csCatId="mainScheme"/>
      <dgm:spPr/>
      <dgm:t>
        <a:bodyPr/>
        <a:lstStyle/>
        <a:p>
          <a:endParaRPr lang="en-IN"/>
        </a:p>
      </dgm:t>
    </dgm:pt>
    <dgm:pt modelId="{1ABD847E-5268-4EA5-B407-D6AB8BB0EB8B}">
      <dgm:prSet/>
      <dgm:spPr/>
      <dgm:t>
        <a:bodyPr/>
        <a:lstStyle/>
        <a:p>
          <a:pPr rtl="0"/>
          <a:r>
            <a:rPr lang="en-IN"/>
            <a:t>Faulty Assumptions</a:t>
          </a:r>
        </a:p>
      </dgm:t>
    </dgm:pt>
    <dgm:pt modelId="{65ED574F-E1D6-44F9-AA61-D7E62021AA07}" type="parTrans" cxnId="{6EF98889-332B-4F90-A8F3-A66B168B6A2D}">
      <dgm:prSet/>
      <dgm:spPr/>
      <dgm:t>
        <a:bodyPr/>
        <a:lstStyle/>
        <a:p>
          <a:endParaRPr lang="en-IN"/>
        </a:p>
      </dgm:t>
    </dgm:pt>
    <dgm:pt modelId="{DE4615FF-C3B0-46A0-B2B6-D9FBAA774017}" type="sibTrans" cxnId="{6EF98889-332B-4F90-A8F3-A66B168B6A2D}">
      <dgm:prSet/>
      <dgm:spPr/>
      <dgm:t>
        <a:bodyPr/>
        <a:lstStyle/>
        <a:p>
          <a:endParaRPr lang="en-IN"/>
        </a:p>
      </dgm:t>
    </dgm:pt>
    <dgm:pt modelId="{E660C1B7-1A01-475A-8AD1-561F0C651E6F}">
      <dgm:prSet/>
      <dgm:spPr/>
      <dgm:t>
        <a:bodyPr/>
        <a:lstStyle/>
        <a:p>
          <a:pPr rtl="0"/>
          <a:r>
            <a:rPr lang="en-IN"/>
            <a:t>Individualistic Approach</a:t>
          </a:r>
        </a:p>
      </dgm:t>
    </dgm:pt>
    <dgm:pt modelId="{0E69941C-A9A6-4F92-BD82-FC924ABDB357}" type="parTrans" cxnId="{5224C3DE-19D9-4167-A023-B350658DDF3A}">
      <dgm:prSet/>
      <dgm:spPr/>
      <dgm:t>
        <a:bodyPr/>
        <a:lstStyle/>
        <a:p>
          <a:endParaRPr lang="en-IN"/>
        </a:p>
      </dgm:t>
    </dgm:pt>
    <dgm:pt modelId="{0F1C40C1-F003-4D83-8442-3BAEE7959824}" type="sibTrans" cxnId="{5224C3DE-19D9-4167-A023-B350658DDF3A}">
      <dgm:prSet/>
      <dgm:spPr/>
      <dgm:t>
        <a:bodyPr/>
        <a:lstStyle/>
        <a:p>
          <a:endParaRPr lang="en-IN"/>
        </a:p>
      </dgm:t>
    </dgm:pt>
    <dgm:pt modelId="{441902F5-D37F-4DB9-B09D-5AD4E4971D22}">
      <dgm:prSet/>
      <dgm:spPr/>
      <dgm:t>
        <a:bodyPr/>
        <a:lstStyle/>
        <a:p>
          <a:pPr rtl="0"/>
          <a:r>
            <a:rPr lang="en-IN"/>
            <a:t>Problem of separation of Planning from doing work</a:t>
          </a:r>
        </a:p>
      </dgm:t>
    </dgm:pt>
    <dgm:pt modelId="{7ACBAC06-B7C6-4234-A027-5591BCC2A3DA}" type="parTrans" cxnId="{2B165568-1847-4C3B-A239-15F578A675ED}">
      <dgm:prSet/>
      <dgm:spPr/>
      <dgm:t>
        <a:bodyPr/>
        <a:lstStyle/>
        <a:p>
          <a:endParaRPr lang="en-IN"/>
        </a:p>
      </dgm:t>
    </dgm:pt>
    <dgm:pt modelId="{6B123B72-111D-429B-8216-886EFAEFAB4C}" type="sibTrans" cxnId="{2B165568-1847-4C3B-A239-15F578A675ED}">
      <dgm:prSet/>
      <dgm:spPr/>
      <dgm:t>
        <a:bodyPr/>
        <a:lstStyle/>
        <a:p>
          <a:endParaRPr lang="en-IN"/>
        </a:p>
      </dgm:t>
    </dgm:pt>
    <dgm:pt modelId="{49A5D7B3-EE95-4CFD-A2EA-EC7EEF6076B3}">
      <dgm:prSet/>
      <dgm:spPr/>
      <dgm:t>
        <a:bodyPr/>
        <a:lstStyle/>
        <a:p>
          <a:pPr rtl="0"/>
          <a:r>
            <a:rPr lang="en-IN"/>
            <a:t>Monotony</a:t>
          </a:r>
        </a:p>
      </dgm:t>
    </dgm:pt>
    <dgm:pt modelId="{C6CAEF8B-9EAD-4936-BDB9-4EF98F4E9E63}" type="parTrans" cxnId="{942494A9-99C7-4CCB-B7FD-07889EFC07F7}">
      <dgm:prSet/>
      <dgm:spPr/>
      <dgm:t>
        <a:bodyPr/>
        <a:lstStyle/>
        <a:p>
          <a:endParaRPr lang="en-IN"/>
        </a:p>
      </dgm:t>
    </dgm:pt>
    <dgm:pt modelId="{7B72D80A-FA5B-4220-A821-1D95192968C9}" type="sibTrans" cxnId="{942494A9-99C7-4CCB-B7FD-07889EFC07F7}">
      <dgm:prSet/>
      <dgm:spPr/>
      <dgm:t>
        <a:bodyPr/>
        <a:lstStyle/>
        <a:p>
          <a:endParaRPr lang="en-IN"/>
        </a:p>
      </dgm:t>
    </dgm:pt>
    <dgm:pt modelId="{03D1B2B8-1664-48E8-9CAD-F40EC6ECC61F}">
      <dgm:prSet/>
      <dgm:spPr/>
      <dgm:t>
        <a:bodyPr/>
        <a:lstStyle/>
        <a:p>
          <a:pPr rtl="0"/>
          <a:r>
            <a:rPr lang="en-IN"/>
            <a:t>Lack of Non-Monetary Incentives</a:t>
          </a:r>
        </a:p>
      </dgm:t>
    </dgm:pt>
    <dgm:pt modelId="{F115E458-3BCF-417D-90C8-8B5AD4EBEF33}" type="parTrans" cxnId="{B1FC2D11-B184-43E4-9F96-37C7A0BCF57A}">
      <dgm:prSet/>
      <dgm:spPr/>
      <dgm:t>
        <a:bodyPr/>
        <a:lstStyle/>
        <a:p>
          <a:endParaRPr lang="en-IN"/>
        </a:p>
      </dgm:t>
    </dgm:pt>
    <dgm:pt modelId="{D96BD4E9-3CCF-43C9-95B6-DA000276B36A}" type="sibTrans" cxnId="{B1FC2D11-B184-43E4-9F96-37C7A0BCF57A}">
      <dgm:prSet/>
      <dgm:spPr/>
      <dgm:t>
        <a:bodyPr/>
        <a:lstStyle/>
        <a:p>
          <a:endParaRPr lang="en-IN"/>
        </a:p>
      </dgm:t>
    </dgm:pt>
    <dgm:pt modelId="{7590C4A1-9C33-46D7-B9ED-107AF79980D1}" type="pres">
      <dgm:prSet presAssocID="{D8EA91C7-E4FD-4D13-B83A-8AE68705B400}" presName="linear" presStyleCnt="0">
        <dgm:presLayoutVars>
          <dgm:animLvl val="lvl"/>
          <dgm:resizeHandles val="exact"/>
        </dgm:presLayoutVars>
      </dgm:prSet>
      <dgm:spPr/>
    </dgm:pt>
    <dgm:pt modelId="{7FFEB583-8CC2-47E1-94A2-9C2F2A706775}" type="pres">
      <dgm:prSet presAssocID="{1ABD847E-5268-4EA5-B407-D6AB8BB0EB8B}" presName="parentText" presStyleLbl="node1" presStyleIdx="0" presStyleCnt="5">
        <dgm:presLayoutVars>
          <dgm:chMax val="0"/>
          <dgm:bulletEnabled val="1"/>
        </dgm:presLayoutVars>
      </dgm:prSet>
      <dgm:spPr/>
    </dgm:pt>
    <dgm:pt modelId="{B2EA6AE6-D7E5-40C2-A9A1-52B1B5418D26}" type="pres">
      <dgm:prSet presAssocID="{DE4615FF-C3B0-46A0-B2B6-D9FBAA774017}" presName="spacer" presStyleCnt="0"/>
      <dgm:spPr/>
    </dgm:pt>
    <dgm:pt modelId="{076F3718-39FA-4905-A53A-CA20AE7B1B6E}" type="pres">
      <dgm:prSet presAssocID="{E660C1B7-1A01-475A-8AD1-561F0C651E6F}" presName="parentText" presStyleLbl="node1" presStyleIdx="1" presStyleCnt="5">
        <dgm:presLayoutVars>
          <dgm:chMax val="0"/>
          <dgm:bulletEnabled val="1"/>
        </dgm:presLayoutVars>
      </dgm:prSet>
      <dgm:spPr/>
    </dgm:pt>
    <dgm:pt modelId="{5D6942DA-E599-4B0C-A9C8-27C3070BD834}" type="pres">
      <dgm:prSet presAssocID="{0F1C40C1-F003-4D83-8442-3BAEE7959824}" presName="spacer" presStyleCnt="0"/>
      <dgm:spPr/>
    </dgm:pt>
    <dgm:pt modelId="{E9EE8603-CC80-4D1C-A9D6-F3AA581707B2}" type="pres">
      <dgm:prSet presAssocID="{441902F5-D37F-4DB9-B09D-5AD4E4971D22}" presName="parentText" presStyleLbl="node1" presStyleIdx="2" presStyleCnt="5">
        <dgm:presLayoutVars>
          <dgm:chMax val="0"/>
          <dgm:bulletEnabled val="1"/>
        </dgm:presLayoutVars>
      </dgm:prSet>
      <dgm:spPr/>
    </dgm:pt>
    <dgm:pt modelId="{A1A5975F-DB32-487D-BA08-1E6C34F8AA50}" type="pres">
      <dgm:prSet presAssocID="{6B123B72-111D-429B-8216-886EFAEFAB4C}" presName="spacer" presStyleCnt="0"/>
      <dgm:spPr/>
    </dgm:pt>
    <dgm:pt modelId="{5B3B72AA-52CC-445D-91E9-8D1C8CA9D0E1}" type="pres">
      <dgm:prSet presAssocID="{49A5D7B3-EE95-4CFD-A2EA-EC7EEF6076B3}" presName="parentText" presStyleLbl="node1" presStyleIdx="3" presStyleCnt="5">
        <dgm:presLayoutVars>
          <dgm:chMax val="0"/>
          <dgm:bulletEnabled val="1"/>
        </dgm:presLayoutVars>
      </dgm:prSet>
      <dgm:spPr/>
    </dgm:pt>
    <dgm:pt modelId="{286BD11D-1B2B-4AE8-A19A-7DD6CFE9805D}" type="pres">
      <dgm:prSet presAssocID="{7B72D80A-FA5B-4220-A821-1D95192968C9}" presName="spacer" presStyleCnt="0"/>
      <dgm:spPr/>
    </dgm:pt>
    <dgm:pt modelId="{E3EDF4AB-F6D3-4D5F-ACD6-EE8B1200C087}" type="pres">
      <dgm:prSet presAssocID="{03D1B2B8-1664-48E8-9CAD-F40EC6ECC61F}" presName="parentText" presStyleLbl="node1" presStyleIdx="4" presStyleCnt="5">
        <dgm:presLayoutVars>
          <dgm:chMax val="0"/>
          <dgm:bulletEnabled val="1"/>
        </dgm:presLayoutVars>
      </dgm:prSet>
      <dgm:spPr/>
    </dgm:pt>
  </dgm:ptLst>
  <dgm:cxnLst>
    <dgm:cxn modelId="{B1FC2D11-B184-43E4-9F96-37C7A0BCF57A}" srcId="{D8EA91C7-E4FD-4D13-B83A-8AE68705B400}" destId="{03D1B2B8-1664-48E8-9CAD-F40EC6ECC61F}" srcOrd="4" destOrd="0" parTransId="{F115E458-3BCF-417D-90C8-8B5AD4EBEF33}" sibTransId="{D96BD4E9-3CCF-43C9-95B6-DA000276B36A}"/>
    <dgm:cxn modelId="{1D20CE16-110C-444B-B0B9-979F890D77BE}" type="presOf" srcId="{D8EA91C7-E4FD-4D13-B83A-8AE68705B400}" destId="{7590C4A1-9C33-46D7-B9ED-107AF79980D1}" srcOrd="0" destOrd="0" presId="urn:microsoft.com/office/officeart/2005/8/layout/vList2"/>
    <dgm:cxn modelId="{5D1CCB30-4CFA-4AFE-AFE7-6E7E43F2544F}" type="presOf" srcId="{49A5D7B3-EE95-4CFD-A2EA-EC7EEF6076B3}" destId="{5B3B72AA-52CC-445D-91E9-8D1C8CA9D0E1}" srcOrd="0" destOrd="0" presId="urn:microsoft.com/office/officeart/2005/8/layout/vList2"/>
    <dgm:cxn modelId="{2B165568-1847-4C3B-A239-15F578A675ED}" srcId="{D8EA91C7-E4FD-4D13-B83A-8AE68705B400}" destId="{441902F5-D37F-4DB9-B09D-5AD4E4971D22}" srcOrd="2" destOrd="0" parTransId="{7ACBAC06-B7C6-4234-A027-5591BCC2A3DA}" sibTransId="{6B123B72-111D-429B-8216-886EFAEFAB4C}"/>
    <dgm:cxn modelId="{4839197F-CA6E-4FFC-92EE-C05C89B02CCC}" type="presOf" srcId="{E660C1B7-1A01-475A-8AD1-561F0C651E6F}" destId="{076F3718-39FA-4905-A53A-CA20AE7B1B6E}" srcOrd="0" destOrd="0" presId="urn:microsoft.com/office/officeart/2005/8/layout/vList2"/>
    <dgm:cxn modelId="{53C94C80-C055-4359-9338-F101A1B40B86}" type="presOf" srcId="{1ABD847E-5268-4EA5-B407-D6AB8BB0EB8B}" destId="{7FFEB583-8CC2-47E1-94A2-9C2F2A706775}" srcOrd="0" destOrd="0" presId="urn:microsoft.com/office/officeart/2005/8/layout/vList2"/>
    <dgm:cxn modelId="{6EF98889-332B-4F90-A8F3-A66B168B6A2D}" srcId="{D8EA91C7-E4FD-4D13-B83A-8AE68705B400}" destId="{1ABD847E-5268-4EA5-B407-D6AB8BB0EB8B}" srcOrd="0" destOrd="0" parTransId="{65ED574F-E1D6-44F9-AA61-D7E62021AA07}" sibTransId="{DE4615FF-C3B0-46A0-B2B6-D9FBAA774017}"/>
    <dgm:cxn modelId="{51C16EA1-8FED-40BD-B3E8-3836073571A0}" type="presOf" srcId="{441902F5-D37F-4DB9-B09D-5AD4E4971D22}" destId="{E9EE8603-CC80-4D1C-A9D6-F3AA581707B2}" srcOrd="0" destOrd="0" presId="urn:microsoft.com/office/officeart/2005/8/layout/vList2"/>
    <dgm:cxn modelId="{A409D6A7-E12C-4259-800D-529A79417328}" type="presOf" srcId="{03D1B2B8-1664-48E8-9CAD-F40EC6ECC61F}" destId="{E3EDF4AB-F6D3-4D5F-ACD6-EE8B1200C087}" srcOrd="0" destOrd="0" presId="urn:microsoft.com/office/officeart/2005/8/layout/vList2"/>
    <dgm:cxn modelId="{942494A9-99C7-4CCB-B7FD-07889EFC07F7}" srcId="{D8EA91C7-E4FD-4D13-B83A-8AE68705B400}" destId="{49A5D7B3-EE95-4CFD-A2EA-EC7EEF6076B3}" srcOrd="3" destOrd="0" parTransId="{C6CAEF8B-9EAD-4936-BDB9-4EF98F4E9E63}" sibTransId="{7B72D80A-FA5B-4220-A821-1D95192968C9}"/>
    <dgm:cxn modelId="{5224C3DE-19D9-4167-A023-B350658DDF3A}" srcId="{D8EA91C7-E4FD-4D13-B83A-8AE68705B400}" destId="{E660C1B7-1A01-475A-8AD1-561F0C651E6F}" srcOrd="1" destOrd="0" parTransId="{0E69941C-A9A6-4F92-BD82-FC924ABDB357}" sibTransId="{0F1C40C1-F003-4D83-8442-3BAEE7959824}"/>
    <dgm:cxn modelId="{202EDC8B-6AFC-493B-A57A-2C16714DBCCD}" type="presParOf" srcId="{7590C4A1-9C33-46D7-B9ED-107AF79980D1}" destId="{7FFEB583-8CC2-47E1-94A2-9C2F2A706775}" srcOrd="0" destOrd="0" presId="urn:microsoft.com/office/officeart/2005/8/layout/vList2"/>
    <dgm:cxn modelId="{8E859535-BBA9-476B-877F-487975FDCBE1}" type="presParOf" srcId="{7590C4A1-9C33-46D7-B9ED-107AF79980D1}" destId="{B2EA6AE6-D7E5-40C2-A9A1-52B1B5418D26}" srcOrd="1" destOrd="0" presId="urn:microsoft.com/office/officeart/2005/8/layout/vList2"/>
    <dgm:cxn modelId="{F8B262E2-5FDE-403E-9C75-599415497AAC}" type="presParOf" srcId="{7590C4A1-9C33-46D7-B9ED-107AF79980D1}" destId="{076F3718-39FA-4905-A53A-CA20AE7B1B6E}" srcOrd="2" destOrd="0" presId="urn:microsoft.com/office/officeart/2005/8/layout/vList2"/>
    <dgm:cxn modelId="{FE9F41C4-8AA2-416D-9462-3F36C4CFC397}" type="presParOf" srcId="{7590C4A1-9C33-46D7-B9ED-107AF79980D1}" destId="{5D6942DA-E599-4B0C-A9C8-27C3070BD834}" srcOrd="3" destOrd="0" presId="urn:microsoft.com/office/officeart/2005/8/layout/vList2"/>
    <dgm:cxn modelId="{365D09BF-3571-44BD-A58C-A19C75CFE486}" type="presParOf" srcId="{7590C4A1-9C33-46D7-B9ED-107AF79980D1}" destId="{E9EE8603-CC80-4D1C-A9D6-F3AA581707B2}" srcOrd="4" destOrd="0" presId="urn:microsoft.com/office/officeart/2005/8/layout/vList2"/>
    <dgm:cxn modelId="{57F00948-6788-46C0-908D-88F77B4BE958}" type="presParOf" srcId="{7590C4A1-9C33-46D7-B9ED-107AF79980D1}" destId="{A1A5975F-DB32-487D-BA08-1E6C34F8AA50}" srcOrd="5" destOrd="0" presId="urn:microsoft.com/office/officeart/2005/8/layout/vList2"/>
    <dgm:cxn modelId="{4E5321BC-901C-4C72-82CA-0BC4254285D2}" type="presParOf" srcId="{7590C4A1-9C33-46D7-B9ED-107AF79980D1}" destId="{5B3B72AA-52CC-445D-91E9-8D1C8CA9D0E1}" srcOrd="6" destOrd="0" presId="urn:microsoft.com/office/officeart/2005/8/layout/vList2"/>
    <dgm:cxn modelId="{BB563633-C26D-4AED-B19A-643A05AC8B36}" type="presParOf" srcId="{7590C4A1-9C33-46D7-B9ED-107AF79980D1}" destId="{286BD11D-1B2B-4AE8-A19A-7DD6CFE9805D}" srcOrd="7" destOrd="0" presId="urn:microsoft.com/office/officeart/2005/8/layout/vList2"/>
    <dgm:cxn modelId="{92B23B63-F2E3-4064-AAE5-05F669DC9B63}" type="presParOf" srcId="{7590C4A1-9C33-46D7-B9ED-107AF79980D1}" destId="{E3EDF4AB-F6D3-4D5F-ACD6-EE8B1200C08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4F6B615-3B2F-4D0B-A8AA-20316E073314}"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IN"/>
        </a:p>
      </dgm:t>
    </dgm:pt>
    <dgm:pt modelId="{8887F662-8A8F-4B0F-9924-793B22D59F5E}">
      <dgm:prSet phldrT="[Text]" custT="1"/>
      <dgm:spPr/>
      <dgm:t>
        <a:bodyPr/>
        <a:lstStyle/>
        <a:p>
          <a:r>
            <a:rPr lang="en-IN" sz="3200" b="1" dirty="0">
              <a:solidFill>
                <a:schemeClr val="tx1"/>
              </a:solidFill>
            </a:rPr>
            <a:t>Contribution</a:t>
          </a:r>
        </a:p>
      </dgm:t>
    </dgm:pt>
    <dgm:pt modelId="{B20B1805-2D47-49D8-8F2B-32F337A02254}" type="parTrans" cxnId="{FA1BA08A-73ED-4234-B80C-81940408934E}">
      <dgm:prSet/>
      <dgm:spPr/>
      <dgm:t>
        <a:bodyPr/>
        <a:lstStyle/>
        <a:p>
          <a:endParaRPr lang="en-IN"/>
        </a:p>
      </dgm:t>
    </dgm:pt>
    <dgm:pt modelId="{8C104544-48B6-46CE-B82C-BFC753E9687A}" type="sibTrans" cxnId="{FA1BA08A-73ED-4234-B80C-81940408934E}">
      <dgm:prSet/>
      <dgm:spPr/>
      <dgm:t>
        <a:bodyPr/>
        <a:lstStyle/>
        <a:p>
          <a:endParaRPr lang="en-IN"/>
        </a:p>
      </dgm:t>
    </dgm:pt>
    <dgm:pt modelId="{CA0610EB-4732-4BA6-BF52-FBB720938D67}">
      <dgm:prSet phldrT="[Text]"/>
      <dgm:spPr/>
      <dgm:t>
        <a:bodyPr/>
        <a:lstStyle/>
        <a:p>
          <a:r>
            <a:rPr lang="en-IN" sz="1800" dirty="0">
              <a:solidFill>
                <a:schemeClr val="tx1"/>
              </a:solidFill>
            </a:rPr>
            <a:t>Classification of Industrial Activities</a:t>
          </a:r>
        </a:p>
      </dgm:t>
    </dgm:pt>
    <dgm:pt modelId="{2D19952E-5105-46BD-BE7A-8B776A9FCECF}" type="parTrans" cxnId="{6522EA9F-E2D1-47AB-9C0C-B847E3C00C23}">
      <dgm:prSet/>
      <dgm:spPr/>
      <dgm:t>
        <a:bodyPr/>
        <a:lstStyle/>
        <a:p>
          <a:endParaRPr lang="en-IN"/>
        </a:p>
      </dgm:t>
    </dgm:pt>
    <dgm:pt modelId="{D07B6DC6-1051-450B-A6DF-63D80A96F2A5}" type="sibTrans" cxnId="{6522EA9F-E2D1-47AB-9C0C-B847E3C00C23}">
      <dgm:prSet/>
      <dgm:spPr/>
      <dgm:t>
        <a:bodyPr/>
        <a:lstStyle/>
        <a:p>
          <a:endParaRPr lang="en-IN"/>
        </a:p>
      </dgm:t>
    </dgm:pt>
    <dgm:pt modelId="{251071F9-F392-4DFA-AFE4-116240EF0F19}">
      <dgm:prSet phldrT="[Text]"/>
      <dgm:spPr/>
      <dgm:t>
        <a:bodyPr/>
        <a:lstStyle/>
        <a:p>
          <a:r>
            <a:rPr lang="en-IN" sz="1800" dirty="0">
              <a:solidFill>
                <a:schemeClr val="tx1"/>
              </a:solidFill>
            </a:rPr>
            <a:t>Classification f Managerial Functions</a:t>
          </a:r>
        </a:p>
      </dgm:t>
    </dgm:pt>
    <dgm:pt modelId="{A694F381-45D7-437F-A236-C401AFB20D30}" type="parTrans" cxnId="{9739C34D-BEC1-491F-806E-64272560E1AF}">
      <dgm:prSet/>
      <dgm:spPr/>
      <dgm:t>
        <a:bodyPr/>
        <a:lstStyle/>
        <a:p>
          <a:endParaRPr lang="en-IN"/>
        </a:p>
      </dgm:t>
    </dgm:pt>
    <dgm:pt modelId="{E53B508C-10CC-442B-84BB-A9FDBFCDA4D1}" type="sibTrans" cxnId="{9739C34D-BEC1-491F-806E-64272560E1AF}">
      <dgm:prSet/>
      <dgm:spPr/>
      <dgm:t>
        <a:bodyPr/>
        <a:lstStyle/>
        <a:p>
          <a:endParaRPr lang="en-IN"/>
        </a:p>
      </dgm:t>
    </dgm:pt>
    <dgm:pt modelId="{748E16BB-EF2D-4EBE-9746-4A2CE4E4E990}">
      <dgm:prSet phldrT="[Text]" custT="1"/>
      <dgm:spPr/>
      <dgm:t>
        <a:bodyPr/>
        <a:lstStyle/>
        <a:p>
          <a:r>
            <a:rPr lang="en-IN" sz="3200" b="1" dirty="0">
              <a:solidFill>
                <a:schemeClr val="tx1"/>
              </a:solidFill>
            </a:rPr>
            <a:t>Criticisms</a:t>
          </a:r>
        </a:p>
      </dgm:t>
    </dgm:pt>
    <dgm:pt modelId="{5E2A46AE-CE27-4C30-A057-7275CC62F6B1}" type="parTrans" cxnId="{96A50CD9-65AE-471D-8A65-1A161154C666}">
      <dgm:prSet/>
      <dgm:spPr/>
      <dgm:t>
        <a:bodyPr/>
        <a:lstStyle/>
        <a:p>
          <a:endParaRPr lang="en-IN"/>
        </a:p>
      </dgm:t>
    </dgm:pt>
    <dgm:pt modelId="{48A2A4F4-9C6D-48F3-B10A-A223406FC737}" type="sibTrans" cxnId="{96A50CD9-65AE-471D-8A65-1A161154C666}">
      <dgm:prSet/>
      <dgm:spPr/>
      <dgm:t>
        <a:bodyPr/>
        <a:lstStyle/>
        <a:p>
          <a:endParaRPr lang="en-IN"/>
        </a:p>
      </dgm:t>
    </dgm:pt>
    <dgm:pt modelId="{4D7D2510-8341-4DDC-BB85-4B8D474618DB}">
      <dgm:prSet phldrT="[Text]"/>
      <dgm:spPr/>
      <dgm:t>
        <a:bodyPr/>
        <a:lstStyle/>
        <a:p>
          <a:r>
            <a:rPr lang="en-IN" sz="1800" dirty="0">
              <a:solidFill>
                <a:schemeClr val="tx1"/>
              </a:solidFill>
            </a:rPr>
            <a:t>Too Formal</a:t>
          </a:r>
        </a:p>
      </dgm:t>
    </dgm:pt>
    <dgm:pt modelId="{B73F9B3C-FFE1-475A-9B48-BDB909E4534F}" type="parTrans" cxnId="{69C63865-D960-4328-A4A7-B93B39BF7898}">
      <dgm:prSet/>
      <dgm:spPr/>
      <dgm:t>
        <a:bodyPr/>
        <a:lstStyle/>
        <a:p>
          <a:endParaRPr lang="en-IN"/>
        </a:p>
      </dgm:t>
    </dgm:pt>
    <dgm:pt modelId="{9BF186CB-F0E0-4E37-9FE3-17BE09285800}" type="sibTrans" cxnId="{69C63865-D960-4328-A4A7-B93B39BF7898}">
      <dgm:prSet/>
      <dgm:spPr/>
      <dgm:t>
        <a:bodyPr/>
        <a:lstStyle/>
        <a:p>
          <a:endParaRPr lang="en-IN"/>
        </a:p>
      </dgm:t>
    </dgm:pt>
    <dgm:pt modelId="{BB9045B2-EB46-49AF-90A4-8B18A79761AA}">
      <dgm:prSet phldrT="[Text]"/>
      <dgm:spPr/>
      <dgm:t>
        <a:bodyPr/>
        <a:lstStyle/>
        <a:p>
          <a:r>
            <a:rPr lang="en-IN" sz="1800" dirty="0">
              <a:solidFill>
                <a:schemeClr val="tx1"/>
              </a:solidFill>
            </a:rPr>
            <a:t>Lack of Empirical Evidence</a:t>
          </a:r>
        </a:p>
      </dgm:t>
    </dgm:pt>
    <dgm:pt modelId="{D20FB1B2-AF82-4A83-BA2D-F359A129D4F9}" type="parTrans" cxnId="{E94184A4-0DBE-4E61-86C3-0C61044649A5}">
      <dgm:prSet/>
      <dgm:spPr/>
      <dgm:t>
        <a:bodyPr/>
        <a:lstStyle/>
        <a:p>
          <a:endParaRPr lang="en-IN"/>
        </a:p>
      </dgm:t>
    </dgm:pt>
    <dgm:pt modelId="{F52D6A6E-CE67-41F6-A749-3521AEC02BC3}" type="sibTrans" cxnId="{E94184A4-0DBE-4E61-86C3-0C61044649A5}">
      <dgm:prSet/>
      <dgm:spPr/>
      <dgm:t>
        <a:bodyPr/>
        <a:lstStyle/>
        <a:p>
          <a:endParaRPr lang="en-IN"/>
        </a:p>
      </dgm:t>
    </dgm:pt>
    <dgm:pt modelId="{A3800907-FCCA-4841-926B-D69D50E777FA}">
      <dgm:prSet phldrT="[Text]"/>
      <dgm:spPr/>
      <dgm:t>
        <a:bodyPr/>
        <a:lstStyle/>
        <a:p>
          <a:r>
            <a:rPr lang="en-IN" sz="1800" dirty="0">
              <a:solidFill>
                <a:schemeClr val="tx1"/>
              </a:solidFill>
            </a:rPr>
            <a:t>Universal Principles of Management</a:t>
          </a:r>
        </a:p>
      </dgm:t>
    </dgm:pt>
    <dgm:pt modelId="{0B5091D3-2543-411D-A0B3-2C7D248C2C6A}" type="parTrans" cxnId="{E9A27FDF-36A0-49DE-9A42-C2331FF3BE8F}">
      <dgm:prSet/>
      <dgm:spPr/>
      <dgm:t>
        <a:bodyPr/>
        <a:lstStyle/>
        <a:p>
          <a:endParaRPr lang="en-IN"/>
        </a:p>
      </dgm:t>
    </dgm:pt>
    <dgm:pt modelId="{C5FDE7B3-A2CC-4C00-9B20-D04A7792E2F9}" type="sibTrans" cxnId="{E9A27FDF-36A0-49DE-9A42-C2331FF3BE8F}">
      <dgm:prSet/>
      <dgm:spPr/>
      <dgm:t>
        <a:bodyPr/>
        <a:lstStyle/>
        <a:p>
          <a:endParaRPr lang="en-IN"/>
        </a:p>
      </dgm:t>
    </dgm:pt>
    <dgm:pt modelId="{3DBCD2EB-B273-4345-80DF-AAA342047932}">
      <dgm:prSet phldrT="[Text]"/>
      <dgm:spPr/>
      <dgm:t>
        <a:bodyPr/>
        <a:lstStyle/>
        <a:p>
          <a:r>
            <a:rPr lang="en-IN" sz="1800" dirty="0">
              <a:solidFill>
                <a:schemeClr val="tx1"/>
              </a:solidFill>
            </a:rPr>
            <a:t>Significance of Management Function</a:t>
          </a:r>
        </a:p>
      </dgm:t>
    </dgm:pt>
    <dgm:pt modelId="{C9C800BC-4B4A-4ECF-A085-1C8C3667F1ED}" type="parTrans" cxnId="{6B45CF06-9701-4440-91FE-DB0FD1E7C09D}">
      <dgm:prSet/>
      <dgm:spPr/>
      <dgm:t>
        <a:bodyPr/>
        <a:lstStyle/>
        <a:p>
          <a:endParaRPr lang="en-IN"/>
        </a:p>
      </dgm:t>
    </dgm:pt>
    <dgm:pt modelId="{207443D0-14D4-409B-8490-6D72C9F6E750}" type="sibTrans" cxnId="{6B45CF06-9701-4440-91FE-DB0FD1E7C09D}">
      <dgm:prSet/>
      <dgm:spPr/>
      <dgm:t>
        <a:bodyPr/>
        <a:lstStyle/>
        <a:p>
          <a:endParaRPr lang="en-IN"/>
        </a:p>
      </dgm:t>
    </dgm:pt>
    <dgm:pt modelId="{6EF1EB6F-3889-4E27-AC77-251B70B05BDA}">
      <dgm:prSet phldrT="[Text]"/>
      <dgm:spPr/>
      <dgm:t>
        <a:bodyPr/>
        <a:lstStyle/>
        <a:p>
          <a:r>
            <a:rPr lang="en-IN" sz="1800" dirty="0">
              <a:solidFill>
                <a:schemeClr val="tx1"/>
              </a:solidFill>
            </a:rPr>
            <a:t>Managerial Qualities &amp; Training</a:t>
          </a:r>
        </a:p>
      </dgm:t>
    </dgm:pt>
    <dgm:pt modelId="{4076224B-FF92-47BA-A489-FD89B714A2E7}" type="parTrans" cxnId="{04F1AE02-A3C2-4DCD-B3FA-C9043C78940F}">
      <dgm:prSet/>
      <dgm:spPr/>
      <dgm:t>
        <a:bodyPr/>
        <a:lstStyle/>
        <a:p>
          <a:endParaRPr lang="en-IN"/>
        </a:p>
      </dgm:t>
    </dgm:pt>
    <dgm:pt modelId="{A1CAFDB2-6D46-4372-9C55-7B4345AC9597}" type="sibTrans" cxnId="{04F1AE02-A3C2-4DCD-B3FA-C9043C78940F}">
      <dgm:prSet/>
      <dgm:spPr/>
      <dgm:t>
        <a:bodyPr/>
        <a:lstStyle/>
        <a:p>
          <a:endParaRPr lang="en-IN"/>
        </a:p>
      </dgm:t>
    </dgm:pt>
    <dgm:pt modelId="{0E60B61F-0101-4BF7-A31A-70F9EE3D9A3F}">
      <dgm:prSet phldrT="[Text]"/>
      <dgm:spPr/>
      <dgm:t>
        <a:bodyPr/>
        <a:lstStyle/>
        <a:p>
          <a:r>
            <a:rPr lang="en-IN" sz="1800" dirty="0">
              <a:solidFill>
                <a:schemeClr val="tx1"/>
              </a:solidFill>
            </a:rPr>
            <a:t>Macro Approach to Management </a:t>
          </a:r>
        </a:p>
      </dgm:t>
    </dgm:pt>
    <dgm:pt modelId="{B0FC7F9D-1952-472C-9338-D29255048C55}" type="parTrans" cxnId="{91BCE964-8250-4302-B023-FE574A964B23}">
      <dgm:prSet/>
      <dgm:spPr/>
      <dgm:t>
        <a:bodyPr/>
        <a:lstStyle/>
        <a:p>
          <a:endParaRPr lang="en-IN"/>
        </a:p>
      </dgm:t>
    </dgm:pt>
    <dgm:pt modelId="{386E9A6C-AD89-4F0D-AD27-C00F6BB43FB5}" type="sibTrans" cxnId="{91BCE964-8250-4302-B023-FE574A964B23}">
      <dgm:prSet/>
      <dgm:spPr/>
      <dgm:t>
        <a:bodyPr/>
        <a:lstStyle/>
        <a:p>
          <a:endParaRPr lang="en-IN"/>
        </a:p>
      </dgm:t>
    </dgm:pt>
    <dgm:pt modelId="{B0DE317E-CD22-46C3-8141-0C042E10AD12}">
      <dgm:prSet phldrT="[Text]"/>
      <dgm:spPr/>
      <dgm:t>
        <a:bodyPr/>
        <a:lstStyle/>
        <a:p>
          <a:r>
            <a:rPr lang="en-IN" sz="1800" dirty="0">
              <a:solidFill>
                <a:schemeClr val="tx1"/>
              </a:solidFill>
            </a:rPr>
            <a:t>Human Aspect of Management</a:t>
          </a:r>
        </a:p>
      </dgm:t>
    </dgm:pt>
    <dgm:pt modelId="{DEFEAB99-3D04-4347-8B23-DAF991846F1D}" type="parTrans" cxnId="{7EA9DF98-02D9-4AB1-953D-71857C48BEFD}">
      <dgm:prSet/>
      <dgm:spPr/>
      <dgm:t>
        <a:bodyPr/>
        <a:lstStyle/>
        <a:p>
          <a:endParaRPr lang="en-IN"/>
        </a:p>
      </dgm:t>
    </dgm:pt>
    <dgm:pt modelId="{D4625343-220E-4A26-8B87-5DB23DB49BAD}" type="sibTrans" cxnId="{7EA9DF98-02D9-4AB1-953D-71857C48BEFD}">
      <dgm:prSet/>
      <dgm:spPr/>
      <dgm:t>
        <a:bodyPr/>
        <a:lstStyle/>
        <a:p>
          <a:endParaRPr lang="en-IN"/>
        </a:p>
      </dgm:t>
    </dgm:pt>
    <dgm:pt modelId="{5F115928-28A9-4B94-A23D-F5D32E659D18}">
      <dgm:prSet phldrT="[Text]"/>
      <dgm:spPr/>
      <dgm:t>
        <a:bodyPr/>
        <a:lstStyle/>
        <a:p>
          <a:r>
            <a:rPr lang="en-IN" sz="1800" dirty="0">
              <a:solidFill>
                <a:schemeClr val="tx1"/>
              </a:solidFill>
            </a:rPr>
            <a:t>Too Vague</a:t>
          </a:r>
        </a:p>
      </dgm:t>
    </dgm:pt>
    <dgm:pt modelId="{0BC65E7E-5CF0-440E-9E6C-08D7757A4117}" type="parTrans" cxnId="{5D5A37F3-3EF0-4779-9F44-024E26525F51}">
      <dgm:prSet/>
      <dgm:spPr/>
      <dgm:t>
        <a:bodyPr/>
        <a:lstStyle/>
        <a:p>
          <a:endParaRPr lang="en-IN"/>
        </a:p>
      </dgm:t>
    </dgm:pt>
    <dgm:pt modelId="{E70A428A-7614-408C-9C73-57ACC157C6EB}" type="sibTrans" cxnId="{5D5A37F3-3EF0-4779-9F44-024E26525F51}">
      <dgm:prSet/>
      <dgm:spPr/>
      <dgm:t>
        <a:bodyPr/>
        <a:lstStyle/>
        <a:p>
          <a:endParaRPr lang="en-IN"/>
        </a:p>
      </dgm:t>
    </dgm:pt>
    <dgm:pt modelId="{B1C62D36-92AA-4350-9459-87AAFA010A14}">
      <dgm:prSet phldrT="[Text]"/>
      <dgm:spPr/>
      <dgm:t>
        <a:bodyPr/>
        <a:lstStyle/>
        <a:p>
          <a:r>
            <a:rPr lang="en-IN" sz="1800" dirty="0">
              <a:solidFill>
                <a:schemeClr val="tx1"/>
              </a:solidFill>
            </a:rPr>
            <a:t>Inconsistency</a:t>
          </a:r>
        </a:p>
      </dgm:t>
    </dgm:pt>
    <dgm:pt modelId="{443431CE-C067-4F60-9A40-F0D20DDD397A}" type="parTrans" cxnId="{CFED2D71-B569-4B44-9722-D6A71734797F}">
      <dgm:prSet/>
      <dgm:spPr/>
      <dgm:t>
        <a:bodyPr/>
        <a:lstStyle/>
        <a:p>
          <a:endParaRPr lang="en-IN"/>
        </a:p>
      </dgm:t>
    </dgm:pt>
    <dgm:pt modelId="{0DD85E05-76C9-47E0-B3ED-FCAD05111288}" type="sibTrans" cxnId="{CFED2D71-B569-4B44-9722-D6A71734797F}">
      <dgm:prSet/>
      <dgm:spPr/>
      <dgm:t>
        <a:bodyPr/>
        <a:lstStyle/>
        <a:p>
          <a:endParaRPr lang="en-IN"/>
        </a:p>
      </dgm:t>
    </dgm:pt>
    <dgm:pt modelId="{98936985-3AC6-4F14-917E-04717800AE63}">
      <dgm:prSet phldrT="[Text]"/>
      <dgm:spPr/>
      <dgm:t>
        <a:bodyPr/>
        <a:lstStyle/>
        <a:p>
          <a:r>
            <a:rPr lang="en-IN" sz="1800" dirty="0">
              <a:solidFill>
                <a:schemeClr val="tx1"/>
              </a:solidFill>
            </a:rPr>
            <a:t>Pro-Management Bias</a:t>
          </a:r>
        </a:p>
      </dgm:t>
    </dgm:pt>
    <dgm:pt modelId="{4CA0F563-7F29-4810-BFD0-F22C5EC7727F}" type="parTrans" cxnId="{973A5DF5-42FD-4062-87D7-370494CC13A3}">
      <dgm:prSet/>
      <dgm:spPr/>
      <dgm:t>
        <a:bodyPr/>
        <a:lstStyle/>
        <a:p>
          <a:endParaRPr lang="en-IN"/>
        </a:p>
      </dgm:t>
    </dgm:pt>
    <dgm:pt modelId="{493B8BD8-7802-47CE-A3A4-29ABBD551ACB}" type="sibTrans" cxnId="{973A5DF5-42FD-4062-87D7-370494CC13A3}">
      <dgm:prSet/>
      <dgm:spPr/>
      <dgm:t>
        <a:bodyPr/>
        <a:lstStyle/>
        <a:p>
          <a:endParaRPr lang="en-IN"/>
        </a:p>
      </dgm:t>
    </dgm:pt>
    <dgm:pt modelId="{67A9DC43-EB9D-48B2-8EA4-20FA4B336D4E}">
      <dgm:prSet phldrT="[Text]"/>
      <dgm:spPr/>
      <dgm:t>
        <a:bodyPr/>
        <a:lstStyle/>
        <a:p>
          <a:r>
            <a:rPr lang="en-IN" sz="1800" dirty="0">
              <a:solidFill>
                <a:schemeClr val="tx1"/>
              </a:solidFill>
            </a:rPr>
            <a:t>Historical Value</a:t>
          </a:r>
        </a:p>
      </dgm:t>
    </dgm:pt>
    <dgm:pt modelId="{558BFCB2-FFC9-4495-B984-08FE249350FA}" type="parTrans" cxnId="{363D7991-31D1-42C2-9F2D-3DA99B24CE63}">
      <dgm:prSet/>
      <dgm:spPr/>
      <dgm:t>
        <a:bodyPr/>
        <a:lstStyle/>
        <a:p>
          <a:endParaRPr lang="en-IN"/>
        </a:p>
      </dgm:t>
    </dgm:pt>
    <dgm:pt modelId="{C4E1DF53-FD58-4823-9122-64C549B83596}" type="sibTrans" cxnId="{363D7991-31D1-42C2-9F2D-3DA99B24CE63}">
      <dgm:prSet/>
      <dgm:spPr/>
      <dgm:t>
        <a:bodyPr/>
        <a:lstStyle/>
        <a:p>
          <a:endParaRPr lang="en-IN"/>
        </a:p>
      </dgm:t>
    </dgm:pt>
    <dgm:pt modelId="{2F4909CC-F6B6-4A08-A0A7-63088158376F}" type="pres">
      <dgm:prSet presAssocID="{64F6B615-3B2F-4D0B-A8AA-20316E073314}" presName="Name0" presStyleCnt="0">
        <dgm:presLayoutVars>
          <dgm:dir/>
          <dgm:resizeHandles val="exact"/>
        </dgm:presLayoutVars>
      </dgm:prSet>
      <dgm:spPr/>
    </dgm:pt>
    <dgm:pt modelId="{54FFD9DD-C180-4945-9819-B8CE81F8FC72}" type="pres">
      <dgm:prSet presAssocID="{8887F662-8A8F-4B0F-9924-793B22D59F5E}" presName="node" presStyleLbl="node1" presStyleIdx="0" presStyleCnt="2">
        <dgm:presLayoutVars>
          <dgm:bulletEnabled val="1"/>
        </dgm:presLayoutVars>
      </dgm:prSet>
      <dgm:spPr/>
    </dgm:pt>
    <dgm:pt modelId="{FA9B9AFE-EC0A-4ED3-8F80-3ACEC3B4CF52}" type="pres">
      <dgm:prSet presAssocID="{8C104544-48B6-46CE-B82C-BFC753E9687A}" presName="sibTrans" presStyleCnt="0"/>
      <dgm:spPr/>
    </dgm:pt>
    <dgm:pt modelId="{7798BAB3-D3CD-42E1-881A-7DF92E3A4614}" type="pres">
      <dgm:prSet presAssocID="{748E16BB-EF2D-4EBE-9746-4A2CE4E4E990}" presName="node" presStyleLbl="node1" presStyleIdx="1" presStyleCnt="2">
        <dgm:presLayoutVars>
          <dgm:bulletEnabled val="1"/>
        </dgm:presLayoutVars>
      </dgm:prSet>
      <dgm:spPr/>
    </dgm:pt>
  </dgm:ptLst>
  <dgm:cxnLst>
    <dgm:cxn modelId="{04F1AE02-A3C2-4DCD-B3FA-C9043C78940F}" srcId="{8887F662-8A8F-4B0F-9924-793B22D59F5E}" destId="{6EF1EB6F-3889-4E27-AC77-251B70B05BDA}" srcOrd="4" destOrd="0" parTransId="{4076224B-FF92-47BA-A489-FD89B714A2E7}" sibTransId="{A1CAFDB2-6D46-4372-9C55-7B4345AC9597}"/>
    <dgm:cxn modelId="{6B45CF06-9701-4440-91FE-DB0FD1E7C09D}" srcId="{8887F662-8A8F-4B0F-9924-793B22D59F5E}" destId="{3DBCD2EB-B273-4345-80DF-AAA342047932}" srcOrd="3" destOrd="0" parTransId="{C9C800BC-4B4A-4ECF-A085-1C8C3667F1ED}" sibTransId="{207443D0-14D4-409B-8490-6D72C9F6E750}"/>
    <dgm:cxn modelId="{2314DD10-C8EB-42BD-8BDA-3773257E1FCC}" type="presOf" srcId="{B0DE317E-CD22-46C3-8141-0C042E10AD12}" destId="{54FFD9DD-C180-4945-9819-B8CE81F8FC72}" srcOrd="0" destOrd="7" presId="urn:microsoft.com/office/officeart/2005/8/layout/hList6"/>
    <dgm:cxn modelId="{91BCE964-8250-4302-B023-FE574A964B23}" srcId="{8887F662-8A8F-4B0F-9924-793B22D59F5E}" destId="{0E60B61F-0101-4BF7-A31A-70F9EE3D9A3F}" srcOrd="5" destOrd="0" parTransId="{B0FC7F9D-1952-472C-9338-D29255048C55}" sibTransId="{386E9A6C-AD89-4F0D-AD27-C00F6BB43FB5}"/>
    <dgm:cxn modelId="{69C63865-D960-4328-A4A7-B93B39BF7898}" srcId="{748E16BB-EF2D-4EBE-9746-4A2CE4E4E990}" destId="{4D7D2510-8341-4DDC-BB85-4B8D474618DB}" srcOrd="0" destOrd="0" parTransId="{B73F9B3C-FFE1-475A-9B48-BDB909E4534F}" sibTransId="{9BF186CB-F0E0-4E37-9FE3-17BE09285800}"/>
    <dgm:cxn modelId="{7B99C547-10E9-4BC7-A3C9-EB1F79AD87A4}" type="presOf" srcId="{6EF1EB6F-3889-4E27-AC77-251B70B05BDA}" destId="{54FFD9DD-C180-4945-9819-B8CE81F8FC72}" srcOrd="0" destOrd="5" presId="urn:microsoft.com/office/officeart/2005/8/layout/hList6"/>
    <dgm:cxn modelId="{BA2D8E6C-183A-43F7-968D-018050D00B57}" type="presOf" srcId="{64F6B615-3B2F-4D0B-A8AA-20316E073314}" destId="{2F4909CC-F6B6-4A08-A0A7-63088158376F}" srcOrd="0" destOrd="0" presId="urn:microsoft.com/office/officeart/2005/8/layout/hList6"/>
    <dgm:cxn modelId="{9739C34D-BEC1-491F-806E-64272560E1AF}" srcId="{8887F662-8A8F-4B0F-9924-793B22D59F5E}" destId="{251071F9-F392-4DFA-AFE4-116240EF0F19}" srcOrd="1" destOrd="0" parTransId="{A694F381-45D7-437F-A236-C401AFB20D30}" sibTransId="{E53B508C-10CC-442B-84BB-A9FDBFCDA4D1}"/>
    <dgm:cxn modelId="{11706670-560C-4796-908D-C4FF9BD648F1}" type="presOf" srcId="{67A9DC43-EB9D-48B2-8EA4-20FA4B336D4E}" destId="{7798BAB3-D3CD-42E1-881A-7DF92E3A4614}" srcOrd="0" destOrd="6" presId="urn:microsoft.com/office/officeart/2005/8/layout/hList6"/>
    <dgm:cxn modelId="{CFED2D71-B569-4B44-9722-D6A71734797F}" srcId="{748E16BB-EF2D-4EBE-9746-4A2CE4E4E990}" destId="{B1C62D36-92AA-4350-9459-87AAFA010A14}" srcOrd="3" destOrd="0" parTransId="{443431CE-C067-4F60-9A40-F0D20DDD397A}" sibTransId="{0DD85E05-76C9-47E0-B3ED-FCAD05111288}"/>
    <dgm:cxn modelId="{FE519574-29C6-4FF2-BCD1-197EEE8187A2}" type="presOf" srcId="{B1C62D36-92AA-4350-9459-87AAFA010A14}" destId="{7798BAB3-D3CD-42E1-881A-7DF92E3A4614}" srcOrd="0" destOrd="4" presId="urn:microsoft.com/office/officeart/2005/8/layout/hList6"/>
    <dgm:cxn modelId="{FA1BA08A-73ED-4234-B80C-81940408934E}" srcId="{64F6B615-3B2F-4D0B-A8AA-20316E073314}" destId="{8887F662-8A8F-4B0F-9924-793B22D59F5E}" srcOrd="0" destOrd="0" parTransId="{B20B1805-2D47-49D8-8F2B-32F337A02254}" sibTransId="{8C104544-48B6-46CE-B82C-BFC753E9687A}"/>
    <dgm:cxn modelId="{363D7991-31D1-42C2-9F2D-3DA99B24CE63}" srcId="{748E16BB-EF2D-4EBE-9746-4A2CE4E4E990}" destId="{67A9DC43-EB9D-48B2-8EA4-20FA4B336D4E}" srcOrd="5" destOrd="0" parTransId="{558BFCB2-FFC9-4495-B984-08FE249350FA}" sibTransId="{C4E1DF53-FD58-4823-9122-64C549B83596}"/>
    <dgm:cxn modelId="{7EA9DF98-02D9-4AB1-953D-71857C48BEFD}" srcId="{8887F662-8A8F-4B0F-9924-793B22D59F5E}" destId="{B0DE317E-CD22-46C3-8141-0C042E10AD12}" srcOrd="6" destOrd="0" parTransId="{DEFEAB99-3D04-4347-8B23-DAF991846F1D}" sibTransId="{D4625343-220E-4A26-8B87-5DB23DB49BAD}"/>
    <dgm:cxn modelId="{6522EA9F-E2D1-47AB-9C0C-B847E3C00C23}" srcId="{8887F662-8A8F-4B0F-9924-793B22D59F5E}" destId="{CA0610EB-4732-4BA6-BF52-FBB720938D67}" srcOrd="0" destOrd="0" parTransId="{2D19952E-5105-46BD-BE7A-8B776A9FCECF}" sibTransId="{D07B6DC6-1051-450B-A6DF-63D80A96F2A5}"/>
    <dgm:cxn modelId="{E94184A4-0DBE-4E61-86C3-0C61044649A5}" srcId="{748E16BB-EF2D-4EBE-9746-4A2CE4E4E990}" destId="{BB9045B2-EB46-49AF-90A4-8B18A79761AA}" srcOrd="2" destOrd="0" parTransId="{D20FB1B2-AF82-4A83-BA2D-F359A129D4F9}" sibTransId="{F52D6A6E-CE67-41F6-A749-3521AEC02BC3}"/>
    <dgm:cxn modelId="{865AB1A6-692D-4BB0-B3CA-738D2D036602}" type="presOf" srcId="{CA0610EB-4732-4BA6-BF52-FBB720938D67}" destId="{54FFD9DD-C180-4945-9819-B8CE81F8FC72}" srcOrd="0" destOrd="1" presId="urn:microsoft.com/office/officeart/2005/8/layout/hList6"/>
    <dgm:cxn modelId="{ABA2CBB0-6239-4D02-A131-242EB6E63374}" type="presOf" srcId="{5F115928-28A9-4B94-A23D-F5D32E659D18}" destId="{7798BAB3-D3CD-42E1-881A-7DF92E3A4614}" srcOrd="0" destOrd="2" presId="urn:microsoft.com/office/officeart/2005/8/layout/hList6"/>
    <dgm:cxn modelId="{006E55B9-E65C-4625-941E-CE8FCD4C0E07}" type="presOf" srcId="{3DBCD2EB-B273-4345-80DF-AAA342047932}" destId="{54FFD9DD-C180-4945-9819-B8CE81F8FC72}" srcOrd="0" destOrd="4" presId="urn:microsoft.com/office/officeart/2005/8/layout/hList6"/>
    <dgm:cxn modelId="{F70330BC-AEFB-4831-9587-52108C987DF1}" type="presOf" srcId="{748E16BB-EF2D-4EBE-9746-4A2CE4E4E990}" destId="{7798BAB3-D3CD-42E1-881A-7DF92E3A4614}" srcOrd="0" destOrd="0" presId="urn:microsoft.com/office/officeart/2005/8/layout/hList6"/>
    <dgm:cxn modelId="{907EEEBD-CA88-4434-81C5-E6B490CE3D0D}" type="presOf" srcId="{A3800907-FCCA-4841-926B-D69D50E777FA}" destId="{54FFD9DD-C180-4945-9819-B8CE81F8FC72}" srcOrd="0" destOrd="3" presId="urn:microsoft.com/office/officeart/2005/8/layout/hList6"/>
    <dgm:cxn modelId="{8A0F71C2-FFDE-4419-8F57-5294BC0CEB4D}" type="presOf" srcId="{0E60B61F-0101-4BF7-A31A-70F9EE3D9A3F}" destId="{54FFD9DD-C180-4945-9819-B8CE81F8FC72}" srcOrd="0" destOrd="6" presId="urn:microsoft.com/office/officeart/2005/8/layout/hList6"/>
    <dgm:cxn modelId="{E2C49DC6-3186-4861-AAE9-5F2F1981F19F}" type="presOf" srcId="{BB9045B2-EB46-49AF-90A4-8B18A79761AA}" destId="{7798BAB3-D3CD-42E1-881A-7DF92E3A4614}" srcOrd="0" destOrd="3" presId="urn:microsoft.com/office/officeart/2005/8/layout/hList6"/>
    <dgm:cxn modelId="{78B21DC9-3719-4883-AD0C-062C108F6C17}" type="presOf" srcId="{98936985-3AC6-4F14-917E-04717800AE63}" destId="{7798BAB3-D3CD-42E1-881A-7DF92E3A4614}" srcOrd="0" destOrd="5" presId="urn:microsoft.com/office/officeart/2005/8/layout/hList6"/>
    <dgm:cxn modelId="{936C59D5-3C13-4B67-913A-7079CE619A67}" type="presOf" srcId="{251071F9-F392-4DFA-AFE4-116240EF0F19}" destId="{54FFD9DD-C180-4945-9819-B8CE81F8FC72}" srcOrd="0" destOrd="2" presId="urn:microsoft.com/office/officeart/2005/8/layout/hList6"/>
    <dgm:cxn modelId="{96A50CD9-65AE-471D-8A65-1A161154C666}" srcId="{64F6B615-3B2F-4D0B-A8AA-20316E073314}" destId="{748E16BB-EF2D-4EBE-9746-4A2CE4E4E990}" srcOrd="1" destOrd="0" parTransId="{5E2A46AE-CE27-4C30-A057-7275CC62F6B1}" sibTransId="{48A2A4F4-9C6D-48F3-B10A-A223406FC737}"/>
    <dgm:cxn modelId="{3C2CB7DD-88D0-4C5A-97FA-C0E9295C9F68}" type="presOf" srcId="{8887F662-8A8F-4B0F-9924-793B22D59F5E}" destId="{54FFD9DD-C180-4945-9819-B8CE81F8FC72}" srcOrd="0" destOrd="0" presId="urn:microsoft.com/office/officeart/2005/8/layout/hList6"/>
    <dgm:cxn modelId="{1501CEDE-6F70-4D91-BCDE-2E4B9BF50515}" type="presOf" srcId="{4D7D2510-8341-4DDC-BB85-4B8D474618DB}" destId="{7798BAB3-D3CD-42E1-881A-7DF92E3A4614}" srcOrd="0" destOrd="1" presId="urn:microsoft.com/office/officeart/2005/8/layout/hList6"/>
    <dgm:cxn modelId="{E9A27FDF-36A0-49DE-9A42-C2331FF3BE8F}" srcId="{8887F662-8A8F-4B0F-9924-793B22D59F5E}" destId="{A3800907-FCCA-4841-926B-D69D50E777FA}" srcOrd="2" destOrd="0" parTransId="{0B5091D3-2543-411D-A0B3-2C7D248C2C6A}" sibTransId="{C5FDE7B3-A2CC-4C00-9B20-D04A7792E2F9}"/>
    <dgm:cxn modelId="{5D5A37F3-3EF0-4779-9F44-024E26525F51}" srcId="{748E16BB-EF2D-4EBE-9746-4A2CE4E4E990}" destId="{5F115928-28A9-4B94-A23D-F5D32E659D18}" srcOrd="1" destOrd="0" parTransId="{0BC65E7E-5CF0-440E-9E6C-08D7757A4117}" sibTransId="{E70A428A-7614-408C-9C73-57ACC157C6EB}"/>
    <dgm:cxn modelId="{973A5DF5-42FD-4062-87D7-370494CC13A3}" srcId="{748E16BB-EF2D-4EBE-9746-4A2CE4E4E990}" destId="{98936985-3AC6-4F14-917E-04717800AE63}" srcOrd="4" destOrd="0" parTransId="{4CA0F563-7F29-4810-BFD0-F22C5EC7727F}" sibTransId="{493B8BD8-7802-47CE-A3A4-29ABBD551ACB}"/>
    <dgm:cxn modelId="{76B0907F-D015-49D0-BADE-32C0807D299E}" type="presParOf" srcId="{2F4909CC-F6B6-4A08-A0A7-63088158376F}" destId="{54FFD9DD-C180-4945-9819-B8CE81F8FC72}" srcOrd="0" destOrd="0" presId="urn:microsoft.com/office/officeart/2005/8/layout/hList6"/>
    <dgm:cxn modelId="{65071517-CE11-4006-B940-AF2B371578B9}" type="presParOf" srcId="{2F4909CC-F6B6-4A08-A0A7-63088158376F}" destId="{FA9B9AFE-EC0A-4ED3-8F80-3ACEC3B4CF52}" srcOrd="1" destOrd="0" presId="urn:microsoft.com/office/officeart/2005/8/layout/hList6"/>
    <dgm:cxn modelId="{9B92FEC1-BE5C-42FF-AC47-8D19058274AB}" type="presParOf" srcId="{2F4909CC-F6B6-4A08-A0A7-63088158376F}" destId="{7798BAB3-D3CD-42E1-881A-7DF92E3A461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A4AEB83-EF8B-41B1-92C8-B0658964B91C}"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IN"/>
        </a:p>
      </dgm:t>
    </dgm:pt>
    <dgm:pt modelId="{BB8B0F44-7C90-4601-BE55-567047AFEA5E}">
      <dgm:prSet phldrT="[Text]"/>
      <dgm:spPr/>
      <dgm:t>
        <a:bodyPr/>
        <a:lstStyle/>
        <a:p>
          <a:r>
            <a:rPr lang="en-IN" b="1"/>
            <a:t>Division of Labour &amp; Specialisation</a:t>
          </a:r>
          <a:endParaRPr lang="en-IN" b="1" dirty="0"/>
        </a:p>
      </dgm:t>
    </dgm:pt>
    <dgm:pt modelId="{3F0B2FA9-4925-40DF-8720-AFE18511A089}" type="parTrans" cxnId="{3BC36C07-F26A-469D-B9E5-BBE3C618C29F}">
      <dgm:prSet/>
      <dgm:spPr/>
      <dgm:t>
        <a:bodyPr/>
        <a:lstStyle/>
        <a:p>
          <a:endParaRPr lang="en-IN"/>
        </a:p>
      </dgm:t>
    </dgm:pt>
    <dgm:pt modelId="{84F0C84C-BB4F-49F7-A46E-6F19E37C90F1}" type="sibTrans" cxnId="{3BC36C07-F26A-469D-B9E5-BBE3C618C29F}">
      <dgm:prSet/>
      <dgm:spPr/>
      <dgm:t>
        <a:bodyPr/>
        <a:lstStyle/>
        <a:p>
          <a:endParaRPr lang="en-IN"/>
        </a:p>
      </dgm:t>
    </dgm:pt>
    <dgm:pt modelId="{BAF1A117-44C3-497A-AD75-B6478159E25B}">
      <dgm:prSet phldrT="[Text]"/>
      <dgm:spPr/>
      <dgm:t>
        <a:bodyPr/>
        <a:lstStyle/>
        <a:p>
          <a:r>
            <a:rPr lang="en-IN" b="1"/>
            <a:t>Authority &amp; Responsibility</a:t>
          </a:r>
          <a:endParaRPr lang="en-IN" b="1" dirty="0"/>
        </a:p>
      </dgm:t>
    </dgm:pt>
    <dgm:pt modelId="{1FB17E8A-538F-4AF6-8BD8-2B131FAACA1E}" type="parTrans" cxnId="{D13A5FA2-56D6-4B9E-9D9E-65D0B7B9E6ED}">
      <dgm:prSet/>
      <dgm:spPr/>
      <dgm:t>
        <a:bodyPr/>
        <a:lstStyle/>
        <a:p>
          <a:endParaRPr lang="en-IN"/>
        </a:p>
      </dgm:t>
    </dgm:pt>
    <dgm:pt modelId="{95DA812F-57F8-4CF0-8F3A-5BB1D8B62110}" type="sibTrans" cxnId="{D13A5FA2-56D6-4B9E-9D9E-65D0B7B9E6ED}">
      <dgm:prSet/>
      <dgm:spPr/>
      <dgm:t>
        <a:bodyPr/>
        <a:lstStyle/>
        <a:p>
          <a:endParaRPr lang="en-IN"/>
        </a:p>
      </dgm:t>
    </dgm:pt>
    <dgm:pt modelId="{7919BD2C-915F-493E-AB92-F178BE31A685}">
      <dgm:prSet phldrT="[Text]"/>
      <dgm:spPr/>
      <dgm:t>
        <a:bodyPr/>
        <a:lstStyle/>
        <a:p>
          <a:r>
            <a:rPr lang="en-IN" b="1"/>
            <a:t>Discipline</a:t>
          </a:r>
          <a:endParaRPr lang="en-IN" b="1" dirty="0"/>
        </a:p>
      </dgm:t>
    </dgm:pt>
    <dgm:pt modelId="{3AB0D59B-0BD8-46D6-B59C-FB004F0B59D4}" type="parTrans" cxnId="{36036287-F999-40DE-9E25-EF4DD9B206D2}">
      <dgm:prSet/>
      <dgm:spPr/>
      <dgm:t>
        <a:bodyPr/>
        <a:lstStyle/>
        <a:p>
          <a:endParaRPr lang="en-IN"/>
        </a:p>
      </dgm:t>
    </dgm:pt>
    <dgm:pt modelId="{9AB49C1B-8089-4932-AB7F-5BCC4DBD388D}" type="sibTrans" cxnId="{36036287-F999-40DE-9E25-EF4DD9B206D2}">
      <dgm:prSet/>
      <dgm:spPr/>
      <dgm:t>
        <a:bodyPr/>
        <a:lstStyle/>
        <a:p>
          <a:endParaRPr lang="en-IN"/>
        </a:p>
      </dgm:t>
    </dgm:pt>
    <dgm:pt modelId="{F57A5F72-A974-40D5-AF4C-BC7F192B2797}">
      <dgm:prSet phldrT="[Text]"/>
      <dgm:spPr/>
      <dgm:t>
        <a:bodyPr/>
        <a:lstStyle/>
        <a:p>
          <a:r>
            <a:rPr lang="en-IN" b="1"/>
            <a:t>Unity of Command</a:t>
          </a:r>
          <a:endParaRPr lang="en-IN" b="1" dirty="0"/>
        </a:p>
      </dgm:t>
    </dgm:pt>
    <dgm:pt modelId="{099D8A54-6053-43DD-8671-A05DCC9A71D2}" type="parTrans" cxnId="{29EFB034-B7EE-4F94-B1ED-A991E48208F3}">
      <dgm:prSet/>
      <dgm:spPr/>
      <dgm:t>
        <a:bodyPr/>
        <a:lstStyle/>
        <a:p>
          <a:endParaRPr lang="en-IN"/>
        </a:p>
      </dgm:t>
    </dgm:pt>
    <dgm:pt modelId="{4058B521-DBDE-441E-B630-76E8B95AC2E6}" type="sibTrans" cxnId="{29EFB034-B7EE-4F94-B1ED-A991E48208F3}">
      <dgm:prSet/>
      <dgm:spPr/>
      <dgm:t>
        <a:bodyPr/>
        <a:lstStyle/>
        <a:p>
          <a:endParaRPr lang="en-IN"/>
        </a:p>
      </dgm:t>
    </dgm:pt>
    <dgm:pt modelId="{863127A8-ACFC-4E23-9822-D17999272E8E}">
      <dgm:prSet phldrT="[Text]"/>
      <dgm:spPr/>
      <dgm:t>
        <a:bodyPr/>
        <a:lstStyle/>
        <a:p>
          <a:r>
            <a:rPr lang="en-IN" b="1"/>
            <a:t>Unity of Direction</a:t>
          </a:r>
          <a:endParaRPr lang="en-IN" b="1" dirty="0"/>
        </a:p>
      </dgm:t>
    </dgm:pt>
    <dgm:pt modelId="{46336D4B-2E7C-42B0-AFCC-63153677917F}" type="parTrans" cxnId="{990D8D58-47A1-4E6C-892A-424458BF5A54}">
      <dgm:prSet/>
      <dgm:spPr/>
      <dgm:t>
        <a:bodyPr/>
        <a:lstStyle/>
        <a:p>
          <a:endParaRPr lang="en-IN"/>
        </a:p>
      </dgm:t>
    </dgm:pt>
    <dgm:pt modelId="{32ECBFAB-804B-4DC3-9B75-6709913593DE}" type="sibTrans" cxnId="{990D8D58-47A1-4E6C-892A-424458BF5A54}">
      <dgm:prSet/>
      <dgm:spPr/>
      <dgm:t>
        <a:bodyPr/>
        <a:lstStyle/>
        <a:p>
          <a:endParaRPr lang="en-IN"/>
        </a:p>
      </dgm:t>
    </dgm:pt>
    <dgm:pt modelId="{7AAD03C8-3B12-4834-BFF7-06738111A0CF}">
      <dgm:prSet phldrT="[Text]"/>
      <dgm:spPr/>
      <dgm:t>
        <a:bodyPr/>
        <a:lstStyle/>
        <a:p>
          <a:r>
            <a:rPr lang="en-IN" b="1"/>
            <a:t>Subordination of Individual Interest to General Interest</a:t>
          </a:r>
          <a:endParaRPr lang="en-IN" b="1" dirty="0"/>
        </a:p>
      </dgm:t>
    </dgm:pt>
    <dgm:pt modelId="{597D96CB-B83E-427C-867A-CBFB3F365442}" type="parTrans" cxnId="{F4CF7197-9715-43A1-89FB-0FBAFA8D6A05}">
      <dgm:prSet/>
      <dgm:spPr/>
      <dgm:t>
        <a:bodyPr/>
        <a:lstStyle/>
        <a:p>
          <a:endParaRPr lang="en-IN"/>
        </a:p>
      </dgm:t>
    </dgm:pt>
    <dgm:pt modelId="{51377199-AE20-466E-8043-2E83FB1B3D02}" type="sibTrans" cxnId="{F4CF7197-9715-43A1-89FB-0FBAFA8D6A05}">
      <dgm:prSet/>
      <dgm:spPr/>
      <dgm:t>
        <a:bodyPr/>
        <a:lstStyle/>
        <a:p>
          <a:endParaRPr lang="en-IN"/>
        </a:p>
      </dgm:t>
    </dgm:pt>
    <dgm:pt modelId="{8B5A45BE-EB08-47CC-952E-CFC8F88E2D68}">
      <dgm:prSet phldrT="[Text]"/>
      <dgm:spPr/>
      <dgm:t>
        <a:bodyPr/>
        <a:lstStyle/>
        <a:p>
          <a:r>
            <a:rPr lang="en-IN" b="1"/>
            <a:t>Remuneration</a:t>
          </a:r>
          <a:endParaRPr lang="en-IN" b="1" dirty="0"/>
        </a:p>
      </dgm:t>
    </dgm:pt>
    <dgm:pt modelId="{2063F96B-DA56-4E7C-A7AB-0293CB201C98}" type="parTrans" cxnId="{590D7AFA-594E-45EE-AEFF-8E5167F397BB}">
      <dgm:prSet/>
      <dgm:spPr/>
      <dgm:t>
        <a:bodyPr/>
        <a:lstStyle/>
        <a:p>
          <a:endParaRPr lang="en-IN"/>
        </a:p>
      </dgm:t>
    </dgm:pt>
    <dgm:pt modelId="{42FF575E-ABB3-478B-9132-A041DACB707B}" type="sibTrans" cxnId="{590D7AFA-594E-45EE-AEFF-8E5167F397BB}">
      <dgm:prSet/>
      <dgm:spPr/>
      <dgm:t>
        <a:bodyPr/>
        <a:lstStyle/>
        <a:p>
          <a:endParaRPr lang="en-IN"/>
        </a:p>
      </dgm:t>
    </dgm:pt>
    <dgm:pt modelId="{9E4CD177-829E-4F49-9177-6561DB1C8479}">
      <dgm:prSet phldrT="[Text]"/>
      <dgm:spPr/>
      <dgm:t>
        <a:bodyPr/>
        <a:lstStyle/>
        <a:p>
          <a:r>
            <a:rPr lang="en-IN" b="1"/>
            <a:t>Centralisation</a:t>
          </a:r>
          <a:endParaRPr lang="en-IN" b="1" dirty="0"/>
        </a:p>
      </dgm:t>
    </dgm:pt>
    <dgm:pt modelId="{CD0D76A3-580D-41C8-9889-DE7C8E27D115}" type="parTrans" cxnId="{C61E8A1C-0E28-43D1-B79D-28DE14F0FB63}">
      <dgm:prSet/>
      <dgm:spPr/>
      <dgm:t>
        <a:bodyPr/>
        <a:lstStyle/>
        <a:p>
          <a:endParaRPr lang="en-IN"/>
        </a:p>
      </dgm:t>
    </dgm:pt>
    <dgm:pt modelId="{9536F9B3-0913-4022-B9FB-A36A8FE15999}" type="sibTrans" cxnId="{C61E8A1C-0E28-43D1-B79D-28DE14F0FB63}">
      <dgm:prSet/>
      <dgm:spPr/>
      <dgm:t>
        <a:bodyPr/>
        <a:lstStyle/>
        <a:p>
          <a:endParaRPr lang="en-IN"/>
        </a:p>
      </dgm:t>
    </dgm:pt>
    <dgm:pt modelId="{DB7D8B0F-58FC-4CDC-9C53-6BDEE0491305}">
      <dgm:prSet phldrT="[Text]"/>
      <dgm:spPr/>
      <dgm:t>
        <a:bodyPr/>
        <a:lstStyle/>
        <a:p>
          <a:r>
            <a:rPr lang="en-IN" b="1"/>
            <a:t>Order</a:t>
          </a:r>
          <a:endParaRPr lang="en-IN" b="1" dirty="0"/>
        </a:p>
      </dgm:t>
    </dgm:pt>
    <dgm:pt modelId="{0C351B1A-E8C7-4DB9-888C-952BFB16367E}" type="parTrans" cxnId="{3D92BD85-AFBE-46E1-94E5-63CFCAD6F352}">
      <dgm:prSet/>
      <dgm:spPr/>
      <dgm:t>
        <a:bodyPr/>
        <a:lstStyle/>
        <a:p>
          <a:endParaRPr lang="en-IN"/>
        </a:p>
      </dgm:t>
    </dgm:pt>
    <dgm:pt modelId="{3C70D00A-E78A-4C0E-B461-09D498627B8E}" type="sibTrans" cxnId="{3D92BD85-AFBE-46E1-94E5-63CFCAD6F352}">
      <dgm:prSet/>
      <dgm:spPr/>
      <dgm:t>
        <a:bodyPr/>
        <a:lstStyle/>
        <a:p>
          <a:endParaRPr lang="en-IN"/>
        </a:p>
      </dgm:t>
    </dgm:pt>
    <dgm:pt modelId="{D8F93F13-8796-405E-91F0-929CB4CF8397}">
      <dgm:prSet phldrT="[Text]"/>
      <dgm:spPr/>
      <dgm:t>
        <a:bodyPr/>
        <a:lstStyle/>
        <a:p>
          <a:r>
            <a:rPr lang="en-IN" b="1"/>
            <a:t>Equity</a:t>
          </a:r>
          <a:endParaRPr lang="en-IN" b="1" dirty="0"/>
        </a:p>
      </dgm:t>
    </dgm:pt>
    <dgm:pt modelId="{7BD0706D-6AC5-4C3C-A904-EE268004EE7D}" type="parTrans" cxnId="{394ED214-2102-426F-A16C-16DD3DBD2A6E}">
      <dgm:prSet/>
      <dgm:spPr/>
      <dgm:t>
        <a:bodyPr/>
        <a:lstStyle/>
        <a:p>
          <a:endParaRPr lang="en-IN"/>
        </a:p>
      </dgm:t>
    </dgm:pt>
    <dgm:pt modelId="{B43FAAA2-92F7-45DE-A034-11B397CCAA1D}" type="sibTrans" cxnId="{394ED214-2102-426F-A16C-16DD3DBD2A6E}">
      <dgm:prSet/>
      <dgm:spPr/>
      <dgm:t>
        <a:bodyPr/>
        <a:lstStyle/>
        <a:p>
          <a:endParaRPr lang="en-IN"/>
        </a:p>
      </dgm:t>
    </dgm:pt>
    <dgm:pt modelId="{CFD6BD2D-4673-4155-80F1-E50360F8F1A3}">
      <dgm:prSet phldrT="[Text]"/>
      <dgm:spPr/>
      <dgm:t>
        <a:bodyPr/>
        <a:lstStyle/>
        <a:p>
          <a:r>
            <a:rPr lang="en-IN" b="1"/>
            <a:t>Stability of Tenure</a:t>
          </a:r>
          <a:endParaRPr lang="en-IN" b="1" dirty="0"/>
        </a:p>
      </dgm:t>
    </dgm:pt>
    <dgm:pt modelId="{61DB846B-FB0E-485B-B4EF-2C29FE72AC68}" type="parTrans" cxnId="{BD79FE10-320A-47A8-BB0B-EDAF8ABD0EE1}">
      <dgm:prSet/>
      <dgm:spPr/>
      <dgm:t>
        <a:bodyPr/>
        <a:lstStyle/>
        <a:p>
          <a:endParaRPr lang="en-IN"/>
        </a:p>
      </dgm:t>
    </dgm:pt>
    <dgm:pt modelId="{056A2583-246D-47B2-A61D-16258A60B5C7}" type="sibTrans" cxnId="{BD79FE10-320A-47A8-BB0B-EDAF8ABD0EE1}">
      <dgm:prSet/>
      <dgm:spPr/>
      <dgm:t>
        <a:bodyPr/>
        <a:lstStyle/>
        <a:p>
          <a:endParaRPr lang="en-IN"/>
        </a:p>
      </dgm:t>
    </dgm:pt>
    <dgm:pt modelId="{75870265-4E02-400D-8965-0C1123F06008}">
      <dgm:prSet phldrT="[Text]"/>
      <dgm:spPr/>
      <dgm:t>
        <a:bodyPr/>
        <a:lstStyle/>
        <a:p>
          <a:r>
            <a:rPr lang="en-IN" b="1"/>
            <a:t>Initiative</a:t>
          </a:r>
          <a:endParaRPr lang="en-IN" b="1" dirty="0"/>
        </a:p>
      </dgm:t>
    </dgm:pt>
    <dgm:pt modelId="{E4E9E514-47DF-4E87-8D51-6CCBACC92132}" type="parTrans" cxnId="{7EE969CF-60E0-4EB4-8B08-729ACA0A6E1D}">
      <dgm:prSet/>
      <dgm:spPr/>
      <dgm:t>
        <a:bodyPr/>
        <a:lstStyle/>
        <a:p>
          <a:endParaRPr lang="en-IN"/>
        </a:p>
      </dgm:t>
    </dgm:pt>
    <dgm:pt modelId="{090DE58E-8B73-45B5-8589-8A51CB2060A9}" type="sibTrans" cxnId="{7EE969CF-60E0-4EB4-8B08-729ACA0A6E1D}">
      <dgm:prSet/>
      <dgm:spPr/>
      <dgm:t>
        <a:bodyPr/>
        <a:lstStyle/>
        <a:p>
          <a:endParaRPr lang="en-IN"/>
        </a:p>
      </dgm:t>
    </dgm:pt>
    <dgm:pt modelId="{9B0BCFF1-14D7-4719-B1EF-A6E8B5E222B1}">
      <dgm:prSet phldrT="[Text]"/>
      <dgm:spPr/>
      <dgm:t>
        <a:bodyPr/>
        <a:lstStyle/>
        <a:p>
          <a:r>
            <a:rPr lang="en-IN" b="1"/>
            <a:t>Esprit de Corps</a:t>
          </a:r>
          <a:endParaRPr lang="en-IN" b="1" dirty="0"/>
        </a:p>
      </dgm:t>
    </dgm:pt>
    <dgm:pt modelId="{B4024BB8-EA9C-4B56-9E20-EA74312A9E08}" type="parTrans" cxnId="{9B6624E8-C98F-4D82-A92E-4B7F4248D119}">
      <dgm:prSet/>
      <dgm:spPr/>
      <dgm:t>
        <a:bodyPr/>
        <a:lstStyle/>
        <a:p>
          <a:endParaRPr lang="en-IN"/>
        </a:p>
      </dgm:t>
    </dgm:pt>
    <dgm:pt modelId="{DC068E89-ED30-4B08-B8AB-4B6B36F40E86}" type="sibTrans" cxnId="{9B6624E8-C98F-4D82-A92E-4B7F4248D119}">
      <dgm:prSet/>
      <dgm:spPr/>
      <dgm:t>
        <a:bodyPr/>
        <a:lstStyle/>
        <a:p>
          <a:endParaRPr lang="en-IN"/>
        </a:p>
      </dgm:t>
    </dgm:pt>
    <dgm:pt modelId="{8C30A820-59BD-4F58-B399-948D9BF662F2}">
      <dgm:prSet phldrT="[Text]"/>
      <dgm:spPr/>
      <dgm:t>
        <a:bodyPr/>
        <a:lstStyle/>
        <a:p>
          <a:r>
            <a:rPr lang="en-IN" b="1"/>
            <a:t>Scalar Chain</a:t>
          </a:r>
          <a:endParaRPr lang="en-IN" b="1" dirty="0"/>
        </a:p>
      </dgm:t>
    </dgm:pt>
    <dgm:pt modelId="{09FEC8F0-3519-43C1-BAF5-AF90FB23CBA0}" type="parTrans" cxnId="{3C6231F6-3233-4E82-B6EF-E081128782B4}">
      <dgm:prSet/>
      <dgm:spPr/>
      <dgm:t>
        <a:bodyPr/>
        <a:lstStyle/>
        <a:p>
          <a:endParaRPr lang="en-IN"/>
        </a:p>
      </dgm:t>
    </dgm:pt>
    <dgm:pt modelId="{DAA207A7-7F0B-426C-8E05-CC017FB36121}" type="sibTrans" cxnId="{3C6231F6-3233-4E82-B6EF-E081128782B4}">
      <dgm:prSet/>
      <dgm:spPr/>
      <dgm:t>
        <a:bodyPr/>
        <a:lstStyle/>
        <a:p>
          <a:endParaRPr lang="en-IN"/>
        </a:p>
      </dgm:t>
    </dgm:pt>
    <dgm:pt modelId="{A744269B-6251-4A82-8264-B60B8D293C3A}" type="pres">
      <dgm:prSet presAssocID="{8A4AEB83-EF8B-41B1-92C8-B0658964B91C}" presName="Name0" presStyleCnt="0">
        <dgm:presLayoutVars>
          <dgm:dir/>
          <dgm:resizeHandles/>
        </dgm:presLayoutVars>
      </dgm:prSet>
      <dgm:spPr/>
    </dgm:pt>
    <dgm:pt modelId="{539EB5E8-8EBD-431D-A96F-66FD7A2B27B3}" type="pres">
      <dgm:prSet presAssocID="{BB8B0F44-7C90-4601-BE55-567047AFEA5E}" presName="compNode" presStyleCnt="0"/>
      <dgm:spPr/>
    </dgm:pt>
    <dgm:pt modelId="{1483CFFD-20EE-427D-B318-A8FAD3215140}" type="pres">
      <dgm:prSet presAssocID="{BB8B0F44-7C90-4601-BE55-567047AFEA5E}" presName="dummyConnPt" presStyleCnt="0"/>
      <dgm:spPr/>
    </dgm:pt>
    <dgm:pt modelId="{8EDA9B4D-5B41-4A3B-9CE7-CA6EC2F7015F}" type="pres">
      <dgm:prSet presAssocID="{BB8B0F44-7C90-4601-BE55-567047AFEA5E}" presName="node" presStyleLbl="node1" presStyleIdx="0" presStyleCnt="14">
        <dgm:presLayoutVars>
          <dgm:bulletEnabled val="1"/>
        </dgm:presLayoutVars>
      </dgm:prSet>
      <dgm:spPr/>
    </dgm:pt>
    <dgm:pt modelId="{AFC6FBDA-7EEB-470E-A1F4-1ADB3E750C65}" type="pres">
      <dgm:prSet presAssocID="{84F0C84C-BB4F-49F7-A46E-6F19E37C90F1}" presName="sibTrans" presStyleLbl="bgSibTrans2D1" presStyleIdx="0" presStyleCnt="13"/>
      <dgm:spPr/>
    </dgm:pt>
    <dgm:pt modelId="{0EEBCF42-3B36-40BA-B7D1-BE94B660CEF6}" type="pres">
      <dgm:prSet presAssocID="{BAF1A117-44C3-497A-AD75-B6478159E25B}" presName="compNode" presStyleCnt="0"/>
      <dgm:spPr/>
    </dgm:pt>
    <dgm:pt modelId="{C6B01826-829F-4FE4-A713-EEA46D666079}" type="pres">
      <dgm:prSet presAssocID="{BAF1A117-44C3-497A-AD75-B6478159E25B}" presName="dummyConnPt" presStyleCnt="0"/>
      <dgm:spPr/>
    </dgm:pt>
    <dgm:pt modelId="{A47AED20-E24A-47DC-A5AE-6EB4BA3A0E2A}" type="pres">
      <dgm:prSet presAssocID="{BAF1A117-44C3-497A-AD75-B6478159E25B}" presName="node" presStyleLbl="node1" presStyleIdx="1" presStyleCnt="14">
        <dgm:presLayoutVars>
          <dgm:bulletEnabled val="1"/>
        </dgm:presLayoutVars>
      </dgm:prSet>
      <dgm:spPr/>
    </dgm:pt>
    <dgm:pt modelId="{8142EA89-BD59-406E-AE68-A96816467CBB}" type="pres">
      <dgm:prSet presAssocID="{95DA812F-57F8-4CF0-8F3A-5BB1D8B62110}" presName="sibTrans" presStyleLbl="bgSibTrans2D1" presStyleIdx="1" presStyleCnt="13"/>
      <dgm:spPr/>
    </dgm:pt>
    <dgm:pt modelId="{2A0479E7-F986-4716-8F5C-FBC9786CE5FD}" type="pres">
      <dgm:prSet presAssocID="{7919BD2C-915F-493E-AB92-F178BE31A685}" presName="compNode" presStyleCnt="0"/>
      <dgm:spPr/>
    </dgm:pt>
    <dgm:pt modelId="{0F9EDECF-3460-4593-AFCE-0E1F6E338061}" type="pres">
      <dgm:prSet presAssocID="{7919BD2C-915F-493E-AB92-F178BE31A685}" presName="dummyConnPt" presStyleCnt="0"/>
      <dgm:spPr/>
    </dgm:pt>
    <dgm:pt modelId="{758B377D-597F-4EE1-B80A-7A60C0F76C19}" type="pres">
      <dgm:prSet presAssocID="{7919BD2C-915F-493E-AB92-F178BE31A685}" presName="node" presStyleLbl="node1" presStyleIdx="2" presStyleCnt="14">
        <dgm:presLayoutVars>
          <dgm:bulletEnabled val="1"/>
        </dgm:presLayoutVars>
      </dgm:prSet>
      <dgm:spPr/>
    </dgm:pt>
    <dgm:pt modelId="{4CD0CEE6-6A60-4979-85D3-7A3D57B33280}" type="pres">
      <dgm:prSet presAssocID="{9AB49C1B-8089-4932-AB7F-5BCC4DBD388D}" presName="sibTrans" presStyleLbl="bgSibTrans2D1" presStyleIdx="2" presStyleCnt="13"/>
      <dgm:spPr/>
    </dgm:pt>
    <dgm:pt modelId="{49AF166A-7DBA-45D2-A844-DC99B48AF3C0}" type="pres">
      <dgm:prSet presAssocID="{F57A5F72-A974-40D5-AF4C-BC7F192B2797}" presName="compNode" presStyleCnt="0"/>
      <dgm:spPr/>
    </dgm:pt>
    <dgm:pt modelId="{86AA95CA-3721-46BC-A507-081D4125EF9D}" type="pres">
      <dgm:prSet presAssocID="{F57A5F72-A974-40D5-AF4C-BC7F192B2797}" presName="dummyConnPt" presStyleCnt="0"/>
      <dgm:spPr/>
    </dgm:pt>
    <dgm:pt modelId="{5DB900F2-9B8B-4D54-829A-301F8203990B}" type="pres">
      <dgm:prSet presAssocID="{F57A5F72-A974-40D5-AF4C-BC7F192B2797}" presName="node" presStyleLbl="node1" presStyleIdx="3" presStyleCnt="14">
        <dgm:presLayoutVars>
          <dgm:bulletEnabled val="1"/>
        </dgm:presLayoutVars>
      </dgm:prSet>
      <dgm:spPr/>
    </dgm:pt>
    <dgm:pt modelId="{0A2ACB24-E4AC-48E4-9AE5-D465EC1D2790}" type="pres">
      <dgm:prSet presAssocID="{4058B521-DBDE-441E-B630-76E8B95AC2E6}" presName="sibTrans" presStyleLbl="bgSibTrans2D1" presStyleIdx="3" presStyleCnt="13"/>
      <dgm:spPr/>
    </dgm:pt>
    <dgm:pt modelId="{FB207572-E01F-4D6F-9359-217A875768AB}" type="pres">
      <dgm:prSet presAssocID="{863127A8-ACFC-4E23-9822-D17999272E8E}" presName="compNode" presStyleCnt="0"/>
      <dgm:spPr/>
    </dgm:pt>
    <dgm:pt modelId="{16C710EC-3BF0-40FB-B49E-3143AAD52824}" type="pres">
      <dgm:prSet presAssocID="{863127A8-ACFC-4E23-9822-D17999272E8E}" presName="dummyConnPt" presStyleCnt="0"/>
      <dgm:spPr/>
    </dgm:pt>
    <dgm:pt modelId="{457B4912-72B0-40F3-8288-D0E42B5D6C26}" type="pres">
      <dgm:prSet presAssocID="{863127A8-ACFC-4E23-9822-D17999272E8E}" presName="node" presStyleLbl="node1" presStyleIdx="4" presStyleCnt="14">
        <dgm:presLayoutVars>
          <dgm:bulletEnabled val="1"/>
        </dgm:presLayoutVars>
      </dgm:prSet>
      <dgm:spPr/>
    </dgm:pt>
    <dgm:pt modelId="{D656FD76-AA08-495D-8AD3-1273E842F4F6}" type="pres">
      <dgm:prSet presAssocID="{32ECBFAB-804B-4DC3-9B75-6709913593DE}" presName="sibTrans" presStyleLbl="bgSibTrans2D1" presStyleIdx="4" presStyleCnt="13"/>
      <dgm:spPr/>
    </dgm:pt>
    <dgm:pt modelId="{2C7EB911-C4FB-4017-BAD3-D442013F7BC9}" type="pres">
      <dgm:prSet presAssocID="{7AAD03C8-3B12-4834-BFF7-06738111A0CF}" presName="compNode" presStyleCnt="0"/>
      <dgm:spPr/>
    </dgm:pt>
    <dgm:pt modelId="{05573E52-5805-4E0F-968E-5C3D99625FE7}" type="pres">
      <dgm:prSet presAssocID="{7AAD03C8-3B12-4834-BFF7-06738111A0CF}" presName="dummyConnPt" presStyleCnt="0"/>
      <dgm:spPr/>
    </dgm:pt>
    <dgm:pt modelId="{6ADFC7C1-EE63-4766-A199-0EED4A8C9F61}" type="pres">
      <dgm:prSet presAssocID="{7AAD03C8-3B12-4834-BFF7-06738111A0CF}" presName="node" presStyleLbl="node1" presStyleIdx="5" presStyleCnt="14">
        <dgm:presLayoutVars>
          <dgm:bulletEnabled val="1"/>
        </dgm:presLayoutVars>
      </dgm:prSet>
      <dgm:spPr/>
    </dgm:pt>
    <dgm:pt modelId="{67C16581-1870-488D-BCDF-EAF8D307B65C}" type="pres">
      <dgm:prSet presAssocID="{51377199-AE20-466E-8043-2E83FB1B3D02}" presName="sibTrans" presStyleLbl="bgSibTrans2D1" presStyleIdx="5" presStyleCnt="13"/>
      <dgm:spPr/>
    </dgm:pt>
    <dgm:pt modelId="{DE40AD88-03F6-4077-90FC-0EF77321821B}" type="pres">
      <dgm:prSet presAssocID="{8B5A45BE-EB08-47CC-952E-CFC8F88E2D68}" presName="compNode" presStyleCnt="0"/>
      <dgm:spPr/>
    </dgm:pt>
    <dgm:pt modelId="{4D9AB3C6-F193-4486-A912-A13E324843F7}" type="pres">
      <dgm:prSet presAssocID="{8B5A45BE-EB08-47CC-952E-CFC8F88E2D68}" presName="dummyConnPt" presStyleCnt="0"/>
      <dgm:spPr/>
    </dgm:pt>
    <dgm:pt modelId="{6B8DDD1B-EFEF-4955-89D7-23328E278B6A}" type="pres">
      <dgm:prSet presAssocID="{8B5A45BE-EB08-47CC-952E-CFC8F88E2D68}" presName="node" presStyleLbl="node1" presStyleIdx="6" presStyleCnt="14">
        <dgm:presLayoutVars>
          <dgm:bulletEnabled val="1"/>
        </dgm:presLayoutVars>
      </dgm:prSet>
      <dgm:spPr/>
    </dgm:pt>
    <dgm:pt modelId="{FBA9149B-7F12-4ACE-BF39-BF99776FCA25}" type="pres">
      <dgm:prSet presAssocID="{42FF575E-ABB3-478B-9132-A041DACB707B}" presName="sibTrans" presStyleLbl="bgSibTrans2D1" presStyleIdx="6" presStyleCnt="13"/>
      <dgm:spPr/>
    </dgm:pt>
    <dgm:pt modelId="{889C4A73-B908-4953-834C-7BE77C986B3A}" type="pres">
      <dgm:prSet presAssocID="{9E4CD177-829E-4F49-9177-6561DB1C8479}" presName="compNode" presStyleCnt="0"/>
      <dgm:spPr/>
    </dgm:pt>
    <dgm:pt modelId="{B1031D04-069C-4120-9585-A3D966BC86E0}" type="pres">
      <dgm:prSet presAssocID="{9E4CD177-829E-4F49-9177-6561DB1C8479}" presName="dummyConnPt" presStyleCnt="0"/>
      <dgm:spPr/>
    </dgm:pt>
    <dgm:pt modelId="{6CE075E5-6DD2-4E49-82A9-F87508E2F862}" type="pres">
      <dgm:prSet presAssocID="{9E4CD177-829E-4F49-9177-6561DB1C8479}" presName="node" presStyleLbl="node1" presStyleIdx="7" presStyleCnt="14">
        <dgm:presLayoutVars>
          <dgm:bulletEnabled val="1"/>
        </dgm:presLayoutVars>
      </dgm:prSet>
      <dgm:spPr/>
    </dgm:pt>
    <dgm:pt modelId="{EBCD77D2-5DA7-49A8-AF84-4C0745E185FA}" type="pres">
      <dgm:prSet presAssocID="{9536F9B3-0913-4022-B9FB-A36A8FE15999}" presName="sibTrans" presStyleLbl="bgSibTrans2D1" presStyleIdx="7" presStyleCnt="13"/>
      <dgm:spPr/>
    </dgm:pt>
    <dgm:pt modelId="{9697BDA5-6B98-43E0-A0C1-A4331F588FAA}" type="pres">
      <dgm:prSet presAssocID="{DB7D8B0F-58FC-4CDC-9C53-6BDEE0491305}" presName="compNode" presStyleCnt="0"/>
      <dgm:spPr/>
    </dgm:pt>
    <dgm:pt modelId="{3F4289B1-C3DE-44D4-A2B4-82725315C365}" type="pres">
      <dgm:prSet presAssocID="{DB7D8B0F-58FC-4CDC-9C53-6BDEE0491305}" presName="dummyConnPt" presStyleCnt="0"/>
      <dgm:spPr/>
    </dgm:pt>
    <dgm:pt modelId="{A2711FF3-4F4C-4602-94AD-6E6FC300B71D}" type="pres">
      <dgm:prSet presAssocID="{DB7D8B0F-58FC-4CDC-9C53-6BDEE0491305}" presName="node" presStyleLbl="node1" presStyleIdx="8" presStyleCnt="14">
        <dgm:presLayoutVars>
          <dgm:bulletEnabled val="1"/>
        </dgm:presLayoutVars>
      </dgm:prSet>
      <dgm:spPr/>
    </dgm:pt>
    <dgm:pt modelId="{4E076205-AA95-476E-B623-45ACB366D852}" type="pres">
      <dgm:prSet presAssocID="{3C70D00A-E78A-4C0E-B461-09D498627B8E}" presName="sibTrans" presStyleLbl="bgSibTrans2D1" presStyleIdx="8" presStyleCnt="13"/>
      <dgm:spPr/>
    </dgm:pt>
    <dgm:pt modelId="{A6BA1037-C54B-4086-AE58-BCD9E2501BB1}" type="pres">
      <dgm:prSet presAssocID="{D8F93F13-8796-405E-91F0-929CB4CF8397}" presName="compNode" presStyleCnt="0"/>
      <dgm:spPr/>
    </dgm:pt>
    <dgm:pt modelId="{1C16C040-3AC5-4E33-934D-6481F8307C51}" type="pres">
      <dgm:prSet presAssocID="{D8F93F13-8796-405E-91F0-929CB4CF8397}" presName="dummyConnPt" presStyleCnt="0"/>
      <dgm:spPr/>
    </dgm:pt>
    <dgm:pt modelId="{9AE2F4E0-5F5E-4E72-B1FE-E4C0FEC7C46C}" type="pres">
      <dgm:prSet presAssocID="{D8F93F13-8796-405E-91F0-929CB4CF8397}" presName="node" presStyleLbl="node1" presStyleIdx="9" presStyleCnt="14">
        <dgm:presLayoutVars>
          <dgm:bulletEnabled val="1"/>
        </dgm:presLayoutVars>
      </dgm:prSet>
      <dgm:spPr/>
    </dgm:pt>
    <dgm:pt modelId="{7CCE3A4B-0328-43B2-B677-46FF4330AFB2}" type="pres">
      <dgm:prSet presAssocID="{B43FAAA2-92F7-45DE-A034-11B397CCAA1D}" presName="sibTrans" presStyleLbl="bgSibTrans2D1" presStyleIdx="9" presStyleCnt="13"/>
      <dgm:spPr/>
    </dgm:pt>
    <dgm:pt modelId="{AB1E40FB-8FAE-45B2-AF81-BD8539335F6D}" type="pres">
      <dgm:prSet presAssocID="{CFD6BD2D-4673-4155-80F1-E50360F8F1A3}" presName="compNode" presStyleCnt="0"/>
      <dgm:spPr/>
    </dgm:pt>
    <dgm:pt modelId="{2ABD089D-B271-4714-BB22-C2BFB956DEAC}" type="pres">
      <dgm:prSet presAssocID="{CFD6BD2D-4673-4155-80F1-E50360F8F1A3}" presName="dummyConnPt" presStyleCnt="0"/>
      <dgm:spPr/>
    </dgm:pt>
    <dgm:pt modelId="{60CC43A6-9215-405B-A581-E2F23FC80FC6}" type="pres">
      <dgm:prSet presAssocID="{CFD6BD2D-4673-4155-80F1-E50360F8F1A3}" presName="node" presStyleLbl="node1" presStyleIdx="10" presStyleCnt="14">
        <dgm:presLayoutVars>
          <dgm:bulletEnabled val="1"/>
        </dgm:presLayoutVars>
      </dgm:prSet>
      <dgm:spPr/>
    </dgm:pt>
    <dgm:pt modelId="{695D80E4-5B30-4827-89FB-A367A34FD6D5}" type="pres">
      <dgm:prSet presAssocID="{056A2583-246D-47B2-A61D-16258A60B5C7}" presName="sibTrans" presStyleLbl="bgSibTrans2D1" presStyleIdx="10" presStyleCnt="13"/>
      <dgm:spPr/>
    </dgm:pt>
    <dgm:pt modelId="{39FAA965-FB5A-4D5A-90E8-CD5457BE61F7}" type="pres">
      <dgm:prSet presAssocID="{75870265-4E02-400D-8965-0C1123F06008}" presName="compNode" presStyleCnt="0"/>
      <dgm:spPr/>
    </dgm:pt>
    <dgm:pt modelId="{B9FBC6B5-95E1-4155-B9D4-5F8C4F0C0448}" type="pres">
      <dgm:prSet presAssocID="{75870265-4E02-400D-8965-0C1123F06008}" presName="dummyConnPt" presStyleCnt="0"/>
      <dgm:spPr/>
    </dgm:pt>
    <dgm:pt modelId="{1D96A5CB-9DB4-43C3-9F3E-4EB6FD545874}" type="pres">
      <dgm:prSet presAssocID="{75870265-4E02-400D-8965-0C1123F06008}" presName="node" presStyleLbl="node1" presStyleIdx="11" presStyleCnt="14">
        <dgm:presLayoutVars>
          <dgm:bulletEnabled val="1"/>
        </dgm:presLayoutVars>
      </dgm:prSet>
      <dgm:spPr/>
    </dgm:pt>
    <dgm:pt modelId="{E1470BBC-9188-417E-A023-866B449E2B2F}" type="pres">
      <dgm:prSet presAssocID="{090DE58E-8B73-45B5-8589-8A51CB2060A9}" presName="sibTrans" presStyleLbl="bgSibTrans2D1" presStyleIdx="11" presStyleCnt="13"/>
      <dgm:spPr/>
    </dgm:pt>
    <dgm:pt modelId="{82B4B4CC-C256-43F4-9399-88FDBD2ED3B1}" type="pres">
      <dgm:prSet presAssocID="{9B0BCFF1-14D7-4719-B1EF-A6E8B5E222B1}" presName="compNode" presStyleCnt="0"/>
      <dgm:spPr/>
    </dgm:pt>
    <dgm:pt modelId="{5A051967-8378-4543-B119-0BB3EB322590}" type="pres">
      <dgm:prSet presAssocID="{9B0BCFF1-14D7-4719-B1EF-A6E8B5E222B1}" presName="dummyConnPt" presStyleCnt="0"/>
      <dgm:spPr/>
    </dgm:pt>
    <dgm:pt modelId="{69DAFE21-C507-4D80-8A28-3D406837BF7B}" type="pres">
      <dgm:prSet presAssocID="{9B0BCFF1-14D7-4719-B1EF-A6E8B5E222B1}" presName="node" presStyleLbl="node1" presStyleIdx="12" presStyleCnt="14">
        <dgm:presLayoutVars>
          <dgm:bulletEnabled val="1"/>
        </dgm:presLayoutVars>
      </dgm:prSet>
      <dgm:spPr/>
    </dgm:pt>
    <dgm:pt modelId="{210425E9-F646-4B5E-9080-3F9DCDA26741}" type="pres">
      <dgm:prSet presAssocID="{DC068E89-ED30-4B08-B8AB-4B6B36F40E86}" presName="sibTrans" presStyleLbl="bgSibTrans2D1" presStyleIdx="12" presStyleCnt="13"/>
      <dgm:spPr/>
    </dgm:pt>
    <dgm:pt modelId="{BA7D3A80-4158-413E-91DE-B4673EA137AF}" type="pres">
      <dgm:prSet presAssocID="{8C30A820-59BD-4F58-B399-948D9BF662F2}" presName="compNode" presStyleCnt="0"/>
      <dgm:spPr/>
    </dgm:pt>
    <dgm:pt modelId="{15277ED1-00E9-4260-9339-DBE12BC65DC9}" type="pres">
      <dgm:prSet presAssocID="{8C30A820-59BD-4F58-B399-948D9BF662F2}" presName="dummyConnPt" presStyleCnt="0"/>
      <dgm:spPr/>
    </dgm:pt>
    <dgm:pt modelId="{D5C4EAF6-6821-417E-A8D5-6466DE3C5F11}" type="pres">
      <dgm:prSet presAssocID="{8C30A820-59BD-4F58-B399-948D9BF662F2}" presName="node" presStyleLbl="node1" presStyleIdx="13" presStyleCnt="14">
        <dgm:presLayoutVars>
          <dgm:bulletEnabled val="1"/>
        </dgm:presLayoutVars>
      </dgm:prSet>
      <dgm:spPr/>
    </dgm:pt>
  </dgm:ptLst>
  <dgm:cxnLst>
    <dgm:cxn modelId="{853E2001-DF39-4AFF-ABFD-4C87609FD2DA}" type="presOf" srcId="{F57A5F72-A974-40D5-AF4C-BC7F192B2797}" destId="{5DB900F2-9B8B-4D54-829A-301F8203990B}" srcOrd="0" destOrd="0" presId="urn:microsoft.com/office/officeart/2005/8/layout/bProcess4"/>
    <dgm:cxn modelId="{3BC36C07-F26A-469D-B9E5-BBE3C618C29F}" srcId="{8A4AEB83-EF8B-41B1-92C8-B0658964B91C}" destId="{BB8B0F44-7C90-4601-BE55-567047AFEA5E}" srcOrd="0" destOrd="0" parTransId="{3F0B2FA9-4925-40DF-8720-AFE18511A089}" sibTransId="{84F0C84C-BB4F-49F7-A46E-6F19E37C90F1}"/>
    <dgm:cxn modelId="{BBF0130E-4415-4CFD-8B4A-97486B89A81A}" type="presOf" srcId="{4058B521-DBDE-441E-B630-76E8B95AC2E6}" destId="{0A2ACB24-E4AC-48E4-9AE5-D465EC1D2790}" srcOrd="0" destOrd="0" presId="urn:microsoft.com/office/officeart/2005/8/layout/bProcess4"/>
    <dgm:cxn modelId="{BD79FE10-320A-47A8-BB0B-EDAF8ABD0EE1}" srcId="{8A4AEB83-EF8B-41B1-92C8-B0658964B91C}" destId="{CFD6BD2D-4673-4155-80F1-E50360F8F1A3}" srcOrd="10" destOrd="0" parTransId="{61DB846B-FB0E-485B-B4EF-2C29FE72AC68}" sibTransId="{056A2583-246D-47B2-A61D-16258A60B5C7}"/>
    <dgm:cxn modelId="{394ED214-2102-426F-A16C-16DD3DBD2A6E}" srcId="{8A4AEB83-EF8B-41B1-92C8-B0658964B91C}" destId="{D8F93F13-8796-405E-91F0-929CB4CF8397}" srcOrd="9" destOrd="0" parTransId="{7BD0706D-6AC5-4C3C-A904-EE268004EE7D}" sibTransId="{B43FAAA2-92F7-45DE-A034-11B397CCAA1D}"/>
    <dgm:cxn modelId="{C61E8A1C-0E28-43D1-B79D-28DE14F0FB63}" srcId="{8A4AEB83-EF8B-41B1-92C8-B0658964B91C}" destId="{9E4CD177-829E-4F49-9177-6561DB1C8479}" srcOrd="7" destOrd="0" parTransId="{CD0D76A3-580D-41C8-9889-DE7C8E27D115}" sibTransId="{9536F9B3-0913-4022-B9FB-A36A8FE15999}"/>
    <dgm:cxn modelId="{6654F323-3FD0-476A-9B66-DBFD08E09721}" type="presOf" srcId="{32ECBFAB-804B-4DC3-9B75-6709913593DE}" destId="{D656FD76-AA08-495D-8AD3-1273E842F4F6}" srcOrd="0" destOrd="0" presId="urn:microsoft.com/office/officeart/2005/8/layout/bProcess4"/>
    <dgm:cxn modelId="{B3FE292E-756D-494A-8041-2BB0A0013100}" type="presOf" srcId="{056A2583-246D-47B2-A61D-16258A60B5C7}" destId="{695D80E4-5B30-4827-89FB-A367A34FD6D5}" srcOrd="0" destOrd="0" presId="urn:microsoft.com/office/officeart/2005/8/layout/bProcess4"/>
    <dgm:cxn modelId="{29EFB034-B7EE-4F94-B1ED-A991E48208F3}" srcId="{8A4AEB83-EF8B-41B1-92C8-B0658964B91C}" destId="{F57A5F72-A974-40D5-AF4C-BC7F192B2797}" srcOrd="3" destOrd="0" parTransId="{099D8A54-6053-43DD-8671-A05DCC9A71D2}" sibTransId="{4058B521-DBDE-441E-B630-76E8B95AC2E6}"/>
    <dgm:cxn modelId="{21AEEE39-74B9-4078-B14E-89CC0988DA83}" type="presOf" srcId="{75870265-4E02-400D-8965-0C1123F06008}" destId="{1D96A5CB-9DB4-43C3-9F3E-4EB6FD545874}" srcOrd="0" destOrd="0" presId="urn:microsoft.com/office/officeart/2005/8/layout/bProcess4"/>
    <dgm:cxn modelId="{1FE1BB3C-77F8-404C-B573-707992A7FB0C}" type="presOf" srcId="{9B0BCFF1-14D7-4719-B1EF-A6E8B5E222B1}" destId="{69DAFE21-C507-4D80-8A28-3D406837BF7B}" srcOrd="0" destOrd="0" presId="urn:microsoft.com/office/officeart/2005/8/layout/bProcess4"/>
    <dgm:cxn modelId="{7D818C5D-3D15-4F74-99D5-D1FEC3E19B50}" type="presOf" srcId="{090DE58E-8B73-45B5-8589-8A51CB2060A9}" destId="{E1470BBC-9188-417E-A023-866B449E2B2F}" srcOrd="0" destOrd="0" presId="urn:microsoft.com/office/officeart/2005/8/layout/bProcess4"/>
    <dgm:cxn modelId="{AD03DB5D-2479-420A-9806-CEDF29C41F45}" type="presOf" srcId="{DC068E89-ED30-4B08-B8AB-4B6B36F40E86}" destId="{210425E9-F646-4B5E-9080-3F9DCDA26741}" srcOrd="0" destOrd="0" presId="urn:microsoft.com/office/officeart/2005/8/layout/bProcess4"/>
    <dgm:cxn modelId="{DE41C266-4326-456E-854B-DF1778510B47}" type="presOf" srcId="{8B5A45BE-EB08-47CC-952E-CFC8F88E2D68}" destId="{6B8DDD1B-EFEF-4955-89D7-23328E278B6A}" srcOrd="0" destOrd="0" presId="urn:microsoft.com/office/officeart/2005/8/layout/bProcess4"/>
    <dgm:cxn modelId="{18C19667-4475-429C-BC2B-7E2A595AC601}" type="presOf" srcId="{7AAD03C8-3B12-4834-BFF7-06738111A0CF}" destId="{6ADFC7C1-EE63-4766-A199-0EED4A8C9F61}" srcOrd="0" destOrd="0" presId="urn:microsoft.com/office/officeart/2005/8/layout/bProcess4"/>
    <dgm:cxn modelId="{AAB07F4D-D4CE-46A0-9B69-6E0A242591C0}" type="presOf" srcId="{BAF1A117-44C3-497A-AD75-B6478159E25B}" destId="{A47AED20-E24A-47DC-A5AE-6EB4BA3A0E2A}" srcOrd="0" destOrd="0" presId="urn:microsoft.com/office/officeart/2005/8/layout/bProcess4"/>
    <dgm:cxn modelId="{C34B5B6F-A03A-4767-8E9B-58E8A08909A5}" type="presOf" srcId="{D8F93F13-8796-405E-91F0-929CB4CF8397}" destId="{9AE2F4E0-5F5E-4E72-B1FE-E4C0FEC7C46C}" srcOrd="0" destOrd="0" presId="urn:microsoft.com/office/officeart/2005/8/layout/bProcess4"/>
    <dgm:cxn modelId="{46DB3C73-E073-4F7E-B3B6-1637F9138254}" type="presOf" srcId="{84F0C84C-BB4F-49F7-A46E-6F19E37C90F1}" destId="{AFC6FBDA-7EEB-470E-A1F4-1ADB3E750C65}" srcOrd="0" destOrd="0" presId="urn:microsoft.com/office/officeart/2005/8/layout/bProcess4"/>
    <dgm:cxn modelId="{DF176653-D001-4CFC-BC52-DEAF03DA7B69}" type="presOf" srcId="{95DA812F-57F8-4CF0-8F3A-5BB1D8B62110}" destId="{8142EA89-BD59-406E-AE68-A96816467CBB}" srcOrd="0" destOrd="0" presId="urn:microsoft.com/office/officeart/2005/8/layout/bProcess4"/>
    <dgm:cxn modelId="{6DA41D74-DED1-47EE-B9FF-FF4D72E304D5}" type="presOf" srcId="{51377199-AE20-466E-8043-2E83FB1B3D02}" destId="{67C16581-1870-488D-BCDF-EAF8D307B65C}" srcOrd="0" destOrd="0" presId="urn:microsoft.com/office/officeart/2005/8/layout/bProcess4"/>
    <dgm:cxn modelId="{ADEC3854-0C08-4FE5-A26D-1B377A12706E}" type="presOf" srcId="{863127A8-ACFC-4E23-9822-D17999272E8E}" destId="{457B4912-72B0-40F3-8288-D0E42B5D6C26}" srcOrd="0" destOrd="0" presId="urn:microsoft.com/office/officeart/2005/8/layout/bProcess4"/>
    <dgm:cxn modelId="{5DEEF176-AF16-41B6-8031-DAF91B654782}" type="presOf" srcId="{9AB49C1B-8089-4932-AB7F-5BCC4DBD388D}" destId="{4CD0CEE6-6A60-4979-85D3-7A3D57B33280}" srcOrd="0" destOrd="0" presId="urn:microsoft.com/office/officeart/2005/8/layout/bProcess4"/>
    <dgm:cxn modelId="{990D8D58-47A1-4E6C-892A-424458BF5A54}" srcId="{8A4AEB83-EF8B-41B1-92C8-B0658964B91C}" destId="{863127A8-ACFC-4E23-9822-D17999272E8E}" srcOrd="4" destOrd="0" parTransId="{46336D4B-2E7C-42B0-AFCC-63153677917F}" sibTransId="{32ECBFAB-804B-4DC3-9B75-6709913593DE}"/>
    <dgm:cxn modelId="{3D92BD85-AFBE-46E1-94E5-63CFCAD6F352}" srcId="{8A4AEB83-EF8B-41B1-92C8-B0658964B91C}" destId="{DB7D8B0F-58FC-4CDC-9C53-6BDEE0491305}" srcOrd="8" destOrd="0" parTransId="{0C351B1A-E8C7-4DB9-888C-952BFB16367E}" sibTransId="{3C70D00A-E78A-4C0E-B461-09D498627B8E}"/>
    <dgm:cxn modelId="{36036287-F999-40DE-9E25-EF4DD9B206D2}" srcId="{8A4AEB83-EF8B-41B1-92C8-B0658964B91C}" destId="{7919BD2C-915F-493E-AB92-F178BE31A685}" srcOrd="2" destOrd="0" parTransId="{3AB0D59B-0BD8-46D6-B59C-FB004F0B59D4}" sibTransId="{9AB49C1B-8089-4932-AB7F-5BCC4DBD388D}"/>
    <dgm:cxn modelId="{8932238C-ED6F-4E0B-8962-4ADADEF6F5F2}" type="presOf" srcId="{9E4CD177-829E-4F49-9177-6561DB1C8479}" destId="{6CE075E5-6DD2-4E49-82A9-F87508E2F862}" srcOrd="0" destOrd="0" presId="urn:microsoft.com/office/officeart/2005/8/layout/bProcess4"/>
    <dgm:cxn modelId="{F4CF7197-9715-43A1-89FB-0FBAFA8D6A05}" srcId="{8A4AEB83-EF8B-41B1-92C8-B0658964B91C}" destId="{7AAD03C8-3B12-4834-BFF7-06738111A0CF}" srcOrd="5" destOrd="0" parTransId="{597D96CB-B83E-427C-867A-CBFB3F365442}" sibTransId="{51377199-AE20-466E-8043-2E83FB1B3D02}"/>
    <dgm:cxn modelId="{D13A5FA2-56D6-4B9E-9D9E-65D0B7B9E6ED}" srcId="{8A4AEB83-EF8B-41B1-92C8-B0658964B91C}" destId="{BAF1A117-44C3-497A-AD75-B6478159E25B}" srcOrd="1" destOrd="0" parTransId="{1FB17E8A-538F-4AF6-8BD8-2B131FAACA1E}" sibTransId="{95DA812F-57F8-4CF0-8F3A-5BB1D8B62110}"/>
    <dgm:cxn modelId="{3F7BCBA7-2D9D-4C50-A619-8A2D48728F04}" type="presOf" srcId="{8A4AEB83-EF8B-41B1-92C8-B0658964B91C}" destId="{A744269B-6251-4A82-8264-B60B8D293C3A}" srcOrd="0" destOrd="0" presId="urn:microsoft.com/office/officeart/2005/8/layout/bProcess4"/>
    <dgm:cxn modelId="{FBE0C7B6-FA63-4269-AAE8-B0FD978DED54}" type="presOf" srcId="{42FF575E-ABB3-478B-9132-A041DACB707B}" destId="{FBA9149B-7F12-4ACE-BF39-BF99776FCA25}" srcOrd="0" destOrd="0" presId="urn:microsoft.com/office/officeart/2005/8/layout/bProcess4"/>
    <dgm:cxn modelId="{73E819BE-60FA-4AF0-9F7F-EC76BB9B8C8F}" type="presOf" srcId="{8C30A820-59BD-4F58-B399-948D9BF662F2}" destId="{D5C4EAF6-6821-417E-A8D5-6466DE3C5F11}" srcOrd="0" destOrd="0" presId="urn:microsoft.com/office/officeart/2005/8/layout/bProcess4"/>
    <dgm:cxn modelId="{961400C2-0992-4209-ACBB-1B54D0DA4BF4}" type="presOf" srcId="{CFD6BD2D-4673-4155-80F1-E50360F8F1A3}" destId="{60CC43A6-9215-405B-A581-E2F23FC80FC6}" srcOrd="0" destOrd="0" presId="urn:microsoft.com/office/officeart/2005/8/layout/bProcess4"/>
    <dgm:cxn modelId="{7B3160C3-7FE0-474B-9BC1-506E0BAC51ED}" type="presOf" srcId="{9536F9B3-0913-4022-B9FB-A36A8FE15999}" destId="{EBCD77D2-5DA7-49A8-AF84-4C0745E185FA}" srcOrd="0" destOrd="0" presId="urn:microsoft.com/office/officeart/2005/8/layout/bProcess4"/>
    <dgm:cxn modelId="{7EE969CF-60E0-4EB4-8B08-729ACA0A6E1D}" srcId="{8A4AEB83-EF8B-41B1-92C8-B0658964B91C}" destId="{75870265-4E02-400D-8965-0C1123F06008}" srcOrd="11" destOrd="0" parTransId="{E4E9E514-47DF-4E87-8D51-6CCBACC92132}" sibTransId="{090DE58E-8B73-45B5-8589-8A51CB2060A9}"/>
    <dgm:cxn modelId="{88D07ED9-C251-408A-ABC0-8D74865E3423}" type="presOf" srcId="{3C70D00A-E78A-4C0E-B461-09D498627B8E}" destId="{4E076205-AA95-476E-B623-45ACB366D852}" srcOrd="0" destOrd="0" presId="urn:microsoft.com/office/officeart/2005/8/layout/bProcess4"/>
    <dgm:cxn modelId="{1B4FBDE1-BA9C-4DE4-93FF-3D9CFF0B5D44}" type="presOf" srcId="{BB8B0F44-7C90-4601-BE55-567047AFEA5E}" destId="{8EDA9B4D-5B41-4A3B-9CE7-CA6EC2F7015F}" srcOrd="0" destOrd="0" presId="urn:microsoft.com/office/officeart/2005/8/layout/bProcess4"/>
    <dgm:cxn modelId="{FC3E29E7-9081-4C80-94D4-4242816D378B}" type="presOf" srcId="{DB7D8B0F-58FC-4CDC-9C53-6BDEE0491305}" destId="{A2711FF3-4F4C-4602-94AD-6E6FC300B71D}" srcOrd="0" destOrd="0" presId="urn:microsoft.com/office/officeart/2005/8/layout/bProcess4"/>
    <dgm:cxn modelId="{9B6624E8-C98F-4D82-A92E-4B7F4248D119}" srcId="{8A4AEB83-EF8B-41B1-92C8-B0658964B91C}" destId="{9B0BCFF1-14D7-4719-B1EF-A6E8B5E222B1}" srcOrd="12" destOrd="0" parTransId="{B4024BB8-EA9C-4B56-9E20-EA74312A9E08}" sibTransId="{DC068E89-ED30-4B08-B8AB-4B6B36F40E86}"/>
    <dgm:cxn modelId="{06249BE9-7297-4BAA-9200-715862880351}" type="presOf" srcId="{7919BD2C-915F-493E-AB92-F178BE31A685}" destId="{758B377D-597F-4EE1-B80A-7A60C0F76C19}" srcOrd="0" destOrd="0" presId="urn:microsoft.com/office/officeart/2005/8/layout/bProcess4"/>
    <dgm:cxn modelId="{87B5EBEE-E916-4B04-AE59-78B2C97C6421}" type="presOf" srcId="{B43FAAA2-92F7-45DE-A034-11B397CCAA1D}" destId="{7CCE3A4B-0328-43B2-B677-46FF4330AFB2}" srcOrd="0" destOrd="0" presId="urn:microsoft.com/office/officeart/2005/8/layout/bProcess4"/>
    <dgm:cxn modelId="{3C6231F6-3233-4E82-B6EF-E081128782B4}" srcId="{8A4AEB83-EF8B-41B1-92C8-B0658964B91C}" destId="{8C30A820-59BD-4F58-B399-948D9BF662F2}" srcOrd="13" destOrd="0" parTransId="{09FEC8F0-3519-43C1-BAF5-AF90FB23CBA0}" sibTransId="{DAA207A7-7F0B-426C-8E05-CC017FB36121}"/>
    <dgm:cxn modelId="{590D7AFA-594E-45EE-AEFF-8E5167F397BB}" srcId="{8A4AEB83-EF8B-41B1-92C8-B0658964B91C}" destId="{8B5A45BE-EB08-47CC-952E-CFC8F88E2D68}" srcOrd="6" destOrd="0" parTransId="{2063F96B-DA56-4E7C-A7AB-0293CB201C98}" sibTransId="{42FF575E-ABB3-478B-9132-A041DACB707B}"/>
    <dgm:cxn modelId="{9AD8276C-D7ED-4576-AD9C-14FD537DDFAA}" type="presParOf" srcId="{A744269B-6251-4A82-8264-B60B8D293C3A}" destId="{539EB5E8-8EBD-431D-A96F-66FD7A2B27B3}" srcOrd="0" destOrd="0" presId="urn:microsoft.com/office/officeart/2005/8/layout/bProcess4"/>
    <dgm:cxn modelId="{B8AE2A0D-C404-4809-9922-147331107E9E}" type="presParOf" srcId="{539EB5E8-8EBD-431D-A96F-66FD7A2B27B3}" destId="{1483CFFD-20EE-427D-B318-A8FAD3215140}" srcOrd="0" destOrd="0" presId="urn:microsoft.com/office/officeart/2005/8/layout/bProcess4"/>
    <dgm:cxn modelId="{8E315DD0-F4DD-41FB-82CB-23C2BB0B4308}" type="presParOf" srcId="{539EB5E8-8EBD-431D-A96F-66FD7A2B27B3}" destId="{8EDA9B4D-5B41-4A3B-9CE7-CA6EC2F7015F}" srcOrd="1" destOrd="0" presId="urn:microsoft.com/office/officeart/2005/8/layout/bProcess4"/>
    <dgm:cxn modelId="{67CBD839-2178-4A9F-B4AE-75ACF1030E5F}" type="presParOf" srcId="{A744269B-6251-4A82-8264-B60B8D293C3A}" destId="{AFC6FBDA-7EEB-470E-A1F4-1ADB3E750C65}" srcOrd="1" destOrd="0" presId="urn:microsoft.com/office/officeart/2005/8/layout/bProcess4"/>
    <dgm:cxn modelId="{F59B9348-528F-4D83-A480-E7DA0DC94DCC}" type="presParOf" srcId="{A744269B-6251-4A82-8264-B60B8D293C3A}" destId="{0EEBCF42-3B36-40BA-B7D1-BE94B660CEF6}" srcOrd="2" destOrd="0" presId="urn:microsoft.com/office/officeart/2005/8/layout/bProcess4"/>
    <dgm:cxn modelId="{8C778727-28DB-4A07-8E5B-78D2C925F46B}" type="presParOf" srcId="{0EEBCF42-3B36-40BA-B7D1-BE94B660CEF6}" destId="{C6B01826-829F-4FE4-A713-EEA46D666079}" srcOrd="0" destOrd="0" presId="urn:microsoft.com/office/officeart/2005/8/layout/bProcess4"/>
    <dgm:cxn modelId="{C54FE2C2-2147-45CD-A7BF-80CE5A601C96}" type="presParOf" srcId="{0EEBCF42-3B36-40BA-B7D1-BE94B660CEF6}" destId="{A47AED20-E24A-47DC-A5AE-6EB4BA3A0E2A}" srcOrd="1" destOrd="0" presId="urn:microsoft.com/office/officeart/2005/8/layout/bProcess4"/>
    <dgm:cxn modelId="{4C37A6F1-D0FA-4654-A08F-9168D8E410BC}" type="presParOf" srcId="{A744269B-6251-4A82-8264-B60B8D293C3A}" destId="{8142EA89-BD59-406E-AE68-A96816467CBB}" srcOrd="3" destOrd="0" presId="urn:microsoft.com/office/officeart/2005/8/layout/bProcess4"/>
    <dgm:cxn modelId="{B48B2845-60E0-4CD0-9BCD-D32DFB5688B2}" type="presParOf" srcId="{A744269B-6251-4A82-8264-B60B8D293C3A}" destId="{2A0479E7-F986-4716-8F5C-FBC9786CE5FD}" srcOrd="4" destOrd="0" presId="urn:microsoft.com/office/officeart/2005/8/layout/bProcess4"/>
    <dgm:cxn modelId="{79D922E2-A23C-4B8F-8D3C-FE7DF531E92D}" type="presParOf" srcId="{2A0479E7-F986-4716-8F5C-FBC9786CE5FD}" destId="{0F9EDECF-3460-4593-AFCE-0E1F6E338061}" srcOrd="0" destOrd="0" presId="urn:microsoft.com/office/officeart/2005/8/layout/bProcess4"/>
    <dgm:cxn modelId="{00A51BC9-B01C-4114-B7DC-7D1A2570EFC7}" type="presParOf" srcId="{2A0479E7-F986-4716-8F5C-FBC9786CE5FD}" destId="{758B377D-597F-4EE1-B80A-7A60C0F76C19}" srcOrd="1" destOrd="0" presId="urn:microsoft.com/office/officeart/2005/8/layout/bProcess4"/>
    <dgm:cxn modelId="{615C299A-D9AC-48FF-9306-04B5B1296823}" type="presParOf" srcId="{A744269B-6251-4A82-8264-B60B8D293C3A}" destId="{4CD0CEE6-6A60-4979-85D3-7A3D57B33280}" srcOrd="5" destOrd="0" presId="urn:microsoft.com/office/officeart/2005/8/layout/bProcess4"/>
    <dgm:cxn modelId="{E8EA5EC0-034E-4B75-A4BC-F49E1DB9A319}" type="presParOf" srcId="{A744269B-6251-4A82-8264-B60B8D293C3A}" destId="{49AF166A-7DBA-45D2-A844-DC99B48AF3C0}" srcOrd="6" destOrd="0" presId="urn:microsoft.com/office/officeart/2005/8/layout/bProcess4"/>
    <dgm:cxn modelId="{932F2FCA-7E4D-47B1-AFA2-A1E3DDD6AC23}" type="presParOf" srcId="{49AF166A-7DBA-45D2-A844-DC99B48AF3C0}" destId="{86AA95CA-3721-46BC-A507-081D4125EF9D}" srcOrd="0" destOrd="0" presId="urn:microsoft.com/office/officeart/2005/8/layout/bProcess4"/>
    <dgm:cxn modelId="{0C32DA0B-D1A5-46D0-B0E8-966B3D17EF15}" type="presParOf" srcId="{49AF166A-7DBA-45D2-A844-DC99B48AF3C0}" destId="{5DB900F2-9B8B-4D54-829A-301F8203990B}" srcOrd="1" destOrd="0" presId="urn:microsoft.com/office/officeart/2005/8/layout/bProcess4"/>
    <dgm:cxn modelId="{7918CB22-763C-4A0F-B6FC-B5632E8B8EC8}" type="presParOf" srcId="{A744269B-6251-4A82-8264-B60B8D293C3A}" destId="{0A2ACB24-E4AC-48E4-9AE5-D465EC1D2790}" srcOrd="7" destOrd="0" presId="urn:microsoft.com/office/officeart/2005/8/layout/bProcess4"/>
    <dgm:cxn modelId="{EA7756BF-C22F-4BA8-9DF8-9776B83723C4}" type="presParOf" srcId="{A744269B-6251-4A82-8264-B60B8D293C3A}" destId="{FB207572-E01F-4D6F-9359-217A875768AB}" srcOrd="8" destOrd="0" presId="urn:microsoft.com/office/officeart/2005/8/layout/bProcess4"/>
    <dgm:cxn modelId="{A1DA6BF8-BC1D-4CD5-AE5F-9C641EA34736}" type="presParOf" srcId="{FB207572-E01F-4D6F-9359-217A875768AB}" destId="{16C710EC-3BF0-40FB-B49E-3143AAD52824}" srcOrd="0" destOrd="0" presId="urn:microsoft.com/office/officeart/2005/8/layout/bProcess4"/>
    <dgm:cxn modelId="{E93A048F-0211-49DE-A89B-AEDA30015F33}" type="presParOf" srcId="{FB207572-E01F-4D6F-9359-217A875768AB}" destId="{457B4912-72B0-40F3-8288-D0E42B5D6C26}" srcOrd="1" destOrd="0" presId="urn:microsoft.com/office/officeart/2005/8/layout/bProcess4"/>
    <dgm:cxn modelId="{346C9DDD-CA58-4043-BD19-E19A1D9D193A}" type="presParOf" srcId="{A744269B-6251-4A82-8264-B60B8D293C3A}" destId="{D656FD76-AA08-495D-8AD3-1273E842F4F6}" srcOrd="9" destOrd="0" presId="urn:microsoft.com/office/officeart/2005/8/layout/bProcess4"/>
    <dgm:cxn modelId="{E7EE654B-B8F6-415C-948C-8DB362725230}" type="presParOf" srcId="{A744269B-6251-4A82-8264-B60B8D293C3A}" destId="{2C7EB911-C4FB-4017-BAD3-D442013F7BC9}" srcOrd="10" destOrd="0" presId="urn:microsoft.com/office/officeart/2005/8/layout/bProcess4"/>
    <dgm:cxn modelId="{8A1A3643-8095-440F-9EEB-D48B1849B6D3}" type="presParOf" srcId="{2C7EB911-C4FB-4017-BAD3-D442013F7BC9}" destId="{05573E52-5805-4E0F-968E-5C3D99625FE7}" srcOrd="0" destOrd="0" presId="urn:microsoft.com/office/officeart/2005/8/layout/bProcess4"/>
    <dgm:cxn modelId="{FF0C7A1A-7CFB-42C3-B0D4-42B3B40BADD1}" type="presParOf" srcId="{2C7EB911-C4FB-4017-BAD3-D442013F7BC9}" destId="{6ADFC7C1-EE63-4766-A199-0EED4A8C9F61}" srcOrd="1" destOrd="0" presId="urn:microsoft.com/office/officeart/2005/8/layout/bProcess4"/>
    <dgm:cxn modelId="{DB3AFAC4-B546-41F5-B75C-1662D0D8C6FD}" type="presParOf" srcId="{A744269B-6251-4A82-8264-B60B8D293C3A}" destId="{67C16581-1870-488D-BCDF-EAF8D307B65C}" srcOrd="11" destOrd="0" presId="urn:microsoft.com/office/officeart/2005/8/layout/bProcess4"/>
    <dgm:cxn modelId="{11DB4C35-2784-4BFD-B646-8415B4F54021}" type="presParOf" srcId="{A744269B-6251-4A82-8264-B60B8D293C3A}" destId="{DE40AD88-03F6-4077-90FC-0EF77321821B}" srcOrd="12" destOrd="0" presId="urn:microsoft.com/office/officeart/2005/8/layout/bProcess4"/>
    <dgm:cxn modelId="{04A97280-1C6E-4ADF-8330-F102CFF36DAF}" type="presParOf" srcId="{DE40AD88-03F6-4077-90FC-0EF77321821B}" destId="{4D9AB3C6-F193-4486-A912-A13E324843F7}" srcOrd="0" destOrd="0" presId="urn:microsoft.com/office/officeart/2005/8/layout/bProcess4"/>
    <dgm:cxn modelId="{1F2D81A0-BBF1-4FAF-A352-B855B7B9830D}" type="presParOf" srcId="{DE40AD88-03F6-4077-90FC-0EF77321821B}" destId="{6B8DDD1B-EFEF-4955-89D7-23328E278B6A}" srcOrd="1" destOrd="0" presId="urn:microsoft.com/office/officeart/2005/8/layout/bProcess4"/>
    <dgm:cxn modelId="{EBEA89E3-7983-4D4A-B604-CDE4A6164ADF}" type="presParOf" srcId="{A744269B-6251-4A82-8264-B60B8D293C3A}" destId="{FBA9149B-7F12-4ACE-BF39-BF99776FCA25}" srcOrd="13" destOrd="0" presId="urn:microsoft.com/office/officeart/2005/8/layout/bProcess4"/>
    <dgm:cxn modelId="{B5B05556-264E-42F8-8D2A-A868781D3EF2}" type="presParOf" srcId="{A744269B-6251-4A82-8264-B60B8D293C3A}" destId="{889C4A73-B908-4953-834C-7BE77C986B3A}" srcOrd="14" destOrd="0" presId="urn:microsoft.com/office/officeart/2005/8/layout/bProcess4"/>
    <dgm:cxn modelId="{950BD156-8FAB-431B-876C-6E85507682D0}" type="presParOf" srcId="{889C4A73-B908-4953-834C-7BE77C986B3A}" destId="{B1031D04-069C-4120-9585-A3D966BC86E0}" srcOrd="0" destOrd="0" presId="urn:microsoft.com/office/officeart/2005/8/layout/bProcess4"/>
    <dgm:cxn modelId="{6503AB54-3799-4709-A4CC-AA6336C8B037}" type="presParOf" srcId="{889C4A73-B908-4953-834C-7BE77C986B3A}" destId="{6CE075E5-6DD2-4E49-82A9-F87508E2F862}" srcOrd="1" destOrd="0" presId="urn:microsoft.com/office/officeart/2005/8/layout/bProcess4"/>
    <dgm:cxn modelId="{1A80493D-D74E-4CB5-8C3E-D4C8A8ECB727}" type="presParOf" srcId="{A744269B-6251-4A82-8264-B60B8D293C3A}" destId="{EBCD77D2-5DA7-49A8-AF84-4C0745E185FA}" srcOrd="15" destOrd="0" presId="urn:microsoft.com/office/officeart/2005/8/layout/bProcess4"/>
    <dgm:cxn modelId="{07FAB10C-94F6-4136-B848-BD55E1A9338A}" type="presParOf" srcId="{A744269B-6251-4A82-8264-B60B8D293C3A}" destId="{9697BDA5-6B98-43E0-A0C1-A4331F588FAA}" srcOrd="16" destOrd="0" presId="urn:microsoft.com/office/officeart/2005/8/layout/bProcess4"/>
    <dgm:cxn modelId="{896E81B7-DFF3-47D4-BC23-728DD4B05396}" type="presParOf" srcId="{9697BDA5-6B98-43E0-A0C1-A4331F588FAA}" destId="{3F4289B1-C3DE-44D4-A2B4-82725315C365}" srcOrd="0" destOrd="0" presId="urn:microsoft.com/office/officeart/2005/8/layout/bProcess4"/>
    <dgm:cxn modelId="{883B35A2-D80D-4E90-BAF8-4684CAEE5785}" type="presParOf" srcId="{9697BDA5-6B98-43E0-A0C1-A4331F588FAA}" destId="{A2711FF3-4F4C-4602-94AD-6E6FC300B71D}" srcOrd="1" destOrd="0" presId="urn:microsoft.com/office/officeart/2005/8/layout/bProcess4"/>
    <dgm:cxn modelId="{9E5BF178-1D17-4811-AD76-C98BDF2A30FA}" type="presParOf" srcId="{A744269B-6251-4A82-8264-B60B8D293C3A}" destId="{4E076205-AA95-476E-B623-45ACB366D852}" srcOrd="17" destOrd="0" presId="urn:microsoft.com/office/officeart/2005/8/layout/bProcess4"/>
    <dgm:cxn modelId="{76AFA5D6-F5DC-486C-BF0F-4B7005B53866}" type="presParOf" srcId="{A744269B-6251-4A82-8264-B60B8D293C3A}" destId="{A6BA1037-C54B-4086-AE58-BCD9E2501BB1}" srcOrd="18" destOrd="0" presId="urn:microsoft.com/office/officeart/2005/8/layout/bProcess4"/>
    <dgm:cxn modelId="{002B4017-A90D-43B4-B4C8-AC2F5AC28382}" type="presParOf" srcId="{A6BA1037-C54B-4086-AE58-BCD9E2501BB1}" destId="{1C16C040-3AC5-4E33-934D-6481F8307C51}" srcOrd="0" destOrd="0" presId="urn:microsoft.com/office/officeart/2005/8/layout/bProcess4"/>
    <dgm:cxn modelId="{2FE04369-CD8B-4D7F-80C4-45C90027F221}" type="presParOf" srcId="{A6BA1037-C54B-4086-AE58-BCD9E2501BB1}" destId="{9AE2F4E0-5F5E-4E72-B1FE-E4C0FEC7C46C}" srcOrd="1" destOrd="0" presId="urn:microsoft.com/office/officeart/2005/8/layout/bProcess4"/>
    <dgm:cxn modelId="{5F9DAD98-7E9B-4F82-BB00-210C9D9511BD}" type="presParOf" srcId="{A744269B-6251-4A82-8264-B60B8D293C3A}" destId="{7CCE3A4B-0328-43B2-B677-46FF4330AFB2}" srcOrd="19" destOrd="0" presId="urn:microsoft.com/office/officeart/2005/8/layout/bProcess4"/>
    <dgm:cxn modelId="{BE6E499A-3982-4965-8B15-A754C22BC010}" type="presParOf" srcId="{A744269B-6251-4A82-8264-B60B8D293C3A}" destId="{AB1E40FB-8FAE-45B2-AF81-BD8539335F6D}" srcOrd="20" destOrd="0" presId="urn:microsoft.com/office/officeart/2005/8/layout/bProcess4"/>
    <dgm:cxn modelId="{84A71F3B-7DED-4EB6-BCA6-7E90F80A58BD}" type="presParOf" srcId="{AB1E40FB-8FAE-45B2-AF81-BD8539335F6D}" destId="{2ABD089D-B271-4714-BB22-C2BFB956DEAC}" srcOrd="0" destOrd="0" presId="urn:microsoft.com/office/officeart/2005/8/layout/bProcess4"/>
    <dgm:cxn modelId="{390212CA-9BAD-4969-9F5F-C0860208F753}" type="presParOf" srcId="{AB1E40FB-8FAE-45B2-AF81-BD8539335F6D}" destId="{60CC43A6-9215-405B-A581-E2F23FC80FC6}" srcOrd="1" destOrd="0" presId="urn:microsoft.com/office/officeart/2005/8/layout/bProcess4"/>
    <dgm:cxn modelId="{CF8DD5DF-2873-4609-9741-215C2C3DD7B8}" type="presParOf" srcId="{A744269B-6251-4A82-8264-B60B8D293C3A}" destId="{695D80E4-5B30-4827-89FB-A367A34FD6D5}" srcOrd="21" destOrd="0" presId="urn:microsoft.com/office/officeart/2005/8/layout/bProcess4"/>
    <dgm:cxn modelId="{F35EE10C-DE24-4A06-9CB2-122640A8F93F}" type="presParOf" srcId="{A744269B-6251-4A82-8264-B60B8D293C3A}" destId="{39FAA965-FB5A-4D5A-90E8-CD5457BE61F7}" srcOrd="22" destOrd="0" presId="urn:microsoft.com/office/officeart/2005/8/layout/bProcess4"/>
    <dgm:cxn modelId="{D4172232-1A51-4D35-974E-720BEE91AAE7}" type="presParOf" srcId="{39FAA965-FB5A-4D5A-90E8-CD5457BE61F7}" destId="{B9FBC6B5-95E1-4155-B9D4-5F8C4F0C0448}" srcOrd="0" destOrd="0" presId="urn:microsoft.com/office/officeart/2005/8/layout/bProcess4"/>
    <dgm:cxn modelId="{5FFC5A08-8FFA-4A55-ACC6-797EE37A9469}" type="presParOf" srcId="{39FAA965-FB5A-4D5A-90E8-CD5457BE61F7}" destId="{1D96A5CB-9DB4-43C3-9F3E-4EB6FD545874}" srcOrd="1" destOrd="0" presId="urn:microsoft.com/office/officeart/2005/8/layout/bProcess4"/>
    <dgm:cxn modelId="{85E16AC1-7CA1-42F4-B0CF-086FF9A211B7}" type="presParOf" srcId="{A744269B-6251-4A82-8264-B60B8D293C3A}" destId="{E1470BBC-9188-417E-A023-866B449E2B2F}" srcOrd="23" destOrd="0" presId="urn:microsoft.com/office/officeart/2005/8/layout/bProcess4"/>
    <dgm:cxn modelId="{32111783-6D45-4164-8263-02ED8E70F44D}" type="presParOf" srcId="{A744269B-6251-4A82-8264-B60B8D293C3A}" destId="{82B4B4CC-C256-43F4-9399-88FDBD2ED3B1}" srcOrd="24" destOrd="0" presId="urn:microsoft.com/office/officeart/2005/8/layout/bProcess4"/>
    <dgm:cxn modelId="{789CA42C-1D89-4D0A-95BF-3CADB803CDEE}" type="presParOf" srcId="{82B4B4CC-C256-43F4-9399-88FDBD2ED3B1}" destId="{5A051967-8378-4543-B119-0BB3EB322590}" srcOrd="0" destOrd="0" presId="urn:microsoft.com/office/officeart/2005/8/layout/bProcess4"/>
    <dgm:cxn modelId="{DF7EF3B1-0552-4115-B933-02705FDF210F}" type="presParOf" srcId="{82B4B4CC-C256-43F4-9399-88FDBD2ED3B1}" destId="{69DAFE21-C507-4D80-8A28-3D406837BF7B}" srcOrd="1" destOrd="0" presId="urn:microsoft.com/office/officeart/2005/8/layout/bProcess4"/>
    <dgm:cxn modelId="{3B7AE430-3DBF-4460-B535-221C349B83AC}" type="presParOf" srcId="{A744269B-6251-4A82-8264-B60B8D293C3A}" destId="{210425E9-F646-4B5E-9080-3F9DCDA26741}" srcOrd="25" destOrd="0" presId="urn:microsoft.com/office/officeart/2005/8/layout/bProcess4"/>
    <dgm:cxn modelId="{83FB7471-FFEB-403F-BBED-E70297D85FC4}" type="presParOf" srcId="{A744269B-6251-4A82-8264-B60B8D293C3A}" destId="{BA7D3A80-4158-413E-91DE-B4673EA137AF}" srcOrd="26" destOrd="0" presId="urn:microsoft.com/office/officeart/2005/8/layout/bProcess4"/>
    <dgm:cxn modelId="{DFD9766C-CE62-4615-A5A9-77DC52E24217}" type="presParOf" srcId="{BA7D3A80-4158-413E-91DE-B4673EA137AF}" destId="{15277ED1-00E9-4260-9339-DBE12BC65DC9}" srcOrd="0" destOrd="0" presId="urn:microsoft.com/office/officeart/2005/8/layout/bProcess4"/>
    <dgm:cxn modelId="{4C84D6B0-E6B7-4AD7-8FB6-E4288E1657B2}" type="presParOf" srcId="{BA7D3A80-4158-413E-91DE-B4673EA137AF}" destId="{D5C4EAF6-6821-417E-A8D5-6466DE3C5F11}"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F4299AF-67F4-4395-9028-3D0364FD4EC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C6702EE9-6D01-41C0-96FD-A3CE8AC57598}">
      <dgm:prSet phldrT="[Text]"/>
      <dgm:spPr/>
      <dgm:t>
        <a:bodyPr/>
        <a:lstStyle/>
        <a:p>
          <a:r>
            <a:rPr lang="en-IN" dirty="0"/>
            <a:t>Recognition and Appreciation</a:t>
          </a:r>
        </a:p>
      </dgm:t>
    </dgm:pt>
    <dgm:pt modelId="{E5A9C996-4837-4F82-B187-49C0BE16C16F}" type="parTrans" cxnId="{B9DF0ACD-914E-4A23-8B42-7C5662F04152}">
      <dgm:prSet/>
      <dgm:spPr/>
      <dgm:t>
        <a:bodyPr/>
        <a:lstStyle/>
        <a:p>
          <a:endParaRPr lang="en-IN"/>
        </a:p>
      </dgm:t>
    </dgm:pt>
    <dgm:pt modelId="{2B301A23-7DAC-4446-A5E6-C45A8224B2C6}" type="sibTrans" cxnId="{B9DF0ACD-914E-4A23-8B42-7C5662F04152}">
      <dgm:prSet/>
      <dgm:spPr/>
      <dgm:t>
        <a:bodyPr/>
        <a:lstStyle/>
        <a:p>
          <a:endParaRPr lang="en-IN"/>
        </a:p>
      </dgm:t>
    </dgm:pt>
    <dgm:pt modelId="{8D5520B2-0EC7-4EB7-B8DE-39B809A1E4F1}">
      <dgm:prSet phldrT="[Text]"/>
      <dgm:spPr/>
      <dgm:t>
        <a:bodyPr/>
        <a:lstStyle/>
        <a:p>
          <a:r>
            <a:rPr lang="en-IN" dirty="0"/>
            <a:t>Job Security and Job Satisfaction</a:t>
          </a:r>
        </a:p>
      </dgm:t>
    </dgm:pt>
    <dgm:pt modelId="{35FA8DB6-1C8F-4FE9-A145-49B3D8F401F4}" type="parTrans" cxnId="{CC1A68B9-199F-494C-B58C-3CD985E402B9}">
      <dgm:prSet/>
      <dgm:spPr/>
      <dgm:t>
        <a:bodyPr/>
        <a:lstStyle/>
        <a:p>
          <a:endParaRPr lang="en-IN"/>
        </a:p>
      </dgm:t>
    </dgm:pt>
    <dgm:pt modelId="{114C6CAD-EF89-457D-AA4F-F7F0863F0AA1}" type="sibTrans" cxnId="{CC1A68B9-199F-494C-B58C-3CD985E402B9}">
      <dgm:prSet/>
      <dgm:spPr/>
      <dgm:t>
        <a:bodyPr/>
        <a:lstStyle/>
        <a:p>
          <a:endParaRPr lang="en-IN"/>
        </a:p>
      </dgm:t>
    </dgm:pt>
    <dgm:pt modelId="{757EB17A-D214-4BF7-A94B-92CE612C7A6E}">
      <dgm:prSet phldrT="[Text]"/>
      <dgm:spPr/>
      <dgm:t>
        <a:bodyPr/>
        <a:lstStyle/>
        <a:p>
          <a:r>
            <a:rPr lang="en-IN" dirty="0"/>
            <a:t>Communication</a:t>
          </a:r>
        </a:p>
      </dgm:t>
    </dgm:pt>
    <dgm:pt modelId="{FE83DEA3-3495-4195-A753-E62A761074CD}" type="parTrans" cxnId="{D19C5ED1-FE83-42C6-A978-03750036D9F9}">
      <dgm:prSet/>
      <dgm:spPr/>
      <dgm:t>
        <a:bodyPr/>
        <a:lstStyle/>
        <a:p>
          <a:endParaRPr lang="en-IN"/>
        </a:p>
      </dgm:t>
    </dgm:pt>
    <dgm:pt modelId="{C730CF8D-344F-4FD6-BD22-A05E43B5D1D4}" type="sibTrans" cxnId="{D19C5ED1-FE83-42C6-A978-03750036D9F9}">
      <dgm:prSet/>
      <dgm:spPr/>
      <dgm:t>
        <a:bodyPr/>
        <a:lstStyle/>
        <a:p>
          <a:endParaRPr lang="en-IN"/>
        </a:p>
      </dgm:t>
    </dgm:pt>
    <dgm:pt modelId="{A978B29E-9A7E-4834-988A-797706DACB02}">
      <dgm:prSet phldrT="[Text]"/>
      <dgm:spPr/>
      <dgm:t>
        <a:bodyPr/>
        <a:lstStyle/>
        <a:p>
          <a:r>
            <a:rPr lang="en-IN" dirty="0"/>
            <a:t>Freedom from Strict Supervisions</a:t>
          </a:r>
        </a:p>
      </dgm:t>
    </dgm:pt>
    <dgm:pt modelId="{1AAF81C2-E8BC-4E0B-A42D-FF16B89B3464}" type="parTrans" cxnId="{4C2587FD-859A-4E03-A80A-B707F4ABD03A}">
      <dgm:prSet/>
      <dgm:spPr/>
      <dgm:t>
        <a:bodyPr/>
        <a:lstStyle/>
        <a:p>
          <a:endParaRPr lang="en-IN"/>
        </a:p>
      </dgm:t>
    </dgm:pt>
    <dgm:pt modelId="{44BC4A00-1D03-4E94-9735-E3B07EBE40B3}" type="sibTrans" cxnId="{4C2587FD-859A-4E03-A80A-B707F4ABD03A}">
      <dgm:prSet/>
      <dgm:spPr/>
      <dgm:t>
        <a:bodyPr/>
        <a:lstStyle/>
        <a:p>
          <a:endParaRPr lang="en-IN"/>
        </a:p>
      </dgm:t>
    </dgm:pt>
    <dgm:pt modelId="{07596C82-5DDA-424A-B8D7-61275187F292}">
      <dgm:prSet phldrT="[Text]"/>
      <dgm:spPr/>
      <dgm:t>
        <a:bodyPr/>
        <a:lstStyle/>
        <a:p>
          <a:r>
            <a:rPr lang="en-IN" dirty="0"/>
            <a:t>Participate on Decision Making</a:t>
          </a:r>
        </a:p>
      </dgm:t>
    </dgm:pt>
    <dgm:pt modelId="{F356C223-210E-480B-8C95-C85DEFF24ECA}" type="parTrans" cxnId="{5996C895-00DC-46A3-AFF5-C18F06C19C4B}">
      <dgm:prSet/>
      <dgm:spPr/>
      <dgm:t>
        <a:bodyPr/>
        <a:lstStyle/>
        <a:p>
          <a:endParaRPr lang="en-IN"/>
        </a:p>
      </dgm:t>
    </dgm:pt>
    <dgm:pt modelId="{4E17F961-0E59-4713-933C-DD711A9B2025}" type="sibTrans" cxnId="{5996C895-00DC-46A3-AFF5-C18F06C19C4B}">
      <dgm:prSet/>
      <dgm:spPr/>
      <dgm:t>
        <a:bodyPr/>
        <a:lstStyle/>
        <a:p>
          <a:endParaRPr lang="en-IN"/>
        </a:p>
      </dgm:t>
    </dgm:pt>
    <dgm:pt modelId="{0B46BDF7-976F-436E-A8F5-12450EBCBE19}" type="pres">
      <dgm:prSet presAssocID="{FF4299AF-67F4-4395-9028-3D0364FD4ECC}" presName="diagram" presStyleCnt="0">
        <dgm:presLayoutVars>
          <dgm:dir/>
          <dgm:resizeHandles val="exact"/>
        </dgm:presLayoutVars>
      </dgm:prSet>
      <dgm:spPr/>
    </dgm:pt>
    <dgm:pt modelId="{CBD55CD2-027A-4870-8EBF-C49695D786EE}" type="pres">
      <dgm:prSet presAssocID="{C6702EE9-6D01-41C0-96FD-A3CE8AC57598}" presName="node" presStyleLbl="node1" presStyleIdx="0" presStyleCnt="5">
        <dgm:presLayoutVars>
          <dgm:bulletEnabled val="1"/>
        </dgm:presLayoutVars>
      </dgm:prSet>
      <dgm:spPr/>
    </dgm:pt>
    <dgm:pt modelId="{7BA82C05-2E21-49C3-ACED-9C418BA5264C}" type="pres">
      <dgm:prSet presAssocID="{2B301A23-7DAC-4446-A5E6-C45A8224B2C6}" presName="sibTrans" presStyleCnt="0"/>
      <dgm:spPr/>
    </dgm:pt>
    <dgm:pt modelId="{7B7A2C5F-01AE-4F52-8F73-00ACEBD6FF70}" type="pres">
      <dgm:prSet presAssocID="{8D5520B2-0EC7-4EB7-B8DE-39B809A1E4F1}" presName="node" presStyleLbl="node1" presStyleIdx="1" presStyleCnt="5">
        <dgm:presLayoutVars>
          <dgm:bulletEnabled val="1"/>
        </dgm:presLayoutVars>
      </dgm:prSet>
      <dgm:spPr/>
    </dgm:pt>
    <dgm:pt modelId="{004993F9-030D-4752-86DB-17F86D2A3272}" type="pres">
      <dgm:prSet presAssocID="{114C6CAD-EF89-457D-AA4F-F7F0863F0AA1}" presName="sibTrans" presStyleCnt="0"/>
      <dgm:spPr/>
    </dgm:pt>
    <dgm:pt modelId="{AE703A37-D4D6-4007-A287-D9D7858D777C}" type="pres">
      <dgm:prSet presAssocID="{757EB17A-D214-4BF7-A94B-92CE612C7A6E}" presName="node" presStyleLbl="node1" presStyleIdx="2" presStyleCnt="5">
        <dgm:presLayoutVars>
          <dgm:bulletEnabled val="1"/>
        </dgm:presLayoutVars>
      </dgm:prSet>
      <dgm:spPr/>
    </dgm:pt>
    <dgm:pt modelId="{6F59D945-0398-4389-9733-BE77462271BD}" type="pres">
      <dgm:prSet presAssocID="{C730CF8D-344F-4FD6-BD22-A05E43B5D1D4}" presName="sibTrans" presStyleCnt="0"/>
      <dgm:spPr/>
    </dgm:pt>
    <dgm:pt modelId="{35977816-B09E-4E5A-810D-72A3AAEBC4FA}" type="pres">
      <dgm:prSet presAssocID="{A978B29E-9A7E-4834-988A-797706DACB02}" presName="node" presStyleLbl="node1" presStyleIdx="3" presStyleCnt="5">
        <dgm:presLayoutVars>
          <dgm:bulletEnabled val="1"/>
        </dgm:presLayoutVars>
      </dgm:prSet>
      <dgm:spPr/>
    </dgm:pt>
    <dgm:pt modelId="{1BB9A8C9-A219-470C-A999-8D4DAA4A343F}" type="pres">
      <dgm:prSet presAssocID="{44BC4A00-1D03-4E94-9735-E3B07EBE40B3}" presName="sibTrans" presStyleCnt="0"/>
      <dgm:spPr/>
    </dgm:pt>
    <dgm:pt modelId="{D08DB0B0-3B01-43F5-8773-C458AC10739E}" type="pres">
      <dgm:prSet presAssocID="{07596C82-5DDA-424A-B8D7-61275187F292}" presName="node" presStyleLbl="node1" presStyleIdx="4" presStyleCnt="5">
        <dgm:presLayoutVars>
          <dgm:bulletEnabled val="1"/>
        </dgm:presLayoutVars>
      </dgm:prSet>
      <dgm:spPr/>
    </dgm:pt>
  </dgm:ptLst>
  <dgm:cxnLst>
    <dgm:cxn modelId="{75E74311-698F-4CC4-B635-2CDE309F6146}" type="presOf" srcId="{757EB17A-D214-4BF7-A94B-92CE612C7A6E}" destId="{AE703A37-D4D6-4007-A287-D9D7858D777C}" srcOrd="0" destOrd="0" presId="urn:microsoft.com/office/officeart/2005/8/layout/default"/>
    <dgm:cxn modelId="{7A91B215-3F7F-494D-AA9B-A5F4E3FA416D}" type="presOf" srcId="{FF4299AF-67F4-4395-9028-3D0364FD4ECC}" destId="{0B46BDF7-976F-436E-A8F5-12450EBCBE19}" srcOrd="0" destOrd="0" presId="urn:microsoft.com/office/officeart/2005/8/layout/default"/>
    <dgm:cxn modelId="{C9D1685B-E8C2-4174-BF8D-3BE31B1FCFDD}" type="presOf" srcId="{8D5520B2-0EC7-4EB7-B8DE-39B809A1E4F1}" destId="{7B7A2C5F-01AE-4F52-8F73-00ACEBD6FF70}" srcOrd="0" destOrd="0" presId="urn:microsoft.com/office/officeart/2005/8/layout/default"/>
    <dgm:cxn modelId="{62BBC260-4AF2-4AFE-979D-1F21E0CAC523}" type="presOf" srcId="{07596C82-5DDA-424A-B8D7-61275187F292}" destId="{D08DB0B0-3B01-43F5-8773-C458AC10739E}" srcOrd="0" destOrd="0" presId="urn:microsoft.com/office/officeart/2005/8/layout/default"/>
    <dgm:cxn modelId="{1717214E-34A3-488F-AEFD-D502BD439A7C}" type="presOf" srcId="{C6702EE9-6D01-41C0-96FD-A3CE8AC57598}" destId="{CBD55CD2-027A-4870-8EBF-C49695D786EE}" srcOrd="0" destOrd="0" presId="urn:microsoft.com/office/officeart/2005/8/layout/default"/>
    <dgm:cxn modelId="{03230693-3FDA-4BF1-8CBE-DE96ECDDB115}" type="presOf" srcId="{A978B29E-9A7E-4834-988A-797706DACB02}" destId="{35977816-B09E-4E5A-810D-72A3AAEBC4FA}" srcOrd="0" destOrd="0" presId="urn:microsoft.com/office/officeart/2005/8/layout/default"/>
    <dgm:cxn modelId="{5996C895-00DC-46A3-AFF5-C18F06C19C4B}" srcId="{FF4299AF-67F4-4395-9028-3D0364FD4ECC}" destId="{07596C82-5DDA-424A-B8D7-61275187F292}" srcOrd="4" destOrd="0" parTransId="{F356C223-210E-480B-8C95-C85DEFF24ECA}" sibTransId="{4E17F961-0E59-4713-933C-DD711A9B2025}"/>
    <dgm:cxn modelId="{CC1A68B9-199F-494C-B58C-3CD985E402B9}" srcId="{FF4299AF-67F4-4395-9028-3D0364FD4ECC}" destId="{8D5520B2-0EC7-4EB7-B8DE-39B809A1E4F1}" srcOrd="1" destOrd="0" parTransId="{35FA8DB6-1C8F-4FE9-A145-49B3D8F401F4}" sibTransId="{114C6CAD-EF89-457D-AA4F-F7F0863F0AA1}"/>
    <dgm:cxn modelId="{B9DF0ACD-914E-4A23-8B42-7C5662F04152}" srcId="{FF4299AF-67F4-4395-9028-3D0364FD4ECC}" destId="{C6702EE9-6D01-41C0-96FD-A3CE8AC57598}" srcOrd="0" destOrd="0" parTransId="{E5A9C996-4837-4F82-B187-49C0BE16C16F}" sibTransId="{2B301A23-7DAC-4446-A5E6-C45A8224B2C6}"/>
    <dgm:cxn modelId="{D19C5ED1-FE83-42C6-A978-03750036D9F9}" srcId="{FF4299AF-67F4-4395-9028-3D0364FD4ECC}" destId="{757EB17A-D214-4BF7-A94B-92CE612C7A6E}" srcOrd="2" destOrd="0" parTransId="{FE83DEA3-3495-4195-A753-E62A761074CD}" sibTransId="{C730CF8D-344F-4FD6-BD22-A05E43B5D1D4}"/>
    <dgm:cxn modelId="{4C2587FD-859A-4E03-A80A-B707F4ABD03A}" srcId="{FF4299AF-67F4-4395-9028-3D0364FD4ECC}" destId="{A978B29E-9A7E-4834-988A-797706DACB02}" srcOrd="3" destOrd="0" parTransId="{1AAF81C2-E8BC-4E0B-A42D-FF16B89B3464}" sibTransId="{44BC4A00-1D03-4E94-9735-E3B07EBE40B3}"/>
    <dgm:cxn modelId="{21E748C3-B0C4-4FBA-A446-57A647CFB408}" type="presParOf" srcId="{0B46BDF7-976F-436E-A8F5-12450EBCBE19}" destId="{CBD55CD2-027A-4870-8EBF-C49695D786EE}" srcOrd="0" destOrd="0" presId="urn:microsoft.com/office/officeart/2005/8/layout/default"/>
    <dgm:cxn modelId="{6AA10DAD-36CF-4260-8E6B-1FCE210DD20B}" type="presParOf" srcId="{0B46BDF7-976F-436E-A8F5-12450EBCBE19}" destId="{7BA82C05-2E21-49C3-ACED-9C418BA5264C}" srcOrd="1" destOrd="0" presId="urn:microsoft.com/office/officeart/2005/8/layout/default"/>
    <dgm:cxn modelId="{9AB2BADD-986A-432A-BC73-C9E3B70C8513}" type="presParOf" srcId="{0B46BDF7-976F-436E-A8F5-12450EBCBE19}" destId="{7B7A2C5F-01AE-4F52-8F73-00ACEBD6FF70}" srcOrd="2" destOrd="0" presId="urn:microsoft.com/office/officeart/2005/8/layout/default"/>
    <dgm:cxn modelId="{792E513E-DCA0-4082-AF34-A1F0AE832B90}" type="presParOf" srcId="{0B46BDF7-976F-436E-A8F5-12450EBCBE19}" destId="{004993F9-030D-4752-86DB-17F86D2A3272}" srcOrd="3" destOrd="0" presId="urn:microsoft.com/office/officeart/2005/8/layout/default"/>
    <dgm:cxn modelId="{55B6E319-FDB4-4BAD-AAB9-F5F591CE4B5D}" type="presParOf" srcId="{0B46BDF7-976F-436E-A8F5-12450EBCBE19}" destId="{AE703A37-D4D6-4007-A287-D9D7858D777C}" srcOrd="4" destOrd="0" presId="urn:microsoft.com/office/officeart/2005/8/layout/default"/>
    <dgm:cxn modelId="{861A4131-160C-4998-99D3-78454FCAC565}" type="presParOf" srcId="{0B46BDF7-976F-436E-A8F5-12450EBCBE19}" destId="{6F59D945-0398-4389-9733-BE77462271BD}" srcOrd="5" destOrd="0" presId="urn:microsoft.com/office/officeart/2005/8/layout/default"/>
    <dgm:cxn modelId="{8A9B093E-3D55-475E-BA38-6111366C8AD9}" type="presParOf" srcId="{0B46BDF7-976F-436E-A8F5-12450EBCBE19}" destId="{35977816-B09E-4E5A-810D-72A3AAEBC4FA}" srcOrd="6" destOrd="0" presId="urn:microsoft.com/office/officeart/2005/8/layout/default"/>
    <dgm:cxn modelId="{7680A845-D0B7-4B51-B230-53BC548E3DBF}" type="presParOf" srcId="{0B46BDF7-976F-436E-A8F5-12450EBCBE19}" destId="{1BB9A8C9-A219-470C-A999-8D4DAA4A343F}" srcOrd="7" destOrd="0" presId="urn:microsoft.com/office/officeart/2005/8/layout/default"/>
    <dgm:cxn modelId="{53853826-743A-4621-BD97-0E69473158CF}" type="presParOf" srcId="{0B46BDF7-976F-436E-A8F5-12450EBCBE19}" destId="{D08DB0B0-3B01-43F5-8773-C458AC10739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D857267-C690-4F75-A847-EDB5BB582C3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D406C43E-A774-4B74-8F05-893D87CBF9BF}">
      <dgm:prSet/>
      <dgm:spPr/>
      <dgm:t>
        <a:bodyPr/>
        <a:lstStyle/>
        <a:p>
          <a:pPr rtl="0"/>
          <a:r>
            <a:rPr lang="en-IN" dirty="0"/>
            <a:t>Known as “Management Science Approach.”</a:t>
          </a:r>
        </a:p>
      </dgm:t>
    </dgm:pt>
    <dgm:pt modelId="{46EA17E3-8F4E-4705-A54F-C7EA47547274}" type="parTrans" cxnId="{5A326A24-D5FB-4899-9FDB-BB530221C011}">
      <dgm:prSet/>
      <dgm:spPr/>
      <dgm:t>
        <a:bodyPr/>
        <a:lstStyle/>
        <a:p>
          <a:endParaRPr lang="en-IN"/>
        </a:p>
      </dgm:t>
    </dgm:pt>
    <dgm:pt modelId="{BEC973E9-5AC3-4D3B-A34A-21B2AF26D504}" type="sibTrans" cxnId="{5A326A24-D5FB-4899-9FDB-BB530221C011}">
      <dgm:prSet/>
      <dgm:spPr/>
      <dgm:t>
        <a:bodyPr/>
        <a:lstStyle/>
        <a:p>
          <a:endParaRPr lang="en-IN"/>
        </a:p>
      </dgm:t>
    </dgm:pt>
    <dgm:pt modelId="{ABF85E00-5792-4C9B-B9A4-FAC47930D2BB}">
      <dgm:prSet/>
      <dgm:spPr/>
      <dgm:t>
        <a:bodyPr/>
        <a:lstStyle/>
        <a:p>
          <a:pPr rtl="0"/>
          <a:r>
            <a:rPr lang="en-IN"/>
            <a:t>Developed during 1950.</a:t>
          </a:r>
          <a:endParaRPr lang="en-IN" dirty="0"/>
        </a:p>
      </dgm:t>
    </dgm:pt>
    <dgm:pt modelId="{11C12FA2-0FAC-4564-A686-A9F63B9CC761}" type="parTrans" cxnId="{9EEBED51-A048-4C48-BFD0-035466928533}">
      <dgm:prSet/>
      <dgm:spPr/>
      <dgm:t>
        <a:bodyPr/>
        <a:lstStyle/>
        <a:p>
          <a:endParaRPr lang="en-IN"/>
        </a:p>
      </dgm:t>
    </dgm:pt>
    <dgm:pt modelId="{9C33F5F3-6E40-4555-AA3C-D70AA4E7D8A9}" type="sibTrans" cxnId="{9EEBED51-A048-4C48-BFD0-035466928533}">
      <dgm:prSet/>
      <dgm:spPr/>
      <dgm:t>
        <a:bodyPr/>
        <a:lstStyle/>
        <a:p>
          <a:endParaRPr lang="en-IN"/>
        </a:p>
      </dgm:t>
    </dgm:pt>
    <dgm:pt modelId="{B5E362FC-3CF0-4F72-821D-B39858F3553F}">
      <dgm:prSet/>
      <dgm:spPr/>
      <dgm:t>
        <a:bodyPr/>
        <a:lstStyle/>
        <a:p>
          <a:pPr rtl="0"/>
          <a:r>
            <a:rPr lang="en-IN"/>
            <a:t>Based on Scientific Management Approach.</a:t>
          </a:r>
          <a:endParaRPr lang="en-IN" dirty="0"/>
        </a:p>
      </dgm:t>
    </dgm:pt>
    <dgm:pt modelId="{D761C797-6F7B-40FE-BAB6-F76F9C13A6F7}" type="parTrans" cxnId="{DC4586CD-4B35-4F0D-95CD-AB093741DE68}">
      <dgm:prSet/>
      <dgm:spPr/>
      <dgm:t>
        <a:bodyPr/>
        <a:lstStyle/>
        <a:p>
          <a:endParaRPr lang="en-IN"/>
        </a:p>
      </dgm:t>
    </dgm:pt>
    <dgm:pt modelId="{998547F3-5EB5-4A4A-87F9-9521805B6247}" type="sibTrans" cxnId="{DC4586CD-4B35-4F0D-95CD-AB093741DE68}">
      <dgm:prSet/>
      <dgm:spPr/>
      <dgm:t>
        <a:bodyPr/>
        <a:lstStyle/>
        <a:p>
          <a:endParaRPr lang="en-IN"/>
        </a:p>
      </dgm:t>
    </dgm:pt>
    <dgm:pt modelId="{83CCC02E-84EE-496C-B107-E0BE060A828D}">
      <dgm:prSet/>
      <dgm:spPr/>
      <dgm:t>
        <a:bodyPr/>
        <a:lstStyle/>
        <a:p>
          <a:pPr rtl="0"/>
          <a:r>
            <a:rPr lang="en-IN"/>
            <a:t>It offers Systematic &amp; Scientific Analysis &amp; solution to the problems faced by managers.</a:t>
          </a:r>
          <a:endParaRPr lang="en-IN" dirty="0"/>
        </a:p>
      </dgm:t>
    </dgm:pt>
    <dgm:pt modelId="{5BD6221B-6B58-4659-89C7-4AB97F860118}" type="parTrans" cxnId="{24548134-D399-4F06-B3BF-DF94DA3481A9}">
      <dgm:prSet/>
      <dgm:spPr/>
      <dgm:t>
        <a:bodyPr/>
        <a:lstStyle/>
        <a:p>
          <a:endParaRPr lang="en-IN"/>
        </a:p>
      </dgm:t>
    </dgm:pt>
    <dgm:pt modelId="{7BA661AF-65D8-46C0-8E46-0BEB00F46520}" type="sibTrans" cxnId="{24548134-D399-4F06-B3BF-DF94DA3481A9}">
      <dgm:prSet/>
      <dgm:spPr/>
      <dgm:t>
        <a:bodyPr/>
        <a:lstStyle/>
        <a:p>
          <a:endParaRPr lang="en-IN"/>
        </a:p>
      </dgm:t>
    </dgm:pt>
    <dgm:pt modelId="{88120834-8950-4EA4-99F2-55060F874A67}" type="pres">
      <dgm:prSet presAssocID="{6D857267-C690-4F75-A847-EDB5BB582C36}" presName="linear" presStyleCnt="0">
        <dgm:presLayoutVars>
          <dgm:animLvl val="lvl"/>
          <dgm:resizeHandles val="exact"/>
        </dgm:presLayoutVars>
      </dgm:prSet>
      <dgm:spPr/>
    </dgm:pt>
    <dgm:pt modelId="{F03EC20B-5BEB-41F3-8CC9-16E1D5AA85DC}" type="pres">
      <dgm:prSet presAssocID="{D406C43E-A774-4B74-8F05-893D87CBF9BF}" presName="parentText" presStyleLbl="node1" presStyleIdx="0" presStyleCnt="4">
        <dgm:presLayoutVars>
          <dgm:chMax val="0"/>
          <dgm:bulletEnabled val="1"/>
        </dgm:presLayoutVars>
      </dgm:prSet>
      <dgm:spPr/>
    </dgm:pt>
    <dgm:pt modelId="{775E16BA-16D9-4787-9EBD-D8B08CA3B08B}" type="pres">
      <dgm:prSet presAssocID="{BEC973E9-5AC3-4D3B-A34A-21B2AF26D504}" presName="spacer" presStyleCnt="0"/>
      <dgm:spPr/>
    </dgm:pt>
    <dgm:pt modelId="{56D06620-4FA2-4FCB-AFE8-7C039E0E9B20}" type="pres">
      <dgm:prSet presAssocID="{ABF85E00-5792-4C9B-B9A4-FAC47930D2BB}" presName="parentText" presStyleLbl="node1" presStyleIdx="1" presStyleCnt="4">
        <dgm:presLayoutVars>
          <dgm:chMax val="0"/>
          <dgm:bulletEnabled val="1"/>
        </dgm:presLayoutVars>
      </dgm:prSet>
      <dgm:spPr/>
    </dgm:pt>
    <dgm:pt modelId="{50E3E26A-2099-4740-82D2-6367436D3C23}" type="pres">
      <dgm:prSet presAssocID="{9C33F5F3-6E40-4555-AA3C-D70AA4E7D8A9}" presName="spacer" presStyleCnt="0"/>
      <dgm:spPr/>
    </dgm:pt>
    <dgm:pt modelId="{498970E7-F8B4-4BC4-A25F-A44C15A12E9E}" type="pres">
      <dgm:prSet presAssocID="{B5E362FC-3CF0-4F72-821D-B39858F3553F}" presName="parentText" presStyleLbl="node1" presStyleIdx="2" presStyleCnt="4">
        <dgm:presLayoutVars>
          <dgm:chMax val="0"/>
          <dgm:bulletEnabled val="1"/>
        </dgm:presLayoutVars>
      </dgm:prSet>
      <dgm:spPr/>
    </dgm:pt>
    <dgm:pt modelId="{255BD52B-DF09-4905-A586-0B9E470B0627}" type="pres">
      <dgm:prSet presAssocID="{998547F3-5EB5-4A4A-87F9-9521805B6247}" presName="spacer" presStyleCnt="0"/>
      <dgm:spPr/>
    </dgm:pt>
    <dgm:pt modelId="{22E4EF52-FDAF-47A9-800D-BAB338C64118}" type="pres">
      <dgm:prSet presAssocID="{83CCC02E-84EE-496C-B107-E0BE060A828D}" presName="parentText" presStyleLbl="node1" presStyleIdx="3" presStyleCnt="4">
        <dgm:presLayoutVars>
          <dgm:chMax val="0"/>
          <dgm:bulletEnabled val="1"/>
        </dgm:presLayoutVars>
      </dgm:prSet>
      <dgm:spPr/>
    </dgm:pt>
  </dgm:ptLst>
  <dgm:cxnLst>
    <dgm:cxn modelId="{D2BE080E-8D1A-493F-8640-1504539D91B4}" type="presOf" srcId="{D406C43E-A774-4B74-8F05-893D87CBF9BF}" destId="{F03EC20B-5BEB-41F3-8CC9-16E1D5AA85DC}" srcOrd="0" destOrd="0" presId="urn:microsoft.com/office/officeart/2005/8/layout/vList2"/>
    <dgm:cxn modelId="{5A326A24-D5FB-4899-9FDB-BB530221C011}" srcId="{6D857267-C690-4F75-A847-EDB5BB582C36}" destId="{D406C43E-A774-4B74-8F05-893D87CBF9BF}" srcOrd="0" destOrd="0" parTransId="{46EA17E3-8F4E-4705-A54F-C7EA47547274}" sibTransId="{BEC973E9-5AC3-4D3B-A34A-21B2AF26D504}"/>
    <dgm:cxn modelId="{24548134-D399-4F06-B3BF-DF94DA3481A9}" srcId="{6D857267-C690-4F75-A847-EDB5BB582C36}" destId="{83CCC02E-84EE-496C-B107-E0BE060A828D}" srcOrd="3" destOrd="0" parTransId="{5BD6221B-6B58-4659-89C7-4AB97F860118}" sibTransId="{7BA661AF-65D8-46C0-8E46-0BEB00F46520}"/>
    <dgm:cxn modelId="{3FFB4D61-3D58-4811-BFF4-28ED49C61881}" type="presOf" srcId="{6D857267-C690-4F75-A847-EDB5BB582C36}" destId="{88120834-8950-4EA4-99F2-55060F874A67}" srcOrd="0" destOrd="0" presId="urn:microsoft.com/office/officeart/2005/8/layout/vList2"/>
    <dgm:cxn modelId="{9EEBED51-A048-4C48-BFD0-035466928533}" srcId="{6D857267-C690-4F75-A847-EDB5BB582C36}" destId="{ABF85E00-5792-4C9B-B9A4-FAC47930D2BB}" srcOrd="1" destOrd="0" parTransId="{11C12FA2-0FAC-4564-A686-A9F63B9CC761}" sibTransId="{9C33F5F3-6E40-4555-AA3C-D70AA4E7D8A9}"/>
    <dgm:cxn modelId="{02D6F37B-6BFA-4CD4-AFEE-60050E625C9D}" type="presOf" srcId="{83CCC02E-84EE-496C-B107-E0BE060A828D}" destId="{22E4EF52-FDAF-47A9-800D-BAB338C64118}" srcOrd="0" destOrd="0" presId="urn:microsoft.com/office/officeart/2005/8/layout/vList2"/>
    <dgm:cxn modelId="{C08CF993-A662-4D92-AE4A-BE33F63ABF65}" type="presOf" srcId="{ABF85E00-5792-4C9B-B9A4-FAC47930D2BB}" destId="{56D06620-4FA2-4FCB-AFE8-7C039E0E9B20}" srcOrd="0" destOrd="0" presId="urn:microsoft.com/office/officeart/2005/8/layout/vList2"/>
    <dgm:cxn modelId="{CC16D4B0-F4DC-483C-A4CF-C0AE564C6D83}" type="presOf" srcId="{B5E362FC-3CF0-4F72-821D-B39858F3553F}" destId="{498970E7-F8B4-4BC4-A25F-A44C15A12E9E}" srcOrd="0" destOrd="0" presId="urn:microsoft.com/office/officeart/2005/8/layout/vList2"/>
    <dgm:cxn modelId="{DC4586CD-4B35-4F0D-95CD-AB093741DE68}" srcId="{6D857267-C690-4F75-A847-EDB5BB582C36}" destId="{B5E362FC-3CF0-4F72-821D-B39858F3553F}" srcOrd="2" destOrd="0" parTransId="{D761C797-6F7B-40FE-BAB6-F76F9C13A6F7}" sibTransId="{998547F3-5EB5-4A4A-87F9-9521805B6247}"/>
    <dgm:cxn modelId="{A55AB9B9-47EE-4791-851F-753565FF37CF}" type="presParOf" srcId="{88120834-8950-4EA4-99F2-55060F874A67}" destId="{F03EC20B-5BEB-41F3-8CC9-16E1D5AA85DC}" srcOrd="0" destOrd="0" presId="urn:microsoft.com/office/officeart/2005/8/layout/vList2"/>
    <dgm:cxn modelId="{9F0CDC62-7C6C-4F8A-9ADE-06E5B22DBFEE}" type="presParOf" srcId="{88120834-8950-4EA4-99F2-55060F874A67}" destId="{775E16BA-16D9-4787-9EBD-D8B08CA3B08B}" srcOrd="1" destOrd="0" presId="urn:microsoft.com/office/officeart/2005/8/layout/vList2"/>
    <dgm:cxn modelId="{7E624B59-3290-4293-B8E9-FA021E88A0CE}" type="presParOf" srcId="{88120834-8950-4EA4-99F2-55060F874A67}" destId="{56D06620-4FA2-4FCB-AFE8-7C039E0E9B20}" srcOrd="2" destOrd="0" presId="urn:microsoft.com/office/officeart/2005/8/layout/vList2"/>
    <dgm:cxn modelId="{806BEBC7-B0E2-461B-B953-CF4D77B9BAC0}" type="presParOf" srcId="{88120834-8950-4EA4-99F2-55060F874A67}" destId="{50E3E26A-2099-4740-82D2-6367436D3C23}" srcOrd="3" destOrd="0" presId="urn:microsoft.com/office/officeart/2005/8/layout/vList2"/>
    <dgm:cxn modelId="{BCFB241C-47C5-4EF8-A59C-ADCD0EF6AB8B}" type="presParOf" srcId="{88120834-8950-4EA4-99F2-55060F874A67}" destId="{498970E7-F8B4-4BC4-A25F-A44C15A12E9E}" srcOrd="4" destOrd="0" presId="urn:microsoft.com/office/officeart/2005/8/layout/vList2"/>
    <dgm:cxn modelId="{B5DDF3D7-E490-448A-8A47-466C14375025}" type="presParOf" srcId="{88120834-8950-4EA4-99F2-55060F874A67}" destId="{255BD52B-DF09-4905-A586-0B9E470B0627}" srcOrd="5" destOrd="0" presId="urn:microsoft.com/office/officeart/2005/8/layout/vList2"/>
    <dgm:cxn modelId="{6C381A61-63C9-4DDC-92DF-6E574A3CE1D8}" type="presParOf" srcId="{88120834-8950-4EA4-99F2-55060F874A67}" destId="{22E4EF52-FDAF-47A9-800D-BAB338C6411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60E6585-494F-4366-B505-4948BB6F491B}" type="doc">
      <dgm:prSet loTypeId="urn:microsoft.com/office/officeart/2005/8/layout/vList2" loCatId="list" qsTypeId="urn:microsoft.com/office/officeart/2005/8/quickstyle/3d1" qsCatId="3D" csTypeId="urn:microsoft.com/office/officeart/2005/8/colors/accent1_2" csCatId="accent1"/>
      <dgm:spPr/>
      <dgm:t>
        <a:bodyPr/>
        <a:lstStyle/>
        <a:p>
          <a:endParaRPr lang="en-IN"/>
        </a:p>
      </dgm:t>
    </dgm:pt>
    <dgm:pt modelId="{2FFBD0F7-768C-4825-877F-191E05680A03}">
      <dgm:prSet/>
      <dgm:spPr/>
      <dgm:t>
        <a:bodyPr/>
        <a:lstStyle/>
        <a:p>
          <a:pPr algn="just" rtl="0"/>
          <a:r>
            <a:rPr lang="en-IN"/>
            <a:t>Aims at achieving High degree of precision, perfection &amp; Objectivity.</a:t>
          </a:r>
          <a:endParaRPr lang="en-IN" dirty="0"/>
        </a:p>
      </dgm:t>
    </dgm:pt>
    <dgm:pt modelId="{2BAD7F33-119B-44E7-B7F2-3AD9A07D10B5}" type="parTrans" cxnId="{165105E2-F28B-43AF-BCF5-51812E950CD8}">
      <dgm:prSet/>
      <dgm:spPr/>
      <dgm:t>
        <a:bodyPr/>
        <a:lstStyle/>
        <a:p>
          <a:endParaRPr lang="en-IN"/>
        </a:p>
      </dgm:t>
    </dgm:pt>
    <dgm:pt modelId="{4D8F39EA-B592-436B-B7B6-FADBACDD0460}" type="sibTrans" cxnId="{165105E2-F28B-43AF-BCF5-51812E950CD8}">
      <dgm:prSet/>
      <dgm:spPr/>
      <dgm:t>
        <a:bodyPr/>
        <a:lstStyle/>
        <a:p>
          <a:endParaRPr lang="en-IN"/>
        </a:p>
      </dgm:t>
    </dgm:pt>
    <dgm:pt modelId="{0E3CE831-03E4-4B5F-8A2E-D751BA8B8B95}">
      <dgm:prSet/>
      <dgm:spPr/>
      <dgm:t>
        <a:bodyPr/>
        <a:lstStyle/>
        <a:p>
          <a:pPr algn="just" rtl="0"/>
          <a:r>
            <a:rPr lang="en-IN" dirty="0"/>
            <a:t>Complex Problems : Mathematical &amp; Statistical tools</a:t>
          </a:r>
        </a:p>
      </dgm:t>
    </dgm:pt>
    <dgm:pt modelId="{FFBC2B2A-52A2-4B7D-B032-F525641085E0}" type="parTrans" cxnId="{1E122EBD-F2F7-48E2-BCD4-6FA26F166C28}">
      <dgm:prSet/>
      <dgm:spPr/>
      <dgm:t>
        <a:bodyPr/>
        <a:lstStyle/>
        <a:p>
          <a:endParaRPr lang="en-IN"/>
        </a:p>
      </dgm:t>
    </dgm:pt>
    <dgm:pt modelId="{BB3A5711-94EF-4989-A2D0-7DEA510BCAF1}" type="sibTrans" cxnId="{1E122EBD-F2F7-48E2-BCD4-6FA26F166C28}">
      <dgm:prSet/>
      <dgm:spPr/>
      <dgm:t>
        <a:bodyPr/>
        <a:lstStyle/>
        <a:p>
          <a:endParaRPr lang="en-IN"/>
        </a:p>
      </dgm:t>
    </dgm:pt>
    <dgm:pt modelId="{41080499-E25F-49D7-97A2-49DA8188BD1E}">
      <dgm:prSet/>
      <dgm:spPr/>
      <dgm:t>
        <a:bodyPr/>
        <a:lstStyle/>
        <a:p>
          <a:pPr algn="just" rtl="0"/>
          <a:r>
            <a:rPr lang="en-IN"/>
            <a:t>Operation Research : Liner Programming, Simulation, Queuing theory &amp; game theory, etc.</a:t>
          </a:r>
          <a:endParaRPr lang="en-IN" dirty="0"/>
        </a:p>
      </dgm:t>
    </dgm:pt>
    <dgm:pt modelId="{C6E21BF8-D27F-44BB-9422-E48EF90B3790}" type="parTrans" cxnId="{86642471-769E-4FD8-95EA-6B8C62303586}">
      <dgm:prSet/>
      <dgm:spPr/>
      <dgm:t>
        <a:bodyPr/>
        <a:lstStyle/>
        <a:p>
          <a:endParaRPr lang="en-IN"/>
        </a:p>
      </dgm:t>
    </dgm:pt>
    <dgm:pt modelId="{9F4EE247-CC0D-4F8D-81D6-944305B72857}" type="sibTrans" cxnId="{86642471-769E-4FD8-95EA-6B8C62303586}">
      <dgm:prSet/>
      <dgm:spPr/>
      <dgm:t>
        <a:bodyPr/>
        <a:lstStyle/>
        <a:p>
          <a:endParaRPr lang="en-IN"/>
        </a:p>
      </dgm:t>
    </dgm:pt>
    <dgm:pt modelId="{A6170D84-FD7B-4C0D-84D8-9549AF9AABA5}">
      <dgm:prSet/>
      <dgm:spPr/>
      <dgm:t>
        <a:bodyPr/>
        <a:lstStyle/>
        <a:p>
          <a:pPr algn="just" rtl="0"/>
          <a:r>
            <a:rPr lang="en-IN"/>
            <a:t>Use of Computer aided technology.</a:t>
          </a:r>
          <a:endParaRPr lang="en-IN" dirty="0"/>
        </a:p>
      </dgm:t>
    </dgm:pt>
    <dgm:pt modelId="{46EF868F-8EA0-42FA-8F9D-88549967C1AE}" type="parTrans" cxnId="{3D533FB2-F1E9-48B6-BB60-7032A664FA39}">
      <dgm:prSet/>
      <dgm:spPr/>
      <dgm:t>
        <a:bodyPr/>
        <a:lstStyle/>
        <a:p>
          <a:endParaRPr lang="en-IN"/>
        </a:p>
      </dgm:t>
    </dgm:pt>
    <dgm:pt modelId="{A03EA650-2442-4CFA-8ED1-2508BEDA13C4}" type="sibTrans" cxnId="{3D533FB2-F1E9-48B6-BB60-7032A664FA39}">
      <dgm:prSet/>
      <dgm:spPr/>
      <dgm:t>
        <a:bodyPr/>
        <a:lstStyle/>
        <a:p>
          <a:endParaRPr lang="en-IN"/>
        </a:p>
      </dgm:t>
    </dgm:pt>
    <dgm:pt modelId="{9E603E85-FE7A-43D2-9B09-2CB2F8F5FE0B}">
      <dgm:prSet/>
      <dgm:spPr/>
      <dgm:t>
        <a:bodyPr/>
        <a:lstStyle/>
        <a:p>
          <a:pPr algn="just" rtl="0"/>
          <a:r>
            <a:rPr lang="en-IN"/>
            <a:t>Field : Production, Finance, Costing, Transportation, &amp; Storage etc.</a:t>
          </a:r>
          <a:endParaRPr lang="en-IN" dirty="0"/>
        </a:p>
      </dgm:t>
    </dgm:pt>
    <dgm:pt modelId="{45E99878-2C5D-434E-A9E6-FFF5600EB08F}" type="parTrans" cxnId="{FBB45B95-0042-4358-ADEE-8263187F7A93}">
      <dgm:prSet/>
      <dgm:spPr/>
      <dgm:t>
        <a:bodyPr/>
        <a:lstStyle/>
        <a:p>
          <a:endParaRPr lang="en-IN"/>
        </a:p>
      </dgm:t>
    </dgm:pt>
    <dgm:pt modelId="{92BA9496-3789-4BEB-962B-1206B556FDF6}" type="sibTrans" cxnId="{FBB45B95-0042-4358-ADEE-8263187F7A93}">
      <dgm:prSet/>
      <dgm:spPr/>
      <dgm:t>
        <a:bodyPr/>
        <a:lstStyle/>
        <a:p>
          <a:endParaRPr lang="en-IN"/>
        </a:p>
      </dgm:t>
    </dgm:pt>
    <dgm:pt modelId="{1D37532B-F35B-4C09-B331-A582F92300CE}" type="pres">
      <dgm:prSet presAssocID="{060E6585-494F-4366-B505-4948BB6F491B}" presName="linear" presStyleCnt="0">
        <dgm:presLayoutVars>
          <dgm:animLvl val="lvl"/>
          <dgm:resizeHandles val="exact"/>
        </dgm:presLayoutVars>
      </dgm:prSet>
      <dgm:spPr/>
    </dgm:pt>
    <dgm:pt modelId="{2F107DAA-E7BF-42F7-9323-D70B644A90B5}" type="pres">
      <dgm:prSet presAssocID="{2FFBD0F7-768C-4825-877F-191E05680A03}" presName="parentText" presStyleLbl="node1" presStyleIdx="0" presStyleCnt="5">
        <dgm:presLayoutVars>
          <dgm:chMax val="0"/>
          <dgm:bulletEnabled val="1"/>
        </dgm:presLayoutVars>
      </dgm:prSet>
      <dgm:spPr/>
    </dgm:pt>
    <dgm:pt modelId="{0295053C-7BFA-4EFC-A568-DC76827774E7}" type="pres">
      <dgm:prSet presAssocID="{4D8F39EA-B592-436B-B7B6-FADBACDD0460}" presName="spacer" presStyleCnt="0"/>
      <dgm:spPr/>
    </dgm:pt>
    <dgm:pt modelId="{B4A4EC6B-2126-4A87-8F23-D48CD1710C4C}" type="pres">
      <dgm:prSet presAssocID="{0E3CE831-03E4-4B5F-8A2E-D751BA8B8B95}" presName="parentText" presStyleLbl="node1" presStyleIdx="1" presStyleCnt="5">
        <dgm:presLayoutVars>
          <dgm:chMax val="0"/>
          <dgm:bulletEnabled val="1"/>
        </dgm:presLayoutVars>
      </dgm:prSet>
      <dgm:spPr/>
    </dgm:pt>
    <dgm:pt modelId="{CB129ECC-DADC-4266-8C25-83DF40B50C10}" type="pres">
      <dgm:prSet presAssocID="{BB3A5711-94EF-4989-A2D0-7DEA510BCAF1}" presName="spacer" presStyleCnt="0"/>
      <dgm:spPr/>
    </dgm:pt>
    <dgm:pt modelId="{2AE06D1F-1645-47C6-958E-44EF9127DDEC}" type="pres">
      <dgm:prSet presAssocID="{41080499-E25F-49D7-97A2-49DA8188BD1E}" presName="parentText" presStyleLbl="node1" presStyleIdx="2" presStyleCnt="5">
        <dgm:presLayoutVars>
          <dgm:chMax val="0"/>
          <dgm:bulletEnabled val="1"/>
        </dgm:presLayoutVars>
      </dgm:prSet>
      <dgm:spPr/>
    </dgm:pt>
    <dgm:pt modelId="{EB0D54F2-8A30-4A2B-A9AB-724101ABD87E}" type="pres">
      <dgm:prSet presAssocID="{9F4EE247-CC0D-4F8D-81D6-944305B72857}" presName="spacer" presStyleCnt="0"/>
      <dgm:spPr/>
    </dgm:pt>
    <dgm:pt modelId="{AB0EA53A-B6E9-4299-8338-2C2FB34C9423}" type="pres">
      <dgm:prSet presAssocID="{A6170D84-FD7B-4C0D-84D8-9549AF9AABA5}" presName="parentText" presStyleLbl="node1" presStyleIdx="3" presStyleCnt="5">
        <dgm:presLayoutVars>
          <dgm:chMax val="0"/>
          <dgm:bulletEnabled val="1"/>
        </dgm:presLayoutVars>
      </dgm:prSet>
      <dgm:spPr/>
    </dgm:pt>
    <dgm:pt modelId="{B92A8F67-929D-4B79-81B6-1786EF46462E}" type="pres">
      <dgm:prSet presAssocID="{A03EA650-2442-4CFA-8ED1-2508BEDA13C4}" presName="spacer" presStyleCnt="0"/>
      <dgm:spPr/>
    </dgm:pt>
    <dgm:pt modelId="{D417961D-B20B-4015-B52E-9F99D49A6820}" type="pres">
      <dgm:prSet presAssocID="{9E603E85-FE7A-43D2-9B09-2CB2F8F5FE0B}" presName="parentText" presStyleLbl="node1" presStyleIdx="4" presStyleCnt="5">
        <dgm:presLayoutVars>
          <dgm:chMax val="0"/>
          <dgm:bulletEnabled val="1"/>
        </dgm:presLayoutVars>
      </dgm:prSet>
      <dgm:spPr/>
    </dgm:pt>
  </dgm:ptLst>
  <dgm:cxnLst>
    <dgm:cxn modelId="{58A2C30B-201F-4F89-9528-CBA061D30884}" type="presOf" srcId="{060E6585-494F-4366-B505-4948BB6F491B}" destId="{1D37532B-F35B-4C09-B331-A582F92300CE}" srcOrd="0" destOrd="0" presId="urn:microsoft.com/office/officeart/2005/8/layout/vList2"/>
    <dgm:cxn modelId="{C4E6C31B-A2F3-4767-B63F-3B1AFFF285AF}" type="presOf" srcId="{A6170D84-FD7B-4C0D-84D8-9549AF9AABA5}" destId="{AB0EA53A-B6E9-4299-8338-2C2FB34C9423}" srcOrd="0" destOrd="0" presId="urn:microsoft.com/office/officeart/2005/8/layout/vList2"/>
    <dgm:cxn modelId="{8C180621-0056-47AF-B48B-CAACA41B2F88}" type="presOf" srcId="{41080499-E25F-49D7-97A2-49DA8188BD1E}" destId="{2AE06D1F-1645-47C6-958E-44EF9127DDEC}" srcOrd="0" destOrd="0" presId="urn:microsoft.com/office/officeart/2005/8/layout/vList2"/>
    <dgm:cxn modelId="{8E9E0732-9299-4BE2-9309-73E7FD4796BD}" type="presOf" srcId="{2FFBD0F7-768C-4825-877F-191E05680A03}" destId="{2F107DAA-E7BF-42F7-9323-D70B644A90B5}" srcOrd="0" destOrd="0" presId="urn:microsoft.com/office/officeart/2005/8/layout/vList2"/>
    <dgm:cxn modelId="{86642471-769E-4FD8-95EA-6B8C62303586}" srcId="{060E6585-494F-4366-B505-4948BB6F491B}" destId="{41080499-E25F-49D7-97A2-49DA8188BD1E}" srcOrd="2" destOrd="0" parTransId="{C6E21BF8-D27F-44BB-9422-E48EF90B3790}" sibTransId="{9F4EE247-CC0D-4F8D-81D6-944305B72857}"/>
    <dgm:cxn modelId="{FBB45B95-0042-4358-ADEE-8263187F7A93}" srcId="{060E6585-494F-4366-B505-4948BB6F491B}" destId="{9E603E85-FE7A-43D2-9B09-2CB2F8F5FE0B}" srcOrd="4" destOrd="0" parTransId="{45E99878-2C5D-434E-A9E6-FFF5600EB08F}" sibTransId="{92BA9496-3789-4BEB-962B-1206B556FDF6}"/>
    <dgm:cxn modelId="{3D533FB2-F1E9-48B6-BB60-7032A664FA39}" srcId="{060E6585-494F-4366-B505-4948BB6F491B}" destId="{A6170D84-FD7B-4C0D-84D8-9549AF9AABA5}" srcOrd="3" destOrd="0" parTransId="{46EF868F-8EA0-42FA-8F9D-88549967C1AE}" sibTransId="{A03EA650-2442-4CFA-8ED1-2508BEDA13C4}"/>
    <dgm:cxn modelId="{1E122EBD-F2F7-48E2-BCD4-6FA26F166C28}" srcId="{060E6585-494F-4366-B505-4948BB6F491B}" destId="{0E3CE831-03E4-4B5F-8A2E-D751BA8B8B95}" srcOrd="1" destOrd="0" parTransId="{FFBC2B2A-52A2-4B7D-B032-F525641085E0}" sibTransId="{BB3A5711-94EF-4989-A2D0-7DEA510BCAF1}"/>
    <dgm:cxn modelId="{50D0D2BD-CB8F-4859-BCEF-090B86D53481}" type="presOf" srcId="{9E603E85-FE7A-43D2-9B09-2CB2F8F5FE0B}" destId="{D417961D-B20B-4015-B52E-9F99D49A6820}" srcOrd="0" destOrd="0" presId="urn:microsoft.com/office/officeart/2005/8/layout/vList2"/>
    <dgm:cxn modelId="{165105E2-F28B-43AF-BCF5-51812E950CD8}" srcId="{060E6585-494F-4366-B505-4948BB6F491B}" destId="{2FFBD0F7-768C-4825-877F-191E05680A03}" srcOrd="0" destOrd="0" parTransId="{2BAD7F33-119B-44E7-B7F2-3AD9A07D10B5}" sibTransId="{4D8F39EA-B592-436B-B7B6-FADBACDD0460}"/>
    <dgm:cxn modelId="{D47E1FE2-41A8-49E1-892D-655516568FF1}" type="presOf" srcId="{0E3CE831-03E4-4B5F-8A2E-D751BA8B8B95}" destId="{B4A4EC6B-2126-4A87-8F23-D48CD1710C4C}" srcOrd="0" destOrd="0" presId="urn:microsoft.com/office/officeart/2005/8/layout/vList2"/>
    <dgm:cxn modelId="{004CBE9F-8B56-4B1F-A9EA-76A95EF815A4}" type="presParOf" srcId="{1D37532B-F35B-4C09-B331-A582F92300CE}" destId="{2F107DAA-E7BF-42F7-9323-D70B644A90B5}" srcOrd="0" destOrd="0" presId="urn:microsoft.com/office/officeart/2005/8/layout/vList2"/>
    <dgm:cxn modelId="{BE6F312C-E184-49B5-96EF-5CE6088BD78C}" type="presParOf" srcId="{1D37532B-F35B-4C09-B331-A582F92300CE}" destId="{0295053C-7BFA-4EFC-A568-DC76827774E7}" srcOrd="1" destOrd="0" presId="urn:microsoft.com/office/officeart/2005/8/layout/vList2"/>
    <dgm:cxn modelId="{3F8BA61A-0822-4907-8D06-7EE41A6521D2}" type="presParOf" srcId="{1D37532B-F35B-4C09-B331-A582F92300CE}" destId="{B4A4EC6B-2126-4A87-8F23-D48CD1710C4C}" srcOrd="2" destOrd="0" presId="urn:microsoft.com/office/officeart/2005/8/layout/vList2"/>
    <dgm:cxn modelId="{C88E3D2F-0E32-46F1-9BEF-AFF7E812F62E}" type="presParOf" srcId="{1D37532B-F35B-4C09-B331-A582F92300CE}" destId="{CB129ECC-DADC-4266-8C25-83DF40B50C10}" srcOrd="3" destOrd="0" presId="urn:microsoft.com/office/officeart/2005/8/layout/vList2"/>
    <dgm:cxn modelId="{C409AA0F-B655-4600-923A-B4E598578D0D}" type="presParOf" srcId="{1D37532B-F35B-4C09-B331-A582F92300CE}" destId="{2AE06D1F-1645-47C6-958E-44EF9127DDEC}" srcOrd="4" destOrd="0" presId="urn:microsoft.com/office/officeart/2005/8/layout/vList2"/>
    <dgm:cxn modelId="{D03EB466-BC2E-4702-83EB-BC2D255A5528}" type="presParOf" srcId="{1D37532B-F35B-4C09-B331-A582F92300CE}" destId="{EB0D54F2-8A30-4A2B-A9AB-724101ABD87E}" srcOrd="5" destOrd="0" presId="urn:microsoft.com/office/officeart/2005/8/layout/vList2"/>
    <dgm:cxn modelId="{25A070B0-2C98-4E0C-ADD6-2BDEB30F333C}" type="presParOf" srcId="{1D37532B-F35B-4C09-B331-A582F92300CE}" destId="{AB0EA53A-B6E9-4299-8338-2C2FB34C9423}" srcOrd="6" destOrd="0" presId="urn:microsoft.com/office/officeart/2005/8/layout/vList2"/>
    <dgm:cxn modelId="{52FC5F82-57F1-4508-8BC3-246CCE082251}" type="presParOf" srcId="{1D37532B-F35B-4C09-B331-A582F92300CE}" destId="{B92A8F67-929D-4B79-81B6-1786EF46462E}" srcOrd="7" destOrd="0" presId="urn:microsoft.com/office/officeart/2005/8/layout/vList2"/>
    <dgm:cxn modelId="{DB80AFEC-FD30-425E-8CE8-347607AD3548}" type="presParOf" srcId="{1D37532B-F35B-4C09-B331-A582F92300CE}" destId="{D417961D-B20B-4015-B52E-9F99D49A68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2B29CE-F09F-4EA8-9301-50C74F32FE1C}"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n-IN"/>
        </a:p>
      </dgm:t>
    </dgm:pt>
    <dgm:pt modelId="{47D89F8D-3D37-4993-8686-CE6F9422BB5D}">
      <dgm:prSet phldrT="[Text]"/>
      <dgm:spPr/>
      <dgm:t>
        <a:bodyPr/>
        <a:lstStyle/>
        <a:p>
          <a:r>
            <a:rPr lang="en-IN" dirty="0">
              <a:solidFill>
                <a:schemeClr val="tx1"/>
              </a:solidFill>
            </a:rPr>
            <a:t>Integrating Process</a:t>
          </a:r>
        </a:p>
      </dgm:t>
    </dgm:pt>
    <dgm:pt modelId="{8F907DBB-6AB6-4C5F-994A-5786C9C928DD}" type="parTrans" cxnId="{DDBDCD44-6BCB-436A-8499-D0477904EB03}">
      <dgm:prSet/>
      <dgm:spPr/>
      <dgm:t>
        <a:bodyPr/>
        <a:lstStyle/>
        <a:p>
          <a:endParaRPr lang="en-IN"/>
        </a:p>
      </dgm:t>
    </dgm:pt>
    <dgm:pt modelId="{07BBF2E9-9CD0-4FC5-9C32-AE23CC5EB7DD}" type="sibTrans" cxnId="{DDBDCD44-6BCB-436A-8499-D0477904EB03}">
      <dgm:prSet/>
      <dgm:spPr/>
      <dgm:t>
        <a:bodyPr/>
        <a:lstStyle/>
        <a:p>
          <a:endParaRPr lang="en-IN"/>
        </a:p>
      </dgm:t>
    </dgm:pt>
    <dgm:pt modelId="{28F79C32-5AFE-41FE-9EF4-28D47A0053A5}">
      <dgm:prSet phldrT="[Text]"/>
      <dgm:spPr/>
      <dgm:t>
        <a:bodyPr/>
        <a:lstStyle/>
        <a:p>
          <a:r>
            <a:rPr lang="en-IN" dirty="0">
              <a:solidFill>
                <a:schemeClr val="tx1"/>
              </a:solidFill>
            </a:rPr>
            <a:t>Universal Process</a:t>
          </a:r>
        </a:p>
      </dgm:t>
    </dgm:pt>
    <dgm:pt modelId="{7F0838C3-FF9F-44CD-8A2A-76ED636B08BD}" type="parTrans" cxnId="{16D2C92F-225A-496D-87CD-7B7E35DBFD25}">
      <dgm:prSet/>
      <dgm:spPr/>
      <dgm:t>
        <a:bodyPr/>
        <a:lstStyle/>
        <a:p>
          <a:endParaRPr lang="en-IN"/>
        </a:p>
      </dgm:t>
    </dgm:pt>
    <dgm:pt modelId="{8663CC0D-793E-45CB-A144-E9B1546C88C6}" type="sibTrans" cxnId="{16D2C92F-225A-496D-87CD-7B7E35DBFD25}">
      <dgm:prSet/>
      <dgm:spPr/>
      <dgm:t>
        <a:bodyPr/>
        <a:lstStyle/>
        <a:p>
          <a:endParaRPr lang="en-IN"/>
        </a:p>
      </dgm:t>
    </dgm:pt>
    <dgm:pt modelId="{B406B743-5BED-423E-9E6B-4D45B5E9744D}">
      <dgm:prSet phldrT="[Text]"/>
      <dgm:spPr/>
      <dgm:t>
        <a:bodyPr/>
        <a:lstStyle/>
        <a:p>
          <a:r>
            <a:rPr lang="en-IN" dirty="0">
              <a:solidFill>
                <a:schemeClr val="tx1"/>
              </a:solidFill>
            </a:rPr>
            <a:t>Group Activity</a:t>
          </a:r>
        </a:p>
      </dgm:t>
    </dgm:pt>
    <dgm:pt modelId="{EF188A4C-800A-465D-87DE-8BC2A433EE8F}" type="parTrans" cxnId="{06427A1D-A1AA-4FE3-B78A-89E3758798BD}">
      <dgm:prSet/>
      <dgm:spPr/>
      <dgm:t>
        <a:bodyPr/>
        <a:lstStyle/>
        <a:p>
          <a:endParaRPr lang="en-IN"/>
        </a:p>
      </dgm:t>
    </dgm:pt>
    <dgm:pt modelId="{3A537F0A-CEE9-44D8-BAF8-D1596A663B00}" type="sibTrans" cxnId="{06427A1D-A1AA-4FE3-B78A-89E3758798BD}">
      <dgm:prSet/>
      <dgm:spPr/>
      <dgm:t>
        <a:bodyPr/>
        <a:lstStyle/>
        <a:p>
          <a:endParaRPr lang="en-IN"/>
        </a:p>
      </dgm:t>
    </dgm:pt>
    <dgm:pt modelId="{06A85B09-6ADA-4A8C-964A-B104778C3780}">
      <dgm:prSet phldrT="[Text]"/>
      <dgm:spPr/>
      <dgm:t>
        <a:bodyPr/>
        <a:lstStyle/>
        <a:p>
          <a:r>
            <a:rPr lang="en-IN" dirty="0">
              <a:solidFill>
                <a:schemeClr val="tx1"/>
              </a:solidFill>
            </a:rPr>
            <a:t>Goal Oriented</a:t>
          </a:r>
        </a:p>
      </dgm:t>
    </dgm:pt>
    <dgm:pt modelId="{5EA8C7F3-52D0-4B59-96A0-669037E0D0D6}" type="parTrans" cxnId="{20FA2ED0-C2B4-4526-B7A8-3E0A18FAFBBA}">
      <dgm:prSet/>
      <dgm:spPr/>
      <dgm:t>
        <a:bodyPr/>
        <a:lstStyle/>
        <a:p>
          <a:endParaRPr lang="en-IN"/>
        </a:p>
      </dgm:t>
    </dgm:pt>
    <dgm:pt modelId="{9E9FF7D6-5461-4141-94AE-15F645B54C75}" type="sibTrans" cxnId="{20FA2ED0-C2B4-4526-B7A8-3E0A18FAFBBA}">
      <dgm:prSet/>
      <dgm:spPr/>
      <dgm:t>
        <a:bodyPr/>
        <a:lstStyle/>
        <a:p>
          <a:endParaRPr lang="en-IN"/>
        </a:p>
      </dgm:t>
    </dgm:pt>
    <dgm:pt modelId="{32A8EFE3-C57F-47CB-899A-127486F6788A}">
      <dgm:prSet phldrT="[Text]"/>
      <dgm:spPr/>
      <dgm:t>
        <a:bodyPr/>
        <a:lstStyle/>
        <a:p>
          <a:r>
            <a:rPr lang="en-IN" dirty="0">
              <a:solidFill>
                <a:schemeClr val="tx1"/>
              </a:solidFill>
            </a:rPr>
            <a:t>Dynamic Process</a:t>
          </a:r>
        </a:p>
      </dgm:t>
    </dgm:pt>
    <dgm:pt modelId="{06AC79E8-EEEA-43AA-A11B-76F112C54F5A}" type="parTrans" cxnId="{7B547D2A-9C24-4D07-AFB1-C83319BA1D95}">
      <dgm:prSet/>
      <dgm:spPr/>
      <dgm:t>
        <a:bodyPr/>
        <a:lstStyle/>
        <a:p>
          <a:endParaRPr lang="en-IN"/>
        </a:p>
      </dgm:t>
    </dgm:pt>
    <dgm:pt modelId="{94964932-6785-47B8-9191-EA044E5E55F4}" type="sibTrans" cxnId="{7B547D2A-9C24-4D07-AFB1-C83319BA1D95}">
      <dgm:prSet/>
      <dgm:spPr/>
      <dgm:t>
        <a:bodyPr/>
        <a:lstStyle/>
        <a:p>
          <a:endParaRPr lang="en-IN"/>
        </a:p>
      </dgm:t>
    </dgm:pt>
    <dgm:pt modelId="{50D4405D-3279-4271-AFC6-DB82A34C383E}">
      <dgm:prSet phldrT="[Text]"/>
      <dgm:spPr/>
      <dgm:t>
        <a:bodyPr/>
        <a:lstStyle/>
        <a:p>
          <a:r>
            <a:rPr lang="en-IN" dirty="0">
              <a:solidFill>
                <a:schemeClr val="tx1"/>
              </a:solidFill>
            </a:rPr>
            <a:t>Social Process</a:t>
          </a:r>
        </a:p>
      </dgm:t>
    </dgm:pt>
    <dgm:pt modelId="{D6A30F89-6680-4018-B0B7-3B60C089B1E9}" type="parTrans" cxnId="{954F6A81-8D21-4A74-ADD1-99689A211D50}">
      <dgm:prSet/>
      <dgm:spPr/>
      <dgm:t>
        <a:bodyPr/>
        <a:lstStyle/>
        <a:p>
          <a:endParaRPr lang="en-IN"/>
        </a:p>
      </dgm:t>
    </dgm:pt>
    <dgm:pt modelId="{BB0E6C7D-F2F5-4E25-A50B-811C408A7F24}" type="sibTrans" cxnId="{954F6A81-8D21-4A74-ADD1-99689A211D50}">
      <dgm:prSet/>
      <dgm:spPr/>
      <dgm:t>
        <a:bodyPr/>
        <a:lstStyle/>
        <a:p>
          <a:endParaRPr lang="en-IN"/>
        </a:p>
      </dgm:t>
    </dgm:pt>
    <dgm:pt modelId="{1361A4A1-69F9-4652-86BF-0FE296FFF376}">
      <dgm:prSet phldrT="[Text]"/>
      <dgm:spPr/>
      <dgm:t>
        <a:bodyPr/>
        <a:lstStyle/>
        <a:p>
          <a:r>
            <a:rPr lang="en-IN" dirty="0">
              <a:solidFill>
                <a:schemeClr val="tx1"/>
              </a:solidFill>
            </a:rPr>
            <a:t>Intangible</a:t>
          </a:r>
        </a:p>
      </dgm:t>
    </dgm:pt>
    <dgm:pt modelId="{364984D3-841D-4104-B173-3FD4013DEC66}" type="parTrans" cxnId="{B4A29312-BBAA-45F6-94B8-A93B504B84D6}">
      <dgm:prSet/>
      <dgm:spPr/>
      <dgm:t>
        <a:bodyPr/>
        <a:lstStyle/>
        <a:p>
          <a:endParaRPr lang="en-IN"/>
        </a:p>
      </dgm:t>
    </dgm:pt>
    <dgm:pt modelId="{D75DE30B-2697-408A-BC4B-51131740C5DF}" type="sibTrans" cxnId="{B4A29312-BBAA-45F6-94B8-A93B504B84D6}">
      <dgm:prSet/>
      <dgm:spPr/>
      <dgm:t>
        <a:bodyPr/>
        <a:lstStyle/>
        <a:p>
          <a:endParaRPr lang="en-IN"/>
        </a:p>
      </dgm:t>
    </dgm:pt>
    <dgm:pt modelId="{B7350EC3-8B9C-4FBA-A975-1D90B44B64B0}">
      <dgm:prSet phldrT="[Text]"/>
      <dgm:spPr/>
      <dgm:t>
        <a:bodyPr/>
        <a:lstStyle/>
        <a:p>
          <a:r>
            <a:rPr lang="en-IN" dirty="0">
              <a:solidFill>
                <a:schemeClr val="tx1"/>
              </a:solidFill>
            </a:rPr>
            <a:t>Art, Science &amp; Profession</a:t>
          </a:r>
        </a:p>
      </dgm:t>
    </dgm:pt>
    <dgm:pt modelId="{D6FF499F-AE5D-4BAE-9C72-D004D0460CE5}" type="parTrans" cxnId="{D3765F4F-4072-4F90-9DC6-687A167C30CB}">
      <dgm:prSet/>
      <dgm:spPr/>
      <dgm:t>
        <a:bodyPr/>
        <a:lstStyle/>
        <a:p>
          <a:endParaRPr lang="en-IN"/>
        </a:p>
      </dgm:t>
    </dgm:pt>
    <dgm:pt modelId="{24D55AEF-1BDC-4806-810E-0EE4087ECA70}" type="sibTrans" cxnId="{D3765F4F-4072-4F90-9DC6-687A167C30CB}">
      <dgm:prSet/>
      <dgm:spPr/>
      <dgm:t>
        <a:bodyPr/>
        <a:lstStyle/>
        <a:p>
          <a:endParaRPr lang="en-IN"/>
        </a:p>
      </dgm:t>
    </dgm:pt>
    <dgm:pt modelId="{CAE3081A-69A6-4C6A-A713-ACC46C8071AF}">
      <dgm:prSet phldrT="[Text]"/>
      <dgm:spPr/>
      <dgm:t>
        <a:bodyPr/>
        <a:lstStyle/>
        <a:p>
          <a:r>
            <a:rPr lang="en-IN" dirty="0">
              <a:solidFill>
                <a:schemeClr val="tx1"/>
              </a:solidFill>
            </a:rPr>
            <a:t>Irreplaceable</a:t>
          </a:r>
        </a:p>
      </dgm:t>
    </dgm:pt>
    <dgm:pt modelId="{89477B98-5767-43B6-85EE-F421092D4D3E}" type="parTrans" cxnId="{B2E804C2-B86D-4093-B208-A9BDF7A93839}">
      <dgm:prSet/>
      <dgm:spPr/>
      <dgm:t>
        <a:bodyPr/>
        <a:lstStyle/>
        <a:p>
          <a:endParaRPr lang="en-IN"/>
        </a:p>
      </dgm:t>
    </dgm:pt>
    <dgm:pt modelId="{FA11CAF9-44CC-4434-9DE9-1D8C751724D4}" type="sibTrans" cxnId="{B2E804C2-B86D-4093-B208-A9BDF7A93839}">
      <dgm:prSet/>
      <dgm:spPr/>
      <dgm:t>
        <a:bodyPr/>
        <a:lstStyle/>
        <a:p>
          <a:endParaRPr lang="en-IN"/>
        </a:p>
      </dgm:t>
    </dgm:pt>
    <dgm:pt modelId="{EB6A2A58-5D87-4D5F-9DBC-F412829C89E9}">
      <dgm:prSet phldrT="[Text]"/>
      <dgm:spPr/>
      <dgm:t>
        <a:bodyPr/>
        <a:lstStyle/>
        <a:p>
          <a:r>
            <a:rPr lang="en-IN" dirty="0">
              <a:solidFill>
                <a:schemeClr val="tx1"/>
              </a:solidFill>
            </a:rPr>
            <a:t>Based on Principles</a:t>
          </a:r>
        </a:p>
      </dgm:t>
    </dgm:pt>
    <dgm:pt modelId="{7C4B6221-01D8-4F0E-8669-722D849A9EA5}" type="parTrans" cxnId="{EF022D2D-D0EA-494F-8D56-31AB9159EC92}">
      <dgm:prSet/>
      <dgm:spPr/>
      <dgm:t>
        <a:bodyPr/>
        <a:lstStyle/>
        <a:p>
          <a:endParaRPr lang="en-IN"/>
        </a:p>
      </dgm:t>
    </dgm:pt>
    <dgm:pt modelId="{B188FAD3-3990-47EA-866D-B433A2A20EC3}" type="sibTrans" cxnId="{EF022D2D-D0EA-494F-8D56-31AB9159EC92}">
      <dgm:prSet/>
      <dgm:spPr/>
      <dgm:t>
        <a:bodyPr/>
        <a:lstStyle/>
        <a:p>
          <a:endParaRPr lang="en-IN"/>
        </a:p>
      </dgm:t>
    </dgm:pt>
    <dgm:pt modelId="{63BA2C28-AC26-45AE-928F-D8E95E1DAC31}">
      <dgm:prSet phldrT="[Text]"/>
      <dgm:spPr/>
      <dgm:t>
        <a:bodyPr/>
        <a:lstStyle/>
        <a:p>
          <a:r>
            <a:rPr lang="en-IN" dirty="0">
              <a:solidFill>
                <a:schemeClr val="tx1"/>
              </a:solidFill>
            </a:rPr>
            <a:t>Multi Disciplinary</a:t>
          </a:r>
        </a:p>
      </dgm:t>
    </dgm:pt>
    <dgm:pt modelId="{8C386311-A581-4712-9EE0-A4BA1796CEC0}" type="parTrans" cxnId="{6E14F901-BA3E-4C19-8F7A-F8F4135E0400}">
      <dgm:prSet/>
      <dgm:spPr/>
      <dgm:t>
        <a:bodyPr/>
        <a:lstStyle/>
        <a:p>
          <a:endParaRPr lang="en-IN"/>
        </a:p>
      </dgm:t>
    </dgm:pt>
    <dgm:pt modelId="{0E09EA83-BC47-473B-9E04-2102F00EEF4F}" type="sibTrans" cxnId="{6E14F901-BA3E-4C19-8F7A-F8F4135E0400}">
      <dgm:prSet/>
      <dgm:spPr/>
      <dgm:t>
        <a:bodyPr/>
        <a:lstStyle/>
        <a:p>
          <a:endParaRPr lang="en-IN"/>
        </a:p>
      </dgm:t>
    </dgm:pt>
    <dgm:pt modelId="{176150AD-A0C0-4911-871D-E6CE1F2362F6}" type="pres">
      <dgm:prSet presAssocID="{562B29CE-F09F-4EA8-9301-50C74F32FE1C}" presName="diagram" presStyleCnt="0">
        <dgm:presLayoutVars>
          <dgm:dir/>
          <dgm:resizeHandles val="exact"/>
        </dgm:presLayoutVars>
      </dgm:prSet>
      <dgm:spPr/>
    </dgm:pt>
    <dgm:pt modelId="{6A802666-C615-4D57-B753-33E127485DDD}" type="pres">
      <dgm:prSet presAssocID="{47D89F8D-3D37-4993-8686-CE6F9422BB5D}" presName="node" presStyleLbl="node1" presStyleIdx="0" presStyleCnt="11">
        <dgm:presLayoutVars>
          <dgm:bulletEnabled val="1"/>
        </dgm:presLayoutVars>
      </dgm:prSet>
      <dgm:spPr/>
    </dgm:pt>
    <dgm:pt modelId="{421232FD-4CCE-4658-8338-56E684AFFBF2}" type="pres">
      <dgm:prSet presAssocID="{07BBF2E9-9CD0-4FC5-9C32-AE23CC5EB7DD}" presName="sibTrans" presStyleLbl="sibTrans2D1" presStyleIdx="0" presStyleCnt="10"/>
      <dgm:spPr/>
    </dgm:pt>
    <dgm:pt modelId="{C315A37F-4528-44C7-9BF0-1CEE5354C5BA}" type="pres">
      <dgm:prSet presAssocID="{07BBF2E9-9CD0-4FC5-9C32-AE23CC5EB7DD}" presName="connectorText" presStyleLbl="sibTrans2D1" presStyleIdx="0" presStyleCnt="10"/>
      <dgm:spPr/>
    </dgm:pt>
    <dgm:pt modelId="{38EC7D13-04FB-4CEE-8544-B5884505073C}" type="pres">
      <dgm:prSet presAssocID="{28F79C32-5AFE-41FE-9EF4-28D47A0053A5}" presName="node" presStyleLbl="node1" presStyleIdx="1" presStyleCnt="11">
        <dgm:presLayoutVars>
          <dgm:bulletEnabled val="1"/>
        </dgm:presLayoutVars>
      </dgm:prSet>
      <dgm:spPr/>
    </dgm:pt>
    <dgm:pt modelId="{D4E26FBA-36D7-4BF8-8DCC-8370560F9611}" type="pres">
      <dgm:prSet presAssocID="{8663CC0D-793E-45CB-A144-E9B1546C88C6}" presName="sibTrans" presStyleLbl="sibTrans2D1" presStyleIdx="1" presStyleCnt="10"/>
      <dgm:spPr/>
    </dgm:pt>
    <dgm:pt modelId="{AF77FA51-9372-4F45-8815-A31C23CE2F13}" type="pres">
      <dgm:prSet presAssocID="{8663CC0D-793E-45CB-A144-E9B1546C88C6}" presName="connectorText" presStyleLbl="sibTrans2D1" presStyleIdx="1" presStyleCnt="10"/>
      <dgm:spPr/>
    </dgm:pt>
    <dgm:pt modelId="{48D97741-E5C3-4546-97AB-5DE4331A31F5}" type="pres">
      <dgm:prSet presAssocID="{B406B743-5BED-423E-9E6B-4D45B5E9744D}" presName="node" presStyleLbl="node1" presStyleIdx="2" presStyleCnt="11">
        <dgm:presLayoutVars>
          <dgm:bulletEnabled val="1"/>
        </dgm:presLayoutVars>
      </dgm:prSet>
      <dgm:spPr/>
    </dgm:pt>
    <dgm:pt modelId="{F91CB01B-28EE-4757-BA57-088ADA8DE08C}" type="pres">
      <dgm:prSet presAssocID="{3A537F0A-CEE9-44D8-BAF8-D1596A663B00}" presName="sibTrans" presStyleLbl="sibTrans2D1" presStyleIdx="2" presStyleCnt="10"/>
      <dgm:spPr/>
    </dgm:pt>
    <dgm:pt modelId="{F8D4988D-D8E2-453D-9F5D-F41B350BDEFD}" type="pres">
      <dgm:prSet presAssocID="{3A537F0A-CEE9-44D8-BAF8-D1596A663B00}" presName="connectorText" presStyleLbl="sibTrans2D1" presStyleIdx="2" presStyleCnt="10"/>
      <dgm:spPr/>
    </dgm:pt>
    <dgm:pt modelId="{5FACCD34-C21D-4B21-A18A-148953987905}" type="pres">
      <dgm:prSet presAssocID="{06A85B09-6ADA-4A8C-964A-B104778C3780}" presName="node" presStyleLbl="node1" presStyleIdx="3" presStyleCnt="11">
        <dgm:presLayoutVars>
          <dgm:bulletEnabled val="1"/>
        </dgm:presLayoutVars>
      </dgm:prSet>
      <dgm:spPr/>
    </dgm:pt>
    <dgm:pt modelId="{E16B5D05-BF2E-4B1F-A212-EBEBE535FEE3}" type="pres">
      <dgm:prSet presAssocID="{9E9FF7D6-5461-4141-94AE-15F645B54C75}" presName="sibTrans" presStyleLbl="sibTrans2D1" presStyleIdx="3" presStyleCnt="10"/>
      <dgm:spPr/>
    </dgm:pt>
    <dgm:pt modelId="{8F95EBC8-4D9A-455E-B6D4-B7962B6E0F35}" type="pres">
      <dgm:prSet presAssocID="{9E9FF7D6-5461-4141-94AE-15F645B54C75}" presName="connectorText" presStyleLbl="sibTrans2D1" presStyleIdx="3" presStyleCnt="10"/>
      <dgm:spPr/>
    </dgm:pt>
    <dgm:pt modelId="{4810C582-46A4-4ADC-A328-BA0AF81BEF9A}" type="pres">
      <dgm:prSet presAssocID="{32A8EFE3-C57F-47CB-899A-127486F6788A}" presName="node" presStyleLbl="node1" presStyleIdx="4" presStyleCnt="11">
        <dgm:presLayoutVars>
          <dgm:bulletEnabled val="1"/>
        </dgm:presLayoutVars>
      </dgm:prSet>
      <dgm:spPr/>
    </dgm:pt>
    <dgm:pt modelId="{8F6FDDCA-DAD4-4287-95A5-A6807E7D1B84}" type="pres">
      <dgm:prSet presAssocID="{94964932-6785-47B8-9191-EA044E5E55F4}" presName="sibTrans" presStyleLbl="sibTrans2D1" presStyleIdx="4" presStyleCnt="10"/>
      <dgm:spPr/>
    </dgm:pt>
    <dgm:pt modelId="{2B6DC63C-E421-4329-B489-58E182E75261}" type="pres">
      <dgm:prSet presAssocID="{94964932-6785-47B8-9191-EA044E5E55F4}" presName="connectorText" presStyleLbl="sibTrans2D1" presStyleIdx="4" presStyleCnt="10"/>
      <dgm:spPr/>
    </dgm:pt>
    <dgm:pt modelId="{8D503D3B-51D4-4C29-9F8B-7C2991442A2C}" type="pres">
      <dgm:prSet presAssocID="{50D4405D-3279-4271-AFC6-DB82A34C383E}" presName="node" presStyleLbl="node1" presStyleIdx="5" presStyleCnt="11">
        <dgm:presLayoutVars>
          <dgm:bulletEnabled val="1"/>
        </dgm:presLayoutVars>
      </dgm:prSet>
      <dgm:spPr/>
    </dgm:pt>
    <dgm:pt modelId="{ECA60EAB-9EB7-4139-941A-F0EBBB211E9E}" type="pres">
      <dgm:prSet presAssocID="{BB0E6C7D-F2F5-4E25-A50B-811C408A7F24}" presName="sibTrans" presStyleLbl="sibTrans2D1" presStyleIdx="5" presStyleCnt="10"/>
      <dgm:spPr/>
    </dgm:pt>
    <dgm:pt modelId="{F39F805F-D46C-48BB-9EE1-55507AE27BFE}" type="pres">
      <dgm:prSet presAssocID="{BB0E6C7D-F2F5-4E25-A50B-811C408A7F24}" presName="connectorText" presStyleLbl="sibTrans2D1" presStyleIdx="5" presStyleCnt="10"/>
      <dgm:spPr/>
    </dgm:pt>
    <dgm:pt modelId="{0CB175FD-FE6C-474F-96E6-61DB9546BDC5}" type="pres">
      <dgm:prSet presAssocID="{1361A4A1-69F9-4652-86BF-0FE296FFF376}" presName="node" presStyleLbl="node1" presStyleIdx="6" presStyleCnt="11">
        <dgm:presLayoutVars>
          <dgm:bulletEnabled val="1"/>
        </dgm:presLayoutVars>
      </dgm:prSet>
      <dgm:spPr/>
    </dgm:pt>
    <dgm:pt modelId="{616755D4-61F5-43D3-8E02-2173D314802D}" type="pres">
      <dgm:prSet presAssocID="{D75DE30B-2697-408A-BC4B-51131740C5DF}" presName="sibTrans" presStyleLbl="sibTrans2D1" presStyleIdx="6" presStyleCnt="10"/>
      <dgm:spPr/>
    </dgm:pt>
    <dgm:pt modelId="{FD67CD7D-08D5-4B4F-97B8-9655339914F4}" type="pres">
      <dgm:prSet presAssocID="{D75DE30B-2697-408A-BC4B-51131740C5DF}" presName="connectorText" presStyleLbl="sibTrans2D1" presStyleIdx="6" presStyleCnt="10"/>
      <dgm:spPr/>
    </dgm:pt>
    <dgm:pt modelId="{8377DE5A-ECE0-40D0-98C0-FB4CB7A514CE}" type="pres">
      <dgm:prSet presAssocID="{B7350EC3-8B9C-4FBA-A975-1D90B44B64B0}" presName="node" presStyleLbl="node1" presStyleIdx="7" presStyleCnt="11">
        <dgm:presLayoutVars>
          <dgm:bulletEnabled val="1"/>
        </dgm:presLayoutVars>
      </dgm:prSet>
      <dgm:spPr/>
    </dgm:pt>
    <dgm:pt modelId="{34AA7654-914A-4F6C-8FD5-C280B5ACA9B9}" type="pres">
      <dgm:prSet presAssocID="{24D55AEF-1BDC-4806-810E-0EE4087ECA70}" presName="sibTrans" presStyleLbl="sibTrans2D1" presStyleIdx="7" presStyleCnt="10"/>
      <dgm:spPr/>
    </dgm:pt>
    <dgm:pt modelId="{BB88CD56-8E03-4E81-ABBE-9137CAF1CBFC}" type="pres">
      <dgm:prSet presAssocID="{24D55AEF-1BDC-4806-810E-0EE4087ECA70}" presName="connectorText" presStyleLbl="sibTrans2D1" presStyleIdx="7" presStyleCnt="10"/>
      <dgm:spPr/>
    </dgm:pt>
    <dgm:pt modelId="{0B137F49-8FDC-4682-A630-F83E7EFC2755}" type="pres">
      <dgm:prSet presAssocID="{CAE3081A-69A6-4C6A-A713-ACC46C8071AF}" presName="node" presStyleLbl="node1" presStyleIdx="8" presStyleCnt="11">
        <dgm:presLayoutVars>
          <dgm:bulletEnabled val="1"/>
        </dgm:presLayoutVars>
      </dgm:prSet>
      <dgm:spPr/>
    </dgm:pt>
    <dgm:pt modelId="{43B5DD12-FBEC-4805-A7FB-B61A7E16298F}" type="pres">
      <dgm:prSet presAssocID="{FA11CAF9-44CC-4434-9DE9-1D8C751724D4}" presName="sibTrans" presStyleLbl="sibTrans2D1" presStyleIdx="8" presStyleCnt="10"/>
      <dgm:spPr/>
    </dgm:pt>
    <dgm:pt modelId="{2FDFAE59-9FEB-4399-AD25-592C8D592AD1}" type="pres">
      <dgm:prSet presAssocID="{FA11CAF9-44CC-4434-9DE9-1D8C751724D4}" presName="connectorText" presStyleLbl="sibTrans2D1" presStyleIdx="8" presStyleCnt="10"/>
      <dgm:spPr/>
    </dgm:pt>
    <dgm:pt modelId="{8E4BF0B3-9785-496D-A486-F917B4C7BFB9}" type="pres">
      <dgm:prSet presAssocID="{EB6A2A58-5D87-4D5F-9DBC-F412829C89E9}" presName="node" presStyleLbl="node1" presStyleIdx="9" presStyleCnt="11">
        <dgm:presLayoutVars>
          <dgm:bulletEnabled val="1"/>
        </dgm:presLayoutVars>
      </dgm:prSet>
      <dgm:spPr/>
    </dgm:pt>
    <dgm:pt modelId="{66140D39-4317-4D9F-B379-E18165AE731B}" type="pres">
      <dgm:prSet presAssocID="{B188FAD3-3990-47EA-866D-B433A2A20EC3}" presName="sibTrans" presStyleLbl="sibTrans2D1" presStyleIdx="9" presStyleCnt="10"/>
      <dgm:spPr/>
    </dgm:pt>
    <dgm:pt modelId="{147863C8-41A3-4FA5-8F5B-E9CC6E37A4BE}" type="pres">
      <dgm:prSet presAssocID="{B188FAD3-3990-47EA-866D-B433A2A20EC3}" presName="connectorText" presStyleLbl="sibTrans2D1" presStyleIdx="9" presStyleCnt="10"/>
      <dgm:spPr/>
    </dgm:pt>
    <dgm:pt modelId="{77F4D8EE-88B6-42A9-A1D2-0EFA3401E9F4}" type="pres">
      <dgm:prSet presAssocID="{63BA2C28-AC26-45AE-928F-D8E95E1DAC31}" presName="node" presStyleLbl="node1" presStyleIdx="10" presStyleCnt="11">
        <dgm:presLayoutVars>
          <dgm:bulletEnabled val="1"/>
        </dgm:presLayoutVars>
      </dgm:prSet>
      <dgm:spPr/>
    </dgm:pt>
  </dgm:ptLst>
  <dgm:cxnLst>
    <dgm:cxn modelId="{6E14F901-BA3E-4C19-8F7A-F8F4135E0400}" srcId="{562B29CE-F09F-4EA8-9301-50C74F32FE1C}" destId="{63BA2C28-AC26-45AE-928F-D8E95E1DAC31}" srcOrd="10" destOrd="0" parTransId="{8C386311-A581-4712-9EE0-A4BA1796CEC0}" sibTransId="{0E09EA83-BC47-473B-9E04-2102F00EEF4F}"/>
    <dgm:cxn modelId="{8062EB02-09EE-4672-B1B6-E1C8CA6CD3D5}" type="presOf" srcId="{3A537F0A-CEE9-44D8-BAF8-D1596A663B00}" destId="{F8D4988D-D8E2-453D-9F5D-F41B350BDEFD}" srcOrd="1" destOrd="0" presId="urn:microsoft.com/office/officeart/2005/8/layout/process5"/>
    <dgm:cxn modelId="{FDDE2403-5C27-4EAE-9193-809969213260}" type="presOf" srcId="{B7350EC3-8B9C-4FBA-A975-1D90B44B64B0}" destId="{8377DE5A-ECE0-40D0-98C0-FB4CB7A514CE}" srcOrd="0" destOrd="0" presId="urn:microsoft.com/office/officeart/2005/8/layout/process5"/>
    <dgm:cxn modelId="{FB4A610B-BD99-4787-9E7E-F731F401AE70}" type="presOf" srcId="{B188FAD3-3990-47EA-866D-B433A2A20EC3}" destId="{147863C8-41A3-4FA5-8F5B-E9CC6E37A4BE}" srcOrd="1" destOrd="0" presId="urn:microsoft.com/office/officeart/2005/8/layout/process5"/>
    <dgm:cxn modelId="{5109EC0C-C0D9-4C08-A670-6D8C0255FD25}" type="presOf" srcId="{1361A4A1-69F9-4652-86BF-0FE296FFF376}" destId="{0CB175FD-FE6C-474F-96E6-61DB9546BDC5}" srcOrd="0" destOrd="0" presId="urn:microsoft.com/office/officeart/2005/8/layout/process5"/>
    <dgm:cxn modelId="{37133511-CE7D-4B57-9BE4-9A4FE148D4A0}" type="presOf" srcId="{B188FAD3-3990-47EA-866D-B433A2A20EC3}" destId="{66140D39-4317-4D9F-B379-E18165AE731B}" srcOrd="0" destOrd="0" presId="urn:microsoft.com/office/officeart/2005/8/layout/process5"/>
    <dgm:cxn modelId="{B4A29312-BBAA-45F6-94B8-A93B504B84D6}" srcId="{562B29CE-F09F-4EA8-9301-50C74F32FE1C}" destId="{1361A4A1-69F9-4652-86BF-0FE296FFF376}" srcOrd="6" destOrd="0" parTransId="{364984D3-841D-4104-B173-3FD4013DEC66}" sibTransId="{D75DE30B-2697-408A-BC4B-51131740C5DF}"/>
    <dgm:cxn modelId="{D9CCDD12-CAF9-443D-80C5-2BD58C45F7DF}" type="presOf" srcId="{50D4405D-3279-4271-AFC6-DB82A34C383E}" destId="{8D503D3B-51D4-4C29-9F8B-7C2991442A2C}" srcOrd="0" destOrd="0" presId="urn:microsoft.com/office/officeart/2005/8/layout/process5"/>
    <dgm:cxn modelId="{B9643213-62EC-4CFC-8820-C277762C4A22}" type="presOf" srcId="{63BA2C28-AC26-45AE-928F-D8E95E1DAC31}" destId="{77F4D8EE-88B6-42A9-A1D2-0EFA3401E9F4}" srcOrd="0" destOrd="0" presId="urn:microsoft.com/office/officeart/2005/8/layout/process5"/>
    <dgm:cxn modelId="{A48C6415-2AAB-4B76-A4C9-2BB2D74CAA08}" type="presOf" srcId="{3A537F0A-CEE9-44D8-BAF8-D1596A663B00}" destId="{F91CB01B-28EE-4757-BA57-088ADA8DE08C}" srcOrd="0" destOrd="0" presId="urn:microsoft.com/office/officeart/2005/8/layout/process5"/>
    <dgm:cxn modelId="{06427A1D-A1AA-4FE3-B78A-89E3758798BD}" srcId="{562B29CE-F09F-4EA8-9301-50C74F32FE1C}" destId="{B406B743-5BED-423E-9E6B-4D45B5E9744D}" srcOrd="2" destOrd="0" parTransId="{EF188A4C-800A-465D-87DE-8BC2A433EE8F}" sibTransId="{3A537F0A-CEE9-44D8-BAF8-D1596A663B00}"/>
    <dgm:cxn modelId="{0DBA7121-F6BC-4C04-91F7-CC5AA47F9912}" type="presOf" srcId="{D75DE30B-2697-408A-BC4B-51131740C5DF}" destId="{FD67CD7D-08D5-4B4F-97B8-9655339914F4}" srcOrd="1" destOrd="0" presId="urn:microsoft.com/office/officeart/2005/8/layout/process5"/>
    <dgm:cxn modelId="{7B547D2A-9C24-4D07-AFB1-C83319BA1D95}" srcId="{562B29CE-F09F-4EA8-9301-50C74F32FE1C}" destId="{32A8EFE3-C57F-47CB-899A-127486F6788A}" srcOrd="4" destOrd="0" parTransId="{06AC79E8-EEEA-43AA-A11B-76F112C54F5A}" sibTransId="{94964932-6785-47B8-9191-EA044E5E55F4}"/>
    <dgm:cxn modelId="{EF022D2D-D0EA-494F-8D56-31AB9159EC92}" srcId="{562B29CE-F09F-4EA8-9301-50C74F32FE1C}" destId="{EB6A2A58-5D87-4D5F-9DBC-F412829C89E9}" srcOrd="9" destOrd="0" parTransId="{7C4B6221-01D8-4F0E-8669-722D849A9EA5}" sibTransId="{B188FAD3-3990-47EA-866D-B433A2A20EC3}"/>
    <dgm:cxn modelId="{16D2C92F-225A-496D-87CD-7B7E35DBFD25}" srcId="{562B29CE-F09F-4EA8-9301-50C74F32FE1C}" destId="{28F79C32-5AFE-41FE-9EF4-28D47A0053A5}" srcOrd="1" destOrd="0" parTransId="{7F0838C3-FF9F-44CD-8A2A-76ED636B08BD}" sibTransId="{8663CC0D-793E-45CB-A144-E9B1546C88C6}"/>
    <dgm:cxn modelId="{FF60963D-ECA5-4E84-A412-65D1B07A3C8E}" type="presOf" srcId="{28F79C32-5AFE-41FE-9EF4-28D47A0053A5}" destId="{38EC7D13-04FB-4CEE-8544-B5884505073C}" srcOrd="0" destOrd="0" presId="urn:microsoft.com/office/officeart/2005/8/layout/process5"/>
    <dgm:cxn modelId="{30AAD15D-18E6-4842-92B4-DCF1EC2239B6}" type="presOf" srcId="{94964932-6785-47B8-9191-EA044E5E55F4}" destId="{2B6DC63C-E421-4329-B489-58E182E75261}" srcOrd="1" destOrd="0" presId="urn:microsoft.com/office/officeart/2005/8/layout/process5"/>
    <dgm:cxn modelId="{927AA844-C35F-47F4-A4FE-E49AE4A0DFF2}" type="presOf" srcId="{562B29CE-F09F-4EA8-9301-50C74F32FE1C}" destId="{176150AD-A0C0-4911-871D-E6CE1F2362F6}" srcOrd="0" destOrd="0" presId="urn:microsoft.com/office/officeart/2005/8/layout/process5"/>
    <dgm:cxn modelId="{DDBDCD44-6BCB-436A-8499-D0477904EB03}" srcId="{562B29CE-F09F-4EA8-9301-50C74F32FE1C}" destId="{47D89F8D-3D37-4993-8686-CE6F9422BB5D}" srcOrd="0" destOrd="0" parTransId="{8F907DBB-6AB6-4C5F-994A-5786C9C928DD}" sibTransId="{07BBF2E9-9CD0-4FC5-9C32-AE23CC5EB7DD}"/>
    <dgm:cxn modelId="{8409C846-21C5-4A56-BFFD-543E6144C109}" type="presOf" srcId="{B406B743-5BED-423E-9E6B-4D45B5E9744D}" destId="{48D97741-E5C3-4546-97AB-5DE4331A31F5}" srcOrd="0" destOrd="0" presId="urn:microsoft.com/office/officeart/2005/8/layout/process5"/>
    <dgm:cxn modelId="{197CA448-69A0-4359-92AE-771C1183C56F}" type="presOf" srcId="{06A85B09-6ADA-4A8C-964A-B104778C3780}" destId="{5FACCD34-C21D-4B21-A18A-148953987905}" srcOrd="0" destOrd="0" presId="urn:microsoft.com/office/officeart/2005/8/layout/process5"/>
    <dgm:cxn modelId="{294F8649-137E-4254-8CB6-61C23CE0A1AC}" type="presOf" srcId="{94964932-6785-47B8-9191-EA044E5E55F4}" destId="{8F6FDDCA-DAD4-4287-95A5-A6807E7D1B84}" srcOrd="0" destOrd="0" presId="urn:microsoft.com/office/officeart/2005/8/layout/process5"/>
    <dgm:cxn modelId="{D3765F4F-4072-4F90-9DC6-687A167C30CB}" srcId="{562B29CE-F09F-4EA8-9301-50C74F32FE1C}" destId="{B7350EC3-8B9C-4FBA-A975-1D90B44B64B0}" srcOrd="7" destOrd="0" parTransId="{D6FF499F-AE5D-4BAE-9C72-D004D0460CE5}" sibTransId="{24D55AEF-1BDC-4806-810E-0EE4087ECA70}"/>
    <dgm:cxn modelId="{FAB95A79-78DD-48CE-8DFA-2F4DA716A23E}" type="presOf" srcId="{07BBF2E9-9CD0-4FC5-9C32-AE23CC5EB7DD}" destId="{421232FD-4CCE-4658-8338-56E684AFFBF2}" srcOrd="0" destOrd="0" presId="urn:microsoft.com/office/officeart/2005/8/layout/process5"/>
    <dgm:cxn modelId="{43A3517C-B9DD-4DE3-ACC1-0B327B732CC3}" type="presOf" srcId="{D75DE30B-2697-408A-BC4B-51131740C5DF}" destId="{616755D4-61F5-43D3-8E02-2173D314802D}" srcOrd="0" destOrd="0" presId="urn:microsoft.com/office/officeart/2005/8/layout/process5"/>
    <dgm:cxn modelId="{954F6A81-8D21-4A74-ADD1-99689A211D50}" srcId="{562B29CE-F09F-4EA8-9301-50C74F32FE1C}" destId="{50D4405D-3279-4271-AFC6-DB82A34C383E}" srcOrd="5" destOrd="0" parTransId="{D6A30F89-6680-4018-B0B7-3B60C089B1E9}" sibTransId="{BB0E6C7D-F2F5-4E25-A50B-811C408A7F24}"/>
    <dgm:cxn modelId="{F8250C83-DB0C-40D0-B802-36B34D9E5569}" type="presOf" srcId="{9E9FF7D6-5461-4141-94AE-15F645B54C75}" destId="{E16B5D05-BF2E-4B1F-A212-EBEBE535FEE3}" srcOrd="0" destOrd="0" presId="urn:microsoft.com/office/officeart/2005/8/layout/process5"/>
    <dgm:cxn modelId="{04B7CB89-71F5-4EB0-BE4D-2747ED0AB252}" type="presOf" srcId="{8663CC0D-793E-45CB-A144-E9B1546C88C6}" destId="{AF77FA51-9372-4F45-8815-A31C23CE2F13}" srcOrd="1" destOrd="0" presId="urn:microsoft.com/office/officeart/2005/8/layout/process5"/>
    <dgm:cxn modelId="{CF57E58D-ACBA-47C3-90E2-A1DE647C337D}" type="presOf" srcId="{CAE3081A-69A6-4C6A-A713-ACC46C8071AF}" destId="{0B137F49-8FDC-4682-A630-F83E7EFC2755}" srcOrd="0" destOrd="0" presId="urn:microsoft.com/office/officeart/2005/8/layout/process5"/>
    <dgm:cxn modelId="{35708C99-3241-4077-9CDE-3503E7B5678A}" type="presOf" srcId="{EB6A2A58-5D87-4D5F-9DBC-F412829C89E9}" destId="{8E4BF0B3-9785-496D-A486-F917B4C7BFB9}" srcOrd="0" destOrd="0" presId="urn:microsoft.com/office/officeart/2005/8/layout/process5"/>
    <dgm:cxn modelId="{15C3169B-D0E9-424F-8A68-E8FC87D32234}" type="presOf" srcId="{BB0E6C7D-F2F5-4E25-A50B-811C408A7F24}" destId="{ECA60EAB-9EB7-4139-941A-F0EBBB211E9E}" srcOrd="0" destOrd="0" presId="urn:microsoft.com/office/officeart/2005/8/layout/process5"/>
    <dgm:cxn modelId="{3D4B989B-203F-4671-92B8-28385A0291CA}" type="presOf" srcId="{8663CC0D-793E-45CB-A144-E9B1546C88C6}" destId="{D4E26FBA-36D7-4BF8-8DCC-8370560F9611}" srcOrd="0" destOrd="0" presId="urn:microsoft.com/office/officeart/2005/8/layout/process5"/>
    <dgm:cxn modelId="{A084BB9C-089B-40F9-9969-EC6D71B6A122}" type="presOf" srcId="{FA11CAF9-44CC-4434-9DE9-1D8C751724D4}" destId="{43B5DD12-FBEC-4805-A7FB-B61A7E16298F}" srcOrd="0" destOrd="0" presId="urn:microsoft.com/office/officeart/2005/8/layout/process5"/>
    <dgm:cxn modelId="{D99BDD9C-6063-4509-A1C4-765AC136FBEF}" type="presOf" srcId="{FA11CAF9-44CC-4434-9DE9-1D8C751724D4}" destId="{2FDFAE59-9FEB-4399-AD25-592C8D592AD1}" srcOrd="1" destOrd="0" presId="urn:microsoft.com/office/officeart/2005/8/layout/process5"/>
    <dgm:cxn modelId="{C25E66AC-71E6-4459-A6B4-FB4A9303274E}" type="presOf" srcId="{47D89F8D-3D37-4993-8686-CE6F9422BB5D}" destId="{6A802666-C615-4D57-B753-33E127485DDD}" srcOrd="0" destOrd="0" presId="urn:microsoft.com/office/officeart/2005/8/layout/process5"/>
    <dgm:cxn modelId="{77F794BA-FCDE-4912-B7FF-133263470FD2}" type="presOf" srcId="{24D55AEF-1BDC-4806-810E-0EE4087ECA70}" destId="{BB88CD56-8E03-4E81-ABBE-9137CAF1CBFC}" srcOrd="1" destOrd="0" presId="urn:microsoft.com/office/officeart/2005/8/layout/process5"/>
    <dgm:cxn modelId="{B2E804C2-B86D-4093-B208-A9BDF7A93839}" srcId="{562B29CE-F09F-4EA8-9301-50C74F32FE1C}" destId="{CAE3081A-69A6-4C6A-A713-ACC46C8071AF}" srcOrd="8" destOrd="0" parTransId="{89477B98-5767-43B6-85EE-F421092D4D3E}" sibTransId="{FA11CAF9-44CC-4434-9DE9-1D8C751724D4}"/>
    <dgm:cxn modelId="{D91800C5-928C-4E66-8DD9-41A11B3434C7}" type="presOf" srcId="{24D55AEF-1BDC-4806-810E-0EE4087ECA70}" destId="{34AA7654-914A-4F6C-8FD5-C280B5ACA9B9}" srcOrd="0" destOrd="0" presId="urn:microsoft.com/office/officeart/2005/8/layout/process5"/>
    <dgm:cxn modelId="{20FA2ED0-C2B4-4526-B7A8-3E0A18FAFBBA}" srcId="{562B29CE-F09F-4EA8-9301-50C74F32FE1C}" destId="{06A85B09-6ADA-4A8C-964A-B104778C3780}" srcOrd="3" destOrd="0" parTransId="{5EA8C7F3-52D0-4B59-96A0-669037E0D0D6}" sibTransId="{9E9FF7D6-5461-4141-94AE-15F645B54C75}"/>
    <dgm:cxn modelId="{B8198AD1-F299-4982-99E7-785E7BCC0704}" type="presOf" srcId="{07BBF2E9-9CD0-4FC5-9C32-AE23CC5EB7DD}" destId="{C315A37F-4528-44C7-9BF0-1CEE5354C5BA}" srcOrd="1" destOrd="0" presId="urn:microsoft.com/office/officeart/2005/8/layout/process5"/>
    <dgm:cxn modelId="{5E8823DF-698C-4EF1-BCA0-089EC0E3B06A}" type="presOf" srcId="{32A8EFE3-C57F-47CB-899A-127486F6788A}" destId="{4810C582-46A4-4ADC-A328-BA0AF81BEF9A}" srcOrd="0" destOrd="0" presId="urn:microsoft.com/office/officeart/2005/8/layout/process5"/>
    <dgm:cxn modelId="{C93E5BFB-32E0-4E7E-B7E2-E3341948A514}" type="presOf" srcId="{9E9FF7D6-5461-4141-94AE-15F645B54C75}" destId="{8F95EBC8-4D9A-455E-B6D4-B7962B6E0F35}" srcOrd="1" destOrd="0" presId="urn:microsoft.com/office/officeart/2005/8/layout/process5"/>
    <dgm:cxn modelId="{C410B8FB-9D9E-482C-8970-EA1A82C65107}" type="presOf" srcId="{BB0E6C7D-F2F5-4E25-A50B-811C408A7F24}" destId="{F39F805F-D46C-48BB-9EE1-55507AE27BFE}" srcOrd="1" destOrd="0" presId="urn:microsoft.com/office/officeart/2005/8/layout/process5"/>
    <dgm:cxn modelId="{BE052801-DEF7-473F-BC1A-575018C1F4E5}" type="presParOf" srcId="{176150AD-A0C0-4911-871D-E6CE1F2362F6}" destId="{6A802666-C615-4D57-B753-33E127485DDD}" srcOrd="0" destOrd="0" presId="urn:microsoft.com/office/officeart/2005/8/layout/process5"/>
    <dgm:cxn modelId="{554ED4BC-6532-4EE9-9218-FB2006DD9838}" type="presParOf" srcId="{176150AD-A0C0-4911-871D-E6CE1F2362F6}" destId="{421232FD-4CCE-4658-8338-56E684AFFBF2}" srcOrd="1" destOrd="0" presId="urn:microsoft.com/office/officeart/2005/8/layout/process5"/>
    <dgm:cxn modelId="{93C1801A-B0F2-4F20-82D4-E36E0357CA3E}" type="presParOf" srcId="{421232FD-4CCE-4658-8338-56E684AFFBF2}" destId="{C315A37F-4528-44C7-9BF0-1CEE5354C5BA}" srcOrd="0" destOrd="0" presId="urn:microsoft.com/office/officeart/2005/8/layout/process5"/>
    <dgm:cxn modelId="{E9CAD976-C905-4FD1-89AC-A740784033E9}" type="presParOf" srcId="{176150AD-A0C0-4911-871D-E6CE1F2362F6}" destId="{38EC7D13-04FB-4CEE-8544-B5884505073C}" srcOrd="2" destOrd="0" presId="urn:microsoft.com/office/officeart/2005/8/layout/process5"/>
    <dgm:cxn modelId="{27662DC8-F2CE-4341-AC83-4E52CF635E63}" type="presParOf" srcId="{176150AD-A0C0-4911-871D-E6CE1F2362F6}" destId="{D4E26FBA-36D7-4BF8-8DCC-8370560F9611}" srcOrd="3" destOrd="0" presId="urn:microsoft.com/office/officeart/2005/8/layout/process5"/>
    <dgm:cxn modelId="{2E0FDB61-7619-4C79-8566-5C9004F3988C}" type="presParOf" srcId="{D4E26FBA-36D7-4BF8-8DCC-8370560F9611}" destId="{AF77FA51-9372-4F45-8815-A31C23CE2F13}" srcOrd="0" destOrd="0" presId="urn:microsoft.com/office/officeart/2005/8/layout/process5"/>
    <dgm:cxn modelId="{077EF22F-15D9-4B6B-8DBC-31BA1CF1E81E}" type="presParOf" srcId="{176150AD-A0C0-4911-871D-E6CE1F2362F6}" destId="{48D97741-E5C3-4546-97AB-5DE4331A31F5}" srcOrd="4" destOrd="0" presId="urn:microsoft.com/office/officeart/2005/8/layout/process5"/>
    <dgm:cxn modelId="{15336267-8E22-4219-9C80-0C2FD8056AA1}" type="presParOf" srcId="{176150AD-A0C0-4911-871D-E6CE1F2362F6}" destId="{F91CB01B-28EE-4757-BA57-088ADA8DE08C}" srcOrd="5" destOrd="0" presId="urn:microsoft.com/office/officeart/2005/8/layout/process5"/>
    <dgm:cxn modelId="{24F832B3-6BBF-48BE-9821-B2717665AE5C}" type="presParOf" srcId="{F91CB01B-28EE-4757-BA57-088ADA8DE08C}" destId="{F8D4988D-D8E2-453D-9F5D-F41B350BDEFD}" srcOrd="0" destOrd="0" presId="urn:microsoft.com/office/officeart/2005/8/layout/process5"/>
    <dgm:cxn modelId="{84AB1725-D1CE-4867-9BED-173B7289F8C9}" type="presParOf" srcId="{176150AD-A0C0-4911-871D-E6CE1F2362F6}" destId="{5FACCD34-C21D-4B21-A18A-148953987905}" srcOrd="6" destOrd="0" presId="urn:microsoft.com/office/officeart/2005/8/layout/process5"/>
    <dgm:cxn modelId="{7BFC8121-9714-45D2-ABDF-F3597AD52C99}" type="presParOf" srcId="{176150AD-A0C0-4911-871D-E6CE1F2362F6}" destId="{E16B5D05-BF2E-4B1F-A212-EBEBE535FEE3}" srcOrd="7" destOrd="0" presId="urn:microsoft.com/office/officeart/2005/8/layout/process5"/>
    <dgm:cxn modelId="{FF7B3204-7C58-4DC9-90FE-19EFBDF55623}" type="presParOf" srcId="{E16B5D05-BF2E-4B1F-A212-EBEBE535FEE3}" destId="{8F95EBC8-4D9A-455E-B6D4-B7962B6E0F35}" srcOrd="0" destOrd="0" presId="urn:microsoft.com/office/officeart/2005/8/layout/process5"/>
    <dgm:cxn modelId="{6DEFFD8B-D390-4627-AFA9-38CE06301DD5}" type="presParOf" srcId="{176150AD-A0C0-4911-871D-E6CE1F2362F6}" destId="{4810C582-46A4-4ADC-A328-BA0AF81BEF9A}" srcOrd="8" destOrd="0" presId="urn:microsoft.com/office/officeart/2005/8/layout/process5"/>
    <dgm:cxn modelId="{2D078417-DED9-4693-A433-4AC9766D2EC5}" type="presParOf" srcId="{176150AD-A0C0-4911-871D-E6CE1F2362F6}" destId="{8F6FDDCA-DAD4-4287-95A5-A6807E7D1B84}" srcOrd="9" destOrd="0" presId="urn:microsoft.com/office/officeart/2005/8/layout/process5"/>
    <dgm:cxn modelId="{0F54B415-01AA-4DEB-A21E-1AE6DAC38BF3}" type="presParOf" srcId="{8F6FDDCA-DAD4-4287-95A5-A6807E7D1B84}" destId="{2B6DC63C-E421-4329-B489-58E182E75261}" srcOrd="0" destOrd="0" presId="urn:microsoft.com/office/officeart/2005/8/layout/process5"/>
    <dgm:cxn modelId="{8EBF3EAC-6E06-4458-B960-BE2F453F2250}" type="presParOf" srcId="{176150AD-A0C0-4911-871D-E6CE1F2362F6}" destId="{8D503D3B-51D4-4C29-9F8B-7C2991442A2C}" srcOrd="10" destOrd="0" presId="urn:microsoft.com/office/officeart/2005/8/layout/process5"/>
    <dgm:cxn modelId="{883299F9-F76D-4235-B2EE-D54777E8F49F}" type="presParOf" srcId="{176150AD-A0C0-4911-871D-E6CE1F2362F6}" destId="{ECA60EAB-9EB7-4139-941A-F0EBBB211E9E}" srcOrd="11" destOrd="0" presId="urn:microsoft.com/office/officeart/2005/8/layout/process5"/>
    <dgm:cxn modelId="{EA2FF8B1-9FAB-4856-B373-D18C41758BE1}" type="presParOf" srcId="{ECA60EAB-9EB7-4139-941A-F0EBBB211E9E}" destId="{F39F805F-D46C-48BB-9EE1-55507AE27BFE}" srcOrd="0" destOrd="0" presId="urn:microsoft.com/office/officeart/2005/8/layout/process5"/>
    <dgm:cxn modelId="{6D189361-9B40-4DA7-9CB1-A2992939979A}" type="presParOf" srcId="{176150AD-A0C0-4911-871D-E6CE1F2362F6}" destId="{0CB175FD-FE6C-474F-96E6-61DB9546BDC5}" srcOrd="12" destOrd="0" presId="urn:microsoft.com/office/officeart/2005/8/layout/process5"/>
    <dgm:cxn modelId="{D342BE19-70B7-481C-9B9F-021B50DC30B1}" type="presParOf" srcId="{176150AD-A0C0-4911-871D-E6CE1F2362F6}" destId="{616755D4-61F5-43D3-8E02-2173D314802D}" srcOrd="13" destOrd="0" presId="urn:microsoft.com/office/officeart/2005/8/layout/process5"/>
    <dgm:cxn modelId="{E0056AD8-6DE9-4EEF-9E22-E80DB810D85F}" type="presParOf" srcId="{616755D4-61F5-43D3-8E02-2173D314802D}" destId="{FD67CD7D-08D5-4B4F-97B8-9655339914F4}" srcOrd="0" destOrd="0" presId="urn:microsoft.com/office/officeart/2005/8/layout/process5"/>
    <dgm:cxn modelId="{B0FC6B14-D4A9-406C-9236-7521BD236E66}" type="presParOf" srcId="{176150AD-A0C0-4911-871D-E6CE1F2362F6}" destId="{8377DE5A-ECE0-40D0-98C0-FB4CB7A514CE}" srcOrd="14" destOrd="0" presId="urn:microsoft.com/office/officeart/2005/8/layout/process5"/>
    <dgm:cxn modelId="{A801CB5C-7FED-466A-9CB8-EE7D01DD6B80}" type="presParOf" srcId="{176150AD-A0C0-4911-871D-E6CE1F2362F6}" destId="{34AA7654-914A-4F6C-8FD5-C280B5ACA9B9}" srcOrd="15" destOrd="0" presId="urn:microsoft.com/office/officeart/2005/8/layout/process5"/>
    <dgm:cxn modelId="{449DE5F8-98FD-49BA-B23E-9D3EA63E1036}" type="presParOf" srcId="{34AA7654-914A-4F6C-8FD5-C280B5ACA9B9}" destId="{BB88CD56-8E03-4E81-ABBE-9137CAF1CBFC}" srcOrd="0" destOrd="0" presId="urn:microsoft.com/office/officeart/2005/8/layout/process5"/>
    <dgm:cxn modelId="{95CF1FD8-0FED-49D4-B093-D22FCCC1408B}" type="presParOf" srcId="{176150AD-A0C0-4911-871D-E6CE1F2362F6}" destId="{0B137F49-8FDC-4682-A630-F83E7EFC2755}" srcOrd="16" destOrd="0" presId="urn:microsoft.com/office/officeart/2005/8/layout/process5"/>
    <dgm:cxn modelId="{BE330E5A-2776-45AC-A56D-996E5C786348}" type="presParOf" srcId="{176150AD-A0C0-4911-871D-E6CE1F2362F6}" destId="{43B5DD12-FBEC-4805-A7FB-B61A7E16298F}" srcOrd="17" destOrd="0" presId="urn:microsoft.com/office/officeart/2005/8/layout/process5"/>
    <dgm:cxn modelId="{4E84D832-DEF4-40BD-9506-7FD73A7F07B2}" type="presParOf" srcId="{43B5DD12-FBEC-4805-A7FB-B61A7E16298F}" destId="{2FDFAE59-9FEB-4399-AD25-592C8D592AD1}" srcOrd="0" destOrd="0" presId="urn:microsoft.com/office/officeart/2005/8/layout/process5"/>
    <dgm:cxn modelId="{848D991B-A84A-46F9-823F-7806AE847A27}" type="presParOf" srcId="{176150AD-A0C0-4911-871D-E6CE1F2362F6}" destId="{8E4BF0B3-9785-496D-A486-F917B4C7BFB9}" srcOrd="18" destOrd="0" presId="urn:microsoft.com/office/officeart/2005/8/layout/process5"/>
    <dgm:cxn modelId="{D82D83CB-398F-4394-A419-E1AAC184B973}" type="presParOf" srcId="{176150AD-A0C0-4911-871D-E6CE1F2362F6}" destId="{66140D39-4317-4D9F-B379-E18165AE731B}" srcOrd="19" destOrd="0" presId="urn:microsoft.com/office/officeart/2005/8/layout/process5"/>
    <dgm:cxn modelId="{9ACF869D-54B5-4B82-B010-CC2A1AB895C6}" type="presParOf" srcId="{66140D39-4317-4D9F-B379-E18165AE731B}" destId="{147863C8-41A3-4FA5-8F5B-E9CC6E37A4BE}" srcOrd="0" destOrd="0" presId="urn:microsoft.com/office/officeart/2005/8/layout/process5"/>
    <dgm:cxn modelId="{BAE90C92-FAC0-42B4-BE9C-09E72E71AD19}" type="presParOf" srcId="{176150AD-A0C0-4911-871D-E6CE1F2362F6}" destId="{77F4D8EE-88B6-42A9-A1D2-0EFA3401E9F4}" srcOrd="2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8BA56AA-CF1A-4895-9046-54C3BF3F823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6C498BEA-3667-492A-89CC-1DC3DF7DF0E3}">
      <dgm:prSet custT="1"/>
      <dgm:spPr/>
      <dgm:t>
        <a:bodyPr/>
        <a:lstStyle/>
        <a:p>
          <a:pPr algn="just" rtl="0"/>
          <a:r>
            <a:rPr lang="en-IN" sz="2400" dirty="0"/>
            <a:t>Management is essentially decision making &amp; organisation is a decision making unit.</a:t>
          </a:r>
        </a:p>
      </dgm:t>
    </dgm:pt>
    <dgm:pt modelId="{A91EF5D6-3167-4ACF-94CA-F26FC2D90DFA}" type="parTrans" cxnId="{AC4F5489-AA0B-4E46-A475-0EEB834C9307}">
      <dgm:prSet/>
      <dgm:spPr/>
      <dgm:t>
        <a:bodyPr/>
        <a:lstStyle/>
        <a:p>
          <a:endParaRPr lang="en-IN"/>
        </a:p>
      </dgm:t>
    </dgm:pt>
    <dgm:pt modelId="{116778F1-60C3-4436-BA16-8F260499979A}" type="sibTrans" cxnId="{AC4F5489-AA0B-4E46-A475-0EEB834C9307}">
      <dgm:prSet/>
      <dgm:spPr/>
      <dgm:t>
        <a:bodyPr/>
        <a:lstStyle/>
        <a:p>
          <a:endParaRPr lang="en-IN"/>
        </a:p>
      </dgm:t>
    </dgm:pt>
    <dgm:pt modelId="{65413D72-3CD5-442A-90C9-175AB31D8DBD}">
      <dgm:prSet custT="1"/>
      <dgm:spPr/>
      <dgm:t>
        <a:bodyPr/>
        <a:lstStyle/>
        <a:p>
          <a:pPr algn="just" rtl="0"/>
          <a:r>
            <a:rPr lang="en-IN" sz="2400"/>
            <a:t>Organisational Efficiency depends upon the quality of managerial decisions.</a:t>
          </a:r>
          <a:endParaRPr lang="en-IN" sz="2400" dirty="0"/>
        </a:p>
      </dgm:t>
    </dgm:pt>
    <dgm:pt modelId="{A3EB02A6-66E1-43F6-BDEC-ECB88ECA9E3F}" type="parTrans" cxnId="{4F218FF5-FDCD-4483-993E-9E37722FA16C}">
      <dgm:prSet/>
      <dgm:spPr/>
      <dgm:t>
        <a:bodyPr/>
        <a:lstStyle/>
        <a:p>
          <a:endParaRPr lang="en-IN"/>
        </a:p>
      </dgm:t>
    </dgm:pt>
    <dgm:pt modelId="{1B41241D-E2E9-429D-A0F6-B2439B60A14B}" type="sibTrans" cxnId="{4F218FF5-FDCD-4483-993E-9E37722FA16C}">
      <dgm:prSet/>
      <dgm:spPr/>
      <dgm:t>
        <a:bodyPr/>
        <a:lstStyle/>
        <a:p>
          <a:endParaRPr lang="en-IN"/>
        </a:p>
      </dgm:t>
    </dgm:pt>
    <dgm:pt modelId="{BF4CCC96-570E-4AA6-967C-9078E5B2A72D}">
      <dgm:prSet custT="1"/>
      <dgm:spPr/>
      <dgm:t>
        <a:bodyPr/>
        <a:lstStyle/>
        <a:p>
          <a:pPr algn="just" rtl="0"/>
          <a:r>
            <a:rPr lang="en-IN" sz="2400"/>
            <a:t>A problem is expressed in the form of a quantitative or mathematical model containing mathematical tools &amp; relationships.</a:t>
          </a:r>
          <a:endParaRPr lang="en-IN" sz="2400" dirty="0"/>
        </a:p>
      </dgm:t>
    </dgm:pt>
    <dgm:pt modelId="{5A1F8B0C-1860-47DB-BCCB-51AC1CFC3232}" type="parTrans" cxnId="{8D3D0F15-1171-4A57-A1DB-AC71D5D00D93}">
      <dgm:prSet/>
      <dgm:spPr/>
      <dgm:t>
        <a:bodyPr/>
        <a:lstStyle/>
        <a:p>
          <a:endParaRPr lang="en-IN"/>
        </a:p>
      </dgm:t>
    </dgm:pt>
    <dgm:pt modelId="{67F6438B-F384-4A72-B58A-391C2148DE53}" type="sibTrans" cxnId="{8D3D0F15-1171-4A57-A1DB-AC71D5D00D93}">
      <dgm:prSet/>
      <dgm:spPr/>
      <dgm:t>
        <a:bodyPr/>
        <a:lstStyle/>
        <a:p>
          <a:endParaRPr lang="en-IN"/>
        </a:p>
      </dgm:t>
    </dgm:pt>
    <dgm:pt modelId="{61D93ECB-E4AD-404C-B741-577A3EB59DC3}">
      <dgm:prSet custT="1"/>
      <dgm:spPr/>
      <dgm:t>
        <a:bodyPr/>
        <a:lstStyle/>
        <a:p>
          <a:pPr algn="just" rtl="0"/>
          <a:r>
            <a:rPr lang="en-IN" sz="2400"/>
            <a:t>The different variables in management can be quantified &amp; expressed in the form f an equation.</a:t>
          </a:r>
          <a:endParaRPr lang="en-IN" sz="2400" dirty="0"/>
        </a:p>
      </dgm:t>
    </dgm:pt>
    <dgm:pt modelId="{191E06E5-CAF8-4D78-9E7C-8D4C38D9CDF4}" type="parTrans" cxnId="{CB60ADAA-98B8-491C-94BD-59EFA6AC68A3}">
      <dgm:prSet/>
      <dgm:spPr/>
      <dgm:t>
        <a:bodyPr/>
        <a:lstStyle/>
        <a:p>
          <a:endParaRPr lang="en-IN"/>
        </a:p>
      </dgm:t>
    </dgm:pt>
    <dgm:pt modelId="{EDA6552D-DD47-4DDF-9C4A-F587CAEDAD02}" type="sibTrans" cxnId="{CB60ADAA-98B8-491C-94BD-59EFA6AC68A3}">
      <dgm:prSet/>
      <dgm:spPr/>
      <dgm:t>
        <a:bodyPr/>
        <a:lstStyle/>
        <a:p>
          <a:endParaRPr lang="en-IN"/>
        </a:p>
      </dgm:t>
    </dgm:pt>
    <dgm:pt modelId="{368AE6C8-E508-4D18-9EBB-1B8D13E7C54B}" type="pres">
      <dgm:prSet presAssocID="{18BA56AA-CF1A-4895-9046-54C3BF3F823B}" presName="linear" presStyleCnt="0">
        <dgm:presLayoutVars>
          <dgm:animLvl val="lvl"/>
          <dgm:resizeHandles val="exact"/>
        </dgm:presLayoutVars>
      </dgm:prSet>
      <dgm:spPr/>
    </dgm:pt>
    <dgm:pt modelId="{73A8B6EC-991C-425C-905D-CDA0BB44E833}" type="pres">
      <dgm:prSet presAssocID="{6C498BEA-3667-492A-89CC-1DC3DF7DF0E3}" presName="parentText" presStyleLbl="node1" presStyleIdx="0" presStyleCnt="4">
        <dgm:presLayoutVars>
          <dgm:chMax val="0"/>
          <dgm:bulletEnabled val="1"/>
        </dgm:presLayoutVars>
      </dgm:prSet>
      <dgm:spPr/>
    </dgm:pt>
    <dgm:pt modelId="{0E9A3B8F-1876-4AD6-A0A0-2A1279B11E94}" type="pres">
      <dgm:prSet presAssocID="{116778F1-60C3-4436-BA16-8F260499979A}" presName="spacer" presStyleCnt="0"/>
      <dgm:spPr/>
    </dgm:pt>
    <dgm:pt modelId="{CE58C6E0-2232-44B5-9F08-EF1D68BB9F33}" type="pres">
      <dgm:prSet presAssocID="{65413D72-3CD5-442A-90C9-175AB31D8DBD}" presName="parentText" presStyleLbl="node1" presStyleIdx="1" presStyleCnt="4">
        <dgm:presLayoutVars>
          <dgm:chMax val="0"/>
          <dgm:bulletEnabled val="1"/>
        </dgm:presLayoutVars>
      </dgm:prSet>
      <dgm:spPr/>
    </dgm:pt>
    <dgm:pt modelId="{CB93A63B-F4B1-4F97-8EFE-1368E46F5B62}" type="pres">
      <dgm:prSet presAssocID="{1B41241D-E2E9-429D-A0F6-B2439B60A14B}" presName="spacer" presStyleCnt="0"/>
      <dgm:spPr/>
    </dgm:pt>
    <dgm:pt modelId="{1B8F817A-539B-4907-ADFA-CDDD7C2EA917}" type="pres">
      <dgm:prSet presAssocID="{BF4CCC96-570E-4AA6-967C-9078E5B2A72D}" presName="parentText" presStyleLbl="node1" presStyleIdx="2" presStyleCnt="4">
        <dgm:presLayoutVars>
          <dgm:chMax val="0"/>
          <dgm:bulletEnabled val="1"/>
        </dgm:presLayoutVars>
      </dgm:prSet>
      <dgm:spPr/>
    </dgm:pt>
    <dgm:pt modelId="{D5682ED6-C9A5-46EE-AE1B-D459AE41AD46}" type="pres">
      <dgm:prSet presAssocID="{67F6438B-F384-4A72-B58A-391C2148DE53}" presName="spacer" presStyleCnt="0"/>
      <dgm:spPr/>
    </dgm:pt>
    <dgm:pt modelId="{F2AC1E8B-106E-4613-A062-962B2AB385E3}" type="pres">
      <dgm:prSet presAssocID="{61D93ECB-E4AD-404C-B741-577A3EB59DC3}" presName="parentText" presStyleLbl="node1" presStyleIdx="3" presStyleCnt="4">
        <dgm:presLayoutVars>
          <dgm:chMax val="0"/>
          <dgm:bulletEnabled val="1"/>
        </dgm:presLayoutVars>
      </dgm:prSet>
      <dgm:spPr/>
    </dgm:pt>
  </dgm:ptLst>
  <dgm:cxnLst>
    <dgm:cxn modelId="{672BCB0F-9451-4C18-B5FF-D45960A2EB18}" type="presOf" srcId="{65413D72-3CD5-442A-90C9-175AB31D8DBD}" destId="{CE58C6E0-2232-44B5-9F08-EF1D68BB9F33}" srcOrd="0" destOrd="0" presId="urn:microsoft.com/office/officeart/2005/8/layout/vList2"/>
    <dgm:cxn modelId="{8D3D0F15-1171-4A57-A1DB-AC71D5D00D93}" srcId="{18BA56AA-CF1A-4895-9046-54C3BF3F823B}" destId="{BF4CCC96-570E-4AA6-967C-9078E5B2A72D}" srcOrd="2" destOrd="0" parTransId="{5A1F8B0C-1860-47DB-BCCB-51AC1CFC3232}" sibTransId="{67F6438B-F384-4A72-B58A-391C2148DE53}"/>
    <dgm:cxn modelId="{10F9E833-7673-4821-BCEA-B519FA9C3C59}" type="presOf" srcId="{61D93ECB-E4AD-404C-B741-577A3EB59DC3}" destId="{F2AC1E8B-106E-4613-A062-962B2AB385E3}" srcOrd="0" destOrd="0" presId="urn:microsoft.com/office/officeart/2005/8/layout/vList2"/>
    <dgm:cxn modelId="{AC4F5489-AA0B-4E46-A475-0EEB834C9307}" srcId="{18BA56AA-CF1A-4895-9046-54C3BF3F823B}" destId="{6C498BEA-3667-492A-89CC-1DC3DF7DF0E3}" srcOrd="0" destOrd="0" parTransId="{A91EF5D6-3167-4ACF-94CA-F26FC2D90DFA}" sibTransId="{116778F1-60C3-4436-BA16-8F260499979A}"/>
    <dgm:cxn modelId="{611DBCA7-ED30-4801-A6A6-B8CA4852F8B7}" type="presOf" srcId="{BF4CCC96-570E-4AA6-967C-9078E5B2A72D}" destId="{1B8F817A-539B-4907-ADFA-CDDD7C2EA917}" srcOrd="0" destOrd="0" presId="urn:microsoft.com/office/officeart/2005/8/layout/vList2"/>
    <dgm:cxn modelId="{CB60ADAA-98B8-491C-94BD-59EFA6AC68A3}" srcId="{18BA56AA-CF1A-4895-9046-54C3BF3F823B}" destId="{61D93ECB-E4AD-404C-B741-577A3EB59DC3}" srcOrd="3" destOrd="0" parTransId="{191E06E5-CAF8-4D78-9E7C-8D4C38D9CDF4}" sibTransId="{EDA6552D-DD47-4DDF-9C4A-F587CAEDAD02}"/>
    <dgm:cxn modelId="{C41C72E6-0963-4441-9388-BF63C6B3BC23}" type="presOf" srcId="{6C498BEA-3667-492A-89CC-1DC3DF7DF0E3}" destId="{73A8B6EC-991C-425C-905D-CDA0BB44E833}" srcOrd="0" destOrd="0" presId="urn:microsoft.com/office/officeart/2005/8/layout/vList2"/>
    <dgm:cxn modelId="{5E0ADBE7-C16C-42EC-8D60-F0C163E9EB55}" type="presOf" srcId="{18BA56AA-CF1A-4895-9046-54C3BF3F823B}" destId="{368AE6C8-E508-4D18-9EBB-1B8D13E7C54B}" srcOrd="0" destOrd="0" presId="urn:microsoft.com/office/officeart/2005/8/layout/vList2"/>
    <dgm:cxn modelId="{4F218FF5-FDCD-4483-993E-9E37722FA16C}" srcId="{18BA56AA-CF1A-4895-9046-54C3BF3F823B}" destId="{65413D72-3CD5-442A-90C9-175AB31D8DBD}" srcOrd="1" destOrd="0" parTransId="{A3EB02A6-66E1-43F6-BDEC-ECB88ECA9E3F}" sibTransId="{1B41241D-E2E9-429D-A0F6-B2439B60A14B}"/>
    <dgm:cxn modelId="{703E6F2B-B85C-42FD-8812-053E9DE022C4}" type="presParOf" srcId="{368AE6C8-E508-4D18-9EBB-1B8D13E7C54B}" destId="{73A8B6EC-991C-425C-905D-CDA0BB44E833}" srcOrd="0" destOrd="0" presId="urn:microsoft.com/office/officeart/2005/8/layout/vList2"/>
    <dgm:cxn modelId="{3482AB6E-DE3A-4F06-80BF-3DF0546D4C3E}" type="presParOf" srcId="{368AE6C8-E508-4D18-9EBB-1B8D13E7C54B}" destId="{0E9A3B8F-1876-4AD6-A0A0-2A1279B11E94}" srcOrd="1" destOrd="0" presId="urn:microsoft.com/office/officeart/2005/8/layout/vList2"/>
    <dgm:cxn modelId="{35CFB415-2C13-4B28-95BA-D2D65875DF9C}" type="presParOf" srcId="{368AE6C8-E508-4D18-9EBB-1B8D13E7C54B}" destId="{CE58C6E0-2232-44B5-9F08-EF1D68BB9F33}" srcOrd="2" destOrd="0" presId="urn:microsoft.com/office/officeart/2005/8/layout/vList2"/>
    <dgm:cxn modelId="{0F172F45-11CF-4B63-8BE1-D063FCD577FB}" type="presParOf" srcId="{368AE6C8-E508-4D18-9EBB-1B8D13E7C54B}" destId="{CB93A63B-F4B1-4F97-8EFE-1368E46F5B62}" srcOrd="3" destOrd="0" presId="urn:microsoft.com/office/officeart/2005/8/layout/vList2"/>
    <dgm:cxn modelId="{18CBB69D-01C4-447E-BCDB-CADFE9434F6F}" type="presParOf" srcId="{368AE6C8-E508-4D18-9EBB-1B8D13E7C54B}" destId="{1B8F817A-539B-4907-ADFA-CDDD7C2EA917}" srcOrd="4" destOrd="0" presId="urn:microsoft.com/office/officeart/2005/8/layout/vList2"/>
    <dgm:cxn modelId="{2A7CAD2E-132E-4D5D-878A-A7EBF6314648}" type="presParOf" srcId="{368AE6C8-E508-4D18-9EBB-1B8D13E7C54B}" destId="{D5682ED6-C9A5-46EE-AE1B-D459AE41AD46}" srcOrd="5" destOrd="0" presId="urn:microsoft.com/office/officeart/2005/8/layout/vList2"/>
    <dgm:cxn modelId="{A2019C0D-EC2F-45D4-8526-A031C75BB99D}" type="presParOf" srcId="{368AE6C8-E508-4D18-9EBB-1B8D13E7C54B}" destId="{F2AC1E8B-106E-4613-A062-962B2AB385E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3CDA82D-5777-4615-8CE7-40E2026FE1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IN"/>
        </a:p>
      </dgm:t>
    </dgm:pt>
    <dgm:pt modelId="{3230FEE9-18CA-4330-9395-71B95254458F}">
      <dgm:prSet/>
      <dgm:spPr/>
      <dgm:t>
        <a:bodyPr/>
        <a:lstStyle/>
        <a:p>
          <a:pPr algn="just" rtl="0"/>
          <a:r>
            <a:rPr lang="en-IN"/>
            <a:t>Approach  provides sharp tool for rational decision making.</a:t>
          </a:r>
          <a:endParaRPr lang="en-IN" dirty="0"/>
        </a:p>
      </dgm:t>
    </dgm:pt>
    <dgm:pt modelId="{132EB2AF-D7DB-40C8-91A1-8EDA028C1231}" type="parTrans" cxnId="{025630ED-B947-436E-9868-8FC2DDA70ADC}">
      <dgm:prSet/>
      <dgm:spPr/>
      <dgm:t>
        <a:bodyPr/>
        <a:lstStyle/>
        <a:p>
          <a:endParaRPr lang="en-IN"/>
        </a:p>
      </dgm:t>
    </dgm:pt>
    <dgm:pt modelId="{CB1D09BA-0B55-4921-9995-D15849CAB5F5}" type="sibTrans" cxnId="{025630ED-B947-436E-9868-8FC2DDA70ADC}">
      <dgm:prSet/>
      <dgm:spPr/>
      <dgm:t>
        <a:bodyPr/>
        <a:lstStyle/>
        <a:p>
          <a:endParaRPr lang="en-IN"/>
        </a:p>
      </dgm:t>
    </dgm:pt>
    <dgm:pt modelId="{83C67099-7CC9-453F-BB91-4905AD6C5A78}">
      <dgm:prSet/>
      <dgm:spPr/>
      <dgm:t>
        <a:bodyPr/>
        <a:lstStyle/>
        <a:p>
          <a:pPr algn="just" rtl="0"/>
          <a:r>
            <a:rPr lang="en-IN"/>
            <a:t>Mathematical Formula enables manager to discover significant relationship that they could control.</a:t>
          </a:r>
          <a:endParaRPr lang="en-IN" dirty="0"/>
        </a:p>
      </dgm:t>
    </dgm:pt>
    <dgm:pt modelId="{1EC38301-FABC-4133-A2C5-2FF6BBE1EC02}" type="parTrans" cxnId="{573A966D-C4FC-4907-9103-B4BFA7D9D17B}">
      <dgm:prSet/>
      <dgm:spPr/>
      <dgm:t>
        <a:bodyPr/>
        <a:lstStyle/>
        <a:p>
          <a:endParaRPr lang="en-IN"/>
        </a:p>
      </dgm:t>
    </dgm:pt>
    <dgm:pt modelId="{0676255B-3D25-4437-87D7-653FA827A985}" type="sibTrans" cxnId="{573A966D-C4FC-4907-9103-B4BFA7D9D17B}">
      <dgm:prSet/>
      <dgm:spPr/>
      <dgm:t>
        <a:bodyPr/>
        <a:lstStyle/>
        <a:p>
          <a:endParaRPr lang="en-IN"/>
        </a:p>
      </dgm:t>
    </dgm:pt>
    <dgm:pt modelId="{2DEB1A3B-4C5D-49C3-A7BC-0DACDC37BA36}">
      <dgm:prSet/>
      <dgm:spPr/>
      <dgm:t>
        <a:bodyPr/>
        <a:lstStyle/>
        <a:p>
          <a:pPr algn="just" rtl="0"/>
          <a:r>
            <a:rPr lang="en-IN"/>
            <a:t>Approach provides a rational base for making decision with precision &amp; perfection.</a:t>
          </a:r>
          <a:endParaRPr lang="en-IN" dirty="0"/>
        </a:p>
      </dgm:t>
    </dgm:pt>
    <dgm:pt modelId="{A3CA9171-B961-42ED-916F-86B79DE3040B}" type="parTrans" cxnId="{8E80C755-7624-4413-B309-B224A5151CF2}">
      <dgm:prSet/>
      <dgm:spPr/>
      <dgm:t>
        <a:bodyPr/>
        <a:lstStyle/>
        <a:p>
          <a:endParaRPr lang="en-IN"/>
        </a:p>
      </dgm:t>
    </dgm:pt>
    <dgm:pt modelId="{2360ABED-3792-4B05-9DE3-C49C99948275}" type="sibTrans" cxnId="{8E80C755-7624-4413-B309-B224A5151CF2}">
      <dgm:prSet/>
      <dgm:spPr/>
      <dgm:t>
        <a:bodyPr/>
        <a:lstStyle/>
        <a:p>
          <a:endParaRPr lang="en-IN"/>
        </a:p>
      </dgm:t>
    </dgm:pt>
    <dgm:pt modelId="{D1771FA3-D0B7-46B4-BC38-E7B7429B2673}">
      <dgm:prSet/>
      <dgm:spPr/>
      <dgm:t>
        <a:bodyPr/>
        <a:lstStyle/>
        <a:p>
          <a:pPr algn="just" rtl="0"/>
          <a:r>
            <a:rPr lang="en-IN"/>
            <a:t>Applied for Planning &amp; Control, but for Organising, Staffing, Leadership. (Human &amp; Technical Nature)</a:t>
          </a:r>
          <a:endParaRPr lang="en-IN" dirty="0"/>
        </a:p>
      </dgm:t>
    </dgm:pt>
    <dgm:pt modelId="{85A5A2F6-8A03-4B8E-9473-DDD710A308DB}" type="parTrans" cxnId="{35B49123-C335-45E6-9273-7C62AE00BA43}">
      <dgm:prSet/>
      <dgm:spPr/>
      <dgm:t>
        <a:bodyPr/>
        <a:lstStyle/>
        <a:p>
          <a:endParaRPr lang="en-IN"/>
        </a:p>
      </dgm:t>
    </dgm:pt>
    <dgm:pt modelId="{743F010D-BFA7-4B74-A8BB-CB9929586E29}" type="sibTrans" cxnId="{35B49123-C335-45E6-9273-7C62AE00BA43}">
      <dgm:prSet/>
      <dgm:spPr/>
      <dgm:t>
        <a:bodyPr/>
        <a:lstStyle/>
        <a:p>
          <a:endParaRPr lang="en-IN"/>
        </a:p>
      </dgm:t>
    </dgm:pt>
    <dgm:pt modelId="{CCF4BDA8-25EB-451E-9A10-AFFBFD44CFB1}">
      <dgm:prSet/>
      <dgm:spPr/>
      <dgm:t>
        <a:bodyPr/>
        <a:lstStyle/>
        <a:p>
          <a:pPr algn="just" rtl="0"/>
          <a:r>
            <a:rPr lang="en-IN"/>
            <a:t>Not applied for Total Approach to Management.</a:t>
          </a:r>
          <a:endParaRPr lang="en-IN" dirty="0"/>
        </a:p>
      </dgm:t>
    </dgm:pt>
    <dgm:pt modelId="{04180E3E-02FD-4C1F-A53B-82EB9B97AAA8}" type="parTrans" cxnId="{9E5DF89C-847E-4F3A-9921-6C429EBC21E7}">
      <dgm:prSet/>
      <dgm:spPr/>
      <dgm:t>
        <a:bodyPr/>
        <a:lstStyle/>
        <a:p>
          <a:endParaRPr lang="en-IN"/>
        </a:p>
      </dgm:t>
    </dgm:pt>
    <dgm:pt modelId="{ADDFAC35-D2FE-4985-97FA-F96DE15474C6}" type="sibTrans" cxnId="{9E5DF89C-847E-4F3A-9921-6C429EBC21E7}">
      <dgm:prSet/>
      <dgm:spPr/>
      <dgm:t>
        <a:bodyPr/>
        <a:lstStyle/>
        <a:p>
          <a:endParaRPr lang="en-IN"/>
        </a:p>
      </dgm:t>
    </dgm:pt>
    <dgm:pt modelId="{23159DFD-DDB6-42C7-8105-BEA8A759E920}" type="pres">
      <dgm:prSet presAssocID="{53CDA82D-5777-4615-8CE7-40E2026FE1CD}" presName="linear" presStyleCnt="0">
        <dgm:presLayoutVars>
          <dgm:animLvl val="lvl"/>
          <dgm:resizeHandles val="exact"/>
        </dgm:presLayoutVars>
      </dgm:prSet>
      <dgm:spPr/>
    </dgm:pt>
    <dgm:pt modelId="{C23B5473-C424-4550-A9D6-A35C2AA0EA91}" type="pres">
      <dgm:prSet presAssocID="{3230FEE9-18CA-4330-9395-71B95254458F}" presName="parentText" presStyleLbl="node1" presStyleIdx="0" presStyleCnt="5">
        <dgm:presLayoutVars>
          <dgm:chMax val="0"/>
          <dgm:bulletEnabled val="1"/>
        </dgm:presLayoutVars>
      </dgm:prSet>
      <dgm:spPr/>
    </dgm:pt>
    <dgm:pt modelId="{065ACCA9-FEBD-4C1C-B20F-C4E74140D3D1}" type="pres">
      <dgm:prSet presAssocID="{CB1D09BA-0B55-4921-9995-D15849CAB5F5}" presName="spacer" presStyleCnt="0"/>
      <dgm:spPr/>
    </dgm:pt>
    <dgm:pt modelId="{168EBE49-E285-4105-B813-57E4839AA174}" type="pres">
      <dgm:prSet presAssocID="{83C67099-7CC9-453F-BB91-4905AD6C5A78}" presName="parentText" presStyleLbl="node1" presStyleIdx="1" presStyleCnt="5">
        <dgm:presLayoutVars>
          <dgm:chMax val="0"/>
          <dgm:bulletEnabled val="1"/>
        </dgm:presLayoutVars>
      </dgm:prSet>
      <dgm:spPr/>
    </dgm:pt>
    <dgm:pt modelId="{3241D347-7166-4E3E-9028-7275AF774244}" type="pres">
      <dgm:prSet presAssocID="{0676255B-3D25-4437-87D7-653FA827A985}" presName="spacer" presStyleCnt="0"/>
      <dgm:spPr/>
    </dgm:pt>
    <dgm:pt modelId="{60076F6D-941C-48CC-9FF2-4DA7369F34A4}" type="pres">
      <dgm:prSet presAssocID="{2DEB1A3B-4C5D-49C3-A7BC-0DACDC37BA36}" presName="parentText" presStyleLbl="node1" presStyleIdx="2" presStyleCnt="5">
        <dgm:presLayoutVars>
          <dgm:chMax val="0"/>
          <dgm:bulletEnabled val="1"/>
        </dgm:presLayoutVars>
      </dgm:prSet>
      <dgm:spPr/>
    </dgm:pt>
    <dgm:pt modelId="{C541F1B3-5F56-44C9-A112-D4706F1BB823}" type="pres">
      <dgm:prSet presAssocID="{2360ABED-3792-4B05-9DE3-C49C99948275}" presName="spacer" presStyleCnt="0"/>
      <dgm:spPr/>
    </dgm:pt>
    <dgm:pt modelId="{6872A7F5-2A3D-4D2C-AE1A-B193032B6615}" type="pres">
      <dgm:prSet presAssocID="{D1771FA3-D0B7-46B4-BC38-E7B7429B2673}" presName="parentText" presStyleLbl="node1" presStyleIdx="3" presStyleCnt="5">
        <dgm:presLayoutVars>
          <dgm:chMax val="0"/>
          <dgm:bulletEnabled val="1"/>
        </dgm:presLayoutVars>
      </dgm:prSet>
      <dgm:spPr/>
    </dgm:pt>
    <dgm:pt modelId="{80285D01-23D3-49F3-97D2-A268B4C3F8E2}" type="pres">
      <dgm:prSet presAssocID="{743F010D-BFA7-4B74-A8BB-CB9929586E29}" presName="spacer" presStyleCnt="0"/>
      <dgm:spPr/>
    </dgm:pt>
    <dgm:pt modelId="{76169854-0AF7-4D7D-9945-561DCA26C61F}" type="pres">
      <dgm:prSet presAssocID="{CCF4BDA8-25EB-451E-9A10-AFFBFD44CFB1}" presName="parentText" presStyleLbl="node1" presStyleIdx="4" presStyleCnt="5">
        <dgm:presLayoutVars>
          <dgm:chMax val="0"/>
          <dgm:bulletEnabled val="1"/>
        </dgm:presLayoutVars>
      </dgm:prSet>
      <dgm:spPr/>
    </dgm:pt>
  </dgm:ptLst>
  <dgm:cxnLst>
    <dgm:cxn modelId="{42983C0D-FCA9-49D3-8A15-5A0402470B1E}" type="presOf" srcId="{53CDA82D-5777-4615-8CE7-40E2026FE1CD}" destId="{23159DFD-DDB6-42C7-8105-BEA8A759E920}" srcOrd="0" destOrd="0" presId="urn:microsoft.com/office/officeart/2005/8/layout/vList2"/>
    <dgm:cxn modelId="{35B49123-C335-45E6-9273-7C62AE00BA43}" srcId="{53CDA82D-5777-4615-8CE7-40E2026FE1CD}" destId="{D1771FA3-D0B7-46B4-BC38-E7B7429B2673}" srcOrd="3" destOrd="0" parTransId="{85A5A2F6-8A03-4B8E-9473-DDD710A308DB}" sibTransId="{743F010D-BFA7-4B74-A8BB-CB9929586E29}"/>
    <dgm:cxn modelId="{FE558941-1C4B-4746-B5E2-3C9C62437ED3}" type="presOf" srcId="{2DEB1A3B-4C5D-49C3-A7BC-0DACDC37BA36}" destId="{60076F6D-941C-48CC-9FF2-4DA7369F34A4}" srcOrd="0" destOrd="0" presId="urn:microsoft.com/office/officeart/2005/8/layout/vList2"/>
    <dgm:cxn modelId="{3FD18E61-3C06-4003-B131-B8E9FFF94B45}" type="presOf" srcId="{3230FEE9-18CA-4330-9395-71B95254458F}" destId="{C23B5473-C424-4550-A9D6-A35C2AA0EA91}" srcOrd="0" destOrd="0" presId="urn:microsoft.com/office/officeart/2005/8/layout/vList2"/>
    <dgm:cxn modelId="{2A449046-D59C-4228-9EF4-B0F013BDA397}" type="presOf" srcId="{83C67099-7CC9-453F-BB91-4905AD6C5A78}" destId="{168EBE49-E285-4105-B813-57E4839AA174}" srcOrd="0" destOrd="0" presId="urn:microsoft.com/office/officeart/2005/8/layout/vList2"/>
    <dgm:cxn modelId="{573A966D-C4FC-4907-9103-B4BFA7D9D17B}" srcId="{53CDA82D-5777-4615-8CE7-40E2026FE1CD}" destId="{83C67099-7CC9-453F-BB91-4905AD6C5A78}" srcOrd="1" destOrd="0" parTransId="{1EC38301-FABC-4133-A2C5-2FF6BBE1EC02}" sibTransId="{0676255B-3D25-4437-87D7-653FA827A985}"/>
    <dgm:cxn modelId="{8E80C755-7624-4413-B309-B224A5151CF2}" srcId="{53CDA82D-5777-4615-8CE7-40E2026FE1CD}" destId="{2DEB1A3B-4C5D-49C3-A7BC-0DACDC37BA36}" srcOrd="2" destOrd="0" parTransId="{A3CA9171-B961-42ED-916F-86B79DE3040B}" sibTransId="{2360ABED-3792-4B05-9DE3-C49C99948275}"/>
    <dgm:cxn modelId="{9F7F3D78-FD84-419A-8A29-E8DDBAABEDBE}" type="presOf" srcId="{CCF4BDA8-25EB-451E-9A10-AFFBFD44CFB1}" destId="{76169854-0AF7-4D7D-9945-561DCA26C61F}" srcOrd="0" destOrd="0" presId="urn:microsoft.com/office/officeart/2005/8/layout/vList2"/>
    <dgm:cxn modelId="{9E5DF89C-847E-4F3A-9921-6C429EBC21E7}" srcId="{53CDA82D-5777-4615-8CE7-40E2026FE1CD}" destId="{CCF4BDA8-25EB-451E-9A10-AFFBFD44CFB1}" srcOrd="4" destOrd="0" parTransId="{04180E3E-02FD-4C1F-A53B-82EB9B97AAA8}" sibTransId="{ADDFAC35-D2FE-4985-97FA-F96DE15474C6}"/>
    <dgm:cxn modelId="{D5B184C1-DF61-4701-8990-B1AAC59416DA}" type="presOf" srcId="{D1771FA3-D0B7-46B4-BC38-E7B7429B2673}" destId="{6872A7F5-2A3D-4D2C-AE1A-B193032B6615}" srcOrd="0" destOrd="0" presId="urn:microsoft.com/office/officeart/2005/8/layout/vList2"/>
    <dgm:cxn modelId="{025630ED-B947-436E-9868-8FC2DDA70ADC}" srcId="{53CDA82D-5777-4615-8CE7-40E2026FE1CD}" destId="{3230FEE9-18CA-4330-9395-71B95254458F}" srcOrd="0" destOrd="0" parTransId="{132EB2AF-D7DB-40C8-91A1-8EDA028C1231}" sibTransId="{CB1D09BA-0B55-4921-9995-D15849CAB5F5}"/>
    <dgm:cxn modelId="{960913A8-9029-4ED5-B223-EC0784B8A813}" type="presParOf" srcId="{23159DFD-DDB6-42C7-8105-BEA8A759E920}" destId="{C23B5473-C424-4550-A9D6-A35C2AA0EA91}" srcOrd="0" destOrd="0" presId="urn:microsoft.com/office/officeart/2005/8/layout/vList2"/>
    <dgm:cxn modelId="{EAAC25F7-AFB7-45F9-B3AA-B01237EE012F}" type="presParOf" srcId="{23159DFD-DDB6-42C7-8105-BEA8A759E920}" destId="{065ACCA9-FEBD-4C1C-B20F-C4E74140D3D1}" srcOrd="1" destOrd="0" presId="urn:microsoft.com/office/officeart/2005/8/layout/vList2"/>
    <dgm:cxn modelId="{E19D9F51-13DF-4522-B5EB-7F979CD59DCC}" type="presParOf" srcId="{23159DFD-DDB6-42C7-8105-BEA8A759E920}" destId="{168EBE49-E285-4105-B813-57E4839AA174}" srcOrd="2" destOrd="0" presId="urn:microsoft.com/office/officeart/2005/8/layout/vList2"/>
    <dgm:cxn modelId="{2A2D1E02-C687-4A3C-9E20-6D78236B22A9}" type="presParOf" srcId="{23159DFD-DDB6-42C7-8105-BEA8A759E920}" destId="{3241D347-7166-4E3E-9028-7275AF774244}" srcOrd="3" destOrd="0" presId="urn:microsoft.com/office/officeart/2005/8/layout/vList2"/>
    <dgm:cxn modelId="{63532BBE-0EEF-4D96-8702-1BF91880FFC4}" type="presParOf" srcId="{23159DFD-DDB6-42C7-8105-BEA8A759E920}" destId="{60076F6D-941C-48CC-9FF2-4DA7369F34A4}" srcOrd="4" destOrd="0" presId="urn:microsoft.com/office/officeart/2005/8/layout/vList2"/>
    <dgm:cxn modelId="{771701B1-1F32-482A-9956-2FBC53F8CEA8}" type="presParOf" srcId="{23159DFD-DDB6-42C7-8105-BEA8A759E920}" destId="{C541F1B3-5F56-44C9-A112-D4706F1BB823}" srcOrd="5" destOrd="0" presId="urn:microsoft.com/office/officeart/2005/8/layout/vList2"/>
    <dgm:cxn modelId="{938E6D25-E2C5-47F3-A02C-6C67584352D6}" type="presParOf" srcId="{23159DFD-DDB6-42C7-8105-BEA8A759E920}" destId="{6872A7F5-2A3D-4D2C-AE1A-B193032B6615}" srcOrd="6" destOrd="0" presId="urn:microsoft.com/office/officeart/2005/8/layout/vList2"/>
    <dgm:cxn modelId="{5124BB0D-C595-4F03-91E5-7B5098C1CE20}" type="presParOf" srcId="{23159DFD-DDB6-42C7-8105-BEA8A759E920}" destId="{80285D01-23D3-49F3-97D2-A268B4C3F8E2}" srcOrd="7" destOrd="0" presId="urn:microsoft.com/office/officeart/2005/8/layout/vList2"/>
    <dgm:cxn modelId="{DF39DBFE-8C1A-411A-9403-77C846F1BA59}" type="presParOf" srcId="{23159DFD-DDB6-42C7-8105-BEA8A759E920}" destId="{76169854-0AF7-4D7D-9945-561DCA26C61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6D59951-433D-47CC-B174-5F60452EA9D7}"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en-IN"/>
        </a:p>
      </dgm:t>
    </dgm:pt>
    <dgm:pt modelId="{602B40E6-02E4-4DA2-A871-EF22382A389D}">
      <dgm:prSet phldrT="[Text]" custT="1"/>
      <dgm:spPr/>
      <dgm:t>
        <a:bodyPr/>
        <a:lstStyle/>
        <a:p>
          <a:r>
            <a:rPr lang="en-IN" sz="2200" dirty="0"/>
            <a:t>Plans                     (Goals)</a:t>
          </a:r>
        </a:p>
      </dgm:t>
    </dgm:pt>
    <dgm:pt modelId="{68EF88EF-7C4C-46EC-B9AB-31A871F89A5A}" type="parTrans" cxnId="{BB388FE2-C821-4302-9238-44E6E5A50CDB}">
      <dgm:prSet/>
      <dgm:spPr/>
      <dgm:t>
        <a:bodyPr/>
        <a:lstStyle/>
        <a:p>
          <a:endParaRPr lang="en-IN"/>
        </a:p>
      </dgm:t>
    </dgm:pt>
    <dgm:pt modelId="{D3E91239-88AC-4A8E-8736-2B18D841F1C9}" type="sibTrans" cxnId="{BB388FE2-C821-4302-9238-44E6E5A50CDB}">
      <dgm:prSet/>
      <dgm:spPr/>
      <dgm:t>
        <a:bodyPr/>
        <a:lstStyle/>
        <a:p>
          <a:endParaRPr lang="en-IN"/>
        </a:p>
      </dgm:t>
    </dgm:pt>
    <dgm:pt modelId="{F17BC3A5-0AE1-40D4-B99B-208FC5DF5456}">
      <dgm:prSet phldrT="[Text]" custT="1"/>
      <dgm:spPr/>
      <dgm:t>
        <a:bodyPr/>
        <a:lstStyle/>
        <a:p>
          <a:r>
            <a:rPr lang="en-IN" sz="2200" dirty="0"/>
            <a:t>Objectives</a:t>
          </a:r>
        </a:p>
      </dgm:t>
    </dgm:pt>
    <dgm:pt modelId="{64B142C0-15EF-4823-8BCF-0D71A444BA64}" type="parTrans" cxnId="{584E121B-6F1B-41D2-BDE6-A37863EB589B}">
      <dgm:prSet/>
      <dgm:spPr/>
      <dgm:t>
        <a:bodyPr/>
        <a:lstStyle/>
        <a:p>
          <a:endParaRPr lang="en-IN"/>
        </a:p>
      </dgm:t>
    </dgm:pt>
    <dgm:pt modelId="{EC083AFA-9D85-498D-9B4B-EFBC0C3820E2}" type="sibTrans" cxnId="{584E121B-6F1B-41D2-BDE6-A37863EB589B}">
      <dgm:prSet/>
      <dgm:spPr/>
      <dgm:t>
        <a:bodyPr/>
        <a:lstStyle/>
        <a:p>
          <a:endParaRPr lang="en-IN"/>
        </a:p>
      </dgm:t>
    </dgm:pt>
    <dgm:pt modelId="{4F0B7C2F-04A3-4566-A5AD-EF702F0C0DAB}">
      <dgm:prSet phldrT="[Text]" custT="1"/>
      <dgm:spPr/>
      <dgm:t>
        <a:bodyPr/>
        <a:lstStyle/>
        <a:p>
          <a:r>
            <a:rPr lang="en-IN" sz="2200" dirty="0"/>
            <a:t>Schedules</a:t>
          </a:r>
        </a:p>
      </dgm:t>
    </dgm:pt>
    <dgm:pt modelId="{EB708C26-BB6D-467C-86D4-5E87D17CFF43}" type="parTrans" cxnId="{0006E2BA-D837-4B3D-B997-6B4979565AD6}">
      <dgm:prSet/>
      <dgm:spPr/>
      <dgm:t>
        <a:bodyPr/>
        <a:lstStyle/>
        <a:p>
          <a:endParaRPr lang="en-IN"/>
        </a:p>
      </dgm:t>
    </dgm:pt>
    <dgm:pt modelId="{7B3829C0-9F3F-4EC9-A220-F31310C8680E}" type="sibTrans" cxnId="{0006E2BA-D837-4B3D-B997-6B4979565AD6}">
      <dgm:prSet/>
      <dgm:spPr/>
      <dgm:t>
        <a:bodyPr/>
        <a:lstStyle/>
        <a:p>
          <a:endParaRPr lang="en-IN"/>
        </a:p>
      </dgm:t>
    </dgm:pt>
    <dgm:pt modelId="{67495C3D-A290-4760-96A4-F9150D59C391}">
      <dgm:prSet phldrT="[Text]" custT="1"/>
      <dgm:spPr/>
      <dgm:t>
        <a:bodyPr/>
        <a:lstStyle/>
        <a:p>
          <a:r>
            <a:rPr lang="en-IN" sz="2200" dirty="0"/>
            <a:t>Inputs (Resources)</a:t>
          </a:r>
        </a:p>
      </dgm:t>
    </dgm:pt>
    <dgm:pt modelId="{3404BC67-8E33-4559-9956-C714CC8856B4}" type="parTrans" cxnId="{6323E801-65D6-4ED1-9925-F3A8015F21AF}">
      <dgm:prSet/>
      <dgm:spPr/>
      <dgm:t>
        <a:bodyPr/>
        <a:lstStyle/>
        <a:p>
          <a:endParaRPr lang="en-IN"/>
        </a:p>
      </dgm:t>
    </dgm:pt>
    <dgm:pt modelId="{83F9EEB1-641C-4AFE-8D6F-79DF43586F0F}" type="sibTrans" cxnId="{6323E801-65D6-4ED1-9925-F3A8015F21AF}">
      <dgm:prSet/>
      <dgm:spPr/>
      <dgm:t>
        <a:bodyPr/>
        <a:lstStyle/>
        <a:p>
          <a:endParaRPr lang="en-IN"/>
        </a:p>
      </dgm:t>
    </dgm:pt>
    <dgm:pt modelId="{5659ACDA-15AC-4ED9-ABDA-6DC7E91ADF68}">
      <dgm:prSet phldrT="[Text]" custT="1"/>
      <dgm:spPr/>
      <dgm:t>
        <a:bodyPr/>
        <a:lstStyle/>
        <a:p>
          <a:r>
            <a:rPr lang="en-IN" sz="2200" dirty="0"/>
            <a:t>Information</a:t>
          </a:r>
        </a:p>
      </dgm:t>
    </dgm:pt>
    <dgm:pt modelId="{CBEC8370-8320-4750-8B3A-FB84F84B2B62}" type="parTrans" cxnId="{C1B18A73-B2E8-416A-986C-D6024A57C2C2}">
      <dgm:prSet/>
      <dgm:spPr/>
      <dgm:t>
        <a:bodyPr/>
        <a:lstStyle/>
        <a:p>
          <a:endParaRPr lang="en-IN"/>
        </a:p>
      </dgm:t>
    </dgm:pt>
    <dgm:pt modelId="{41949090-73C0-45A7-ADAD-494B6ECF1DA9}" type="sibTrans" cxnId="{C1B18A73-B2E8-416A-986C-D6024A57C2C2}">
      <dgm:prSet/>
      <dgm:spPr/>
      <dgm:t>
        <a:bodyPr/>
        <a:lstStyle/>
        <a:p>
          <a:endParaRPr lang="en-IN"/>
        </a:p>
      </dgm:t>
    </dgm:pt>
    <dgm:pt modelId="{0E1495B8-62C2-466E-8B26-9168675F48AF}">
      <dgm:prSet phldrT="[Text]" custT="1"/>
      <dgm:spPr/>
      <dgm:t>
        <a:bodyPr/>
        <a:lstStyle/>
        <a:p>
          <a:r>
            <a:rPr lang="en-IN" sz="2200" dirty="0"/>
            <a:t>Energy</a:t>
          </a:r>
        </a:p>
      </dgm:t>
    </dgm:pt>
    <dgm:pt modelId="{1F15DEDC-651A-4F2A-B7AD-3F77A7A84407}" type="parTrans" cxnId="{9AF6EE49-AAF8-4FCA-BD72-2382EDF1860D}">
      <dgm:prSet/>
      <dgm:spPr/>
      <dgm:t>
        <a:bodyPr/>
        <a:lstStyle/>
        <a:p>
          <a:endParaRPr lang="en-IN"/>
        </a:p>
      </dgm:t>
    </dgm:pt>
    <dgm:pt modelId="{43993A70-356B-4B3E-A697-4C130FC4EF9D}" type="sibTrans" cxnId="{9AF6EE49-AAF8-4FCA-BD72-2382EDF1860D}">
      <dgm:prSet/>
      <dgm:spPr/>
      <dgm:t>
        <a:bodyPr/>
        <a:lstStyle/>
        <a:p>
          <a:endParaRPr lang="en-IN"/>
        </a:p>
      </dgm:t>
    </dgm:pt>
    <dgm:pt modelId="{533E974A-4C0D-4C10-99EF-91E80C5C6E98}">
      <dgm:prSet phldrT="[Text]" custT="1"/>
      <dgm:spPr/>
      <dgm:t>
        <a:bodyPr/>
        <a:lstStyle/>
        <a:p>
          <a:r>
            <a:rPr lang="en-IN" sz="2200" dirty="0"/>
            <a:t>Process           </a:t>
          </a:r>
          <a:r>
            <a:rPr lang="en-IN" sz="2000" dirty="0"/>
            <a:t>( Production)</a:t>
          </a:r>
        </a:p>
      </dgm:t>
    </dgm:pt>
    <dgm:pt modelId="{C307863E-B80C-4FD9-9AA6-78698D6D24FF}" type="parTrans" cxnId="{D266DE91-36FA-4348-8DC8-7E3B18E2DD0B}">
      <dgm:prSet/>
      <dgm:spPr/>
      <dgm:t>
        <a:bodyPr/>
        <a:lstStyle/>
        <a:p>
          <a:endParaRPr lang="en-IN"/>
        </a:p>
      </dgm:t>
    </dgm:pt>
    <dgm:pt modelId="{CEF8B13C-DDF7-4899-A571-22C86CB8D61C}" type="sibTrans" cxnId="{D266DE91-36FA-4348-8DC8-7E3B18E2DD0B}">
      <dgm:prSet/>
      <dgm:spPr/>
      <dgm:t>
        <a:bodyPr/>
        <a:lstStyle/>
        <a:p>
          <a:endParaRPr lang="en-IN"/>
        </a:p>
      </dgm:t>
    </dgm:pt>
    <dgm:pt modelId="{E4940E19-D717-49FD-91BB-69290848DE5B}">
      <dgm:prSet phldrT="[Text]" custT="1"/>
      <dgm:spPr/>
      <dgm:t>
        <a:bodyPr/>
        <a:lstStyle/>
        <a:p>
          <a:r>
            <a:rPr lang="en-IN" sz="2200" dirty="0"/>
            <a:t>Conversion of Inputs into Outputs through Men &amp; Machine System</a:t>
          </a:r>
        </a:p>
      </dgm:t>
    </dgm:pt>
    <dgm:pt modelId="{299B129D-6D7F-412D-A23B-E8A2BD6B89E9}" type="parTrans" cxnId="{956DCEAD-0027-41E5-AF58-C87905FFF159}">
      <dgm:prSet/>
      <dgm:spPr/>
      <dgm:t>
        <a:bodyPr/>
        <a:lstStyle/>
        <a:p>
          <a:endParaRPr lang="en-IN"/>
        </a:p>
      </dgm:t>
    </dgm:pt>
    <dgm:pt modelId="{2DC1AC4F-F9E7-4969-ACE4-82BF19519918}" type="sibTrans" cxnId="{956DCEAD-0027-41E5-AF58-C87905FFF159}">
      <dgm:prSet/>
      <dgm:spPr/>
      <dgm:t>
        <a:bodyPr/>
        <a:lstStyle/>
        <a:p>
          <a:endParaRPr lang="en-IN"/>
        </a:p>
      </dgm:t>
    </dgm:pt>
    <dgm:pt modelId="{AFE2C75C-365C-4983-BB45-6A6AA7EC87CA}">
      <dgm:prSet phldrT="[Text]" custT="1"/>
      <dgm:spPr/>
      <dgm:t>
        <a:bodyPr/>
        <a:lstStyle/>
        <a:p>
          <a:r>
            <a:rPr lang="en-IN" sz="2200" dirty="0"/>
            <a:t>Information </a:t>
          </a:r>
        </a:p>
      </dgm:t>
    </dgm:pt>
    <dgm:pt modelId="{7FD219CE-D926-499A-92E3-B228318B3D6F}" type="parTrans" cxnId="{0A613BB6-08B2-4BDF-876D-C16C248021D3}">
      <dgm:prSet/>
      <dgm:spPr/>
      <dgm:t>
        <a:bodyPr/>
        <a:lstStyle/>
        <a:p>
          <a:endParaRPr lang="en-IN"/>
        </a:p>
      </dgm:t>
    </dgm:pt>
    <dgm:pt modelId="{2D2D76F1-7C1B-4834-BA68-3F6BCF28C47C}" type="sibTrans" cxnId="{0A613BB6-08B2-4BDF-876D-C16C248021D3}">
      <dgm:prSet/>
      <dgm:spPr/>
      <dgm:t>
        <a:bodyPr/>
        <a:lstStyle/>
        <a:p>
          <a:endParaRPr lang="en-IN"/>
        </a:p>
      </dgm:t>
    </dgm:pt>
    <dgm:pt modelId="{C472F458-DEE0-4334-9D81-7D86E6D1FB8A}">
      <dgm:prSet phldrT="[Text]" custT="1"/>
      <dgm:spPr/>
      <dgm:t>
        <a:bodyPr/>
        <a:lstStyle/>
        <a:p>
          <a:r>
            <a:rPr lang="en-IN" sz="2200" dirty="0"/>
            <a:t>Outputs             (FG)</a:t>
          </a:r>
        </a:p>
      </dgm:t>
    </dgm:pt>
    <dgm:pt modelId="{C6DE7C2D-3DA6-4D8D-99C6-15EAAA719659}" type="parTrans" cxnId="{5F7D3849-1402-4B79-90D4-EB9D4D4F1E80}">
      <dgm:prSet/>
      <dgm:spPr/>
      <dgm:t>
        <a:bodyPr/>
        <a:lstStyle/>
        <a:p>
          <a:endParaRPr lang="en-IN"/>
        </a:p>
      </dgm:t>
    </dgm:pt>
    <dgm:pt modelId="{2748B918-A9D1-42D0-99CF-AC71419ADFA7}" type="sibTrans" cxnId="{5F7D3849-1402-4B79-90D4-EB9D4D4F1E80}">
      <dgm:prSet/>
      <dgm:spPr/>
      <dgm:t>
        <a:bodyPr/>
        <a:lstStyle/>
        <a:p>
          <a:endParaRPr lang="en-IN"/>
        </a:p>
      </dgm:t>
    </dgm:pt>
    <dgm:pt modelId="{A977BA18-E6EC-4575-9C8C-E5EC27893714}">
      <dgm:prSet phldrT="[Text]" custT="1"/>
      <dgm:spPr/>
      <dgm:t>
        <a:bodyPr/>
        <a:lstStyle/>
        <a:p>
          <a:r>
            <a:rPr lang="en-IN" sz="2200" dirty="0"/>
            <a:t>Policies</a:t>
          </a:r>
        </a:p>
      </dgm:t>
    </dgm:pt>
    <dgm:pt modelId="{3248B457-AA04-4C06-A3BF-C677A7AD03F8}" type="parTrans" cxnId="{86A719AA-911A-43B9-8C16-47D01B82AFCC}">
      <dgm:prSet/>
      <dgm:spPr/>
      <dgm:t>
        <a:bodyPr/>
        <a:lstStyle/>
        <a:p>
          <a:endParaRPr lang="en-IN"/>
        </a:p>
      </dgm:t>
    </dgm:pt>
    <dgm:pt modelId="{91AAB2A2-941B-4A4F-9E76-A9E611917586}" type="sibTrans" cxnId="{86A719AA-911A-43B9-8C16-47D01B82AFCC}">
      <dgm:prSet/>
      <dgm:spPr/>
      <dgm:t>
        <a:bodyPr/>
        <a:lstStyle/>
        <a:p>
          <a:endParaRPr lang="en-IN"/>
        </a:p>
      </dgm:t>
    </dgm:pt>
    <dgm:pt modelId="{D6BF0ED0-08D7-40E5-9949-B8D21247F5EF}">
      <dgm:prSet phldrT="[Text]" custT="1"/>
      <dgm:spPr/>
      <dgm:t>
        <a:bodyPr/>
        <a:lstStyle/>
        <a:p>
          <a:r>
            <a:rPr lang="en-IN" sz="2200" dirty="0"/>
            <a:t>Procedures</a:t>
          </a:r>
        </a:p>
      </dgm:t>
    </dgm:pt>
    <dgm:pt modelId="{EEF069C9-7143-4B7C-B7C5-BD11BB432E62}" type="parTrans" cxnId="{1A9E6A35-F11D-4CBE-8B37-44FA2B21E072}">
      <dgm:prSet/>
      <dgm:spPr/>
      <dgm:t>
        <a:bodyPr/>
        <a:lstStyle/>
        <a:p>
          <a:endParaRPr lang="en-IN"/>
        </a:p>
      </dgm:t>
    </dgm:pt>
    <dgm:pt modelId="{A3737500-853A-47B2-831D-B97DBF7F775D}" type="sibTrans" cxnId="{1A9E6A35-F11D-4CBE-8B37-44FA2B21E072}">
      <dgm:prSet/>
      <dgm:spPr/>
      <dgm:t>
        <a:bodyPr/>
        <a:lstStyle/>
        <a:p>
          <a:endParaRPr lang="en-IN"/>
        </a:p>
      </dgm:t>
    </dgm:pt>
    <dgm:pt modelId="{FB3DCABE-B695-4839-AB2D-3D2C07EB9DEC}">
      <dgm:prSet phldrT="[Text]" custT="1"/>
      <dgm:spPr/>
      <dgm:t>
        <a:bodyPr/>
        <a:lstStyle/>
        <a:p>
          <a:r>
            <a:rPr lang="en-IN" sz="2200" dirty="0"/>
            <a:t>Programmes</a:t>
          </a:r>
        </a:p>
      </dgm:t>
    </dgm:pt>
    <dgm:pt modelId="{AF6F6AB8-A4E3-4E18-8888-20C15BDAFFC1}" type="parTrans" cxnId="{66F62AFE-CCE3-4D41-8CB0-6058CBB966D8}">
      <dgm:prSet/>
      <dgm:spPr/>
      <dgm:t>
        <a:bodyPr/>
        <a:lstStyle/>
        <a:p>
          <a:endParaRPr lang="en-IN"/>
        </a:p>
      </dgm:t>
    </dgm:pt>
    <dgm:pt modelId="{548FED87-DAC6-42BA-BE0B-7F1A7C9AAEF6}" type="sibTrans" cxnId="{66F62AFE-CCE3-4D41-8CB0-6058CBB966D8}">
      <dgm:prSet/>
      <dgm:spPr/>
      <dgm:t>
        <a:bodyPr/>
        <a:lstStyle/>
        <a:p>
          <a:endParaRPr lang="en-IN"/>
        </a:p>
      </dgm:t>
    </dgm:pt>
    <dgm:pt modelId="{2E9F71D8-9E71-4246-BFFE-A01F56353D23}">
      <dgm:prSet phldrT="[Text]" custT="1"/>
      <dgm:spPr/>
      <dgm:t>
        <a:bodyPr/>
        <a:lstStyle/>
        <a:p>
          <a:r>
            <a:rPr lang="en-IN" sz="2200" dirty="0"/>
            <a:t>Methods</a:t>
          </a:r>
        </a:p>
      </dgm:t>
    </dgm:pt>
    <dgm:pt modelId="{1B6BBA18-5F45-4FF2-A9DA-94F9E6B5223D}" type="parTrans" cxnId="{B0358AE1-DC0E-4F22-9558-2F77BA3AF79A}">
      <dgm:prSet/>
      <dgm:spPr/>
      <dgm:t>
        <a:bodyPr/>
        <a:lstStyle/>
        <a:p>
          <a:endParaRPr lang="en-IN"/>
        </a:p>
      </dgm:t>
    </dgm:pt>
    <dgm:pt modelId="{09DE1C16-F7AD-4FA0-AF53-D03FD09D3C2B}" type="sibTrans" cxnId="{B0358AE1-DC0E-4F22-9558-2F77BA3AF79A}">
      <dgm:prSet/>
      <dgm:spPr/>
      <dgm:t>
        <a:bodyPr/>
        <a:lstStyle/>
        <a:p>
          <a:endParaRPr lang="en-IN"/>
        </a:p>
      </dgm:t>
    </dgm:pt>
    <dgm:pt modelId="{B594A5E3-8CF8-4407-9CEA-BDC17F54069C}">
      <dgm:prSet phldrT="[Text]" custT="1"/>
      <dgm:spPr/>
      <dgm:t>
        <a:bodyPr/>
        <a:lstStyle/>
        <a:p>
          <a:r>
            <a:rPr lang="en-IN" sz="2200" dirty="0"/>
            <a:t>Materials</a:t>
          </a:r>
        </a:p>
      </dgm:t>
    </dgm:pt>
    <dgm:pt modelId="{C397474C-7CE3-4F00-8ECE-0F84C1654745}" type="parTrans" cxnId="{1BB4BD9C-2448-433F-BA07-1CD5211766FB}">
      <dgm:prSet/>
      <dgm:spPr/>
      <dgm:t>
        <a:bodyPr/>
        <a:lstStyle/>
        <a:p>
          <a:endParaRPr lang="en-IN"/>
        </a:p>
      </dgm:t>
    </dgm:pt>
    <dgm:pt modelId="{D9F709F4-FDDE-4E47-8758-529440CF80D5}" type="sibTrans" cxnId="{1BB4BD9C-2448-433F-BA07-1CD5211766FB}">
      <dgm:prSet/>
      <dgm:spPr/>
      <dgm:t>
        <a:bodyPr/>
        <a:lstStyle/>
        <a:p>
          <a:endParaRPr lang="en-IN"/>
        </a:p>
      </dgm:t>
    </dgm:pt>
    <dgm:pt modelId="{FD9F65CC-25EF-463C-914C-D638461C2CB0}">
      <dgm:prSet phldrT="[Text]" custT="1"/>
      <dgm:spPr/>
      <dgm:t>
        <a:bodyPr/>
        <a:lstStyle/>
        <a:p>
          <a:r>
            <a:rPr lang="en-IN" sz="2200" dirty="0"/>
            <a:t>Energy</a:t>
          </a:r>
        </a:p>
      </dgm:t>
    </dgm:pt>
    <dgm:pt modelId="{95305D0C-AB4C-4384-8A2F-202485968B69}" type="parTrans" cxnId="{A118DC7F-AE89-4E70-8358-BB6108FAAD1A}">
      <dgm:prSet/>
      <dgm:spPr/>
      <dgm:t>
        <a:bodyPr/>
        <a:lstStyle/>
        <a:p>
          <a:endParaRPr lang="en-IN"/>
        </a:p>
      </dgm:t>
    </dgm:pt>
    <dgm:pt modelId="{B73E6FA0-D25D-4478-BA4A-FFD4FEFB202B}" type="sibTrans" cxnId="{A118DC7F-AE89-4E70-8358-BB6108FAAD1A}">
      <dgm:prSet/>
      <dgm:spPr/>
      <dgm:t>
        <a:bodyPr/>
        <a:lstStyle/>
        <a:p>
          <a:endParaRPr lang="en-IN"/>
        </a:p>
      </dgm:t>
    </dgm:pt>
    <dgm:pt modelId="{E80DE8B1-5362-4202-B6FB-95C96CC953B1}">
      <dgm:prSet phldrT="[Text]" custT="1"/>
      <dgm:spPr/>
      <dgm:t>
        <a:bodyPr/>
        <a:lstStyle/>
        <a:p>
          <a:r>
            <a:rPr lang="en-IN" sz="2200" dirty="0"/>
            <a:t>Materials</a:t>
          </a:r>
        </a:p>
      </dgm:t>
    </dgm:pt>
    <dgm:pt modelId="{CF977645-FFA5-41E3-994C-8A9CBBA55D38}" type="parTrans" cxnId="{FB5540C5-2105-4C70-A913-505343C33D83}">
      <dgm:prSet/>
      <dgm:spPr/>
      <dgm:t>
        <a:bodyPr/>
        <a:lstStyle/>
        <a:p>
          <a:endParaRPr lang="en-IN"/>
        </a:p>
      </dgm:t>
    </dgm:pt>
    <dgm:pt modelId="{8FA414FD-8200-44EB-8FE6-7F501073F7D0}" type="sibTrans" cxnId="{FB5540C5-2105-4C70-A913-505343C33D83}">
      <dgm:prSet/>
      <dgm:spPr/>
      <dgm:t>
        <a:bodyPr/>
        <a:lstStyle/>
        <a:p>
          <a:endParaRPr lang="en-IN"/>
        </a:p>
      </dgm:t>
    </dgm:pt>
    <dgm:pt modelId="{D1A6E789-31E0-4527-BADB-2757973DBC90}" type="pres">
      <dgm:prSet presAssocID="{76D59951-433D-47CC-B174-5F60452EA9D7}" presName="Name0" presStyleCnt="0">
        <dgm:presLayoutVars>
          <dgm:dir/>
          <dgm:animLvl val="lvl"/>
          <dgm:resizeHandles val="exact"/>
        </dgm:presLayoutVars>
      </dgm:prSet>
      <dgm:spPr/>
    </dgm:pt>
    <dgm:pt modelId="{FBDE39F8-0226-4291-B46B-4791BEFEF5D1}" type="pres">
      <dgm:prSet presAssocID="{602B40E6-02E4-4DA2-A871-EF22382A389D}" presName="composite" presStyleCnt="0"/>
      <dgm:spPr/>
    </dgm:pt>
    <dgm:pt modelId="{2A1222FD-81A1-42C5-9A2F-C5A422E25E12}" type="pres">
      <dgm:prSet presAssocID="{602B40E6-02E4-4DA2-A871-EF22382A389D}" presName="parTx" presStyleLbl="alignNode1" presStyleIdx="0" presStyleCnt="4" custScaleX="117642">
        <dgm:presLayoutVars>
          <dgm:chMax val="0"/>
          <dgm:chPref val="0"/>
          <dgm:bulletEnabled val="1"/>
        </dgm:presLayoutVars>
      </dgm:prSet>
      <dgm:spPr/>
    </dgm:pt>
    <dgm:pt modelId="{804DE649-CCD1-4221-8661-28A6DE9FA180}" type="pres">
      <dgm:prSet presAssocID="{602B40E6-02E4-4DA2-A871-EF22382A389D}" presName="desTx" presStyleLbl="alignAccFollowNode1" presStyleIdx="0" presStyleCnt="4" custScaleX="117080">
        <dgm:presLayoutVars>
          <dgm:bulletEnabled val="1"/>
        </dgm:presLayoutVars>
      </dgm:prSet>
      <dgm:spPr/>
    </dgm:pt>
    <dgm:pt modelId="{FAA4582F-4E53-4370-83AD-A20FC2F8E6EA}" type="pres">
      <dgm:prSet presAssocID="{D3E91239-88AC-4A8E-8736-2B18D841F1C9}" presName="space" presStyleCnt="0"/>
      <dgm:spPr/>
    </dgm:pt>
    <dgm:pt modelId="{7783E10D-3338-4D7E-BC57-D50EAB577B04}" type="pres">
      <dgm:prSet presAssocID="{67495C3D-A290-4760-96A4-F9150D59C391}" presName="composite" presStyleCnt="0"/>
      <dgm:spPr/>
    </dgm:pt>
    <dgm:pt modelId="{122FF3FE-049E-44D7-931B-C66C856464BD}" type="pres">
      <dgm:prSet presAssocID="{67495C3D-A290-4760-96A4-F9150D59C391}" presName="parTx" presStyleLbl="alignNode1" presStyleIdx="1" presStyleCnt="4">
        <dgm:presLayoutVars>
          <dgm:chMax val="0"/>
          <dgm:chPref val="0"/>
          <dgm:bulletEnabled val="1"/>
        </dgm:presLayoutVars>
      </dgm:prSet>
      <dgm:spPr/>
    </dgm:pt>
    <dgm:pt modelId="{88502C4B-52C8-41FD-A814-4A03E75FF069}" type="pres">
      <dgm:prSet presAssocID="{67495C3D-A290-4760-96A4-F9150D59C391}" presName="desTx" presStyleLbl="alignAccFollowNode1" presStyleIdx="1" presStyleCnt="4">
        <dgm:presLayoutVars>
          <dgm:bulletEnabled val="1"/>
        </dgm:presLayoutVars>
      </dgm:prSet>
      <dgm:spPr/>
    </dgm:pt>
    <dgm:pt modelId="{2B0BB875-C137-4F9C-82FF-8E98783314F3}" type="pres">
      <dgm:prSet presAssocID="{83F9EEB1-641C-4AFE-8D6F-79DF43586F0F}" presName="space" presStyleCnt="0"/>
      <dgm:spPr/>
    </dgm:pt>
    <dgm:pt modelId="{171770F5-A84B-4481-9B69-537A8B241395}" type="pres">
      <dgm:prSet presAssocID="{533E974A-4C0D-4C10-99EF-91E80C5C6E98}" presName="composite" presStyleCnt="0"/>
      <dgm:spPr/>
    </dgm:pt>
    <dgm:pt modelId="{E3C83417-9670-40C2-A622-C001BF0D2B8B}" type="pres">
      <dgm:prSet presAssocID="{533E974A-4C0D-4C10-99EF-91E80C5C6E98}" presName="parTx" presStyleLbl="alignNode1" presStyleIdx="2" presStyleCnt="4">
        <dgm:presLayoutVars>
          <dgm:chMax val="0"/>
          <dgm:chPref val="0"/>
          <dgm:bulletEnabled val="1"/>
        </dgm:presLayoutVars>
      </dgm:prSet>
      <dgm:spPr/>
    </dgm:pt>
    <dgm:pt modelId="{DF3411AE-0C76-4680-89D5-E2AF7A36E672}" type="pres">
      <dgm:prSet presAssocID="{533E974A-4C0D-4C10-99EF-91E80C5C6E98}" presName="desTx" presStyleLbl="alignAccFollowNode1" presStyleIdx="2" presStyleCnt="4">
        <dgm:presLayoutVars>
          <dgm:bulletEnabled val="1"/>
        </dgm:presLayoutVars>
      </dgm:prSet>
      <dgm:spPr/>
    </dgm:pt>
    <dgm:pt modelId="{4977AEF9-A2DA-48AD-B501-9675E39DF6CB}" type="pres">
      <dgm:prSet presAssocID="{CEF8B13C-DDF7-4899-A571-22C86CB8D61C}" presName="space" presStyleCnt="0"/>
      <dgm:spPr/>
    </dgm:pt>
    <dgm:pt modelId="{AF5EFAB9-6788-4573-9C15-202850F48E97}" type="pres">
      <dgm:prSet presAssocID="{C472F458-DEE0-4334-9D81-7D86E6D1FB8A}" presName="composite" presStyleCnt="0"/>
      <dgm:spPr/>
    </dgm:pt>
    <dgm:pt modelId="{F0E4C558-37F1-4A58-877F-10E23681BD79}" type="pres">
      <dgm:prSet presAssocID="{C472F458-DEE0-4334-9D81-7D86E6D1FB8A}" presName="parTx" presStyleLbl="alignNode1" presStyleIdx="3" presStyleCnt="4">
        <dgm:presLayoutVars>
          <dgm:chMax val="0"/>
          <dgm:chPref val="0"/>
          <dgm:bulletEnabled val="1"/>
        </dgm:presLayoutVars>
      </dgm:prSet>
      <dgm:spPr/>
    </dgm:pt>
    <dgm:pt modelId="{A858B0E9-94A1-4DE9-9621-C94E655DC218}" type="pres">
      <dgm:prSet presAssocID="{C472F458-DEE0-4334-9D81-7D86E6D1FB8A}" presName="desTx" presStyleLbl="alignAccFollowNode1" presStyleIdx="3" presStyleCnt="4">
        <dgm:presLayoutVars>
          <dgm:bulletEnabled val="1"/>
        </dgm:presLayoutVars>
      </dgm:prSet>
      <dgm:spPr/>
    </dgm:pt>
  </dgm:ptLst>
  <dgm:cxnLst>
    <dgm:cxn modelId="{6323E801-65D6-4ED1-9925-F3A8015F21AF}" srcId="{76D59951-433D-47CC-B174-5F60452EA9D7}" destId="{67495C3D-A290-4760-96A4-F9150D59C391}" srcOrd="1" destOrd="0" parTransId="{3404BC67-8E33-4559-9956-C714CC8856B4}" sibTransId="{83F9EEB1-641C-4AFE-8D6F-79DF43586F0F}"/>
    <dgm:cxn modelId="{584E121B-6F1B-41D2-BDE6-A37863EB589B}" srcId="{602B40E6-02E4-4DA2-A871-EF22382A389D}" destId="{F17BC3A5-0AE1-40D4-B99B-208FC5DF5456}" srcOrd="0" destOrd="0" parTransId="{64B142C0-15EF-4823-8BCF-0D71A444BA64}" sibTransId="{EC083AFA-9D85-498D-9B4B-EFBC0C3820E2}"/>
    <dgm:cxn modelId="{B55B431D-F844-4C07-9B82-BD7A256EC759}" type="presOf" srcId="{0E1495B8-62C2-466E-8B26-9168675F48AF}" destId="{88502C4B-52C8-41FD-A814-4A03E75FF069}" srcOrd="0" destOrd="1" presId="urn:microsoft.com/office/officeart/2005/8/layout/hList1"/>
    <dgm:cxn modelId="{1A9E6A35-F11D-4CBE-8B37-44FA2B21E072}" srcId="{602B40E6-02E4-4DA2-A871-EF22382A389D}" destId="{D6BF0ED0-08D7-40E5-9949-B8D21247F5EF}" srcOrd="2" destOrd="0" parTransId="{EEF069C9-7143-4B7C-B7C5-BD11BB432E62}" sibTransId="{A3737500-853A-47B2-831D-B97DBF7F775D}"/>
    <dgm:cxn modelId="{619BAE38-87A1-4944-B592-06170EDA12A2}" type="presOf" srcId="{FB3DCABE-B695-4839-AB2D-3D2C07EB9DEC}" destId="{804DE649-CCD1-4221-8661-28A6DE9FA180}" srcOrd="0" destOrd="4" presId="urn:microsoft.com/office/officeart/2005/8/layout/hList1"/>
    <dgm:cxn modelId="{BDD90C68-C54F-4417-9D28-FDCC0DA3AF97}" type="presOf" srcId="{76D59951-433D-47CC-B174-5F60452EA9D7}" destId="{D1A6E789-31E0-4527-BADB-2757973DBC90}" srcOrd="0" destOrd="0" presId="urn:microsoft.com/office/officeart/2005/8/layout/hList1"/>
    <dgm:cxn modelId="{A857D968-AACC-42F0-BFB3-C93697838EEB}" type="presOf" srcId="{E80DE8B1-5362-4202-B6FB-95C96CC953B1}" destId="{A858B0E9-94A1-4DE9-9621-C94E655DC218}" srcOrd="0" destOrd="2" presId="urn:microsoft.com/office/officeart/2005/8/layout/hList1"/>
    <dgm:cxn modelId="{5F7D3849-1402-4B79-90D4-EB9D4D4F1E80}" srcId="{76D59951-433D-47CC-B174-5F60452EA9D7}" destId="{C472F458-DEE0-4334-9D81-7D86E6D1FB8A}" srcOrd="3" destOrd="0" parTransId="{C6DE7C2D-3DA6-4D8D-99C6-15EAAA719659}" sibTransId="{2748B918-A9D1-42D0-99CF-AC71419ADFA7}"/>
    <dgm:cxn modelId="{9AF6EE49-AAF8-4FCA-BD72-2382EDF1860D}" srcId="{67495C3D-A290-4760-96A4-F9150D59C391}" destId="{0E1495B8-62C2-466E-8B26-9168675F48AF}" srcOrd="1" destOrd="0" parTransId="{1F15DEDC-651A-4F2A-B7AD-3F77A7A84407}" sibTransId="{43993A70-356B-4B3E-A697-4C130FC4EF9D}"/>
    <dgm:cxn modelId="{88442D6F-8AAA-4704-9359-F2E1C898DAAB}" type="presOf" srcId="{4F0B7C2F-04A3-4566-A5AD-EF702F0C0DAB}" destId="{804DE649-CCD1-4221-8661-28A6DE9FA180}" srcOrd="0" destOrd="3" presId="urn:microsoft.com/office/officeart/2005/8/layout/hList1"/>
    <dgm:cxn modelId="{C1B18A73-B2E8-416A-986C-D6024A57C2C2}" srcId="{67495C3D-A290-4760-96A4-F9150D59C391}" destId="{5659ACDA-15AC-4ED9-ABDA-6DC7E91ADF68}" srcOrd="0" destOrd="0" parTransId="{CBEC8370-8320-4750-8B3A-FB84F84B2B62}" sibTransId="{41949090-73C0-45A7-ADAD-494B6ECF1DA9}"/>
    <dgm:cxn modelId="{0175CC74-B964-4A47-846D-7F473306F8C9}" type="presOf" srcId="{AFE2C75C-365C-4983-BB45-6A6AA7EC87CA}" destId="{A858B0E9-94A1-4DE9-9621-C94E655DC218}" srcOrd="0" destOrd="0" presId="urn:microsoft.com/office/officeart/2005/8/layout/hList1"/>
    <dgm:cxn modelId="{81818F58-0E64-4423-89EA-9C51820095FB}" type="presOf" srcId="{D6BF0ED0-08D7-40E5-9949-B8D21247F5EF}" destId="{804DE649-CCD1-4221-8661-28A6DE9FA180}" srcOrd="0" destOrd="2" presId="urn:microsoft.com/office/officeart/2005/8/layout/hList1"/>
    <dgm:cxn modelId="{A118DC7F-AE89-4E70-8358-BB6108FAAD1A}" srcId="{C472F458-DEE0-4334-9D81-7D86E6D1FB8A}" destId="{FD9F65CC-25EF-463C-914C-D638461C2CB0}" srcOrd="1" destOrd="0" parTransId="{95305D0C-AB4C-4384-8A2F-202485968B69}" sibTransId="{B73E6FA0-D25D-4478-BA4A-FFD4FEFB202B}"/>
    <dgm:cxn modelId="{2CD78385-7662-4C94-8772-BD3B78D70628}" type="presOf" srcId="{2E9F71D8-9E71-4246-BFFE-A01F56353D23}" destId="{804DE649-CCD1-4221-8661-28A6DE9FA180}" srcOrd="0" destOrd="5" presId="urn:microsoft.com/office/officeart/2005/8/layout/hList1"/>
    <dgm:cxn modelId="{77326B8E-231B-4A18-8EA4-33BFE6D03EEE}" type="presOf" srcId="{FD9F65CC-25EF-463C-914C-D638461C2CB0}" destId="{A858B0E9-94A1-4DE9-9621-C94E655DC218}" srcOrd="0" destOrd="1" presId="urn:microsoft.com/office/officeart/2005/8/layout/hList1"/>
    <dgm:cxn modelId="{8EF8038F-BA04-4AD6-8427-242442FD2718}" type="presOf" srcId="{A977BA18-E6EC-4575-9C8C-E5EC27893714}" destId="{804DE649-CCD1-4221-8661-28A6DE9FA180}" srcOrd="0" destOrd="1" presId="urn:microsoft.com/office/officeart/2005/8/layout/hList1"/>
    <dgm:cxn modelId="{D266DE91-36FA-4348-8DC8-7E3B18E2DD0B}" srcId="{76D59951-433D-47CC-B174-5F60452EA9D7}" destId="{533E974A-4C0D-4C10-99EF-91E80C5C6E98}" srcOrd="2" destOrd="0" parTransId="{C307863E-B80C-4FD9-9AA6-78698D6D24FF}" sibTransId="{CEF8B13C-DDF7-4899-A571-22C86CB8D61C}"/>
    <dgm:cxn modelId="{1BB4BD9C-2448-433F-BA07-1CD5211766FB}" srcId="{67495C3D-A290-4760-96A4-F9150D59C391}" destId="{B594A5E3-8CF8-4407-9CEA-BDC17F54069C}" srcOrd="2" destOrd="0" parTransId="{C397474C-7CE3-4F00-8ECE-0F84C1654745}" sibTransId="{D9F709F4-FDDE-4E47-8758-529440CF80D5}"/>
    <dgm:cxn modelId="{7D1448A1-4418-4084-AA89-1C6EC7DCE1F5}" type="presOf" srcId="{E4940E19-D717-49FD-91BB-69290848DE5B}" destId="{DF3411AE-0C76-4680-89D5-E2AF7A36E672}" srcOrd="0" destOrd="0" presId="urn:microsoft.com/office/officeart/2005/8/layout/hList1"/>
    <dgm:cxn modelId="{B8B41DA3-A13D-472D-916B-74A936B5F623}" type="presOf" srcId="{F17BC3A5-0AE1-40D4-B99B-208FC5DF5456}" destId="{804DE649-CCD1-4221-8661-28A6DE9FA180}" srcOrd="0" destOrd="0" presId="urn:microsoft.com/office/officeart/2005/8/layout/hList1"/>
    <dgm:cxn modelId="{1D455DA4-335C-48D3-BF5A-FE46909F5E46}" type="presOf" srcId="{602B40E6-02E4-4DA2-A871-EF22382A389D}" destId="{2A1222FD-81A1-42C5-9A2F-C5A422E25E12}" srcOrd="0" destOrd="0" presId="urn:microsoft.com/office/officeart/2005/8/layout/hList1"/>
    <dgm:cxn modelId="{33AC37A8-5A29-492A-B2B4-45A75080C8EE}" type="presOf" srcId="{67495C3D-A290-4760-96A4-F9150D59C391}" destId="{122FF3FE-049E-44D7-931B-C66C856464BD}" srcOrd="0" destOrd="0" presId="urn:microsoft.com/office/officeart/2005/8/layout/hList1"/>
    <dgm:cxn modelId="{86A719AA-911A-43B9-8C16-47D01B82AFCC}" srcId="{602B40E6-02E4-4DA2-A871-EF22382A389D}" destId="{A977BA18-E6EC-4575-9C8C-E5EC27893714}" srcOrd="1" destOrd="0" parTransId="{3248B457-AA04-4C06-A3BF-C677A7AD03F8}" sibTransId="{91AAB2A2-941B-4A4F-9E76-A9E611917586}"/>
    <dgm:cxn modelId="{956DCEAD-0027-41E5-AF58-C87905FFF159}" srcId="{533E974A-4C0D-4C10-99EF-91E80C5C6E98}" destId="{E4940E19-D717-49FD-91BB-69290848DE5B}" srcOrd="0" destOrd="0" parTransId="{299B129D-6D7F-412D-A23B-E8A2BD6B89E9}" sibTransId="{2DC1AC4F-F9E7-4969-ACE4-82BF19519918}"/>
    <dgm:cxn modelId="{7715DEB5-440A-4991-9AB4-B0701051E93B}" type="presOf" srcId="{C472F458-DEE0-4334-9D81-7D86E6D1FB8A}" destId="{F0E4C558-37F1-4A58-877F-10E23681BD79}" srcOrd="0" destOrd="0" presId="urn:microsoft.com/office/officeart/2005/8/layout/hList1"/>
    <dgm:cxn modelId="{0A613BB6-08B2-4BDF-876D-C16C248021D3}" srcId="{C472F458-DEE0-4334-9D81-7D86E6D1FB8A}" destId="{AFE2C75C-365C-4983-BB45-6A6AA7EC87CA}" srcOrd="0" destOrd="0" parTransId="{7FD219CE-D926-499A-92E3-B228318B3D6F}" sibTransId="{2D2D76F1-7C1B-4834-BA68-3F6BCF28C47C}"/>
    <dgm:cxn modelId="{0006E2BA-D837-4B3D-B997-6B4979565AD6}" srcId="{602B40E6-02E4-4DA2-A871-EF22382A389D}" destId="{4F0B7C2F-04A3-4566-A5AD-EF702F0C0DAB}" srcOrd="3" destOrd="0" parTransId="{EB708C26-BB6D-467C-86D4-5E87D17CFF43}" sibTransId="{7B3829C0-9F3F-4EC9-A220-F31310C8680E}"/>
    <dgm:cxn modelId="{FB5540C5-2105-4C70-A913-505343C33D83}" srcId="{C472F458-DEE0-4334-9D81-7D86E6D1FB8A}" destId="{E80DE8B1-5362-4202-B6FB-95C96CC953B1}" srcOrd="2" destOrd="0" parTransId="{CF977645-FFA5-41E3-994C-8A9CBBA55D38}" sibTransId="{8FA414FD-8200-44EB-8FE6-7F501073F7D0}"/>
    <dgm:cxn modelId="{C3A38BCC-2CEA-4BB1-AF08-C61CDA76C7E9}" type="presOf" srcId="{B594A5E3-8CF8-4407-9CEA-BDC17F54069C}" destId="{88502C4B-52C8-41FD-A814-4A03E75FF069}" srcOrd="0" destOrd="2" presId="urn:microsoft.com/office/officeart/2005/8/layout/hList1"/>
    <dgm:cxn modelId="{B0358AE1-DC0E-4F22-9558-2F77BA3AF79A}" srcId="{602B40E6-02E4-4DA2-A871-EF22382A389D}" destId="{2E9F71D8-9E71-4246-BFFE-A01F56353D23}" srcOrd="5" destOrd="0" parTransId="{1B6BBA18-5F45-4FF2-A9DA-94F9E6B5223D}" sibTransId="{09DE1C16-F7AD-4FA0-AF53-D03FD09D3C2B}"/>
    <dgm:cxn modelId="{BB388FE2-C821-4302-9238-44E6E5A50CDB}" srcId="{76D59951-433D-47CC-B174-5F60452EA9D7}" destId="{602B40E6-02E4-4DA2-A871-EF22382A389D}" srcOrd="0" destOrd="0" parTransId="{68EF88EF-7C4C-46EC-B9AB-31A871F89A5A}" sibTransId="{D3E91239-88AC-4A8E-8736-2B18D841F1C9}"/>
    <dgm:cxn modelId="{BF80B2E2-8C4F-4C05-A908-F70181E6365E}" type="presOf" srcId="{533E974A-4C0D-4C10-99EF-91E80C5C6E98}" destId="{E3C83417-9670-40C2-A622-C001BF0D2B8B}" srcOrd="0" destOrd="0" presId="urn:microsoft.com/office/officeart/2005/8/layout/hList1"/>
    <dgm:cxn modelId="{D2FB39EF-DB07-448E-A9AB-DA7ED90EFE69}" type="presOf" srcId="{5659ACDA-15AC-4ED9-ABDA-6DC7E91ADF68}" destId="{88502C4B-52C8-41FD-A814-4A03E75FF069}" srcOrd="0" destOrd="0" presId="urn:microsoft.com/office/officeart/2005/8/layout/hList1"/>
    <dgm:cxn modelId="{66F62AFE-CCE3-4D41-8CB0-6058CBB966D8}" srcId="{602B40E6-02E4-4DA2-A871-EF22382A389D}" destId="{FB3DCABE-B695-4839-AB2D-3D2C07EB9DEC}" srcOrd="4" destOrd="0" parTransId="{AF6F6AB8-A4E3-4E18-8888-20C15BDAFFC1}" sibTransId="{548FED87-DAC6-42BA-BE0B-7F1A7C9AAEF6}"/>
    <dgm:cxn modelId="{344F2764-6202-4CBE-818C-20D855217933}" type="presParOf" srcId="{D1A6E789-31E0-4527-BADB-2757973DBC90}" destId="{FBDE39F8-0226-4291-B46B-4791BEFEF5D1}" srcOrd="0" destOrd="0" presId="urn:microsoft.com/office/officeart/2005/8/layout/hList1"/>
    <dgm:cxn modelId="{6AF62831-0738-48CF-B816-DED1E2585732}" type="presParOf" srcId="{FBDE39F8-0226-4291-B46B-4791BEFEF5D1}" destId="{2A1222FD-81A1-42C5-9A2F-C5A422E25E12}" srcOrd="0" destOrd="0" presId="urn:microsoft.com/office/officeart/2005/8/layout/hList1"/>
    <dgm:cxn modelId="{A282F598-FB53-463B-A545-5D7AF0F30AB7}" type="presParOf" srcId="{FBDE39F8-0226-4291-B46B-4791BEFEF5D1}" destId="{804DE649-CCD1-4221-8661-28A6DE9FA180}" srcOrd="1" destOrd="0" presId="urn:microsoft.com/office/officeart/2005/8/layout/hList1"/>
    <dgm:cxn modelId="{8A8C6796-48BD-4837-AD29-6C62BE8511BB}" type="presParOf" srcId="{D1A6E789-31E0-4527-BADB-2757973DBC90}" destId="{FAA4582F-4E53-4370-83AD-A20FC2F8E6EA}" srcOrd="1" destOrd="0" presId="urn:microsoft.com/office/officeart/2005/8/layout/hList1"/>
    <dgm:cxn modelId="{46CB5BCF-224E-4447-B107-4CF3C71A7864}" type="presParOf" srcId="{D1A6E789-31E0-4527-BADB-2757973DBC90}" destId="{7783E10D-3338-4D7E-BC57-D50EAB577B04}" srcOrd="2" destOrd="0" presId="urn:microsoft.com/office/officeart/2005/8/layout/hList1"/>
    <dgm:cxn modelId="{59121FA7-27B4-49FB-BA95-98C0F7EE6B2D}" type="presParOf" srcId="{7783E10D-3338-4D7E-BC57-D50EAB577B04}" destId="{122FF3FE-049E-44D7-931B-C66C856464BD}" srcOrd="0" destOrd="0" presId="urn:microsoft.com/office/officeart/2005/8/layout/hList1"/>
    <dgm:cxn modelId="{73C3D7D8-0972-4FDE-B634-6A314CC55211}" type="presParOf" srcId="{7783E10D-3338-4D7E-BC57-D50EAB577B04}" destId="{88502C4B-52C8-41FD-A814-4A03E75FF069}" srcOrd="1" destOrd="0" presId="urn:microsoft.com/office/officeart/2005/8/layout/hList1"/>
    <dgm:cxn modelId="{C0F96D34-0480-4B94-AB95-B52E9BE3AA18}" type="presParOf" srcId="{D1A6E789-31E0-4527-BADB-2757973DBC90}" destId="{2B0BB875-C137-4F9C-82FF-8E98783314F3}" srcOrd="3" destOrd="0" presId="urn:microsoft.com/office/officeart/2005/8/layout/hList1"/>
    <dgm:cxn modelId="{8B71CB92-C53B-4AF3-9424-1A61A497C09B}" type="presParOf" srcId="{D1A6E789-31E0-4527-BADB-2757973DBC90}" destId="{171770F5-A84B-4481-9B69-537A8B241395}" srcOrd="4" destOrd="0" presId="urn:microsoft.com/office/officeart/2005/8/layout/hList1"/>
    <dgm:cxn modelId="{F2FBB2F8-FD42-4C8F-B2D5-5B94B284AD7A}" type="presParOf" srcId="{171770F5-A84B-4481-9B69-537A8B241395}" destId="{E3C83417-9670-40C2-A622-C001BF0D2B8B}" srcOrd="0" destOrd="0" presId="urn:microsoft.com/office/officeart/2005/8/layout/hList1"/>
    <dgm:cxn modelId="{C537CA5B-40F4-4A14-915D-57F5C6E0EEE5}" type="presParOf" srcId="{171770F5-A84B-4481-9B69-537A8B241395}" destId="{DF3411AE-0C76-4680-89D5-E2AF7A36E672}" srcOrd="1" destOrd="0" presId="urn:microsoft.com/office/officeart/2005/8/layout/hList1"/>
    <dgm:cxn modelId="{A78B94EE-DC8E-413E-A3D4-7C5C5F26E6C1}" type="presParOf" srcId="{D1A6E789-31E0-4527-BADB-2757973DBC90}" destId="{4977AEF9-A2DA-48AD-B501-9675E39DF6CB}" srcOrd="5" destOrd="0" presId="urn:microsoft.com/office/officeart/2005/8/layout/hList1"/>
    <dgm:cxn modelId="{1382B800-FACC-4BE7-8314-C2E4EF96443A}" type="presParOf" srcId="{D1A6E789-31E0-4527-BADB-2757973DBC90}" destId="{AF5EFAB9-6788-4573-9C15-202850F48E97}" srcOrd="6" destOrd="0" presId="urn:microsoft.com/office/officeart/2005/8/layout/hList1"/>
    <dgm:cxn modelId="{154EBF3A-E7BF-4506-B404-855FCDD87E9D}" type="presParOf" srcId="{AF5EFAB9-6788-4573-9C15-202850F48E97}" destId="{F0E4C558-37F1-4A58-877F-10E23681BD79}" srcOrd="0" destOrd="0" presId="urn:microsoft.com/office/officeart/2005/8/layout/hList1"/>
    <dgm:cxn modelId="{68CF4522-63D7-48DB-840A-74BCBC3334A1}" type="presParOf" srcId="{AF5EFAB9-6788-4573-9C15-202850F48E97}" destId="{A858B0E9-94A1-4DE9-9621-C94E655DC21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981E58-14AF-4983-848C-86F8ADD19AD1}"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IN"/>
        </a:p>
      </dgm:t>
    </dgm:pt>
    <dgm:pt modelId="{3CAA5B90-5FC6-483D-836C-56D9E208E29C}">
      <dgm:prSet phldrT="[Text]"/>
      <dgm:spPr/>
      <dgm:t>
        <a:bodyPr/>
        <a:lstStyle/>
        <a:p>
          <a:r>
            <a:rPr lang="en-IN" dirty="0"/>
            <a:t>PLANNING</a:t>
          </a:r>
        </a:p>
      </dgm:t>
    </dgm:pt>
    <dgm:pt modelId="{89BEE3A2-5BDD-48A6-A8CA-68D094749615}" type="parTrans" cxnId="{921332EB-A1DE-422C-9EDD-7023884D0729}">
      <dgm:prSet/>
      <dgm:spPr/>
      <dgm:t>
        <a:bodyPr/>
        <a:lstStyle/>
        <a:p>
          <a:endParaRPr lang="en-IN"/>
        </a:p>
      </dgm:t>
    </dgm:pt>
    <dgm:pt modelId="{1EC83F84-1BE6-4A92-9D6C-33CEA1C1B42B}" type="sibTrans" cxnId="{921332EB-A1DE-422C-9EDD-7023884D0729}">
      <dgm:prSet/>
      <dgm:spPr/>
      <dgm:t>
        <a:bodyPr/>
        <a:lstStyle/>
        <a:p>
          <a:r>
            <a:rPr lang="en-IN" dirty="0"/>
            <a:t>STAFFING</a:t>
          </a:r>
        </a:p>
      </dgm:t>
    </dgm:pt>
    <dgm:pt modelId="{6E1C5BBA-4641-4E67-A0FF-01FAB6B61EFE}">
      <dgm:prSet phldrT="[Text]"/>
      <dgm:spPr/>
      <dgm:t>
        <a:bodyPr/>
        <a:lstStyle/>
        <a:p>
          <a:r>
            <a:rPr lang="en-IN" dirty="0"/>
            <a:t>OTHER FUNCTIONS</a:t>
          </a:r>
        </a:p>
      </dgm:t>
    </dgm:pt>
    <dgm:pt modelId="{593371CE-3AE9-4A6D-8058-9601DE04407F}" type="parTrans" cxnId="{A659EAE9-9A7C-4925-A60A-5FE5BA09F346}">
      <dgm:prSet/>
      <dgm:spPr/>
      <dgm:t>
        <a:bodyPr/>
        <a:lstStyle/>
        <a:p>
          <a:endParaRPr lang="en-IN"/>
        </a:p>
      </dgm:t>
    </dgm:pt>
    <dgm:pt modelId="{214F95FF-71B5-4572-B1D7-045CCD3844E5}" type="sibTrans" cxnId="{A659EAE9-9A7C-4925-A60A-5FE5BA09F346}">
      <dgm:prSet/>
      <dgm:spPr/>
      <dgm:t>
        <a:bodyPr/>
        <a:lstStyle/>
        <a:p>
          <a:endParaRPr lang="en-IN"/>
        </a:p>
      </dgm:t>
    </dgm:pt>
    <dgm:pt modelId="{7FDE883A-1E74-414D-9ACE-A538361014CD}">
      <dgm:prSet phldrT="[Text]"/>
      <dgm:spPr/>
      <dgm:t>
        <a:bodyPr/>
        <a:lstStyle/>
        <a:p>
          <a:r>
            <a:rPr lang="en-IN" dirty="0"/>
            <a:t>FUNCTIONS</a:t>
          </a:r>
        </a:p>
      </dgm:t>
    </dgm:pt>
    <dgm:pt modelId="{CEF2BA89-4E9C-4DED-9122-7765DF3FF0E1}" type="parTrans" cxnId="{E343F9A3-7B2D-404F-9E5A-474C1ABEEA01}">
      <dgm:prSet/>
      <dgm:spPr/>
      <dgm:t>
        <a:bodyPr/>
        <a:lstStyle/>
        <a:p>
          <a:endParaRPr lang="en-IN"/>
        </a:p>
      </dgm:t>
    </dgm:pt>
    <dgm:pt modelId="{D7CB997E-E94A-4791-95FA-B39C3F431455}" type="sibTrans" cxnId="{E343F9A3-7B2D-404F-9E5A-474C1ABEEA01}">
      <dgm:prSet/>
      <dgm:spPr/>
      <dgm:t>
        <a:bodyPr/>
        <a:lstStyle/>
        <a:p>
          <a:r>
            <a:rPr lang="en-IN" dirty="0"/>
            <a:t>ORGANISING</a:t>
          </a:r>
        </a:p>
      </dgm:t>
    </dgm:pt>
    <dgm:pt modelId="{90ECCF98-DAEF-4CD8-97AA-A3EBE35779BA}">
      <dgm:prSet phldrT="[Text]"/>
      <dgm:spPr/>
      <dgm:t>
        <a:bodyPr/>
        <a:lstStyle/>
        <a:p>
          <a:r>
            <a:rPr lang="en-IN" dirty="0"/>
            <a:t>DECISION MAKING</a:t>
          </a:r>
        </a:p>
      </dgm:t>
    </dgm:pt>
    <dgm:pt modelId="{0F7D9D5A-6801-4ABD-AE41-5285019E082C}" type="parTrans" cxnId="{114412E8-752F-4600-97FE-C9B7BC13B41B}">
      <dgm:prSet/>
      <dgm:spPr/>
      <dgm:t>
        <a:bodyPr/>
        <a:lstStyle/>
        <a:p>
          <a:endParaRPr lang="en-IN"/>
        </a:p>
      </dgm:t>
    </dgm:pt>
    <dgm:pt modelId="{3CFAA9DF-D052-46F1-A6DD-F093C1B40B4D}" type="sibTrans" cxnId="{114412E8-752F-4600-97FE-C9B7BC13B41B}">
      <dgm:prSet/>
      <dgm:spPr/>
      <dgm:t>
        <a:bodyPr/>
        <a:lstStyle/>
        <a:p>
          <a:endParaRPr lang="en-IN"/>
        </a:p>
      </dgm:t>
    </dgm:pt>
    <dgm:pt modelId="{8F356C65-AC8B-4BA4-ADFA-94BA41323BAD}">
      <dgm:prSet phldrT="[Text]"/>
      <dgm:spPr/>
      <dgm:t>
        <a:bodyPr/>
        <a:lstStyle/>
        <a:p>
          <a:r>
            <a:rPr lang="en-IN" dirty="0"/>
            <a:t>DIRECTING</a:t>
          </a:r>
        </a:p>
      </dgm:t>
    </dgm:pt>
    <dgm:pt modelId="{D1D80A02-6B32-48FE-92F3-224EE56D0F9E}" type="parTrans" cxnId="{DD69BB26-8274-43B0-A562-120D4FFD1241}">
      <dgm:prSet/>
      <dgm:spPr/>
      <dgm:t>
        <a:bodyPr/>
        <a:lstStyle/>
        <a:p>
          <a:endParaRPr lang="en-IN"/>
        </a:p>
      </dgm:t>
    </dgm:pt>
    <dgm:pt modelId="{85AADCD1-29C0-4E95-97DD-E639ACB17E98}" type="sibTrans" cxnId="{DD69BB26-8274-43B0-A562-120D4FFD1241}">
      <dgm:prSet/>
      <dgm:spPr/>
      <dgm:t>
        <a:bodyPr/>
        <a:lstStyle/>
        <a:p>
          <a:r>
            <a:rPr lang="en-IN" dirty="0"/>
            <a:t>CONTROLLING</a:t>
          </a:r>
        </a:p>
      </dgm:t>
    </dgm:pt>
    <dgm:pt modelId="{046C186F-A744-4454-9D3E-170C238C4164}">
      <dgm:prSet phldrT="[Text]"/>
      <dgm:spPr/>
      <dgm:t>
        <a:bodyPr/>
        <a:lstStyle/>
        <a:p>
          <a:r>
            <a:rPr lang="en-IN" dirty="0"/>
            <a:t>COORDINATION</a:t>
          </a:r>
        </a:p>
      </dgm:t>
    </dgm:pt>
    <dgm:pt modelId="{30186903-960F-467C-8296-268E9AC91B8A}" type="parTrans" cxnId="{C76A689F-9F19-48A7-A968-697392F6E725}">
      <dgm:prSet/>
      <dgm:spPr/>
      <dgm:t>
        <a:bodyPr/>
        <a:lstStyle/>
        <a:p>
          <a:endParaRPr lang="en-IN"/>
        </a:p>
      </dgm:t>
    </dgm:pt>
    <dgm:pt modelId="{39DD5511-3A67-4FDC-A923-EA9B1C9A1F70}" type="sibTrans" cxnId="{C76A689F-9F19-48A7-A968-697392F6E725}">
      <dgm:prSet/>
      <dgm:spPr/>
      <dgm:t>
        <a:bodyPr/>
        <a:lstStyle/>
        <a:p>
          <a:endParaRPr lang="en-IN"/>
        </a:p>
      </dgm:t>
    </dgm:pt>
    <dgm:pt modelId="{3862BD41-9215-45F4-870F-1D77ED160E37}" type="pres">
      <dgm:prSet presAssocID="{FA981E58-14AF-4983-848C-86F8ADD19AD1}" presName="Name0" presStyleCnt="0">
        <dgm:presLayoutVars>
          <dgm:chMax/>
          <dgm:chPref/>
          <dgm:dir/>
          <dgm:animLvl val="lvl"/>
        </dgm:presLayoutVars>
      </dgm:prSet>
      <dgm:spPr/>
    </dgm:pt>
    <dgm:pt modelId="{69D2D3BF-7EA7-45DF-94C5-B6BA34538662}" type="pres">
      <dgm:prSet presAssocID="{3CAA5B90-5FC6-483D-836C-56D9E208E29C}" presName="composite" presStyleCnt="0"/>
      <dgm:spPr/>
    </dgm:pt>
    <dgm:pt modelId="{CC724D13-EA2D-4EA8-A1C5-2BD513578188}" type="pres">
      <dgm:prSet presAssocID="{3CAA5B90-5FC6-483D-836C-56D9E208E29C}" presName="Parent1" presStyleLbl="node1" presStyleIdx="0" presStyleCnt="6">
        <dgm:presLayoutVars>
          <dgm:chMax val="1"/>
          <dgm:chPref val="1"/>
          <dgm:bulletEnabled val="1"/>
        </dgm:presLayoutVars>
      </dgm:prSet>
      <dgm:spPr/>
    </dgm:pt>
    <dgm:pt modelId="{83E32ABE-7A72-42F9-ADD1-A9E49273447C}" type="pres">
      <dgm:prSet presAssocID="{3CAA5B90-5FC6-483D-836C-56D9E208E29C}" presName="Childtext1" presStyleLbl="revTx" presStyleIdx="0" presStyleCnt="3">
        <dgm:presLayoutVars>
          <dgm:chMax val="0"/>
          <dgm:chPref val="0"/>
          <dgm:bulletEnabled val="1"/>
        </dgm:presLayoutVars>
      </dgm:prSet>
      <dgm:spPr/>
    </dgm:pt>
    <dgm:pt modelId="{EBEC4B4D-F371-45B2-80B4-F7305001AD4E}" type="pres">
      <dgm:prSet presAssocID="{3CAA5B90-5FC6-483D-836C-56D9E208E29C}" presName="BalanceSpacing" presStyleCnt="0"/>
      <dgm:spPr/>
    </dgm:pt>
    <dgm:pt modelId="{8F361744-0D56-4576-B94D-B4CBB482DAE5}" type="pres">
      <dgm:prSet presAssocID="{3CAA5B90-5FC6-483D-836C-56D9E208E29C}" presName="BalanceSpacing1" presStyleCnt="0"/>
      <dgm:spPr/>
    </dgm:pt>
    <dgm:pt modelId="{D7C3236E-D0FF-4D30-99F7-E3AA2A6E605A}" type="pres">
      <dgm:prSet presAssocID="{1EC83F84-1BE6-4A92-9D6C-33CEA1C1B42B}" presName="Accent1Text" presStyleLbl="node1" presStyleIdx="1" presStyleCnt="6"/>
      <dgm:spPr/>
    </dgm:pt>
    <dgm:pt modelId="{484BE0B3-1D64-438E-86BF-2F61D2F3A3FF}" type="pres">
      <dgm:prSet presAssocID="{1EC83F84-1BE6-4A92-9D6C-33CEA1C1B42B}" presName="spaceBetweenRectangles" presStyleCnt="0"/>
      <dgm:spPr/>
    </dgm:pt>
    <dgm:pt modelId="{907D3CF8-362D-457F-86C5-112B2E9C42D0}" type="pres">
      <dgm:prSet presAssocID="{7FDE883A-1E74-414D-9ACE-A538361014CD}" presName="composite" presStyleCnt="0"/>
      <dgm:spPr/>
    </dgm:pt>
    <dgm:pt modelId="{E1283565-C76A-4CA2-B07A-92CFA4420F6D}" type="pres">
      <dgm:prSet presAssocID="{7FDE883A-1E74-414D-9ACE-A538361014CD}" presName="Parent1" presStyleLbl="node1" presStyleIdx="2" presStyleCnt="6">
        <dgm:presLayoutVars>
          <dgm:chMax val="1"/>
          <dgm:chPref val="1"/>
          <dgm:bulletEnabled val="1"/>
        </dgm:presLayoutVars>
      </dgm:prSet>
      <dgm:spPr/>
    </dgm:pt>
    <dgm:pt modelId="{A1C873D2-F15E-4DD7-8821-8C0CEEEC660F}" type="pres">
      <dgm:prSet presAssocID="{7FDE883A-1E74-414D-9ACE-A538361014CD}" presName="Childtext1" presStyleLbl="revTx" presStyleIdx="1" presStyleCnt="3">
        <dgm:presLayoutVars>
          <dgm:chMax val="0"/>
          <dgm:chPref val="0"/>
          <dgm:bulletEnabled val="1"/>
        </dgm:presLayoutVars>
      </dgm:prSet>
      <dgm:spPr/>
    </dgm:pt>
    <dgm:pt modelId="{A1413211-8E56-44A2-97C1-E6E3E4092B7A}" type="pres">
      <dgm:prSet presAssocID="{7FDE883A-1E74-414D-9ACE-A538361014CD}" presName="BalanceSpacing" presStyleCnt="0"/>
      <dgm:spPr/>
    </dgm:pt>
    <dgm:pt modelId="{3BF16022-019A-41AB-9FB2-D5EF1BD9FBB4}" type="pres">
      <dgm:prSet presAssocID="{7FDE883A-1E74-414D-9ACE-A538361014CD}" presName="BalanceSpacing1" presStyleCnt="0"/>
      <dgm:spPr/>
    </dgm:pt>
    <dgm:pt modelId="{70AF9387-F84A-4F93-BFC0-3C455BA94E5E}" type="pres">
      <dgm:prSet presAssocID="{D7CB997E-E94A-4791-95FA-B39C3F431455}" presName="Accent1Text" presStyleLbl="node1" presStyleIdx="3" presStyleCnt="6"/>
      <dgm:spPr/>
    </dgm:pt>
    <dgm:pt modelId="{E71AAF09-E20F-43B4-A249-291CA2A20066}" type="pres">
      <dgm:prSet presAssocID="{D7CB997E-E94A-4791-95FA-B39C3F431455}" presName="spaceBetweenRectangles" presStyleCnt="0"/>
      <dgm:spPr/>
    </dgm:pt>
    <dgm:pt modelId="{97B094C0-9C55-473E-B791-0C48F591FE3F}" type="pres">
      <dgm:prSet presAssocID="{8F356C65-AC8B-4BA4-ADFA-94BA41323BAD}" presName="composite" presStyleCnt="0"/>
      <dgm:spPr/>
    </dgm:pt>
    <dgm:pt modelId="{17961156-1ADA-4896-B10F-A11C1919586F}" type="pres">
      <dgm:prSet presAssocID="{8F356C65-AC8B-4BA4-ADFA-94BA41323BAD}" presName="Parent1" presStyleLbl="node1" presStyleIdx="4" presStyleCnt="6">
        <dgm:presLayoutVars>
          <dgm:chMax val="1"/>
          <dgm:chPref val="1"/>
          <dgm:bulletEnabled val="1"/>
        </dgm:presLayoutVars>
      </dgm:prSet>
      <dgm:spPr/>
    </dgm:pt>
    <dgm:pt modelId="{F8F1BAF5-ACD1-4941-8C2C-89642882116A}" type="pres">
      <dgm:prSet presAssocID="{8F356C65-AC8B-4BA4-ADFA-94BA41323BAD}" presName="Childtext1" presStyleLbl="revTx" presStyleIdx="2" presStyleCnt="3">
        <dgm:presLayoutVars>
          <dgm:chMax val="0"/>
          <dgm:chPref val="0"/>
          <dgm:bulletEnabled val="1"/>
        </dgm:presLayoutVars>
      </dgm:prSet>
      <dgm:spPr/>
    </dgm:pt>
    <dgm:pt modelId="{8DE3FD8E-E4FA-44C0-B69F-CEC2EC08A932}" type="pres">
      <dgm:prSet presAssocID="{8F356C65-AC8B-4BA4-ADFA-94BA41323BAD}" presName="BalanceSpacing" presStyleCnt="0"/>
      <dgm:spPr/>
    </dgm:pt>
    <dgm:pt modelId="{EF27BA45-0567-488B-8CC0-183AF74DE913}" type="pres">
      <dgm:prSet presAssocID="{8F356C65-AC8B-4BA4-ADFA-94BA41323BAD}" presName="BalanceSpacing1" presStyleCnt="0"/>
      <dgm:spPr/>
    </dgm:pt>
    <dgm:pt modelId="{BE360876-7E30-4AD8-9B30-7D323C0D10B4}" type="pres">
      <dgm:prSet presAssocID="{85AADCD1-29C0-4E95-97DD-E639ACB17E98}" presName="Accent1Text" presStyleLbl="node1" presStyleIdx="5" presStyleCnt="6"/>
      <dgm:spPr/>
    </dgm:pt>
  </dgm:ptLst>
  <dgm:cxnLst>
    <dgm:cxn modelId="{D19BB715-ED47-4957-B38D-387A7272820C}" type="presOf" srcId="{8F356C65-AC8B-4BA4-ADFA-94BA41323BAD}" destId="{17961156-1ADA-4896-B10F-A11C1919586F}" srcOrd="0" destOrd="0" presId="urn:microsoft.com/office/officeart/2008/layout/AlternatingHexagons"/>
    <dgm:cxn modelId="{73AD8022-186F-41BE-B661-89876C7FD85C}" type="presOf" srcId="{90ECCF98-DAEF-4CD8-97AA-A3EBE35779BA}" destId="{A1C873D2-F15E-4DD7-8821-8C0CEEEC660F}" srcOrd="0" destOrd="0" presId="urn:microsoft.com/office/officeart/2008/layout/AlternatingHexagons"/>
    <dgm:cxn modelId="{DD69BB26-8274-43B0-A562-120D4FFD1241}" srcId="{FA981E58-14AF-4983-848C-86F8ADD19AD1}" destId="{8F356C65-AC8B-4BA4-ADFA-94BA41323BAD}" srcOrd="2" destOrd="0" parTransId="{D1D80A02-6B32-48FE-92F3-224EE56D0F9E}" sibTransId="{85AADCD1-29C0-4E95-97DD-E639ACB17E98}"/>
    <dgm:cxn modelId="{973EDB51-BF43-4904-BAE9-80E681DD5FFB}" type="presOf" srcId="{85AADCD1-29C0-4E95-97DD-E639ACB17E98}" destId="{BE360876-7E30-4AD8-9B30-7D323C0D10B4}" srcOrd="0" destOrd="0" presId="urn:microsoft.com/office/officeart/2008/layout/AlternatingHexagons"/>
    <dgm:cxn modelId="{3801F673-037E-4D20-86CE-964B1318AC8E}" type="presOf" srcId="{7FDE883A-1E74-414D-9ACE-A538361014CD}" destId="{E1283565-C76A-4CA2-B07A-92CFA4420F6D}" srcOrd="0" destOrd="0" presId="urn:microsoft.com/office/officeart/2008/layout/AlternatingHexagons"/>
    <dgm:cxn modelId="{A3F5ED79-1A4E-4E21-83D5-A9F428256D5A}" type="presOf" srcId="{D7CB997E-E94A-4791-95FA-B39C3F431455}" destId="{70AF9387-F84A-4F93-BFC0-3C455BA94E5E}" srcOrd="0" destOrd="0" presId="urn:microsoft.com/office/officeart/2008/layout/AlternatingHexagons"/>
    <dgm:cxn modelId="{10B7137D-9C71-4B6A-832F-B3E1D90873E1}" type="presOf" srcId="{FA981E58-14AF-4983-848C-86F8ADD19AD1}" destId="{3862BD41-9215-45F4-870F-1D77ED160E37}" srcOrd="0" destOrd="0" presId="urn:microsoft.com/office/officeart/2008/layout/AlternatingHexagons"/>
    <dgm:cxn modelId="{A9647C9B-1004-4977-8E1E-34E555F57491}" type="presOf" srcId="{6E1C5BBA-4641-4E67-A0FF-01FAB6B61EFE}" destId="{83E32ABE-7A72-42F9-ADD1-A9E49273447C}" srcOrd="0" destOrd="0" presId="urn:microsoft.com/office/officeart/2008/layout/AlternatingHexagons"/>
    <dgm:cxn modelId="{C76A689F-9F19-48A7-A968-697392F6E725}" srcId="{8F356C65-AC8B-4BA4-ADFA-94BA41323BAD}" destId="{046C186F-A744-4454-9D3E-170C238C4164}" srcOrd="0" destOrd="0" parTransId="{30186903-960F-467C-8296-268E9AC91B8A}" sibTransId="{39DD5511-3A67-4FDC-A923-EA9B1C9A1F70}"/>
    <dgm:cxn modelId="{E343F9A3-7B2D-404F-9E5A-474C1ABEEA01}" srcId="{FA981E58-14AF-4983-848C-86F8ADD19AD1}" destId="{7FDE883A-1E74-414D-9ACE-A538361014CD}" srcOrd="1" destOrd="0" parTransId="{CEF2BA89-4E9C-4DED-9122-7765DF3FF0E1}" sibTransId="{D7CB997E-E94A-4791-95FA-B39C3F431455}"/>
    <dgm:cxn modelId="{C14FABAA-8FFC-42C3-AC2E-F687168B728C}" type="presOf" srcId="{3CAA5B90-5FC6-483D-836C-56D9E208E29C}" destId="{CC724D13-EA2D-4EA8-A1C5-2BD513578188}" srcOrd="0" destOrd="0" presId="urn:microsoft.com/office/officeart/2008/layout/AlternatingHexagons"/>
    <dgm:cxn modelId="{7021E8B4-5F95-4CF3-B5F7-88E42A691806}" type="presOf" srcId="{046C186F-A744-4454-9D3E-170C238C4164}" destId="{F8F1BAF5-ACD1-4941-8C2C-89642882116A}" srcOrd="0" destOrd="0" presId="urn:microsoft.com/office/officeart/2008/layout/AlternatingHexagons"/>
    <dgm:cxn modelId="{2E6A51D1-8E7C-401D-9BCC-80C385172C04}" type="presOf" srcId="{1EC83F84-1BE6-4A92-9D6C-33CEA1C1B42B}" destId="{D7C3236E-D0FF-4D30-99F7-E3AA2A6E605A}" srcOrd="0" destOrd="0" presId="urn:microsoft.com/office/officeart/2008/layout/AlternatingHexagons"/>
    <dgm:cxn modelId="{114412E8-752F-4600-97FE-C9B7BC13B41B}" srcId="{7FDE883A-1E74-414D-9ACE-A538361014CD}" destId="{90ECCF98-DAEF-4CD8-97AA-A3EBE35779BA}" srcOrd="0" destOrd="0" parTransId="{0F7D9D5A-6801-4ABD-AE41-5285019E082C}" sibTransId="{3CFAA9DF-D052-46F1-A6DD-F093C1B40B4D}"/>
    <dgm:cxn modelId="{A659EAE9-9A7C-4925-A60A-5FE5BA09F346}" srcId="{3CAA5B90-5FC6-483D-836C-56D9E208E29C}" destId="{6E1C5BBA-4641-4E67-A0FF-01FAB6B61EFE}" srcOrd="0" destOrd="0" parTransId="{593371CE-3AE9-4A6D-8058-9601DE04407F}" sibTransId="{214F95FF-71B5-4572-B1D7-045CCD3844E5}"/>
    <dgm:cxn modelId="{921332EB-A1DE-422C-9EDD-7023884D0729}" srcId="{FA981E58-14AF-4983-848C-86F8ADD19AD1}" destId="{3CAA5B90-5FC6-483D-836C-56D9E208E29C}" srcOrd="0" destOrd="0" parTransId="{89BEE3A2-5BDD-48A6-A8CA-68D094749615}" sibTransId="{1EC83F84-1BE6-4A92-9D6C-33CEA1C1B42B}"/>
    <dgm:cxn modelId="{1E806DE1-525E-4C08-9117-3B9A2807A3FE}" type="presParOf" srcId="{3862BD41-9215-45F4-870F-1D77ED160E37}" destId="{69D2D3BF-7EA7-45DF-94C5-B6BA34538662}" srcOrd="0" destOrd="0" presId="urn:microsoft.com/office/officeart/2008/layout/AlternatingHexagons"/>
    <dgm:cxn modelId="{EF93D495-E23A-4693-9EC2-B57B6B9C1D67}" type="presParOf" srcId="{69D2D3BF-7EA7-45DF-94C5-B6BA34538662}" destId="{CC724D13-EA2D-4EA8-A1C5-2BD513578188}" srcOrd="0" destOrd="0" presId="urn:microsoft.com/office/officeart/2008/layout/AlternatingHexagons"/>
    <dgm:cxn modelId="{481D61DA-DEDC-491E-9461-8AB4B3DAE7F4}" type="presParOf" srcId="{69D2D3BF-7EA7-45DF-94C5-B6BA34538662}" destId="{83E32ABE-7A72-42F9-ADD1-A9E49273447C}" srcOrd="1" destOrd="0" presId="urn:microsoft.com/office/officeart/2008/layout/AlternatingHexagons"/>
    <dgm:cxn modelId="{15E61CD4-A72F-47AF-9226-3E3D95BE1F67}" type="presParOf" srcId="{69D2D3BF-7EA7-45DF-94C5-B6BA34538662}" destId="{EBEC4B4D-F371-45B2-80B4-F7305001AD4E}" srcOrd="2" destOrd="0" presId="urn:microsoft.com/office/officeart/2008/layout/AlternatingHexagons"/>
    <dgm:cxn modelId="{25AD7616-C4D9-468D-A92B-C6B47C500DC6}" type="presParOf" srcId="{69D2D3BF-7EA7-45DF-94C5-B6BA34538662}" destId="{8F361744-0D56-4576-B94D-B4CBB482DAE5}" srcOrd="3" destOrd="0" presId="urn:microsoft.com/office/officeart/2008/layout/AlternatingHexagons"/>
    <dgm:cxn modelId="{7AAF3052-5ECF-43A0-9D10-EBA1EB91462A}" type="presParOf" srcId="{69D2D3BF-7EA7-45DF-94C5-B6BA34538662}" destId="{D7C3236E-D0FF-4D30-99F7-E3AA2A6E605A}" srcOrd="4" destOrd="0" presId="urn:microsoft.com/office/officeart/2008/layout/AlternatingHexagons"/>
    <dgm:cxn modelId="{0DB91B8A-5A9D-4A49-B633-F750FB2E4864}" type="presParOf" srcId="{3862BD41-9215-45F4-870F-1D77ED160E37}" destId="{484BE0B3-1D64-438E-86BF-2F61D2F3A3FF}" srcOrd="1" destOrd="0" presId="urn:microsoft.com/office/officeart/2008/layout/AlternatingHexagons"/>
    <dgm:cxn modelId="{1E5AC4AE-0F12-439B-896F-AA8246D73F24}" type="presParOf" srcId="{3862BD41-9215-45F4-870F-1D77ED160E37}" destId="{907D3CF8-362D-457F-86C5-112B2E9C42D0}" srcOrd="2" destOrd="0" presId="urn:microsoft.com/office/officeart/2008/layout/AlternatingHexagons"/>
    <dgm:cxn modelId="{817BD30F-7ED3-435A-A2D7-76A9E5359795}" type="presParOf" srcId="{907D3CF8-362D-457F-86C5-112B2E9C42D0}" destId="{E1283565-C76A-4CA2-B07A-92CFA4420F6D}" srcOrd="0" destOrd="0" presId="urn:microsoft.com/office/officeart/2008/layout/AlternatingHexagons"/>
    <dgm:cxn modelId="{DB4A7488-093B-4BF5-B6C1-25D55093A718}" type="presParOf" srcId="{907D3CF8-362D-457F-86C5-112B2E9C42D0}" destId="{A1C873D2-F15E-4DD7-8821-8C0CEEEC660F}" srcOrd="1" destOrd="0" presId="urn:microsoft.com/office/officeart/2008/layout/AlternatingHexagons"/>
    <dgm:cxn modelId="{7B15032B-57BF-4DA1-8073-3368E57316F8}" type="presParOf" srcId="{907D3CF8-362D-457F-86C5-112B2E9C42D0}" destId="{A1413211-8E56-44A2-97C1-E6E3E4092B7A}" srcOrd="2" destOrd="0" presId="urn:microsoft.com/office/officeart/2008/layout/AlternatingHexagons"/>
    <dgm:cxn modelId="{F2AC385E-3B9D-48FB-A5EB-11BD5C3161B1}" type="presParOf" srcId="{907D3CF8-362D-457F-86C5-112B2E9C42D0}" destId="{3BF16022-019A-41AB-9FB2-D5EF1BD9FBB4}" srcOrd="3" destOrd="0" presId="urn:microsoft.com/office/officeart/2008/layout/AlternatingHexagons"/>
    <dgm:cxn modelId="{28181F10-7805-43A7-A0AA-B5EDE6B84B1B}" type="presParOf" srcId="{907D3CF8-362D-457F-86C5-112B2E9C42D0}" destId="{70AF9387-F84A-4F93-BFC0-3C455BA94E5E}" srcOrd="4" destOrd="0" presId="urn:microsoft.com/office/officeart/2008/layout/AlternatingHexagons"/>
    <dgm:cxn modelId="{C6CAA39E-5166-4287-85DB-0CCE285D0925}" type="presParOf" srcId="{3862BD41-9215-45F4-870F-1D77ED160E37}" destId="{E71AAF09-E20F-43B4-A249-291CA2A20066}" srcOrd="3" destOrd="0" presId="urn:microsoft.com/office/officeart/2008/layout/AlternatingHexagons"/>
    <dgm:cxn modelId="{3A611336-58BD-4FDC-9040-B176249F672F}" type="presParOf" srcId="{3862BD41-9215-45F4-870F-1D77ED160E37}" destId="{97B094C0-9C55-473E-B791-0C48F591FE3F}" srcOrd="4" destOrd="0" presId="urn:microsoft.com/office/officeart/2008/layout/AlternatingHexagons"/>
    <dgm:cxn modelId="{1B07810E-B312-48C8-94CF-4C4DE67F5854}" type="presParOf" srcId="{97B094C0-9C55-473E-B791-0C48F591FE3F}" destId="{17961156-1ADA-4896-B10F-A11C1919586F}" srcOrd="0" destOrd="0" presId="urn:microsoft.com/office/officeart/2008/layout/AlternatingHexagons"/>
    <dgm:cxn modelId="{6F1E278E-8960-4680-98CB-E97C912E49FC}" type="presParOf" srcId="{97B094C0-9C55-473E-B791-0C48F591FE3F}" destId="{F8F1BAF5-ACD1-4941-8C2C-89642882116A}" srcOrd="1" destOrd="0" presId="urn:microsoft.com/office/officeart/2008/layout/AlternatingHexagons"/>
    <dgm:cxn modelId="{844E2AA2-2C8A-432F-A9CD-CF80AF949832}" type="presParOf" srcId="{97B094C0-9C55-473E-B791-0C48F591FE3F}" destId="{8DE3FD8E-E4FA-44C0-B69F-CEC2EC08A932}" srcOrd="2" destOrd="0" presId="urn:microsoft.com/office/officeart/2008/layout/AlternatingHexagons"/>
    <dgm:cxn modelId="{22880B1C-4CD0-4918-B6CC-08BF6193C49D}" type="presParOf" srcId="{97B094C0-9C55-473E-B791-0C48F591FE3F}" destId="{EF27BA45-0567-488B-8CC0-183AF74DE913}" srcOrd="3" destOrd="0" presId="urn:microsoft.com/office/officeart/2008/layout/AlternatingHexagons"/>
    <dgm:cxn modelId="{E4193753-DCC4-4256-AE4B-7CC53711E21A}" type="presParOf" srcId="{97B094C0-9C55-473E-B791-0C48F591FE3F}" destId="{BE360876-7E30-4AD8-9B30-7D323C0D10B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2D378B-12F8-46D4-85DE-932254DC307D}" type="doc">
      <dgm:prSet loTypeId="urn:microsoft.com/office/officeart/2005/8/layout/gear1" loCatId="process" qsTypeId="urn:microsoft.com/office/officeart/2005/8/quickstyle/simple1" qsCatId="simple" csTypeId="urn:microsoft.com/office/officeart/2005/8/colors/accent1_2" csCatId="accent1" phldr="1"/>
      <dgm:spPr/>
    </dgm:pt>
    <dgm:pt modelId="{81FEB606-9DC7-44BE-AD0C-B5E6B47D8B9B}">
      <dgm:prSet phldrT="[Text]"/>
      <dgm:spPr/>
      <dgm:t>
        <a:bodyPr/>
        <a:lstStyle/>
        <a:p>
          <a:r>
            <a:rPr lang="en-IN" dirty="0"/>
            <a:t>PROFESSION</a:t>
          </a:r>
        </a:p>
      </dgm:t>
    </dgm:pt>
    <dgm:pt modelId="{0E518E59-E9DF-45F1-965D-2C0944609900}" type="parTrans" cxnId="{D30E0237-DE2D-4D53-B340-245C352DEABE}">
      <dgm:prSet/>
      <dgm:spPr/>
      <dgm:t>
        <a:bodyPr/>
        <a:lstStyle/>
        <a:p>
          <a:endParaRPr lang="en-IN"/>
        </a:p>
      </dgm:t>
    </dgm:pt>
    <dgm:pt modelId="{65DF468F-F12A-4C6D-8CDB-94D785D8F1BA}" type="sibTrans" cxnId="{D30E0237-DE2D-4D53-B340-245C352DEABE}">
      <dgm:prSet/>
      <dgm:spPr/>
      <dgm:t>
        <a:bodyPr/>
        <a:lstStyle/>
        <a:p>
          <a:endParaRPr lang="en-IN"/>
        </a:p>
      </dgm:t>
    </dgm:pt>
    <dgm:pt modelId="{A1C852CC-3015-4F53-BDD0-AF3FF74CA50F}">
      <dgm:prSet phldrT="[Text]"/>
      <dgm:spPr/>
      <dgm:t>
        <a:bodyPr/>
        <a:lstStyle/>
        <a:p>
          <a:r>
            <a:rPr lang="en-IN" dirty="0"/>
            <a:t>ART</a:t>
          </a:r>
        </a:p>
      </dgm:t>
    </dgm:pt>
    <dgm:pt modelId="{2BE3ABCE-778E-4852-B095-67DFD41FBD7A}" type="parTrans" cxnId="{C59864D4-3B4D-4CB5-B1B7-E91E3247EF26}">
      <dgm:prSet/>
      <dgm:spPr/>
      <dgm:t>
        <a:bodyPr/>
        <a:lstStyle/>
        <a:p>
          <a:endParaRPr lang="en-IN"/>
        </a:p>
      </dgm:t>
    </dgm:pt>
    <dgm:pt modelId="{DFB6C22A-B8FC-400E-95CB-303B303C83B6}" type="sibTrans" cxnId="{C59864D4-3B4D-4CB5-B1B7-E91E3247EF26}">
      <dgm:prSet/>
      <dgm:spPr/>
      <dgm:t>
        <a:bodyPr/>
        <a:lstStyle/>
        <a:p>
          <a:endParaRPr lang="en-IN"/>
        </a:p>
      </dgm:t>
    </dgm:pt>
    <dgm:pt modelId="{57FBF054-015A-4241-ABB2-E71C9FC3BF28}">
      <dgm:prSet phldrT="[Text]"/>
      <dgm:spPr/>
      <dgm:t>
        <a:bodyPr/>
        <a:lstStyle/>
        <a:p>
          <a:r>
            <a:rPr lang="en-IN" dirty="0"/>
            <a:t>SCIENCE</a:t>
          </a:r>
        </a:p>
      </dgm:t>
    </dgm:pt>
    <dgm:pt modelId="{8B6ED4D6-959D-46FD-AAF2-F4BADF8FCA74}" type="parTrans" cxnId="{1CADF2E0-FC27-4C29-906F-265C04E1562F}">
      <dgm:prSet/>
      <dgm:spPr/>
      <dgm:t>
        <a:bodyPr/>
        <a:lstStyle/>
        <a:p>
          <a:endParaRPr lang="en-IN"/>
        </a:p>
      </dgm:t>
    </dgm:pt>
    <dgm:pt modelId="{187DE9BD-FCFA-4E60-BEFD-64D48BCCD4C7}" type="sibTrans" cxnId="{1CADF2E0-FC27-4C29-906F-265C04E1562F}">
      <dgm:prSet/>
      <dgm:spPr/>
      <dgm:t>
        <a:bodyPr/>
        <a:lstStyle/>
        <a:p>
          <a:endParaRPr lang="en-IN"/>
        </a:p>
      </dgm:t>
    </dgm:pt>
    <dgm:pt modelId="{6685CC06-C0CE-4B1F-BDC4-19C5FBC4CB94}" type="pres">
      <dgm:prSet presAssocID="{372D378B-12F8-46D4-85DE-932254DC307D}" presName="composite" presStyleCnt="0">
        <dgm:presLayoutVars>
          <dgm:chMax val="3"/>
          <dgm:animLvl val="lvl"/>
          <dgm:resizeHandles val="exact"/>
        </dgm:presLayoutVars>
      </dgm:prSet>
      <dgm:spPr/>
    </dgm:pt>
    <dgm:pt modelId="{1187265C-9ED5-4AE7-8081-7141DD1C9C31}" type="pres">
      <dgm:prSet presAssocID="{81FEB606-9DC7-44BE-AD0C-B5E6B47D8B9B}" presName="gear1" presStyleLbl="node1" presStyleIdx="0" presStyleCnt="3">
        <dgm:presLayoutVars>
          <dgm:chMax val="1"/>
          <dgm:bulletEnabled val="1"/>
        </dgm:presLayoutVars>
      </dgm:prSet>
      <dgm:spPr/>
    </dgm:pt>
    <dgm:pt modelId="{2B5F27A1-AF6A-44AF-A22A-6B18C06737E0}" type="pres">
      <dgm:prSet presAssocID="{81FEB606-9DC7-44BE-AD0C-B5E6B47D8B9B}" presName="gear1srcNode" presStyleLbl="node1" presStyleIdx="0" presStyleCnt="3"/>
      <dgm:spPr/>
    </dgm:pt>
    <dgm:pt modelId="{40503C92-6B0C-439A-BC58-554721A91437}" type="pres">
      <dgm:prSet presAssocID="{81FEB606-9DC7-44BE-AD0C-B5E6B47D8B9B}" presName="gear1dstNode" presStyleLbl="node1" presStyleIdx="0" presStyleCnt="3"/>
      <dgm:spPr/>
    </dgm:pt>
    <dgm:pt modelId="{C99438AD-91A1-472A-ADD3-A9E66C9164DC}" type="pres">
      <dgm:prSet presAssocID="{A1C852CC-3015-4F53-BDD0-AF3FF74CA50F}" presName="gear2" presStyleLbl="node1" presStyleIdx="1" presStyleCnt="3">
        <dgm:presLayoutVars>
          <dgm:chMax val="1"/>
          <dgm:bulletEnabled val="1"/>
        </dgm:presLayoutVars>
      </dgm:prSet>
      <dgm:spPr/>
    </dgm:pt>
    <dgm:pt modelId="{3DB0B853-B6B3-469B-9C1D-F9750C50166D}" type="pres">
      <dgm:prSet presAssocID="{A1C852CC-3015-4F53-BDD0-AF3FF74CA50F}" presName="gear2srcNode" presStyleLbl="node1" presStyleIdx="1" presStyleCnt="3"/>
      <dgm:spPr/>
    </dgm:pt>
    <dgm:pt modelId="{36E7310F-E653-4C96-AE63-CB1E6FAD6A5B}" type="pres">
      <dgm:prSet presAssocID="{A1C852CC-3015-4F53-BDD0-AF3FF74CA50F}" presName="gear2dstNode" presStyleLbl="node1" presStyleIdx="1" presStyleCnt="3"/>
      <dgm:spPr/>
    </dgm:pt>
    <dgm:pt modelId="{FB2B0BA6-9093-4B28-86BF-77AB37B4A3F4}" type="pres">
      <dgm:prSet presAssocID="{57FBF054-015A-4241-ABB2-E71C9FC3BF28}" presName="gear3" presStyleLbl="node1" presStyleIdx="2" presStyleCnt="3"/>
      <dgm:spPr/>
    </dgm:pt>
    <dgm:pt modelId="{9162D02A-5568-4159-B86D-974A6025356A}" type="pres">
      <dgm:prSet presAssocID="{57FBF054-015A-4241-ABB2-E71C9FC3BF28}" presName="gear3tx" presStyleLbl="node1" presStyleIdx="2" presStyleCnt="3">
        <dgm:presLayoutVars>
          <dgm:chMax val="1"/>
          <dgm:bulletEnabled val="1"/>
        </dgm:presLayoutVars>
      </dgm:prSet>
      <dgm:spPr/>
    </dgm:pt>
    <dgm:pt modelId="{EC686F56-A8DA-4085-9DE1-59B064A619AD}" type="pres">
      <dgm:prSet presAssocID="{57FBF054-015A-4241-ABB2-E71C9FC3BF28}" presName="gear3srcNode" presStyleLbl="node1" presStyleIdx="2" presStyleCnt="3"/>
      <dgm:spPr/>
    </dgm:pt>
    <dgm:pt modelId="{8E57868B-2515-4186-96E3-3F5E2D9F0D47}" type="pres">
      <dgm:prSet presAssocID="{57FBF054-015A-4241-ABB2-E71C9FC3BF28}" presName="gear3dstNode" presStyleLbl="node1" presStyleIdx="2" presStyleCnt="3"/>
      <dgm:spPr/>
    </dgm:pt>
    <dgm:pt modelId="{22B8C4CE-A37A-4774-A351-B8259CE9A887}" type="pres">
      <dgm:prSet presAssocID="{65DF468F-F12A-4C6D-8CDB-94D785D8F1BA}" presName="connector1" presStyleLbl="sibTrans2D1" presStyleIdx="0" presStyleCnt="3"/>
      <dgm:spPr/>
    </dgm:pt>
    <dgm:pt modelId="{0EA9B8BE-570D-4EFE-A2BA-626F94655F84}" type="pres">
      <dgm:prSet presAssocID="{DFB6C22A-B8FC-400E-95CB-303B303C83B6}" presName="connector2" presStyleLbl="sibTrans2D1" presStyleIdx="1" presStyleCnt="3"/>
      <dgm:spPr/>
    </dgm:pt>
    <dgm:pt modelId="{A149C4A2-6941-4833-BC87-E74F776544CF}" type="pres">
      <dgm:prSet presAssocID="{187DE9BD-FCFA-4E60-BEFD-64D48BCCD4C7}" presName="connector3" presStyleLbl="sibTrans2D1" presStyleIdx="2" presStyleCnt="3"/>
      <dgm:spPr/>
    </dgm:pt>
  </dgm:ptLst>
  <dgm:cxnLst>
    <dgm:cxn modelId="{82336C03-6EB8-4DDB-A663-6BB617A2E6D1}" type="presOf" srcId="{A1C852CC-3015-4F53-BDD0-AF3FF74CA50F}" destId="{3DB0B853-B6B3-469B-9C1D-F9750C50166D}" srcOrd="1" destOrd="0" presId="urn:microsoft.com/office/officeart/2005/8/layout/gear1"/>
    <dgm:cxn modelId="{DF0E8E1E-3B85-4B44-9449-F2CDB804F5DD}" type="presOf" srcId="{81FEB606-9DC7-44BE-AD0C-B5E6B47D8B9B}" destId="{2B5F27A1-AF6A-44AF-A22A-6B18C06737E0}" srcOrd="1" destOrd="0" presId="urn:microsoft.com/office/officeart/2005/8/layout/gear1"/>
    <dgm:cxn modelId="{13AF4E32-2141-4D07-86D4-FB892DAB4A4E}" type="presOf" srcId="{57FBF054-015A-4241-ABB2-E71C9FC3BF28}" destId="{8E57868B-2515-4186-96E3-3F5E2D9F0D47}" srcOrd="3" destOrd="0" presId="urn:microsoft.com/office/officeart/2005/8/layout/gear1"/>
    <dgm:cxn modelId="{49896733-B6FF-4ADD-8B8F-0C7CC5DBA2F7}" type="presOf" srcId="{81FEB606-9DC7-44BE-AD0C-B5E6B47D8B9B}" destId="{40503C92-6B0C-439A-BC58-554721A91437}" srcOrd="2" destOrd="0" presId="urn:microsoft.com/office/officeart/2005/8/layout/gear1"/>
    <dgm:cxn modelId="{D30E0237-DE2D-4D53-B340-245C352DEABE}" srcId="{372D378B-12F8-46D4-85DE-932254DC307D}" destId="{81FEB606-9DC7-44BE-AD0C-B5E6B47D8B9B}" srcOrd="0" destOrd="0" parTransId="{0E518E59-E9DF-45F1-965D-2C0944609900}" sibTransId="{65DF468F-F12A-4C6D-8CDB-94D785D8F1BA}"/>
    <dgm:cxn modelId="{FB38D249-E823-4BB5-89F1-6650EC152A54}" type="presOf" srcId="{81FEB606-9DC7-44BE-AD0C-B5E6B47D8B9B}" destId="{1187265C-9ED5-4AE7-8081-7141DD1C9C31}" srcOrd="0" destOrd="0" presId="urn:microsoft.com/office/officeart/2005/8/layout/gear1"/>
    <dgm:cxn modelId="{2521B39C-F35E-4B9F-AD39-E2A53216352F}" type="presOf" srcId="{372D378B-12F8-46D4-85DE-932254DC307D}" destId="{6685CC06-C0CE-4B1F-BDC4-19C5FBC4CB94}" srcOrd="0" destOrd="0" presId="urn:microsoft.com/office/officeart/2005/8/layout/gear1"/>
    <dgm:cxn modelId="{0EC7299F-9174-422F-A2A0-C4F2BEA9D06B}" type="presOf" srcId="{187DE9BD-FCFA-4E60-BEFD-64D48BCCD4C7}" destId="{A149C4A2-6941-4833-BC87-E74F776544CF}" srcOrd="0" destOrd="0" presId="urn:microsoft.com/office/officeart/2005/8/layout/gear1"/>
    <dgm:cxn modelId="{8B81D6A2-4C9F-4FF0-8252-23435E834F47}" type="presOf" srcId="{65DF468F-F12A-4C6D-8CDB-94D785D8F1BA}" destId="{22B8C4CE-A37A-4774-A351-B8259CE9A887}" srcOrd="0" destOrd="0" presId="urn:microsoft.com/office/officeart/2005/8/layout/gear1"/>
    <dgm:cxn modelId="{6C00FAA5-5F18-4A50-A086-646FDD8C9C39}" type="presOf" srcId="{A1C852CC-3015-4F53-BDD0-AF3FF74CA50F}" destId="{C99438AD-91A1-472A-ADD3-A9E66C9164DC}" srcOrd="0" destOrd="0" presId="urn:microsoft.com/office/officeart/2005/8/layout/gear1"/>
    <dgm:cxn modelId="{99A605BF-14A9-44D7-AE99-80DD43FC3547}" type="presOf" srcId="{57FBF054-015A-4241-ABB2-E71C9FC3BF28}" destId="{FB2B0BA6-9093-4B28-86BF-77AB37B4A3F4}" srcOrd="0" destOrd="0" presId="urn:microsoft.com/office/officeart/2005/8/layout/gear1"/>
    <dgm:cxn modelId="{26F88AD1-1476-4247-87C8-7D666DBB8B53}" type="presOf" srcId="{57FBF054-015A-4241-ABB2-E71C9FC3BF28}" destId="{EC686F56-A8DA-4085-9DE1-59B064A619AD}" srcOrd="2" destOrd="0" presId="urn:microsoft.com/office/officeart/2005/8/layout/gear1"/>
    <dgm:cxn modelId="{C59864D4-3B4D-4CB5-B1B7-E91E3247EF26}" srcId="{372D378B-12F8-46D4-85DE-932254DC307D}" destId="{A1C852CC-3015-4F53-BDD0-AF3FF74CA50F}" srcOrd="1" destOrd="0" parTransId="{2BE3ABCE-778E-4852-B095-67DFD41FBD7A}" sibTransId="{DFB6C22A-B8FC-400E-95CB-303B303C83B6}"/>
    <dgm:cxn modelId="{F05F13D9-9DBE-44C9-9CF3-421BB4A9A7AC}" type="presOf" srcId="{57FBF054-015A-4241-ABB2-E71C9FC3BF28}" destId="{9162D02A-5568-4159-B86D-974A6025356A}" srcOrd="1" destOrd="0" presId="urn:microsoft.com/office/officeart/2005/8/layout/gear1"/>
    <dgm:cxn modelId="{1CADF2E0-FC27-4C29-906F-265C04E1562F}" srcId="{372D378B-12F8-46D4-85DE-932254DC307D}" destId="{57FBF054-015A-4241-ABB2-E71C9FC3BF28}" srcOrd="2" destOrd="0" parTransId="{8B6ED4D6-959D-46FD-AAF2-F4BADF8FCA74}" sibTransId="{187DE9BD-FCFA-4E60-BEFD-64D48BCCD4C7}"/>
    <dgm:cxn modelId="{5451EAF0-8CC9-43BB-870B-D3A8E75F2761}" type="presOf" srcId="{DFB6C22A-B8FC-400E-95CB-303B303C83B6}" destId="{0EA9B8BE-570D-4EFE-A2BA-626F94655F84}" srcOrd="0" destOrd="0" presId="urn:microsoft.com/office/officeart/2005/8/layout/gear1"/>
    <dgm:cxn modelId="{9EC80AFB-6456-4248-AF74-45BDF4A53CA9}" type="presOf" srcId="{A1C852CC-3015-4F53-BDD0-AF3FF74CA50F}" destId="{36E7310F-E653-4C96-AE63-CB1E6FAD6A5B}" srcOrd="2" destOrd="0" presId="urn:microsoft.com/office/officeart/2005/8/layout/gear1"/>
    <dgm:cxn modelId="{E4429102-213C-4E8C-916D-423085DF7D50}" type="presParOf" srcId="{6685CC06-C0CE-4B1F-BDC4-19C5FBC4CB94}" destId="{1187265C-9ED5-4AE7-8081-7141DD1C9C31}" srcOrd="0" destOrd="0" presId="urn:microsoft.com/office/officeart/2005/8/layout/gear1"/>
    <dgm:cxn modelId="{73B00257-FD4C-487C-99CC-94AF7F0C6928}" type="presParOf" srcId="{6685CC06-C0CE-4B1F-BDC4-19C5FBC4CB94}" destId="{2B5F27A1-AF6A-44AF-A22A-6B18C06737E0}" srcOrd="1" destOrd="0" presId="urn:microsoft.com/office/officeart/2005/8/layout/gear1"/>
    <dgm:cxn modelId="{50C6AE04-853D-4F96-B04A-1D92E33766BE}" type="presParOf" srcId="{6685CC06-C0CE-4B1F-BDC4-19C5FBC4CB94}" destId="{40503C92-6B0C-439A-BC58-554721A91437}" srcOrd="2" destOrd="0" presId="urn:microsoft.com/office/officeart/2005/8/layout/gear1"/>
    <dgm:cxn modelId="{E1289BD5-4547-4F3A-AF84-5B421D20F6A8}" type="presParOf" srcId="{6685CC06-C0CE-4B1F-BDC4-19C5FBC4CB94}" destId="{C99438AD-91A1-472A-ADD3-A9E66C9164DC}" srcOrd="3" destOrd="0" presId="urn:microsoft.com/office/officeart/2005/8/layout/gear1"/>
    <dgm:cxn modelId="{671F75EA-AF69-4B6B-8F3D-4473CB9079F0}" type="presParOf" srcId="{6685CC06-C0CE-4B1F-BDC4-19C5FBC4CB94}" destId="{3DB0B853-B6B3-469B-9C1D-F9750C50166D}" srcOrd="4" destOrd="0" presId="urn:microsoft.com/office/officeart/2005/8/layout/gear1"/>
    <dgm:cxn modelId="{0D1AB0C9-007B-4DF2-B29B-98220F725CFD}" type="presParOf" srcId="{6685CC06-C0CE-4B1F-BDC4-19C5FBC4CB94}" destId="{36E7310F-E653-4C96-AE63-CB1E6FAD6A5B}" srcOrd="5" destOrd="0" presId="urn:microsoft.com/office/officeart/2005/8/layout/gear1"/>
    <dgm:cxn modelId="{F02F552A-4042-4A8A-8465-8DB524096BBE}" type="presParOf" srcId="{6685CC06-C0CE-4B1F-BDC4-19C5FBC4CB94}" destId="{FB2B0BA6-9093-4B28-86BF-77AB37B4A3F4}" srcOrd="6" destOrd="0" presId="urn:microsoft.com/office/officeart/2005/8/layout/gear1"/>
    <dgm:cxn modelId="{4CB967CD-D4DE-4068-9A6A-BD57DF8D92EF}" type="presParOf" srcId="{6685CC06-C0CE-4B1F-BDC4-19C5FBC4CB94}" destId="{9162D02A-5568-4159-B86D-974A6025356A}" srcOrd="7" destOrd="0" presId="urn:microsoft.com/office/officeart/2005/8/layout/gear1"/>
    <dgm:cxn modelId="{87C0CA20-367E-41D4-B2AC-F988B824A83F}" type="presParOf" srcId="{6685CC06-C0CE-4B1F-BDC4-19C5FBC4CB94}" destId="{EC686F56-A8DA-4085-9DE1-59B064A619AD}" srcOrd="8" destOrd="0" presId="urn:microsoft.com/office/officeart/2005/8/layout/gear1"/>
    <dgm:cxn modelId="{697B7972-3FA7-49B6-A2CD-3016D232E714}" type="presParOf" srcId="{6685CC06-C0CE-4B1F-BDC4-19C5FBC4CB94}" destId="{8E57868B-2515-4186-96E3-3F5E2D9F0D47}" srcOrd="9" destOrd="0" presId="urn:microsoft.com/office/officeart/2005/8/layout/gear1"/>
    <dgm:cxn modelId="{4D63946A-9A96-4B15-B413-1A32D8FB2682}" type="presParOf" srcId="{6685CC06-C0CE-4B1F-BDC4-19C5FBC4CB94}" destId="{22B8C4CE-A37A-4774-A351-B8259CE9A887}" srcOrd="10" destOrd="0" presId="urn:microsoft.com/office/officeart/2005/8/layout/gear1"/>
    <dgm:cxn modelId="{18B64887-CEDF-42CA-B319-01763C35469A}" type="presParOf" srcId="{6685CC06-C0CE-4B1F-BDC4-19C5FBC4CB94}" destId="{0EA9B8BE-570D-4EFE-A2BA-626F94655F84}" srcOrd="11" destOrd="0" presId="urn:microsoft.com/office/officeart/2005/8/layout/gear1"/>
    <dgm:cxn modelId="{0F5E1A8C-91C4-4555-AD7F-695CF634A9AE}" type="presParOf" srcId="{6685CC06-C0CE-4B1F-BDC4-19C5FBC4CB94}" destId="{A149C4A2-6941-4833-BC87-E74F776544CF}"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D5EAFD-2880-47F7-BEC8-6353B655320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IN"/>
        </a:p>
      </dgm:t>
    </dgm:pt>
    <dgm:pt modelId="{DEBF2A3E-46C9-42C4-B779-345DEAEE35E6}">
      <dgm:prSet phldrT="[Text]"/>
      <dgm:spPr/>
      <dgm:t>
        <a:bodyPr/>
        <a:lstStyle/>
        <a:p>
          <a:r>
            <a:rPr lang="en-IN" dirty="0"/>
            <a:t>Interpersonal Roles</a:t>
          </a:r>
        </a:p>
      </dgm:t>
    </dgm:pt>
    <dgm:pt modelId="{3F4A5670-850C-4E13-86D3-C24313593437}" type="parTrans" cxnId="{B00D6317-F324-43DC-874C-24F1F2F103F3}">
      <dgm:prSet/>
      <dgm:spPr/>
      <dgm:t>
        <a:bodyPr/>
        <a:lstStyle/>
        <a:p>
          <a:endParaRPr lang="en-IN"/>
        </a:p>
      </dgm:t>
    </dgm:pt>
    <dgm:pt modelId="{BE5AC978-75A9-41BE-A151-397A9D51FC71}" type="sibTrans" cxnId="{B00D6317-F324-43DC-874C-24F1F2F103F3}">
      <dgm:prSet/>
      <dgm:spPr/>
      <dgm:t>
        <a:bodyPr/>
        <a:lstStyle/>
        <a:p>
          <a:endParaRPr lang="en-IN"/>
        </a:p>
      </dgm:t>
    </dgm:pt>
    <dgm:pt modelId="{59BF99D7-240F-4864-867B-85CF73E554C5}">
      <dgm:prSet phldrT="[Text]"/>
      <dgm:spPr/>
      <dgm:t>
        <a:bodyPr/>
        <a:lstStyle/>
        <a:p>
          <a:r>
            <a:rPr lang="en-IN" dirty="0"/>
            <a:t>Decisional Roles</a:t>
          </a:r>
        </a:p>
      </dgm:t>
    </dgm:pt>
    <dgm:pt modelId="{64BC37EB-22DF-4764-B958-8E6F694D4C89}" type="parTrans" cxnId="{3C52FBA5-72DC-4D23-8D44-F16345BB5C48}">
      <dgm:prSet/>
      <dgm:spPr/>
      <dgm:t>
        <a:bodyPr/>
        <a:lstStyle/>
        <a:p>
          <a:endParaRPr lang="en-IN"/>
        </a:p>
      </dgm:t>
    </dgm:pt>
    <dgm:pt modelId="{60F09A11-ED97-44D6-8BB9-4616849F9EFF}" type="sibTrans" cxnId="{3C52FBA5-72DC-4D23-8D44-F16345BB5C48}">
      <dgm:prSet/>
      <dgm:spPr/>
      <dgm:t>
        <a:bodyPr/>
        <a:lstStyle/>
        <a:p>
          <a:endParaRPr lang="en-IN"/>
        </a:p>
      </dgm:t>
    </dgm:pt>
    <dgm:pt modelId="{DA7FAF30-FC6E-4975-A285-861536DEA17F}">
      <dgm:prSet phldrT="[Text]"/>
      <dgm:spPr/>
      <dgm:t>
        <a:bodyPr/>
        <a:lstStyle/>
        <a:p>
          <a:r>
            <a:rPr lang="en-IN" dirty="0"/>
            <a:t>Informational Roles</a:t>
          </a:r>
        </a:p>
      </dgm:t>
    </dgm:pt>
    <dgm:pt modelId="{CA5557B5-5403-42E2-9C21-35C638B726EA}" type="parTrans" cxnId="{6CC29032-A5C6-421A-B80B-5F68CB9098E5}">
      <dgm:prSet/>
      <dgm:spPr/>
      <dgm:t>
        <a:bodyPr/>
        <a:lstStyle/>
        <a:p>
          <a:endParaRPr lang="en-IN"/>
        </a:p>
      </dgm:t>
    </dgm:pt>
    <dgm:pt modelId="{21CD34B3-602F-49D5-A53C-A7647AEC7693}" type="sibTrans" cxnId="{6CC29032-A5C6-421A-B80B-5F68CB9098E5}">
      <dgm:prSet/>
      <dgm:spPr/>
      <dgm:t>
        <a:bodyPr/>
        <a:lstStyle/>
        <a:p>
          <a:endParaRPr lang="en-IN"/>
        </a:p>
      </dgm:t>
    </dgm:pt>
    <dgm:pt modelId="{8AD07D3E-2D2E-40B5-8816-968CF6FC987F}" type="pres">
      <dgm:prSet presAssocID="{E0D5EAFD-2880-47F7-BEC8-6353B655320C}" presName="Name0" presStyleCnt="0">
        <dgm:presLayoutVars>
          <dgm:dir/>
          <dgm:resizeHandles val="exact"/>
        </dgm:presLayoutVars>
      </dgm:prSet>
      <dgm:spPr/>
    </dgm:pt>
    <dgm:pt modelId="{70E1B8A7-B70E-455C-8078-7B2740C7515E}" type="pres">
      <dgm:prSet presAssocID="{DEBF2A3E-46C9-42C4-B779-345DEAEE35E6}" presName="node" presStyleLbl="node1" presStyleIdx="0" presStyleCnt="3">
        <dgm:presLayoutVars>
          <dgm:bulletEnabled val="1"/>
        </dgm:presLayoutVars>
      </dgm:prSet>
      <dgm:spPr/>
    </dgm:pt>
    <dgm:pt modelId="{7D0BEF77-2970-4789-9850-0A61A57C2931}" type="pres">
      <dgm:prSet presAssocID="{BE5AC978-75A9-41BE-A151-397A9D51FC71}" presName="sibTrans" presStyleLbl="sibTrans2D1" presStyleIdx="0" presStyleCnt="3"/>
      <dgm:spPr/>
    </dgm:pt>
    <dgm:pt modelId="{3B95A43C-B910-4D5D-9797-DC82B5DA109B}" type="pres">
      <dgm:prSet presAssocID="{BE5AC978-75A9-41BE-A151-397A9D51FC71}" presName="connectorText" presStyleLbl="sibTrans2D1" presStyleIdx="0" presStyleCnt="3"/>
      <dgm:spPr/>
    </dgm:pt>
    <dgm:pt modelId="{0E9C5A30-0D2D-4E63-85D0-49C614C78E21}" type="pres">
      <dgm:prSet presAssocID="{59BF99D7-240F-4864-867B-85CF73E554C5}" presName="node" presStyleLbl="node1" presStyleIdx="1" presStyleCnt="3">
        <dgm:presLayoutVars>
          <dgm:bulletEnabled val="1"/>
        </dgm:presLayoutVars>
      </dgm:prSet>
      <dgm:spPr/>
    </dgm:pt>
    <dgm:pt modelId="{374121F7-102A-4114-8104-097FDA858184}" type="pres">
      <dgm:prSet presAssocID="{60F09A11-ED97-44D6-8BB9-4616849F9EFF}" presName="sibTrans" presStyleLbl="sibTrans2D1" presStyleIdx="1" presStyleCnt="3"/>
      <dgm:spPr/>
    </dgm:pt>
    <dgm:pt modelId="{3B042CF1-E3CB-4DBC-9BAE-9ECE1B9C2854}" type="pres">
      <dgm:prSet presAssocID="{60F09A11-ED97-44D6-8BB9-4616849F9EFF}" presName="connectorText" presStyleLbl="sibTrans2D1" presStyleIdx="1" presStyleCnt="3"/>
      <dgm:spPr/>
    </dgm:pt>
    <dgm:pt modelId="{02A3DBE7-2C1F-4A47-B12B-52453ECBED9B}" type="pres">
      <dgm:prSet presAssocID="{DA7FAF30-FC6E-4975-A285-861536DEA17F}" presName="node" presStyleLbl="node1" presStyleIdx="2" presStyleCnt="3">
        <dgm:presLayoutVars>
          <dgm:bulletEnabled val="1"/>
        </dgm:presLayoutVars>
      </dgm:prSet>
      <dgm:spPr/>
    </dgm:pt>
    <dgm:pt modelId="{4A8448E3-7F42-4889-A7F4-97FA4FD9539E}" type="pres">
      <dgm:prSet presAssocID="{21CD34B3-602F-49D5-A53C-A7647AEC7693}" presName="sibTrans" presStyleLbl="sibTrans2D1" presStyleIdx="2" presStyleCnt="3"/>
      <dgm:spPr/>
    </dgm:pt>
    <dgm:pt modelId="{F11ABAB6-4EB2-4CC0-B094-C3BF06D0FD9F}" type="pres">
      <dgm:prSet presAssocID="{21CD34B3-602F-49D5-A53C-A7647AEC7693}" presName="connectorText" presStyleLbl="sibTrans2D1" presStyleIdx="2" presStyleCnt="3"/>
      <dgm:spPr/>
    </dgm:pt>
  </dgm:ptLst>
  <dgm:cxnLst>
    <dgm:cxn modelId="{D22EAE03-D200-4789-9408-6BE4CEC1D0FC}" type="presOf" srcId="{60F09A11-ED97-44D6-8BB9-4616849F9EFF}" destId="{374121F7-102A-4114-8104-097FDA858184}" srcOrd="0" destOrd="0" presId="urn:microsoft.com/office/officeart/2005/8/layout/cycle7"/>
    <dgm:cxn modelId="{B00D6317-F324-43DC-874C-24F1F2F103F3}" srcId="{E0D5EAFD-2880-47F7-BEC8-6353B655320C}" destId="{DEBF2A3E-46C9-42C4-B779-345DEAEE35E6}" srcOrd="0" destOrd="0" parTransId="{3F4A5670-850C-4E13-86D3-C24313593437}" sibTransId="{BE5AC978-75A9-41BE-A151-397A9D51FC71}"/>
    <dgm:cxn modelId="{7A37F61E-38CC-486B-8B66-4F25779403AF}" type="presOf" srcId="{E0D5EAFD-2880-47F7-BEC8-6353B655320C}" destId="{8AD07D3E-2D2E-40B5-8816-968CF6FC987F}" srcOrd="0" destOrd="0" presId="urn:microsoft.com/office/officeart/2005/8/layout/cycle7"/>
    <dgm:cxn modelId="{35627B2E-59CB-465D-9D1B-079F373B265C}" type="presOf" srcId="{DEBF2A3E-46C9-42C4-B779-345DEAEE35E6}" destId="{70E1B8A7-B70E-455C-8078-7B2740C7515E}" srcOrd="0" destOrd="0" presId="urn:microsoft.com/office/officeart/2005/8/layout/cycle7"/>
    <dgm:cxn modelId="{6CC29032-A5C6-421A-B80B-5F68CB9098E5}" srcId="{E0D5EAFD-2880-47F7-BEC8-6353B655320C}" destId="{DA7FAF30-FC6E-4975-A285-861536DEA17F}" srcOrd="2" destOrd="0" parTransId="{CA5557B5-5403-42E2-9C21-35C638B726EA}" sibTransId="{21CD34B3-602F-49D5-A53C-A7647AEC7693}"/>
    <dgm:cxn modelId="{64F8A270-2946-4B43-816D-DDC5D5D3AE48}" type="presOf" srcId="{21CD34B3-602F-49D5-A53C-A7647AEC7693}" destId="{4A8448E3-7F42-4889-A7F4-97FA4FD9539E}" srcOrd="0" destOrd="0" presId="urn:microsoft.com/office/officeart/2005/8/layout/cycle7"/>
    <dgm:cxn modelId="{8841EF58-50CF-4C11-8196-FCA2C2C78082}" type="presOf" srcId="{59BF99D7-240F-4864-867B-85CF73E554C5}" destId="{0E9C5A30-0D2D-4E63-85D0-49C614C78E21}" srcOrd="0" destOrd="0" presId="urn:microsoft.com/office/officeart/2005/8/layout/cycle7"/>
    <dgm:cxn modelId="{524C2C85-2D3B-478A-B63D-8FE6D298B2FD}" type="presOf" srcId="{DA7FAF30-FC6E-4975-A285-861536DEA17F}" destId="{02A3DBE7-2C1F-4A47-B12B-52453ECBED9B}" srcOrd="0" destOrd="0" presId="urn:microsoft.com/office/officeart/2005/8/layout/cycle7"/>
    <dgm:cxn modelId="{9D59A291-8490-4F63-BC76-958DC0EBCC42}" type="presOf" srcId="{BE5AC978-75A9-41BE-A151-397A9D51FC71}" destId="{3B95A43C-B910-4D5D-9797-DC82B5DA109B}" srcOrd="1" destOrd="0" presId="urn:microsoft.com/office/officeart/2005/8/layout/cycle7"/>
    <dgm:cxn modelId="{3C52FBA5-72DC-4D23-8D44-F16345BB5C48}" srcId="{E0D5EAFD-2880-47F7-BEC8-6353B655320C}" destId="{59BF99D7-240F-4864-867B-85CF73E554C5}" srcOrd="1" destOrd="0" parTransId="{64BC37EB-22DF-4764-B958-8E6F694D4C89}" sibTransId="{60F09A11-ED97-44D6-8BB9-4616849F9EFF}"/>
    <dgm:cxn modelId="{44EE13A9-834D-47A4-BB0F-E98ECD45DB8E}" type="presOf" srcId="{BE5AC978-75A9-41BE-A151-397A9D51FC71}" destId="{7D0BEF77-2970-4789-9850-0A61A57C2931}" srcOrd="0" destOrd="0" presId="urn:microsoft.com/office/officeart/2005/8/layout/cycle7"/>
    <dgm:cxn modelId="{CD2D17B3-05BC-4A1F-A1EE-B7AE58331024}" type="presOf" srcId="{60F09A11-ED97-44D6-8BB9-4616849F9EFF}" destId="{3B042CF1-E3CB-4DBC-9BAE-9ECE1B9C2854}" srcOrd="1" destOrd="0" presId="urn:microsoft.com/office/officeart/2005/8/layout/cycle7"/>
    <dgm:cxn modelId="{B64E50D2-CD36-41E8-9903-2111107366B1}" type="presOf" srcId="{21CD34B3-602F-49D5-A53C-A7647AEC7693}" destId="{F11ABAB6-4EB2-4CC0-B094-C3BF06D0FD9F}" srcOrd="1" destOrd="0" presId="urn:microsoft.com/office/officeart/2005/8/layout/cycle7"/>
    <dgm:cxn modelId="{43A7BFEB-4CD3-4235-9D99-79B702F8E3BC}" type="presParOf" srcId="{8AD07D3E-2D2E-40B5-8816-968CF6FC987F}" destId="{70E1B8A7-B70E-455C-8078-7B2740C7515E}" srcOrd="0" destOrd="0" presId="urn:microsoft.com/office/officeart/2005/8/layout/cycle7"/>
    <dgm:cxn modelId="{76853981-EAD7-433C-9630-52D6310F211E}" type="presParOf" srcId="{8AD07D3E-2D2E-40B5-8816-968CF6FC987F}" destId="{7D0BEF77-2970-4789-9850-0A61A57C2931}" srcOrd="1" destOrd="0" presId="urn:microsoft.com/office/officeart/2005/8/layout/cycle7"/>
    <dgm:cxn modelId="{065A8874-E104-40AC-B9F7-8F87B152B83E}" type="presParOf" srcId="{7D0BEF77-2970-4789-9850-0A61A57C2931}" destId="{3B95A43C-B910-4D5D-9797-DC82B5DA109B}" srcOrd="0" destOrd="0" presId="urn:microsoft.com/office/officeart/2005/8/layout/cycle7"/>
    <dgm:cxn modelId="{3FDB5A42-4610-453B-BAFD-9E9DBFECF3AF}" type="presParOf" srcId="{8AD07D3E-2D2E-40B5-8816-968CF6FC987F}" destId="{0E9C5A30-0D2D-4E63-85D0-49C614C78E21}" srcOrd="2" destOrd="0" presId="urn:microsoft.com/office/officeart/2005/8/layout/cycle7"/>
    <dgm:cxn modelId="{857BA71E-34D5-40CB-B18A-25E759A88BF6}" type="presParOf" srcId="{8AD07D3E-2D2E-40B5-8816-968CF6FC987F}" destId="{374121F7-102A-4114-8104-097FDA858184}" srcOrd="3" destOrd="0" presId="urn:microsoft.com/office/officeart/2005/8/layout/cycle7"/>
    <dgm:cxn modelId="{728C886A-4DAF-497C-8F39-08A06895A7EE}" type="presParOf" srcId="{374121F7-102A-4114-8104-097FDA858184}" destId="{3B042CF1-E3CB-4DBC-9BAE-9ECE1B9C2854}" srcOrd="0" destOrd="0" presId="urn:microsoft.com/office/officeart/2005/8/layout/cycle7"/>
    <dgm:cxn modelId="{45FC296B-AF2A-4CEF-A463-63BBE041E816}" type="presParOf" srcId="{8AD07D3E-2D2E-40B5-8816-968CF6FC987F}" destId="{02A3DBE7-2C1F-4A47-B12B-52453ECBED9B}" srcOrd="4" destOrd="0" presId="urn:microsoft.com/office/officeart/2005/8/layout/cycle7"/>
    <dgm:cxn modelId="{01866BD9-BA92-4F3C-96FE-C68DA9FF895B}" type="presParOf" srcId="{8AD07D3E-2D2E-40B5-8816-968CF6FC987F}" destId="{4A8448E3-7F42-4889-A7F4-97FA4FD9539E}" srcOrd="5" destOrd="0" presId="urn:microsoft.com/office/officeart/2005/8/layout/cycle7"/>
    <dgm:cxn modelId="{96FD9408-F270-44EB-BF07-80E8A25166A2}" type="presParOf" srcId="{4A8448E3-7F42-4889-A7F4-97FA4FD9539E}" destId="{F11ABAB6-4EB2-4CC0-B094-C3BF06D0FD9F}"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3EB70E1-3C26-4769-BD7C-0A583025A1E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CB7150FD-826D-4AF0-BACC-26A1E6B56341}">
      <dgm:prSet phldrT="[Text]"/>
      <dgm:spPr/>
      <dgm:t>
        <a:bodyPr/>
        <a:lstStyle/>
        <a:p>
          <a:r>
            <a:rPr lang="en-IN" dirty="0"/>
            <a:t>Behavioural &amp; Interpersonal  Skills</a:t>
          </a:r>
        </a:p>
      </dgm:t>
    </dgm:pt>
    <dgm:pt modelId="{BE5B4A3C-104A-4EAB-823D-4BBFA166729F}" type="parTrans" cxnId="{E40FAF72-3146-419B-801C-4F6650E4C712}">
      <dgm:prSet/>
      <dgm:spPr/>
      <dgm:t>
        <a:bodyPr/>
        <a:lstStyle/>
        <a:p>
          <a:endParaRPr lang="en-IN"/>
        </a:p>
      </dgm:t>
    </dgm:pt>
    <dgm:pt modelId="{DC5FB139-2FE5-44F9-873A-20248766DDBE}" type="sibTrans" cxnId="{E40FAF72-3146-419B-801C-4F6650E4C712}">
      <dgm:prSet/>
      <dgm:spPr/>
      <dgm:t>
        <a:bodyPr/>
        <a:lstStyle/>
        <a:p>
          <a:endParaRPr lang="en-IN"/>
        </a:p>
      </dgm:t>
    </dgm:pt>
    <dgm:pt modelId="{5B8EB26C-170B-49A3-B10F-A6DB7E49EF4F}">
      <dgm:prSet phldrT="[Text]"/>
      <dgm:spPr/>
      <dgm:t>
        <a:bodyPr/>
        <a:lstStyle/>
        <a:p>
          <a:r>
            <a:rPr lang="en-IN" dirty="0"/>
            <a:t>Administrative Skills</a:t>
          </a:r>
        </a:p>
      </dgm:t>
    </dgm:pt>
    <dgm:pt modelId="{D4861E00-55F0-4772-A3FE-04AF87102439}" type="parTrans" cxnId="{DB2E60D2-83AC-465C-88A5-54D569839222}">
      <dgm:prSet/>
      <dgm:spPr/>
      <dgm:t>
        <a:bodyPr/>
        <a:lstStyle/>
        <a:p>
          <a:endParaRPr lang="en-IN"/>
        </a:p>
      </dgm:t>
    </dgm:pt>
    <dgm:pt modelId="{43D7DAAA-F1AF-4D32-AFC0-89E10BDF24BB}" type="sibTrans" cxnId="{DB2E60D2-83AC-465C-88A5-54D569839222}">
      <dgm:prSet/>
      <dgm:spPr/>
      <dgm:t>
        <a:bodyPr/>
        <a:lstStyle/>
        <a:p>
          <a:endParaRPr lang="en-IN"/>
        </a:p>
      </dgm:t>
    </dgm:pt>
    <dgm:pt modelId="{A2160C8F-A5DD-4377-BCAC-01660CC88351}">
      <dgm:prSet phldrT="[Text]"/>
      <dgm:spPr/>
      <dgm:t>
        <a:bodyPr/>
        <a:lstStyle/>
        <a:p>
          <a:r>
            <a:rPr lang="en-IN" dirty="0"/>
            <a:t>Design Skills</a:t>
          </a:r>
        </a:p>
      </dgm:t>
    </dgm:pt>
    <dgm:pt modelId="{69E5D231-F408-4011-8444-76CF54BFF1AD}" type="parTrans" cxnId="{D71A8583-7DFA-4A09-9193-6078E067440D}">
      <dgm:prSet/>
      <dgm:spPr/>
      <dgm:t>
        <a:bodyPr/>
        <a:lstStyle/>
        <a:p>
          <a:endParaRPr lang="en-IN"/>
        </a:p>
      </dgm:t>
    </dgm:pt>
    <dgm:pt modelId="{A950B96D-EDBB-4F2C-8854-09F7AFCB8B43}" type="sibTrans" cxnId="{D71A8583-7DFA-4A09-9193-6078E067440D}">
      <dgm:prSet/>
      <dgm:spPr/>
      <dgm:t>
        <a:bodyPr/>
        <a:lstStyle/>
        <a:p>
          <a:endParaRPr lang="en-IN"/>
        </a:p>
      </dgm:t>
    </dgm:pt>
    <dgm:pt modelId="{BE51FA3D-F4FD-4681-B1CB-CD12A9475F9D}">
      <dgm:prSet phldrT="[Text]"/>
      <dgm:spPr/>
      <dgm:t>
        <a:bodyPr/>
        <a:lstStyle/>
        <a:p>
          <a:r>
            <a:rPr lang="en-IN" dirty="0"/>
            <a:t>Analytical Skills</a:t>
          </a:r>
        </a:p>
      </dgm:t>
    </dgm:pt>
    <dgm:pt modelId="{ECAEBAD7-FFCF-464C-8F23-628B69871FE0}" type="parTrans" cxnId="{489C060C-8FD2-474A-A55E-9D34EF592DDB}">
      <dgm:prSet/>
      <dgm:spPr/>
      <dgm:t>
        <a:bodyPr/>
        <a:lstStyle/>
        <a:p>
          <a:endParaRPr lang="en-IN"/>
        </a:p>
      </dgm:t>
    </dgm:pt>
    <dgm:pt modelId="{4BE151C0-C180-4B6D-95CD-59FC75FA4673}" type="sibTrans" cxnId="{489C060C-8FD2-474A-A55E-9D34EF592DDB}">
      <dgm:prSet/>
      <dgm:spPr/>
      <dgm:t>
        <a:bodyPr/>
        <a:lstStyle/>
        <a:p>
          <a:endParaRPr lang="en-IN"/>
        </a:p>
      </dgm:t>
    </dgm:pt>
    <dgm:pt modelId="{B5672091-4000-476B-8624-6C3C476FCDB4}">
      <dgm:prSet phldrT="[Text]"/>
      <dgm:spPr/>
      <dgm:t>
        <a:bodyPr/>
        <a:lstStyle/>
        <a:p>
          <a:r>
            <a:rPr lang="en-IN" dirty="0"/>
            <a:t>Diagnostic Skills</a:t>
          </a:r>
        </a:p>
      </dgm:t>
    </dgm:pt>
    <dgm:pt modelId="{D159DF64-097B-4051-B8A5-D7CD0DC18521}" type="parTrans" cxnId="{24F4F2D9-9AD4-4A3D-8AFF-9820D5CB7E89}">
      <dgm:prSet/>
      <dgm:spPr/>
      <dgm:t>
        <a:bodyPr/>
        <a:lstStyle/>
        <a:p>
          <a:endParaRPr lang="en-IN"/>
        </a:p>
      </dgm:t>
    </dgm:pt>
    <dgm:pt modelId="{8783DBB9-2990-4D9B-AE50-F9E0A01568EB}" type="sibTrans" cxnId="{24F4F2D9-9AD4-4A3D-8AFF-9820D5CB7E89}">
      <dgm:prSet/>
      <dgm:spPr/>
      <dgm:t>
        <a:bodyPr/>
        <a:lstStyle/>
        <a:p>
          <a:endParaRPr lang="en-IN"/>
        </a:p>
      </dgm:t>
    </dgm:pt>
    <dgm:pt modelId="{F11B16A6-F111-40BF-9227-D82DD2A9786F}">
      <dgm:prSet phldrT="[Text]"/>
      <dgm:spPr/>
      <dgm:t>
        <a:bodyPr/>
        <a:lstStyle/>
        <a:p>
          <a:r>
            <a:rPr lang="en-IN" dirty="0"/>
            <a:t>Communication Skills</a:t>
          </a:r>
        </a:p>
      </dgm:t>
    </dgm:pt>
    <dgm:pt modelId="{14F5167D-66F2-4888-9663-7C88740C24EE}" type="parTrans" cxnId="{81B9A320-8B04-4C47-813C-DEA514145F4F}">
      <dgm:prSet/>
      <dgm:spPr/>
      <dgm:t>
        <a:bodyPr/>
        <a:lstStyle/>
        <a:p>
          <a:endParaRPr lang="en-IN"/>
        </a:p>
      </dgm:t>
    </dgm:pt>
    <dgm:pt modelId="{653BC5E0-6F38-48D1-8C4D-B52398801393}" type="sibTrans" cxnId="{81B9A320-8B04-4C47-813C-DEA514145F4F}">
      <dgm:prSet/>
      <dgm:spPr/>
      <dgm:t>
        <a:bodyPr/>
        <a:lstStyle/>
        <a:p>
          <a:endParaRPr lang="en-IN"/>
        </a:p>
      </dgm:t>
    </dgm:pt>
    <dgm:pt modelId="{523EE25E-B8AD-443F-AFC3-929543FEE77C}">
      <dgm:prSet phldrT="[Text]"/>
      <dgm:spPr/>
      <dgm:t>
        <a:bodyPr/>
        <a:lstStyle/>
        <a:p>
          <a:r>
            <a:rPr lang="en-IN" dirty="0"/>
            <a:t>Time Management Skills</a:t>
          </a:r>
        </a:p>
      </dgm:t>
    </dgm:pt>
    <dgm:pt modelId="{01011CF3-52EF-49D2-913D-38BEC764939E}" type="parTrans" cxnId="{2B24F07D-BF8B-4DAD-A15E-80224B287C81}">
      <dgm:prSet/>
      <dgm:spPr/>
      <dgm:t>
        <a:bodyPr/>
        <a:lstStyle/>
        <a:p>
          <a:endParaRPr lang="en-IN"/>
        </a:p>
      </dgm:t>
    </dgm:pt>
    <dgm:pt modelId="{F7A10E1C-58E7-4FF4-925F-9189F170D9D2}" type="sibTrans" cxnId="{2B24F07D-BF8B-4DAD-A15E-80224B287C81}">
      <dgm:prSet/>
      <dgm:spPr/>
      <dgm:t>
        <a:bodyPr/>
        <a:lstStyle/>
        <a:p>
          <a:endParaRPr lang="en-IN"/>
        </a:p>
      </dgm:t>
    </dgm:pt>
    <dgm:pt modelId="{C83428D0-067C-495F-8188-29A4E131FF0C}">
      <dgm:prSet phldrT="[Text]"/>
      <dgm:spPr/>
      <dgm:t>
        <a:bodyPr/>
        <a:lstStyle/>
        <a:p>
          <a:r>
            <a:rPr lang="en-IN" dirty="0"/>
            <a:t>Effectiveness Skills</a:t>
          </a:r>
        </a:p>
      </dgm:t>
    </dgm:pt>
    <dgm:pt modelId="{9A248EFA-CED1-4676-AACA-69E7C7BD0B82}" type="parTrans" cxnId="{FE237AC9-2157-4D49-A984-37B8039A9D4C}">
      <dgm:prSet/>
      <dgm:spPr/>
      <dgm:t>
        <a:bodyPr/>
        <a:lstStyle/>
        <a:p>
          <a:endParaRPr lang="en-IN"/>
        </a:p>
      </dgm:t>
    </dgm:pt>
    <dgm:pt modelId="{672C88DA-D7CB-410D-8BBE-346B04E851E7}" type="sibTrans" cxnId="{FE237AC9-2157-4D49-A984-37B8039A9D4C}">
      <dgm:prSet/>
      <dgm:spPr/>
      <dgm:t>
        <a:bodyPr/>
        <a:lstStyle/>
        <a:p>
          <a:endParaRPr lang="en-IN"/>
        </a:p>
      </dgm:t>
    </dgm:pt>
    <dgm:pt modelId="{5BA97AB2-2886-4641-A2C3-9E52941C4DBA}" type="pres">
      <dgm:prSet presAssocID="{E3EB70E1-3C26-4769-BD7C-0A583025A1E7}" presName="diagram" presStyleCnt="0">
        <dgm:presLayoutVars>
          <dgm:dir/>
          <dgm:resizeHandles val="exact"/>
        </dgm:presLayoutVars>
      </dgm:prSet>
      <dgm:spPr/>
    </dgm:pt>
    <dgm:pt modelId="{3A08FA09-7FD4-4F1C-8F16-114C47F5465C}" type="pres">
      <dgm:prSet presAssocID="{CB7150FD-826D-4AF0-BACC-26A1E6B56341}" presName="node" presStyleLbl="node1" presStyleIdx="0" presStyleCnt="8">
        <dgm:presLayoutVars>
          <dgm:bulletEnabled val="1"/>
        </dgm:presLayoutVars>
      </dgm:prSet>
      <dgm:spPr/>
    </dgm:pt>
    <dgm:pt modelId="{3C674D60-4C5F-45AD-9F19-DD04782FA467}" type="pres">
      <dgm:prSet presAssocID="{DC5FB139-2FE5-44F9-873A-20248766DDBE}" presName="sibTrans" presStyleCnt="0"/>
      <dgm:spPr/>
    </dgm:pt>
    <dgm:pt modelId="{8A2C8029-CAC5-43FF-9DEF-2AA676D4AFB1}" type="pres">
      <dgm:prSet presAssocID="{5B8EB26C-170B-49A3-B10F-A6DB7E49EF4F}" presName="node" presStyleLbl="node1" presStyleIdx="1" presStyleCnt="8">
        <dgm:presLayoutVars>
          <dgm:bulletEnabled val="1"/>
        </dgm:presLayoutVars>
      </dgm:prSet>
      <dgm:spPr/>
    </dgm:pt>
    <dgm:pt modelId="{4B558397-288C-4D95-9B43-5752735FCCA6}" type="pres">
      <dgm:prSet presAssocID="{43D7DAAA-F1AF-4D32-AFC0-89E10BDF24BB}" presName="sibTrans" presStyleCnt="0"/>
      <dgm:spPr/>
    </dgm:pt>
    <dgm:pt modelId="{0376F334-A287-4A5E-8303-19EDF222A8F9}" type="pres">
      <dgm:prSet presAssocID="{A2160C8F-A5DD-4377-BCAC-01660CC88351}" presName="node" presStyleLbl="node1" presStyleIdx="2" presStyleCnt="8">
        <dgm:presLayoutVars>
          <dgm:bulletEnabled val="1"/>
        </dgm:presLayoutVars>
      </dgm:prSet>
      <dgm:spPr/>
    </dgm:pt>
    <dgm:pt modelId="{898D2DE3-6415-4048-AFE9-CDE146F3F938}" type="pres">
      <dgm:prSet presAssocID="{A950B96D-EDBB-4F2C-8854-09F7AFCB8B43}" presName="sibTrans" presStyleCnt="0"/>
      <dgm:spPr/>
    </dgm:pt>
    <dgm:pt modelId="{EC8ACAFB-956E-4051-8BC5-09B5C55AE617}" type="pres">
      <dgm:prSet presAssocID="{BE51FA3D-F4FD-4681-B1CB-CD12A9475F9D}" presName="node" presStyleLbl="node1" presStyleIdx="3" presStyleCnt="8">
        <dgm:presLayoutVars>
          <dgm:bulletEnabled val="1"/>
        </dgm:presLayoutVars>
      </dgm:prSet>
      <dgm:spPr/>
    </dgm:pt>
    <dgm:pt modelId="{68B0FFBB-1B22-4631-9F76-5921B6547A3C}" type="pres">
      <dgm:prSet presAssocID="{4BE151C0-C180-4B6D-95CD-59FC75FA4673}" presName="sibTrans" presStyleCnt="0"/>
      <dgm:spPr/>
    </dgm:pt>
    <dgm:pt modelId="{0DABF705-A36A-4720-A2EE-997B3E43F9A5}" type="pres">
      <dgm:prSet presAssocID="{B5672091-4000-476B-8624-6C3C476FCDB4}" presName="node" presStyleLbl="node1" presStyleIdx="4" presStyleCnt="8">
        <dgm:presLayoutVars>
          <dgm:bulletEnabled val="1"/>
        </dgm:presLayoutVars>
      </dgm:prSet>
      <dgm:spPr/>
    </dgm:pt>
    <dgm:pt modelId="{EA3CD490-AA9E-445B-8852-1F28B01D9B66}" type="pres">
      <dgm:prSet presAssocID="{8783DBB9-2990-4D9B-AE50-F9E0A01568EB}" presName="sibTrans" presStyleCnt="0"/>
      <dgm:spPr/>
    </dgm:pt>
    <dgm:pt modelId="{D50E7D64-2EA0-47B9-BA47-77168A9CD3EE}" type="pres">
      <dgm:prSet presAssocID="{F11B16A6-F111-40BF-9227-D82DD2A9786F}" presName="node" presStyleLbl="node1" presStyleIdx="5" presStyleCnt="8">
        <dgm:presLayoutVars>
          <dgm:bulletEnabled val="1"/>
        </dgm:presLayoutVars>
      </dgm:prSet>
      <dgm:spPr/>
    </dgm:pt>
    <dgm:pt modelId="{75EDDDED-4153-433D-8F20-CAF748A02770}" type="pres">
      <dgm:prSet presAssocID="{653BC5E0-6F38-48D1-8C4D-B52398801393}" presName="sibTrans" presStyleCnt="0"/>
      <dgm:spPr/>
    </dgm:pt>
    <dgm:pt modelId="{148F0B60-3CD4-4729-B728-D901758F1F66}" type="pres">
      <dgm:prSet presAssocID="{523EE25E-B8AD-443F-AFC3-929543FEE77C}" presName="node" presStyleLbl="node1" presStyleIdx="6" presStyleCnt="8">
        <dgm:presLayoutVars>
          <dgm:bulletEnabled val="1"/>
        </dgm:presLayoutVars>
      </dgm:prSet>
      <dgm:spPr/>
    </dgm:pt>
    <dgm:pt modelId="{39578C7F-3A69-484C-82E8-2887F763F786}" type="pres">
      <dgm:prSet presAssocID="{F7A10E1C-58E7-4FF4-925F-9189F170D9D2}" presName="sibTrans" presStyleCnt="0"/>
      <dgm:spPr/>
    </dgm:pt>
    <dgm:pt modelId="{0B2240C0-BED1-4391-A853-6F5638139EC7}" type="pres">
      <dgm:prSet presAssocID="{C83428D0-067C-495F-8188-29A4E131FF0C}" presName="node" presStyleLbl="node1" presStyleIdx="7" presStyleCnt="8">
        <dgm:presLayoutVars>
          <dgm:bulletEnabled val="1"/>
        </dgm:presLayoutVars>
      </dgm:prSet>
      <dgm:spPr/>
    </dgm:pt>
  </dgm:ptLst>
  <dgm:cxnLst>
    <dgm:cxn modelId="{489C060C-8FD2-474A-A55E-9D34EF592DDB}" srcId="{E3EB70E1-3C26-4769-BD7C-0A583025A1E7}" destId="{BE51FA3D-F4FD-4681-B1CB-CD12A9475F9D}" srcOrd="3" destOrd="0" parTransId="{ECAEBAD7-FFCF-464C-8F23-628B69871FE0}" sibTransId="{4BE151C0-C180-4B6D-95CD-59FC75FA4673}"/>
    <dgm:cxn modelId="{81B9A320-8B04-4C47-813C-DEA514145F4F}" srcId="{E3EB70E1-3C26-4769-BD7C-0A583025A1E7}" destId="{F11B16A6-F111-40BF-9227-D82DD2A9786F}" srcOrd="5" destOrd="0" parTransId="{14F5167D-66F2-4888-9663-7C88740C24EE}" sibTransId="{653BC5E0-6F38-48D1-8C4D-B52398801393}"/>
    <dgm:cxn modelId="{E40FAF72-3146-419B-801C-4F6650E4C712}" srcId="{E3EB70E1-3C26-4769-BD7C-0A583025A1E7}" destId="{CB7150FD-826D-4AF0-BACC-26A1E6B56341}" srcOrd="0" destOrd="0" parTransId="{BE5B4A3C-104A-4EAB-823D-4BBFA166729F}" sibTransId="{DC5FB139-2FE5-44F9-873A-20248766DDBE}"/>
    <dgm:cxn modelId="{31B8BD54-6A1B-44A8-B05F-6941C9485B51}" type="presOf" srcId="{B5672091-4000-476B-8624-6C3C476FCDB4}" destId="{0DABF705-A36A-4720-A2EE-997B3E43F9A5}" srcOrd="0" destOrd="0" presId="urn:microsoft.com/office/officeart/2005/8/layout/default"/>
    <dgm:cxn modelId="{A5A18E57-5B48-41C1-B1F9-D8877E2898E3}" type="presOf" srcId="{523EE25E-B8AD-443F-AFC3-929543FEE77C}" destId="{148F0B60-3CD4-4729-B728-D901758F1F66}" srcOrd="0" destOrd="0" presId="urn:microsoft.com/office/officeart/2005/8/layout/default"/>
    <dgm:cxn modelId="{0836E859-910E-42F2-AC29-CC2ACC192F9D}" type="presOf" srcId="{CB7150FD-826D-4AF0-BACC-26A1E6B56341}" destId="{3A08FA09-7FD4-4F1C-8F16-114C47F5465C}" srcOrd="0" destOrd="0" presId="urn:microsoft.com/office/officeart/2005/8/layout/default"/>
    <dgm:cxn modelId="{2B24F07D-BF8B-4DAD-A15E-80224B287C81}" srcId="{E3EB70E1-3C26-4769-BD7C-0A583025A1E7}" destId="{523EE25E-B8AD-443F-AFC3-929543FEE77C}" srcOrd="6" destOrd="0" parTransId="{01011CF3-52EF-49D2-913D-38BEC764939E}" sibTransId="{F7A10E1C-58E7-4FF4-925F-9189F170D9D2}"/>
    <dgm:cxn modelId="{D71A8583-7DFA-4A09-9193-6078E067440D}" srcId="{E3EB70E1-3C26-4769-BD7C-0A583025A1E7}" destId="{A2160C8F-A5DD-4377-BCAC-01660CC88351}" srcOrd="2" destOrd="0" parTransId="{69E5D231-F408-4011-8444-76CF54BFF1AD}" sibTransId="{A950B96D-EDBB-4F2C-8854-09F7AFCB8B43}"/>
    <dgm:cxn modelId="{EE8B5184-49CB-4AEC-9EE2-D2494945D0ED}" type="presOf" srcId="{5B8EB26C-170B-49A3-B10F-A6DB7E49EF4F}" destId="{8A2C8029-CAC5-43FF-9DEF-2AA676D4AFB1}" srcOrd="0" destOrd="0" presId="urn:microsoft.com/office/officeart/2005/8/layout/default"/>
    <dgm:cxn modelId="{D0D5A787-F502-4A63-BC40-8AAED6A60CC7}" type="presOf" srcId="{A2160C8F-A5DD-4377-BCAC-01660CC88351}" destId="{0376F334-A287-4A5E-8303-19EDF222A8F9}" srcOrd="0" destOrd="0" presId="urn:microsoft.com/office/officeart/2005/8/layout/default"/>
    <dgm:cxn modelId="{C1371DBC-C369-4BFD-BDBF-2D1E0F323307}" type="presOf" srcId="{BE51FA3D-F4FD-4681-B1CB-CD12A9475F9D}" destId="{EC8ACAFB-956E-4051-8BC5-09B5C55AE617}" srcOrd="0" destOrd="0" presId="urn:microsoft.com/office/officeart/2005/8/layout/default"/>
    <dgm:cxn modelId="{FE237AC9-2157-4D49-A984-37B8039A9D4C}" srcId="{E3EB70E1-3C26-4769-BD7C-0A583025A1E7}" destId="{C83428D0-067C-495F-8188-29A4E131FF0C}" srcOrd="7" destOrd="0" parTransId="{9A248EFA-CED1-4676-AACA-69E7C7BD0B82}" sibTransId="{672C88DA-D7CB-410D-8BBE-346B04E851E7}"/>
    <dgm:cxn modelId="{DB2E60D2-83AC-465C-88A5-54D569839222}" srcId="{E3EB70E1-3C26-4769-BD7C-0A583025A1E7}" destId="{5B8EB26C-170B-49A3-B10F-A6DB7E49EF4F}" srcOrd="1" destOrd="0" parTransId="{D4861E00-55F0-4772-A3FE-04AF87102439}" sibTransId="{43D7DAAA-F1AF-4D32-AFC0-89E10BDF24BB}"/>
    <dgm:cxn modelId="{C86B64D4-5E0B-45F3-8466-4D253E42A57B}" type="presOf" srcId="{E3EB70E1-3C26-4769-BD7C-0A583025A1E7}" destId="{5BA97AB2-2886-4641-A2C3-9E52941C4DBA}" srcOrd="0" destOrd="0" presId="urn:microsoft.com/office/officeart/2005/8/layout/default"/>
    <dgm:cxn modelId="{24F4F2D9-9AD4-4A3D-8AFF-9820D5CB7E89}" srcId="{E3EB70E1-3C26-4769-BD7C-0A583025A1E7}" destId="{B5672091-4000-476B-8624-6C3C476FCDB4}" srcOrd="4" destOrd="0" parTransId="{D159DF64-097B-4051-B8A5-D7CD0DC18521}" sibTransId="{8783DBB9-2990-4D9B-AE50-F9E0A01568EB}"/>
    <dgm:cxn modelId="{F5D830E2-7228-49D7-80C2-0DAC712DE431}" type="presOf" srcId="{C83428D0-067C-495F-8188-29A4E131FF0C}" destId="{0B2240C0-BED1-4391-A853-6F5638139EC7}" srcOrd="0" destOrd="0" presId="urn:microsoft.com/office/officeart/2005/8/layout/default"/>
    <dgm:cxn modelId="{DE1989FF-9DE3-4DB3-8298-1F4033BE3966}" type="presOf" srcId="{F11B16A6-F111-40BF-9227-D82DD2A9786F}" destId="{D50E7D64-2EA0-47B9-BA47-77168A9CD3EE}" srcOrd="0" destOrd="0" presId="urn:microsoft.com/office/officeart/2005/8/layout/default"/>
    <dgm:cxn modelId="{87CD45AB-7E1C-4B76-A3E0-E4E3CA8C6135}" type="presParOf" srcId="{5BA97AB2-2886-4641-A2C3-9E52941C4DBA}" destId="{3A08FA09-7FD4-4F1C-8F16-114C47F5465C}" srcOrd="0" destOrd="0" presId="urn:microsoft.com/office/officeart/2005/8/layout/default"/>
    <dgm:cxn modelId="{2AAACF3D-7C37-4DFF-9382-B383C549AADB}" type="presParOf" srcId="{5BA97AB2-2886-4641-A2C3-9E52941C4DBA}" destId="{3C674D60-4C5F-45AD-9F19-DD04782FA467}" srcOrd="1" destOrd="0" presId="urn:microsoft.com/office/officeart/2005/8/layout/default"/>
    <dgm:cxn modelId="{52CEFDFA-9F5F-469B-A64C-F5E24777F183}" type="presParOf" srcId="{5BA97AB2-2886-4641-A2C3-9E52941C4DBA}" destId="{8A2C8029-CAC5-43FF-9DEF-2AA676D4AFB1}" srcOrd="2" destOrd="0" presId="urn:microsoft.com/office/officeart/2005/8/layout/default"/>
    <dgm:cxn modelId="{A34DF62B-4F47-4A0C-AEE9-DBFA448818C2}" type="presParOf" srcId="{5BA97AB2-2886-4641-A2C3-9E52941C4DBA}" destId="{4B558397-288C-4D95-9B43-5752735FCCA6}" srcOrd="3" destOrd="0" presId="urn:microsoft.com/office/officeart/2005/8/layout/default"/>
    <dgm:cxn modelId="{C71C6F24-A487-428A-A600-EA05DB1FF5D9}" type="presParOf" srcId="{5BA97AB2-2886-4641-A2C3-9E52941C4DBA}" destId="{0376F334-A287-4A5E-8303-19EDF222A8F9}" srcOrd="4" destOrd="0" presId="urn:microsoft.com/office/officeart/2005/8/layout/default"/>
    <dgm:cxn modelId="{1DE31ED9-EC41-4DA5-99A3-526AF89B4771}" type="presParOf" srcId="{5BA97AB2-2886-4641-A2C3-9E52941C4DBA}" destId="{898D2DE3-6415-4048-AFE9-CDE146F3F938}" srcOrd="5" destOrd="0" presId="urn:microsoft.com/office/officeart/2005/8/layout/default"/>
    <dgm:cxn modelId="{1C06DA81-4D05-43ED-A2E0-7DF9D28353B6}" type="presParOf" srcId="{5BA97AB2-2886-4641-A2C3-9E52941C4DBA}" destId="{EC8ACAFB-956E-4051-8BC5-09B5C55AE617}" srcOrd="6" destOrd="0" presId="urn:microsoft.com/office/officeart/2005/8/layout/default"/>
    <dgm:cxn modelId="{B05B87EF-229E-4342-9368-4E3B7916FED4}" type="presParOf" srcId="{5BA97AB2-2886-4641-A2C3-9E52941C4DBA}" destId="{68B0FFBB-1B22-4631-9F76-5921B6547A3C}" srcOrd="7" destOrd="0" presId="urn:microsoft.com/office/officeart/2005/8/layout/default"/>
    <dgm:cxn modelId="{C12ED950-5AC7-4665-97AD-60B3561539E8}" type="presParOf" srcId="{5BA97AB2-2886-4641-A2C3-9E52941C4DBA}" destId="{0DABF705-A36A-4720-A2EE-997B3E43F9A5}" srcOrd="8" destOrd="0" presId="urn:microsoft.com/office/officeart/2005/8/layout/default"/>
    <dgm:cxn modelId="{6E0C8D06-6B2D-441B-8BE8-E6A54FBE8313}" type="presParOf" srcId="{5BA97AB2-2886-4641-A2C3-9E52941C4DBA}" destId="{EA3CD490-AA9E-445B-8852-1F28B01D9B66}" srcOrd="9" destOrd="0" presId="urn:microsoft.com/office/officeart/2005/8/layout/default"/>
    <dgm:cxn modelId="{52D43601-6249-4696-97DB-0C4420C2D9C5}" type="presParOf" srcId="{5BA97AB2-2886-4641-A2C3-9E52941C4DBA}" destId="{D50E7D64-2EA0-47B9-BA47-77168A9CD3EE}" srcOrd="10" destOrd="0" presId="urn:microsoft.com/office/officeart/2005/8/layout/default"/>
    <dgm:cxn modelId="{9F0CE32B-6876-41EF-BFA7-CE75321370CF}" type="presParOf" srcId="{5BA97AB2-2886-4641-A2C3-9E52941C4DBA}" destId="{75EDDDED-4153-433D-8F20-CAF748A02770}" srcOrd="11" destOrd="0" presId="urn:microsoft.com/office/officeart/2005/8/layout/default"/>
    <dgm:cxn modelId="{F9FECFA4-618D-4DE4-A4F1-5BD3D295C194}" type="presParOf" srcId="{5BA97AB2-2886-4641-A2C3-9E52941C4DBA}" destId="{148F0B60-3CD4-4729-B728-D901758F1F66}" srcOrd="12" destOrd="0" presId="urn:microsoft.com/office/officeart/2005/8/layout/default"/>
    <dgm:cxn modelId="{C123F1A0-52FD-43E2-AD3B-13B85624C468}" type="presParOf" srcId="{5BA97AB2-2886-4641-A2C3-9E52941C4DBA}" destId="{39578C7F-3A69-484C-82E8-2887F763F786}" srcOrd="13" destOrd="0" presId="urn:microsoft.com/office/officeart/2005/8/layout/default"/>
    <dgm:cxn modelId="{0670217C-FAD9-4D30-90B0-341EFDD62613}" type="presParOf" srcId="{5BA97AB2-2886-4641-A2C3-9E52941C4DBA}" destId="{0B2240C0-BED1-4391-A853-6F5638139EC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5B0FD8-C34E-4CC2-875A-13B7501726F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643A6870-4716-4E9C-A89D-BC721DD4F1A7}">
      <dgm:prSet phldrT="[Text]"/>
      <dgm:spPr/>
      <dgm:t>
        <a:bodyPr/>
        <a:lstStyle/>
        <a:p>
          <a:r>
            <a:rPr lang="en-IN" dirty="0"/>
            <a:t>CONCEPTUAL SKILLS</a:t>
          </a:r>
        </a:p>
      </dgm:t>
    </dgm:pt>
    <dgm:pt modelId="{1B2E5D2A-9FD5-4E76-A998-7B2E08382D5C}" type="parTrans" cxnId="{EE6500FA-50A9-46BC-9C2D-E5A06C4D5BB9}">
      <dgm:prSet/>
      <dgm:spPr/>
      <dgm:t>
        <a:bodyPr/>
        <a:lstStyle/>
        <a:p>
          <a:endParaRPr lang="en-IN"/>
        </a:p>
      </dgm:t>
    </dgm:pt>
    <dgm:pt modelId="{8DA008C7-70EE-4A33-917D-013020041A96}" type="sibTrans" cxnId="{EE6500FA-50A9-46BC-9C2D-E5A06C4D5BB9}">
      <dgm:prSet/>
      <dgm:spPr/>
      <dgm:t>
        <a:bodyPr/>
        <a:lstStyle/>
        <a:p>
          <a:endParaRPr lang="en-IN"/>
        </a:p>
      </dgm:t>
    </dgm:pt>
    <dgm:pt modelId="{E099C07C-B2AD-4860-BAFB-03E03198080B}">
      <dgm:prSet phldrT="[Text]"/>
      <dgm:spPr/>
      <dgm:t>
        <a:bodyPr/>
        <a:lstStyle/>
        <a:p>
          <a:r>
            <a:rPr lang="en-IN" dirty="0"/>
            <a:t>HUMAN SKILLS</a:t>
          </a:r>
        </a:p>
      </dgm:t>
    </dgm:pt>
    <dgm:pt modelId="{E80D1265-28AF-4A32-A000-BBDD50519059}" type="parTrans" cxnId="{19C15991-0261-4C5B-9FFC-D9E34F95574A}">
      <dgm:prSet/>
      <dgm:spPr/>
      <dgm:t>
        <a:bodyPr/>
        <a:lstStyle/>
        <a:p>
          <a:endParaRPr lang="en-IN"/>
        </a:p>
      </dgm:t>
    </dgm:pt>
    <dgm:pt modelId="{EAC90D12-2495-4729-B21B-44E5F61A63EA}" type="sibTrans" cxnId="{19C15991-0261-4C5B-9FFC-D9E34F95574A}">
      <dgm:prSet/>
      <dgm:spPr/>
      <dgm:t>
        <a:bodyPr/>
        <a:lstStyle/>
        <a:p>
          <a:endParaRPr lang="en-IN"/>
        </a:p>
      </dgm:t>
    </dgm:pt>
    <dgm:pt modelId="{71C437A3-7086-40DA-A1DA-9734316341AC}">
      <dgm:prSet phldrT="[Text]"/>
      <dgm:spPr/>
      <dgm:t>
        <a:bodyPr/>
        <a:lstStyle/>
        <a:p>
          <a:r>
            <a:rPr lang="en-IN" dirty="0"/>
            <a:t>TECHNICAL SKILLS</a:t>
          </a:r>
        </a:p>
      </dgm:t>
    </dgm:pt>
    <dgm:pt modelId="{0BB3BF97-A52B-4E77-BF69-984B23C325C1}" type="parTrans" cxnId="{F2400105-2B31-4B69-AEEA-5957BF5A995B}">
      <dgm:prSet/>
      <dgm:spPr/>
      <dgm:t>
        <a:bodyPr/>
        <a:lstStyle/>
        <a:p>
          <a:endParaRPr lang="en-IN"/>
        </a:p>
      </dgm:t>
    </dgm:pt>
    <dgm:pt modelId="{876934F5-CA01-40A4-9DEB-4352B8D97259}" type="sibTrans" cxnId="{F2400105-2B31-4B69-AEEA-5957BF5A995B}">
      <dgm:prSet/>
      <dgm:spPr/>
      <dgm:t>
        <a:bodyPr/>
        <a:lstStyle/>
        <a:p>
          <a:endParaRPr lang="en-IN"/>
        </a:p>
      </dgm:t>
    </dgm:pt>
    <dgm:pt modelId="{4C2027D6-EA67-4C71-B03C-10552A954F21}" type="pres">
      <dgm:prSet presAssocID="{605B0FD8-C34E-4CC2-875A-13B7501726FE}" presName="linear" presStyleCnt="0">
        <dgm:presLayoutVars>
          <dgm:dir/>
          <dgm:animLvl val="lvl"/>
          <dgm:resizeHandles val="exact"/>
        </dgm:presLayoutVars>
      </dgm:prSet>
      <dgm:spPr/>
    </dgm:pt>
    <dgm:pt modelId="{C110F173-F780-48E8-9F71-8A731D093EBD}" type="pres">
      <dgm:prSet presAssocID="{643A6870-4716-4E9C-A89D-BC721DD4F1A7}" presName="parentLin" presStyleCnt="0"/>
      <dgm:spPr/>
    </dgm:pt>
    <dgm:pt modelId="{E16E134C-2086-4382-897F-3DFC5A982CE7}" type="pres">
      <dgm:prSet presAssocID="{643A6870-4716-4E9C-A89D-BC721DD4F1A7}" presName="parentLeftMargin" presStyleLbl="node1" presStyleIdx="0" presStyleCnt="3"/>
      <dgm:spPr/>
    </dgm:pt>
    <dgm:pt modelId="{02A81E32-2D70-4957-BAE8-0D72E82A2408}" type="pres">
      <dgm:prSet presAssocID="{643A6870-4716-4E9C-A89D-BC721DD4F1A7}" presName="parentText" presStyleLbl="node1" presStyleIdx="0" presStyleCnt="3">
        <dgm:presLayoutVars>
          <dgm:chMax val="0"/>
          <dgm:bulletEnabled val="1"/>
        </dgm:presLayoutVars>
      </dgm:prSet>
      <dgm:spPr/>
    </dgm:pt>
    <dgm:pt modelId="{05E1D4B6-CDF6-4081-A06A-DF5613A2F99E}" type="pres">
      <dgm:prSet presAssocID="{643A6870-4716-4E9C-A89D-BC721DD4F1A7}" presName="negativeSpace" presStyleCnt="0"/>
      <dgm:spPr/>
    </dgm:pt>
    <dgm:pt modelId="{371861D1-CEAD-4471-839E-085C90788830}" type="pres">
      <dgm:prSet presAssocID="{643A6870-4716-4E9C-A89D-BC721DD4F1A7}" presName="childText" presStyleLbl="conFgAcc1" presStyleIdx="0" presStyleCnt="3">
        <dgm:presLayoutVars>
          <dgm:bulletEnabled val="1"/>
        </dgm:presLayoutVars>
      </dgm:prSet>
      <dgm:spPr/>
    </dgm:pt>
    <dgm:pt modelId="{113211E8-C12C-4132-8354-5A2207581C07}" type="pres">
      <dgm:prSet presAssocID="{8DA008C7-70EE-4A33-917D-013020041A96}" presName="spaceBetweenRectangles" presStyleCnt="0"/>
      <dgm:spPr/>
    </dgm:pt>
    <dgm:pt modelId="{6A85F875-A73B-4A98-81DE-015F10ED0166}" type="pres">
      <dgm:prSet presAssocID="{E099C07C-B2AD-4860-BAFB-03E03198080B}" presName="parentLin" presStyleCnt="0"/>
      <dgm:spPr/>
    </dgm:pt>
    <dgm:pt modelId="{697B1D95-DF3F-457A-A238-690EB06503E5}" type="pres">
      <dgm:prSet presAssocID="{E099C07C-B2AD-4860-BAFB-03E03198080B}" presName="parentLeftMargin" presStyleLbl="node1" presStyleIdx="0" presStyleCnt="3"/>
      <dgm:spPr/>
    </dgm:pt>
    <dgm:pt modelId="{405E0D63-9612-420F-80C3-F18B45B6BDBC}" type="pres">
      <dgm:prSet presAssocID="{E099C07C-B2AD-4860-BAFB-03E03198080B}" presName="parentText" presStyleLbl="node1" presStyleIdx="1" presStyleCnt="3">
        <dgm:presLayoutVars>
          <dgm:chMax val="0"/>
          <dgm:bulletEnabled val="1"/>
        </dgm:presLayoutVars>
      </dgm:prSet>
      <dgm:spPr/>
    </dgm:pt>
    <dgm:pt modelId="{6839DC2C-033A-426A-974B-6180936A5EEB}" type="pres">
      <dgm:prSet presAssocID="{E099C07C-B2AD-4860-BAFB-03E03198080B}" presName="negativeSpace" presStyleCnt="0"/>
      <dgm:spPr/>
    </dgm:pt>
    <dgm:pt modelId="{2AADA5CC-D08E-4396-ABA1-4B932D38B7F5}" type="pres">
      <dgm:prSet presAssocID="{E099C07C-B2AD-4860-BAFB-03E03198080B}" presName="childText" presStyleLbl="conFgAcc1" presStyleIdx="1" presStyleCnt="3">
        <dgm:presLayoutVars>
          <dgm:bulletEnabled val="1"/>
        </dgm:presLayoutVars>
      </dgm:prSet>
      <dgm:spPr/>
    </dgm:pt>
    <dgm:pt modelId="{84E03B92-EB06-4934-A510-6765BE91B271}" type="pres">
      <dgm:prSet presAssocID="{EAC90D12-2495-4729-B21B-44E5F61A63EA}" presName="spaceBetweenRectangles" presStyleCnt="0"/>
      <dgm:spPr/>
    </dgm:pt>
    <dgm:pt modelId="{00231B3A-2486-42A1-BBC2-74B5981E190A}" type="pres">
      <dgm:prSet presAssocID="{71C437A3-7086-40DA-A1DA-9734316341AC}" presName="parentLin" presStyleCnt="0"/>
      <dgm:spPr/>
    </dgm:pt>
    <dgm:pt modelId="{37049D5D-EBC1-4D89-8F17-9F0851152B17}" type="pres">
      <dgm:prSet presAssocID="{71C437A3-7086-40DA-A1DA-9734316341AC}" presName="parentLeftMargin" presStyleLbl="node1" presStyleIdx="1" presStyleCnt="3"/>
      <dgm:spPr/>
    </dgm:pt>
    <dgm:pt modelId="{3D60ABAB-5975-4B67-81F8-7FFB4EF9BDFA}" type="pres">
      <dgm:prSet presAssocID="{71C437A3-7086-40DA-A1DA-9734316341AC}" presName="parentText" presStyleLbl="node1" presStyleIdx="2" presStyleCnt="3">
        <dgm:presLayoutVars>
          <dgm:chMax val="0"/>
          <dgm:bulletEnabled val="1"/>
        </dgm:presLayoutVars>
      </dgm:prSet>
      <dgm:spPr/>
    </dgm:pt>
    <dgm:pt modelId="{6BBF40C1-78BE-489A-A70F-511B5BDB5100}" type="pres">
      <dgm:prSet presAssocID="{71C437A3-7086-40DA-A1DA-9734316341AC}" presName="negativeSpace" presStyleCnt="0"/>
      <dgm:spPr/>
    </dgm:pt>
    <dgm:pt modelId="{4B229006-10B2-41EF-92C2-69A068A0D5F9}" type="pres">
      <dgm:prSet presAssocID="{71C437A3-7086-40DA-A1DA-9734316341AC}" presName="childText" presStyleLbl="conFgAcc1" presStyleIdx="2" presStyleCnt="3">
        <dgm:presLayoutVars>
          <dgm:bulletEnabled val="1"/>
        </dgm:presLayoutVars>
      </dgm:prSet>
      <dgm:spPr/>
    </dgm:pt>
  </dgm:ptLst>
  <dgm:cxnLst>
    <dgm:cxn modelId="{F2400105-2B31-4B69-AEEA-5957BF5A995B}" srcId="{605B0FD8-C34E-4CC2-875A-13B7501726FE}" destId="{71C437A3-7086-40DA-A1DA-9734316341AC}" srcOrd="2" destOrd="0" parTransId="{0BB3BF97-A52B-4E77-BF69-984B23C325C1}" sibTransId="{876934F5-CA01-40A4-9DEB-4352B8D97259}"/>
    <dgm:cxn modelId="{B11CF629-2672-41AB-A131-5397CAD28614}" type="presOf" srcId="{E099C07C-B2AD-4860-BAFB-03E03198080B}" destId="{405E0D63-9612-420F-80C3-F18B45B6BDBC}" srcOrd="1" destOrd="0" presId="urn:microsoft.com/office/officeart/2005/8/layout/list1"/>
    <dgm:cxn modelId="{6D9B807B-377A-4F6E-85B6-120E94802B70}" type="presOf" srcId="{71C437A3-7086-40DA-A1DA-9734316341AC}" destId="{3D60ABAB-5975-4B67-81F8-7FFB4EF9BDFA}" srcOrd="1" destOrd="0" presId="urn:microsoft.com/office/officeart/2005/8/layout/list1"/>
    <dgm:cxn modelId="{B98A3180-4164-411A-81E2-8A661E90D9D7}" type="presOf" srcId="{643A6870-4716-4E9C-A89D-BC721DD4F1A7}" destId="{E16E134C-2086-4382-897F-3DFC5A982CE7}" srcOrd="0" destOrd="0" presId="urn:microsoft.com/office/officeart/2005/8/layout/list1"/>
    <dgm:cxn modelId="{0A312083-AAA8-4607-9BBA-CCFF29AB1EE6}" type="presOf" srcId="{643A6870-4716-4E9C-A89D-BC721DD4F1A7}" destId="{02A81E32-2D70-4957-BAE8-0D72E82A2408}" srcOrd="1" destOrd="0" presId="urn:microsoft.com/office/officeart/2005/8/layout/list1"/>
    <dgm:cxn modelId="{19C15991-0261-4C5B-9FFC-D9E34F95574A}" srcId="{605B0FD8-C34E-4CC2-875A-13B7501726FE}" destId="{E099C07C-B2AD-4860-BAFB-03E03198080B}" srcOrd="1" destOrd="0" parTransId="{E80D1265-28AF-4A32-A000-BBDD50519059}" sibTransId="{EAC90D12-2495-4729-B21B-44E5F61A63EA}"/>
    <dgm:cxn modelId="{4B3E5AC9-B693-4B64-839B-F3B24807A908}" type="presOf" srcId="{71C437A3-7086-40DA-A1DA-9734316341AC}" destId="{37049D5D-EBC1-4D89-8F17-9F0851152B17}" srcOrd="0" destOrd="0" presId="urn:microsoft.com/office/officeart/2005/8/layout/list1"/>
    <dgm:cxn modelId="{857C3EE2-F537-47AC-A25B-CB63EB9EC1EF}" type="presOf" srcId="{E099C07C-B2AD-4860-BAFB-03E03198080B}" destId="{697B1D95-DF3F-457A-A238-690EB06503E5}" srcOrd="0" destOrd="0" presId="urn:microsoft.com/office/officeart/2005/8/layout/list1"/>
    <dgm:cxn modelId="{EE6500FA-50A9-46BC-9C2D-E5A06C4D5BB9}" srcId="{605B0FD8-C34E-4CC2-875A-13B7501726FE}" destId="{643A6870-4716-4E9C-A89D-BC721DD4F1A7}" srcOrd="0" destOrd="0" parTransId="{1B2E5D2A-9FD5-4E76-A998-7B2E08382D5C}" sibTransId="{8DA008C7-70EE-4A33-917D-013020041A96}"/>
    <dgm:cxn modelId="{4EA2FCFA-D410-4C1B-A2DB-AE970920A9FA}" type="presOf" srcId="{605B0FD8-C34E-4CC2-875A-13B7501726FE}" destId="{4C2027D6-EA67-4C71-B03C-10552A954F21}" srcOrd="0" destOrd="0" presId="urn:microsoft.com/office/officeart/2005/8/layout/list1"/>
    <dgm:cxn modelId="{FA05E2C6-D8F7-4130-94E8-DA200AC80E21}" type="presParOf" srcId="{4C2027D6-EA67-4C71-B03C-10552A954F21}" destId="{C110F173-F780-48E8-9F71-8A731D093EBD}" srcOrd="0" destOrd="0" presId="urn:microsoft.com/office/officeart/2005/8/layout/list1"/>
    <dgm:cxn modelId="{B9CCFED9-FC39-4CB7-8D2B-C6B9557CC2FE}" type="presParOf" srcId="{C110F173-F780-48E8-9F71-8A731D093EBD}" destId="{E16E134C-2086-4382-897F-3DFC5A982CE7}" srcOrd="0" destOrd="0" presId="urn:microsoft.com/office/officeart/2005/8/layout/list1"/>
    <dgm:cxn modelId="{9A6A228A-EE0D-43DF-BEFE-2F2CAB1AF6B3}" type="presParOf" srcId="{C110F173-F780-48E8-9F71-8A731D093EBD}" destId="{02A81E32-2D70-4957-BAE8-0D72E82A2408}" srcOrd="1" destOrd="0" presId="urn:microsoft.com/office/officeart/2005/8/layout/list1"/>
    <dgm:cxn modelId="{574ABFD6-373B-40EC-805B-862FD83B404C}" type="presParOf" srcId="{4C2027D6-EA67-4C71-B03C-10552A954F21}" destId="{05E1D4B6-CDF6-4081-A06A-DF5613A2F99E}" srcOrd="1" destOrd="0" presId="urn:microsoft.com/office/officeart/2005/8/layout/list1"/>
    <dgm:cxn modelId="{B21BBC3B-3481-4260-A2CC-3985AAB44716}" type="presParOf" srcId="{4C2027D6-EA67-4C71-B03C-10552A954F21}" destId="{371861D1-CEAD-4471-839E-085C90788830}" srcOrd="2" destOrd="0" presId="urn:microsoft.com/office/officeart/2005/8/layout/list1"/>
    <dgm:cxn modelId="{D318B82B-ABF3-481F-A386-C9A8A133588F}" type="presParOf" srcId="{4C2027D6-EA67-4C71-B03C-10552A954F21}" destId="{113211E8-C12C-4132-8354-5A2207581C07}" srcOrd="3" destOrd="0" presId="urn:microsoft.com/office/officeart/2005/8/layout/list1"/>
    <dgm:cxn modelId="{EBA1A53F-CF73-4A8F-9C96-AFECA9BD88BE}" type="presParOf" srcId="{4C2027D6-EA67-4C71-B03C-10552A954F21}" destId="{6A85F875-A73B-4A98-81DE-015F10ED0166}" srcOrd="4" destOrd="0" presId="urn:microsoft.com/office/officeart/2005/8/layout/list1"/>
    <dgm:cxn modelId="{E468B0DE-06AC-431D-A3AD-C9917A4CC445}" type="presParOf" srcId="{6A85F875-A73B-4A98-81DE-015F10ED0166}" destId="{697B1D95-DF3F-457A-A238-690EB06503E5}" srcOrd="0" destOrd="0" presId="urn:microsoft.com/office/officeart/2005/8/layout/list1"/>
    <dgm:cxn modelId="{C47F70CD-53CF-46B3-A4D0-43C180BFE110}" type="presParOf" srcId="{6A85F875-A73B-4A98-81DE-015F10ED0166}" destId="{405E0D63-9612-420F-80C3-F18B45B6BDBC}" srcOrd="1" destOrd="0" presId="urn:microsoft.com/office/officeart/2005/8/layout/list1"/>
    <dgm:cxn modelId="{BB70C9C4-24CE-46D4-A2B8-DFE2252E614A}" type="presParOf" srcId="{4C2027D6-EA67-4C71-B03C-10552A954F21}" destId="{6839DC2C-033A-426A-974B-6180936A5EEB}" srcOrd="5" destOrd="0" presId="urn:microsoft.com/office/officeart/2005/8/layout/list1"/>
    <dgm:cxn modelId="{1634C266-A1F0-4FFB-9606-B0F67FF543BC}" type="presParOf" srcId="{4C2027D6-EA67-4C71-B03C-10552A954F21}" destId="{2AADA5CC-D08E-4396-ABA1-4B932D38B7F5}" srcOrd="6" destOrd="0" presId="urn:microsoft.com/office/officeart/2005/8/layout/list1"/>
    <dgm:cxn modelId="{41DB958F-1FEE-4678-A9FD-D22E340A4870}" type="presParOf" srcId="{4C2027D6-EA67-4C71-B03C-10552A954F21}" destId="{84E03B92-EB06-4934-A510-6765BE91B271}" srcOrd="7" destOrd="0" presId="urn:microsoft.com/office/officeart/2005/8/layout/list1"/>
    <dgm:cxn modelId="{5BC84EF2-105B-4699-BBB1-50A3EB1EE382}" type="presParOf" srcId="{4C2027D6-EA67-4C71-B03C-10552A954F21}" destId="{00231B3A-2486-42A1-BBC2-74B5981E190A}" srcOrd="8" destOrd="0" presId="urn:microsoft.com/office/officeart/2005/8/layout/list1"/>
    <dgm:cxn modelId="{E1C61971-3911-482C-BB94-0EFDD787ABA2}" type="presParOf" srcId="{00231B3A-2486-42A1-BBC2-74B5981E190A}" destId="{37049D5D-EBC1-4D89-8F17-9F0851152B17}" srcOrd="0" destOrd="0" presId="urn:microsoft.com/office/officeart/2005/8/layout/list1"/>
    <dgm:cxn modelId="{41F2E37D-28C9-4B2A-AFB8-CA93CBB3AE38}" type="presParOf" srcId="{00231B3A-2486-42A1-BBC2-74B5981E190A}" destId="{3D60ABAB-5975-4B67-81F8-7FFB4EF9BDFA}" srcOrd="1" destOrd="0" presId="urn:microsoft.com/office/officeart/2005/8/layout/list1"/>
    <dgm:cxn modelId="{ECA40256-CDBF-4160-937B-1150002C9A2E}" type="presParOf" srcId="{4C2027D6-EA67-4C71-B03C-10552A954F21}" destId="{6BBF40C1-78BE-489A-A70F-511B5BDB5100}" srcOrd="9" destOrd="0" presId="urn:microsoft.com/office/officeart/2005/8/layout/list1"/>
    <dgm:cxn modelId="{34BC3C3F-1A3A-44BE-9B9C-1FF34F2CDC84}" type="presParOf" srcId="{4C2027D6-EA67-4C71-B03C-10552A954F21}" destId="{4B229006-10B2-41EF-92C2-69A068A0D5F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2F6FB6B-A078-46A1-9C4C-E95F8457F10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D2235817-4827-4497-8906-42F21E7DD4B9}">
      <dgm:prSet phldrT="[Text]"/>
      <dgm:spPr/>
      <dgm:t>
        <a:bodyPr/>
        <a:lstStyle/>
        <a:p>
          <a:r>
            <a:rPr lang="en-IN" dirty="0"/>
            <a:t>DECISION MAKING SKILLS</a:t>
          </a:r>
        </a:p>
      </dgm:t>
    </dgm:pt>
    <dgm:pt modelId="{ADBC1E72-B066-405C-B3A6-802CF60DAF3C}" type="parTrans" cxnId="{67B5025F-DD36-46A5-B020-4AA3213D90EB}">
      <dgm:prSet/>
      <dgm:spPr/>
      <dgm:t>
        <a:bodyPr/>
        <a:lstStyle/>
        <a:p>
          <a:endParaRPr lang="en-IN"/>
        </a:p>
      </dgm:t>
    </dgm:pt>
    <dgm:pt modelId="{52A3D984-95E8-4922-9B4B-E9DB142F4047}" type="sibTrans" cxnId="{67B5025F-DD36-46A5-B020-4AA3213D90EB}">
      <dgm:prSet/>
      <dgm:spPr/>
      <dgm:t>
        <a:bodyPr/>
        <a:lstStyle/>
        <a:p>
          <a:endParaRPr lang="en-IN"/>
        </a:p>
      </dgm:t>
    </dgm:pt>
    <dgm:pt modelId="{CFC24E7E-7861-411F-8AD0-DEE0D4285853}">
      <dgm:prSet phldrT="[Text]"/>
      <dgm:spPr/>
      <dgm:t>
        <a:bodyPr/>
        <a:lstStyle/>
        <a:p>
          <a:r>
            <a:rPr lang="en-IN" dirty="0"/>
            <a:t>DESIGN SKILLS</a:t>
          </a:r>
        </a:p>
      </dgm:t>
    </dgm:pt>
    <dgm:pt modelId="{55EE629A-5D9D-47F3-BDBC-EC5461061488}" type="parTrans" cxnId="{8AFB20A0-4361-4AF7-82D1-0CC76F812E21}">
      <dgm:prSet/>
      <dgm:spPr/>
      <dgm:t>
        <a:bodyPr/>
        <a:lstStyle/>
        <a:p>
          <a:endParaRPr lang="en-IN"/>
        </a:p>
      </dgm:t>
    </dgm:pt>
    <dgm:pt modelId="{AB1DA60B-AE31-4A6B-9AD2-2F2E38C4F486}" type="sibTrans" cxnId="{8AFB20A0-4361-4AF7-82D1-0CC76F812E21}">
      <dgm:prSet/>
      <dgm:spPr/>
      <dgm:t>
        <a:bodyPr/>
        <a:lstStyle/>
        <a:p>
          <a:endParaRPr lang="en-IN"/>
        </a:p>
      </dgm:t>
    </dgm:pt>
    <dgm:pt modelId="{FFF5A3D0-9034-42BF-A6AB-12109C1D070E}">
      <dgm:prSet phldrT="[Text]"/>
      <dgm:spPr/>
      <dgm:t>
        <a:bodyPr/>
        <a:lstStyle/>
        <a:p>
          <a:r>
            <a:rPr lang="en-IN" dirty="0"/>
            <a:t>ADMINISTRATIVE SKILLS</a:t>
          </a:r>
        </a:p>
      </dgm:t>
    </dgm:pt>
    <dgm:pt modelId="{B78BF780-AB88-4954-B93C-7D87301A3F02}" type="parTrans" cxnId="{9F3F93BF-7150-4B10-8B64-9C2708E97D3D}">
      <dgm:prSet/>
      <dgm:spPr/>
      <dgm:t>
        <a:bodyPr/>
        <a:lstStyle/>
        <a:p>
          <a:endParaRPr lang="en-IN"/>
        </a:p>
      </dgm:t>
    </dgm:pt>
    <dgm:pt modelId="{957B2B30-090D-4A2E-B5EC-31FCFA158F4B}" type="sibTrans" cxnId="{9F3F93BF-7150-4B10-8B64-9C2708E97D3D}">
      <dgm:prSet/>
      <dgm:spPr/>
      <dgm:t>
        <a:bodyPr/>
        <a:lstStyle/>
        <a:p>
          <a:endParaRPr lang="en-IN"/>
        </a:p>
      </dgm:t>
    </dgm:pt>
    <dgm:pt modelId="{C7BB2254-01F7-4FDC-8839-31B4B5A11FA2}" type="pres">
      <dgm:prSet presAssocID="{32F6FB6B-A078-46A1-9C4C-E95F8457F102}" presName="linear" presStyleCnt="0">
        <dgm:presLayoutVars>
          <dgm:dir/>
          <dgm:animLvl val="lvl"/>
          <dgm:resizeHandles val="exact"/>
        </dgm:presLayoutVars>
      </dgm:prSet>
      <dgm:spPr/>
    </dgm:pt>
    <dgm:pt modelId="{1CDE864A-144B-4317-BBC3-E399098D6264}" type="pres">
      <dgm:prSet presAssocID="{D2235817-4827-4497-8906-42F21E7DD4B9}" presName="parentLin" presStyleCnt="0"/>
      <dgm:spPr/>
    </dgm:pt>
    <dgm:pt modelId="{B1D73C27-20F3-4889-B9D7-E4981ABBDE80}" type="pres">
      <dgm:prSet presAssocID="{D2235817-4827-4497-8906-42F21E7DD4B9}" presName="parentLeftMargin" presStyleLbl="node1" presStyleIdx="0" presStyleCnt="3"/>
      <dgm:spPr/>
    </dgm:pt>
    <dgm:pt modelId="{F47756A8-D7AC-4D08-9B89-C8A6E53827EB}" type="pres">
      <dgm:prSet presAssocID="{D2235817-4827-4497-8906-42F21E7DD4B9}" presName="parentText" presStyleLbl="node1" presStyleIdx="0" presStyleCnt="3">
        <dgm:presLayoutVars>
          <dgm:chMax val="0"/>
          <dgm:bulletEnabled val="1"/>
        </dgm:presLayoutVars>
      </dgm:prSet>
      <dgm:spPr/>
    </dgm:pt>
    <dgm:pt modelId="{6506C74E-BDC7-4A61-AA75-EF9F5DCDA9D9}" type="pres">
      <dgm:prSet presAssocID="{D2235817-4827-4497-8906-42F21E7DD4B9}" presName="negativeSpace" presStyleCnt="0"/>
      <dgm:spPr/>
    </dgm:pt>
    <dgm:pt modelId="{1D31BB8A-C02C-4B0A-A854-D7267259022C}" type="pres">
      <dgm:prSet presAssocID="{D2235817-4827-4497-8906-42F21E7DD4B9}" presName="childText" presStyleLbl="conFgAcc1" presStyleIdx="0" presStyleCnt="3">
        <dgm:presLayoutVars>
          <dgm:bulletEnabled val="1"/>
        </dgm:presLayoutVars>
      </dgm:prSet>
      <dgm:spPr/>
    </dgm:pt>
    <dgm:pt modelId="{CC9E278A-7335-4694-9FC4-6C51F831A260}" type="pres">
      <dgm:prSet presAssocID="{52A3D984-95E8-4922-9B4B-E9DB142F4047}" presName="spaceBetweenRectangles" presStyleCnt="0"/>
      <dgm:spPr/>
    </dgm:pt>
    <dgm:pt modelId="{0A13CF04-1EE2-4AFF-B9F6-833E94555809}" type="pres">
      <dgm:prSet presAssocID="{CFC24E7E-7861-411F-8AD0-DEE0D4285853}" presName="parentLin" presStyleCnt="0"/>
      <dgm:spPr/>
    </dgm:pt>
    <dgm:pt modelId="{3DAFDF37-DD7C-4354-9467-99D79EC64CA9}" type="pres">
      <dgm:prSet presAssocID="{CFC24E7E-7861-411F-8AD0-DEE0D4285853}" presName="parentLeftMargin" presStyleLbl="node1" presStyleIdx="0" presStyleCnt="3"/>
      <dgm:spPr/>
    </dgm:pt>
    <dgm:pt modelId="{D13510FF-C7B2-4843-AFB9-04AB5E3BEA4B}" type="pres">
      <dgm:prSet presAssocID="{CFC24E7E-7861-411F-8AD0-DEE0D4285853}" presName="parentText" presStyleLbl="node1" presStyleIdx="1" presStyleCnt="3">
        <dgm:presLayoutVars>
          <dgm:chMax val="0"/>
          <dgm:bulletEnabled val="1"/>
        </dgm:presLayoutVars>
      </dgm:prSet>
      <dgm:spPr/>
    </dgm:pt>
    <dgm:pt modelId="{F9189CB3-3DD4-4E36-A15A-FF12E0AD4D29}" type="pres">
      <dgm:prSet presAssocID="{CFC24E7E-7861-411F-8AD0-DEE0D4285853}" presName="negativeSpace" presStyleCnt="0"/>
      <dgm:spPr/>
    </dgm:pt>
    <dgm:pt modelId="{B127C396-F5AF-4C9D-9496-583820BFDAC2}" type="pres">
      <dgm:prSet presAssocID="{CFC24E7E-7861-411F-8AD0-DEE0D4285853}" presName="childText" presStyleLbl="conFgAcc1" presStyleIdx="1" presStyleCnt="3">
        <dgm:presLayoutVars>
          <dgm:bulletEnabled val="1"/>
        </dgm:presLayoutVars>
      </dgm:prSet>
      <dgm:spPr/>
    </dgm:pt>
    <dgm:pt modelId="{7E4DB46F-11A4-4A4D-9239-B4598EF832FA}" type="pres">
      <dgm:prSet presAssocID="{AB1DA60B-AE31-4A6B-9AD2-2F2E38C4F486}" presName="spaceBetweenRectangles" presStyleCnt="0"/>
      <dgm:spPr/>
    </dgm:pt>
    <dgm:pt modelId="{8D90FD8A-68D2-4C4E-8445-7F9031CAA84D}" type="pres">
      <dgm:prSet presAssocID="{FFF5A3D0-9034-42BF-A6AB-12109C1D070E}" presName="parentLin" presStyleCnt="0"/>
      <dgm:spPr/>
    </dgm:pt>
    <dgm:pt modelId="{76169511-205F-4888-9F6D-5353F45CD307}" type="pres">
      <dgm:prSet presAssocID="{FFF5A3D0-9034-42BF-A6AB-12109C1D070E}" presName="parentLeftMargin" presStyleLbl="node1" presStyleIdx="1" presStyleCnt="3"/>
      <dgm:spPr/>
    </dgm:pt>
    <dgm:pt modelId="{E9835FEE-ECA2-4793-A126-52C649C0ABFE}" type="pres">
      <dgm:prSet presAssocID="{FFF5A3D0-9034-42BF-A6AB-12109C1D070E}" presName="parentText" presStyleLbl="node1" presStyleIdx="2" presStyleCnt="3">
        <dgm:presLayoutVars>
          <dgm:chMax val="0"/>
          <dgm:bulletEnabled val="1"/>
        </dgm:presLayoutVars>
      </dgm:prSet>
      <dgm:spPr/>
    </dgm:pt>
    <dgm:pt modelId="{48CB9300-E60D-4D52-948D-CD4B09913D78}" type="pres">
      <dgm:prSet presAssocID="{FFF5A3D0-9034-42BF-A6AB-12109C1D070E}" presName="negativeSpace" presStyleCnt="0"/>
      <dgm:spPr/>
    </dgm:pt>
    <dgm:pt modelId="{F66C1CBF-9966-468A-8B37-7F123950F89D}" type="pres">
      <dgm:prSet presAssocID="{FFF5A3D0-9034-42BF-A6AB-12109C1D070E}" presName="childText" presStyleLbl="conFgAcc1" presStyleIdx="2" presStyleCnt="3">
        <dgm:presLayoutVars>
          <dgm:bulletEnabled val="1"/>
        </dgm:presLayoutVars>
      </dgm:prSet>
      <dgm:spPr/>
    </dgm:pt>
  </dgm:ptLst>
  <dgm:cxnLst>
    <dgm:cxn modelId="{6AE90A03-DB6C-4F75-B81F-43D0DC30EA1E}" type="presOf" srcId="{D2235817-4827-4497-8906-42F21E7DD4B9}" destId="{F47756A8-D7AC-4D08-9B89-C8A6E53827EB}" srcOrd="1" destOrd="0" presId="urn:microsoft.com/office/officeart/2005/8/layout/list1"/>
    <dgm:cxn modelId="{C163DA08-3B39-4305-BACA-572BE2A35096}" type="presOf" srcId="{32F6FB6B-A078-46A1-9C4C-E95F8457F102}" destId="{C7BB2254-01F7-4FDC-8839-31B4B5A11FA2}" srcOrd="0" destOrd="0" presId="urn:microsoft.com/office/officeart/2005/8/layout/list1"/>
    <dgm:cxn modelId="{90587B17-FAE7-459E-960A-FA907C0AF304}" type="presOf" srcId="{CFC24E7E-7861-411F-8AD0-DEE0D4285853}" destId="{D13510FF-C7B2-4843-AFB9-04AB5E3BEA4B}" srcOrd="1" destOrd="0" presId="urn:microsoft.com/office/officeart/2005/8/layout/list1"/>
    <dgm:cxn modelId="{67B5025F-DD36-46A5-B020-4AA3213D90EB}" srcId="{32F6FB6B-A078-46A1-9C4C-E95F8457F102}" destId="{D2235817-4827-4497-8906-42F21E7DD4B9}" srcOrd="0" destOrd="0" parTransId="{ADBC1E72-B066-405C-B3A6-802CF60DAF3C}" sibTransId="{52A3D984-95E8-4922-9B4B-E9DB142F4047}"/>
    <dgm:cxn modelId="{16090F44-DE5D-40EE-A806-6B884A46B901}" type="presOf" srcId="{FFF5A3D0-9034-42BF-A6AB-12109C1D070E}" destId="{E9835FEE-ECA2-4793-A126-52C649C0ABFE}" srcOrd="1" destOrd="0" presId="urn:microsoft.com/office/officeart/2005/8/layout/list1"/>
    <dgm:cxn modelId="{8AFB20A0-4361-4AF7-82D1-0CC76F812E21}" srcId="{32F6FB6B-A078-46A1-9C4C-E95F8457F102}" destId="{CFC24E7E-7861-411F-8AD0-DEE0D4285853}" srcOrd="1" destOrd="0" parTransId="{55EE629A-5D9D-47F3-BDBC-EC5461061488}" sibTransId="{AB1DA60B-AE31-4A6B-9AD2-2F2E38C4F486}"/>
    <dgm:cxn modelId="{34E629AC-9869-48B7-B419-2E899EB60512}" type="presOf" srcId="{CFC24E7E-7861-411F-8AD0-DEE0D4285853}" destId="{3DAFDF37-DD7C-4354-9467-99D79EC64CA9}" srcOrd="0" destOrd="0" presId="urn:microsoft.com/office/officeart/2005/8/layout/list1"/>
    <dgm:cxn modelId="{9F3F93BF-7150-4B10-8B64-9C2708E97D3D}" srcId="{32F6FB6B-A078-46A1-9C4C-E95F8457F102}" destId="{FFF5A3D0-9034-42BF-A6AB-12109C1D070E}" srcOrd="2" destOrd="0" parTransId="{B78BF780-AB88-4954-B93C-7D87301A3F02}" sibTransId="{957B2B30-090D-4A2E-B5EC-31FCFA158F4B}"/>
    <dgm:cxn modelId="{C88C2DC4-EBB7-482F-97EB-2410DABE03FB}" type="presOf" srcId="{FFF5A3D0-9034-42BF-A6AB-12109C1D070E}" destId="{76169511-205F-4888-9F6D-5353F45CD307}" srcOrd="0" destOrd="0" presId="urn:microsoft.com/office/officeart/2005/8/layout/list1"/>
    <dgm:cxn modelId="{0063B9EF-E13A-46FF-9FCD-538E501A5D46}" type="presOf" srcId="{D2235817-4827-4497-8906-42F21E7DD4B9}" destId="{B1D73C27-20F3-4889-B9D7-E4981ABBDE80}" srcOrd="0" destOrd="0" presId="urn:microsoft.com/office/officeart/2005/8/layout/list1"/>
    <dgm:cxn modelId="{38DC2C8D-B987-4B66-A4CF-11DCE9252F51}" type="presParOf" srcId="{C7BB2254-01F7-4FDC-8839-31B4B5A11FA2}" destId="{1CDE864A-144B-4317-BBC3-E399098D6264}" srcOrd="0" destOrd="0" presId="urn:microsoft.com/office/officeart/2005/8/layout/list1"/>
    <dgm:cxn modelId="{696C7086-7D1F-4354-925E-E5FD334200D2}" type="presParOf" srcId="{1CDE864A-144B-4317-BBC3-E399098D6264}" destId="{B1D73C27-20F3-4889-B9D7-E4981ABBDE80}" srcOrd="0" destOrd="0" presId="urn:microsoft.com/office/officeart/2005/8/layout/list1"/>
    <dgm:cxn modelId="{4E2473FE-F0F5-481E-B15F-924BF4820454}" type="presParOf" srcId="{1CDE864A-144B-4317-BBC3-E399098D6264}" destId="{F47756A8-D7AC-4D08-9B89-C8A6E53827EB}" srcOrd="1" destOrd="0" presId="urn:microsoft.com/office/officeart/2005/8/layout/list1"/>
    <dgm:cxn modelId="{C95EE3A1-EE5E-43B7-AE60-787C7109ABAE}" type="presParOf" srcId="{C7BB2254-01F7-4FDC-8839-31B4B5A11FA2}" destId="{6506C74E-BDC7-4A61-AA75-EF9F5DCDA9D9}" srcOrd="1" destOrd="0" presId="urn:microsoft.com/office/officeart/2005/8/layout/list1"/>
    <dgm:cxn modelId="{8F831084-FCB5-4A3E-A546-49C04C5EC5C9}" type="presParOf" srcId="{C7BB2254-01F7-4FDC-8839-31B4B5A11FA2}" destId="{1D31BB8A-C02C-4B0A-A854-D7267259022C}" srcOrd="2" destOrd="0" presId="urn:microsoft.com/office/officeart/2005/8/layout/list1"/>
    <dgm:cxn modelId="{22E1A8ED-9A74-4D47-B33E-E8BA49FFBAB5}" type="presParOf" srcId="{C7BB2254-01F7-4FDC-8839-31B4B5A11FA2}" destId="{CC9E278A-7335-4694-9FC4-6C51F831A260}" srcOrd="3" destOrd="0" presId="urn:microsoft.com/office/officeart/2005/8/layout/list1"/>
    <dgm:cxn modelId="{340EED34-1EB9-4F8C-BC9C-A170C24911B0}" type="presParOf" srcId="{C7BB2254-01F7-4FDC-8839-31B4B5A11FA2}" destId="{0A13CF04-1EE2-4AFF-B9F6-833E94555809}" srcOrd="4" destOrd="0" presId="urn:microsoft.com/office/officeart/2005/8/layout/list1"/>
    <dgm:cxn modelId="{513FD712-8653-4532-A1E9-F0249B478867}" type="presParOf" srcId="{0A13CF04-1EE2-4AFF-B9F6-833E94555809}" destId="{3DAFDF37-DD7C-4354-9467-99D79EC64CA9}" srcOrd="0" destOrd="0" presId="urn:microsoft.com/office/officeart/2005/8/layout/list1"/>
    <dgm:cxn modelId="{F74F6DD8-9669-4907-8C98-38B5775C64DE}" type="presParOf" srcId="{0A13CF04-1EE2-4AFF-B9F6-833E94555809}" destId="{D13510FF-C7B2-4843-AFB9-04AB5E3BEA4B}" srcOrd="1" destOrd="0" presId="urn:microsoft.com/office/officeart/2005/8/layout/list1"/>
    <dgm:cxn modelId="{05FFE7C2-A6B7-4A38-9DE0-7887E1D48119}" type="presParOf" srcId="{C7BB2254-01F7-4FDC-8839-31B4B5A11FA2}" destId="{F9189CB3-3DD4-4E36-A15A-FF12E0AD4D29}" srcOrd="5" destOrd="0" presId="urn:microsoft.com/office/officeart/2005/8/layout/list1"/>
    <dgm:cxn modelId="{2CC3E395-ABC5-4AD2-A135-B48CBD8B9A27}" type="presParOf" srcId="{C7BB2254-01F7-4FDC-8839-31B4B5A11FA2}" destId="{B127C396-F5AF-4C9D-9496-583820BFDAC2}" srcOrd="6" destOrd="0" presId="urn:microsoft.com/office/officeart/2005/8/layout/list1"/>
    <dgm:cxn modelId="{03AAC6D6-C9F5-44A9-8EA7-FC5B8AE98C67}" type="presParOf" srcId="{C7BB2254-01F7-4FDC-8839-31B4B5A11FA2}" destId="{7E4DB46F-11A4-4A4D-9239-B4598EF832FA}" srcOrd="7" destOrd="0" presId="urn:microsoft.com/office/officeart/2005/8/layout/list1"/>
    <dgm:cxn modelId="{E289E659-1DDA-4BD0-A3B1-0FBB00F3AD33}" type="presParOf" srcId="{C7BB2254-01F7-4FDC-8839-31B4B5A11FA2}" destId="{8D90FD8A-68D2-4C4E-8445-7F9031CAA84D}" srcOrd="8" destOrd="0" presId="urn:microsoft.com/office/officeart/2005/8/layout/list1"/>
    <dgm:cxn modelId="{B153BF07-7DE3-4509-B19C-3EEC2EBB6A02}" type="presParOf" srcId="{8D90FD8A-68D2-4C4E-8445-7F9031CAA84D}" destId="{76169511-205F-4888-9F6D-5353F45CD307}" srcOrd="0" destOrd="0" presId="urn:microsoft.com/office/officeart/2005/8/layout/list1"/>
    <dgm:cxn modelId="{2D8E3F6D-4D6B-4B51-9107-A3C9DE22C16A}" type="presParOf" srcId="{8D90FD8A-68D2-4C4E-8445-7F9031CAA84D}" destId="{E9835FEE-ECA2-4793-A126-52C649C0ABFE}" srcOrd="1" destOrd="0" presId="urn:microsoft.com/office/officeart/2005/8/layout/list1"/>
    <dgm:cxn modelId="{E67404ED-39FC-44AC-94F7-BEF47C9BEAF4}" type="presParOf" srcId="{C7BB2254-01F7-4FDC-8839-31B4B5A11FA2}" destId="{48CB9300-E60D-4D52-948D-CD4B09913D78}" srcOrd="9" destOrd="0" presId="urn:microsoft.com/office/officeart/2005/8/layout/list1"/>
    <dgm:cxn modelId="{40F04CEB-5213-46EF-96C8-1D3ADC4D3BC0}" type="presParOf" srcId="{C7BB2254-01F7-4FDC-8839-31B4B5A11FA2}" destId="{F66C1CBF-9966-468A-8B37-7F123950F89D}"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0583421-D27F-42E5-AEB5-2D832FF27C38}"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14B3CC35-988F-459F-A6F0-4EB85823091D}">
      <dgm:prSet phldrT="[Text]"/>
      <dgm:spPr/>
      <dgm:t>
        <a:bodyPr/>
        <a:lstStyle/>
        <a:p>
          <a:r>
            <a:rPr lang="en-IN" dirty="0"/>
            <a:t>Criticisms by Employees</a:t>
          </a:r>
        </a:p>
      </dgm:t>
    </dgm:pt>
    <dgm:pt modelId="{6B996141-4738-43D0-9CD3-69DA32647762}" type="parTrans" cxnId="{FE76EF62-2699-48E2-BB65-033FFD224FD0}">
      <dgm:prSet/>
      <dgm:spPr/>
      <dgm:t>
        <a:bodyPr/>
        <a:lstStyle/>
        <a:p>
          <a:endParaRPr lang="en-IN"/>
        </a:p>
      </dgm:t>
    </dgm:pt>
    <dgm:pt modelId="{E186B5E1-6376-469F-8EAD-3DA3064F65C7}" type="sibTrans" cxnId="{FE76EF62-2699-48E2-BB65-033FFD224FD0}">
      <dgm:prSet/>
      <dgm:spPr/>
      <dgm:t>
        <a:bodyPr/>
        <a:lstStyle/>
        <a:p>
          <a:endParaRPr lang="en-IN"/>
        </a:p>
      </dgm:t>
    </dgm:pt>
    <dgm:pt modelId="{4E836CEB-20E6-4286-A915-1BCDE78BA749}">
      <dgm:prSet phldrT="[Text]"/>
      <dgm:spPr/>
      <dgm:t>
        <a:bodyPr/>
        <a:lstStyle/>
        <a:p>
          <a:r>
            <a:rPr lang="en-IN" dirty="0"/>
            <a:t>Criticisms by Employers</a:t>
          </a:r>
        </a:p>
      </dgm:t>
    </dgm:pt>
    <dgm:pt modelId="{1BAFC73C-9AD0-412C-96AB-385907FD9FF5}" type="parTrans" cxnId="{F9D2A6E7-BD17-4F52-80A3-1FC4E87FADFE}">
      <dgm:prSet/>
      <dgm:spPr/>
      <dgm:t>
        <a:bodyPr/>
        <a:lstStyle/>
        <a:p>
          <a:endParaRPr lang="en-IN"/>
        </a:p>
      </dgm:t>
    </dgm:pt>
    <dgm:pt modelId="{BAFF0CFC-9987-4BF5-84CD-98D987668D45}" type="sibTrans" cxnId="{F9D2A6E7-BD17-4F52-80A3-1FC4E87FADFE}">
      <dgm:prSet/>
      <dgm:spPr/>
      <dgm:t>
        <a:bodyPr/>
        <a:lstStyle/>
        <a:p>
          <a:endParaRPr lang="en-IN"/>
        </a:p>
      </dgm:t>
    </dgm:pt>
    <dgm:pt modelId="{FD28A674-9F7B-4334-807D-1E5BD18E1627}">
      <dgm:prSet phldrT="[Text]"/>
      <dgm:spPr/>
      <dgm:t>
        <a:bodyPr/>
        <a:lstStyle/>
        <a:p>
          <a:r>
            <a:rPr lang="en-IN" dirty="0"/>
            <a:t>Criticisms by Industrial Psychologists</a:t>
          </a:r>
        </a:p>
      </dgm:t>
    </dgm:pt>
    <dgm:pt modelId="{39DF6763-222B-4DE8-BD98-D66A924E69C3}" type="parTrans" cxnId="{179307E8-7733-4956-9626-940B5DA8D0D3}">
      <dgm:prSet/>
      <dgm:spPr/>
      <dgm:t>
        <a:bodyPr/>
        <a:lstStyle/>
        <a:p>
          <a:endParaRPr lang="en-IN"/>
        </a:p>
      </dgm:t>
    </dgm:pt>
    <dgm:pt modelId="{4928673F-974F-4071-BCA8-BF714C54D119}" type="sibTrans" cxnId="{179307E8-7733-4956-9626-940B5DA8D0D3}">
      <dgm:prSet/>
      <dgm:spPr/>
      <dgm:t>
        <a:bodyPr/>
        <a:lstStyle/>
        <a:p>
          <a:endParaRPr lang="en-IN"/>
        </a:p>
      </dgm:t>
    </dgm:pt>
    <dgm:pt modelId="{F2AA7111-FB10-444C-A92D-9B7C7831159B}" type="pres">
      <dgm:prSet presAssocID="{60583421-D27F-42E5-AEB5-2D832FF27C38}" presName="linearFlow" presStyleCnt="0">
        <dgm:presLayoutVars>
          <dgm:dir/>
          <dgm:resizeHandles val="exact"/>
        </dgm:presLayoutVars>
      </dgm:prSet>
      <dgm:spPr/>
    </dgm:pt>
    <dgm:pt modelId="{F71946D6-1657-4522-B2D6-39F96BB359E4}" type="pres">
      <dgm:prSet presAssocID="{14B3CC35-988F-459F-A6F0-4EB85823091D}" presName="comp" presStyleCnt="0"/>
      <dgm:spPr/>
    </dgm:pt>
    <dgm:pt modelId="{B5B68F52-7E6F-4912-ABB4-3261FF57E6F2}" type="pres">
      <dgm:prSet presAssocID="{14B3CC35-988F-459F-A6F0-4EB85823091D}" presName="rect2" presStyleLbl="node1" presStyleIdx="0" presStyleCnt="3">
        <dgm:presLayoutVars>
          <dgm:bulletEnabled val="1"/>
        </dgm:presLayoutVars>
      </dgm:prSet>
      <dgm:spPr/>
    </dgm:pt>
    <dgm:pt modelId="{A5C218A6-F031-426F-95CA-B91E8684FF56}" type="pres">
      <dgm:prSet presAssocID="{14B3CC35-988F-459F-A6F0-4EB85823091D}" presName="rect1" presStyleLbl="lnNode1" presStyleIdx="0" presStyleCnt="3" custLinFactNeighborX="-4062" custLinFactNeighborY="-174"/>
      <dgm:spPr>
        <a:blipFill rotWithShape="1">
          <a:blip xmlns:r="http://schemas.openxmlformats.org/officeDocument/2006/relationships" r:embed="rId1"/>
          <a:stretch>
            <a:fillRect/>
          </a:stretch>
        </a:blipFill>
      </dgm:spPr>
    </dgm:pt>
    <dgm:pt modelId="{6734E7B5-CD1D-4C46-9050-8D02870BB802}" type="pres">
      <dgm:prSet presAssocID="{E186B5E1-6376-469F-8EAD-3DA3064F65C7}" presName="sibTrans" presStyleCnt="0"/>
      <dgm:spPr/>
    </dgm:pt>
    <dgm:pt modelId="{E43735A6-EC5B-4EB8-B66B-C21A41FEB9D7}" type="pres">
      <dgm:prSet presAssocID="{4E836CEB-20E6-4286-A915-1BCDE78BA749}" presName="comp" presStyleCnt="0"/>
      <dgm:spPr/>
    </dgm:pt>
    <dgm:pt modelId="{EDD12047-5600-4D8D-AAFC-D72F3023716C}" type="pres">
      <dgm:prSet presAssocID="{4E836CEB-20E6-4286-A915-1BCDE78BA749}" presName="rect2" presStyleLbl="node1" presStyleIdx="1" presStyleCnt="3">
        <dgm:presLayoutVars>
          <dgm:bulletEnabled val="1"/>
        </dgm:presLayoutVars>
      </dgm:prSet>
      <dgm:spPr/>
    </dgm:pt>
    <dgm:pt modelId="{9940BCC7-BE70-4BD1-9F05-8F18A12370C1}" type="pres">
      <dgm:prSet presAssocID="{4E836CEB-20E6-4286-A915-1BCDE78BA749}" presName="rect1" presStyleLbl="lnNode1" presStyleIdx="1" presStyleCnt="3"/>
      <dgm:spPr>
        <a:blipFill rotWithShape="1">
          <a:blip xmlns:r="http://schemas.openxmlformats.org/officeDocument/2006/relationships" r:embed="rId2"/>
          <a:stretch>
            <a:fillRect/>
          </a:stretch>
        </a:blipFill>
      </dgm:spPr>
    </dgm:pt>
    <dgm:pt modelId="{B56F7CAF-C3AB-48FD-A944-83EA3601FE9B}" type="pres">
      <dgm:prSet presAssocID="{BAFF0CFC-9987-4BF5-84CD-98D987668D45}" presName="sibTrans" presStyleCnt="0"/>
      <dgm:spPr/>
    </dgm:pt>
    <dgm:pt modelId="{712FC3B0-7E39-4A49-AED9-956A059B401C}" type="pres">
      <dgm:prSet presAssocID="{FD28A674-9F7B-4334-807D-1E5BD18E1627}" presName="comp" presStyleCnt="0"/>
      <dgm:spPr/>
    </dgm:pt>
    <dgm:pt modelId="{FA2AB64F-E907-49E9-9FE4-45A7490F48F6}" type="pres">
      <dgm:prSet presAssocID="{FD28A674-9F7B-4334-807D-1E5BD18E1627}" presName="rect2" presStyleLbl="node1" presStyleIdx="2" presStyleCnt="3">
        <dgm:presLayoutVars>
          <dgm:bulletEnabled val="1"/>
        </dgm:presLayoutVars>
      </dgm:prSet>
      <dgm:spPr/>
    </dgm:pt>
    <dgm:pt modelId="{09BB5813-D58D-49A9-ACB2-50E88C311883}" type="pres">
      <dgm:prSet presAssocID="{FD28A674-9F7B-4334-807D-1E5BD18E1627}" presName="rect1" presStyleLbl="lnNode1" presStyleIdx="2" presStyleCnt="3"/>
      <dgm:spPr>
        <a:blipFill rotWithShape="1">
          <a:blip xmlns:r="http://schemas.openxmlformats.org/officeDocument/2006/relationships" r:embed="rId3"/>
          <a:stretch>
            <a:fillRect/>
          </a:stretch>
        </a:blipFill>
      </dgm:spPr>
    </dgm:pt>
  </dgm:ptLst>
  <dgm:cxnLst>
    <dgm:cxn modelId="{7592E260-2F3B-41A0-AC56-79DE67B0C4E3}" type="presOf" srcId="{14B3CC35-988F-459F-A6F0-4EB85823091D}" destId="{B5B68F52-7E6F-4912-ABB4-3261FF57E6F2}" srcOrd="0" destOrd="0" presId="urn:microsoft.com/office/officeart/2008/layout/AlternatingPictureBlocks"/>
    <dgm:cxn modelId="{FE76EF62-2699-48E2-BB65-033FFD224FD0}" srcId="{60583421-D27F-42E5-AEB5-2D832FF27C38}" destId="{14B3CC35-988F-459F-A6F0-4EB85823091D}" srcOrd="0" destOrd="0" parTransId="{6B996141-4738-43D0-9CD3-69DA32647762}" sibTransId="{E186B5E1-6376-469F-8EAD-3DA3064F65C7}"/>
    <dgm:cxn modelId="{618A8845-710B-413B-B19A-CA4128D1BE8B}" type="presOf" srcId="{60583421-D27F-42E5-AEB5-2D832FF27C38}" destId="{F2AA7111-FB10-444C-A92D-9B7C7831159B}" srcOrd="0" destOrd="0" presId="urn:microsoft.com/office/officeart/2008/layout/AlternatingPictureBlocks"/>
    <dgm:cxn modelId="{EAAE236B-1B4A-4CCA-82E4-F52AE03C7346}" type="presOf" srcId="{FD28A674-9F7B-4334-807D-1E5BD18E1627}" destId="{FA2AB64F-E907-49E9-9FE4-45A7490F48F6}" srcOrd="0" destOrd="0" presId="urn:microsoft.com/office/officeart/2008/layout/AlternatingPictureBlocks"/>
    <dgm:cxn modelId="{CD8EDAA1-182E-4C6B-B6BF-BEDBB3401612}" type="presOf" srcId="{4E836CEB-20E6-4286-A915-1BCDE78BA749}" destId="{EDD12047-5600-4D8D-AAFC-D72F3023716C}" srcOrd="0" destOrd="0" presId="urn:microsoft.com/office/officeart/2008/layout/AlternatingPictureBlocks"/>
    <dgm:cxn modelId="{F9D2A6E7-BD17-4F52-80A3-1FC4E87FADFE}" srcId="{60583421-D27F-42E5-AEB5-2D832FF27C38}" destId="{4E836CEB-20E6-4286-A915-1BCDE78BA749}" srcOrd="1" destOrd="0" parTransId="{1BAFC73C-9AD0-412C-96AB-385907FD9FF5}" sibTransId="{BAFF0CFC-9987-4BF5-84CD-98D987668D45}"/>
    <dgm:cxn modelId="{179307E8-7733-4956-9626-940B5DA8D0D3}" srcId="{60583421-D27F-42E5-AEB5-2D832FF27C38}" destId="{FD28A674-9F7B-4334-807D-1E5BD18E1627}" srcOrd="2" destOrd="0" parTransId="{39DF6763-222B-4DE8-BD98-D66A924E69C3}" sibTransId="{4928673F-974F-4071-BCA8-BF714C54D119}"/>
    <dgm:cxn modelId="{5F9B1928-45A8-459F-B15F-2848579456CD}" type="presParOf" srcId="{F2AA7111-FB10-444C-A92D-9B7C7831159B}" destId="{F71946D6-1657-4522-B2D6-39F96BB359E4}" srcOrd="0" destOrd="0" presId="urn:microsoft.com/office/officeart/2008/layout/AlternatingPictureBlocks"/>
    <dgm:cxn modelId="{8BF4B6DE-00E8-4039-8632-D1601378998A}" type="presParOf" srcId="{F71946D6-1657-4522-B2D6-39F96BB359E4}" destId="{B5B68F52-7E6F-4912-ABB4-3261FF57E6F2}" srcOrd="0" destOrd="0" presId="urn:microsoft.com/office/officeart/2008/layout/AlternatingPictureBlocks"/>
    <dgm:cxn modelId="{AD1B1E66-ED1F-4727-AC73-C528111FF524}" type="presParOf" srcId="{F71946D6-1657-4522-B2D6-39F96BB359E4}" destId="{A5C218A6-F031-426F-95CA-B91E8684FF56}" srcOrd="1" destOrd="0" presId="urn:microsoft.com/office/officeart/2008/layout/AlternatingPictureBlocks"/>
    <dgm:cxn modelId="{5514EBAA-357B-469E-AB61-B18F5F47D664}" type="presParOf" srcId="{F2AA7111-FB10-444C-A92D-9B7C7831159B}" destId="{6734E7B5-CD1D-4C46-9050-8D02870BB802}" srcOrd="1" destOrd="0" presId="urn:microsoft.com/office/officeart/2008/layout/AlternatingPictureBlocks"/>
    <dgm:cxn modelId="{7CF9E262-1A87-4277-B71B-A560A822FBB4}" type="presParOf" srcId="{F2AA7111-FB10-444C-A92D-9B7C7831159B}" destId="{E43735A6-EC5B-4EB8-B66B-C21A41FEB9D7}" srcOrd="2" destOrd="0" presId="urn:microsoft.com/office/officeart/2008/layout/AlternatingPictureBlocks"/>
    <dgm:cxn modelId="{E4997240-2F80-4DED-A15C-E5A7E3AB51B0}" type="presParOf" srcId="{E43735A6-EC5B-4EB8-B66B-C21A41FEB9D7}" destId="{EDD12047-5600-4D8D-AAFC-D72F3023716C}" srcOrd="0" destOrd="0" presId="urn:microsoft.com/office/officeart/2008/layout/AlternatingPictureBlocks"/>
    <dgm:cxn modelId="{23ABF0B4-4936-4AF5-9350-4E210636E602}" type="presParOf" srcId="{E43735A6-EC5B-4EB8-B66B-C21A41FEB9D7}" destId="{9940BCC7-BE70-4BD1-9F05-8F18A12370C1}" srcOrd="1" destOrd="0" presId="urn:microsoft.com/office/officeart/2008/layout/AlternatingPictureBlocks"/>
    <dgm:cxn modelId="{73D3940D-E400-472E-AE28-37B8482F0205}" type="presParOf" srcId="{F2AA7111-FB10-444C-A92D-9B7C7831159B}" destId="{B56F7CAF-C3AB-48FD-A944-83EA3601FE9B}" srcOrd="3" destOrd="0" presId="urn:microsoft.com/office/officeart/2008/layout/AlternatingPictureBlocks"/>
    <dgm:cxn modelId="{16FDDB51-8E02-4A4B-A5D5-D3E961C3B7DF}" type="presParOf" srcId="{F2AA7111-FB10-444C-A92D-9B7C7831159B}" destId="{712FC3B0-7E39-4A49-AED9-956A059B401C}" srcOrd="4" destOrd="0" presId="urn:microsoft.com/office/officeart/2008/layout/AlternatingPictureBlocks"/>
    <dgm:cxn modelId="{1B0B626C-E85F-4569-9C2E-3ED727BBA548}" type="presParOf" srcId="{712FC3B0-7E39-4A49-AED9-956A059B401C}" destId="{FA2AB64F-E907-49E9-9FE4-45A7490F48F6}" srcOrd="0" destOrd="0" presId="urn:microsoft.com/office/officeart/2008/layout/AlternatingPictureBlocks"/>
    <dgm:cxn modelId="{21272732-8EA9-48F9-B86D-B3FF165BA8D0}" type="presParOf" srcId="{712FC3B0-7E39-4A49-AED9-956A059B401C}" destId="{09BB5813-D58D-49A9-ACB2-50E88C311883}"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17FD3-6849-4234-9DDD-A5468165593E}">
      <dsp:nvSpPr>
        <dsp:cNvPr id="0" name=""/>
        <dsp:cNvSpPr/>
      </dsp:nvSpPr>
      <dsp:spPr>
        <a:xfrm rot="16200000">
          <a:off x="-979028" y="980033"/>
          <a:ext cx="4572000" cy="2611933"/>
        </a:xfrm>
        <a:prstGeom prst="flowChartManualOperati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600" bIns="0" numCol="1" spcCol="1270" anchor="t" anchorCtr="0">
          <a:noAutofit/>
        </a:bodyPr>
        <a:lstStyle/>
        <a:p>
          <a:pPr marL="0" lvl="0" indent="0" algn="l" defTabSz="1600200">
            <a:lnSpc>
              <a:spcPct val="90000"/>
            </a:lnSpc>
            <a:spcBef>
              <a:spcPct val="0"/>
            </a:spcBef>
            <a:spcAft>
              <a:spcPct val="35000"/>
            </a:spcAft>
            <a:buNone/>
          </a:pPr>
          <a:r>
            <a:rPr lang="en-IN" sz="3600" kern="1200" dirty="0">
              <a:solidFill>
                <a:schemeClr val="tx1"/>
              </a:solidFill>
            </a:rPr>
            <a:t>Inputs</a:t>
          </a:r>
        </a:p>
        <a:p>
          <a:pPr marL="228600" lvl="1" indent="-228600" algn="l" defTabSz="977900">
            <a:lnSpc>
              <a:spcPct val="90000"/>
            </a:lnSpc>
            <a:spcBef>
              <a:spcPct val="0"/>
            </a:spcBef>
            <a:spcAft>
              <a:spcPct val="15000"/>
            </a:spcAft>
            <a:buChar char="•"/>
          </a:pPr>
          <a:r>
            <a:rPr lang="en-IN" sz="2200" kern="1200" dirty="0"/>
            <a:t>Men</a:t>
          </a:r>
        </a:p>
        <a:p>
          <a:pPr marL="228600" lvl="1" indent="-228600" algn="l" defTabSz="977900">
            <a:lnSpc>
              <a:spcPct val="90000"/>
            </a:lnSpc>
            <a:spcBef>
              <a:spcPct val="0"/>
            </a:spcBef>
            <a:spcAft>
              <a:spcPct val="15000"/>
            </a:spcAft>
            <a:buChar char="•"/>
          </a:pPr>
          <a:r>
            <a:rPr lang="en-IN" sz="2200" kern="1200" dirty="0"/>
            <a:t>Money</a:t>
          </a:r>
        </a:p>
        <a:p>
          <a:pPr marL="228600" lvl="1" indent="-228600" algn="l" defTabSz="977900">
            <a:lnSpc>
              <a:spcPct val="90000"/>
            </a:lnSpc>
            <a:spcBef>
              <a:spcPct val="0"/>
            </a:spcBef>
            <a:spcAft>
              <a:spcPct val="15000"/>
            </a:spcAft>
            <a:buChar char="•"/>
          </a:pPr>
          <a:r>
            <a:rPr lang="en-IN" sz="2200" kern="1200" dirty="0"/>
            <a:t>Materials</a:t>
          </a:r>
        </a:p>
        <a:p>
          <a:pPr marL="228600" lvl="1" indent="-228600" algn="l" defTabSz="977900">
            <a:lnSpc>
              <a:spcPct val="90000"/>
            </a:lnSpc>
            <a:spcBef>
              <a:spcPct val="0"/>
            </a:spcBef>
            <a:spcAft>
              <a:spcPct val="15000"/>
            </a:spcAft>
            <a:buChar char="•"/>
          </a:pPr>
          <a:r>
            <a:rPr lang="en-IN" sz="2200" kern="1200" dirty="0"/>
            <a:t>Machines</a:t>
          </a:r>
        </a:p>
        <a:p>
          <a:pPr marL="228600" lvl="1" indent="-228600" algn="l" defTabSz="977900">
            <a:lnSpc>
              <a:spcPct val="90000"/>
            </a:lnSpc>
            <a:spcBef>
              <a:spcPct val="0"/>
            </a:spcBef>
            <a:spcAft>
              <a:spcPct val="15000"/>
            </a:spcAft>
            <a:buChar char="•"/>
          </a:pPr>
          <a:r>
            <a:rPr lang="en-IN" sz="2200" kern="1200" dirty="0"/>
            <a:t>Methods</a:t>
          </a:r>
        </a:p>
        <a:p>
          <a:pPr marL="228600" lvl="1" indent="-228600" algn="l" defTabSz="977900">
            <a:lnSpc>
              <a:spcPct val="90000"/>
            </a:lnSpc>
            <a:spcBef>
              <a:spcPct val="0"/>
            </a:spcBef>
            <a:spcAft>
              <a:spcPct val="15000"/>
            </a:spcAft>
            <a:buChar char="•"/>
          </a:pPr>
          <a:r>
            <a:rPr lang="en-IN" sz="2200" kern="1200" dirty="0"/>
            <a:t>Markets</a:t>
          </a:r>
        </a:p>
      </dsp:txBody>
      <dsp:txXfrm rot="5400000">
        <a:off x="1005" y="914400"/>
        <a:ext cx="2611933" cy="2743200"/>
      </dsp:txXfrm>
    </dsp:sp>
    <dsp:sp modelId="{8B779808-5274-482F-B64F-C7379D3FAFDF}">
      <dsp:nvSpPr>
        <dsp:cNvPr id="0" name=""/>
        <dsp:cNvSpPr/>
      </dsp:nvSpPr>
      <dsp:spPr>
        <a:xfrm rot="16200000">
          <a:off x="1828799" y="980033"/>
          <a:ext cx="4572000" cy="2611933"/>
        </a:xfrm>
        <a:prstGeom prst="flowChartManualOperati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600" bIns="0" numCol="1" spcCol="1270" anchor="t" anchorCtr="0">
          <a:noAutofit/>
        </a:bodyPr>
        <a:lstStyle/>
        <a:p>
          <a:pPr marL="0" lvl="0" indent="0" algn="l" defTabSz="1600200">
            <a:lnSpc>
              <a:spcPct val="90000"/>
            </a:lnSpc>
            <a:spcBef>
              <a:spcPct val="0"/>
            </a:spcBef>
            <a:spcAft>
              <a:spcPct val="35000"/>
            </a:spcAft>
            <a:buNone/>
          </a:pPr>
          <a:r>
            <a:rPr lang="en-IN" sz="3600" kern="1200" dirty="0">
              <a:solidFill>
                <a:schemeClr val="tx1"/>
              </a:solidFill>
            </a:rPr>
            <a:t>Process</a:t>
          </a:r>
        </a:p>
        <a:p>
          <a:pPr marL="228600" lvl="1" indent="-228600" algn="l" defTabSz="977900">
            <a:lnSpc>
              <a:spcPct val="90000"/>
            </a:lnSpc>
            <a:spcBef>
              <a:spcPct val="0"/>
            </a:spcBef>
            <a:spcAft>
              <a:spcPct val="15000"/>
            </a:spcAft>
            <a:buChar char="•"/>
          </a:pPr>
          <a:r>
            <a:rPr lang="en-IN" sz="2200" kern="1200" dirty="0"/>
            <a:t>Planning</a:t>
          </a:r>
        </a:p>
        <a:p>
          <a:pPr marL="228600" lvl="1" indent="-228600" algn="l" defTabSz="977900">
            <a:lnSpc>
              <a:spcPct val="90000"/>
            </a:lnSpc>
            <a:spcBef>
              <a:spcPct val="0"/>
            </a:spcBef>
            <a:spcAft>
              <a:spcPct val="15000"/>
            </a:spcAft>
            <a:buChar char="•"/>
          </a:pPr>
          <a:r>
            <a:rPr lang="en-IN" sz="2200" kern="1200" dirty="0"/>
            <a:t>Directing</a:t>
          </a:r>
        </a:p>
        <a:p>
          <a:pPr marL="228600" lvl="1" indent="-228600" algn="l" defTabSz="977900">
            <a:lnSpc>
              <a:spcPct val="90000"/>
            </a:lnSpc>
            <a:spcBef>
              <a:spcPct val="0"/>
            </a:spcBef>
            <a:spcAft>
              <a:spcPct val="15000"/>
            </a:spcAft>
            <a:buChar char="•"/>
          </a:pPr>
          <a:r>
            <a:rPr lang="en-IN" sz="2200" kern="1200" dirty="0"/>
            <a:t>Organising</a:t>
          </a:r>
        </a:p>
        <a:p>
          <a:pPr marL="228600" lvl="1" indent="-228600" algn="l" defTabSz="977900">
            <a:lnSpc>
              <a:spcPct val="90000"/>
            </a:lnSpc>
            <a:spcBef>
              <a:spcPct val="0"/>
            </a:spcBef>
            <a:spcAft>
              <a:spcPct val="15000"/>
            </a:spcAft>
            <a:buChar char="•"/>
          </a:pPr>
          <a:r>
            <a:rPr lang="en-IN" sz="2200" kern="1200" dirty="0"/>
            <a:t>Staffing</a:t>
          </a:r>
        </a:p>
        <a:p>
          <a:pPr marL="228600" lvl="1" indent="-228600" algn="l" defTabSz="977900">
            <a:lnSpc>
              <a:spcPct val="90000"/>
            </a:lnSpc>
            <a:spcBef>
              <a:spcPct val="0"/>
            </a:spcBef>
            <a:spcAft>
              <a:spcPct val="15000"/>
            </a:spcAft>
            <a:buChar char="•"/>
          </a:pPr>
          <a:r>
            <a:rPr lang="en-IN" sz="2200" kern="1200" dirty="0"/>
            <a:t>Co-ordinating</a:t>
          </a:r>
        </a:p>
        <a:p>
          <a:pPr marL="228600" lvl="1" indent="-228600" algn="l" defTabSz="977900">
            <a:lnSpc>
              <a:spcPct val="90000"/>
            </a:lnSpc>
            <a:spcBef>
              <a:spcPct val="0"/>
            </a:spcBef>
            <a:spcAft>
              <a:spcPct val="15000"/>
            </a:spcAft>
            <a:buChar char="•"/>
          </a:pPr>
          <a:r>
            <a:rPr lang="en-IN" sz="2200" kern="1200" dirty="0"/>
            <a:t>Reporting</a:t>
          </a:r>
        </a:p>
        <a:p>
          <a:pPr marL="228600" lvl="1" indent="-228600" algn="l" defTabSz="977900">
            <a:lnSpc>
              <a:spcPct val="90000"/>
            </a:lnSpc>
            <a:spcBef>
              <a:spcPct val="0"/>
            </a:spcBef>
            <a:spcAft>
              <a:spcPct val="15000"/>
            </a:spcAft>
            <a:buChar char="•"/>
          </a:pPr>
          <a:r>
            <a:rPr lang="en-IN" sz="2200" kern="1200" dirty="0"/>
            <a:t>Budgeting</a:t>
          </a:r>
        </a:p>
      </dsp:txBody>
      <dsp:txXfrm rot="5400000">
        <a:off x="2808832" y="914400"/>
        <a:ext cx="2611933" cy="2743200"/>
      </dsp:txXfrm>
    </dsp:sp>
    <dsp:sp modelId="{8153CA22-0185-4267-9348-EC6C1C2FD909}">
      <dsp:nvSpPr>
        <dsp:cNvPr id="0" name=""/>
        <dsp:cNvSpPr/>
      </dsp:nvSpPr>
      <dsp:spPr>
        <a:xfrm rot="16200000">
          <a:off x="4636628" y="980033"/>
          <a:ext cx="4572000" cy="2611933"/>
        </a:xfrm>
        <a:prstGeom prst="flowChartManualOperati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600" bIns="0" numCol="1" spcCol="1270" anchor="t" anchorCtr="0">
          <a:noAutofit/>
        </a:bodyPr>
        <a:lstStyle/>
        <a:p>
          <a:pPr marL="0" lvl="0" indent="0" algn="l" defTabSz="1600200">
            <a:lnSpc>
              <a:spcPct val="90000"/>
            </a:lnSpc>
            <a:spcBef>
              <a:spcPct val="0"/>
            </a:spcBef>
            <a:spcAft>
              <a:spcPct val="35000"/>
            </a:spcAft>
            <a:buNone/>
          </a:pPr>
          <a:r>
            <a:rPr lang="en-IN" sz="3600" kern="1200" dirty="0">
              <a:solidFill>
                <a:schemeClr val="tx1"/>
              </a:solidFill>
            </a:rPr>
            <a:t>Output</a:t>
          </a:r>
        </a:p>
        <a:p>
          <a:pPr marL="228600" lvl="1" indent="-228600" algn="l" defTabSz="977900">
            <a:lnSpc>
              <a:spcPct val="90000"/>
            </a:lnSpc>
            <a:spcBef>
              <a:spcPct val="0"/>
            </a:spcBef>
            <a:spcAft>
              <a:spcPct val="15000"/>
            </a:spcAft>
            <a:buChar char="•"/>
          </a:pPr>
          <a:r>
            <a:rPr lang="en-IN" sz="2200" kern="1200" dirty="0"/>
            <a:t>Aims</a:t>
          </a:r>
        </a:p>
        <a:p>
          <a:pPr marL="228600" lvl="1" indent="-228600" algn="l" defTabSz="977900">
            <a:lnSpc>
              <a:spcPct val="90000"/>
            </a:lnSpc>
            <a:spcBef>
              <a:spcPct val="0"/>
            </a:spcBef>
            <a:spcAft>
              <a:spcPct val="15000"/>
            </a:spcAft>
            <a:buChar char="•"/>
          </a:pPr>
          <a:r>
            <a:rPr lang="en-IN" sz="2200" kern="1200" dirty="0"/>
            <a:t>Goals</a:t>
          </a:r>
        </a:p>
        <a:p>
          <a:pPr marL="228600" lvl="1" indent="-228600" algn="l" defTabSz="977900">
            <a:lnSpc>
              <a:spcPct val="90000"/>
            </a:lnSpc>
            <a:spcBef>
              <a:spcPct val="0"/>
            </a:spcBef>
            <a:spcAft>
              <a:spcPct val="15000"/>
            </a:spcAft>
            <a:buChar char="•"/>
          </a:pPr>
          <a:r>
            <a:rPr lang="en-IN" sz="2200" kern="1200" dirty="0"/>
            <a:t>Objectives</a:t>
          </a:r>
        </a:p>
      </dsp:txBody>
      <dsp:txXfrm rot="5400000">
        <a:off x="5616661" y="914400"/>
        <a:ext cx="2611933" cy="27432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78964-BD71-45B2-90A7-947649A74805}">
      <dsp:nvSpPr>
        <dsp:cNvPr id="0" name=""/>
        <dsp:cNvSpPr/>
      </dsp:nvSpPr>
      <dsp:spPr>
        <a:xfrm>
          <a:off x="0" y="21022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Enhanced Production</a:t>
          </a:r>
        </a:p>
      </dsp:txBody>
      <dsp:txXfrm>
        <a:off x="32784" y="243012"/>
        <a:ext cx="8431376" cy="606012"/>
      </dsp:txXfrm>
    </dsp:sp>
    <dsp:sp modelId="{E84CF65C-2492-4A17-8E2F-E2EA0FCD2906}">
      <dsp:nvSpPr>
        <dsp:cNvPr id="0" name=""/>
        <dsp:cNvSpPr/>
      </dsp:nvSpPr>
      <dsp:spPr>
        <a:xfrm>
          <a:off x="0" y="96244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Better Control</a:t>
          </a:r>
        </a:p>
      </dsp:txBody>
      <dsp:txXfrm>
        <a:off x="32784" y="995232"/>
        <a:ext cx="8431376" cy="606012"/>
      </dsp:txXfrm>
    </dsp:sp>
    <dsp:sp modelId="{AECDB601-5B27-44E7-ADEB-CB0A81F14A36}">
      <dsp:nvSpPr>
        <dsp:cNvPr id="0" name=""/>
        <dsp:cNvSpPr/>
      </dsp:nvSpPr>
      <dsp:spPr>
        <a:xfrm>
          <a:off x="0" y="171466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Reduction in cost of production</a:t>
          </a:r>
        </a:p>
      </dsp:txBody>
      <dsp:txXfrm>
        <a:off x="32784" y="1747452"/>
        <a:ext cx="8431376" cy="606012"/>
      </dsp:txXfrm>
    </dsp:sp>
    <dsp:sp modelId="{C85EEB91-3327-4868-91EA-CF14804BD0BC}">
      <dsp:nvSpPr>
        <dsp:cNvPr id="0" name=""/>
        <dsp:cNvSpPr/>
      </dsp:nvSpPr>
      <dsp:spPr>
        <a:xfrm>
          <a:off x="0" y="246688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Increased wages</a:t>
          </a:r>
        </a:p>
      </dsp:txBody>
      <dsp:txXfrm>
        <a:off x="32784" y="2499672"/>
        <a:ext cx="8431376" cy="606012"/>
      </dsp:txXfrm>
    </dsp:sp>
    <dsp:sp modelId="{0CCAA740-AF00-474D-B7D8-349C1E37EA08}">
      <dsp:nvSpPr>
        <dsp:cNvPr id="0" name=""/>
        <dsp:cNvSpPr/>
      </dsp:nvSpPr>
      <dsp:spPr>
        <a:xfrm>
          <a:off x="0" y="321910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Benefits of division of labour</a:t>
          </a:r>
        </a:p>
      </dsp:txBody>
      <dsp:txXfrm>
        <a:off x="32784" y="3251892"/>
        <a:ext cx="8431376" cy="606012"/>
      </dsp:txXfrm>
    </dsp:sp>
    <dsp:sp modelId="{543FEEAE-1AD0-43D9-82D9-82383367DA7E}">
      <dsp:nvSpPr>
        <dsp:cNvPr id="0" name=""/>
        <dsp:cNvSpPr/>
      </dsp:nvSpPr>
      <dsp:spPr>
        <a:xfrm>
          <a:off x="0" y="3971328"/>
          <a:ext cx="8496944" cy="6715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Avoidance of disputes between labour &amp; management</a:t>
          </a:r>
        </a:p>
      </dsp:txBody>
      <dsp:txXfrm>
        <a:off x="32784" y="4004112"/>
        <a:ext cx="8431376" cy="6060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06D7C-EAB9-4033-BF44-069FC184A906}">
      <dsp:nvSpPr>
        <dsp:cNvPr id="0" name=""/>
        <dsp:cNvSpPr/>
      </dsp:nvSpPr>
      <dsp:spPr>
        <a:xfrm>
          <a:off x="0" y="488473"/>
          <a:ext cx="8229600" cy="647595"/>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IN" sz="2700" kern="1200"/>
            <a:t>Proper methods of selection and training of workers</a:t>
          </a:r>
        </a:p>
      </dsp:txBody>
      <dsp:txXfrm>
        <a:off x="31613" y="520086"/>
        <a:ext cx="8166374" cy="584369"/>
      </dsp:txXfrm>
    </dsp:sp>
    <dsp:sp modelId="{6D1223EA-D339-4C23-A8E0-374CB4FF9F91}">
      <dsp:nvSpPr>
        <dsp:cNvPr id="0" name=""/>
        <dsp:cNvSpPr/>
      </dsp:nvSpPr>
      <dsp:spPr>
        <a:xfrm>
          <a:off x="0" y="1213829"/>
          <a:ext cx="8229600" cy="647595"/>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IN" sz="2700" kern="1200"/>
            <a:t>Provision of better working conditions</a:t>
          </a:r>
        </a:p>
      </dsp:txBody>
      <dsp:txXfrm>
        <a:off x="31613" y="1245442"/>
        <a:ext cx="8166374" cy="584369"/>
      </dsp:txXfrm>
    </dsp:sp>
    <dsp:sp modelId="{F8E52FBA-918F-4C5F-A04F-6F68A58AB56A}">
      <dsp:nvSpPr>
        <dsp:cNvPr id="0" name=""/>
        <dsp:cNvSpPr/>
      </dsp:nvSpPr>
      <dsp:spPr>
        <a:xfrm>
          <a:off x="0" y="1939184"/>
          <a:ext cx="8229600" cy="647595"/>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IN" sz="2700" kern="1200"/>
            <a:t>Better utilisation of resources</a:t>
          </a:r>
        </a:p>
      </dsp:txBody>
      <dsp:txXfrm>
        <a:off x="31613" y="1970797"/>
        <a:ext cx="8166374" cy="584369"/>
      </dsp:txXfrm>
    </dsp:sp>
    <dsp:sp modelId="{C48B947E-7F10-4D49-8A69-CE2FF0F46767}">
      <dsp:nvSpPr>
        <dsp:cNvPr id="0" name=""/>
        <dsp:cNvSpPr/>
      </dsp:nvSpPr>
      <dsp:spPr>
        <a:xfrm>
          <a:off x="0" y="2664539"/>
          <a:ext cx="8229600" cy="647595"/>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IN" sz="2700" kern="1200"/>
            <a:t>Gains to Consumers</a:t>
          </a:r>
        </a:p>
      </dsp:txBody>
      <dsp:txXfrm>
        <a:off x="31613" y="2696152"/>
        <a:ext cx="8166374" cy="584369"/>
      </dsp:txXfrm>
    </dsp:sp>
    <dsp:sp modelId="{CF4EA0E0-1BE1-49D1-B101-8A7D312C8BB5}">
      <dsp:nvSpPr>
        <dsp:cNvPr id="0" name=""/>
        <dsp:cNvSpPr/>
      </dsp:nvSpPr>
      <dsp:spPr>
        <a:xfrm>
          <a:off x="0" y="3389894"/>
          <a:ext cx="8229600" cy="647595"/>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IN" sz="2700" kern="1200"/>
            <a:t>Gains to Owners / Investors</a:t>
          </a:r>
        </a:p>
      </dsp:txBody>
      <dsp:txXfrm>
        <a:off x="31613" y="3421507"/>
        <a:ext cx="8166374" cy="58436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4B4DF-E1D9-40A3-AE92-45C3A09FE20D}">
      <dsp:nvSpPr>
        <dsp:cNvPr id="0" name=""/>
        <dsp:cNvSpPr/>
      </dsp:nvSpPr>
      <dsp:spPr>
        <a:xfrm>
          <a:off x="0" y="63405"/>
          <a:ext cx="7427168" cy="79150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IN" sz="3300" kern="1200"/>
            <a:t>Loss of Initiative</a:t>
          </a:r>
        </a:p>
      </dsp:txBody>
      <dsp:txXfrm>
        <a:off x="38638" y="102043"/>
        <a:ext cx="7349892" cy="714229"/>
      </dsp:txXfrm>
    </dsp:sp>
    <dsp:sp modelId="{B263AC20-A432-4777-ACA2-6CF617F56909}">
      <dsp:nvSpPr>
        <dsp:cNvPr id="0" name=""/>
        <dsp:cNvSpPr/>
      </dsp:nvSpPr>
      <dsp:spPr>
        <a:xfrm>
          <a:off x="0" y="949950"/>
          <a:ext cx="7427168" cy="79150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IN" sz="3300" kern="1200"/>
            <a:t>Exploitation of Workers = ‘speed up’</a:t>
          </a:r>
        </a:p>
      </dsp:txBody>
      <dsp:txXfrm>
        <a:off x="38638" y="988588"/>
        <a:ext cx="7349892" cy="714229"/>
      </dsp:txXfrm>
    </dsp:sp>
    <dsp:sp modelId="{AE29EE20-0CB8-44F4-A014-B90459968F4A}">
      <dsp:nvSpPr>
        <dsp:cNvPr id="0" name=""/>
        <dsp:cNvSpPr/>
      </dsp:nvSpPr>
      <dsp:spPr>
        <a:xfrm>
          <a:off x="0" y="1836495"/>
          <a:ext cx="7427168" cy="79150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IN" sz="3300" kern="1200"/>
            <a:t>Mechanical Approach – too robotic</a:t>
          </a:r>
        </a:p>
      </dsp:txBody>
      <dsp:txXfrm>
        <a:off x="38638" y="1875133"/>
        <a:ext cx="7349892" cy="714229"/>
      </dsp:txXfrm>
    </dsp:sp>
    <dsp:sp modelId="{8609937D-2DAD-45BF-AF1C-EE0010A8DC6D}">
      <dsp:nvSpPr>
        <dsp:cNvPr id="0" name=""/>
        <dsp:cNvSpPr/>
      </dsp:nvSpPr>
      <dsp:spPr>
        <a:xfrm>
          <a:off x="0" y="2723040"/>
          <a:ext cx="7427168" cy="79150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IN" sz="3300" kern="1200"/>
            <a:t>Undemocratic in nature</a:t>
          </a:r>
        </a:p>
      </dsp:txBody>
      <dsp:txXfrm>
        <a:off x="38638" y="2761678"/>
        <a:ext cx="7349892" cy="714229"/>
      </dsp:txXfrm>
    </dsp:sp>
    <dsp:sp modelId="{DFE5A50C-0D56-423B-B492-7B8F86F5129F}">
      <dsp:nvSpPr>
        <dsp:cNvPr id="0" name=""/>
        <dsp:cNvSpPr/>
      </dsp:nvSpPr>
      <dsp:spPr>
        <a:xfrm>
          <a:off x="0" y="3609585"/>
          <a:ext cx="7427168" cy="79150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en-IN" sz="3300" kern="1200"/>
            <a:t>Problem of Unity of Command</a:t>
          </a:r>
        </a:p>
      </dsp:txBody>
      <dsp:txXfrm>
        <a:off x="38638" y="3648223"/>
        <a:ext cx="7349892" cy="71422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F5997-AE91-4EE1-940D-3BC05D78E3CB}">
      <dsp:nvSpPr>
        <dsp:cNvPr id="0" name=""/>
        <dsp:cNvSpPr/>
      </dsp:nvSpPr>
      <dsp:spPr>
        <a:xfrm>
          <a:off x="0" y="35415"/>
          <a:ext cx="7931224" cy="76752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IN" sz="3200" kern="1200"/>
            <a:t>Expensive</a:t>
          </a:r>
        </a:p>
      </dsp:txBody>
      <dsp:txXfrm>
        <a:off x="37467" y="72882"/>
        <a:ext cx="7856290" cy="692586"/>
      </dsp:txXfrm>
    </dsp:sp>
    <dsp:sp modelId="{0CECE85E-5692-4277-BA23-4A291F40D602}">
      <dsp:nvSpPr>
        <dsp:cNvPr id="0" name=""/>
        <dsp:cNvSpPr/>
      </dsp:nvSpPr>
      <dsp:spPr>
        <a:xfrm>
          <a:off x="0" y="895095"/>
          <a:ext cx="7931224" cy="76752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IN" sz="3200" kern="1200"/>
            <a:t>Not suitable for small firms</a:t>
          </a:r>
        </a:p>
      </dsp:txBody>
      <dsp:txXfrm>
        <a:off x="37467" y="932562"/>
        <a:ext cx="7856290" cy="692586"/>
      </dsp:txXfrm>
    </dsp:sp>
    <dsp:sp modelId="{8E44E49F-92DE-4B84-8A45-A2D74D78D7F4}">
      <dsp:nvSpPr>
        <dsp:cNvPr id="0" name=""/>
        <dsp:cNvSpPr/>
      </dsp:nvSpPr>
      <dsp:spPr>
        <a:xfrm>
          <a:off x="0" y="1754775"/>
          <a:ext cx="7931224" cy="76752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IN" sz="3200" kern="1200"/>
            <a:t>Problem of re-organization</a:t>
          </a:r>
        </a:p>
      </dsp:txBody>
      <dsp:txXfrm>
        <a:off x="37467" y="1792242"/>
        <a:ext cx="7856290" cy="692586"/>
      </dsp:txXfrm>
    </dsp:sp>
    <dsp:sp modelId="{33243230-6900-48F8-A1FB-0E71490606A1}">
      <dsp:nvSpPr>
        <dsp:cNvPr id="0" name=""/>
        <dsp:cNvSpPr/>
      </dsp:nvSpPr>
      <dsp:spPr>
        <a:xfrm>
          <a:off x="0" y="2614456"/>
          <a:ext cx="7931224" cy="76752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IN" sz="3200" kern="1200"/>
            <a:t>Problem of Over Production</a:t>
          </a:r>
        </a:p>
      </dsp:txBody>
      <dsp:txXfrm>
        <a:off x="37467" y="2651923"/>
        <a:ext cx="7856290" cy="692586"/>
      </dsp:txXfrm>
    </dsp:sp>
    <dsp:sp modelId="{6173A635-AEA5-4312-A37F-E96357C99E20}">
      <dsp:nvSpPr>
        <dsp:cNvPr id="0" name=""/>
        <dsp:cNvSpPr/>
      </dsp:nvSpPr>
      <dsp:spPr>
        <a:xfrm>
          <a:off x="0" y="3474136"/>
          <a:ext cx="7931224" cy="76752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IN" sz="3200" kern="1200" dirty="0"/>
            <a:t>Narrow Applicability</a:t>
          </a:r>
        </a:p>
      </dsp:txBody>
      <dsp:txXfrm>
        <a:off x="37467" y="3511603"/>
        <a:ext cx="7856290" cy="6925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EB583-8CC2-47E1-94A2-9C2F2A706775}">
      <dsp:nvSpPr>
        <dsp:cNvPr id="0" name=""/>
        <dsp:cNvSpPr/>
      </dsp:nvSpPr>
      <dsp:spPr>
        <a:xfrm>
          <a:off x="0" y="422751"/>
          <a:ext cx="8229600" cy="67158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Faulty Assumptions</a:t>
          </a:r>
        </a:p>
      </dsp:txBody>
      <dsp:txXfrm>
        <a:off x="32784" y="455535"/>
        <a:ext cx="8164032" cy="606012"/>
      </dsp:txXfrm>
    </dsp:sp>
    <dsp:sp modelId="{076F3718-39FA-4905-A53A-CA20AE7B1B6E}">
      <dsp:nvSpPr>
        <dsp:cNvPr id="0" name=""/>
        <dsp:cNvSpPr/>
      </dsp:nvSpPr>
      <dsp:spPr>
        <a:xfrm>
          <a:off x="0" y="1174971"/>
          <a:ext cx="8229600" cy="67158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Individualistic Approach</a:t>
          </a:r>
        </a:p>
      </dsp:txBody>
      <dsp:txXfrm>
        <a:off x="32784" y="1207755"/>
        <a:ext cx="8164032" cy="606012"/>
      </dsp:txXfrm>
    </dsp:sp>
    <dsp:sp modelId="{E9EE8603-CC80-4D1C-A9D6-F3AA581707B2}">
      <dsp:nvSpPr>
        <dsp:cNvPr id="0" name=""/>
        <dsp:cNvSpPr/>
      </dsp:nvSpPr>
      <dsp:spPr>
        <a:xfrm>
          <a:off x="0" y="1927191"/>
          <a:ext cx="8229600" cy="67158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Problem of separation of Planning from doing work</a:t>
          </a:r>
        </a:p>
      </dsp:txBody>
      <dsp:txXfrm>
        <a:off x="32784" y="1959975"/>
        <a:ext cx="8164032" cy="606012"/>
      </dsp:txXfrm>
    </dsp:sp>
    <dsp:sp modelId="{5B3B72AA-52CC-445D-91E9-8D1C8CA9D0E1}">
      <dsp:nvSpPr>
        <dsp:cNvPr id="0" name=""/>
        <dsp:cNvSpPr/>
      </dsp:nvSpPr>
      <dsp:spPr>
        <a:xfrm>
          <a:off x="0" y="2679411"/>
          <a:ext cx="8229600" cy="67158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Monotony</a:t>
          </a:r>
        </a:p>
      </dsp:txBody>
      <dsp:txXfrm>
        <a:off x="32784" y="2712195"/>
        <a:ext cx="8164032" cy="606012"/>
      </dsp:txXfrm>
    </dsp:sp>
    <dsp:sp modelId="{E3EDF4AB-F6D3-4D5F-ACD6-EE8B1200C087}">
      <dsp:nvSpPr>
        <dsp:cNvPr id="0" name=""/>
        <dsp:cNvSpPr/>
      </dsp:nvSpPr>
      <dsp:spPr>
        <a:xfrm>
          <a:off x="0" y="3431631"/>
          <a:ext cx="8229600" cy="671580"/>
        </a:xfrm>
        <a:prstGeom prst="roundRect">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Lack of Non-Monetary Incentives</a:t>
          </a:r>
        </a:p>
      </dsp:txBody>
      <dsp:txXfrm>
        <a:off x="32784" y="3464415"/>
        <a:ext cx="8164032" cy="60601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FFD9DD-C180-4945-9819-B8CE81F8FC72}">
      <dsp:nvSpPr>
        <dsp:cNvPr id="0" name=""/>
        <dsp:cNvSpPr/>
      </dsp:nvSpPr>
      <dsp:spPr>
        <a:xfrm rot="16200000">
          <a:off x="-534535" y="538684"/>
          <a:ext cx="5069160" cy="3991790"/>
        </a:xfrm>
        <a:prstGeom prst="flowChartManualOperati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0" tIns="0" rIns="203200" bIns="0" numCol="1" spcCol="1270" anchor="t" anchorCtr="0">
          <a:noAutofit/>
        </a:bodyPr>
        <a:lstStyle/>
        <a:p>
          <a:pPr marL="0" lvl="0" indent="0" algn="l" defTabSz="1422400">
            <a:lnSpc>
              <a:spcPct val="90000"/>
            </a:lnSpc>
            <a:spcBef>
              <a:spcPct val="0"/>
            </a:spcBef>
            <a:spcAft>
              <a:spcPct val="35000"/>
            </a:spcAft>
            <a:buNone/>
          </a:pPr>
          <a:r>
            <a:rPr lang="en-IN" sz="3200" b="1" kern="1200" dirty="0">
              <a:solidFill>
                <a:schemeClr val="tx1"/>
              </a:solidFill>
            </a:rPr>
            <a:t>Contribution</a:t>
          </a:r>
        </a:p>
        <a:p>
          <a:pPr marL="171450" lvl="1" indent="-171450" algn="l" defTabSz="800100">
            <a:lnSpc>
              <a:spcPct val="90000"/>
            </a:lnSpc>
            <a:spcBef>
              <a:spcPct val="0"/>
            </a:spcBef>
            <a:spcAft>
              <a:spcPct val="15000"/>
            </a:spcAft>
            <a:buChar char="•"/>
          </a:pPr>
          <a:r>
            <a:rPr lang="en-IN" sz="1800" kern="1200" dirty="0">
              <a:solidFill>
                <a:schemeClr val="tx1"/>
              </a:solidFill>
            </a:rPr>
            <a:t>Classification of Industrial Activities</a:t>
          </a:r>
        </a:p>
        <a:p>
          <a:pPr marL="171450" lvl="1" indent="-171450" algn="l" defTabSz="800100">
            <a:lnSpc>
              <a:spcPct val="90000"/>
            </a:lnSpc>
            <a:spcBef>
              <a:spcPct val="0"/>
            </a:spcBef>
            <a:spcAft>
              <a:spcPct val="15000"/>
            </a:spcAft>
            <a:buChar char="•"/>
          </a:pPr>
          <a:r>
            <a:rPr lang="en-IN" sz="1800" kern="1200" dirty="0">
              <a:solidFill>
                <a:schemeClr val="tx1"/>
              </a:solidFill>
            </a:rPr>
            <a:t>Classification f Managerial Functions</a:t>
          </a:r>
        </a:p>
        <a:p>
          <a:pPr marL="171450" lvl="1" indent="-171450" algn="l" defTabSz="800100">
            <a:lnSpc>
              <a:spcPct val="90000"/>
            </a:lnSpc>
            <a:spcBef>
              <a:spcPct val="0"/>
            </a:spcBef>
            <a:spcAft>
              <a:spcPct val="15000"/>
            </a:spcAft>
            <a:buChar char="•"/>
          </a:pPr>
          <a:r>
            <a:rPr lang="en-IN" sz="1800" kern="1200" dirty="0">
              <a:solidFill>
                <a:schemeClr val="tx1"/>
              </a:solidFill>
            </a:rPr>
            <a:t>Universal Principles of Management</a:t>
          </a:r>
        </a:p>
        <a:p>
          <a:pPr marL="171450" lvl="1" indent="-171450" algn="l" defTabSz="800100">
            <a:lnSpc>
              <a:spcPct val="90000"/>
            </a:lnSpc>
            <a:spcBef>
              <a:spcPct val="0"/>
            </a:spcBef>
            <a:spcAft>
              <a:spcPct val="15000"/>
            </a:spcAft>
            <a:buChar char="•"/>
          </a:pPr>
          <a:r>
            <a:rPr lang="en-IN" sz="1800" kern="1200" dirty="0">
              <a:solidFill>
                <a:schemeClr val="tx1"/>
              </a:solidFill>
            </a:rPr>
            <a:t>Significance of Management Function</a:t>
          </a:r>
        </a:p>
        <a:p>
          <a:pPr marL="171450" lvl="1" indent="-171450" algn="l" defTabSz="800100">
            <a:lnSpc>
              <a:spcPct val="90000"/>
            </a:lnSpc>
            <a:spcBef>
              <a:spcPct val="0"/>
            </a:spcBef>
            <a:spcAft>
              <a:spcPct val="15000"/>
            </a:spcAft>
            <a:buChar char="•"/>
          </a:pPr>
          <a:r>
            <a:rPr lang="en-IN" sz="1800" kern="1200" dirty="0">
              <a:solidFill>
                <a:schemeClr val="tx1"/>
              </a:solidFill>
            </a:rPr>
            <a:t>Managerial Qualities &amp; Training</a:t>
          </a:r>
        </a:p>
        <a:p>
          <a:pPr marL="171450" lvl="1" indent="-171450" algn="l" defTabSz="800100">
            <a:lnSpc>
              <a:spcPct val="90000"/>
            </a:lnSpc>
            <a:spcBef>
              <a:spcPct val="0"/>
            </a:spcBef>
            <a:spcAft>
              <a:spcPct val="15000"/>
            </a:spcAft>
            <a:buChar char="•"/>
          </a:pPr>
          <a:r>
            <a:rPr lang="en-IN" sz="1800" kern="1200" dirty="0">
              <a:solidFill>
                <a:schemeClr val="tx1"/>
              </a:solidFill>
            </a:rPr>
            <a:t>Macro Approach to Management </a:t>
          </a:r>
        </a:p>
        <a:p>
          <a:pPr marL="171450" lvl="1" indent="-171450" algn="l" defTabSz="800100">
            <a:lnSpc>
              <a:spcPct val="90000"/>
            </a:lnSpc>
            <a:spcBef>
              <a:spcPct val="0"/>
            </a:spcBef>
            <a:spcAft>
              <a:spcPct val="15000"/>
            </a:spcAft>
            <a:buChar char="•"/>
          </a:pPr>
          <a:r>
            <a:rPr lang="en-IN" sz="1800" kern="1200" dirty="0">
              <a:solidFill>
                <a:schemeClr val="tx1"/>
              </a:solidFill>
            </a:rPr>
            <a:t>Human Aspect of Management</a:t>
          </a:r>
        </a:p>
      </dsp:txBody>
      <dsp:txXfrm rot="5400000">
        <a:off x="4150" y="1013831"/>
        <a:ext cx="3991790" cy="3041496"/>
      </dsp:txXfrm>
    </dsp:sp>
    <dsp:sp modelId="{7798BAB3-D3CD-42E1-881A-7DF92E3A4614}">
      <dsp:nvSpPr>
        <dsp:cNvPr id="0" name=""/>
        <dsp:cNvSpPr/>
      </dsp:nvSpPr>
      <dsp:spPr>
        <a:xfrm rot="16200000">
          <a:off x="3756639" y="538684"/>
          <a:ext cx="5069160" cy="3991790"/>
        </a:xfrm>
        <a:prstGeom prst="flowChartManualOperation">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0" tIns="0" rIns="203200" bIns="0" numCol="1" spcCol="1270" anchor="t" anchorCtr="0">
          <a:noAutofit/>
        </a:bodyPr>
        <a:lstStyle/>
        <a:p>
          <a:pPr marL="0" lvl="0" indent="0" algn="l" defTabSz="1422400">
            <a:lnSpc>
              <a:spcPct val="90000"/>
            </a:lnSpc>
            <a:spcBef>
              <a:spcPct val="0"/>
            </a:spcBef>
            <a:spcAft>
              <a:spcPct val="35000"/>
            </a:spcAft>
            <a:buNone/>
          </a:pPr>
          <a:r>
            <a:rPr lang="en-IN" sz="3200" b="1" kern="1200" dirty="0">
              <a:solidFill>
                <a:schemeClr val="tx1"/>
              </a:solidFill>
            </a:rPr>
            <a:t>Criticisms</a:t>
          </a:r>
        </a:p>
        <a:p>
          <a:pPr marL="171450" lvl="1" indent="-171450" algn="l" defTabSz="800100">
            <a:lnSpc>
              <a:spcPct val="90000"/>
            </a:lnSpc>
            <a:spcBef>
              <a:spcPct val="0"/>
            </a:spcBef>
            <a:spcAft>
              <a:spcPct val="15000"/>
            </a:spcAft>
            <a:buChar char="•"/>
          </a:pPr>
          <a:r>
            <a:rPr lang="en-IN" sz="1800" kern="1200" dirty="0">
              <a:solidFill>
                <a:schemeClr val="tx1"/>
              </a:solidFill>
            </a:rPr>
            <a:t>Too Formal</a:t>
          </a:r>
        </a:p>
        <a:p>
          <a:pPr marL="171450" lvl="1" indent="-171450" algn="l" defTabSz="800100">
            <a:lnSpc>
              <a:spcPct val="90000"/>
            </a:lnSpc>
            <a:spcBef>
              <a:spcPct val="0"/>
            </a:spcBef>
            <a:spcAft>
              <a:spcPct val="15000"/>
            </a:spcAft>
            <a:buChar char="•"/>
          </a:pPr>
          <a:r>
            <a:rPr lang="en-IN" sz="1800" kern="1200" dirty="0">
              <a:solidFill>
                <a:schemeClr val="tx1"/>
              </a:solidFill>
            </a:rPr>
            <a:t>Too Vague</a:t>
          </a:r>
        </a:p>
        <a:p>
          <a:pPr marL="171450" lvl="1" indent="-171450" algn="l" defTabSz="800100">
            <a:lnSpc>
              <a:spcPct val="90000"/>
            </a:lnSpc>
            <a:spcBef>
              <a:spcPct val="0"/>
            </a:spcBef>
            <a:spcAft>
              <a:spcPct val="15000"/>
            </a:spcAft>
            <a:buChar char="•"/>
          </a:pPr>
          <a:r>
            <a:rPr lang="en-IN" sz="1800" kern="1200" dirty="0">
              <a:solidFill>
                <a:schemeClr val="tx1"/>
              </a:solidFill>
            </a:rPr>
            <a:t>Lack of Empirical Evidence</a:t>
          </a:r>
        </a:p>
        <a:p>
          <a:pPr marL="171450" lvl="1" indent="-171450" algn="l" defTabSz="800100">
            <a:lnSpc>
              <a:spcPct val="90000"/>
            </a:lnSpc>
            <a:spcBef>
              <a:spcPct val="0"/>
            </a:spcBef>
            <a:spcAft>
              <a:spcPct val="15000"/>
            </a:spcAft>
            <a:buChar char="•"/>
          </a:pPr>
          <a:r>
            <a:rPr lang="en-IN" sz="1800" kern="1200" dirty="0">
              <a:solidFill>
                <a:schemeClr val="tx1"/>
              </a:solidFill>
            </a:rPr>
            <a:t>Inconsistency</a:t>
          </a:r>
        </a:p>
        <a:p>
          <a:pPr marL="171450" lvl="1" indent="-171450" algn="l" defTabSz="800100">
            <a:lnSpc>
              <a:spcPct val="90000"/>
            </a:lnSpc>
            <a:spcBef>
              <a:spcPct val="0"/>
            </a:spcBef>
            <a:spcAft>
              <a:spcPct val="15000"/>
            </a:spcAft>
            <a:buChar char="•"/>
          </a:pPr>
          <a:r>
            <a:rPr lang="en-IN" sz="1800" kern="1200" dirty="0">
              <a:solidFill>
                <a:schemeClr val="tx1"/>
              </a:solidFill>
            </a:rPr>
            <a:t>Pro-Management Bias</a:t>
          </a:r>
        </a:p>
        <a:p>
          <a:pPr marL="171450" lvl="1" indent="-171450" algn="l" defTabSz="800100">
            <a:lnSpc>
              <a:spcPct val="90000"/>
            </a:lnSpc>
            <a:spcBef>
              <a:spcPct val="0"/>
            </a:spcBef>
            <a:spcAft>
              <a:spcPct val="15000"/>
            </a:spcAft>
            <a:buChar char="•"/>
          </a:pPr>
          <a:r>
            <a:rPr lang="en-IN" sz="1800" kern="1200" dirty="0">
              <a:solidFill>
                <a:schemeClr val="tx1"/>
              </a:solidFill>
            </a:rPr>
            <a:t>Historical Value</a:t>
          </a:r>
        </a:p>
      </dsp:txBody>
      <dsp:txXfrm rot="5400000">
        <a:off x="4295324" y="1013831"/>
        <a:ext cx="3991790" cy="304149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C6FBDA-7EEB-470E-A1F4-1ADB3E750C65}">
      <dsp:nvSpPr>
        <dsp:cNvPr id="0" name=""/>
        <dsp:cNvSpPr/>
      </dsp:nvSpPr>
      <dsp:spPr>
        <a:xfrm rot="5400000">
          <a:off x="-116219" y="758563"/>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DA9B4D-5B41-4A3B-9CE7-CA6EC2F7015F}">
      <dsp:nvSpPr>
        <dsp:cNvPr id="0" name=""/>
        <dsp:cNvSpPr/>
      </dsp:nvSpPr>
      <dsp:spPr>
        <a:xfrm>
          <a:off x="154606" y="1147"/>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Division of Labour &amp; Specialisation</a:t>
          </a:r>
          <a:endParaRPr lang="en-IN" sz="1400" b="1" kern="1200" dirty="0"/>
        </a:p>
      </dsp:txBody>
      <dsp:txXfrm>
        <a:off x="182499" y="29040"/>
        <a:ext cx="1531465" cy="896565"/>
      </dsp:txXfrm>
    </dsp:sp>
    <dsp:sp modelId="{8142EA89-BD59-406E-AE68-A96816467CBB}">
      <dsp:nvSpPr>
        <dsp:cNvPr id="0" name=""/>
        <dsp:cNvSpPr/>
      </dsp:nvSpPr>
      <dsp:spPr>
        <a:xfrm rot="5400000">
          <a:off x="-116219" y="1949002"/>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7AED20-E24A-47DC-A5AE-6EB4BA3A0E2A}">
      <dsp:nvSpPr>
        <dsp:cNvPr id="0" name=""/>
        <dsp:cNvSpPr/>
      </dsp:nvSpPr>
      <dsp:spPr>
        <a:xfrm>
          <a:off x="154606" y="1191586"/>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Authority &amp; Responsibility</a:t>
          </a:r>
          <a:endParaRPr lang="en-IN" sz="1400" b="1" kern="1200" dirty="0"/>
        </a:p>
      </dsp:txBody>
      <dsp:txXfrm>
        <a:off x="182499" y="1219479"/>
        <a:ext cx="1531465" cy="896565"/>
      </dsp:txXfrm>
    </dsp:sp>
    <dsp:sp modelId="{4CD0CEE6-6A60-4979-85D3-7A3D57B33280}">
      <dsp:nvSpPr>
        <dsp:cNvPr id="0" name=""/>
        <dsp:cNvSpPr/>
      </dsp:nvSpPr>
      <dsp:spPr>
        <a:xfrm rot="5400000">
          <a:off x="-116219" y="3139441"/>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58B377D-597F-4EE1-B80A-7A60C0F76C19}">
      <dsp:nvSpPr>
        <dsp:cNvPr id="0" name=""/>
        <dsp:cNvSpPr/>
      </dsp:nvSpPr>
      <dsp:spPr>
        <a:xfrm>
          <a:off x="154606" y="2382025"/>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Discipline</a:t>
          </a:r>
          <a:endParaRPr lang="en-IN" sz="1400" b="1" kern="1200" dirty="0"/>
        </a:p>
      </dsp:txBody>
      <dsp:txXfrm>
        <a:off x="182499" y="2409918"/>
        <a:ext cx="1531465" cy="896565"/>
      </dsp:txXfrm>
    </dsp:sp>
    <dsp:sp modelId="{0A2ACB24-E4AC-48E4-9AE5-D465EC1D2790}">
      <dsp:nvSpPr>
        <dsp:cNvPr id="0" name=""/>
        <dsp:cNvSpPr/>
      </dsp:nvSpPr>
      <dsp:spPr>
        <a:xfrm>
          <a:off x="479000" y="3734661"/>
          <a:ext cx="2104101"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B900F2-9B8B-4D54-829A-301F8203990B}">
      <dsp:nvSpPr>
        <dsp:cNvPr id="0" name=""/>
        <dsp:cNvSpPr/>
      </dsp:nvSpPr>
      <dsp:spPr>
        <a:xfrm>
          <a:off x="154606" y="3572464"/>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Unity of Command</a:t>
          </a:r>
          <a:endParaRPr lang="en-IN" sz="1400" b="1" kern="1200" dirty="0"/>
        </a:p>
      </dsp:txBody>
      <dsp:txXfrm>
        <a:off x="182499" y="3600357"/>
        <a:ext cx="1531465" cy="896565"/>
      </dsp:txXfrm>
    </dsp:sp>
    <dsp:sp modelId="{D656FD76-AA08-495D-8AD3-1273E842F4F6}">
      <dsp:nvSpPr>
        <dsp:cNvPr id="0" name=""/>
        <dsp:cNvSpPr/>
      </dsp:nvSpPr>
      <dsp:spPr>
        <a:xfrm rot="16200000">
          <a:off x="1994825" y="3139441"/>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7B4912-72B0-40F3-8288-D0E42B5D6C26}">
      <dsp:nvSpPr>
        <dsp:cNvPr id="0" name=""/>
        <dsp:cNvSpPr/>
      </dsp:nvSpPr>
      <dsp:spPr>
        <a:xfrm>
          <a:off x="2265651" y="3572464"/>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Unity of Direction</a:t>
          </a:r>
          <a:endParaRPr lang="en-IN" sz="1400" b="1" kern="1200" dirty="0"/>
        </a:p>
      </dsp:txBody>
      <dsp:txXfrm>
        <a:off x="2293544" y="3600357"/>
        <a:ext cx="1531465" cy="896565"/>
      </dsp:txXfrm>
    </dsp:sp>
    <dsp:sp modelId="{67C16581-1870-488D-BCDF-EAF8D307B65C}">
      <dsp:nvSpPr>
        <dsp:cNvPr id="0" name=""/>
        <dsp:cNvSpPr/>
      </dsp:nvSpPr>
      <dsp:spPr>
        <a:xfrm rot="16200000">
          <a:off x="1994825" y="1949002"/>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DFC7C1-EE63-4766-A199-0EED4A8C9F61}">
      <dsp:nvSpPr>
        <dsp:cNvPr id="0" name=""/>
        <dsp:cNvSpPr/>
      </dsp:nvSpPr>
      <dsp:spPr>
        <a:xfrm>
          <a:off x="2265651" y="2382025"/>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Subordination of Individual Interest to General Interest</a:t>
          </a:r>
          <a:endParaRPr lang="en-IN" sz="1400" b="1" kern="1200" dirty="0"/>
        </a:p>
      </dsp:txBody>
      <dsp:txXfrm>
        <a:off x="2293544" y="2409918"/>
        <a:ext cx="1531465" cy="896565"/>
      </dsp:txXfrm>
    </dsp:sp>
    <dsp:sp modelId="{FBA9149B-7F12-4ACE-BF39-BF99776FCA25}">
      <dsp:nvSpPr>
        <dsp:cNvPr id="0" name=""/>
        <dsp:cNvSpPr/>
      </dsp:nvSpPr>
      <dsp:spPr>
        <a:xfrm rot="16200000">
          <a:off x="1994825" y="758563"/>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B8DDD1B-EFEF-4955-89D7-23328E278B6A}">
      <dsp:nvSpPr>
        <dsp:cNvPr id="0" name=""/>
        <dsp:cNvSpPr/>
      </dsp:nvSpPr>
      <dsp:spPr>
        <a:xfrm>
          <a:off x="2265651" y="1191586"/>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Remuneration</a:t>
          </a:r>
          <a:endParaRPr lang="en-IN" sz="1400" b="1" kern="1200" dirty="0"/>
        </a:p>
      </dsp:txBody>
      <dsp:txXfrm>
        <a:off x="2293544" y="1219479"/>
        <a:ext cx="1531465" cy="896565"/>
      </dsp:txXfrm>
    </dsp:sp>
    <dsp:sp modelId="{EBCD77D2-5DA7-49A8-AF84-4C0745E185FA}">
      <dsp:nvSpPr>
        <dsp:cNvPr id="0" name=""/>
        <dsp:cNvSpPr/>
      </dsp:nvSpPr>
      <dsp:spPr>
        <a:xfrm>
          <a:off x="2590045" y="163344"/>
          <a:ext cx="2104101"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E075E5-6DD2-4E49-82A9-F87508E2F862}">
      <dsp:nvSpPr>
        <dsp:cNvPr id="0" name=""/>
        <dsp:cNvSpPr/>
      </dsp:nvSpPr>
      <dsp:spPr>
        <a:xfrm>
          <a:off x="2265651" y="1147"/>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Centralisation</a:t>
          </a:r>
          <a:endParaRPr lang="en-IN" sz="1400" b="1" kern="1200" dirty="0"/>
        </a:p>
      </dsp:txBody>
      <dsp:txXfrm>
        <a:off x="2293544" y="29040"/>
        <a:ext cx="1531465" cy="896565"/>
      </dsp:txXfrm>
    </dsp:sp>
    <dsp:sp modelId="{4E076205-AA95-476E-B623-45ACB366D852}">
      <dsp:nvSpPr>
        <dsp:cNvPr id="0" name=""/>
        <dsp:cNvSpPr/>
      </dsp:nvSpPr>
      <dsp:spPr>
        <a:xfrm rot="5400000">
          <a:off x="4105870" y="758563"/>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711FF3-4F4C-4602-94AD-6E6FC300B71D}">
      <dsp:nvSpPr>
        <dsp:cNvPr id="0" name=""/>
        <dsp:cNvSpPr/>
      </dsp:nvSpPr>
      <dsp:spPr>
        <a:xfrm>
          <a:off x="4376696" y="1147"/>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Order</a:t>
          </a:r>
          <a:endParaRPr lang="en-IN" sz="1400" b="1" kern="1200" dirty="0"/>
        </a:p>
      </dsp:txBody>
      <dsp:txXfrm>
        <a:off x="4404589" y="29040"/>
        <a:ext cx="1531465" cy="896565"/>
      </dsp:txXfrm>
    </dsp:sp>
    <dsp:sp modelId="{7CCE3A4B-0328-43B2-B677-46FF4330AFB2}">
      <dsp:nvSpPr>
        <dsp:cNvPr id="0" name=""/>
        <dsp:cNvSpPr/>
      </dsp:nvSpPr>
      <dsp:spPr>
        <a:xfrm rot="5400000">
          <a:off x="4105870" y="1949002"/>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E2F4E0-5F5E-4E72-B1FE-E4C0FEC7C46C}">
      <dsp:nvSpPr>
        <dsp:cNvPr id="0" name=""/>
        <dsp:cNvSpPr/>
      </dsp:nvSpPr>
      <dsp:spPr>
        <a:xfrm>
          <a:off x="4376696" y="1191586"/>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Equity</a:t>
          </a:r>
          <a:endParaRPr lang="en-IN" sz="1400" b="1" kern="1200" dirty="0"/>
        </a:p>
      </dsp:txBody>
      <dsp:txXfrm>
        <a:off x="4404589" y="1219479"/>
        <a:ext cx="1531465" cy="896565"/>
      </dsp:txXfrm>
    </dsp:sp>
    <dsp:sp modelId="{695D80E4-5B30-4827-89FB-A367A34FD6D5}">
      <dsp:nvSpPr>
        <dsp:cNvPr id="0" name=""/>
        <dsp:cNvSpPr/>
      </dsp:nvSpPr>
      <dsp:spPr>
        <a:xfrm rot="5400000">
          <a:off x="4105870" y="3139441"/>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CC43A6-9215-405B-A581-E2F23FC80FC6}">
      <dsp:nvSpPr>
        <dsp:cNvPr id="0" name=""/>
        <dsp:cNvSpPr/>
      </dsp:nvSpPr>
      <dsp:spPr>
        <a:xfrm>
          <a:off x="4376696" y="2382025"/>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Stability of Tenure</a:t>
          </a:r>
          <a:endParaRPr lang="en-IN" sz="1400" b="1" kern="1200" dirty="0"/>
        </a:p>
      </dsp:txBody>
      <dsp:txXfrm>
        <a:off x="4404589" y="2409918"/>
        <a:ext cx="1531465" cy="896565"/>
      </dsp:txXfrm>
    </dsp:sp>
    <dsp:sp modelId="{E1470BBC-9188-417E-A023-866B449E2B2F}">
      <dsp:nvSpPr>
        <dsp:cNvPr id="0" name=""/>
        <dsp:cNvSpPr/>
      </dsp:nvSpPr>
      <dsp:spPr>
        <a:xfrm>
          <a:off x="4701090" y="3734661"/>
          <a:ext cx="2104101"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D96A5CB-9DB4-43C3-9F3E-4EB6FD545874}">
      <dsp:nvSpPr>
        <dsp:cNvPr id="0" name=""/>
        <dsp:cNvSpPr/>
      </dsp:nvSpPr>
      <dsp:spPr>
        <a:xfrm>
          <a:off x="4376696" y="3572464"/>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Initiative</a:t>
          </a:r>
          <a:endParaRPr lang="en-IN" sz="1400" b="1" kern="1200" dirty="0"/>
        </a:p>
      </dsp:txBody>
      <dsp:txXfrm>
        <a:off x="4404589" y="3600357"/>
        <a:ext cx="1531465" cy="896565"/>
      </dsp:txXfrm>
    </dsp:sp>
    <dsp:sp modelId="{210425E9-F646-4B5E-9080-3F9DCDA26741}">
      <dsp:nvSpPr>
        <dsp:cNvPr id="0" name=""/>
        <dsp:cNvSpPr/>
      </dsp:nvSpPr>
      <dsp:spPr>
        <a:xfrm rot="16200000">
          <a:off x="6216915" y="3139441"/>
          <a:ext cx="1183495" cy="142852"/>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DAFE21-C507-4D80-8A28-3D406837BF7B}">
      <dsp:nvSpPr>
        <dsp:cNvPr id="0" name=""/>
        <dsp:cNvSpPr/>
      </dsp:nvSpPr>
      <dsp:spPr>
        <a:xfrm>
          <a:off x="6487741" y="3572464"/>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Esprit de Corps</a:t>
          </a:r>
          <a:endParaRPr lang="en-IN" sz="1400" b="1" kern="1200" dirty="0"/>
        </a:p>
      </dsp:txBody>
      <dsp:txXfrm>
        <a:off x="6515634" y="3600357"/>
        <a:ext cx="1531465" cy="896565"/>
      </dsp:txXfrm>
    </dsp:sp>
    <dsp:sp modelId="{D5C4EAF6-6821-417E-A8D5-6466DE3C5F11}">
      <dsp:nvSpPr>
        <dsp:cNvPr id="0" name=""/>
        <dsp:cNvSpPr/>
      </dsp:nvSpPr>
      <dsp:spPr>
        <a:xfrm>
          <a:off x="6487741" y="2382025"/>
          <a:ext cx="1587251" cy="95235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b="1" kern="1200"/>
            <a:t>Scalar Chain</a:t>
          </a:r>
          <a:endParaRPr lang="en-IN" sz="1400" b="1" kern="1200" dirty="0"/>
        </a:p>
      </dsp:txBody>
      <dsp:txXfrm>
        <a:off x="6515634" y="2409918"/>
        <a:ext cx="1531465" cy="89656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55CD2-027A-4870-8EBF-C49695D786EE}">
      <dsp:nvSpPr>
        <dsp:cNvPr id="0" name=""/>
        <dsp:cNvSpPr/>
      </dsp:nvSpPr>
      <dsp:spPr>
        <a:xfrm>
          <a:off x="1109794" y="1032"/>
          <a:ext cx="2399267" cy="143956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t>Recognition and Appreciation</a:t>
          </a:r>
        </a:p>
      </dsp:txBody>
      <dsp:txXfrm>
        <a:off x="1109794" y="1032"/>
        <a:ext cx="2399267" cy="1439560"/>
      </dsp:txXfrm>
    </dsp:sp>
    <dsp:sp modelId="{7B7A2C5F-01AE-4F52-8F73-00ACEBD6FF70}">
      <dsp:nvSpPr>
        <dsp:cNvPr id="0" name=""/>
        <dsp:cNvSpPr/>
      </dsp:nvSpPr>
      <dsp:spPr>
        <a:xfrm>
          <a:off x="3748988" y="1032"/>
          <a:ext cx="2399267" cy="143956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t>Job Security and Job Satisfaction</a:t>
          </a:r>
        </a:p>
      </dsp:txBody>
      <dsp:txXfrm>
        <a:off x="3748988" y="1032"/>
        <a:ext cx="2399267" cy="1439560"/>
      </dsp:txXfrm>
    </dsp:sp>
    <dsp:sp modelId="{AE703A37-D4D6-4007-A287-D9D7858D777C}">
      <dsp:nvSpPr>
        <dsp:cNvPr id="0" name=""/>
        <dsp:cNvSpPr/>
      </dsp:nvSpPr>
      <dsp:spPr>
        <a:xfrm>
          <a:off x="1109794" y="1680519"/>
          <a:ext cx="2399267" cy="143956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t>Communication</a:t>
          </a:r>
        </a:p>
      </dsp:txBody>
      <dsp:txXfrm>
        <a:off x="1109794" y="1680519"/>
        <a:ext cx="2399267" cy="1439560"/>
      </dsp:txXfrm>
    </dsp:sp>
    <dsp:sp modelId="{35977816-B09E-4E5A-810D-72A3AAEBC4FA}">
      <dsp:nvSpPr>
        <dsp:cNvPr id="0" name=""/>
        <dsp:cNvSpPr/>
      </dsp:nvSpPr>
      <dsp:spPr>
        <a:xfrm>
          <a:off x="3748988" y="1680519"/>
          <a:ext cx="2399267" cy="143956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t>Freedom from Strict Supervisions</a:t>
          </a:r>
        </a:p>
      </dsp:txBody>
      <dsp:txXfrm>
        <a:off x="3748988" y="1680519"/>
        <a:ext cx="2399267" cy="1439560"/>
      </dsp:txXfrm>
    </dsp:sp>
    <dsp:sp modelId="{D08DB0B0-3B01-43F5-8773-C458AC10739E}">
      <dsp:nvSpPr>
        <dsp:cNvPr id="0" name=""/>
        <dsp:cNvSpPr/>
      </dsp:nvSpPr>
      <dsp:spPr>
        <a:xfrm>
          <a:off x="2429391" y="3360007"/>
          <a:ext cx="2399267" cy="143956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IN" sz="2400" kern="1200" dirty="0"/>
            <a:t>Participate on Decision Making</a:t>
          </a:r>
        </a:p>
      </dsp:txBody>
      <dsp:txXfrm>
        <a:off x="2429391" y="3360007"/>
        <a:ext cx="2399267" cy="143956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3EC20B-5BEB-41F3-8CC9-16E1D5AA85DC}">
      <dsp:nvSpPr>
        <dsp:cNvPr id="0" name=""/>
        <dsp:cNvSpPr/>
      </dsp:nvSpPr>
      <dsp:spPr>
        <a:xfrm>
          <a:off x="0" y="80999"/>
          <a:ext cx="8229600" cy="111230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dirty="0"/>
            <a:t>Known as “Management Science Approach.”</a:t>
          </a:r>
        </a:p>
      </dsp:txBody>
      <dsp:txXfrm>
        <a:off x="54298" y="135297"/>
        <a:ext cx="8121004" cy="1003708"/>
      </dsp:txXfrm>
    </dsp:sp>
    <dsp:sp modelId="{56D06620-4FA2-4FCB-AFE8-7C039E0E9B20}">
      <dsp:nvSpPr>
        <dsp:cNvPr id="0" name=""/>
        <dsp:cNvSpPr/>
      </dsp:nvSpPr>
      <dsp:spPr>
        <a:xfrm>
          <a:off x="0" y="1273943"/>
          <a:ext cx="8229600" cy="111230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Developed during 1950.</a:t>
          </a:r>
          <a:endParaRPr lang="en-IN" sz="2800" kern="1200" dirty="0"/>
        </a:p>
      </dsp:txBody>
      <dsp:txXfrm>
        <a:off x="54298" y="1328241"/>
        <a:ext cx="8121004" cy="1003708"/>
      </dsp:txXfrm>
    </dsp:sp>
    <dsp:sp modelId="{498970E7-F8B4-4BC4-A25F-A44C15A12E9E}">
      <dsp:nvSpPr>
        <dsp:cNvPr id="0" name=""/>
        <dsp:cNvSpPr/>
      </dsp:nvSpPr>
      <dsp:spPr>
        <a:xfrm>
          <a:off x="0" y="2466888"/>
          <a:ext cx="8229600" cy="111230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Based on Scientific Management Approach.</a:t>
          </a:r>
          <a:endParaRPr lang="en-IN" sz="2800" kern="1200" dirty="0"/>
        </a:p>
      </dsp:txBody>
      <dsp:txXfrm>
        <a:off x="54298" y="2521186"/>
        <a:ext cx="8121004" cy="1003708"/>
      </dsp:txXfrm>
    </dsp:sp>
    <dsp:sp modelId="{22E4EF52-FDAF-47A9-800D-BAB338C64118}">
      <dsp:nvSpPr>
        <dsp:cNvPr id="0" name=""/>
        <dsp:cNvSpPr/>
      </dsp:nvSpPr>
      <dsp:spPr>
        <a:xfrm>
          <a:off x="0" y="3659832"/>
          <a:ext cx="8229600" cy="111230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IN" sz="2800" kern="1200"/>
            <a:t>It offers Systematic &amp; Scientific Analysis &amp; solution to the problems faced by managers.</a:t>
          </a:r>
          <a:endParaRPr lang="en-IN" sz="2800" kern="1200" dirty="0"/>
        </a:p>
      </dsp:txBody>
      <dsp:txXfrm>
        <a:off x="54298" y="3714130"/>
        <a:ext cx="8121004" cy="10037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07DAA-E7BF-42F7-9323-D70B644A90B5}">
      <dsp:nvSpPr>
        <dsp:cNvPr id="0" name=""/>
        <dsp:cNvSpPr/>
      </dsp:nvSpPr>
      <dsp:spPr>
        <a:xfrm>
          <a:off x="0" y="81257"/>
          <a:ext cx="8229600" cy="1153620"/>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rtl="0">
            <a:lnSpc>
              <a:spcPct val="90000"/>
            </a:lnSpc>
            <a:spcBef>
              <a:spcPct val="0"/>
            </a:spcBef>
            <a:spcAft>
              <a:spcPct val="35000"/>
            </a:spcAft>
            <a:buNone/>
          </a:pPr>
          <a:r>
            <a:rPr lang="en-IN" sz="2900" kern="1200"/>
            <a:t>Aims at achieving High degree of precision, perfection &amp; Objectivity.</a:t>
          </a:r>
          <a:endParaRPr lang="en-IN" sz="2900" kern="1200" dirty="0"/>
        </a:p>
      </dsp:txBody>
      <dsp:txXfrm>
        <a:off x="56315" y="137572"/>
        <a:ext cx="8116970" cy="1040990"/>
      </dsp:txXfrm>
    </dsp:sp>
    <dsp:sp modelId="{B4A4EC6B-2126-4A87-8F23-D48CD1710C4C}">
      <dsp:nvSpPr>
        <dsp:cNvPr id="0" name=""/>
        <dsp:cNvSpPr/>
      </dsp:nvSpPr>
      <dsp:spPr>
        <a:xfrm>
          <a:off x="0" y="1318398"/>
          <a:ext cx="8229600" cy="1153620"/>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rtl="0">
            <a:lnSpc>
              <a:spcPct val="90000"/>
            </a:lnSpc>
            <a:spcBef>
              <a:spcPct val="0"/>
            </a:spcBef>
            <a:spcAft>
              <a:spcPct val="35000"/>
            </a:spcAft>
            <a:buNone/>
          </a:pPr>
          <a:r>
            <a:rPr lang="en-IN" sz="2900" kern="1200" dirty="0"/>
            <a:t>Complex Problems : Mathematical &amp; Statistical tools</a:t>
          </a:r>
        </a:p>
      </dsp:txBody>
      <dsp:txXfrm>
        <a:off x="56315" y="1374713"/>
        <a:ext cx="8116970" cy="1040990"/>
      </dsp:txXfrm>
    </dsp:sp>
    <dsp:sp modelId="{2AE06D1F-1645-47C6-958E-44EF9127DDEC}">
      <dsp:nvSpPr>
        <dsp:cNvPr id="0" name=""/>
        <dsp:cNvSpPr/>
      </dsp:nvSpPr>
      <dsp:spPr>
        <a:xfrm>
          <a:off x="0" y="2555537"/>
          <a:ext cx="8229600" cy="1153620"/>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rtl="0">
            <a:lnSpc>
              <a:spcPct val="90000"/>
            </a:lnSpc>
            <a:spcBef>
              <a:spcPct val="0"/>
            </a:spcBef>
            <a:spcAft>
              <a:spcPct val="35000"/>
            </a:spcAft>
            <a:buNone/>
          </a:pPr>
          <a:r>
            <a:rPr lang="en-IN" sz="2900" kern="1200"/>
            <a:t>Operation Research : Liner Programming, Simulation, Queuing theory &amp; game theory, etc.</a:t>
          </a:r>
          <a:endParaRPr lang="en-IN" sz="2900" kern="1200" dirty="0"/>
        </a:p>
      </dsp:txBody>
      <dsp:txXfrm>
        <a:off x="56315" y="2611852"/>
        <a:ext cx="8116970" cy="1040990"/>
      </dsp:txXfrm>
    </dsp:sp>
    <dsp:sp modelId="{AB0EA53A-B6E9-4299-8338-2C2FB34C9423}">
      <dsp:nvSpPr>
        <dsp:cNvPr id="0" name=""/>
        <dsp:cNvSpPr/>
      </dsp:nvSpPr>
      <dsp:spPr>
        <a:xfrm>
          <a:off x="0" y="3792678"/>
          <a:ext cx="8229600" cy="1153620"/>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rtl="0">
            <a:lnSpc>
              <a:spcPct val="90000"/>
            </a:lnSpc>
            <a:spcBef>
              <a:spcPct val="0"/>
            </a:spcBef>
            <a:spcAft>
              <a:spcPct val="35000"/>
            </a:spcAft>
            <a:buNone/>
          </a:pPr>
          <a:r>
            <a:rPr lang="en-IN" sz="2900" kern="1200"/>
            <a:t>Use of Computer aided technology.</a:t>
          </a:r>
          <a:endParaRPr lang="en-IN" sz="2900" kern="1200" dirty="0"/>
        </a:p>
      </dsp:txBody>
      <dsp:txXfrm>
        <a:off x="56315" y="3848993"/>
        <a:ext cx="8116970" cy="1040990"/>
      </dsp:txXfrm>
    </dsp:sp>
    <dsp:sp modelId="{D417961D-B20B-4015-B52E-9F99D49A6820}">
      <dsp:nvSpPr>
        <dsp:cNvPr id="0" name=""/>
        <dsp:cNvSpPr/>
      </dsp:nvSpPr>
      <dsp:spPr>
        <a:xfrm>
          <a:off x="0" y="5029817"/>
          <a:ext cx="8229600" cy="1153620"/>
        </a:xfrm>
        <a:prstGeom prst="round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rtl="0">
            <a:lnSpc>
              <a:spcPct val="90000"/>
            </a:lnSpc>
            <a:spcBef>
              <a:spcPct val="0"/>
            </a:spcBef>
            <a:spcAft>
              <a:spcPct val="35000"/>
            </a:spcAft>
            <a:buNone/>
          </a:pPr>
          <a:r>
            <a:rPr lang="en-IN" sz="2900" kern="1200"/>
            <a:t>Field : Production, Finance, Costing, Transportation, &amp; Storage etc.</a:t>
          </a:r>
          <a:endParaRPr lang="en-IN" sz="2900" kern="1200" dirty="0"/>
        </a:p>
      </dsp:txBody>
      <dsp:txXfrm>
        <a:off x="56315" y="5086132"/>
        <a:ext cx="8116970" cy="1040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02666-C615-4D57-B753-33E127485DDD}">
      <dsp:nvSpPr>
        <dsp:cNvPr id="0" name=""/>
        <dsp:cNvSpPr/>
      </dsp:nvSpPr>
      <dsp:spPr>
        <a:xfrm>
          <a:off x="3512" y="487810"/>
          <a:ext cx="1535742" cy="921445"/>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Integrating Process</a:t>
          </a:r>
        </a:p>
      </dsp:txBody>
      <dsp:txXfrm>
        <a:off x="30500" y="514798"/>
        <a:ext cx="1481766" cy="867469"/>
      </dsp:txXfrm>
    </dsp:sp>
    <dsp:sp modelId="{421232FD-4CCE-4658-8338-56E684AFFBF2}">
      <dsp:nvSpPr>
        <dsp:cNvPr id="0" name=""/>
        <dsp:cNvSpPr/>
      </dsp:nvSpPr>
      <dsp:spPr>
        <a:xfrm>
          <a:off x="1674400" y="758100"/>
          <a:ext cx="325577" cy="38086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1674400" y="834273"/>
        <a:ext cx="227904" cy="228518"/>
      </dsp:txXfrm>
    </dsp:sp>
    <dsp:sp modelId="{38EC7D13-04FB-4CEE-8544-B5884505073C}">
      <dsp:nvSpPr>
        <dsp:cNvPr id="0" name=""/>
        <dsp:cNvSpPr/>
      </dsp:nvSpPr>
      <dsp:spPr>
        <a:xfrm>
          <a:off x="2153552" y="487810"/>
          <a:ext cx="1535742" cy="921445"/>
        </a:xfrm>
        <a:prstGeom prst="roundRect">
          <a:avLst>
            <a:gd name="adj" fmla="val 10000"/>
          </a:avLst>
        </a:prstGeom>
        <a:solidFill>
          <a:schemeClr val="accent5">
            <a:hueOff val="703448"/>
            <a:satOff val="-5670"/>
            <a:lumOff val="1608"/>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Universal Process</a:t>
          </a:r>
        </a:p>
      </dsp:txBody>
      <dsp:txXfrm>
        <a:off x="2180540" y="514798"/>
        <a:ext cx="1481766" cy="867469"/>
      </dsp:txXfrm>
    </dsp:sp>
    <dsp:sp modelId="{D4E26FBA-36D7-4BF8-8DCC-8370560F9611}">
      <dsp:nvSpPr>
        <dsp:cNvPr id="0" name=""/>
        <dsp:cNvSpPr/>
      </dsp:nvSpPr>
      <dsp:spPr>
        <a:xfrm>
          <a:off x="3824440" y="758100"/>
          <a:ext cx="325577" cy="380864"/>
        </a:xfrm>
        <a:prstGeom prst="rightArrow">
          <a:avLst>
            <a:gd name="adj1" fmla="val 60000"/>
            <a:gd name="adj2" fmla="val 50000"/>
          </a:avLst>
        </a:prstGeom>
        <a:solidFill>
          <a:schemeClr val="accent5">
            <a:hueOff val="781609"/>
            <a:satOff val="-6300"/>
            <a:lumOff val="178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3824440" y="834273"/>
        <a:ext cx="227904" cy="228518"/>
      </dsp:txXfrm>
    </dsp:sp>
    <dsp:sp modelId="{48D97741-E5C3-4546-97AB-5DE4331A31F5}">
      <dsp:nvSpPr>
        <dsp:cNvPr id="0" name=""/>
        <dsp:cNvSpPr/>
      </dsp:nvSpPr>
      <dsp:spPr>
        <a:xfrm>
          <a:off x="4303592" y="487810"/>
          <a:ext cx="1535742" cy="921445"/>
        </a:xfrm>
        <a:prstGeom prst="roundRect">
          <a:avLst>
            <a:gd name="adj" fmla="val 10000"/>
          </a:avLst>
        </a:prstGeom>
        <a:solidFill>
          <a:schemeClr val="accent5">
            <a:hueOff val="1406896"/>
            <a:satOff val="-11340"/>
            <a:lumOff val="3216"/>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Group Activity</a:t>
          </a:r>
        </a:p>
      </dsp:txBody>
      <dsp:txXfrm>
        <a:off x="4330580" y="514798"/>
        <a:ext cx="1481766" cy="867469"/>
      </dsp:txXfrm>
    </dsp:sp>
    <dsp:sp modelId="{F91CB01B-28EE-4757-BA57-088ADA8DE08C}">
      <dsp:nvSpPr>
        <dsp:cNvPr id="0" name=""/>
        <dsp:cNvSpPr/>
      </dsp:nvSpPr>
      <dsp:spPr>
        <a:xfrm>
          <a:off x="5974480" y="758100"/>
          <a:ext cx="325577" cy="380864"/>
        </a:xfrm>
        <a:prstGeom prst="rightArrow">
          <a:avLst>
            <a:gd name="adj1" fmla="val 60000"/>
            <a:gd name="adj2" fmla="val 50000"/>
          </a:avLst>
        </a:prstGeom>
        <a:solidFill>
          <a:schemeClr val="accent5">
            <a:hueOff val="1563217"/>
            <a:satOff val="-12600"/>
            <a:lumOff val="35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5974480" y="834273"/>
        <a:ext cx="227904" cy="228518"/>
      </dsp:txXfrm>
    </dsp:sp>
    <dsp:sp modelId="{5FACCD34-C21D-4B21-A18A-148953987905}">
      <dsp:nvSpPr>
        <dsp:cNvPr id="0" name=""/>
        <dsp:cNvSpPr/>
      </dsp:nvSpPr>
      <dsp:spPr>
        <a:xfrm>
          <a:off x="6453632" y="487810"/>
          <a:ext cx="1535742" cy="921445"/>
        </a:xfrm>
        <a:prstGeom prst="roundRect">
          <a:avLst>
            <a:gd name="adj" fmla="val 10000"/>
          </a:avLst>
        </a:prstGeom>
        <a:solidFill>
          <a:schemeClr val="accent5">
            <a:hueOff val="2110344"/>
            <a:satOff val="-17009"/>
            <a:lumOff val="4824"/>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Goal Oriented</a:t>
          </a:r>
        </a:p>
      </dsp:txBody>
      <dsp:txXfrm>
        <a:off x="6480620" y="514798"/>
        <a:ext cx="1481766" cy="867469"/>
      </dsp:txXfrm>
    </dsp:sp>
    <dsp:sp modelId="{E16B5D05-BF2E-4B1F-A212-EBEBE535FEE3}">
      <dsp:nvSpPr>
        <dsp:cNvPr id="0" name=""/>
        <dsp:cNvSpPr/>
      </dsp:nvSpPr>
      <dsp:spPr>
        <a:xfrm rot="5400000">
          <a:off x="7058715" y="1516757"/>
          <a:ext cx="325577" cy="380864"/>
        </a:xfrm>
        <a:prstGeom prst="rightArrow">
          <a:avLst>
            <a:gd name="adj1" fmla="val 60000"/>
            <a:gd name="adj2" fmla="val 50000"/>
          </a:avLst>
        </a:prstGeom>
        <a:solidFill>
          <a:schemeClr val="accent5">
            <a:hueOff val="2344826"/>
            <a:satOff val="-18899"/>
            <a:lumOff val="536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rot="-5400000">
        <a:off x="7107245" y="1544401"/>
        <a:ext cx="228518" cy="227904"/>
      </dsp:txXfrm>
    </dsp:sp>
    <dsp:sp modelId="{4810C582-46A4-4ADC-A328-BA0AF81BEF9A}">
      <dsp:nvSpPr>
        <dsp:cNvPr id="0" name=""/>
        <dsp:cNvSpPr/>
      </dsp:nvSpPr>
      <dsp:spPr>
        <a:xfrm>
          <a:off x="6453632" y="2023553"/>
          <a:ext cx="1535742" cy="921445"/>
        </a:xfrm>
        <a:prstGeom prst="roundRect">
          <a:avLst>
            <a:gd name="adj" fmla="val 10000"/>
          </a:avLst>
        </a:prstGeom>
        <a:solidFill>
          <a:schemeClr val="accent5">
            <a:hueOff val="2813791"/>
            <a:satOff val="-22679"/>
            <a:lumOff val="6432"/>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Dynamic Process</a:t>
          </a:r>
        </a:p>
      </dsp:txBody>
      <dsp:txXfrm>
        <a:off x="6480620" y="2050541"/>
        <a:ext cx="1481766" cy="867469"/>
      </dsp:txXfrm>
    </dsp:sp>
    <dsp:sp modelId="{8F6FDDCA-DAD4-4287-95A5-A6807E7D1B84}">
      <dsp:nvSpPr>
        <dsp:cNvPr id="0" name=""/>
        <dsp:cNvSpPr/>
      </dsp:nvSpPr>
      <dsp:spPr>
        <a:xfrm rot="10800000">
          <a:off x="5992909" y="2293843"/>
          <a:ext cx="325577" cy="380864"/>
        </a:xfrm>
        <a:prstGeom prst="rightArrow">
          <a:avLst>
            <a:gd name="adj1" fmla="val 60000"/>
            <a:gd name="adj2" fmla="val 50000"/>
          </a:avLst>
        </a:prstGeom>
        <a:solidFill>
          <a:schemeClr val="accent5">
            <a:hueOff val="3126435"/>
            <a:satOff val="-25199"/>
            <a:lumOff val="714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rot="10800000">
        <a:off x="6090582" y="2370016"/>
        <a:ext cx="227904" cy="228518"/>
      </dsp:txXfrm>
    </dsp:sp>
    <dsp:sp modelId="{8D503D3B-51D4-4C29-9F8B-7C2991442A2C}">
      <dsp:nvSpPr>
        <dsp:cNvPr id="0" name=""/>
        <dsp:cNvSpPr/>
      </dsp:nvSpPr>
      <dsp:spPr>
        <a:xfrm>
          <a:off x="4303592" y="2023553"/>
          <a:ext cx="1535742" cy="921445"/>
        </a:xfrm>
        <a:prstGeom prst="roundRect">
          <a:avLst>
            <a:gd name="adj" fmla="val 10000"/>
          </a:avLst>
        </a:prstGeom>
        <a:solidFill>
          <a:schemeClr val="accent5">
            <a:hueOff val="3517239"/>
            <a:satOff val="-28349"/>
            <a:lumOff val="804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Social Process</a:t>
          </a:r>
        </a:p>
      </dsp:txBody>
      <dsp:txXfrm>
        <a:off x="4330580" y="2050541"/>
        <a:ext cx="1481766" cy="867469"/>
      </dsp:txXfrm>
    </dsp:sp>
    <dsp:sp modelId="{ECA60EAB-9EB7-4139-941A-F0EBBB211E9E}">
      <dsp:nvSpPr>
        <dsp:cNvPr id="0" name=""/>
        <dsp:cNvSpPr/>
      </dsp:nvSpPr>
      <dsp:spPr>
        <a:xfrm rot="10800000">
          <a:off x="3842869" y="2293843"/>
          <a:ext cx="325577" cy="380864"/>
        </a:xfrm>
        <a:prstGeom prst="rightArrow">
          <a:avLst>
            <a:gd name="adj1" fmla="val 60000"/>
            <a:gd name="adj2" fmla="val 50000"/>
          </a:avLst>
        </a:prstGeom>
        <a:solidFill>
          <a:schemeClr val="accent5">
            <a:hueOff val="3908044"/>
            <a:satOff val="-31499"/>
            <a:lumOff val="893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rot="10800000">
        <a:off x="3940542" y="2370016"/>
        <a:ext cx="227904" cy="228518"/>
      </dsp:txXfrm>
    </dsp:sp>
    <dsp:sp modelId="{0CB175FD-FE6C-474F-96E6-61DB9546BDC5}">
      <dsp:nvSpPr>
        <dsp:cNvPr id="0" name=""/>
        <dsp:cNvSpPr/>
      </dsp:nvSpPr>
      <dsp:spPr>
        <a:xfrm>
          <a:off x="2153552" y="2023553"/>
          <a:ext cx="1535742" cy="921445"/>
        </a:xfrm>
        <a:prstGeom prst="roundRect">
          <a:avLst>
            <a:gd name="adj" fmla="val 10000"/>
          </a:avLst>
        </a:prstGeom>
        <a:solidFill>
          <a:schemeClr val="accent5">
            <a:hueOff val="4220687"/>
            <a:satOff val="-34019"/>
            <a:lumOff val="9647"/>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Intangible</a:t>
          </a:r>
        </a:p>
      </dsp:txBody>
      <dsp:txXfrm>
        <a:off x="2180540" y="2050541"/>
        <a:ext cx="1481766" cy="867469"/>
      </dsp:txXfrm>
    </dsp:sp>
    <dsp:sp modelId="{616755D4-61F5-43D3-8E02-2173D314802D}">
      <dsp:nvSpPr>
        <dsp:cNvPr id="0" name=""/>
        <dsp:cNvSpPr/>
      </dsp:nvSpPr>
      <dsp:spPr>
        <a:xfrm rot="10800000">
          <a:off x="1692829" y="2293843"/>
          <a:ext cx="325577" cy="380864"/>
        </a:xfrm>
        <a:prstGeom prst="rightArrow">
          <a:avLst>
            <a:gd name="adj1" fmla="val 60000"/>
            <a:gd name="adj2" fmla="val 50000"/>
          </a:avLst>
        </a:prstGeom>
        <a:solidFill>
          <a:schemeClr val="accent5">
            <a:hueOff val="4689652"/>
            <a:satOff val="-37799"/>
            <a:lumOff val="1071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rot="10800000">
        <a:off x="1790502" y="2370016"/>
        <a:ext cx="227904" cy="228518"/>
      </dsp:txXfrm>
    </dsp:sp>
    <dsp:sp modelId="{8377DE5A-ECE0-40D0-98C0-FB4CB7A514CE}">
      <dsp:nvSpPr>
        <dsp:cNvPr id="0" name=""/>
        <dsp:cNvSpPr/>
      </dsp:nvSpPr>
      <dsp:spPr>
        <a:xfrm>
          <a:off x="3512" y="2023553"/>
          <a:ext cx="1535742" cy="921445"/>
        </a:xfrm>
        <a:prstGeom prst="roundRect">
          <a:avLst>
            <a:gd name="adj" fmla="val 10000"/>
          </a:avLst>
        </a:prstGeom>
        <a:solidFill>
          <a:schemeClr val="accent5">
            <a:hueOff val="4924135"/>
            <a:satOff val="-39689"/>
            <a:lumOff val="11255"/>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Art, Science &amp; Profession</a:t>
          </a:r>
        </a:p>
      </dsp:txBody>
      <dsp:txXfrm>
        <a:off x="30500" y="2050541"/>
        <a:ext cx="1481766" cy="867469"/>
      </dsp:txXfrm>
    </dsp:sp>
    <dsp:sp modelId="{34AA7654-914A-4F6C-8FD5-C280B5ACA9B9}">
      <dsp:nvSpPr>
        <dsp:cNvPr id="0" name=""/>
        <dsp:cNvSpPr/>
      </dsp:nvSpPr>
      <dsp:spPr>
        <a:xfrm rot="5400000">
          <a:off x="608595" y="3052500"/>
          <a:ext cx="325577" cy="380864"/>
        </a:xfrm>
        <a:prstGeom prst="rightArrow">
          <a:avLst>
            <a:gd name="adj1" fmla="val 60000"/>
            <a:gd name="adj2" fmla="val 50000"/>
          </a:avLst>
        </a:prstGeom>
        <a:solidFill>
          <a:schemeClr val="accent5">
            <a:hueOff val="5471261"/>
            <a:satOff val="-44098"/>
            <a:lumOff val="125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rot="-5400000">
        <a:off x="657125" y="3080144"/>
        <a:ext cx="228518" cy="227904"/>
      </dsp:txXfrm>
    </dsp:sp>
    <dsp:sp modelId="{0B137F49-8FDC-4682-A630-F83E7EFC2755}">
      <dsp:nvSpPr>
        <dsp:cNvPr id="0" name=""/>
        <dsp:cNvSpPr/>
      </dsp:nvSpPr>
      <dsp:spPr>
        <a:xfrm>
          <a:off x="3512" y="3559296"/>
          <a:ext cx="1535742" cy="921445"/>
        </a:xfrm>
        <a:prstGeom prst="roundRect">
          <a:avLst>
            <a:gd name="adj" fmla="val 10000"/>
          </a:avLst>
        </a:prstGeom>
        <a:solidFill>
          <a:schemeClr val="accent5">
            <a:hueOff val="5627583"/>
            <a:satOff val="-45358"/>
            <a:lumOff val="12863"/>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Irreplaceable</a:t>
          </a:r>
        </a:p>
      </dsp:txBody>
      <dsp:txXfrm>
        <a:off x="30500" y="3586284"/>
        <a:ext cx="1481766" cy="867469"/>
      </dsp:txXfrm>
    </dsp:sp>
    <dsp:sp modelId="{43B5DD12-FBEC-4805-A7FB-B61A7E16298F}">
      <dsp:nvSpPr>
        <dsp:cNvPr id="0" name=""/>
        <dsp:cNvSpPr/>
      </dsp:nvSpPr>
      <dsp:spPr>
        <a:xfrm>
          <a:off x="1674400" y="3829586"/>
          <a:ext cx="325577" cy="380864"/>
        </a:xfrm>
        <a:prstGeom prst="rightArrow">
          <a:avLst>
            <a:gd name="adj1" fmla="val 60000"/>
            <a:gd name="adj2" fmla="val 50000"/>
          </a:avLst>
        </a:prstGeom>
        <a:solidFill>
          <a:schemeClr val="accent5">
            <a:hueOff val="6252870"/>
            <a:satOff val="-50398"/>
            <a:lumOff val="142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1674400" y="3905759"/>
        <a:ext cx="227904" cy="228518"/>
      </dsp:txXfrm>
    </dsp:sp>
    <dsp:sp modelId="{8E4BF0B3-9785-496D-A486-F917B4C7BFB9}">
      <dsp:nvSpPr>
        <dsp:cNvPr id="0" name=""/>
        <dsp:cNvSpPr/>
      </dsp:nvSpPr>
      <dsp:spPr>
        <a:xfrm>
          <a:off x="2153552" y="3559296"/>
          <a:ext cx="1535742" cy="921445"/>
        </a:xfrm>
        <a:prstGeom prst="roundRect">
          <a:avLst>
            <a:gd name="adj" fmla="val 10000"/>
          </a:avLst>
        </a:prstGeom>
        <a:solidFill>
          <a:schemeClr val="accent5">
            <a:hueOff val="6331030"/>
            <a:satOff val="-51028"/>
            <a:lumOff val="14471"/>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Based on Principles</a:t>
          </a:r>
        </a:p>
      </dsp:txBody>
      <dsp:txXfrm>
        <a:off x="2180540" y="3586284"/>
        <a:ext cx="1481766" cy="867469"/>
      </dsp:txXfrm>
    </dsp:sp>
    <dsp:sp modelId="{66140D39-4317-4D9F-B379-E18165AE731B}">
      <dsp:nvSpPr>
        <dsp:cNvPr id="0" name=""/>
        <dsp:cNvSpPr/>
      </dsp:nvSpPr>
      <dsp:spPr>
        <a:xfrm>
          <a:off x="3824440" y="3829586"/>
          <a:ext cx="325577" cy="380864"/>
        </a:xfrm>
        <a:prstGeom prst="rightArrow">
          <a:avLst>
            <a:gd name="adj1" fmla="val 60000"/>
            <a:gd name="adj2" fmla="val 50000"/>
          </a:avLst>
        </a:prstGeom>
        <a:solidFill>
          <a:schemeClr val="accent5">
            <a:hueOff val="7034478"/>
            <a:satOff val="-56698"/>
            <a:lumOff val="160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3824440" y="3905759"/>
        <a:ext cx="227904" cy="228518"/>
      </dsp:txXfrm>
    </dsp:sp>
    <dsp:sp modelId="{77F4D8EE-88B6-42A9-A1D2-0EFA3401E9F4}">
      <dsp:nvSpPr>
        <dsp:cNvPr id="0" name=""/>
        <dsp:cNvSpPr/>
      </dsp:nvSpPr>
      <dsp:spPr>
        <a:xfrm>
          <a:off x="4303592" y="3559296"/>
          <a:ext cx="1535742" cy="921445"/>
        </a:xfrm>
        <a:prstGeom prst="roundRect">
          <a:avLst>
            <a:gd name="adj" fmla="val 10000"/>
          </a:avLst>
        </a:prstGeom>
        <a:solidFill>
          <a:schemeClr val="accent5">
            <a:hueOff val="7034478"/>
            <a:satOff val="-56698"/>
            <a:lumOff val="16079"/>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IN" sz="1800" kern="1200" dirty="0">
              <a:solidFill>
                <a:schemeClr val="tx1"/>
              </a:solidFill>
            </a:rPr>
            <a:t>Multi Disciplinary</a:t>
          </a:r>
        </a:p>
      </dsp:txBody>
      <dsp:txXfrm>
        <a:off x="4330580" y="3586284"/>
        <a:ext cx="1481766" cy="86746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A8B6EC-991C-425C-905D-CDA0BB44E833}">
      <dsp:nvSpPr>
        <dsp:cNvPr id="0" name=""/>
        <dsp:cNvSpPr/>
      </dsp:nvSpPr>
      <dsp:spPr>
        <a:xfrm>
          <a:off x="0" y="2275"/>
          <a:ext cx="8229600" cy="123801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dirty="0"/>
            <a:t>Management is essentially decision making &amp; organisation is a decision making unit.</a:t>
          </a:r>
        </a:p>
      </dsp:txBody>
      <dsp:txXfrm>
        <a:off x="60435" y="62710"/>
        <a:ext cx="8108730" cy="1117144"/>
      </dsp:txXfrm>
    </dsp:sp>
    <dsp:sp modelId="{CE58C6E0-2232-44B5-9F08-EF1D68BB9F33}">
      <dsp:nvSpPr>
        <dsp:cNvPr id="0" name=""/>
        <dsp:cNvSpPr/>
      </dsp:nvSpPr>
      <dsp:spPr>
        <a:xfrm>
          <a:off x="0" y="1253804"/>
          <a:ext cx="8229600" cy="123801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a:t>Organisational Efficiency depends upon the quality of managerial decisions.</a:t>
          </a:r>
          <a:endParaRPr lang="en-IN" sz="2400" kern="1200" dirty="0"/>
        </a:p>
      </dsp:txBody>
      <dsp:txXfrm>
        <a:off x="60435" y="1314239"/>
        <a:ext cx="8108730" cy="1117144"/>
      </dsp:txXfrm>
    </dsp:sp>
    <dsp:sp modelId="{1B8F817A-539B-4907-ADFA-CDDD7C2EA917}">
      <dsp:nvSpPr>
        <dsp:cNvPr id="0" name=""/>
        <dsp:cNvSpPr/>
      </dsp:nvSpPr>
      <dsp:spPr>
        <a:xfrm>
          <a:off x="0" y="2505333"/>
          <a:ext cx="8229600" cy="123801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a:t>A problem is expressed in the form of a quantitative or mathematical model containing mathematical tools &amp; relationships.</a:t>
          </a:r>
          <a:endParaRPr lang="en-IN" sz="2400" kern="1200" dirty="0"/>
        </a:p>
      </dsp:txBody>
      <dsp:txXfrm>
        <a:off x="60435" y="2565768"/>
        <a:ext cx="8108730" cy="1117144"/>
      </dsp:txXfrm>
    </dsp:sp>
    <dsp:sp modelId="{F2AC1E8B-106E-4613-A062-962B2AB385E3}">
      <dsp:nvSpPr>
        <dsp:cNvPr id="0" name=""/>
        <dsp:cNvSpPr/>
      </dsp:nvSpPr>
      <dsp:spPr>
        <a:xfrm>
          <a:off x="0" y="3756861"/>
          <a:ext cx="8229600" cy="123801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r>
            <a:rPr lang="en-IN" sz="2400" kern="1200"/>
            <a:t>The different variables in management can be quantified &amp; expressed in the form f an equation.</a:t>
          </a:r>
          <a:endParaRPr lang="en-IN" sz="2400" kern="1200" dirty="0"/>
        </a:p>
      </dsp:txBody>
      <dsp:txXfrm>
        <a:off x="60435" y="3817296"/>
        <a:ext cx="8108730" cy="111714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3B5473-C424-4550-A9D6-A35C2AA0EA91}">
      <dsp:nvSpPr>
        <dsp:cNvPr id="0" name=""/>
        <dsp:cNvSpPr/>
      </dsp:nvSpPr>
      <dsp:spPr>
        <a:xfrm>
          <a:off x="0" y="186467"/>
          <a:ext cx="8229600" cy="11138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en-IN" sz="2800" kern="1200"/>
            <a:t>Approach  provides sharp tool for rational decision making.</a:t>
          </a:r>
          <a:endParaRPr lang="en-IN" sz="2800" kern="1200" dirty="0"/>
        </a:p>
      </dsp:txBody>
      <dsp:txXfrm>
        <a:off x="54373" y="240840"/>
        <a:ext cx="8120854" cy="1005094"/>
      </dsp:txXfrm>
    </dsp:sp>
    <dsp:sp modelId="{168EBE49-E285-4105-B813-57E4839AA174}">
      <dsp:nvSpPr>
        <dsp:cNvPr id="0" name=""/>
        <dsp:cNvSpPr/>
      </dsp:nvSpPr>
      <dsp:spPr>
        <a:xfrm>
          <a:off x="0" y="1380947"/>
          <a:ext cx="8229600" cy="11138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en-IN" sz="2800" kern="1200"/>
            <a:t>Mathematical Formula enables manager to discover significant relationship that they could control.</a:t>
          </a:r>
          <a:endParaRPr lang="en-IN" sz="2800" kern="1200" dirty="0"/>
        </a:p>
      </dsp:txBody>
      <dsp:txXfrm>
        <a:off x="54373" y="1435320"/>
        <a:ext cx="8120854" cy="1005094"/>
      </dsp:txXfrm>
    </dsp:sp>
    <dsp:sp modelId="{60076F6D-941C-48CC-9FF2-4DA7369F34A4}">
      <dsp:nvSpPr>
        <dsp:cNvPr id="0" name=""/>
        <dsp:cNvSpPr/>
      </dsp:nvSpPr>
      <dsp:spPr>
        <a:xfrm>
          <a:off x="0" y="2575428"/>
          <a:ext cx="8229600" cy="11138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en-IN" sz="2800" kern="1200"/>
            <a:t>Approach provides a rational base for making decision with precision &amp; perfection.</a:t>
          </a:r>
          <a:endParaRPr lang="en-IN" sz="2800" kern="1200" dirty="0"/>
        </a:p>
      </dsp:txBody>
      <dsp:txXfrm>
        <a:off x="54373" y="2629801"/>
        <a:ext cx="8120854" cy="1005094"/>
      </dsp:txXfrm>
    </dsp:sp>
    <dsp:sp modelId="{6872A7F5-2A3D-4D2C-AE1A-B193032B6615}">
      <dsp:nvSpPr>
        <dsp:cNvPr id="0" name=""/>
        <dsp:cNvSpPr/>
      </dsp:nvSpPr>
      <dsp:spPr>
        <a:xfrm>
          <a:off x="0" y="3769907"/>
          <a:ext cx="8229600" cy="11138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en-IN" sz="2800" kern="1200"/>
            <a:t>Applied for Planning &amp; Control, but for Organising, Staffing, Leadership. (Human &amp; Technical Nature)</a:t>
          </a:r>
          <a:endParaRPr lang="en-IN" sz="2800" kern="1200" dirty="0"/>
        </a:p>
      </dsp:txBody>
      <dsp:txXfrm>
        <a:off x="54373" y="3824280"/>
        <a:ext cx="8120854" cy="1005094"/>
      </dsp:txXfrm>
    </dsp:sp>
    <dsp:sp modelId="{76169854-0AF7-4D7D-9945-561DCA26C61F}">
      <dsp:nvSpPr>
        <dsp:cNvPr id="0" name=""/>
        <dsp:cNvSpPr/>
      </dsp:nvSpPr>
      <dsp:spPr>
        <a:xfrm>
          <a:off x="0" y="4964388"/>
          <a:ext cx="8229600" cy="11138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rtl="0">
            <a:lnSpc>
              <a:spcPct val="90000"/>
            </a:lnSpc>
            <a:spcBef>
              <a:spcPct val="0"/>
            </a:spcBef>
            <a:spcAft>
              <a:spcPct val="35000"/>
            </a:spcAft>
            <a:buNone/>
          </a:pPr>
          <a:r>
            <a:rPr lang="en-IN" sz="2800" kern="1200"/>
            <a:t>Not applied for Total Approach to Management.</a:t>
          </a:r>
          <a:endParaRPr lang="en-IN" sz="2800" kern="1200" dirty="0"/>
        </a:p>
      </dsp:txBody>
      <dsp:txXfrm>
        <a:off x="54373" y="5018761"/>
        <a:ext cx="8120854" cy="100509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222FD-81A1-42C5-9A2F-C5A422E25E12}">
      <dsp:nvSpPr>
        <dsp:cNvPr id="0" name=""/>
        <dsp:cNvSpPr/>
      </dsp:nvSpPr>
      <dsp:spPr>
        <a:xfrm>
          <a:off x="7976" y="657316"/>
          <a:ext cx="2209112" cy="751130"/>
        </a:xfrm>
        <a:prstGeom prst="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IN" sz="2200" kern="1200" dirty="0"/>
            <a:t>Plans                     (Goals)</a:t>
          </a:r>
        </a:p>
      </dsp:txBody>
      <dsp:txXfrm>
        <a:off x="7976" y="657316"/>
        <a:ext cx="2209112" cy="751130"/>
      </dsp:txXfrm>
    </dsp:sp>
    <dsp:sp modelId="{804DE649-CCD1-4221-8661-28A6DE9FA180}">
      <dsp:nvSpPr>
        <dsp:cNvPr id="0" name=""/>
        <dsp:cNvSpPr/>
      </dsp:nvSpPr>
      <dsp:spPr>
        <a:xfrm>
          <a:off x="13253" y="1408446"/>
          <a:ext cx="2198559" cy="28307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IN" sz="2200" kern="1200" dirty="0"/>
            <a:t>Objectives</a:t>
          </a:r>
        </a:p>
        <a:p>
          <a:pPr marL="228600" lvl="1" indent="-228600" algn="l" defTabSz="977900">
            <a:lnSpc>
              <a:spcPct val="90000"/>
            </a:lnSpc>
            <a:spcBef>
              <a:spcPct val="0"/>
            </a:spcBef>
            <a:spcAft>
              <a:spcPct val="15000"/>
            </a:spcAft>
            <a:buChar char="•"/>
          </a:pPr>
          <a:r>
            <a:rPr lang="en-IN" sz="2200" kern="1200" dirty="0"/>
            <a:t>Policies</a:t>
          </a:r>
        </a:p>
        <a:p>
          <a:pPr marL="228600" lvl="1" indent="-228600" algn="l" defTabSz="977900">
            <a:lnSpc>
              <a:spcPct val="90000"/>
            </a:lnSpc>
            <a:spcBef>
              <a:spcPct val="0"/>
            </a:spcBef>
            <a:spcAft>
              <a:spcPct val="15000"/>
            </a:spcAft>
            <a:buChar char="•"/>
          </a:pPr>
          <a:r>
            <a:rPr lang="en-IN" sz="2200" kern="1200" dirty="0"/>
            <a:t>Procedures</a:t>
          </a:r>
        </a:p>
        <a:p>
          <a:pPr marL="228600" lvl="1" indent="-228600" algn="l" defTabSz="977900">
            <a:lnSpc>
              <a:spcPct val="90000"/>
            </a:lnSpc>
            <a:spcBef>
              <a:spcPct val="0"/>
            </a:spcBef>
            <a:spcAft>
              <a:spcPct val="15000"/>
            </a:spcAft>
            <a:buChar char="•"/>
          </a:pPr>
          <a:r>
            <a:rPr lang="en-IN" sz="2200" kern="1200" dirty="0"/>
            <a:t>Schedules</a:t>
          </a:r>
        </a:p>
        <a:p>
          <a:pPr marL="228600" lvl="1" indent="-228600" algn="l" defTabSz="977900">
            <a:lnSpc>
              <a:spcPct val="90000"/>
            </a:lnSpc>
            <a:spcBef>
              <a:spcPct val="0"/>
            </a:spcBef>
            <a:spcAft>
              <a:spcPct val="15000"/>
            </a:spcAft>
            <a:buChar char="•"/>
          </a:pPr>
          <a:r>
            <a:rPr lang="en-IN" sz="2200" kern="1200" dirty="0"/>
            <a:t>Programmes</a:t>
          </a:r>
        </a:p>
        <a:p>
          <a:pPr marL="228600" lvl="1" indent="-228600" algn="l" defTabSz="977900">
            <a:lnSpc>
              <a:spcPct val="90000"/>
            </a:lnSpc>
            <a:spcBef>
              <a:spcPct val="0"/>
            </a:spcBef>
            <a:spcAft>
              <a:spcPct val="15000"/>
            </a:spcAft>
            <a:buChar char="•"/>
          </a:pPr>
          <a:r>
            <a:rPr lang="en-IN" sz="2200" kern="1200" dirty="0"/>
            <a:t>Methods</a:t>
          </a:r>
        </a:p>
      </dsp:txBody>
      <dsp:txXfrm>
        <a:off x="13253" y="1408446"/>
        <a:ext cx="2198559" cy="2830781"/>
      </dsp:txXfrm>
    </dsp:sp>
    <dsp:sp modelId="{122FF3FE-049E-44D7-931B-C66C856464BD}">
      <dsp:nvSpPr>
        <dsp:cNvPr id="0" name=""/>
        <dsp:cNvSpPr/>
      </dsp:nvSpPr>
      <dsp:spPr>
        <a:xfrm>
          <a:off x="2479727" y="657316"/>
          <a:ext cx="1875992" cy="751130"/>
        </a:xfrm>
        <a:prstGeom prst="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IN" sz="2200" kern="1200" dirty="0"/>
            <a:t>Inputs (Resources)</a:t>
          </a:r>
        </a:p>
      </dsp:txBody>
      <dsp:txXfrm>
        <a:off x="2479727" y="657316"/>
        <a:ext cx="1875992" cy="751130"/>
      </dsp:txXfrm>
    </dsp:sp>
    <dsp:sp modelId="{88502C4B-52C8-41FD-A814-4A03E75FF069}">
      <dsp:nvSpPr>
        <dsp:cNvPr id="0" name=""/>
        <dsp:cNvSpPr/>
      </dsp:nvSpPr>
      <dsp:spPr>
        <a:xfrm>
          <a:off x="2479727" y="1408446"/>
          <a:ext cx="1875992" cy="28307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IN" sz="2200" kern="1200" dirty="0"/>
            <a:t>Information</a:t>
          </a:r>
        </a:p>
        <a:p>
          <a:pPr marL="228600" lvl="1" indent="-228600" algn="l" defTabSz="977900">
            <a:lnSpc>
              <a:spcPct val="90000"/>
            </a:lnSpc>
            <a:spcBef>
              <a:spcPct val="0"/>
            </a:spcBef>
            <a:spcAft>
              <a:spcPct val="15000"/>
            </a:spcAft>
            <a:buChar char="•"/>
          </a:pPr>
          <a:r>
            <a:rPr lang="en-IN" sz="2200" kern="1200" dirty="0"/>
            <a:t>Energy</a:t>
          </a:r>
        </a:p>
        <a:p>
          <a:pPr marL="228600" lvl="1" indent="-228600" algn="l" defTabSz="977900">
            <a:lnSpc>
              <a:spcPct val="90000"/>
            </a:lnSpc>
            <a:spcBef>
              <a:spcPct val="0"/>
            </a:spcBef>
            <a:spcAft>
              <a:spcPct val="15000"/>
            </a:spcAft>
            <a:buChar char="•"/>
          </a:pPr>
          <a:r>
            <a:rPr lang="en-IN" sz="2200" kern="1200" dirty="0"/>
            <a:t>Materials</a:t>
          </a:r>
        </a:p>
      </dsp:txBody>
      <dsp:txXfrm>
        <a:off x="2479727" y="1408446"/>
        <a:ext cx="1875992" cy="2830781"/>
      </dsp:txXfrm>
    </dsp:sp>
    <dsp:sp modelId="{E3C83417-9670-40C2-A622-C001BF0D2B8B}">
      <dsp:nvSpPr>
        <dsp:cNvPr id="0" name=""/>
        <dsp:cNvSpPr/>
      </dsp:nvSpPr>
      <dsp:spPr>
        <a:xfrm>
          <a:off x="4618359" y="657316"/>
          <a:ext cx="1875992" cy="751130"/>
        </a:xfrm>
        <a:prstGeom prst="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IN" sz="2200" kern="1200" dirty="0"/>
            <a:t>Process           </a:t>
          </a:r>
          <a:r>
            <a:rPr lang="en-IN" sz="2000" kern="1200" dirty="0"/>
            <a:t>( Production)</a:t>
          </a:r>
        </a:p>
      </dsp:txBody>
      <dsp:txXfrm>
        <a:off x="4618359" y="657316"/>
        <a:ext cx="1875992" cy="751130"/>
      </dsp:txXfrm>
    </dsp:sp>
    <dsp:sp modelId="{DF3411AE-0C76-4680-89D5-E2AF7A36E672}">
      <dsp:nvSpPr>
        <dsp:cNvPr id="0" name=""/>
        <dsp:cNvSpPr/>
      </dsp:nvSpPr>
      <dsp:spPr>
        <a:xfrm>
          <a:off x="4618359" y="1408446"/>
          <a:ext cx="1875992" cy="28307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IN" sz="2200" kern="1200" dirty="0"/>
            <a:t>Conversion of Inputs into Outputs through Men &amp; Machine System</a:t>
          </a:r>
        </a:p>
      </dsp:txBody>
      <dsp:txXfrm>
        <a:off x="4618359" y="1408446"/>
        <a:ext cx="1875992" cy="2830781"/>
      </dsp:txXfrm>
    </dsp:sp>
    <dsp:sp modelId="{F0E4C558-37F1-4A58-877F-10E23681BD79}">
      <dsp:nvSpPr>
        <dsp:cNvPr id="0" name=""/>
        <dsp:cNvSpPr/>
      </dsp:nvSpPr>
      <dsp:spPr>
        <a:xfrm>
          <a:off x="6756990" y="657316"/>
          <a:ext cx="1875992" cy="751130"/>
        </a:xfrm>
        <a:prstGeom prst="rect">
          <a:avLst/>
        </a:prstGeom>
        <a:blipFill>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w="12700" cap="flat" cmpd="sng" algn="ctr">
          <a:solidFill>
            <a:schemeClr val="accent1">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IN" sz="2200" kern="1200" dirty="0"/>
            <a:t>Outputs             (FG)</a:t>
          </a:r>
        </a:p>
      </dsp:txBody>
      <dsp:txXfrm>
        <a:off x="6756990" y="657316"/>
        <a:ext cx="1875992" cy="751130"/>
      </dsp:txXfrm>
    </dsp:sp>
    <dsp:sp modelId="{A858B0E9-94A1-4DE9-9621-C94E655DC218}">
      <dsp:nvSpPr>
        <dsp:cNvPr id="0" name=""/>
        <dsp:cNvSpPr/>
      </dsp:nvSpPr>
      <dsp:spPr>
        <a:xfrm>
          <a:off x="6756990" y="1408446"/>
          <a:ext cx="1875992" cy="28307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outerShdw blurRad="95000" rotWithShape="0">
            <a:srgbClr val="000000">
              <a:alpha val="50000"/>
            </a:srgbClr>
          </a:outerShdw>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IN" sz="2200" kern="1200" dirty="0"/>
            <a:t>Information </a:t>
          </a:r>
        </a:p>
        <a:p>
          <a:pPr marL="228600" lvl="1" indent="-228600" algn="l" defTabSz="977900">
            <a:lnSpc>
              <a:spcPct val="90000"/>
            </a:lnSpc>
            <a:spcBef>
              <a:spcPct val="0"/>
            </a:spcBef>
            <a:spcAft>
              <a:spcPct val="15000"/>
            </a:spcAft>
            <a:buChar char="•"/>
          </a:pPr>
          <a:r>
            <a:rPr lang="en-IN" sz="2200" kern="1200" dirty="0"/>
            <a:t>Energy</a:t>
          </a:r>
        </a:p>
        <a:p>
          <a:pPr marL="228600" lvl="1" indent="-228600" algn="l" defTabSz="977900">
            <a:lnSpc>
              <a:spcPct val="90000"/>
            </a:lnSpc>
            <a:spcBef>
              <a:spcPct val="0"/>
            </a:spcBef>
            <a:spcAft>
              <a:spcPct val="15000"/>
            </a:spcAft>
            <a:buChar char="•"/>
          </a:pPr>
          <a:r>
            <a:rPr lang="en-IN" sz="2200" kern="1200" dirty="0"/>
            <a:t>Materials</a:t>
          </a:r>
        </a:p>
      </dsp:txBody>
      <dsp:txXfrm>
        <a:off x="6756990" y="1408446"/>
        <a:ext cx="1875992" cy="28307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724D13-EA2D-4EA8-A1C5-2BD513578188}">
      <dsp:nvSpPr>
        <dsp:cNvPr id="0" name=""/>
        <dsp:cNvSpPr/>
      </dsp:nvSpPr>
      <dsp:spPr>
        <a:xfrm rot="5400000">
          <a:off x="3608118" y="133801"/>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PLANNING</a:t>
          </a:r>
        </a:p>
      </dsp:txBody>
      <dsp:txXfrm rot="-5400000">
        <a:off x="4015798" y="318425"/>
        <a:ext cx="1217197" cy="1399078"/>
      </dsp:txXfrm>
    </dsp:sp>
    <dsp:sp modelId="{83E32ABE-7A72-42F9-ADD1-A9E49273447C}">
      <dsp:nvSpPr>
        <dsp:cNvPr id="0" name=""/>
        <dsp:cNvSpPr/>
      </dsp:nvSpPr>
      <dsp:spPr>
        <a:xfrm>
          <a:off x="5562219" y="408197"/>
          <a:ext cx="2268334" cy="1219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IN" sz="1500" kern="1200" dirty="0"/>
            <a:t>OTHER FUNCTIONS</a:t>
          </a:r>
        </a:p>
      </dsp:txBody>
      <dsp:txXfrm>
        <a:off x="5562219" y="408197"/>
        <a:ext cx="2268334" cy="1219534"/>
      </dsp:txXfrm>
    </dsp:sp>
    <dsp:sp modelId="{D7C3236E-D0FF-4D30-99F7-E3AA2A6E605A}">
      <dsp:nvSpPr>
        <dsp:cNvPr id="0" name=""/>
        <dsp:cNvSpPr/>
      </dsp:nvSpPr>
      <dsp:spPr>
        <a:xfrm rot="5400000">
          <a:off x="1698326" y="133801"/>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IN" sz="2000" kern="1200" dirty="0"/>
            <a:t>STAFFING</a:t>
          </a:r>
        </a:p>
      </dsp:txBody>
      <dsp:txXfrm rot="-5400000">
        <a:off x="2106006" y="318425"/>
        <a:ext cx="1217197" cy="1399078"/>
      </dsp:txXfrm>
    </dsp:sp>
    <dsp:sp modelId="{E1283565-C76A-4CA2-B07A-92CFA4420F6D}">
      <dsp:nvSpPr>
        <dsp:cNvPr id="0" name=""/>
        <dsp:cNvSpPr/>
      </dsp:nvSpPr>
      <dsp:spPr>
        <a:xfrm rot="5400000">
          <a:off x="2649563" y="1859037"/>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FUNCTIONS</a:t>
          </a:r>
        </a:p>
      </dsp:txBody>
      <dsp:txXfrm rot="-5400000">
        <a:off x="3057243" y="2043661"/>
        <a:ext cx="1217197" cy="1399078"/>
      </dsp:txXfrm>
    </dsp:sp>
    <dsp:sp modelId="{A1C873D2-F15E-4DD7-8821-8C0CEEEC660F}">
      <dsp:nvSpPr>
        <dsp:cNvPr id="0" name=""/>
        <dsp:cNvSpPr/>
      </dsp:nvSpPr>
      <dsp:spPr>
        <a:xfrm>
          <a:off x="513345" y="2133432"/>
          <a:ext cx="2195162" cy="1219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r" defTabSz="666750">
            <a:lnSpc>
              <a:spcPct val="90000"/>
            </a:lnSpc>
            <a:spcBef>
              <a:spcPct val="0"/>
            </a:spcBef>
            <a:spcAft>
              <a:spcPct val="35000"/>
            </a:spcAft>
            <a:buNone/>
          </a:pPr>
          <a:r>
            <a:rPr lang="en-IN" sz="1500" kern="1200" dirty="0"/>
            <a:t>DECISION MAKING</a:t>
          </a:r>
        </a:p>
      </dsp:txBody>
      <dsp:txXfrm>
        <a:off x="513345" y="2133432"/>
        <a:ext cx="2195162" cy="1219534"/>
      </dsp:txXfrm>
    </dsp:sp>
    <dsp:sp modelId="{70AF9387-F84A-4F93-BFC0-3C455BA94E5E}">
      <dsp:nvSpPr>
        <dsp:cNvPr id="0" name=""/>
        <dsp:cNvSpPr/>
      </dsp:nvSpPr>
      <dsp:spPr>
        <a:xfrm rot="5400000">
          <a:off x="4559355" y="1859037"/>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IN" sz="1500" kern="1200" dirty="0"/>
            <a:t>ORGANISING</a:t>
          </a:r>
        </a:p>
      </dsp:txBody>
      <dsp:txXfrm rot="-5400000">
        <a:off x="4967035" y="2043661"/>
        <a:ext cx="1217197" cy="1399078"/>
      </dsp:txXfrm>
    </dsp:sp>
    <dsp:sp modelId="{17961156-1ADA-4896-B10F-A11C1919586F}">
      <dsp:nvSpPr>
        <dsp:cNvPr id="0" name=""/>
        <dsp:cNvSpPr/>
      </dsp:nvSpPr>
      <dsp:spPr>
        <a:xfrm rot="5400000">
          <a:off x="3608118" y="3584272"/>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DIRECTING</a:t>
          </a:r>
        </a:p>
      </dsp:txBody>
      <dsp:txXfrm rot="-5400000">
        <a:off x="4015798" y="3768896"/>
        <a:ext cx="1217197" cy="1399078"/>
      </dsp:txXfrm>
    </dsp:sp>
    <dsp:sp modelId="{F8F1BAF5-ACD1-4941-8C2C-89642882116A}">
      <dsp:nvSpPr>
        <dsp:cNvPr id="0" name=""/>
        <dsp:cNvSpPr/>
      </dsp:nvSpPr>
      <dsp:spPr>
        <a:xfrm>
          <a:off x="5562219" y="3858667"/>
          <a:ext cx="2268334" cy="1219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IN" sz="1500" kern="1200" dirty="0"/>
            <a:t>COORDINATION</a:t>
          </a:r>
        </a:p>
      </dsp:txBody>
      <dsp:txXfrm>
        <a:off x="5562219" y="3858667"/>
        <a:ext cx="2268334" cy="1219534"/>
      </dsp:txXfrm>
    </dsp:sp>
    <dsp:sp modelId="{BE360876-7E30-4AD8-9B30-7D323C0D10B4}">
      <dsp:nvSpPr>
        <dsp:cNvPr id="0" name=""/>
        <dsp:cNvSpPr/>
      </dsp:nvSpPr>
      <dsp:spPr>
        <a:xfrm rot="5400000">
          <a:off x="1698326" y="3584272"/>
          <a:ext cx="2032558" cy="1768325"/>
        </a:xfrm>
        <a:prstGeom prst="hexagon">
          <a:avLst>
            <a:gd name="adj" fmla="val 25000"/>
            <a:gd name="vf" fmla="val 1154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IN" sz="1300" kern="1200" dirty="0"/>
            <a:t>CONTROLLING</a:t>
          </a:r>
        </a:p>
      </dsp:txBody>
      <dsp:txXfrm rot="-5400000">
        <a:off x="2106006" y="3768896"/>
        <a:ext cx="1217197" cy="13990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7265C-9ED5-4AE7-8081-7141DD1C9C31}">
      <dsp:nvSpPr>
        <dsp:cNvPr id="0" name=""/>
        <dsp:cNvSpPr/>
      </dsp:nvSpPr>
      <dsp:spPr>
        <a:xfrm>
          <a:off x="3636645" y="2503170"/>
          <a:ext cx="3059430" cy="3059430"/>
        </a:xfrm>
        <a:prstGeom prst="gear9">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IN" sz="2200" kern="1200" dirty="0"/>
            <a:t>PROFESSION</a:t>
          </a:r>
        </a:p>
      </dsp:txBody>
      <dsp:txXfrm>
        <a:off x="4251727" y="3219827"/>
        <a:ext cx="1829266" cy="1572610"/>
      </dsp:txXfrm>
    </dsp:sp>
    <dsp:sp modelId="{C99438AD-91A1-472A-ADD3-A9E66C9164DC}">
      <dsp:nvSpPr>
        <dsp:cNvPr id="0" name=""/>
        <dsp:cNvSpPr/>
      </dsp:nvSpPr>
      <dsp:spPr>
        <a:xfrm>
          <a:off x="1856612" y="1780032"/>
          <a:ext cx="2225040" cy="2225040"/>
        </a:xfrm>
        <a:prstGeom prst="gear6">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IN" sz="2200" kern="1200" dirty="0"/>
            <a:t>ART</a:t>
          </a:r>
        </a:p>
      </dsp:txBody>
      <dsp:txXfrm>
        <a:off x="2416773" y="2343578"/>
        <a:ext cx="1104718" cy="1097948"/>
      </dsp:txXfrm>
    </dsp:sp>
    <dsp:sp modelId="{FB2B0BA6-9093-4B28-86BF-77AB37B4A3F4}">
      <dsp:nvSpPr>
        <dsp:cNvPr id="0" name=""/>
        <dsp:cNvSpPr/>
      </dsp:nvSpPr>
      <dsp:spPr>
        <a:xfrm rot="20700000">
          <a:off x="3102862" y="244981"/>
          <a:ext cx="2180085" cy="2180085"/>
        </a:xfrm>
        <a:prstGeom prst="gear6">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IN" sz="2200" kern="1200" dirty="0"/>
            <a:t>SCIENCE</a:t>
          </a:r>
        </a:p>
      </dsp:txBody>
      <dsp:txXfrm rot="-20700000">
        <a:off x="3581019" y="723137"/>
        <a:ext cx="1223772" cy="1223772"/>
      </dsp:txXfrm>
    </dsp:sp>
    <dsp:sp modelId="{22B8C4CE-A37A-4774-A351-B8259CE9A887}">
      <dsp:nvSpPr>
        <dsp:cNvPr id="0" name=""/>
        <dsp:cNvSpPr/>
      </dsp:nvSpPr>
      <dsp:spPr>
        <a:xfrm>
          <a:off x="3416703" y="2032749"/>
          <a:ext cx="3916070" cy="3916070"/>
        </a:xfrm>
        <a:prstGeom prst="circularArrow">
          <a:avLst>
            <a:gd name="adj1" fmla="val 4687"/>
            <a:gd name="adj2" fmla="val 299029"/>
            <a:gd name="adj3" fmla="val 2541405"/>
            <a:gd name="adj4" fmla="val 15807939"/>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A9B8BE-570D-4EFE-A2BA-626F94655F84}">
      <dsp:nvSpPr>
        <dsp:cNvPr id="0" name=""/>
        <dsp:cNvSpPr/>
      </dsp:nvSpPr>
      <dsp:spPr>
        <a:xfrm>
          <a:off x="1462562" y="1281842"/>
          <a:ext cx="2845269" cy="284526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49C4A2-6941-4833-BC87-E74F776544CF}">
      <dsp:nvSpPr>
        <dsp:cNvPr id="0" name=""/>
        <dsp:cNvSpPr/>
      </dsp:nvSpPr>
      <dsp:spPr>
        <a:xfrm>
          <a:off x="2598586" y="-238411"/>
          <a:ext cx="3067773" cy="3067773"/>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1B8A7-B70E-455C-8078-7B2740C7515E}">
      <dsp:nvSpPr>
        <dsp:cNvPr id="0" name=""/>
        <dsp:cNvSpPr/>
      </dsp:nvSpPr>
      <dsp:spPr>
        <a:xfrm>
          <a:off x="2931393" y="1463"/>
          <a:ext cx="2366813" cy="118340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IN" sz="2700" kern="1200" dirty="0"/>
            <a:t>Interpersonal Roles</a:t>
          </a:r>
        </a:p>
      </dsp:txBody>
      <dsp:txXfrm>
        <a:off x="2966054" y="36124"/>
        <a:ext cx="2297491" cy="1114084"/>
      </dsp:txXfrm>
    </dsp:sp>
    <dsp:sp modelId="{7D0BEF77-2970-4789-9850-0A61A57C2931}">
      <dsp:nvSpPr>
        <dsp:cNvPr id="0" name=""/>
        <dsp:cNvSpPr/>
      </dsp:nvSpPr>
      <dsp:spPr>
        <a:xfrm rot="3600000">
          <a:off x="4475110" y="2078903"/>
          <a:ext cx="1234094" cy="41419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IN" sz="1700" kern="1200"/>
        </a:p>
      </dsp:txBody>
      <dsp:txXfrm>
        <a:off x="4599368" y="2161741"/>
        <a:ext cx="985578" cy="248516"/>
      </dsp:txXfrm>
    </dsp:sp>
    <dsp:sp modelId="{0E9C5A30-0D2D-4E63-85D0-49C614C78E21}">
      <dsp:nvSpPr>
        <dsp:cNvPr id="0" name=""/>
        <dsp:cNvSpPr/>
      </dsp:nvSpPr>
      <dsp:spPr>
        <a:xfrm>
          <a:off x="4886108" y="3387130"/>
          <a:ext cx="2366813" cy="118340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IN" sz="2700" kern="1200" dirty="0"/>
            <a:t>Decisional Roles</a:t>
          </a:r>
        </a:p>
      </dsp:txBody>
      <dsp:txXfrm>
        <a:off x="4920769" y="3421791"/>
        <a:ext cx="2297491" cy="1114084"/>
      </dsp:txXfrm>
    </dsp:sp>
    <dsp:sp modelId="{374121F7-102A-4114-8104-097FDA858184}">
      <dsp:nvSpPr>
        <dsp:cNvPr id="0" name=""/>
        <dsp:cNvSpPr/>
      </dsp:nvSpPr>
      <dsp:spPr>
        <a:xfrm rot="10800000">
          <a:off x="3497752" y="3771737"/>
          <a:ext cx="1234094" cy="41419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IN" sz="1700" kern="1200"/>
        </a:p>
      </dsp:txBody>
      <dsp:txXfrm rot="10800000">
        <a:off x="3622010" y="3854575"/>
        <a:ext cx="985578" cy="248516"/>
      </dsp:txXfrm>
    </dsp:sp>
    <dsp:sp modelId="{02A3DBE7-2C1F-4A47-B12B-52453ECBED9B}">
      <dsp:nvSpPr>
        <dsp:cNvPr id="0" name=""/>
        <dsp:cNvSpPr/>
      </dsp:nvSpPr>
      <dsp:spPr>
        <a:xfrm>
          <a:off x="976677" y="3387130"/>
          <a:ext cx="2366813" cy="118340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IN" sz="2700" kern="1200" dirty="0"/>
            <a:t>Informational Roles</a:t>
          </a:r>
        </a:p>
      </dsp:txBody>
      <dsp:txXfrm>
        <a:off x="1011338" y="3421791"/>
        <a:ext cx="2297491" cy="1114084"/>
      </dsp:txXfrm>
    </dsp:sp>
    <dsp:sp modelId="{4A8448E3-7F42-4889-A7F4-97FA4FD9539E}">
      <dsp:nvSpPr>
        <dsp:cNvPr id="0" name=""/>
        <dsp:cNvSpPr/>
      </dsp:nvSpPr>
      <dsp:spPr>
        <a:xfrm rot="18000000">
          <a:off x="2520395" y="2078903"/>
          <a:ext cx="1234094" cy="41419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IN" sz="1700" kern="1200"/>
        </a:p>
      </dsp:txBody>
      <dsp:txXfrm>
        <a:off x="2644653" y="2161741"/>
        <a:ext cx="985578" cy="2485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8FA09-7FD4-4F1C-8F16-114C47F5465C}">
      <dsp:nvSpPr>
        <dsp:cNvPr id="0" name=""/>
        <dsp:cNvSpPr/>
      </dsp:nvSpPr>
      <dsp:spPr>
        <a:xfrm>
          <a:off x="462915" y="35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Behavioural &amp; Interpersonal  Skills</a:t>
          </a:r>
        </a:p>
      </dsp:txBody>
      <dsp:txXfrm>
        <a:off x="462915" y="3571"/>
        <a:ext cx="2282428" cy="1369456"/>
      </dsp:txXfrm>
    </dsp:sp>
    <dsp:sp modelId="{8A2C8029-CAC5-43FF-9DEF-2AA676D4AFB1}">
      <dsp:nvSpPr>
        <dsp:cNvPr id="0" name=""/>
        <dsp:cNvSpPr/>
      </dsp:nvSpPr>
      <dsp:spPr>
        <a:xfrm>
          <a:off x="2973585" y="35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Administrative Skills</a:t>
          </a:r>
        </a:p>
      </dsp:txBody>
      <dsp:txXfrm>
        <a:off x="2973585" y="3571"/>
        <a:ext cx="2282428" cy="1369456"/>
      </dsp:txXfrm>
    </dsp:sp>
    <dsp:sp modelId="{0376F334-A287-4A5E-8303-19EDF222A8F9}">
      <dsp:nvSpPr>
        <dsp:cNvPr id="0" name=""/>
        <dsp:cNvSpPr/>
      </dsp:nvSpPr>
      <dsp:spPr>
        <a:xfrm>
          <a:off x="5484256" y="35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Design Skills</a:t>
          </a:r>
        </a:p>
      </dsp:txBody>
      <dsp:txXfrm>
        <a:off x="5484256" y="3571"/>
        <a:ext cx="2282428" cy="1369456"/>
      </dsp:txXfrm>
    </dsp:sp>
    <dsp:sp modelId="{EC8ACAFB-956E-4051-8BC5-09B5C55AE617}">
      <dsp:nvSpPr>
        <dsp:cNvPr id="0" name=""/>
        <dsp:cNvSpPr/>
      </dsp:nvSpPr>
      <dsp:spPr>
        <a:xfrm>
          <a:off x="462915" y="16012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Analytical Skills</a:t>
          </a:r>
        </a:p>
      </dsp:txBody>
      <dsp:txXfrm>
        <a:off x="462915" y="1601271"/>
        <a:ext cx="2282428" cy="1369456"/>
      </dsp:txXfrm>
    </dsp:sp>
    <dsp:sp modelId="{0DABF705-A36A-4720-A2EE-997B3E43F9A5}">
      <dsp:nvSpPr>
        <dsp:cNvPr id="0" name=""/>
        <dsp:cNvSpPr/>
      </dsp:nvSpPr>
      <dsp:spPr>
        <a:xfrm>
          <a:off x="2973585" y="16012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Diagnostic Skills</a:t>
          </a:r>
        </a:p>
      </dsp:txBody>
      <dsp:txXfrm>
        <a:off x="2973585" y="1601271"/>
        <a:ext cx="2282428" cy="1369456"/>
      </dsp:txXfrm>
    </dsp:sp>
    <dsp:sp modelId="{D50E7D64-2EA0-47B9-BA47-77168A9CD3EE}">
      <dsp:nvSpPr>
        <dsp:cNvPr id="0" name=""/>
        <dsp:cNvSpPr/>
      </dsp:nvSpPr>
      <dsp:spPr>
        <a:xfrm>
          <a:off x="5484256" y="16012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Communication Skills</a:t>
          </a:r>
        </a:p>
      </dsp:txBody>
      <dsp:txXfrm>
        <a:off x="5484256" y="1601271"/>
        <a:ext cx="2282428" cy="1369456"/>
      </dsp:txXfrm>
    </dsp:sp>
    <dsp:sp modelId="{148F0B60-3CD4-4729-B728-D901758F1F66}">
      <dsp:nvSpPr>
        <dsp:cNvPr id="0" name=""/>
        <dsp:cNvSpPr/>
      </dsp:nvSpPr>
      <dsp:spPr>
        <a:xfrm>
          <a:off x="1718250" y="31989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Time Management Skills</a:t>
          </a:r>
        </a:p>
      </dsp:txBody>
      <dsp:txXfrm>
        <a:off x="1718250" y="3198971"/>
        <a:ext cx="2282428" cy="1369456"/>
      </dsp:txXfrm>
    </dsp:sp>
    <dsp:sp modelId="{0B2240C0-BED1-4391-A853-6F5638139EC7}">
      <dsp:nvSpPr>
        <dsp:cNvPr id="0" name=""/>
        <dsp:cNvSpPr/>
      </dsp:nvSpPr>
      <dsp:spPr>
        <a:xfrm>
          <a:off x="4228921" y="3198971"/>
          <a:ext cx="2282428" cy="1369456"/>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IN" sz="2300" kern="1200" dirty="0"/>
            <a:t>Effectiveness Skills</a:t>
          </a:r>
        </a:p>
      </dsp:txBody>
      <dsp:txXfrm>
        <a:off x="4228921" y="3198971"/>
        <a:ext cx="2282428" cy="13694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861D1-CEAD-4471-839E-085C90788830}">
      <dsp:nvSpPr>
        <dsp:cNvPr id="0" name=""/>
        <dsp:cNvSpPr/>
      </dsp:nvSpPr>
      <dsp:spPr>
        <a:xfrm>
          <a:off x="0" y="270659"/>
          <a:ext cx="7732340" cy="4536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A81E32-2D70-4957-BAE8-0D72E82A2408}">
      <dsp:nvSpPr>
        <dsp:cNvPr id="0" name=""/>
        <dsp:cNvSpPr/>
      </dsp:nvSpPr>
      <dsp:spPr>
        <a:xfrm>
          <a:off x="386617" y="4979"/>
          <a:ext cx="5412638" cy="53136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585" tIns="0" rIns="204585" bIns="0" numCol="1" spcCol="1270" anchor="ctr" anchorCtr="0">
          <a:noAutofit/>
        </a:bodyPr>
        <a:lstStyle/>
        <a:p>
          <a:pPr marL="0" lvl="0" indent="0" algn="l" defTabSz="800100">
            <a:lnSpc>
              <a:spcPct val="90000"/>
            </a:lnSpc>
            <a:spcBef>
              <a:spcPct val="0"/>
            </a:spcBef>
            <a:spcAft>
              <a:spcPct val="35000"/>
            </a:spcAft>
            <a:buNone/>
          </a:pPr>
          <a:r>
            <a:rPr lang="en-IN" sz="1800" kern="1200" dirty="0"/>
            <a:t>CONCEPTUAL SKILLS</a:t>
          </a:r>
        </a:p>
      </dsp:txBody>
      <dsp:txXfrm>
        <a:off x="412556" y="30918"/>
        <a:ext cx="5360760" cy="479482"/>
      </dsp:txXfrm>
    </dsp:sp>
    <dsp:sp modelId="{2AADA5CC-D08E-4396-ABA1-4B932D38B7F5}">
      <dsp:nvSpPr>
        <dsp:cNvPr id="0" name=""/>
        <dsp:cNvSpPr/>
      </dsp:nvSpPr>
      <dsp:spPr>
        <a:xfrm>
          <a:off x="0" y="1087139"/>
          <a:ext cx="7732340" cy="4536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5E0D63-9612-420F-80C3-F18B45B6BDBC}">
      <dsp:nvSpPr>
        <dsp:cNvPr id="0" name=""/>
        <dsp:cNvSpPr/>
      </dsp:nvSpPr>
      <dsp:spPr>
        <a:xfrm>
          <a:off x="386617" y="821459"/>
          <a:ext cx="5412638" cy="53136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585" tIns="0" rIns="204585" bIns="0" numCol="1" spcCol="1270" anchor="ctr" anchorCtr="0">
          <a:noAutofit/>
        </a:bodyPr>
        <a:lstStyle/>
        <a:p>
          <a:pPr marL="0" lvl="0" indent="0" algn="l" defTabSz="800100">
            <a:lnSpc>
              <a:spcPct val="90000"/>
            </a:lnSpc>
            <a:spcBef>
              <a:spcPct val="0"/>
            </a:spcBef>
            <a:spcAft>
              <a:spcPct val="35000"/>
            </a:spcAft>
            <a:buNone/>
          </a:pPr>
          <a:r>
            <a:rPr lang="en-IN" sz="1800" kern="1200" dirty="0"/>
            <a:t>HUMAN SKILLS</a:t>
          </a:r>
        </a:p>
      </dsp:txBody>
      <dsp:txXfrm>
        <a:off x="412556" y="847398"/>
        <a:ext cx="5360760" cy="479482"/>
      </dsp:txXfrm>
    </dsp:sp>
    <dsp:sp modelId="{4B229006-10B2-41EF-92C2-69A068A0D5F9}">
      <dsp:nvSpPr>
        <dsp:cNvPr id="0" name=""/>
        <dsp:cNvSpPr/>
      </dsp:nvSpPr>
      <dsp:spPr>
        <a:xfrm>
          <a:off x="0" y="1903620"/>
          <a:ext cx="7732340" cy="4536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60ABAB-5975-4B67-81F8-7FFB4EF9BDFA}">
      <dsp:nvSpPr>
        <dsp:cNvPr id="0" name=""/>
        <dsp:cNvSpPr/>
      </dsp:nvSpPr>
      <dsp:spPr>
        <a:xfrm>
          <a:off x="386617" y="1637940"/>
          <a:ext cx="5412638" cy="53136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585" tIns="0" rIns="204585" bIns="0" numCol="1" spcCol="1270" anchor="ctr" anchorCtr="0">
          <a:noAutofit/>
        </a:bodyPr>
        <a:lstStyle/>
        <a:p>
          <a:pPr marL="0" lvl="0" indent="0" algn="l" defTabSz="800100">
            <a:lnSpc>
              <a:spcPct val="90000"/>
            </a:lnSpc>
            <a:spcBef>
              <a:spcPct val="0"/>
            </a:spcBef>
            <a:spcAft>
              <a:spcPct val="35000"/>
            </a:spcAft>
            <a:buNone/>
          </a:pPr>
          <a:r>
            <a:rPr lang="en-IN" sz="1800" kern="1200" dirty="0"/>
            <a:t>TECHNICAL SKILLS</a:t>
          </a:r>
        </a:p>
      </dsp:txBody>
      <dsp:txXfrm>
        <a:off x="412556" y="1663879"/>
        <a:ext cx="5360760" cy="4794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1BB8A-C02C-4B0A-A854-D7267259022C}">
      <dsp:nvSpPr>
        <dsp:cNvPr id="0" name=""/>
        <dsp:cNvSpPr/>
      </dsp:nvSpPr>
      <dsp:spPr>
        <a:xfrm>
          <a:off x="0" y="257520"/>
          <a:ext cx="7817311" cy="4032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7756A8-D7AC-4D08-9B89-C8A6E53827EB}">
      <dsp:nvSpPr>
        <dsp:cNvPr id="0" name=""/>
        <dsp:cNvSpPr/>
      </dsp:nvSpPr>
      <dsp:spPr>
        <a:xfrm>
          <a:off x="390865" y="21360"/>
          <a:ext cx="5472117" cy="47232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833" tIns="0" rIns="206833" bIns="0" numCol="1" spcCol="1270" anchor="ctr" anchorCtr="0">
          <a:noAutofit/>
        </a:bodyPr>
        <a:lstStyle/>
        <a:p>
          <a:pPr marL="0" lvl="0" indent="0" algn="l" defTabSz="711200">
            <a:lnSpc>
              <a:spcPct val="90000"/>
            </a:lnSpc>
            <a:spcBef>
              <a:spcPct val="0"/>
            </a:spcBef>
            <a:spcAft>
              <a:spcPct val="35000"/>
            </a:spcAft>
            <a:buNone/>
          </a:pPr>
          <a:r>
            <a:rPr lang="en-IN" sz="1600" kern="1200" dirty="0"/>
            <a:t>DECISION MAKING SKILLS</a:t>
          </a:r>
        </a:p>
      </dsp:txBody>
      <dsp:txXfrm>
        <a:off x="413922" y="44417"/>
        <a:ext cx="5426003" cy="426206"/>
      </dsp:txXfrm>
    </dsp:sp>
    <dsp:sp modelId="{B127C396-F5AF-4C9D-9496-583820BFDAC2}">
      <dsp:nvSpPr>
        <dsp:cNvPr id="0" name=""/>
        <dsp:cNvSpPr/>
      </dsp:nvSpPr>
      <dsp:spPr>
        <a:xfrm>
          <a:off x="0" y="983280"/>
          <a:ext cx="7817311" cy="4032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3510FF-C7B2-4843-AFB9-04AB5E3BEA4B}">
      <dsp:nvSpPr>
        <dsp:cNvPr id="0" name=""/>
        <dsp:cNvSpPr/>
      </dsp:nvSpPr>
      <dsp:spPr>
        <a:xfrm>
          <a:off x="390865" y="747120"/>
          <a:ext cx="5472117" cy="47232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833" tIns="0" rIns="206833" bIns="0" numCol="1" spcCol="1270" anchor="ctr" anchorCtr="0">
          <a:noAutofit/>
        </a:bodyPr>
        <a:lstStyle/>
        <a:p>
          <a:pPr marL="0" lvl="0" indent="0" algn="l" defTabSz="711200">
            <a:lnSpc>
              <a:spcPct val="90000"/>
            </a:lnSpc>
            <a:spcBef>
              <a:spcPct val="0"/>
            </a:spcBef>
            <a:spcAft>
              <a:spcPct val="35000"/>
            </a:spcAft>
            <a:buNone/>
          </a:pPr>
          <a:r>
            <a:rPr lang="en-IN" sz="1600" kern="1200" dirty="0"/>
            <a:t>DESIGN SKILLS</a:t>
          </a:r>
        </a:p>
      </dsp:txBody>
      <dsp:txXfrm>
        <a:off x="413922" y="770177"/>
        <a:ext cx="5426003" cy="426206"/>
      </dsp:txXfrm>
    </dsp:sp>
    <dsp:sp modelId="{F66C1CBF-9966-468A-8B37-7F123950F89D}">
      <dsp:nvSpPr>
        <dsp:cNvPr id="0" name=""/>
        <dsp:cNvSpPr/>
      </dsp:nvSpPr>
      <dsp:spPr>
        <a:xfrm>
          <a:off x="0" y="1709040"/>
          <a:ext cx="7817311" cy="403200"/>
        </a:xfrm>
        <a:prstGeom prst="rect">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35FEE-ECA2-4793-A126-52C649C0ABFE}">
      <dsp:nvSpPr>
        <dsp:cNvPr id="0" name=""/>
        <dsp:cNvSpPr/>
      </dsp:nvSpPr>
      <dsp:spPr>
        <a:xfrm>
          <a:off x="390865" y="1472880"/>
          <a:ext cx="5472117" cy="47232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833" tIns="0" rIns="206833" bIns="0" numCol="1" spcCol="1270" anchor="ctr" anchorCtr="0">
          <a:noAutofit/>
        </a:bodyPr>
        <a:lstStyle/>
        <a:p>
          <a:pPr marL="0" lvl="0" indent="0" algn="l" defTabSz="711200">
            <a:lnSpc>
              <a:spcPct val="90000"/>
            </a:lnSpc>
            <a:spcBef>
              <a:spcPct val="0"/>
            </a:spcBef>
            <a:spcAft>
              <a:spcPct val="35000"/>
            </a:spcAft>
            <a:buNone/>
          </a:pPr>
          <a:r>
            <a:rPr lang="en-IN" sz="1600" kern="1200" dirty="0"/>
            <a:t>ADMINISTRATIVE SKILLS</a:t>
          </a:r>
        </a:p>
      </dsp:txBody>
      <dsp:txXfrm>
        <a:off x="413922" y="1495937"/>
        <a:ext cx="5426003" cy="4262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68F52-7E6F-4912-ABB4-3261FF57E6F2}">
      <dsp:nvSpPr>
        <dsp:cNvPr id="0" name=""/>
        <dsp:cNvSpPr/>
      </dsp:nvSpPr>
      <dsp:spPr>
        <a:xfrm>
          <a:off x="2117780" y="826"/>
          <a:ext cx="3591080" cy="1624188"/>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IN" sz="3200" kern="1200" dirty="0"/>
            <a:t>Criticisms by Employees</a:t>
          </a:r>
        </a:p>
      </dsp:txBody>
      <dsp:txXfrm>
        <a:off x="2117780" y="826"/>
        <a:ext cx="3591080" cy="1624188"/>
      </dsp:txXfrm>
    </dsp:sp>
    <dsp:sp modelId="{A5C218A6-F031-426F-95CA-B91E8684FF56}">
      <dsp:nvSpPr>
        <dsp:cNvPr id="0" name=""/>
        <dsp:cNvSpPr/>
      </dsp:nvSpPr>
      <dsp:spPr>
        <a:xfrm>
          <a:off x="283724" y="0"/>
          <a:ext cx="1607946" cy="1624188"/>
        </a:xfrm>
        <a:prstGeom prst="rect">
          <a:avLst/>
        </a:prstGeom>
        <a:blipFill rotWithShape="1">
          <a:blip xmlns:r="http://schemas.openxmlformats.org/officeDocument/2006/relationships" r:embed="rId1"/>
          <a:stretch>
            <a:fillRect/>
          </a:stretch>
        </a:blip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D12047-5600-4D8D-AAFC-D72F3023716C}">
      <dsp:nvSpPr>
        <dsp:cNvPr id="0" name=""/>
        <dsp:cNvSpPr/>
      </dsp:nvSpPr>
      <dsp:spPr>
        <a:xfrm>
          <a:off x="349039" y="1893005"/>
          <a:ext cx="3591080" cy="1624188"/>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IN" sz="3200" kern="1200" dirty="0"/>
            <a:t>Criticisms by Employers</a:t>
          </a:r>
        </a:p>
      </dsp:txBody>
      <dsp:txXfrm>
        <a:off x="349039" y="1893005"/>
        <a:ext cx="3591080" cy="1624188"/>
      </dsp:txXfrm>
    </dsp:sp>
    <dsp:sp modelId="{9940BCC7-BE70-4BD1-9F05-8F18A12370C1}">
      <dsp:nvSpPr>
        <dsp:cNvPr id="0" name=""/>
        <dsp:cNvSpPr/>
      </dsp:nvSpPr>
      <dsp:spPr>
        <a:xfrm>
          <a:off x="4100914" y="1893005"/>
          <a:ext cx="1607946" cy="1624188"/>
        </a:xfrm>
        <a:prstGeom prst="rect">
          <a:avLst/>
        </a:prstGeom>
        <a:blipFill rotWithShape="1">
          <a:blip xmlns:r="http://schemas.openxmlformats.org/officeDocument/2006/relationships" r:embed="rId2"/>
          <a:stretch>
            <a:fillRect/>
          </a:stretch>
        </a:blip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2AB64F-E907-49E9-9FE4-45A7490F48F6}">
      <dsp:nvSpPr>
        <dsp:cNvPr id="0" name=""/>
        <dsp:cNvSpPr/>
      </dsp:nvSpPr>
      <dsp:spPr>
        <a:xfrm>
          <a:off x="2117780" y="3785185"/>
          <a:ext cx="3591080" cy="1624188"/>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IN" sz="3200" kern="1200" dirty="0"/>
            <a:t>Criticisms by Industrial Psychologists</a:t>
          </a:r>
        </a:p>
      </dsp:txBody>
      <dsp:txXfrm>
        <a:off x="2117780" y="3785185"/>
        <a:ext cx="3591080" cy="1624188"/>
      </dsp:txXfrm>
    </dsp:sp>
    <dsp:sp modelId="{09BB5813-D58D-49A9-ACB2-50E88C311883}">
      <dsp:nvSpPr>
        <dsp:cNvPr id="0" name=""/>
        <dsp:cNvSpPr/>
      </dsp:nvSpPr>
      <dsp:spPr>
        <a:xfrm>
          <a:off x="349039" y="3785185"/>
          <a:ext cx="1607946" cy="1624188"/>
        </a:xfrm>
        <a:prstGeom prst="rect">
          <a:avLst/>
        </a:prstGeom>
        <a:blipFill rotWithShape="1">
          <a:blip xmlns:r="http://schemas.openxmlformats.org/officeDocument/2006/relationships" r:embed="rId3"/>
          <a:stretch>
            <a:fillRect/>
          </a:stretch>
        </a:blip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AEE9AF98-7F99-43B0-82A5-CE52606D0EE2}" type="datetimeFigureOut">
              <a:rPr lang="en-IN" smtClean="0"/>
              <a:t>25/09/2021</a:t>
            </a:fld>
            <a:endParaRPr lang="en-IN"/>
          </a:p>
        </p:txBody>
      </p:sp>
      <p:sp>
        <p:nvSpPr>
          <p:cNvPr id="16" name="Slide Number Placeholder 15"/>
          <p:cNvSpPr>
            <a:spLocks noGrp="1"/>
          </p:cNvSpPr>
          <p:nvPr>
            <p:ph type="sldNum" sz="quarter" idx="11"/>
          </p:nvPr>
        </p:nvSpPr>
        <p:spPr/>
        <p:txBody>
          <a:bodyPr/>
          <a:lstStyle/>
          <a:p>
            <a:fld id="{12D0126A-2B1C-4CB8-BE5B-115FA5CA0C9B}" type="slidenum">
              <a:rPr lang="en-IN" smtClean="0"/>
              <a:t>‹#›</a:t>
            </a:fld>
            <a:endParaRPr lang="en-IN"/>
          </a:p>
        </p:txBody>
      </p:sp>
      <p:sp>
        <p:nvSpPr>
          <p:cNvPr id="17" name="Footer Placeholder 16"/>
          <p:cNvSpPr>
            <a:spLocks noGrp="1"/>
          </p:cNvSpPr>
          <p:nvPr>
            <p:ph type="ftr" sz="quarter" idx="12"/>
          </p:nvPr>
        </p:nvSpPr>
        <p:spPr/>
        <p:txBody>
          <a:bodyPr/>
          <a:lstStyle/>
          <a:p>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E9AF98-7F99-43B0-82A5-CE52606D0EE2}" type="datetimeFigureOut">
              <a:rPr lang="en-IN" smtClean="0"/>
              <a:t>25/09/2021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2D0126A-2B1C-4CB8-BE5B-115FA5CA0C9B}"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E9AF98-7F99-43B0-82A5-CE52606D0EE2}" type="datetimeFigureOut">
              <a:rPr lang="en-IN" smtClean="0"/>
              <a:t>25/09/2021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2D0126A-2B1C-4CB8-BE5B-115FA5CA0C9B}"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AEE9AF98-7F99-43B0-82A5-CE52606D0EE2}" type="datetimeFigureOut">
              <a:rPr lang="en-IN" smtClean="0"/>
              <a:t>25/09/2021</a:t>
            </a:fld>
            <a:endParaRPr lang="en-IN"/>
          </a:p>
        </p:txBody>
      </p:sp>
      <p:sp>
        <p:nvSpPr>
          <p:cNvPr id="15" name="Slide Number Placeholder 14"/>
          <p:cNvSpPr>
            <a:spLocks noGrp="1"/>
          </p:cNvSpPr>
          <p:nvPr>
            <p:ph type="sldNum" sz="quarter" idx="15"/>
          </p:nvPr>
        </p:nvSpPr>
        <p:spPr/>
        <p:txBody>
          <a:bodyPr/>
          <a:lstStyle>
            <a:lvl1pPr algn="ctr">
              <a:defRPr/>
            </a:lvl1pPr>
          </a:lstStyle>
          <a:p>
            <a:fld id="{12D0126A-2B1C-4CB8-BE5B-115FA5CA0C9B}" type="slidenum">
              <a:rPr lang="en-IN" smtClean="0"/>
              <a:t>‹#›</a:t>
            </a:fld>
            <a:endParaRPr lang="en-IN"/>
          </a:p>
        </p:txBody>
      </p:sp>
      <p:sp>
        <p:nvSpPr>
          <p:cNvPr id="16" name="Footer Placeholder 15"/>
          <p:cNvSpPr>
            <a:spLocks noGrp="1"/>
          </p:cNvSpPr>
          <p:nvPr>
            <p:ph type="ftr" sz="quarter" idx="16"/>
          </p:nvPr>
        </p:nvSpPr>
        <p:spPr/>
        <p:txBody>
          <a:bodyPr/>
          <a:lstStyle/>
          <a:p>
            <a:endParaRPr lang="en-IN"/>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E9AF98-7F99-43B0-82A5-CE52606D0EE2}" type="datetimeFigureOut">
              <a:rPr lang="en-IN" smtClean="0"/>
              <a:t>25/09/2021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2D0126A-2B1C-4CB8-BE5B-115FA5CA0C9B}" type="slidenum">
              <a:rPr lang="en-IN" smtClean="0"/>
              <a:t>‹#›</a:t>
            </a:fld>
            <a:endParaRPr lang="en-IN"/>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EE9AF98-7F99-43B0-82A5-CE52606D0EE2}" type="datetimeFigureOut">
              <a:rPr lang="en-IN" smtClean="0"/>
              <a:t>25/09/2021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2D0126A-2B1C-4CB8-BE5B-115FA5CA0C9B}" type="slidenum">
              <a:rPr lang="en-IN" smtClean="0"/>
              <a:t>‹#›</a:t>
            </a:fld>
            <a:endParaRPr lang="en-IN"/>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2D0126A-2B1C-4CB8-BE5B-115FA5CA0C9B}" type="slidenum">
              <a:rPr lang="en-IN" smtClean="0"/>
              <a:t>‹#›</a:t>
            </a:fld>
            <a:endParaRPr lang="en-IN"/>
          </a:p>
        </p:txBody>
      </p:sp>
      <p:sp>
        <p:nvSpPr>
          <p:cNvPr id="8" name="Footer Placeholder 7"/>
          <p:cNvSpPr>
            <a:spLocks noGrp="1"/>
          </p:cNvSpPr>
          <p:nvPr>
            <p:ph type="ftr" sz="quarter" idx="11"/>
          </p:nvPr>
        </p:nvSpPr>
        <p:spPr/>
        <p:txBody>
          <a:bodyPr/>
          <a:lstStyle/>
          <a:p>
            <a:endParaRPr lang="en-IN"/>
          </a:p>
        </p:txBody>
      </p:sp>
      <p:sp>
        <p:nvSpPr>
          <p:cNvPr id="7" name="Date Placeholder 6"/>
          <p:cNvSpPr>
            <a:spLocks noGrp="1"/>
          </p:cNvSpPr>
          <p:nvPr>
            <p:ph type="dt" sz="half" idx="10"/>
          </p:nvPr>
        </p:nvSpPr>
        <p:spPr/>
        <p:txBody>
          <a:bodyPr/>
          <a:lstStyle/>
          <a:p>
            <a:fld id="{AEE9AF98-7F99-43B0-82A5-CE52606D0EE2}" type="datetimeFigureOut">
              <a:rPr lang="en-IN" smtClean="0"/>
              <a:t>25/09/2021</a:t>
            </a:fld>
            <a:endParaRPr lang="en-IN"/>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EE9AF98-7F99-43B0-82A5-CE52606D0EE2}" type="datetimeFigureOut">
              <a:rPr lang="en-IN" smtClean="0"/>
              <a:t>25/09/2021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2D0126A-2B1C-4CB8-BE5B-115FA5CA0C9B}" type="slidenum">
              <a:rPr lang="en-IN" smtClean="0"/>
              <a:t>‹#›</a:t>
            </a:fld>
            <a:endParaRPr lang="en-IN"/>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E9AF98-7F99-43B0-82A5-CE52606D0EE2}" type="datetimeFigureOut">
              <a:rPr lang="en-IN" smtClean="0"/>
              <a:t>25/09/2021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2D0126A-2B1C-4CB8-BE5B-115FA5CA0C9B}"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AEE9AF98-7F99-43B0-82A5-CE52606D0EE2}" type="datetimeFigureOut">
              <a:rPr lang="en-IN" smtClean="0"/>
              <a:t>25/09/2021</a:t>
            </a:fld>
            <a:endParaRPr lang="en-IN"/>
          </a:p>
        </p:txBody>
      </p:sp>
      <p:sp>
        <p:nvSpPr>
          <p:cNvPr id="9" name="Slide Number Placeholder 8"/>
          <p:cNvSpPr>
            <a:spLocks noGrp="1"/>
          </p:cNvSpPr>
          <p:nvPr>
            <p:ph type="sldNum" sz="quarter" idx="15"/>
          </p:nvPr>
        </p:nvSpPr>
        <p:spPr/>
        <p:txBody>
          <a:bodyPr/>
          <a:lstStyle/>
          <a:p>
            <a:fld id="{12D0126A-2B1C-4CB8-BE5B-115FA5CA0C9B}" type="slidenum">
              <a:rPr lang="en-IN" smtClean="0"/>
              <a:t>‹#›</a:t>
            </a:fld>
            <a:endParaRPr lang="en-IN"/>
          </a:p>
        </p:txBody>
      </p:sp>
      <p:sp>
        <p:nvSpPr>
          <p:cNvPr id="10" name="Footer Placeholder 9"/>
          <p:cNvSpPr>
            <a:spLocks noGrp="1"/>
          </p:cNvSpPr>
          <p:nvPr>
            <p:ph type="ftr" sz="quarter" idx="16"/>
          </p:nvPr>
        </p:nvSpPr>
        <p:spPr/>
        <p:txBody>
          <a:bodyPr/>
          <a:lstStyle/>
          <a:p>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AEE9AF98-7F99-43B0-82A5-CE52606D0EE2}" type="datetimeFigureOut">
              <a:rPr lang="en-IN" smtClean="0"/>
              <a:t>25/09/2021</a:t>
            </a:fld>
            <a:endParaRPr lang="en-IN"/>
          </a:p>
        </p:txBody>
      </p:sp>
      <p:sp>
        <p:nvSpPr>
          <p:cNvPr id="9" name="Slide Number Placeholder 8"/>
          <p:cNvSpPr>
            <a:spLocks noGrp="1"/>
          </p:cNvSpPr>
          <p:nvPr>
            <p:ph type="sldNum" sz="quarter" idx="11"/>
          </p:nvPr>
        </p:nvSpPr>
        <p:spPr/>
        <p:txBody>
          <a:bodyPr/>
          <a:lstStyle/>
          <a:p>
            <a:fld id="{12D0126A-2B1C-4CB8-BE5B-115FA5CA0C9B}" type="slidenum">
              <a:rPr lang="en-IN" smtClean="0"/>
              <a:t>‹#›</a:t>
            </a:fld>
            <a:endParaRPr lang="en-IN"/>
          </a:p>
        </p:txBody>
      </p:sp>
      <p:sp>
        <p:nvSpPr>
          <p:cNvPr id="10" name="Footer Placeholder 9"/>
          <p:cNvSpPr>
            <a:spLocks noGrp="1"/>
          </p:cNvSpPr>
          <p:nvPr>
            <p:ph type="ftr" sz="quarter" idx="12"/>
          </p:nvPr>
        </p:nvSpPr>
        <p:spPr/>
        <p:txBody>
          <a:bodyPr/>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EE9AF98-7F99-43B0-82A5-CE52606D0EE2}" type="datetimeFigureOut">
              <a:rPr lang="en-IN" smtClean="0"/>
              <a:t>25/09/2021</a:t>
            </a:fld>
            <a:endParaRPr lang="en-IN"/>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IN"/>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2D0126A-2B1C-4CB8-BE5B-115FA5CA0C9B}" type="slidenum">
              <a:rPr lang="en-IN" smtClean="0"/>
              <a:t>‹#›</a:t>
            </a:fld>
            <a:endParaRPr lang="en-IN"/>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0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s://www.youtube.com/watch?v=-SqwmwiUt_Y" TargetMode="External"/><Relationship Id="rId2" Type="http://schemas.openxmlformats.org/officeDocument/2006/relationships/hyperlink" Target="https://www.youtube.com/watch?v=fK4tyKvrj04" TargetMode="External"/><Relationship Id="rId1" Type="http://schemas.openxmlformats.org/officeDocument/2006/relationships/slideLayout" Target="../slideLayouts/slideLayout6.xml"/><Relationship Id="rId4" Type="http://schemas.openxmlformats.org/officeDocument/2006/relationships/hyperlink" Target="https://www.youtube.com/watch?v=jemmuKxGKL8"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40.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hyperlink" Target="https://www.youtube.com/watch?v=tUrjAn24ZiA" TargetMode="Externa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8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3.bp.blogspot.com/-sFsvJ0D6RjM/WIjxUNh5MaI/AAAAAAAADB0/1tprcnH9J7wqcY2KAuDWZwfLxg_MyujDACLcB/s1600/management+feedback+process.png" TargetMode="Externa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9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IN" dirty="0" err="1"/>
              <a:t>Dr.Rupal</a:t>
            </a:r>
            <a:r>
              <a:rPr lang="en-IN" dirty="0"/>
              <a:t> </a:t>
            </a:r>
            <a:r>
              <a:rPr lang="en-IN" dirty="0" err="1"/>
              <a:t>Shroff</a:t>
            </a:r>
            <a:endParaRPr lang="en-IN" dirty="0"/>
          </a:p>
        </p:txBody>
      </p:sp>
      <p:sp>
        <p:nvSpPr>
          <p:cNvPr id="2" name="Title 1"/>
          <p:cNvSpPr>
            <a:spLocks noGrp="1"/>
          </p:cNvSpPr>
          <p:nvPr>
            <p:ph type="ctrTitle"/>
          </p:nvPr>
        </p:nvSpPr>
        <p:spPr/>
        <p:txBody>
          <a:bodyPr/>
          <a:lstStyle/>
          <a:p>
            <a:r>
              <a:rPr lang="en-IN" b="1" dirty="0"/>
              <a:t>Principles of Management</a:t>
            </a:r>
          </a:p>
        </p:txBody>
      </p:sp>
      <p:sp>
        <p:nvSpPr>
          <p:cNvPr id="4" name="Rectangle 3"/>
          <p:cNvSpPr/>
          <p:nvPr/>
        </p:nvSpPr>
        <p:spPr>
          <a:xfrm>
            <a:off x="1907704" y="4869160"/>
            <a:ext cx="4572000" cy="646331"/>
          </a:xfrm>
          <a:prstGeom prst="rect">
            <a:avLst/>
          </a:prstGeom>
        </p:spPr>
        <p:txBody>
          <a:bodyPr>
            <a:spAutoFit/>
          </a:bodyPr>
          <a:lstStyle/>
          <a:p>
            <a:r>
              <a:rPr lang="en-IN" dirty="0"/>
              <a:t>https://study.com/academy/lesson/management-skills-definition-examples.html</a:t>
            </a:r>
          </a:p>
        </p:txBody>
      </p:sp>
    </p:spTree>
    <p:extLst>
      <p:ext uri="{BB962C8B-B14F-4D97-AF65-F5344CB8AC3E}">
        <p14:creationId xmlns:p14="http://schemas.microsoft.com/office/powerpoint/2010/main" val="190687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61175721"/>
              </p:ext>
            </p:extLst>
          </p:nvPr>
        </p:nvGraphicFramePr>
        <p:xfrm>
          <a:off x="742950" y="1106760"/>
          <a:ext cx="782955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251520" y="152400"/>
            <a:ext cx="8492430" cy="1116360"/>
          </a:xfrm>
        </p:spPr>
        <p:txBody>
          <a:bodyPr>
            <a:normAutofit fontScale="90000"/>
          </a:bodyPr>
          <a:lstStyle/>
          <a:p>
            <a:pPr algn="ctr"/>
            <a:r>
              <a:rPr lang="en-IN" sz="4000" b="1" dirty="0"/>
              <a:t>Management, Is it a Science, Art or Profession?</a:t>
            </a:r>
          </a:p>
        </p:txBody>
      </p:sp>
    </p:spTree>
    <p:extLst>
      <p:ext uri="{BB962C8B-B14F-4D97-AF65-F5344CB8AC3E}">
        <p14:creationId xmlns:p14="http://schemas.microsoft.com/office/powerpoint/2010/main" val="383671547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97868"/>
            <a:ext cx="8784976" cy="6588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22926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04665"/>
            <a:ext cx="8424936" cy="3847207"/>
          </a:xfrm>
          <a:prstGeom prst="rect">
            <a:avLst/>
          </a:prstGeom>
        </p:spPr>
        <p:txBody>
          <a:bodyPr wrap="square">
            <a:spAutoFit/>
          </a:bodyPr>
          <a:lstStyle/>
          <a:p>
            <a:r>
              <a:rPr lang="en-IN" sz="3600" b="1" dirty="0">
                <a:latin typeface="Times New Roman" pitchFamily="18" charset="0"/>
                <a:cs typeface="Times New Roman" pitchFamily="18" charset="0"/>
              </a:rPr>
              <a:t>Characteristics of Contingency Approach</a:t>
            </a:r>
            <a:endParaRPr lang="en-IN" sz="3600" dirty="0">
              <a:latin typeface="Times New Roman" pitchFamily="18" charset="0"/>
              <a:cs typeface="Times New Roman" pitchFamily="18" charset="0"/>
            </a:endParaRPr>
          </a:p>
          <a:p>
            <a:pPr marL="457200" indent="-457200" fontAlgn="base">
              <a:buFont typeface="Arial" pitchFamily="34" charset="0"/>
              <a:buChar char="•"/>
            </a:pPr>
            <a:br>
              <a:rPr lang="en-IN" sz="2600" dirty="0">
                <a:latin typeface="Times New Roman" pitchFamily="18" charset="0"/>
                <a:cs typeface="Times New Roman" pitchFamily="18" charset="0"/>
              </a:rPr>
            </a:br>
            <a:br>
              <a:rPr lang="en-IN" sz="2600" dirty="0">
                <a:latin typeface="Times New Roman" pitchFamily="18" charset="0"/>
                <a:cs typeface="Times New Roman" pitchFamily="18" charset="0"/>
              </a:rPr>
            </a:br>
            <a:r>
              <a:rPr lang="en-IN" sz="2600" dirty="0">
                <a:latin typeface="Times New Roman" pitchFamily="18" charset="0"/>
                <a:cs typeface="Times New Roman" pitchFamily="18" charset="0"/>
              </a:rPr>
              <a:t>Situational</a:t>
            </a:r>
          </a:p>
          <a:p>
            <a:pPr marL="457200" indent="-457200" fontAlgn="base">
              <a:buFont typeface="Arial" pitchFamily="34" charset="0"/>
              <a:buChar char="•"/>
            </a:pPr>
            <a:r>
              <a:rPr lang="en-IN" sz="2600" dirty="0">
                <a:latin typeface="Times New Roman" pitchFamily="18" charset="0"/>
                <a:cs typeface="Times New Roman" pitchFamily="18" charset="0"/>
              </a:rPr>
              <a:t>Organizational Adaptation</a:t>
            </a:r>
          </a:p>
          <a:p>
            <a:pPr marL="457200" indent="-457200" fontAlgn="base">
              <a:buFont typeface="Arial" pitchFamily="34" charset="0"/>
              <a:buChar char="•"/>
            </a:pPr>
            <a:r>
              <a:rPr lang="en-IN" sz="2600" dirty="0">
                <a:latin typeface="Times New Roman" pitchFamily="18" charset="0"/>
                <a:cs typeface="Times New Roman" pitchFamily="18" charset="0"/>
              </a:rPr>
              <a:t>Contingency leadership</a:t>
            </a:r>
          </a:p>
          <a:p>
            <a:pPr marL="457200" indent="-457200" fontAlgn="base">
              <a:buFont typeface="Arial" pitchFamily="34" charset="0"/>
              <a:buChar char="•"/>
            </a:pPr>
            <a:r>
              <a:rPr lang="en-IN" sz="2600" dirty="0">
                <a:latin typeface="Times New Roman" pitchFamily="18" charset="0"/>
                <a:cs typeface="Times New Roman" pitchFamily="18" charset="0"/>
              </a:rPr>
              <a:t>Adapting to situation</a:t>
            </a:r>
          </a:p>
          <a:p>
            <a:pPr marL="457200" indent="-457200" fontAlgn="base">
              <a:buFont typeface="Arial" pitchFamily="34" charset="0"/>
              <a:buChar char="•"/>
            </a:pPr>
            <a:r>
              <a:rPr lang="en-IN" sz="2600" dirty="0">
                <a:latin typeface="Times New Roman" pitchFamily="18" charset="0"/>
                <a:cs typeface="Times New Roman" pitchFamily="18" charset="0"/>
              </a:rPr>
              <a:t>Changed thinking</a:t>
            </a:r>
          </a:p>
          <a:p>
            <a:pPr marL="457200" indent="-457200" fontAlgn="base">
              <a:buFont typeface="Arial" pitchFamily="34" charset="0"/>
              <a:buChar char="•"/>
            </a:pPr>
            <a:r>
              <a:rPr lang="en-IN" sz="2600" dirty="0">
                <a:latin typeface="Times New Roman" pitchFamily="18" charset="0"/>
                <a:cs typeface="Times New Roman" pitchFamily="18" charset="0"/>
              </a:rPr>
              <a:t>Relationship with environment</a:t>
            </a:r>
          </a:p>
        </p:txBody>
      </p:sp>
    </p:spTree>
    <p:extLst>
      <p:ext uri="{BB962C8B-B14F-4D97-AF65-F5344CB8AC3E}">
        <p14:creationId xmlns:p14="http://schemas.microsoft.com/office/powerpoint/2010/main" val="384179443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641710"/>
            <a:ext cx="6098540" cy="566822"/>
          </a:xfrm>
          <a:prstGeom prst="rect">
            <a:avLst/>
          </a:prstGeom>
        </p:spPr>
        <p:txBody>
          <a:bodyPr vert="horz" wrap="square" lIns="0" tIns="12700" rIns="0" bIns="0" rtlCol="0">
            <a:spAutoFit/>
          </a:bodyPr>
          <a:lstStyle/>
          <a:p>
            <a:pPr marL="12700">
              <a:lnSpc>
                <a:spcPct val="100000"/>
              </a:lnSpc>
              <a:spcBef>
                <a:spcPts val="100"/>
              </a:spcBef>
            </a:pPr>
            <a:r>
              <a:rPr sz="3600" spc="-5" dirty="0"/>
              <a:t>Real life business</a:t>
            </a:r>
            <a:r>
              <a:rPr sz="3600" spc="-30" dirty="0"/>
              <a:t> </a:t>
            </a:r>
            <a:r>
              <a:rPr sz="3600" dirty="0"/>
              <a:t>examples</a:t>
            </a:r>
            <a:endParaRPr sz="3600"/>
          </a:p>
        </p:txBody>
      </p:sp>
      <p:sp>
        <p:nvSpPr>
          <p:cNvPr id="3" name="object 3"/>
          <p:cNvSpPr txBox="1"/>
          <p:nvPr/>
        </p:nvSpPr>
        <p:spPr>
          <a:xfrm>
            <a:off x="535941" y="1691640"/>
            <a:ext cx="6520815" cy="936154"/>
          </a:xfrm>
          <a:prstGeom prst="rect">
            <a:avLst/>
          </a:prstGeom>
        </p:spPr>
        <p:txBody>
          <a:bodyPr vert="horz" wrap="square" lIns="0" tIns="12700" rIns="0" bIns="0" rtlCol="0">
            <a:spAutoFit/>
          </a:bodyPr>
          <a:lstStyle/>
          <a:p>
            <a:pPr marL="12700">
              <a:lnSpc>
                <a:spcPct val="100000"/>
              </a:lnSpc>
              <a:spcBef>
                <a:spcPts val="100"/>
              </a:spcBef>
            </a:pPr>
            <a:r>
              <a:rPr sz="3000" spc="-5" dirty="0">
                <a:solidFill>
                  <a:srgbClr val="333333"/>
                </a:solidFill>
                <a:latin typeface="Arial"/>
                <a:cs typeface="Arial"/>
              </a:rPr>
              <a:t>Steve</a:t>
            </a:r>
            <a:r>
              <a:rPr sz="3000" spc="-15" dirty="0">
                <a:solidFill>
                  <a:srgbClr val="333333"/>
                </a:solidFill>
                <a:latin typeface="Arial"/>
                <a:cs typeface="Arial"/>
              </a:rPr>
              <a:t> </a:t>
            </a:r>
            <a:r>
              <a:rPr sz="3000" spc="-5" dirty="0">
                <a:solidFill>
                  <a:srgbClr val="333333"/>
                </a:solidFill>
                <a:latin typeface="Arial"/>
                <a:cs typeface="Arial"/>
              </a:rPr>
              <a:t>Jobs</a:t>
            </a:r>
            <a:endParaRPr sz="3000">
              <a:latin typeface="Arial"/>
              <a:cs typeface="Arial"/>
            </a:endParaRPr>
          </a:p>
          <a:p>
            <a:pPr marL="12700">
              <a:lnSpc>
                <a:spcPct val="100000"/>
              </a:lnSpc>
            </a:pPr>
            <a:r>
              <a:rPr sz="3000" spc="-5" dirty="0">
                <a:solidFill>
                  <a:srgbClr val="333333"/>
                </a:solidFill>
                <a:latin typeface="Arial"/>
                <a:cs typeface="Arial"/>
              </a:rPr>
              <a:t>“</a:t>
            </a:r>
            <a:r>
              <a:rPr sz="1100" dirty="0">
                <a:solidFill>
                  <a:srgbClr val="444444"/>
                </a:solidFill>
                <a:latin typeface="Arial"/>
                <a:cs typeface="Arial"/>
              </a:rPr>
              <a:t>th</a:t>
            </a:r>
            <a:r>
              <a:rPr sz="1100" spc="-10" dirty="0">
                <a:solidFill>
                  <a:srgbClr val="444444"/>
                </a:solidFill>
                <a:latin typeface="Arial"/>
                <a:cs typeface="Arial"/>
              </a:rPr>
              <a:t>e</a:t>
            </a:r>
            <a:r>
              <a:rPr sz="1100" dirty="0">
                <a:solidFill>
                  <a:srgbClr val="444444"/>
                </a:solidFill>
                <a:latin typeface="Arial"/>
                <a:cs typeface="Arial"/>
              </a:rPr>
              <a:t>re</a:t>
            </a:r>
            <a:r>
              <a:rPr sz="1100" spc="-25" dirty="0">
                <a:solidFill>
                  <a:srgbClr val="444444"/>
                </a:solidFill>
                <a:latin typeface="Arial"/>
                <a:cs typeface="Arial"/>
              </a:rPr>
              <a:t> </a:t>
            </a:r>
            <a:r>
              <a:rPr sz="1100" spc="-10" dirty="0">
                <a:solidFill>
                  <a:srgbClr val="444444"/>
                </a:solidFill>
                <a:latin typeface="Arial"/>
                <a:cs typeface="Arial"/>
              </a:rPr>
              <a:t>i</a:t>
            </a:r>
            <a:r>
              <a:rPr sz="1100" dirty="0">
                <a:solidFill>
                  <a:srgbClr val="444444"/>
                </a:solidFill>
                <a:latin typeface="Arial"/>
                <a:cs typeface="Arial"/>
              </a:rPr>
              <a:t>s</a:t>
            </a:r>
            <a:r>
              <a:rPr sz="1100" spc="-10" dirty="0">
                <a:solidFill>
                  <a:srgbClr val="444444"/>
                </a:solidFill>
                <a:latin typeface="Arial"/>
                <a:cs typeface="Arial"/>
              </a:rPr>
              <a:t> </a:t>
            </a:r>
            <a:r>
              <a:rPr sz="1100" dirty="0">
                <a:solidFill>
                  <a:srgbClr val="444444"/>
                </a:solidFill>
                <a:latin typeface="Arial"/>
                <a:cs typeface="Arial"/>
              </a:rPr>
              <a:t>no</a:t>
            </a:r>
            <a:r>
              <a:rPr sz="1100" spc="-15" dirty="0">
                <a:solidFill>
                  <a:srgbClr val="444444"/>
                </a:solidFill>
                <a:latin typeface="Arial"/>
                <a:cs typeface="Arial"/>
              </a:rPr>
              <a:t> </a:t>
            </a:r>
            <a:r>
              <a:rPr sz="1100" dirty="0">
                <a:solidFill>
                  <a:srgbClr val="444444"/>
                </a:solidFill>
                <a:latin typeface="Arial"/>
                <a:cs typeface="Arial"/>
              </a:rPr>
              <a:t>o</a:t>
            </a:r>
            <a:r>
              <a:rPr sz="1100" spc="-10" dirty="0">
                <a:solidFill>
                  <a:srgbClr val="444444"/>
                </a:solidFill>
                <a:latin typeface="Arial"/>
                <a:cs typeface="Arial"/>
              </a:rPr>
              <a:t>n</a:t>
            </a:r>
            <a:r>
              <a:rPr sz="1100" dirty="0">
                <a:solidFill>
                  <a:srgbClr val="444444"/>
                </a:solidFill>
                <a:latin typeface="Arial"/>
                <a:cs typeface="Arial"/>
              </a:rPr>
              <a:t>e r</a:t>
            </a:r>
            <a:r>
              <a:rPr sz="1100" spc="-10" dirty="0">
                <a:solidFill>
                  <a:srgbClr val="444444"/>
                </a:solidFill>
                <a:latin typeface="Arial"/>
                <a:cs typeface="Arial"/>
              </a:rPr>
              <a:t>i</a:t>
            </a:r>
            <a:r>
              <a:rPr sz="1100" dirty="0">
                <a:solidFill>
                  <a:srgbClr val="444444"/>
                </a:solidFill>
                <a:latin typeface="Arial"/>
                <a:cs typeface="Arial"/>
              </a:rPr>
              <a:t>g</a:t>
            </a:r>
            <a:r>
              <a:rPr sz="1100" spc="-10" dirty="0">
                <a:solidFill>
                  <a:srgbClr val="444444"/>
                </a:solidFill>
                <a:latin typeface="Arial"/>
                <a:cs typeface="Arial"/>
              </a:rPr>
              <a:t>h</a:t>
            </a:r>
            <a:r>
              <a:rPr sz="1100" dirty="0">
                <a:solidFill>
                  <a:srgbClr val="444444"/>
                </a:solidFill>
                <a:latin typeface="Arial"/>
                <a:cs typeface="Arial"/>
              </a:rPr>
              <a:t>t</a:t>
            </a:r>
            <a:r>
              <a:rPr sz="1100" spc="-15" dirty="0">
                <a:solidFill>
                  <a:srgbClr val="444444"/>
                </a:solidFill>
                <a:latin typeface="Arial"/>
                <a:cs typeface="Arial"/>
              </a:rPr>
              <a:t> </a:t>
            </a:r>
            <a:r>
              <a:rPr sz="1100" spc="-20" dirty="0">
                <a:solidFill>
                  <a:srgbClr val="444444"/>
                </a:solidFill>
                <a:latin typeface="Arial"/>
                <a:cs typeface="Arial"/>
              </a:rPr>
              <a:t>w</a:t>
            </a:r>
            <a:r>
              <a:rPr sz="1100" dirty="0">
                <a:solidFill>
                  <a:srgbClr val="444444"/>
                </a:solidFill>
                <a:latin typeface="Arial"/>
                <a:cs typeface="Arial"/>
              </a:rPr>
              <a:t>ay of</a:t>
            </a:r>
            <a:r>
              <a:rPr sz="1100" spc="-20" dirty="0">
                <a:solidFill>
                  <a:srgbClr val="444444"/>
                </a:solidFill>
                <a:latin typeface="Arial"/>
                <a:cs typeface="Arial"/>
              </a:rPr>
              <a:t> </a:t>
            </a:r>
            <a:r>
              <a:rPr sz="1100" spc="-10" dirty="0">
                <a:solidFill>
                  <a:srgbClr val="444444"/>
                </a:solidFill>
                <a:latin typeface="Arial"/>
                <a:cs typeface="Arial"/>
              </a:rPr>
              <a:t>l</a:t>
            </a:r>
            <a:r>
              <a:rPr sz="1100" dirty="0">
                <a:solidFill>
                  <a:srgbClr val="444444"/>
                </a:solidFill>
                <a:latin typeface="Arial"/>
                <a:cs typeface="Arial"/>
              </a:rPr>
              <a:t>e</a:t>
            </a:r>
            <a:r>
              <a:rPr sz="1100" spc="-10" dirty="0">
                <a:solidFill>
                  <a:srgbClr val="444444"/>
                </a:solidFill>
                <a:latin typeface="Arial"/>
                <a:cs typeface="Arial"/>
              </a:rPr>
              <a:t>a</a:t>
            </a:r>
            <a:r>
              <a:rPr sz="1100" dirty="0">
                <a:solidFill>
                  <a:srgbClr val="444444"/>
                </a:solidFill>
                <a:latin typeface="Arial"/>
                <a:cs typeface="Arial"/>
              </a:rPr>
              <a:t>d</a:t>
            </a:r>
            <a:r>
              <a:rPr sz="1100" spc="-10" dirty="0">
                <a:solidFill>
                  <a:srgbClr val="444444"/>
                </a:solidFill>
                <a:latin typeface="Arial"/>
                <a:cs typeface="Arial"/>
              </a:rPr>
              <a:t>i</a:t>
            </a:r>
            <a:r>
              <a:rPr sz="1100" dirty="0">
                <a:solidFill>
                  <a:srgbClr val="444444"/>
                </a:solidFill>
                <a:latin typeface="Arial"/>
                <a:cs typeface="Arial"/>
              </a:rPr>
              <a:t>ng</a:t>
            </a:r>
            <a:r>
              <a:rPr sz="1100" spc="10" dirty="0">
                <a:solidFill>
                  <a:srgbClr val="444444"/>
                </a:solidFill>
                <a:latin typeface="Arial"/>
                <a:cs typeface="Arial"/>
              </a:rPr>
              <a:t> </a:t>
            </a:r>
            <a:r>
              <a:rPr sz="1100" dirty="0">
                <a:solidFill>
                  <a:srgbClr val="444444"/>
                </a:solidFill>
                <a:latin typeface="Arial"/>
                <a:cs typeface="Arial"/>
              </a:rPr>
              <a:t>a</a:t>
            </a:r>
            <a:r>
              <a:rPr sz="1100" spc="-10" dirty="0">
                <a:solidFill>
                  <a:srgbClr val="444444"/>
                </a:solidFill>
                <a:latin typeface="Arial"/>
                <a:cs typeface="Arial"/>
              </a:rPr>
              <a:t>n</a:t>
            </a:r>
            <a:r>
              <a:rPr sz="1100" dirty="0">
                <a:solidFill>
                  <a:srgbClr val="444444"/>
                </a:solidFill>
                <a:latin typeface="Arial"/>
                <a:cs typeface="Arial"/>
              </a:rPr>
              <a:t>d</a:t>
            </a:r>
            <a:r>
              <a:rPr sz="1100" spc="-10" dirty="0">
                <a:solidFill>
                  <a:srgbClr val="444444"/>
                </a:solidFill>
                <a:latin typeface="Arial"/>
                <a:cs typeface="Arial"/>
              </a:rPr>
              <a:t> </a:t>
            </a:r>
            <a:r>
              <a:rPr sz="1100" dirty="0">
                <a:solidFill>
                  <a:srgbClr val="444444"/>
                </a:solidFill>
                <a:latin typeface="Arial"/>
                <a:cs typeface="Arial"/>
              </a:rPr>
              <a:t>th</a:t>
            </a:r>
            <a:r>
              <a:rPr sz="1100" spc="-10" dirty="0">
                <a:solidFill>
                  <a:srgbClr val="444444"/>
                </a:solidFill>
                <a:latin typeface="Arial"/>
                <a:cs typeface="Arial"/>
              </a:rPr>
              <a:t>a</a:t>
            </a:r>
            <a:r>
              <a:rPr sz="1100" dirty="0">
                <a:solidFill>
                  <a:srgbClr val="444444"/>
                </a:solidFill>
                <a:latin typeface="Arial"/>
                <a:cs typeface="Arial"/>
              </a:rPr>
              <a:t>t</a:t>
            </a:r>
            <a:r>
              <a:rPr sz="1100" spc="-30" dirty="0">
                <a:solidFill>
                  <a:srgbClr val="444444"/>
                </a:solidFill>
                <a:latin typeface="Arial"/>
                <a:cs typeface="Arial"/>
              </a:rPr>
              <a:t> </a:t>
            </a:r>
            <a:r>
              <a:rPr sz="1100" dirty="0">
                <a:solidFill>
                  <a:srgbClr val="444444"/>
                </a:solidFill>
                <a:latin typeface="Arial"/>
                <a:cs typeface="Arial"/>
              </a:rPr>
              <a:t>a</a:t>
            </a:r>
            <a:r>
              <a:rPr sz="1100" spc="-10" dirty="0">
                <a:solidFill>
                  <a:srgbClr val="444444"/>
                </a:solidFill>
                <a:latin typeface="Arial"/>
                <a:cs typeface="Arial"/>
              </a:rPr>
              <a:t> l</a:t>
            </a:r>
            <a:r>
              <a:rPr sz="1100" dirty="0">
                <a:solidFill>
                  <a:srgbClr val="444444"/>
                </a:solidFill>
                <a:latin typeface="Arial"/>
                <a:cs typeface="Arial"/>
              </a:rPr>
              <a:t>e</a:t>
            </a:r>
            <a:r>
              <a:rPr sz="1100" spc="-10" dirty="0">
                <a:solidFill>
                  <a:srgbClr val="444444"/>
                </a:solidFill>
                <a:latin typeface="Arial"/>
                <a:cs typeface="Arial"/>
              </a:rPr>
              <a:t>a</a:t>
            </a:r>
            <a:r>
              <a:rPr sz="1100" dirty="0">
                <a:solidFill>
                  <a:srgbClr val="444444"/>
                </a:solidFill>
                <a:latin typeface="Arial"/>
                <a:cs typeface="Arial"/>
              </a:rPr>
              <a:t>d</a:t>
            </a:r>
            <a:r>
              <a:rPr sz="1100" spc="-10" dirty="0">
                <a:solidFill>
                  <a:srgbClr val="444444"/>
                </a:solidFill>
                <a:latin typeface="Arial"/>
                <a:cs typeface="Arial"/>
              </a:rPr>
              <a:t>e</a:t>
            </a:r>
            <a:r>
              <a:rPr sz="1100" dirty="0">
                <a:solidFill>
                  <a:srgbClr val="444444"/>
                </a:solidFill>
                <a:latin typeface="Arial"/>
                <a:cs typeface="Arial"/>
              </a:rPr>
              <a:t>r</a:t>
            </a:r>
            <a:r>
              <a:rPr sz="1100" spc="5" dirty="0">
                <a:solidFill>
                  <a:srgbClr val="444444"/>
                </a:solidFill>
                <a:latin typeface="Arial"/>
                <a:cs typeface="Arial"/>
              </a:rPr>
              <a:t> </a:t>
            </a:r>
            <a:r>
              <a:rPr sz="1100" dirty="0">
                <a:solidFill>
                  <a:srgbClr val="444444"/>
                </a:solidFill>
                <a:latin typeface="Arial"/>
                <a:cs typeface="Arial"/>
              </a:rPr>
              <a:t>must</a:t>
            </a:r>
            <a:r>
              <a:rPr sz="1100" spc="-30" dirty="0">
                <a:solidFill>
                  <a:srgbClr val="444444"/>
                </a:solidFill>
                <a:latin typeface="Arial"/>
                <a:cs typeface="Arial"/>
              </a:rPr>
              <a:t> </a:t>
            </a:r>
            <a:r>
              <a:rPr sz="1100" dirty="0">
                <a:solidFill>
                  <a:srgbClr val="444444"/>
                </a:solidFill>
                <a:latin typeface="Arial"/>
                <a:cs typeface="Arial"/>
              </a:rPr>
              <a:t>a</a:t>
            </a:r>
            <a:r>
              <a:rPr sz="1100" spc="-10" dirty="0">
                <a:solidFill>
                  <a:srgbClr val="444444"/>
                </a:solidFill>
                <a:latin typeface="Arial"/>
                <a:cs typeface="Arial"/>
              </a:rPr>
              <a:t>d</a:t>
            </a:r>
            <a:r>
              <a:rPr sz="1100" spc="5" dirty="0">
                <a:solidFill>
                  <a:srgbClr val="444444"/>
                </a:solidFill>
                <a:latin typeface="Arial"/>
                <a:cs typeface="Arial"/>
              </a:rPr>
              <a:t>j</a:t>
            </a:r>
            <a:r>
              <a:rPr sz="1100" dirty="0">
                <a:solidFill>
                  <a:srgbClr val="444444"/>
                </a:solidFill>
                <a:latin typeface="Arial"/>
                <a:cs typeface="Arial"/>
              </a:rPr>
              <a:t>u</a:t>
            </a:r>
            <a:r>
              <a:rPr sz="1100" spc="-5" dirty="0">
                <a:solidFill>
                  <a:srgbClr val="444444"/>
                </a:solidFill>
                <a:latin typeface="Arial"/>
                <a:cs typeface="Arial"/>
              </a:rPr>
              <a:t>s</a:t>
            </a:r>
            <a:r>
              <a:rPr sz="1100" dirty="0">
                <a:solidFill>
                  <a:srgbClr val="444444"/>
                </a:solidFill>
                <a:latin typeface="Arial"/>
                <a:cs typeface="Arial"/>
              </a:rPr>
              <a:t>t</a:t>
            </a:r>
            <a:r>
              <a:rPr sz="1100" spc="-30" dirty="0">
                <a:solidFill>
                  <a:srgbClr val="444444"/>
                </a:solidFill>
                <a:latin typeface="Arial"/>
                <a:cs typeface="Arial"/>
              </a:rPr>
              <a:t> </a:t>
            </a:r>
            <a:r>
              <a:rPr sz="1100" dirty="0">
                <a:solidFill>
                  <a:srgbClr val="444444"/>
                </a:solidFill>
                <a:latin typeface="Arial"/>
                <a:cs typeface="Arial"/>
              </a:rPr>
              <a:t>th</a:t>
            </a:r>
            <a:r>
              <a:rPr sz="1100" spc="-10" dirty="0">
                <a:solidFill>
                  <a:srgbClr val="444444"/>
                </a:solidFill>
                <a:latin typeface="Arial"/>
                <a:cs typeface="Arial"/>
              </a:rPr>
              <a:t>ei</a:t>
            </a:r>
            <a:r>
              <a:rPr sz="1100" dirty="0">
                <a:solidFill>
                  <a:srgbClr val="444444"/>
                </a:solidFill>
                <a:latin typeface="Arial"/>
                <a:cs typeface="Arial"/>
              </a:rPr>
              <a:t>r</a:t>
            </a:r>
            <a:r>
              <a:rPr sz="1100" spc="-20" dirty="0">
                <a:solidFill>
                  <a:srgbClr val="444444"/>
                </a:solidFill>
                <a:latin typeface="Arial"/>
                <a:cs typeface="Arial"/>
              </a:rPr>
              <a:t> </a:t>
            </a:r>
            <a:r>
              <a:rPr sz="1100" dirty="0">
                <a:solidFill>
                  <a:srgbClr val="444444"/>
                </a:solidFill>
                <a:latin typeface="Arial"/>
                <a:cs typeface="Arial"/>
              </a:rPr>
              <a:t>st</a:t>
            </a:r>
            <a:r>
              <a:rPr sz="1100" spc="-10" dirty="0">
                <a:solidFill>
                  <a:srgbClr val="444444"/>
                </a:solidFill>
                <a:latin typeface="Arial"/>
                <a:cs typeface="Arial"/>
              </a:rPr>
              <a:t>yl</a:t>
            </a:r>
            <a:r>
              <a:rPr sz="1100" dirty="0">
                <a:solidFill>
                  <a:srgbClr val="444444"/>
                </a:solidFill>
                <a:latin typeface="Arial"/>
                <a:cs typeface="Arial"/>
              </a:rPr>
              <a:t>e d</a:t>
            </a:r>
            <a:r>
              <a:rPr sz="1100" spc="-10" dirty="0">
                <a:solidFill>
                  <a:srgbClr val="444444"/>
                </a:solidFill>
                <a:latin typeface="Arial"/>
                <a:cs typeface="Arial"/>
              </a:rPr>
              <a:t>e</a:t>
            </a:r>
            <a:r>
              <a:rPr sz="1100" dirty="0">
                <a:solidFill>
                  <a:srgbClr val="444444"/>
                </a:solidFill>
                <a:latin typeface="Arial"/>
                <a:cs typeface="Arial"/>
              </a:rPr>
              <a:t>p</a:t>
            </a:r>
            <a:r>
              <a:rPr sz="1100" spc="-10" dirty="0">
                <a:solidFill>
                  <a:srgbClr val="444444"/>
                </a:solidFill>
                <a:latin typeface="Arial"/>
                <a:cs typeface="Arial"/>
              </a:rPr>
              <a:t>e</a:t>
            </a:r>
            <a:r>
              <a:rPr sz="1100" dirty="0">
                <a:solidFill>
                  <a:srgbClr val="444444"/>
                </a:solidFill>
                <a:latin typeface="Arial"/>
                <a:cs typeface="Arial"/>
              </a:rPr>
              <a:t>n</a:t>
            </a:r>
            <a:r>
              <a:rPr sz="1100" spc="-10" dirty="0">
                <a:solidFill>
                  <a:srgbClr val="444444"/>
                </a:solidFill>
                <a:latin typeface="Arial"/>
                <a:cs typeface="Arial"/>
              </a:rPr>
              <a:t>di</a:t>
            </a:r>
            <a:r>
              <a:rPr sz="1100" dirty="0">
                <a:solidFill>
                  <a:srgbClr val="444444"/>
                </a:solidFill>
                <a:latin typeface="Arial"/>
                <a:cs typeface="Arial"/>
              </a:rPr>
              <a:t>ng</a:t>
            </a:r>
            <a:r>
              <a:rPr sz="1100" spc="-5" dirty="0">
                <a:solidFill>
                  <a:srgbClr val="444444"/>
                </a:solidFill>
                <a:latin typeface="Arial"/>
                <a:cs typeface="Arial"/>
              </a:rPr>
              <a:t> </a:t>
            </a:r>
            <a:r>
              <a:rPr sz="1100" dirty="0">
                <a:solidFill>
                  <a:srgbClr val="444444"/>
                </a:solidFill>
                <a:latin typeface="Arial"/>
                <a:cs typeface="Arial"/>
              </a:rPr>
              <a:t>on</a:t>
            </a:r>
            <a:r>
              <a:rPr sz="1100" spc="-15" dirty="0">
                <a:solidFill>
                  <a:srgbClr val="444444"/>
                </a:solidFill>
                <a:latin typeface="Arial"/>
                <a:cs typeface="Arial"/>
              </a:rPr>
              <a:t> </a:t>
            </a:r>
            <a:r>
              <a:rPr sz="1100" dirty="0">
                <a:solidFill>
                  <a:srgbClr val="444444"/>
                </a:solidFill>
                <a:latin typeface="Arial"/>
                <a:cs typeface="Arial"/>
              </a:rPr>
              <a:t>the</a:t>
            </a:r>
            <a:r>
              <a:rPr sz="1100" spc="-25" dirty="0">
                <a:solidFill>
                  <a:srgbClr val="444444"/>
                </a:solidFill>
                <a:latin typeface="Arial"/>
                <a:cs typeface="Arial"/>
              </a:rPr>
              <a:t> </a:t>
            </a:r>
            <a:r>
              <a:rPr sz="1100" dirty="0">
                <a:solidFill>
                  <a:srgbClr val="444444"/>
                </a:solidFill>
                <a:latin typeface="Arial"/>
                <a:cs typeface="Arial"/>
              </a:rPr>
              <a:t>c</a:t>
            </a:r>
            <a:r>
              <a:rPr sz="1100" spc="-5" dirty="0">
                <a:solidFill>
                  <a:srgbClr val="444444"/>
                </a:solidFill>
                <a:latin typeface="Arial"/>
                <a:cs typeface="Arial"/>
              </a:rPr>
              <a:t>o</a:t>
            </a:r>
            <a:r>
              <a:rPr sz="1100" dirty="0">
                <a:solidFill>
                  <a:srgbClr val="444444"/>
                </a:solidFill>
                <a:latin typeface="Arial"/>
                <a:cs typeface="Arial"/>
              </a:rPr>
              <a:t>nte</a:t>
            </a:r>
            <a:r>
              <a:rPr sz="1100" spc="-20" dirty="0">
                <a:solidFill>
                  <a:srgbClr val="444444"/>
                </a:solidFill>
                <a:latin typeface="Arial"/>
                <a:cs typeface="Arial"/>
              </a:rPr>
              <a:t>x</a:t>
            </a:r>
            <a:r>
              <a:rPr sz="1100" spc="40" dirty="0">
                <a:solidFill>
                  <a:srgbClr val="444444"/>
                </a:solidFill>
                <a:latin typeface="Arial"/>
                <a:cs typeface="Arial"/>
              </a:rPr>
              <a:t>t</a:t>
            </a:r>
            <a:r>
              <a:rPr sz="3000" dirty="0">
                <a:solidFill>
                  <a:srgbClr val="333333"/>
                </a:solidFill>
                <a:latin typeface="Arial"/>
                <a:cs typeface="Arial"/>
              </a:rPr>
              <a:t>“</a:t>
            </a:r>
            <a:endParaRPr sz="3000">
              <a:latin typeface="Arial"/>
              <a:cs typeface="Arial"/>
            </a:endParaRPr>
          </a:p>
        </p:txBody>
      </p:sp>
      <p:sp>
        <p:nvSpPr>
          <p:cNvPr id="4" name="object 4"/>
          <p:cNvSpPr/>
          <p:nvPr/>
        </p:nvSpPr>
        <p:spPr>
          <a:xfrm>
            <a:off x="1984249" y="3306064"/>
            <a:ext cx="4620767" cy="3135376"/>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23170921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1" y="641710"/>
            <a:ext cx="1677035" cy="566822"/>
          </a:xfrm>
          <a:prstGeom prst="rect">
            <a:avLst/>
          </a:prstGeom>
        </p:spPr>
        <p:txBody>
          <a:bodyPr vert="horz" wrap="square" lIns="0" tIns="12700" rIns="0" bIns="0" rtlCol="0">
            <a:spAutoFit/>
          </a:bodyPr>
          <a:lstStyle/>
          <a:p>
            <a:pPr marL="12700">
              <a:lnSpc>
                <a:spcPct val="100000"/>
              </a:lnSpc>
              <a:spcBef>
                <a:spcPts val="100"/>
              </a:spcBef>
            </a:pPr>
            <a:r>
              <a:rPr sz="3600" spc="-5" dirty="0"/>
              <a:t>Activity</a:t>
            </a:r>
            <a:endParaRPr sz="3600"/>
          </a:p>
        </p:txBody>
      </p:sp>
      <p:sp>
        <p:nvSpPr>
          <p:cNvPr id="3" name="object 3"/>
          <p:cNvSpPr txBox="1"/>
          <p:nvPr/>
        </p:nvSpPr>
        <p:spPr>
          <a:xfrm>
            <a:off x="535940" y="1697737"/>
            <a:ext cx="8037830" cy="2505814"/>
          </a:xfrm>
          <a:prstGeom prst="rect">
            <a:avLst/>
          </a:prstGeom>
        </p:spPr>
        <p:txBody>
          <a:bodyPr vert="horz" wrap="square" lIns="0" tIns="12700" rIns="0" bIns="0" rtlCol="0">
            <a:spAutoFit/>
          </a:bodyPr>
          <a:lstStyle/>
          <a:p>
            <a:pPr marL="12700">
              <a:lnSpc>
                <a:spcPct val="100000"/>
              </a:lnSpc>
              <a:spcBef>
                <a:spcPts val="100"/>
              </a:spcBef>
            </a:pPr>
            <a:r>
              <a:rPr sz="1800" b="1" u="heavy" spc="-5" dirty="0">
                <a:solidFill>
                  <a:srgbClr val="333333"/>
                </a:solidFill>
                <a:uFill>
                  <a:solidFill>
                    <a:srgbClr val="333333"/>
                  </a:solidFill>
                </a:uFill>
                <a:latin typeface="Arial"/>
                <a:cs typeface="Arial"/>
              </a:rPr>
              <a:t>Question:</a:t>
            </a:r>
            <a:endParaRPr sz="1800">
              <a:latin typeface="Arial"/>
              <a:cs typeface="Arial"/>
            </a:endParaRPr>
          </a:p>
          <a:p>
            <a:pPr marL="12700" marR="5080">
              <a:lnSpc>
                <a:spcPct val="100000"/>
              </a:lnSpc>
            </a:pPr>
            <a:r>
              <a:rPr sz="1800" spc="-5" dirty="0">
                <a:solidFill>
                  <a:srgbClr val="333333"/>
                </a:solidFill>
                <a:latin typeface="Arial"/>
                <a:cs typeface="Arial"/>
              </a:rPr>
              <a:t>You are </a:t>
            </a:r>
            <a:r>
              <a:rPr sz="1800" dirty="0">
                <a:solidFill>
                  <a:srgbClr val="333333"/>
                </a:solidFill>
                <a:latin typeface="Arial"/>
                <a:cs typeface="Arial"/>
              </a:rPr>
              <a:t>the </a:t>
            </a:r>
            <a:r>
              <a:rPr sz="1800" spc="-15" dirty="0">
                <a:solidFill>
                  <a:srgbClr val="333333"/>
                </a:solidFill>
                <a:latin typeface="Arial"/>
                <a:cs typeface="Arial"/>
              </a:rPr>
              <a:t>owner </a:t>
            </a:r>
            <a:r>
              <a:rPr sz="1800" dirty="0">
                <a:solidFill>
                  <a:srgbClr val="333333"/>
                </a:solidFill>
                <a:latin typeface="Arial"/>
                <a:cs typeface="Arial"/>
              </a:rPr>
              <a:t>of </a:t>
            </a:r>
            <a:r>
              <a:rPr sz="1800" spc="-5" dirty="0">
                <a:solidFill>
                  <a:srgbClr val="333333"/>
                </a:solidFill>
                <a:latin typeface="Arial"/>
                <a:cs typeface="Arial"/>
              </a:rPr>
              <a:t>medium sized marketing company </a:t>
            </a:r>
            <a:r>
              <a:rPr sz="1800" spc="-15" dirty="0">
                <a:solidFill>
                  <a:srgbClr val="333333"/>
                </a:solidFill>
                <a:latin typeface="Arial"/>
                <a:cs typeface="Arial"/>
              </a:rPr>
              <a:t>with </a:t>
            </a:r>
            <a:r>
              <a:rPr sz="1800" spc="-5" dirty="0">
                <a:solidFill>
                  <a:srgbClr val="333333"/>
                </a:solidFill>
                <a:latin typeface="Arial"/>
                <a:cs typeface="Arial"/>
              </a:rPr>
              <a:t>50 </a:t>
            </a:r>
            <a:r>
              <a:rPr sz="1800" spc="-10" dirty="0">
                <a:solidFill>
                  <a:srgbClr val="333333"/>
                </a:solidFill>
                <a:latin typeface="Arial"/>
                <a:cs typeface="Arial"/>
              </a:rPr>
              <a:t>employees, </a:t>
            </a:r>
            <a:r>
              <a:rPr sz="1800" spc="-5" dirty="0">
                <a:solidFill>
                  <a:srgbClr val="333333"/>
                </a:solidFill>
                <a:latin typeface="Arial"/>
                <a:cs typeface="Arial"/>
              </a:rPr>
              <a:t>10  of </a:t>
            </a:r>
            <a:r>
              <a:rPr sz="1800" spc="-15" dirty="0">
                <a:solidFill>
                  <a:srgbClr val="333333"/>
                </a:solidFill>
                <a:latin typeface="Arial"/>
                <a:cs typeface="Arial"/>
              </a:rPr>
              <a:t>your </a:t>
            </a:r>
            <a:r>
              <a:rPr sz="1800" spc="-10" dirty="0">
                <a:solidFill>
                  <a:srgbClr val="333333"/>
                </a:solidFill>
                <a:latin typeface="Arial"/>
                <a:cs typeface="Arial"/>
              </a:rPr>
              <a:t>employees </a:t>
            </a:r>
            <a:r>
              <a:rPr sz="1800" spc="-5" dirty="0">
                <a:solidFill>
                  <a:srgbClr val="333333"/>
                </a:solidFill>
                <a:latin typeface="Arial"/>
                <a:cs typeface="Arial"/>
              </a:rPr>
              <a:t>spend their entire </a:t>
            </a:r>
            <a:r>
              <a:rPr sz="1800" spc="-10" dirty="0">
                <a:solidFill>
                  <a:srgbClr val="333333"/>
                </a:solidFill>
                <a:latin typeface="Arial"/>
                <a:cs typeface="Arial"/>
              </a:rPr>
              <a:t>8hr </a:t>
            </a:r>
            <a:r>
              <a:rPr sz="1800" spc="-5" dirty="0">
                <a:solidFill>
                  <a:srgbClr val="333333"/>
                </a:solidFill>
                <a:latin typeface="Arial"/>
                <a:cs typeface="Arial"/>
              </a:rPr>
              <a:t>shift putting data into </a:t>
            </a:r>
            <a:r>
              <a:rPr sz="1800" dirty="0">
                <a:solidFill>
                  <a:srgbClr val="333333"/>
                </a:solidFill>
                <a:latin typeface="Arial"/>
                <a:cs typeface="Arial"/>
              </a:rPr>
              <a:t>a </a:t>
            </a:r>
            <a:r>
              <a:rPr sz="1800" spc="-5" dirty="0">
                <a:solidFill>
                  <a:srgbClr val="333333"/>
                </a:solidFill>
                <a:latin typeface="Arial"/>
                <a:cs typeface="Arial"/>
              </a:rPr>
              <a:t>computer </a:t>
            </a:r>
            <a:r>
              <a:rPr sz="1800" spc="-10" dirty="0">
                <a:solidFill>
                  <a:srgbClr val="333333"/>
                </a:solidFill>
                <a:latin typeface="Arial"/>
                <a:cs typeface="Arial"/>
              </a:rPr>
              <a:t>and  </a:t>
            </a:r>
            <a:r>
              <a:rPr sz="1800" spc="-5" dirty="0">
                <a:solidFill>
                  <a:srgbClr val="333333"/>
                </a:solidFill>
                <a:latin typeface="Arial"/>
                <a:cs typeface="Arial"/>
              </a:rPr>
              <a:t>only leave their desk </a:t>
            </a:r>
            <a:r>
              <a:rPr sz="1800" dirty="0">
                <a:solidFill>
                  <a:srgbClr val="333333"/>
                </a:solidFill>
                <a:latin typeface="Arial"/>
                <a:cs typeface="Arial"/>
              </a:rPr>
              <a:t>to </a:t>
            </a:r>
            <a:r>
              <a:rPr sz="1800" spc="-5" dirty="0">
                <a:solidFill>
                  <a:srgbClr val="333333"/>
                </a:solidFill>
                <a:latin typeface="Arial"/>
                <a:cs typeface="Arial"/>
              </a:rPr>
              <a:t>have a 30min lunch break, leaving a </a:t>
            </a:r>
            <a:r>
              <a:rPr sz="1800" dirty="0">
                <a:solidFill>
                  <a:srgbClr val="333333"/>
                </a:solidFill>
                <a:latin typeface="Arial"/>
                <a:cs typeface="Arial"/>
              </a:rPr>
              <a:t>total of </a:t>
            </a:r>
            <a:r>
              <a:rPr sz="1800" spc="-5" dirty="0">
                <a:solidFill>
                  <a:srgbClr val="333333"/>
                </a:solidFill>
                <a:latin typeface="Arial"/>
                <a:cs typeface="Arial"/>
              </a:rPr>
              <a:t>7.5hrs on a  computer per </a:t>
            </a:r>
            <a:r>
              <a:rPr sz="1800" spc="-10" dirty="0">
                <a:solidFill>
                  <a:srgbClr val="333333"/>
                </a:solidFill>
                <a:latin typeface="Arial"/>
                <a:cs typeface="Arial"/>
              </a:rPr>
              <a:t>day. </a:t>
            </a:r>
            <a:r>
              <a:rPr sz="1800" dirty="0">
                <a:solidFill>
                  <a:srgbClr val="333333"/>
                </a:solidFill>
                <a:latin typeface="Arial"/>
                <a:cs typeface="Arial"/>
              </a:rPr>
              <a:t>The </a:t>
            </a:r>
            <a:r>
              <a:rPr sz="1800" spc="-5" dirty="0">
                <a:solidFill>
                  <a:srgbClr val="333333"/>
                </a:solidFill>
                <a:latin typeface="Arial"/>
                <a:cs typeface="Arial"/>
              </a:rPr>
              <a:t>Government has introduced a new health </a:t>
            </a:r>
            <a:r>
              <a:rPr sz="1800" dirty="0">
                <a:solidFill>
                  <a:srgbClr val="333333"/>
                </a:solidFill>
                <a:latin typeface="Arial"/>
                <a:cs typeface="Arial"/>
              </a:rPr>
              <a:t>&amp; safety  </a:t>
            </a:r>
            <a:r>
              <a:rPr sz="1800" spc="-5" dirty="0">
                <a:solidFill>
                  <a:srgbClr val="333333"/>
                </a:solidFill>
                <a:latin typeface="Arial"/>
                <a:cs typeface="Arial"/>
              </a:rPr>
              <a:t>legislation, </a:t>
            </a:r>
            <a:r>
              <a:rPr sz="1800" spc="-15" dirty="0">
                <a:solidFill>
                  <a:srgbClr val="333333"/>
                </a:solidFill>
                <a:latin typeface="Arial"/>
                <a:cs typeface="Arial"/>
              </a:rPr>
              <a:t>which </a:t>
            </a:r>
            <a:r>
              <a:rPr sz="1800" dirty="0">
                <a:solidFill>
                  <a:srgbClr val="333333"/>
                </a:solidFill>
                <a:latin typeface="Arial"/>
                <a:cs typeface="Arial"/>
              </a:rPr>
              <a:t>states that </a:t>
            </a:r>
            <a:r>
              <a:rPr sz="1800" spc="-5" dirty="0">
                <a:solidFill>
                  <a:srgbClr val="333333"/>
                </a:solidFill>
                <a:latin typeface="Arial"/>
                <a:cs typeface="Arial"/>
              </a:rPr>
              <a:t>data entry </a:t>
            </a:r>
            <a:r>
              <a:rPr sz="1800" spc="-10" dirty="0">
                <a:solidFill>
                  <a:srgbClr val="333333"/>
                </a:solidFill>
                <a:latin typeface="Arial"/>
                <a:cs typeface="Arial"/>
              </a:rPr>
              <a:t>employees </a:t>
            </a:r>
            <a:r>
              <a:rPr sz="1800" spc="-5" dirty="0">
                <a:solidFill>
                  <a:srgbClr val="333333"/>
                </a:solidFill>
                <a:latin typeface="Arial"/>
                <a:cs typeface="Arial"/>
              </a:rPr>
              <a:t>can only spend a </a:t>
            </a:r>
            <a:r>
              <a:rPr sz="1800" dirty="0">
                <a:solidFill>
                  <a:srgbClr val="333333"/>
                </a:solidFill>
                <a:latin typeface="Arial"/>
                <a:cs typeface="Arial"/>
              </a:rPr>
              <a:t>total of  </a:t>
            </a:r>
            <a:r>
              <a:rPr sz="1800" spc="-5" dirty="0">
                <a:solidFill>
                  <a:srgbClr val="333333"/>
                </a:solidFill>
                <a:latin typeface="Arial"/>
                <a:cs typeface="Arial"/>
              </a:rPr>
              <a:t>5hrs </a:t>
            </a:r>
            <a:r>
              <a:rPr sz="1800" dirty="0">
                <a:solidFill>
                  <a:srgbClr val="333333"/>
                </a:solidFill>
                <a:latin typeface="Arial"/>
                <a:cs typeface="Arial"/>
              </a:rPr>
              <a:t>on the </a:t>
            </a:r>
            <a:r>
              <a:rPr sz="1800" spc="-5" dirty="0">
                <a:solidFill>
                  <a:srgbClr val="333333"/>
                </a:solidFill>
                <a:latin typeface="Arial"/>
                <a:cs typeface="Arial"/>
              </a:rPr>
              <a:t>computer </a:t>
            </a:r>
            <a:r>
              <a:rPr sz="1800" spc="-10" dirty="0">
                <a:solidFill>
                  <a:srgbClr val="333333"/>
                </a:solidFill>
                <a:latin typeface="Arial"/>
                <a:cs typeface="Arial"/>
              </a:rPr>
              <a:t>per </a:t>
            </a:r>
            <a:r>
              <a:rPr sz="1800" spc="-15" dirty="0">
                <a:solidFill>
                  <a:srgbClr val="333333"/>
                </a:solidFill>
                <a:latin typeface="Arial"/>
                <a:cs typeface="Arial"/>
              </a:rPr>
              <a:t>day, </a:t>
            </a:r>
            <a:r>
              <a:rPr sz="1800" spc="-5" dirty="0">
                <a:solidFill>
                  <a:srgbClr val="333333"/>
                </a:solidFill>
                <a:latin typeface="Arial"/>
                <a:cs typeface="Arial"/>
              </a:rPr>
              <a:t>entering</a:t>
            </a:r>
            <a:r>
              <a:rPr sz="1800" spc="60" dirty="0">
                <a:solidFill>
                  <a:srgbClr val="333333"/>
                </a:solidFill>
                <a:latin typeface="Arial"/>
                <a:cs typeface="Arial"/>
              </a:rPr>
              <a:t> </a:t>
            </a:r>
            <a:r>
              <a:rPr sz="1800" spc="-5" dirty="0">
                <a:solidFill>
                  <a:srgbClr val="333333"/>
                </a:solidFill>
                <a:latin typeface="Arial"/>
                <a:cs typeface="Arial"/>
              </a:rPr>
              <a:t>data.</a:t>
            </a:r>
            <a:endParaRPr sz="1800">
              <a:latin typeface="Arial"/>
              <a:cs typeface="Arial"/>
            </a:endParaRPr>
          </a:p>
          <a:p>
            <a:pPr marL="12700" marR="339725">
              <a:lnSpc>
                <a:spcPct val="100000"/>
              </a:lnSpc>
            </a:pPr>
            <a:r>
              <a:rPr sz="1800" u="heavy" spc="-5" dirty="0">
                <a:solidFill>
                  <a:srgbClr val="333333"/>
                </a:solidFill>
                <a:uFill>
                  <a:solidFill>
                    <a:srgbClr val="333333"/>
                  </a:solidFill>
                </a:uFill>
                <a:latin typeface="Arial"/>
                <a:cs typeface="Arial"/>
              </a:rPr>
              <a:t>Being a manager using contingency management, how </a:t>
            </a:r>
            <a:r>
              <a:rPr sz="1800" u="heavy" spc="-15" dirty="0">
                <a:solidFill>
                  <a:srgbClr val="333333"/>
                </a:solidFill>
                <a:uFill>
                  <a:solidFill>
                    <a:srgbClr val="333333"/>
                  </a:solidFill>
                </a:uFill>
                <a:latin typeface="Arial"/>
                <a:cs typeface="Arial"/>
              </a:rPr>
              <a:t>would </a:t>
            </a:r>
            <a:r>
              <a:rPr sz="1800" u="heavy" spc="-10" dirty="0">
                <a:solidFill>
                  <a:srgbClr val="333333"/>
                </a:solidFill>
                <a:uFill>
                  <a:solidFill>
                    <a:srgbClr val="333333"/>
                  </a:solidFill>
                </a:uFill>
                <a:latin typeface="Arial"/>
                <a:cs typeface="Arial"/>
              </a:rPr>
              <a:t>you </a:t>
            </a:r>
            <a:r>
              <a:rPr sz="1800" u="heavy" spc="-15" dirty="0">
                <a:solidFill>
                  <a:srgbClr val="333333"/>
                </a:solidFill>
                <a:uFill>
                  <a:solidFill>
                    <a:srgbClr val="333333"/>
                  </a:solidFill>
                </a:uFill>
                <a:latin typeface="Arial"/>
                <a:cs typeface="Arial"/>
              </a:rPr>
              <a:t>work with </a:t>
            </a:r>
            <a:r>
              <a:rPr sz="1800" spc="-15" dirty="0">
                <a:solidFill>
                  <a:srgbClr val="333333"/>
                </a:solidFill>
                <a:latin typeface="Arial"/>
                <a:cs typeface="Arial"/>
              </a:rPr>
              <a:t> </a:t>
            </a:r>
            <a:r>
              <a:rPr sz="1800" u="heavy" spc="-5" dirty="0">
                <a:solidFill>
                  <a:srgbClr val="333333"/>
                </a:solidFill>
                <a:uFill>
                  <a:solidFill>
                    <a:srgbClr val="333333"/>
                  </a:solidFill>
                </a:uFill>
                <a:latin typeface="Arial"/>
                <a:cs typeface="Arial"/>
              </a:rPr>
              <a:t>this new</a:t>
            </a:r>
            <a:r>
              <a:rPr sz="1800" u="heavy" spc="5" dirty="0">
                <a:solidFill>
                  <a:srgbClr val="333333"/>
                </a:solidFill>
                <a:uFill>
                  <a:solidFill>
                    <a:srgbClr val="333333"/>
                  </a:solidFill>
                </a:uFill>
                <a:latin typeface="Arial"/>
                <a:cs typeface="Arial"/>
              </a:rPr>
              <a:t> </a:t>
            </a:r>
            <a:r>
              <a:rPr sz="1800" u="heavy" spc="-5" dirty="0">
                <a:solidFill>
                  <a:srgbClr val="333333"/>
                </a:solidFill>
                <a:uFill>
                  <a:solidFill>
                    <a:srgbClr val="333333"/>
                  </a:solidFill>
                </a:uFill>
                <a:latin typeface="Arial"/>
                <a:cs typeface="Arial"/>
              </a:rPr>
              <a:t>legislation?</a:t>
            </a:r>
            <a:endParaRPr sz="1800">
              <a:latin typeface="Arial"/>
              <a:cs typeface="Arial"/>
            </a:endParaRPr>
          </a:p>
        </p:txBody>
      </p:sp>
    </p:spTree>
    <p:extLst>
      <p:ext uri="{BB962C8B-B14F-4D97-AF65-F5344CB8AC3E}">
        <p14:creationId xmlns:p14="http://schemas.microsoft.com/office/powerpoint/2010/main" val="187376785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5536" y="188640"/>
            <a:ext cx="7982584" cy="382156"/>
          </a:xfrm>
          <a:prstGeom prst="rect">
            <a:avLst/>
          </a:prstGeom>
        </p:spPr>
        <p:txBody>
          <a:bodyPr vert="horz" wrap="square" lIns="0" tIns="12700" rIns="0" bIns="0" rtlCol="0">
            <a:spAutoFit/>
          </a:bodyPr>
          <a:lstStyle/>
          <a:p>
            <a:pPr marL="12700">
              <a:lnSpc>
                <a:spcPct val="100000"/>
              </a:lnSpc>
              <a:spcBef>
                <a:spcPts val="100"/>
              </a:spcBef>
            </a:pPr>
            <a:r>
              <a:rPr sz="2400" b="1" spc="-5" dirty="0"/>
              <a:t>Summary and comparison </a:t>
            </a:r>
            <a:r>
              <a:rPr sz="2400" b="1" dirty="0"/>
              <a:t>of </a:t>
            </a:r>
            <a:r>
              <a:rPr sz="2400" b="1" spc="-5" dirty="0"/>
              <a:t>management</a:t>
            </a:r>
            <a:r>
              <a:rPr sz="2400" b="1" spc="40" dirty="0"/>
              <a:t> </a:t>
            </a:r>
            <a:r>
              <a:rPr sz="2400" b="1" spc="-5" dirty="0"/>
              <a:t>approaches</a:t>
            </a:r>
          </a:p>
        </p:txBody>
      </p:sp>
      <p:graphicFrame>
        <p:nvGraphicFramePr>
          <p:cNvPr id="3" name="object 3"/>
          <p:cNvGraphicFramePr>
            <a:graphicFrameLocks noGrp="1"/>
          </p:cNvGraphicFramePr>
          <p:nvPr>
            <p:extLst>
              <p:ext uri="{D42A27DB-BD31-4B8C-83A1-F6EECF244321}">
                <p14:modId xmlns:p14="http://schemas.microsoft.com/office/powerpoint/2010/main" val="1111743361"/>
              </p:ext>
            </p:extLst>
          </p:nvPr>
        </p:nvGraphicFramePr>
        <p:xfrm>
          <a:off x="179512" y="692696"/>
          <a:ext cx="8784976" cy="6011115"/>
        </p:xfrm>
        <a:graphic>
          <a:graphicData uri="http://schemas.openxmlformats.org/drawingml/2006/table">
            <a:tbl>
              <a:tblPr firstRow="1" bandRow="1">
                <a:tableStyleId>{5940675A-B579-460E-94D1-54222C63F5DA}</a:tableStyleId>
              </a:tblPr>
              <a:tblGrid>
                <a:gridCol w="2196244">
                  <a:extLst>
                    <a:ext uri="{9D8B030D-6E8A-4147-A177-3AD203B41FA5}">
                      <a16:colId xmlns:a16="http://schemas.microsoft.com/office/drawing/2014/main" val="20000"/>
                    </a:ext>
                  </a:extLst>
                </a:gridCol>
                <a:gridCol w="2196244">
                  <a:extLst>
                    <a:ext uri="{9D8B030D-6E8A-4147-A177-3AD203B41FA5}">
                      <a16:colId xmlns:a16="http://schemas.microsoft.com/office/drawing/2014/main" val="20001"/>
                    </a:ext>
                  </a:extLst>
                </a:gridCol>
                <a:gridCol w="2196244">
                  <a:extLst>
                    <a:ext uri="{9D8B030D-6E8A-4147-A177-3AD203B41FA5}">
                      <a16:colId xmlns:a16="http://schemas.microsoft.com/office/drawing/2014/main" val="20002"/>
                    </a:ext>
                  </a:extLst>
                </a:gridCol>
                <a:gridCol w="2196244">
                  <a:extLst>
                    <a:ext uri="{9D8B030D-6E8A-4147-A177-3AD203B41FA5}">
                      <a16:colId xmlns:a16="http://schemas.microsoft.com/office/drawing/2014/main" val="20003"/>
                    </a:ext>
                  </a:extLst>
                </a:gridCol>
              </a:tblGrid>
              <a:tr h="1059808">
                <a:tc>
                  <a:txBody>
                    <a:bodyPr/>
                    <a:lstStyle/>
                    <a:p>
                      <a:pPr marL="190500">
                        <a:lnSpc>
                          <a:spcPct val="100000"/>
                        </a:lnSpc>
                        <a:spcBef>
                          <a:spcPts val="680"/>
                        </a:spcBef>
                      </a:pPr>
                      <a:r>
                        <a:rPr sz="1900" u="heavy" dirty="0">
                          <a:uFill>
                            <a:solidFill>
                              <a:srgbClr val="333333"/>
                            </a:solidFill>
                          </a:uFill>
                        </a:rPr>
                        <a:t>Classical</a:t>
                      </a:r>
                      <a:r>
                        <a:rPr sz="1900" u="heavy" spc="-60" dirty="0">
                          <a:uFill>
                            <a:solidFill>
                              <a:srgbClr val="333333"/>
                            </a:solidFill>
                          </a:uFill>
                        </a:rPr>
                        <a:t> </a:t>
                      </a:r>
                      <a:r>
                        <a:rPr sz="1900" u="heavy" spc="-10" dirty="0">
                          <a:uFill>
                            <a:solidFill>
                              <a:srgbClr val="333333"/>
                            </a:solidFill>
                          </a:uFill>
                        </a:rPr>
                        <a:t>Approach</a:t>
                      </a:r>
                      <a:endParaRPr sz="1900" dirty="0">
                        <a:latin typeface="Times New Roman" pitchFamily="18" charset="0"/>
                        <a:cs typeface="Times New Roman" pitchFamily="18" charset="0"/>
                      </a:endParaRPr>
                    </a:p>
                  </a:txBody>
                  <a:tcPr marL="0" marR="0" marT="115147" marB="0"/>
                </a:tc>
                <a:tc>
                  <a:txBody>
                    <a:bodyPr/>
                    <a:lstStyle/>
                    <a:p>
                      <a:pPr marL="277495" marR="271145" indent="5715">
                        <a:lnSpc>
                          <a:spcPct val="100000"/>
                        </a:lnSpc>
                        <a:spcBef>
                          <a:spcPts val="680"/>
                        </a:spcBef>
                      </a:pPr>
                      <a:r>
                        <a:rPr sz="1900" spc="-5" dirty="0"/>
                        <a:t>Organisation</a:t>
                      </a:r>
                      <a:r>
                        <a:rPr sz="1900" spc="-90" dirty="0"/>
                        <a:t> </a:t>
                      </a:r>
                      <a:r>
                        <a:rPr sz="1900" spc="-5" dirty="0"/>
                        <a:t>and  allocation of</a:t>
                      </a:r>
                      <a:r>
                        <a:rPr sz="1900" spc="-100" dirty="0"/>
                        <a:t> </a:t>
                      </a:r>
                      <a:r>
                        <a:rPr sz="1900" dirty="0"/>
                        <a:t>staff</a:t>
                      </a:r>
                      <a:endParaRPr sz="1900" dirty="0">
                        <a:latin typeface="Times New Roman" pitchFamily="18" charset="0"/>
                        <a:cs typeface="Times New Roman" pitchFamily="18" charset="0"/>
                      </a:endParaRPr>
                    </a:p>
                  </a:txBody>
                  <a:tcPr marL="0" marR="0" marT="115147" marB="0"/>
                </a:tc>
                <a:tc>
                  <a:txBody>
                    <a:bodyPr/>
                    <a:lstStyle/>
                    <a:p>
                      <a:pPr marL="616585" marR="382905" indent="-227329">
                        <a:lnSpc>
                          <a:spcPct val="100000"/>
                        </a:lnSpc>
                        <a:spcBef>
                          <a:spcPts val="680"/>
                        </a:spcBef>
                      </a:pPr>
                      <a:r>
                        <a:rPr sz="1900" dirty="0"/>
                        <a:t>Or</a:t>
                      </a:r>
                      <a:r>
                        <a:rPr sz="1900" spc="-10" dirty="0"/>
                        <a:t>g</a:t>
                      </a:r>
                      <a:r>
                        <a:rPr sz="1900" dirty="0"/>
                        <a:t>a</a:t>
                      </a:r>
                      <a:r>
                        <a:rPr sz="1900" spc="-10" dirty="0"/>
                        <a:t>n</a:t>
                      </a:r>
                      <a:r>
                        <a:rPr sz="1900" dirty="0"/>
                        <a:t>isat</a:t>
                      </a:r>
                      <a:r>
                        <a:rPr sz="1900" spc="-10" dirty="0"/>
                        <a:t>ion</a:t>
                      </a:r>
                      <a:r>
                        <a:rPr sz="1900" spc="-15" dirty="0"/>
                        <a:t>a</a:t>
                      </a:r>
                      <a:r>
                        <a:rPr sz="1900" dirty="0"/>
                        <a:t>l  </a:t>
                      </a:r>
                      <a:r>
                        <a:rPr sz="1900" spc="-5" dirty="0"/>
                        <a:t>Structure</a:t>
                      </a:r>
                      <a:endParaRPr sz="1900">
                        <a:latin typeface="Times New Roman" pitchFamily="18" charset="0"/>
                        <a:cs typeface="Times New Roman" pitchFamily="18" charset="0"/>
                      </a:endParaRPr>
                    </a:p>
                  </a:txBody>
                  <a:tcPr marL="0" marR="0" marT="115147" marB="0"/>
                </a:tc>
                <a:tc>
                  <a:txBody>
                    <a:bodyPr/>
                    <a:lstStyle/>
                    <a:p>
                      <a:pPr marL="468630" marR="459740" indent="160020" algn="ctr">
                        <a:lnSpc>
                          <a:spcPct val="100000"/>
                        </a:lnSpc>
                        <a:spcBef>
                          <a:spcPts val="680"/>
                        </a:spcBef>
                      </a:pPr>
                      <a:r>
                        <a:rPr sz="1900" spc="-5" dirty="0"/>
                        <a:t>Levels of  </a:t>
                      </a:r>
                      <a:r>
                        <a:rPr sz="1900" spc="15" dirty="0"/>
                        <a:t>M</a:t>
                      </a:r>
                      <a:r>
                        <a:rPr sz="1900" dirty="0"/>
                        <a:t>a</a:t>
                      </a:r>
                      <a:r>
                        <a:rPr sz="1900" spc="-10" dirty="0"/>
                        <a:t>n</a:t>
                      </a:r>
                      <a:r>
                        <a:rPr sz="1900" dirty="0"/>
                        <a:t>a</a:t>
                      </a:r>
                      <a:r>
                        <a:rPr sz="1900" spc="-10" dirty="0"/>
                        <a:t>g</a:t>
                      </a:r>
                      <a:r>
                        <a:rPr sz="1900" spc="-15" dirty="0"/>
                        <a:t>e</a:t>
                      </a:r>
                      <a:r>
                        <a:rPr sz="1900" dirty="0"/>
                        <a:t>me</a:t>
                      </a:r>
                      <a:r>
                        <a:rPr sz="1900" spc="-10" dirty="0"/>
                        <a:t>n</a:t>
                      </a:r>
                      <a:r>
                        <a:rPr sz="1900" dirty="0"/>
                        <a:t>t</a:t>
                      </a:r>
                      <a:endParaRPr sz="1900" dirty="0">
                        <a:latin typeface="Times New Roman" pitchFamily="18" charset="0"/>
                        <a:cs typeface="Times New Roman" pitchFamily="18" charset="0"/>
                      </a:endParaRPr>
                    </a:p>
                  </a:txBody>
                  <a:tcPr marL="0" marR="0" marT="115147" marB="0"/>
                </a:tc>
                <a:extLst>
                  <a:ext uri="{0D108BD9-81ED-4DB2-BD59-A6C34878D82A}">
                    <a16:rowId xmlns:a16="http://schemas.microsoft.com/office/drawing/2014/main" val="10000"/>
                  </a:ext>
                </a:extLst>
              </a:tr>
              <a:tr h="2505769">
                <a:tc rowSpan="2">
                  <a:txBody>
                    <a:bodyPr/>
                    <a:lstStyle/>
                    <a:p>
                      <a:pPr>
                        <a:lnSpc>
                          <a:spcPct val="100000"/>
                        </a:lnSpc>
                      </a:pPr>
                      <a:endParaRPr sz="1900" dirty="0">
                        <a:latin typeface="Times New Roman" pitchFamily="18" charset="0"/>
                        <a:cs typeface="Times New Roman" pitchFamily="18" charset="0"/>
                      </a:endParaRPr>
                    </a:p>
                  </a:txBody>
                  <a:tcPr marL="0" marR="0" marT="0" marB="0"/>
                </a:tc>
                <a:tc>
                  <a:txBody>
                    <a:bodyPr/>
                    <a:lstStyle/>
                    <a:p>
                      <a:pPr marL="91440" marR="405130">
                        <a:lnSpc>
                          <a:spcPct val="100000"/>
                        </a:lnSpc>
                        <a:spcBef>
                          <a:spcPts val="680"/>
                        </a:spcBef>
                        <a:buChar char="-"/>
                        <a:tabLst>
                          <a:tab pos="200025" algn="l"/>
                        </a:tabLst>
                      </a:pPr>
                      <a:r>
                        <a:rPr sz="1900" dirty="0"/>
                        <a:t>Programmed</a:t>
                      </a:r>
                      <a:r>
                        <a:rPr sz="1900" spc="-130" dirty="0"/>
                        <a:t> </a:t>
                      </a:r>
                      <a:r>
                        <a:rPr sz="1900" dirty="0"/>
                        <a:t>staff  performing simple,  repetitive</a:t>
                      </a:r>
                      <a:r>
                        <a:rPr sz="1900" spc="-45" dirty="0"/>
                        <a:t> </a:t>
                      </a:r>
                      <a:r>
                        <a:rPr sz="1900" dirty="0"/>
                        <a:t>tasks</a:t>
                      </a:r>
                      <a:endParaRPr sz="1900"/>
                    </a:p>
                    <a:p>
                      <a:pPr>
                        <a:lnSpc>
                          <a:spcPct val="100000"/>
                        </a:lnSpc>
                        <a:spcBef>
                          <a:spcPts val="15"/>
                        </a:spcBef>
                        <a:buClr>
                          <a:srgbClr val="333333"/>
                        </a:buClr>
                        <a:buFont typeface="Arial"/>
                        <a:buChar char="-"/>
                      </a:pPr>
                      <a:endParaRPr sz="1900"/>
                    </a:p>
                    <a:p>
                      <a:pPr marL="91440" marR="119380">
                        <a:lnSpc>
                          <a:spcPct val="100000"/>
                        </a:lnSpc>
                        <a:buChar char="-"/>
                        <a:tabLst>
                          <a:tab pos="200025" algn="l"/>
                        </a:tabLst>
                      </a:pPr>
                      <a:r>
                        <a:rPr sz="1900" spc="-5" dirty="0"/>
                        <a:t>Division </a:t>
                      </a:r>
                      <a:r>
                        <a:rPr sz="1900" dirty="0"/>
                        <a:t>of labour</a:t>
                      </a:r>
                      <a:r>
                        <a:rPr sz="1900" spc="-105" dirty="0"/>
                        <a:t> </a:t>
                      </a:r>
                      <a:r>
                        <a:rPr sz="1900" dirty="0"/>
                        <a:t>into  functional</a:t>
                      </a:r>
                      <a:r>
                        <a:rPr sz="1900" spc="-55" dirty="0"/>
                        <a:t> </a:t>
                      </a:r>
                      <a:r>
                        <a:rPr sz="1900" dirty="0"/>
                        <a:t>units</a:t>
                      </a:r>
                      <a:endParaRPr sz="1900">
                        <a:latin typeface="Times New Roman" pitchFamily="18" charset="0"/>
                        <a:cs typeface="Times New Roman" pitchFamily="18" charset="0"/>
                      </a:endParaRPr>
                    </a:p>
                  </a:txBody>
                  <a:tcPr marL="0" marR="0" marT="115147" marB="0"/>
                </a:tc>
                <a:tc>
                  <a:txBody>
                    <a:bodyPr/>
                    <a:lstStyle/>
                    <a:p>
                      <a:pPr marL="92075" marR="199390">
                        <a:lnSpc>
                          <a:spcPct val="100000"/>
                        </a:lnSpc>
                        <a:spcBef>
                          <a:spcPts val="680"/>
                        </a:spcBef>
                        <a:buChar char="-"/>
                        <a:tabLst>
                          <a:tab pos="200660" algn="l"/>
                        </a:tabLst>
                      </a:pPr>
                      <a:r>
                        <a:rPr sz="1900" spc="-5" dirty="0"/>
                        <a:t>Hierarchical</a:t>
                      </a:r>
                      <a:r>
                        <a:rPr sz="1900" spc="-55" dirty="0"/>
                        <a:t> </a:t>
                      </a:r>
                      <a:r>
                        <a:rPr sz="1900" spc="-5" dirty="0"/>
                        <a:t>pyramid  structure</a:t>
                      </a:r>
                      <a:endParaRPr sz="1900" dirty="0"/>
                    </a:p>
                    <a:p>
                      <a:pPr>
                        <a:lnSpc>
                          <a:spcPct val="100000"/>
                        </a:lnSpc>
                        <a:spcBef>
                          <a:spcPts val="15"/>
                        </a:spcBef>
                        <a:buClr>
                          <a:srgbClr val="333333"/>
                        </a:buClr>
                        <a:buFont typeface="Arial"/>
                        <a:buChar char="-"/>
                      </a:pPr>
                      <a:endParaRPr sz="1900" dirty="0"/>
                    </a:p>
                    <a:p>
                      <a:pPr marL="92075" marR="186055">
                        <a:lnSpc>
                          <a:spcPct val="100000"/>
                        </a:lnSpc>
                        <a:buChar char="-"/>
                        <a:tabLst>
                          <a:tab pos="200660" algn="l"/>
                        </a:tabLst>
                      </a:pPr>
                      <a:r>
                        <a:rPr sz="1900" dirty="0"/>
                        <a:t>Strict channels of  responsibility for all  </a:t>
                      </a:r>
                      <a:r>
                        <a:rPr sz="1900" spc="-5" dirty="0"/>
                        <a:t>levels </a:t>
                      </a:r>
                      <a:r>
                        <a:rPr sz="1900" dirty="0"/>
                        <a:t>of</a:t>
                      </a:r>
                      <a:r>
                        <a:rPr sz="1900" spc="-90" dirty="0"/>
                        <a:t> </a:t>
                      </a:r>
                      <a:r>
                        <a:rPr sz="1900" dirty="0"/>
                        <a:t>management</a:t>
                      </a:r>
                      <a:endParaRPr sz="1900" dirty="0">
                        <a:latin typeface="Times New Roman" pitchFamily="18" charset="0"/>
                        <a:cs typeface="Times New Roman" pitchFamily="18" charset="0"/>
                      </a:endParaRPr>
                    </a:p>
                  </a:txBody>
                  <a:tcPr marL="0" marR="0" marT="115147" marB="0"/>
                </a:tc>
                <a:tc>
                  <a:txBody>
                    <a:bodyPr/>
                    <a:lstStyle/>
                    <a:p>
                      <a:pPr marL="92075" marR="295275">
                        <a:lnSpc>
                          <a:spcPct val="100000"/>
                        </a:lnSpc>
                        <a:spcBef>
                          <a:spcPts val="680"/>
                        </a:spcBef>
                      </a:pPr>
                      <a:r>
                        <a:rPr sz="1900" dirty="0"/>
                        <a:t>- </a:t>
                      </a:r>
                      <a:r>
                        <a:rPr sz="1900" spc="-5" dirty="0"/>
                        <a:t>Many</a:t>
                      </a:r>
                      <a:r>
                        <a:rPr sz="1900" spc="-105" dirty="0"/>
                        <a:t> </a:t>
                      </a:r>
                      <a:r>
                        <a:rPr sz="1900" dirty="0"/>
                        <a:t>management  </a:t>
                      </a:r>
                      <a:r>
                        <a:rPr sz="1900" spc="-5" dirty="0"/>
                        <a:t>levels with </a:t>
                      </a:r>
                      <a:r>
                        <a:rPr sz="1900" dirty="0"/>
                        <a:t>clearly  distinguishable  organisational  positions</a:t>
                      </a:r>
                      <a:endParaRPr sz="1900">
                        <a:latin typeface="Times New Roman" pitchFamily="18" charset="0"/>
                        <a:cs typeface="Times New Roman" pitchFamily="18" charset="0"/>
                      </a:endParaRPr>
                    </a:p>
                  </a:txBody>
                  <a:tcPr marL="0" marR="0" marT="115147" marB="0"/>
                </a:tc>
                <a:extLst>
                  <a:ext uri="{0D108BD9-81ED-4DB2-BD59-A6C34878D82A}">
                    <a16:rowId xmlns:a16="http://schemas.microsoft.com/office/drawing/2014/main" val="10001"/>
                  </a:ext>
                </a:extLst>
              </a:tr>
              <a:tr h="2025191">
                <a:tc vMerge="1">
                  <a:txBody>
                    <a:bodyPr/>
                    <a:lstStyle/>
                    <a:p>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800000"/>
                    </a:solidFill>
                  </a:tcPr>
                </a:tc>
                <a:tc>
                  <a:txBody>
                    <a:bodyPr/>
                    <a:lstStyle/>
                    <a:p>
                      <a:pPr>
                        <a:lnSpc>
                          <a:spcPct val="100000"/>
                        </a:lnSpc>
                        <a:spcBef>
                          <a:spcPts val="50"/>
                        </a:spcBef>
                      </a:pPr>
                      <a:endParaRPr sz="1800"/>
                    </a:p>
                    <a:p>
                      <a:pPr marL="91440" marR="139065">
                        <a:lnSpc>
                          <a:spcPct val="100000"/>
                        </a:lnSpc>
                        <a:spcBef>
                          <a:spcPts val="5"/>
                        </a:spcBef>
                      </a:pPr>
                      <a:r>
                        <a:rPr sz="1900" dirty="0"/>
                        <a:t>- Appraisal or </a:t>
                      </a:r>
                      <a:r>
                        <a:rPr sz="1900" spc="-5" dirty="0"/>
                        <a:t>reward  </a:t>
                      </a:r>
                      <a:r>
                        <a:rPr sz="1900" dirty="0"/>
                        <a:t>based on</a:t>
                      </a:r>
                      <a:r>
                        <a:rPr sz="1900" spc="-90" dirty="0"/>
                        <a:t> </a:t>
                      </a:r>
                      <a:r>
                        <a:rPr sz="1900" spc="-5" dirty="0"/>
                        <a:t>achievement  </a:t>
                      </a:r>
                      <a:r>
                        <a:rPr sz="1900" dirty="0"/>
                        <a:t>for</a:t>
                      </a:r>
                      <a:r>
                        <a:rPr sz="1900" spc="-25" dirty="0"/>
                        <a:t> </a:t>
                      </a:r>
                      <a:r>
                        <a:rPr sz="1900" dirty="0"/>
                        <a:t>production</a:t>
                      </a:r>
                      <a:endParaRPr sz="1900">
                        <a:latin typeface="Times New Roman" pitchFamily="18" charset="0"/>
                        <a:cs typeface="Times New Roman" pitchFamily="18" charset="0"/>
                      </a:endParaRPr>
                    </a:p>
                  </a:txBody>
                  <a:tcPr marL="0" marR="0" marT="8467" marB="0"/>
                </a:tc>
                <a:tc>
                  <a:txBody>
                    <a:bodyPr/>
                    <a:lstStyle/>
                    <a:p>
                      <a:pPr>
                        <a:lnSpc>
                          <a:spcPct val="100000"/>
                        </a:lnSpc>
                        <a:spcBef>
                          <a:spcPts val="50"/>
                        </a:spcBef>
                      </a:pPr>
                      <a:endParaRPr sz="1800"/>
                    </a:p>
                    <a:p>
                      <a:pPr marL="92075" marR="240665">
                        <a:lnSpc>
                          <a:spcPct val="100000"/>
                        </a:lnSpc>
                        <a:spcBef>
                          <a:spcPts val="5"/>
                        </a:spcBef>
                      </a:pPr>
                      <a:r>
                        <a:rPr sz="1900" dirty="0"/>
                        <a:t>- Considerable  management and  </a:t>
                      </a:r>
                      <a:r>
                        <a:rPr sz="1900" spc="-5" dirty="0"/>
                        <a:t>supervisory </a:t>
                      </a:r>
                      <a:r>
                        <a:rPr sz="1900" dirty="0"/>
                        <a:t>control</a:t>
                      </a:r>
                      <a:r>
                        <a:rPr sz="1900" spc="-110" dirty="0"/>
                        <a:t> </a:t>
                      </a:r>
                      <a:r>
                        <a:rPr sz="1900" dirty="0"/>
                        <a:t>at  each</a:t>
                      </a:r>
                      <a:r>
                        <a:rPr sz="1900" spc="-35" dirty="0"/>
                        <a:t> </a:t>
                      </a:r>
                      <a:r>
                        <a:rPr sz="1900" spc="-5" dirty="0"/>
                        <a:t>level</a:t>
                      </a:r>
                      <a:endParaRPr sz="1900">
                        <a:latin typeface="Times New Roman" pitchFamily="18" charset="0"/>
                        <a:cs typeface="Times New Roman" pitchFamily="18" charset="0"/>
                      </a:endParaRPr>
                    </a:p>
                  </a:txBody>
                  <a:tcPr marL="0" marR="0" marT="8467" marB="0"/>
                </a:tc>
                <a:tc>
                  <a:txBody>
                    <a:bodyPr/>
                    <a:lstStyle/>
                    <a:p>
                      <a:pPr marL="200660" indent="-109220">
                        <a:lnSpc>
                          <a:spcPts val="1605"/>
                        </a:lnSpc>
                        <a:buChar char="-"/>
                        <a:tabLst>
                          <a:tab pos="201295" algn="l"/>
                        </a:tabLst>
                      </a:pPr>
                      <a:r>
                        <a:rPr sz="1900" dirty="0"/>
                        <a:t>Actions decided</a:t>
                      </a:r>
                      <a:r>
                        <a:rPr sz="1900" spc="-90" dirty="0"/>
                        <a:t> </a:t>
                      </a:r>
                      <a:r>
                        <a:rPr sz="1900" dirty="0"/>
                        <a:t>by</a:t>
                      </a:r>
                    </a:p>
                    <a:p>
                      <a:pPr marL="92075">
                        <a:lnSpc>
                          <a:spcPct val="100000"/>
                        </a:lnSpc>
                      </a:pPr>
                      <a:r>
                        <a:rPr sz="1900" dirty="0"/>
                        <a:t>management</a:t>
                      </a:r>
                    </a:p>
                    <a:p>
                      <a:pPr>
                        <a:lnSpc>
                          <a:spcPct val="100000"/>
                        </a:lnSpc>
                        <a:spcBef>
                          <a:spcPts val="15"/>
                        </a:spcBef>
                      </a:pPr>
                      <a:endParaRPr sz="1900" dirty="0"/>
                    </a:p>
                    <a:p>
                      <a:pPr marL="92075" marR="86995">
                        <a:lnSpc>
                          <a:spcPct val="100000"/>
                        </a:lnSpc>
                        <a:buChar char="-"/>
                        <a:tabLst>
                          <a:tab pos="201295" algn="l"/>
                        </a:tabLst>
                      </a:pPr>
                      <a:r>
                        <a:rPr sz="1900" dirty="0"/>
                        <a:t>Bureaucratic  management </a:t>
                      </a:r>
                      <a:r>
                        <a:rPr sz="1900" spc="-5" dirty="0"/>
                        <a:t>believed  </a:t>
                      </a:r>
                      <a:r>
                        <a:rPr sz="1900" dirty="0"/>
                        <a:t>to be the most</a:t>
                      </a:r>
                      <a:r>
                        <a:rPr sz="1900" spc="-100" dirty="0"/>
                        <a:t> </a:t>
                      </a:r>
                      <a:r>
                        <a:rPr sz="1900" spc="-5" dirty="0"/>
                        <a:t>effective  </a:t>
                      </a:r>
                      <a:r>
                        <a:rPr sz="1900" dirty="0"/>
                        <a:t>means</a:t>
                      </a:r>
                      <a:endParaRPr sz="1900" dirty="0">
                        <a:latin typeface="Times New Roman" pitchFamily="18" charset="0"/>
                        <a:cs typeface="Times New Roman" pitchFamily="18" charset="0"/>
                      </a:endParaRPr>
                    </a:p>
                  </a:txBody>
                  <a:tcPr marL="0" marR="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2543912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27950"/>
            <a:ext cx="8356540" cy="443711"/>
          </a:xfrm>
          <a:prstGeom prst="rect">
            <a:avLst/>
          </a:prstGeom>
        </p:spPr>
        <p:txBody>
          <a:bodyPr vert="horz" wrap="square" lIns="0" tIns="12700" rIns="0" bIns="0" rtlCol="0">
            <a:spAutoFit/>
          </a:bodyPr>
          <a:lstStyle/>
          <a:p>
            <a:pPr marL="12700">
              <a:lnSpc>
                <a:spcPct val="100000"/>
              </a:lnSpc>
              <a:spcBef>
                <a:spcPts val="100"/>
              </a:spcBef>
            </a:pPr>
            <a:r>
              <a:rPr sz="2800" spc="-5" dirty="0"/>
              <a:t>Summary and comparison </a:t>
            </a:r>
            <a:r>
              <a:rPr sz="2800" dirty="0"/>
              <a:t>of </a:t>
            </a:r>
            <a:r>
              <a:rPr sz="2800" spc="-5" dirty="0"/>
              <a:t>management</a:t>
            </a:r>
            <a:r>
              <a:rPr sz="2800" spc="40" dirty="0"/>
              <a:t> </a:t>
            </a:r>
            <a:r>
              <a:rPr sz="2800" spc="-5" dirty="0"/>
              <a:t>approaches</a:t>
            </a:r>
          </a:p>
        </p:txBody>
      </p:sp>
      <p:graphicFrame>
        <p:nvGraphicFramePr>
          <p:cNvPr id="3" name="object 3"/>
          <p:cNvGraphicFramePr>
            <a:graphicFrameLocks noGrp="1"/>
          </p:cNvGraphicFramePr>
          <p:nvPr>
            <p:extLst>
              <p:ext uri="{D42A27DB-BD31-4B8C-83A1-F6EECF244321}">
                <p14:modId xmlns:p14="http://schemas.microsoft.com/office/powerpoint/2010/main" val="3088177985"/>
              </p:ext>
            </p:extLst>
          </p:nvPr>
        </p:nvGraphicFramePr>
        <p:xfrm>
          <a:off x="107504" y="980728"/>
          <a:ext cx="8856983" cy="4912750"/>
        </p:xfrm>
        <a:graphic>
          <a:graphicData uri="http://schemas.openxmlformats.org/drawingml/2006/table">
            <a:tbl>
              <a:tblPr firstRow="1" bandRow="1">
                <a:tableStyleId>{5940675A-B579-460E-94D1-54222C63F5DA}</a:tableStyleId>
              </a:tblPr>
              <a:tblGrid>
                <a:gridCol w="2214246">
                  <a:extLst>
                    <a:ext uri="{9D8B030D-6E8A-4147-A177-3AD203B41FA5}">
                      <a16:colId xmlns:a16="http://schemas.microsoft.com/office/drawing/2014/main" val="20000"/>
                    </a:ext>
                  </a:extLst>
                </a:gridCol>
                <a:gridCol w="2214246">
                  <a:extLst>
                    <a:ext uri="{9D8B030D-6E8A-4147-A177-3AD203B41FA5}">
                      <a16:colId xmlns:a16="http://schemas.microsoft.com/office/drawing/2014/main" val="20001"/>
                    </a:ext>
                  </a:extLst>
                </a:gridCol>
                <a:gridCol w="2214246">
                  <a:extLst>
                    <a:ext uri="{9D8B030D-6E8A-4147-A177-3AD203B41FA5}">
                      <a16:colId xmlns:a16="http://schemas.microsoft.com/office/drawing/2014/main" val="20002"/>
                    </a:ext>
                  </a:extLst>
                </a:gridCol>
                <a:gridCol w="2214245">
                  <a:extLst>
                    <a:ext uri="{9D8B030D-6E8A-4147-A177-3AD203B41FA5}">
                      <a16:colId xmlns:a16="http://schemas.microsoft.com/office/drawing/2014/main" val="20003"/>
                    </a:ext>
                  </a:extLst>
                </a:gridCol>
              </a:tblGrid>
              <a:tr h="876808">
                <a:tc>
                  <a:txBody>
                    <a:bodyPr/>
                    <a:lstStyle/>
                    <a:p>
                      <a:pPr marL="121920">
                        <a:lnSpc>
                          <a:spcPct val="100000"/>
                        </a:lnSpc>
                        <a:spcBef>
                          <a:spcPts val="680"/>
                        </a:spcBef>
                      </a:pPr>
                      <a:r>
                        <a:rPr sz="1900" u="heavy" spc="-5" dirty="0">
                          <a:uFill>
                            <a:solidFill>
                              <a:srgbClr val="333333"/>
                            </a:solidFill>
                          </a:uFill>
                        </a:rPr>
                        <a:t>Behavioral</a:t>
                      </a:r>
                      <a:r>
                        <a:rPr sz="1900" u="heavy" spc="-40" dirty="0">
                          <a:uFill>
                            <a:solidFill>
                              <a:srgbClr val="333333"/>
                            </a:solidFill>
                          </a:uFill>
                        </a:rPr>
                        <a:t> </a:t>
                      </a:r>
                      <a:r>
                        <a:rPr sz="1900" u="heavy" spc="-5" dirty="0">
                          <a:uFill>
                            <a:solidFill>
                              <a:srgbClr val="333333"/>
                            </a:solidFill>
                          </a:uFill>
                        </a:rPr>
                        <a:t>Approach</a:t>
                      </a:r>
                      <a:endParaRPr sz="1900" dirty="0">
                        <a:latin typeface="Arial"/>
                        <a:cs typeface="Arial"/>
                      </a:endParaRPr>
                    </a:p>
                  </a:txBody>
                  <a:tcPr marL="0" marR="0" marT="115147" marB="0"/>
                </a:tc>
                <a:tc>
                  <a:txBody>
                    <a:bodyPr/>
                    <a:lstStyle/>
                    <a:p>
                      <a:pPr marL="277495" marR="271145" indent="5715">
                        <a:lnSpc>
                          <a:spcPct val="100000"/>
                        </a:lnSpc>
                        <a:spcBef>
                          <a:spcPts val="680"/>
                        </a:spcBef>
                      </a:pPr>
                      <a:r>
                        <a:rPr sz="1900" spc="-5" dirty="0"/>
                        <a:t>Organisation</a:t>
                      </a:r>
                      <a:r>
                        <a:rPr sz="1900" spc="-90" dirty="0"/>
                        <a:t> </a:t>
                      </a:r>
                      <a:r>
                        <a:rPr sz="1900" spc="-5" dirty="0"/>
                        <a:t>and  allocation of</a:t>
                      </a:r>
                      <a:r>
                        <a:rPr sz="1900" spc="-100" dirty="0"/>
                        <a:t> </a:t>
                      </a:r>
                      <a:r>
                        <a:rPr sz="1900" dirty="0"/>
                        <a:t>staff</a:t>
                      </a:r>
                      <a:endParaRPr sz="1900" dirty="0">
                        <a:latin typeface="Arial"/>
                        <a:cs typeface="Arial"/>
                      </a:endParaRPr>
                    </a:p>
                  </a:txBody>
                  <a:tcPr marL="0" marR="0" marT="115147" marB="0"/>
                </a:tc>
                <a:tc>
                  <a:txBody>
                    <a:bodyPr/>
                    <a:lstStyle/>
                    <a:p>
                      <a:pPr marL="616585" marR="382905" indent="-227329">
                        <a:lnSpc>
                          <a:spcPct val="100000"/>
                        </a:lnSpc>
                        <a:spcBef>
                          <a:spcPts val="680"/>
                        </a:spcBef>
                      </a:pPr>
                      <a:r>
                        <a:rPr sz="1900" dirty="0"/>
                        <a:t>Or</a:t>
                      </a:r>
                      <a:r>
                        <a:rPr sz="1900" spc="-10" dirty="0"/>
                        <a:t>g</a:t>
                      </a:r>
                      <a:r>
                        <a:rPr sz="1900" dirty="0"/>
                        <a:t>a</a:t>
                      </a:r>
                      <a:r>
                        <a:rPr sz="1900" spc="-10" dirty="0"/>
                        <a:t>n</a:t>
                      </a:r>
                      <a:r>
                        <a:rPr sz="1900" dirty="0"/>
                        <a:t>isat</a:t>
                      </a:r>
                      <a:r>
                        <a:rPr sz="1900" spc="-10" dirty="0"/>
                        <a:t>ion</a:t>
                      </a:r>
                      <a:r>
                        <a:rPr sz="1900" spc="-15" dirty="0"/>
                        <a:t>a</a:t>
                      </a:r>
                      <a:r>
                        <a:rPr sz="1900" dirty="0"/>
                        <a:t>l  </a:t>
                      </a:r>
                      <a:r>
                        <a:rPr sz="1900" spc="-5" dirty="0"/>
                        <a:t>Structure</a:t>
                      </a:r>
                      <a:endParaRPr sz="1900">
                        <a:latin typeface="Arial"/>
                        <a:cs typeface="Arial"/>
                      </a:endParaRPr>
                    </a:p>
                  </a:txBody>
                  <a:tcPr marL="0" marR="0" marT="115147" marB="0"/>
                </a:tc>
                <a:tc>
                  <a:txBody>
                    <a:bodyPr/>
                    <a:lstStyle/>
                    <a:p>
                      <a:pPr marL="468630" marR="459740" indent="160020">
                        <a:lnSpc>
                          <a:spcPct val="100000"/>
                        </a:lnSpc>
                        <a:spcBef>
                          <a:spcPts val="680"/>
                        </a:spcBef>
                      </a:pPr>
                      <a:r>
                        <a:rPr sz="1900" spc="-5" dirty="0"/>
                        <a:t>Levels of  </a:t>
                      </a:r>
                      <a:r>
                        <a:rPr sz="1900" spc="15" dirty="0"/>
                        <a:t>M</a:t>
                      </a:r>
                      <a:r>
                        <a:rPr sz="1900" dirty="0"/>
                        <a:t>a</a:t>
                      </a:r>
                      <a:r>
                        <a:rPr sz="1900" spc="-10" dirty="0"/>
                        <a:t>n</a:t>
                      </a:r>
                      <a:r>
                        <a:rPr sz="1900" dirty="0"/>
                        <a:t>a</a:t>
                      </a:r>
                      <a:r>
                        <a:rPr sz="1900" spc="-10" dirty="0"/>
                        <a:t>g</a:t>
                      </a:r>
                      <a:r>
                        <a:rPr sz="1900" spc="-15" dirty="0"/>
                        <a:t>e</a:t>
                      </a:r>
                      <a:r>
                        <a:rPr sz="1900" dirty="0"/>
                        <a:t>me</a:t>
                      </a:r>
                      <a:r>
                        <a:rPr sz="1900" spc="-10" dirty="0"/>
                        <a:t>n</a:t>
                      </a:r>
                      <a:r>
                        <a:rPr sz="1900" dirty="0"/>
                        <a:t>t</a:t>
                      </a:r>
                      <a:endParaRPr sz="1900">
                        <a:latin typeface="Arial"/>
                        <a:cs typeface="Arial"/>
                      </a:endParaRPr>
                    </a:p>
                  </a:txBody>
                  <a:tcPr marL="0" marR="0" marT="115147" marB="0"/>
                </a:tc>
                <a:extLst>
                  <a:ext uri="{0D108BD9-81ED-4DB2-BD59-A6C34878D82A}">
                    <a16:rowId xmlns:a16="http://schemas.microsoft.com/office/drawing/2014/main" val="10000"/>
                  </a:ext>
                </a:extLst>
              </a:tr>
              <a:tr h="3928923">
                <a:tc>
                  <a:txBody>
                    <a:bodyPr/>
                    <a:lstStyle/>
                    <a:p>
                      <a:pPr>
                        <a:lnSpc>
                          <a:spcPct val="100000"/>
                        </a:lnSpc>
                      </a:pPr>
                      <a:endParaRPr sz="1900" dirty="0">
                        <a:latin typeface="Times New Roman"/>
                        <a:cs typeface="Times New Roman"/>
                      </a:endParaRPr>
                    </a:p>
                  </a:txBody>
                  <a:tcPr marL="0" marR="0" marT="0" marB="0"/>
                </a:tc>
                <a:tc>
                  <a:txBody>
                    <a:bodyPr/>
                    <a:lstStyle/>
                    <a:p>
                      <a:pPr marL="91440" marR="257810">
                        <a:lnSpc>
                          <a:spcPct val="100000"/>
                        </a:lnSpc>
                        <a:spcBef>
                          <a:spcPts val="680"/>
                        </a:spcBef>
                        <a:buChar char="-"/>
                        <a:tabLst>
                          <a:tab pos="200025" algn="l"/>
                        </a:tabLst>
                      </a:pPr>
                      <a:r>
                        <a:rPr sz="1900" dirty="0"/>
                        <a:t>Recognition that  </a:t>
                      </a:r>
                      <a:r>
                        <a:rPr sz="1900" spc="-5" dirty="0"/>
                        <a:t>workers have </a:t>
                      </a:r>
                      <a:r>
                        <a:rPr sz="1900" dirty="0"/>
                        <a:t>both  social and economic  needs (social life</a:t>
                      </a:r>
                      <a:r>
                        <a:rPr sz="1900" spc="-145" dirty="0"/>
                        <a:t> </a:t>
                      </a:r>
                      <a:r>
                        <a:rPr sz="1900" dirty="0"/>
                        <a:t>and  income)</a:t>
                      </a:r>
                      <a:endParaRPr sz="1900"/>
                    </a:p>
                    <a:p>
                      <a:pPr>
                        <a:lnSpc>
                          <a:spcPct val="100000"/>
                        </a:lnSpc>
                        <a:spcBef>
                          <a:spcPts val="15"/>
                        </a:spcBef>
                        <a:buClr>
                          <a:srgbClr val="333333"/>
                        </a:buClr>
                        <a:buFont typeface="Arial"/>
                        <a:buChar char="-"/>
                      </a:pPr>
                      <a:endParaRPr sz="1900"/>
                    </a:p>
                    <a:p>
                      <a:pPr marL="91440" marR="287655">
                        <a:lnSpc>
                          <a:spcPct val="100000"/>
                        </a:lnSpc>
                        <a:buChar char="-"/>
                        <a:tabLst>
                          <a:tab pos="200025" algn="l"/>
                        </a:tabLst>
                      </a:pPr>
                      <a:r>
                        <a:rPr sz="1900" spc="-5" dirty="0"/>
                        <a:t>Teamwork </a:t>
                      </a:r>
                      <a:r>
                        <a:rPr sz="1900" dirty="0"/>
                        <a:t>and  informal working  groups are</a:t>
                      </a:r>
                      <a:r>
                        <a:rPr sz="1900" spc="-135" dirty="0"/>
                        <a:t> </a:t>
                      </a:r>
                      <a:r>
                        <a:rPr sz="1900" dirty="0"/>
                        <a:t>important  for</a:t>
                      </a:r>
                      <a:r>
                        <a:rPr sz="1900" spc="-25" dirty="0"/>
                        <a:t> </a:t>
                      </a:r>
                      <a:r>
                        <a:rPr sz="1900" spc="-5" dirty="0"/>
                        <a:t>productivity</a:t>
                      </a:r>
                      <a:endParaRPr sz="1900">
                        <a:latin typeface="Arial"/>
                        <a:cs typeface="Arial"/>
                      </a:endParaRPr>
                    </a:p>
                  </a:txBody>
                  <a:tcPr marL="0" marR="0" marT="115147" marB="0"/>
                </a:tc>
                <a:tc>
                  <a:txBody>
                    <a:bodyPr/>
                    <a:lstStyle/>
                    <a:p>
                      <a:pPr marL="92075" marR="199390">
                        <a:lnSpc>
                          <a:spcPct val="100000"/>
                        </a:lnSpc>
                        <a:spcBef>
                          <a:spcPts val="680"/>
                        </a:spcBef>
                        <a:buChar char="-"/>
                        <a:tabLst>
                          <a:tab pos="200660" algn="l"/>
                        </a:tabLst>
                      </a:pPr>
                      <a:r>
                        <a:rPr sz="1900" spc="-5" dirty="0"/>
                        <a:t>Hierarchical</a:t>
                      </a:r>
                      <a:r>
                        <a:rPr sz="1900" spc="-55" dirty="0"/>
                        <a:t> </a:t>
                      </a:r>
                      <a:r>
                        <a:rPr sz="1900" spc="-5" dirty="0"/>
                        <a:t>pyramid  structure</a:t>
                      </a:r>
                      <a:endParaRPr sz="1900"/>
                    </a:p>
                    <a:p>
                      <a:pPr>
                        <a:lnSpc>
                          <a:spcPct val="100000"/>
                        </a:lnSpc>
                        <a:spcBef>
                          <a:spcPts val="15"/>
                        </a:spcBef>
                        <a:buClr>
                          <a:srgbClr val="333333"/>
                        </a:buClr>
                        <a:buFont typeface="Arial"/>
                        <a:buChar char="-"/>
                      </a:pPr>
                      <a:endParaRPr sz="1900"/>
                    </a:p>
                    <a:p>
                      <a:pPr marL="92075" marR="90805">
                        <a:lnSpc>
                          <a:spcPct val="100000"/>
                        </a:lnSpc>
                        <a:buChar char="-"/>
                        <a:tabLst>
                          <a:tab pos="200660" algn="l"/>
                        </a:tabLst>
                      </a:pPr>
                      <a:r>
                        <a:rPr sz="1900" spc="-5" dirty="0"/>
                        <a:t>More communication  with workers </a:t>
                      </a:r>
                      <a:r>
                        <a:rPr sz="1900" dirty="0"/>
                        <a:t>but still</a:t>
                      </a:r>
                      <a:r>
                        <a:rPr sz="1900" spc="-100" dirty="0"/>
                        <a:t> </a:t>
                      </a:r>
                      <a:r>
                        <a:rPr sz="1900" dirty="0"/>
                        <a:t>no  </a:t>
                      </a:r>
                      <a:r>
                        <a:rPr sz="1900" spc="-5" dirty="0"/>
                        <a:t>participative  </a:t>
                      </a:r>
                      <a:r>
                        <a:rPr sz="1900" dirty="0"/>
                        <a:t>partnership</a:t>
                      </a:r>
                      <a:endParaRPr sz="1900">
                        <a:latin typeface="Arial"/>
                        <a:cs typeface="Arial"/>
                      </a:endParaRPr>
                    </a:p>
                  </a:txBody>
                  <a:tcPr marL="0" marR="0" marT="115147" marB="0"/>
                </a:tc>
                <a:tc>
                  <a:txBody>
                    <a:bodyPr/>
                    <a:lstStyle/>
                    <a:p>
                      <a:pPr marL="92075" marR="167640">
                        <a:lnSpc>
                          <a:spcPct val="100000"/>
                        </a:lnSpc>
                        <a:spcBef>
                          <a:spcPts val="680"/>
                        </a:spcBef>
                        <a:buChar char="-"/>
                        <a:tabLst>
                          <a:tab pos="201295" algn="l"/>
                        </a:tabLst>
                      </a:pPr>
                      <a:r>
                        <a:rPr sz="1900" spc="-5" dirty="0"/>
                        <a:t>Many </a:t>
                      </a:r>
                      <a:r>
                        <a:rPr sz="1900" dirty="0"/>
                        <a:t>management  and supervisory</a:t>
                      </a:r>
                      <a:r>
                        <a:rPr sz="1900" spc="-114" dirty="0"/>
                        <a:t> </a:t>
                      </a:r>
                      <a:r>
                        <a:rPr sz="1900" spc="-5" dirty="0"/>
                        <a:t>levels</a:t>
                      </a:r>
                      <a:endParaRPr sz="1900" dirty="0"/>
                    </a:p>
                    <a:p>
                      <a:pPr>
                        <a:lnSpc>
                          <a:spcPct val="100000"/>
                        </a:lnSpc>
                        <a:spcBef>
                          <a:spcPts val="15"/>
                        </a:spcBef>
                        <a:buClr>
                          <a:srgbClr val="333333"/>
                        </a:buClr>
                        <a:buFont typeface="Arial"/>
                        <a:buChar char="-"/>
                      </a:pPr>
                      <a:endParaRPr sz="1900" dirty="0"/>
                    </a:p>
                    <a:p>
                      <a:pPr marL="92075" marR="172720">
                        <a:lnSpc>
                          <a:spcPct val="100000"/>
                        </a:lnSpc>
                        <a:buChar char="-"/>
                        <a:tabLst>
                          <a:tab pos="201295" algn="l"/>
                        </a:tabLst>
                      </a:pPr>
                      <a:r>
                        <a:rPr sz="1900" spc="-5" dirty="0"/>
                        <a:t>Development </a:t>
                      </a:r>
                      <a:r>
                        <a:rPr sz="1900" dirty="0"/>
                        <a:t>of  peoples management  skills, particularly  communication and  social </a:t>
                      </a:r>
                      <a:r>
                        <a:rPr sz="1900" spc="-5" dirty="0"/>
                        <a:t>motivation</a:t>
                      </a:r>
                      <a:r>
                        <a:rPr sz="1900" spc="-55" dirty="0"/>
                        <a:t> </a:t>
                      </a:r>
                      <a:r>
                        <a:rPr sz="1900" dirty="0"/>
                        <a:t>skills</a:t>
                      </a:r>
                      <a:endParaRPr sz="1900" dirty="0">
                        <a:latin typeface="Arial"/>
                        <a:cs typeface="Arial"/>
                      </a:endParaRPr>
                    </a:p>
                  </a:txBody>
                  <a:tcPr marL="0" marR="0" marT="115147"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117812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9512" y="188640"/>
            <a:ext cx="8784976" cy="443711"/>
          </a:xfrm>
          <a:prstGeom prst="rect">
            <a:avLst/>
          </a:prstGeom>
        </p:spPr>
        <p:txBody>
          <a:bodyPr vert="horz" wrap="square" lIns="0" tIns="12700" rIns="0" bIns="0" rtlCol="0">
            <a:spAutoFit/>
          </a:bodyPr>
          <a:lstStyle/>
          <a:p>
            <a:pPr marL="12700">
              <a:lnSpc>
                <a:spcPct val="100000"/>
              </a:lnSpc>
              <a:spcBef>
                <a:spcPts val="100"/>
              </a:spcBef>
            </a:pPr>
            <a:r>
              <a:rPr sz="2800" spc="-5" dirty="0"/>
              <a:t>Summary and comparison </a:t>
            </a:r>
            <a:r>
              <a:rPr sz="2800" dirty="0"/>
              <a:t>of </a:t>
            </a:r>
            <a:r>
              <a:rPr sz="2800" spc="-5" dirty="0"/>
              <a:t>management</a:t>
            </a:r>
            <a:r>
              <a:rPr sz="2800" spc="40" dirty="0"/>
              <a:t> </a:t>
            </a:r>
            <a:r>
              <a:rPr sz="2800" spc="-5" dirty="0"/>
              <a:t>approaches</a:t>
            </a:r>
          </a:p>
        </p:txBody>
      </p:sp>
      <p:graphicFrame>
        <p:nvGraphicFramePr>
          <p:cNvPr id="3" name="object 3"/>
          <p:cNvGraphicFramePr>
            <a:graphicFrameLocks noGrp="1"/>
          </p:cNvGraphicFramePr>
          <p:nvPr>
            <p:extLst>
              <p:ext uri="{D42A27DB-BD31-4B8C-83A1-F6EECF244321}">
                <p14:modId xmlns:p14="http://schemas.microsoft.com/office/powerpoint/2010/main" val="2308213963"/>
              </p:ext>
            </p:extLst>
          </p:nvPr>
        </p:nvGraphicFramePr>
        <p:xfrm>
          <a:off x="251520" y="980728"/>
          <a:ext cx="8712967" cy="5544616"/>
        </p:xfrm>
        <a:graphic>
          <a:graphicData uri="http://schemas.openxmlformats.org/drawingml/2006/table">
            <a:tbl>
              <a:tblPr firstRow="1" bandRow="1">
                <a:tableStyleId>{5940675A-B579-460E-94D1-54222C63F5DA}</a:tableStyleId>
              </a:tblPr>
              <a:tblGrid>
                <a:gridCol w="2178242">
                  <a:extLst>
                    <a:ext uri="{9D8B030D-6E8A-4147-A177-3AD203B41FA5}">
                      <a16:colId xmlns:a16="http://schemas.microsoft.com/office/drawing/2014/main" val="20000"/>
                    </a:ext>
                  </a:extLst>
                </a:gridCol>
                <a:gridCol w="2178242">
                  <a:extLst>
                    <a:ext uri="{9D8B030D-6E8A-4147-A177-3AD203B41FA5}">
                      <a16:colId xmlns:a16="http://schemas.microsoft.com/office/drawing/2014/main" val="20001"/>
                    </a:ext>
                  </a:extLst>
                </a:gridCol>
                <a:gridCol w="2178242">
                  <a:extLst>
                    <a:ext uri="{9D8B030D-6E8A-4147-A177-3AD203B41FA5}">
                      <a16:colId xmlns:a16="http://schemas.microsoft.com/office/drawing/2014/main" val="20002"/>
                    </a:ext>
                  </a:extLst>
                </a:gridCol>
                <a:gridCol w="2178241">
                  <a:extLst>
                    <a:ext uri="{9D8B030D-6E8A-4147-A177-3AD203B41FA5}">
                      <a16:colId xmlns:a16="http://schemas.microsoft.com/office/drawing/2014/main" val="20003"/>
                    </a:ext>
                  </a:extLst>
                </a:gridCol>
              </a:tblGrid>
              <a:tr h="1357174">
                <a:tc>
                  <a:txBody>
                    <a:bodyPr/>
                    <a:lstStyle/>
                    <a:p>
                      <a:pPr marL="598805" marR="463550" indent="-121920">
                        <a:lnSpc>
                          <a:spcPct val="100000"/>
                        </a:lnSpc>
                        <a:spcBef>
                          <a:spcPts val="680"/>
                        </a:spcBef>
                      </a:pPr>
                      <a:r>
                        <a:rPr sz="1900" u="heavy" spc="-10" dirty="0">
                          <a:uFill>
                            <a:solidFill>
                              <a:srgbClr val="333333"/>
                            </a:solidFill>
                          </a:uFill>
                        </a:rPr>
                        <a:t>Con</a:t>
                      </a:r>
                      <a:r>
                        <a:rPr sz="1900" u="heavy" dirty="0">
                          <a:uFill>
                            <a:solidFill>
                              <a:srgbClr val="333333"/>
                            </a:solidFill>
                          </a:uFill>
                        </a:rPr>
                        <a:t>ti</a:t>
                      </a:r>
                      <a:r>
                        <a:rPr sz="1900" u="heavy" spc="-10" dirty="0">
                          <a:uFill>
                            <a:solidFill>
                              <a:srgbClr val="333333"/>
                            </a:solidFill>
                          </a:uFill>
                        </a:rPr>
                        <a:t>ng</a:t>
                      </a:r>
                      <a:r>
                        <a:rPr sz="1900" u="heavy" dirty="0">
                          <a:uFill>
                            <a:solidFill>
                              <a:srgbClr val="333333"/>
                            </a:solidFill>
                          </a:uFill>
                        </a:rPr>
                        <a:t>e</a:t>
                      </a:r>
                      <a:r>
                        <a:rPr sz="1900" u="heavy" spc="-10" dirty="0">
                          <a:uFill>
                            <a:solidFill>
                              <a:srgbClr val="333333"/>
                            </a:solidFill>
                          </a:uFill>
                        </a:rPr>
                        <a:t>n</a:t>
                      </a:r>
                      <a:r>
                        <a:rPr sz="1900" u="heavy" dirty="0">
                          <a:uFill>
                            <a:solidFill>
                              <a:srgbClr val="333333"/>
                            </a:solidFill>
                          </a:uFill>
                        </a:rPr>
                        <a:t>cy </a:t>
                      </a:r>
                      <a:r>
                        <a:rPr sz="1900" dirty="0"/>
                        <a:t> </a:t>
                      </a:r>
                      <a:r>
                        <a:rPr sz="1900" u="heavy" spc="-10" dirty="0">
                          <a:uFill>
                            <a:solidFill>
                              <a:srgbClr val="333333"/>
                            </a:solidFill>
                          </a:uFill>
                        </a:rPr>
                        <a:t>Approach</a:t>
                      </a:r>
                      <a:endParaRPr sz="1900" dirty="0">
                        <a:latin typeface="Arial"/>
                        <a:cs typeface="Arial"/>
                      </a:endParaRPr>
                    </a:p>
                  </a:txBody>
                  <a:tcPr marL="0" marR="0" marT="115147" marB="0"/>
                </a:tc>
                <a:tc>
                  <a:txBody>
                    <a:bodyPr/>
                    <a:lstStyle/>
                    <a:p>
                      <a:pPr marL="277495" marR="271145" indent="5715">
                        <a:lnSpc>
                          <a:spcPct val="100000"/>
                        </a:lnSpc>
                        <a:spcBef>
                          <a:spcPts val="680"/>
                        </a:spcBef>
                      </a:pPr>
                      <a:r>
                        <a:rPr sz="1900" spc="-5" dirty="0"/>
                        <a:t>Organisation</a:t>
                      </a:r>
                      <a:r>
                        <a:rPr sz="1900" spc="-90" dirty="0"/>
                        <a:t> </a:t>
                      </a:r>
                      <a:r>
                        <a:rPr sz="1900" spc="-5" dirty="0"/>
                        <a:t>and  allocation of</a:t>
                      </a:r>
                      <a:r>
                        <a:rPr sz="1900" spc="-100" dirty="0"/>
                        <a:t> </a:t>
                      </a:r>
                      <a:r>
                        <a:rPr sz="1900" dirty="0"/>
                        <a:t>staff</a:t>
                      </a:r>
                      <a:endParaRPr sz="1900" dirty="0">
                        <a:latin typeface="Arial"/>
                        <a:cs typeface="Arial"/>
                      </a:endParaRPr>
                    </a:p>
                  </a:txBody>
                  <a:tcPr marL="0" marR="0" marT="115147" marB="0"/>
                </a:tc>
                <a:tc>
                  <a:txBody>
                    <a:bodyPr/>
                    <a:lstStyle/>
                    <a:p>
                      <a:pPr marL="616585" marR="382905" indent="-227329">
                        <a:lnSpc>
                          <a:spcPct val="100000"/>
                        </a:lnSpc>
                        <a:spcBef>
                          <a:spcPts val="680"/>
                        </a:spcBef>
                      </a:pPr>
                      <a:r>
                        <a:rPr sz="1900" dirty="0"/>
                        <a:t>Or</a:t>
                      </a:r>
                      <a:r>
                        <a:rPr sz="1900" spc="-10" dirty="0"/>
                        <a:t>g</a:t>
                      </a:r>
                      <a:r>
                        <a:rPr sz="1900" dirty="0"/>
                        <a:t>a</a:t>
                      </a:r>
                      <a:r>
                        <a:rPr sz="1900" spc="-10" dirty="0"/>
                        <a:t>n</a:t>
                      </a:r>
                      <a:r>
                        <a:rPr sz="1900" dirty="0"/>
                        <a:t>isat</a:t>
                      </a:r>
                      <a:r>
                        <a:rPr sz="1900" spc="-10" dirty="0"/>
                        <a:t>ion</a:t>
                      </a:r>
                      <a:r>
                        <a:rPr sz="1900" spc="-15" dirty="0"/>
                        <a:t>a</a:t>
                      </a:r>
                      <a:r>
                        <a:rPr sz="1900" dirty="0"/>
                        <a:t>l  </a:t>
                      </a:r>
                      <a:r>
                        <a:rPr sz="1900" spc="-5" dirty="0"/>
                        <a:t>Structure</a:t>
                      </a:r>
                      <a:endParaRPr sz="1900">
                        <a:latin typeface="Arial"/>
                        <a:cs typeface="Arial"/>
                      </a:endParaRPr>
                    </a:p>
                  </a:txBody>
                  <a:tcPr marL="0" marR="0" marT="115147" marB="0"/>
                </a:tc>
                <a:tc>
                  <a:txBody>
                    <a:bodyPr/>
                    <a:lstStyle/>
                    <a:p>
                      <a:pPr marL="468630" marR="459740" indent="160020">
                        <a:lnSpc>
                          <a:spcPct val="100000"/>
                        </a:lnSpc>
                        <a:spcBef>
                          <a:spcPts val="680"/>
                        </a:spcBef>
                      </a:pPr>
                      <a:r>
                        <a:rPr sz="1900" spc="-5" dirty="0"/>
                        <a:t>Levels of  </a:t>
                      </a:r>
                      <a:r>
                        <a:rPr sz="1900" spc="15" dirty="0"/>
                        <a:t>M</a:t>
                      </a:r>
                      <a:r>
                        <a:rPr sz="1900" dirty="0"/>
                        <a:t>a</a:t>
                      </a:r>
                      <a:r>
                        <a:rPr sz="1900" spc="-10" dirty="0"/>
                        <a:t>n</a:t>
                      </a:r>
                      <a:r>
                        <a:rPr sz="1900" dirty="0"/>
                        <a:t>a</a:t>
                      </a:r>
                      <a:r>
                        <a:rPr sz="1900" spc="-10" dirty="0"/>
                        <a:t>g</a:t>
                      </a:r>
                      <a:r>
                        <a:rPr sz="1900" spc="-15" dirty="0"/>
                        <a:t>e</a:t>
                      </a:r>
                      <a:r>
                        <a:rPr sz="1900" dirty="0"/>
                        <a:t>me</a:t>
                      </a:r>
                      <a:r>
                        <a:rPr sz="1900" spc="-10" dirty="0"/>
                        <a:t>n</a:t>
                      </a:r>
                      <a:r>
                        <a:rPr sz="1900" dirty="0"/>
                        <a:t>t</a:t>
                      </a:r>
                      <a:endParaRPr sz="1900">
                        <a:latin typeface="Arial"/>
                        <a:cs typeface="Arial"/>
                      </a:endParaRPr>
                    </a:p>
                  </a:txBody>
                  <a:tcPr marL="0" marR="0" marT="115147" marB="0"/>
                </a:tc>
                <a:extLst>
                  <a:ext uri="{0D108BD9-81ED-4DB2-BD59-A6C34878D82A}">
                    <a16:rowId xmlns:a16="http://schemas.microsoft.com/office/drawing/2014/main" val="10000"/>
                  </a:ext>
                </a:extLst>
              </a:tr>
              <a:tr h="4187442">
                <a:tc>
                  <a:txBody>
                    <a:bodyPr/>
                    <a:lstStyle/>
                    <a:p>
                      <a:pPr>
                        <a:lnSpc>
                          <a:spcPct val="100000"/>
                        </a:lnSpc>
                      </a:pPr>
                      <a:endParaRPr sz="2000">
                        <a:latin typeface="Times New Roman"/>
                        <a:cs typeface="Times New Roman"/>
                      </a:endParaRPr>
                    </a:p>
                  </a:txBody>
                  <a:tcPr marL="0" marR="0" marT="0" marB="0"/>
                </a:tc>
                <a:tc>
                  <a:txBody>
                    <a:bodyPr/>
                    <a:lstStyle/>
                    <a:p>
                      <a:pPr marL="91440" marR="113030">
                        <a:lnSpc>
                          <a:spcPct val="100000"/>
                        </a:lnSpc>
                        <a:spcBef>
                          <a:spcPts val="680"/>
                        </a:spcBef>
                      </a:pPr>
                      <a:r>
                        <a:rPr sz="1900" dirty="0"/>
                        <a:t>- </a:t>
                      </a:r>
                      <a:r>
                        <a:rPr sz="1900" spc="-5" dirty="0"/>
                        <a:t>Flexibility </a:t>
                      </a:r>
                      <a:r>
                        <a:rPr sz="1900" dirty="0"/>
                        <a:t>and  adaption of a </a:t>
                      </a:r>
                      <a:r>
                        <a:rPr sz="1900" spc="-5" dirty="0"/>
                        <a:t>variety </a:t>
                      </a:r>
                      <a:r>
                        <a:rPr sz="1900" dirty="0"/>
                        <a:t>of  ideas and principles  that are pursued to</a:t>
                      </a:r>
                      <a:r>
                        <a:rPr sz="1900" spc="-180" dirty="0"/>
                        <a:t> </a:t>
                      </a:r>
                      <a:r>
                        <a:rPr sz="1900" dirty="0"/>
                        <a:t>suit  the </a:t>
                      </a:r>
                      <a:r>
                        <a:rPr sz="1900" spc="-5" dirty="0"/>
                        <a:t>business’s  requirements</a:t>
                      </a:r>
                      <a:endParaRPr sz="1900">
                        <a:latin typeface="Arial"/>
                        <a:cs typeface="Arial"/>
                      </a:endParaRPr>
                    </a:p>
                  </a:txBody>
                  <a:tcPr marL="0" marR="0" marT="115147" marB="0"/>
                </a:tc>
                <a:tc>
                  <a:txBody>
                    <a:bodyPr/>
                    <a:lstStyle/>
                    <a:p>
                      <a:pPr marL="200025" indent="-108585">
                        <a:lnSpc>
                          <a:spcPct val="100000"/>
                        </a:lnSpc>
                        <a:spcBef>
                          <a:spcPts val="680"/>
                        </a:spcBef>
                        <a:buChar char="-"/>
                        <a:tabLst>
                          <a:tab pos="200660" algn="l"/>
                        </a:tabLst>
                      </a:pPr>
                      <a:r>
                        <a:rPr sz="1900" spc="-5" dirty="0"/>
                        <a:t>May </a:t>
                      </a:r>
                      <a:r>
                        <a:rPr sz="1900" dirty="0"/>
                        <a:t>be a</a:t>
                      </a:r>
                      <a:r>
                        <a:rPr sz="1900" spc="-60" dirty="0"/>
                        <a:t> </a:t>
                      </a:r>
                      <a:r>
                        <a:rPr sz="1900" spc="-5" dirty="0"/>
                        <a:t>pyramid</a:t>
                      </a:r>
                      <a:endParaRPr sz="1900"/>
                    </a:p>
                    <a:p>
                      <a:pPr>
                        <a:lnSpc>
                          <a:spcPct val="100000"/>
                        </a:lnSpc>
                        <a:spcBef>
                          <a:spcPts val="10"/>
                        </a:spcBef>
                        <a:buClr>
                          <a:srgbClr val="333333"/>
                        </a:buClr>
                        <a:buFont typeface="Arial"/>
                        <a:buChar char="-"/>
                      </a:pPr>
                      <a:endParaRPr sz="1900"/>
                    </a:p>
                    <a:p>
                      <a:pPr marL="92075" marR="701040">
                        <a:lnSpc>
                          <a:spcPct val="100000"/>
                        </a:lnSpc>
                        <a:buChar char="-"/>
                        <a:tabLst>
                          <a:tab pos="200660" algn="l"/>
                        </a:tabLst>
                      </a:pPr>
                      <a:r>
                        <a:rPr sz="1900" dirty="0"/>
                        <a:t>The structure  depends on</a:t>
                      </a:r>
                      <a:r>
                        <a:rPr sz="1900" spc="-125" dirty="0"/>
                        <a:t> </a:t>
                      </a:r>
                      <a:r>
                        <a:rPr sz="1900" dirty="0"/>
                        <a:t>the  </a:t>
                      </a:r>
                      <a:r>
                        <a:rPr sz="1900" spc="-5" dirty="0"/>
                        <a:t>business’s  requirements</a:t>
                      </a:r>
                      <a:endParaRPr sz="1900">
                        <a:latin typeface="Arial"/>
                        <a:cs typeface="Arial"/>
                      </a:endParaRPr>
                    </a:p>
                  </a:txBody>
                  <a:tcPr marL="0" marR="0" marT="115147" marB="0"/>
                </a:tc>
                <a:tc>
                  <a:txBody>
                    <a:bodyPr/>
                    <a:lstStyle/>
                    <a:p>
                      <a:pPr marL="92075" marR="135255">
                        <a:lnSpc>
                          <a:spcPct val="100000"/>
                        </a:lnSpc>
                        <a:spcBef>
                          <a:spcPts val="680"/>
                        </a:spcBef>
                      </a:pPr>
                      <a:r>
                        <a:rPr sz="1900" dirty="0"/>
                        <a:t>- Depends on the  business’s  </a:t>
                      </a:r>
                      <a:r>
                        <a:rPr sz="1900" spc="-5" dirty="0"/>
                        <a:t>requirements (the  </a:t>
                      </a:r>
                      <a:r>
                        <a:rPr sz="1900" dirty="0"/>
                        <a:t>nature of the</a:t>
                      </a:r>
                      <a:r>
                        <a:rPr sz="1900" spc="-125" dirty="0"/>
                        <a:t> </a:t>
                      </a:r>
                      <a:r>
                        <a:rPr sz="1900" dirty="0"/>
                        <a:t>operation  and abilities of  employees)</a:t>
                      </a:r>
                      <a:endParaRPr sz="1900" dirty="0">
                        <a:latin typeface="Arial"/>
                        <a:cs typeface="Arial"/>
                      </a:endParaRPr>
                    </a:p>
                  </a:txBody>
                  <a:tcPr marL="0" marR="0" marT="115147"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27391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Management as an Art, Science &amp; Profe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57" y="764704"/>
            <a:ext cx="9044947" cy="542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148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91539" y="688340"/>
            <a:ext cx="7344409" cy="695960"/>
          </a:xfrm>
          <a:prstGeom prst="rect">
            <a:avLst/>
          </a:prstGeom>
        </p:spPr>
        <p:txBody>
          <a:bodyPr vert="horz" wrap="square" lIns="0" tIns="12700" rIns="0" bIns="0" rtlCol="0">
            <a:spAutoFit/>
          </a:bodyPr>
          <a:lstStyle/>
          <a:p>
            <a:pPr marL="12700">
              <a:lnSpc>
                <a:spcPct val="100000"/>
              </a:lnSpc>
              <a:spcBef>
                <a:spcPts val="100"/>
              </a:spcBef>
            </a:pPr>
            <a:r>
              <a:rPr dirty="0"/>
              <a:t>Management </a:t>
            </a:r>
            <a:r>
              <a:rPr spc="-10" dirty="0"/>
              <a:t>as </a:t>
            </a:r>
            <a:r>
              <a:rPr dirty="0"/>
              <a:t>a</a:t>
            </a:r>
            <a:r>
              <a:rPr spc="-70" dirty="0"/>
              <a:t> </a:t>
            </a:r>
            <a:r>
              <a:rPr dirty="0"/>
              <a:t>Science</a:t>
            </a:r>
          </a:p>
        </p:txBody>
      </p:sp>
      <p:sp>
        <p:nvSpPr>
          <p:cNvPr id="3" name="object 3"/>
          <p:cNvSpPr txBox="1"/>
          <p:nvPr/>
        </p:nvSpPr>
        <p:spPr>
          <a:xfrm>
            <a:off x="535940" y="1531620"/>
            <a:ext cx="8072755" cy="1203960"/>
          </a:xfrm>
          <a:prstGeom prst="rect">
            <a:avLst/>
          </a:prstGeom>
        </p:spPr>
        <p:txBody>
          <a:bodyPr vert="horz" wrap="square" lIns="0" tIns="114300" rIns="0" bIns="0" rtlCol="0">
            <a:spAutoFit/>
          </a:bodyPr>
          <a:lstStyle/>
          <a:p>
            <a:pPr marL="355600" indent="-342900">
              <a:lnSpc>
                <a:spcPct val="100000"/>
              </a:lnSpc>
              <a:spcBef>
                <a:spcPts val="900"/>
              </a:spcBef>
              <a:buChar char="•"/>
              <a:tabLst>
                <a:tab pos="355600" algn="l"/>
              </a:tabLst>
            </a:pPr>
            <a:r>
              <a:rPr sz="3200" u="heavy" spc="-5" dirty="0">
                <a:solidFill>
                  <a:schemeClr val="bg1"/>
                </a:solidFill>
                <a:uFill>
                  <a:solidFill>
                    <a:srgbClr val="006698"/>
                  </a:solidFill>
                </a:uFill>
                <a:latin typeface="Verdana"/>
                <a:cs typeface="Verdana"/>
              </a:rPr>
              <a:t>Science:</a:t>
            </a:r>
            <a:endParaRPr sz="3200" dirty="0">
              <a:solidFill>
                <a:schemeClr val="bg1"/>
              </a:solidFill>
              <a:latin typeface="Verdana"/>
              <a:cs typeface="Verdana"/>
            </a:endParaRPr>
          </a:p>
          <a:p>
            <a:pPr marL="12700">
              <a:lnSpc>
                <a:spcPct val="100000"/>
              </a:lnSpc>
              <a:spcBef>
                <a:spcPts val="800"/>
              </a:spcBef>
              <a:tabLst>
                <a:tab pos="1939289" algn="l"/>
                <a:tab pos="2634615" algn="l"/>
                <a:tab pos="3247390" algn="l"/>
                <a:tab pos="6306820" algn="l"/>
                <a:tab pos="7670800" algn="l"/>
              </a:tabLst>
            </a:pPr>
            <a:r>
              <a:rPr sz="3200" spc="10" dirty="0">
                <a:solidFill>
                  <a:schemeClr val="bg1"/>
                </a:solidFill>
                <a:latin typeface="Verdana"/>
                <a:cs typeface="Verdana"/>
              </a:rPr>
              <a:t>S</a:t>
            </a:r>
            <a:r>
              <a:rPr sz="3200" spc="-10" dirty="0">
                <a:solidFill>
                  <a:schemeClr val="bg1"/>
                </a:solidFill>
                <a:latin typeface="Verdana"/>
                <a:cs typeface="Verdana"/>
              </a:rPr>
              <a:t>c</a:t>
            </a:r>
            <a:r>
              <a:rPr sz="3200" dirty="0">
                <a:solidFill>
                  <a:schemeClr val="bg1"/>
                </a:solidFill>
                <a:latin typeface="Verdana"/>
                <a:cs typeface="Verdana"/>
              </a:rPr>
              <a:t>ien</a:t>
            </a:r>
            <a:r>
              <a:rPr sz="3200" spc="-10" dirty="0">
                <a:solidFill>
                  <a:schemeClr val="bg1"/>
                </a:solidFill>
                <a:latin typeface="Verdana"/>
                <a:cs typeface="Verdana"/>
              </a:rPr>
              <a:t>c</a:t>
            </a:r>
            <a:r>
              <a:rPr sz="3200" dirty="0">
                <a:solidFill>
                  <a:schemeClr val="bg1"/>
                </a:solidFill>
                <a:latin typeface="Verdana"/>
                <a:cs typeface="Verdana"/>
              </a:rPr>
              <a:t>e	is	a	s</a:t>
            </a:r>
            <a:r>
              <a:rPr sz="3200" spc="5" dirty="0">
                <a:solidFill>
                  <a:schemeClr val="bg1"/>
                </a:solidFill>
                <a:latin typeface="Verdana"/>
                <a:cs typeface="Verdana"/>
              </a:rPr>
              <a:t>y</a:t>
            </a:r>
            <a:r>
              <a:rPr sz="3200" dirty="0">
                <a:solidFill>
                  <a:schemeClr val="bg1"/>
                </a:solidFill>
                <a:latin typeface="Verdana"/>
                <a:cs typeface="Verdana"/>
              </a:rPr>
              <a:t>s</a:t>
            </a:r>
            <a:r>
              <a:rPr sz="3200" spc="-5" dirty="0">
                <a:solidFill>
                  <a:schemeClr val="bg1"/>
                </a:solidFill>
                <a:latin typeface="Verdana"/>
                <a:cs typeface="Verdana"/>
              </a:rPr>
              <a:t>te</a:t>
            </a:r>
            <a:r>
              <a:rPr sz="3200" spc="5" dirty="0">
                <a:solidFill>
                  <a:schemeClr val="bg1"/>
                </a:solidFill>
                <a:latin typeface="Verdana"/>
                <a:cs typeface="Verdana"/>
              </a:rPr>
              <a:t>m</a:t>
            </a:r>
            <a:r>
              <a:rPr sz="3200" spc="-5" dirty="0">
                <a:solidFill>
                  <a:schemeClr val="bg1"/>
                </a:solidFill>
                <a:latin typeface="Verdana"/>
                <a:cs typeface="Verdana"/>
              </a:rPr>
              <a:t>a</a:t>
            </a:r>
            <a:r>
              <a:rPr sz="3200" spc="5" dirty="0">
                <a:solidFill>
                  <a:schemeClr val="bg1"/>
                </a:solidFill>
                <a:latin typeface="Verdana"/>
                <a:cs typeface="Verdana"/>
              </a:rPr>
              <a:t>t</a:t>
            </a:r>
            <a:r>
              <a:rPr sz="3200" spc="-10" dirty="0">
                <a:solidFill>
                  <a:schemeClr val="bg1"/>
                </a:solidFill>
                <a:latin typeface="Verdana"/>
                <a:cs typeface="Verdana"/>
              </a:rPr>
              <a:t>i</a:t>
            </a:r>
            <a:r>
              <a:rPr sz="3200" spc="-5" dirty="0">
                <a:solidFill>
                  <a:schemeClr val="bg1"/>
                </a:solidFill>
                <a:latin typeface="Verdana"/>
                <a:cs typeface="Verdana"/>
              </a:rPr>
              <a:t>z</a:t>
            </a:r>
            <a:r>
              <a:rPr sz="3200" spc="5" dirty="0">
                <a:solidFill>
                  <a:schemeClr val="bg1"/>
                </a:solidFill>
                <a:latin typeface="Verdana"/>
                <a:cs typeface="Verdana"/>
              </a:rPr>
              <a:t>e</a:t>
            </a:r>
            <a:r>
              <a:rPr sz="3200" dirty="0">
                <a:solidFill>
                  <a:schemeClr val="bg1"/>
                </a:solidFill>
                <a:latin typeface="Verdana"/>
                <a:cs typeface="Verdana"/>
              </a:rPr>
              <a:t>d	</a:t>
            </a:r>
            <a:r>
              <a:rPr sz="3200" spc="-5" dirty="0">
                <a:solidFill>
                  <a:schemeClr val="bg1"/>
                </a:solidFill>
                <a:latin typeface="Verdana"/>
                <a:cs typeface="Verdana"/>
              </a:rPr>
              <a:t>b</a:t>
            </a:r>
            <a:r>
              <a:rPr sz="3200" spc="5" dirty="0">
                <a:solidFill>
                  <a:schemeClr val="bg1"/>
                </a:solidFill>
                <a:latin typeface="Verdana"/>
                <a:cs typeface="Verdana"/>
              </a:rPr>
              <a:t>o</a:t>
            </a:r>
            <a:r>
              <a:rPr sz="3200" spc="-5" dirty="0">
                <a:solidFill>
                  <a:schemeClr val="bg1"/>
                </a:solidFill>
                <a:latin typeface="Verdana"/>
                <a:cs typeface="Verdana"/>
              </a:rPr>
              <a:t>d</a:t>
            </a:r>
            <a:r>
              <a:rPr sz="3200" dirty="0">
                <a:solidFill>
                  <a:schemeClr val="bg1"/>
                </a:solidFill>
                <a:latin typeface="Verdana"/>
                <a:cs typeface="Verdana"/>
              </a:rPr>
              <a:t>y	</a:t>
            </a:r>
            <a:r>
              <a:rPr sz="3200" spc="-5" dirty="0">
                <a:solidFill>
                  <a:schemeClr val="bg1"/>
                </a:solidFill>
                <a:latin typeface="Verdana"/>
                <a:cs typeface="Verdana"/>
              </a:rPr>
              <a:t>of</a:t>
            </a:r>
            <a:endParaRPr sz="3200" dirty="0">
              <a:solidFill>
                <a:schemeClr val="bg1"/>
              </a:solidFill>
              <a:latin typeface="Verdana"/>
              <a:cs typeface="Verdana"/>
            </a:endParaRPr>
          </a:p>
        </p:txBody>
      </p:sp>
      <p:sp>
        <p:nvSpPr>
          <p:cNvPr id="4" name="object 4"/>
          <p:cNvSpPr txBox="1"/>
          <p:nvPr/>
        </p:nvSpPr>
        <p:spPr>
          <a:xfrm>
            <a:off x="878839" y="2710179"/>
            <a:ext cx="2205990" cy="513080"/>
          </a:xfrm>
          <a:prstGeom prst="rect">
            <a:avLst/>
          </a:prstGeom>
        </p:spPr>
        <p:txBody>
          <a:bodyPr vert="horz" wrap="square" lIns="0" tIns="12700" rIns="0" bIns="0" rtlCol="0">
            <a:spAutoFit/>
          </a:bodyPr>
          <a:lstStyle/>
          <a:p>
            <a:pPr marL="12700">
              <a:lnSpc>
                <a:spcPct val="100000"/>
              </a:lnSpc>
              <a:spcBef>
                <a:spcPts val="100"/>
              </a:spcBef>
            </a:pPr>
            <a:r>
              <a:rPr sz="3200" spc="-5" dirty="0">
                <a:solidFill>
                  <a:schemeClr val="bg1"/>
                </a:solidFill>
                <a:latin typeface="Verdana"/>
                <a:cs typeface="Verdana"/>
              </a:rPr>
              <a:t>knowledge</a:t>
            </a:r>
            <a:endParaRPr sz="3200">
              <a:solidFill>
                <a:schemeClr val="bg1"/>
              </a:solidFill>
              <a:latin typeface="Verdana"/>
              <a:cs typeface="Verdana"/>
            </a:endParaRPr>
          </a:p>
        </p:txBody>
      </p:sp>
      <p:sp>
        <p:nvSpPr>
          <p:cNvPr id="5" name="object 5"/>
          <p:cNvSpPr txBox="1"/>
          <p:nvPr/>
        </p:nvSpPr>
        <p:spPr>
          <a:xfrm>
            <a:off x="3815959" y="2710179"/>
            <a:ext cx="4792980" cy="999490"/>
          </a:xfrm>
          <a:prstGeom prst="rect">
            <a:avLst/>
          </a:prstGeom>
        </p:spPr>
        <p:txBody>
          <a:bodyPr vert="horz" wrap="square" lIns="0" tIns="12700" rIns="0" bIns="0" rtlCol="0">
            <a:spAutoFit/>
          </a:bodyPr>
          <a:lstStyle/>
          <a:p>
            <a:pPr marL="12700" marR="5080" indent="290830">
              <a:lnSpc>
                <a:spcPct val="100000"/>
              </a:lnSpc>
              <a:spcBef>
                <a:spcPts val="100"/>
              </a:spcBef>
              <a:tabLst>
                <a:tab pos="2299970" algn="l"/>
                <a:tab pos="2522220" algn="l"/>
                <a:tab pos="4024629" algn="l"/>
              </a:tabLst>
            </a:pPr>
            <a:r>
              <a:rPr sz="3200" dirty="0">
                <a:solidFill>
                  <a:schemeClr val="bg1"/>
                </a:solidFill>
                <a:latin typeface="Verdana"/>
                <a:cs typeface="Verdana"/>
              </a:rPr>
              <a:t>which		es</a:t>
            </a:r>
            <a:r>
              <a:rPr sz="3200" spc="-5" dirty="0">
                <a:solidFill>
                  <a:schemeClr val="bg1"/>
                </a:solidFill>
                <a:latin typeface="Verdana"/>
                <a:cs typeface="Verdana"/>
              </a:rPr>
              <a:t>tab</a:t>
            </a:r>
            <a:r>
              <a:rPr sz="3200" spc="-10" dirty="0">
                <a:solidFill>
                  <a:schemeClr val="bg1"/>
                </a:solidFill>
                <a:latin typeface="Verdana"/>
                <a:cs typeface="Verdana"/>
              </a:rPr>
              <a:t>l</a:t>
            </a:r>
            <a:r>
              <a:rPr sz="3200" dirty="0">
                <a:solidFill>
                  <a:schemeClr val="bg1"/>
                </a:solidFill>
                <a:latin typeface="Verdana"/>
                <a:cs typeface="Verdana"/>
              </a:rPr>
              <a:t>ish</a:t>
            </a:r>
            <a:r>
              <a:rPr sz="3200" spc="-10" dirty="0">
                <a:solidFill>
                  <a:schemeClr val="bg1"/>
                </a:solidFill>
                <a:latin typeface="Verdana"/>
                <a:cs typeface="Verdana"/>
              </a:rPr>
              <a:t>e</a:t>
            </a:r>
            <a:r>
              <a:rPr sz="3200" dirty="0">
                <a:solidFill>
                  <a:schemeClr val="bg1"/>
                </a:solidFill>
                <a:latin typeface="Verdana"/>
                <a:cs typeface="Verdana"/>
              </a:rPr>
              <a:t>s  </a:t>
            </a:r>
            <a:r>
              <a:rPr sz="3200" spc="-5" dirty="0">
                <a:solidFill>
                  <a:schemeClr val="bg1"/>
                </a:solidFill>
                <a:latin typeface="Verdana"/>
                <a:cs typeface="Verdana"/>
              </a:rPr>
              <a:t>b</a:t>
            </a:r>
            <a:r>
              <a:rPr sz="3200" dirty="0">
                <a:solidFill>
                  <a:schemeClr val="bg1"/>
                </a:solidFill>
                <a:latin typeface="Verdana"/>
                <a:cs typeface="Verdana"/>
              </a:rPr>
              <a:t>e</a:t>
            </a:r>
            <a:r>
              <a:rPr sz="3200" spc="-5" dirty="0">
                <a:solidFill>
                  <a:schemeClr val="bg1"/>
                </a:solidFill>
                <a:latin typeface="Verdana"/>
                <a:cs typeface="Verdana"/>
              </a:rPr>
              <a:t>t</a:t>
            </a:r>
            <a:r>
              <a:rPr sz="3200" spc="10" dirty="0">
                <a:solidFill>
                  <a:schemeClr val="bg1"/>
                </a:solidFill>
                <a:latin typeface="Verdana"/>
                <a:cs typeface="Verdana"/>
              </a:rPr>
              <a:t>w</a:t>
            </a:r>
            <a:r>
              <a:rPr sz="3200" spc="-10" dirty="0">
                <a:solidFill>
                  <a:schemeClr val="bg1"/>
                </a:solidFill>
                <a:latin typeface="Verdana"/>
                <a:cs typeface="Verdana"/>
              </a:rPr>
              <a:t>e</a:t>
            </a:r>
            <a:r>
              <a:rPr sz="3200" dirty="0">
                <a:solidFill>
                  <a:schemeClr val="bg1"/>
                </a:solidFill>
                <a:latin typeface="Verdana"/>
                <a:cs typeface="Verdana"/>
              </a:rPr>
              <a:t>en	c</a:t>
            </a:r>
            <a:r>
              <a:rPr sz="3200" spc="-5" dirty="0">
                <a:solidFill>
                  <a:schemeClr val="bg1"/>
                </a:solidFill>
                <a:latin typeface="Verdana"/>
                <a:cs typeface="Verdana"/>
              </a:rPr>
              <a:t>a</a:t>
            </a:r>
            <a:r>
              <a:rPr sz="3200" dirty="0">
                <a:solidFill>
                  <a:schemeClr val="bg1"/>
                </a:solidFill>
                <a:latin typeface="Verdana"/>
                <a:cs typeface="Verdana"/>
              </a:rPr>
              <a:t>use	</a:t>
            </a:r>
            <a:r>
              <a:rPr sz="3200" spc="-5" dirty="0">
                <a:solidFill>
                  <a:schemeClr val="bg1"/>
                </a:solidFill>
                <a:latin typeface="Verdana"/>
                <a:cs typeface="Verdana"/>
              </a:rPr>
              <a:t>a</a:t>
            </a:r>
            <a:r>
              <a:rPr sz="3200" dirty="0">
                <a:solidFill>
                  <a:schemeClr val="bg1"/>
                </a:solidFill>
                <a:latin typeface="Verdana"/>
                <a:cs typeface="Verdana"/>
              </a:rPr>
              <a:t>nd</a:t>
            </a:r>
            <a:endParaRPr sz="3200">
              <a:solidFill>
                <a:schemeClr val="bg1"/>
              </a:solidFill>
              <a:latin typeface="Verdana"/>
              <a:cs typeface="Verdana"/>
            </a:endParaRPr>
          </a:p>
        </p:txBody>
      </p:sp>
      <p:sp>
        <p:nvSpPr>
          <p:cNvPr id="6" name="object 6"/>
          <p:cNvSpPr txBox="1"/>
          <p:nvPr/>
        </p:nvSpPr>
        <p:spPr>
          <a:xfrm>
            <a:off x="878839" y="3196589"/>
            <a:ext cx="2405380" cy="1000760"/>
          </a:xfrm>
          <a:prstGeom prst="rect">
            <a:avLst/>
          </a:prstGeom>
        </p:spPr>
        <p:txBody>
          <a:bodyPr vert="horz" wrap="square" lIns="0" tIns="12700" rIns="0" bIns="0" rtlCol="0">
            <a:spAutoFit/>
          </a:bodyPr>
          <a:lstStyle/>
          <a:p>
            <a:pPr marL="12700" marR="5080">
              <a:lnSpc>
                <a:spcPct val="100000"/>
              </a:lnSpc>
              <a:spcBef>
                <a:spcPts val="100"/>
              </a:spcBef>
            </a:pPr>
            <a:r>
              <a:rPr sz="3200" dirty="0">
                <a:solidFill>
                  <a:schemeClr val="bg1"/>
                </a:solidFill>
                <a:latin typeface="Verdana"/>
                <a:cs typeface="Verdana"/>
              </a:rPr>
              <a:t>re</a:t>
            </a:r>
            <a:r>
              <a:rPr sz="3200" spc="-10" dirty="0">
                <a:solidFill>
                  <a:schemeClr val="bg1"/>
                </a:solidFill>
                <a:latin typeface="Verdana"/>
                <a:cs typeface="Verdana"/>
              </a:rPr>
              <a:t>l</a:t>
            </a:r>
            <a:r>
              <a:rPr sz="3200" spc="-5" dirty="0">
                <a:solidFill>
                  <a:schemeClr val="bg1"/>
                </a:solidFill>
                <a:latin typeface="Verdana"/>
                <a:cs typeface="Verdana"/>
              </a:rPr>
              <a:t>at</a:t>
            </a:r>
            <a:r>
              <a:rPr sz="3200" dirty="0">
                <a:solidFill>
                  <a:schemeClr val="bg1"/>
                </a:solidFill>
                <a:latin typeface="Verdana"/>
                <a:cs typeface="Verdana"/>
              </a:rPr>
              <a:t>i</a:t>
            </a:r>
            <a:r>
              <a:rPr sz="3200" spc="-5" dirty="0">
                <a:solidFill>
                  <a:schemeClr val="bg1"/>
                </a:solidFill>
                <a:latin typeface="Verdana"/>
                <a:cs typeface="Verdana"/>
              </a:rPr>
              <a:t>o</a:t>
            </a:r>
            <a:r>
              <a:rPr sz="3200" dirty="0">
                <a:solidFill>
                  <a:schemeClr val="bg1"/>
                </a:solidFill>
                <a:latin typeface="Verdana"/>
                <a:cs typeface="Verdana"/>
              </a:rPr>
              <a:t>nsh</a:t>
            </a:r>
            <a:r>
              <a:rPr sz="3200" spc="-10" dirty="0">
                <a:solidFill>
                  <a:schemeClr val="bg1"/>
                </a:solidFill>
                <a:latin typeface="Verdana"/>
                <a:cs typeface="Verdana"/>
              </a:rPr>
              <a:t>i</a:t>
            </a:r>
            <a:r>
              <a:rPr sz="3200" dirty="0">
                <a:solidFill>
                  <a:schemeClr val="bg1"/>
                </a:solidFill>
                <a:latin typeface="Verdana"/>
                <a:cs typeface="Verdana"/>
              </a:rPr>
              <a:t>p  </a:t>
            </a:r>
            <a:r>
              <a:rPr sz="3200" spc="-5" dirty="0">
                <a:solidFill>
                  <a:schemeClr val="bg1"/>
                </a:solidFill>
                <a:latin typeface="Verdana"/>
                <a:cs typeface="Verdana"/>
              </a:rPr>
              <a:t>effect.</a:t>
            </a:r>
            <a:endParaRPr sz="3200" dirty="0">
              <a:solidFill>
                <a:schemeClr val="bg1"/>
              </a:solidFill>
              <a:latin typeface="Verdana"/>
              <a:cs typeface="Verdana"/>
            </a:endParaRPr>
          </a:p>
        </p:txBody>
      </p:sp>
    </p:spTree>
    <p:extLst>
      <p:ext uri="{BB962C8B-B14F-4D97-AF65-F5344CB8AC3E}">
        <p14:creationId xmlns:p14="http://schemas.microsoft.com/office/powerpoint/2010/main" val="916963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81710" y="789940"/>
            <a:ext cx="7218680" cy="0"/>
          </a:xfrm>
          <a:custGeom>
            <a:avLst/>
            <a:gdLst/>
            <a:ahLst/>
            <a:cxnLst/>
            <a:rect l="l" t="t" r="r" b="b"/>
            <a:pathLst>
              <a:path w="7218680">
                <a:moveTo>
                  <a:pt x="0" y="0"/>
                </a:moveTo>
                <a:lnTo>
                  <a:pt x="7218680" y="0"/>
                </a:lnTo>
              </a:path>
            </a:pathLst>
          </a:custGeom>
          <a:ln w="26670">
            <a:solidFill>
              <a:srgbClr val="000000"/>
            </a:solidFill>
          </a:ln>
        </p:spPr>
        <p:txBody>
          <a:bodyPr wrap="square" lIns="0" tIns="0" rIns="0" bIns="0" rtlCol="0"/>
          <a:lstStyle/>
          <a:p>
            <a:endParaRPr/>
          </a:p>
        </p:txBody>
      </p:sp>
      <p:sp>
        <p:nvSpPr>
          <p:cNvPr id="3" name="object 3"/>
          <p:cNvSpPr/>
          <p:nvPr/>
        </p:nvSpPr>
        <p:spPr>
          <a:xfrm>
            <a:off x="956310" y="764540"/>
            <a:ext cx="7218680" cy="0"/>
          </a:xfrm>
          <a:custGeom>
            <a:avLst/>
            <a:gdLst/>
            <a:ahLst/>
            <a:cxnLst/>
            <a:rect l="l" t="t" r="r" b="b"/>
            <a:pathLst>
              <a:path w="7218680">
                <a:moveTo>
                  <a:pt x="0" y="0"/>
                </a:moveTo>
                <a:lnTo>
                  <a:pt x="7218680" y="0"/>
                </a:lnTo>
              </a:path>
            </a:pathLst>
          </a:custGeom>
          <a:ln w="26670">
            <a:solidFill>
              <a:srgbClr val="006666"/>
            </a:solidFill>
          </a:ln>
        </p:spPr>
        <p:txBody>
          <a:bodyPr wrap="square" lIns="0" tIns="0" rIns="0" bIns="0" rtlCol="0"/>
          <a:lstStyle/>
          <a:p>
            <a:endParaRPr/>
          </a:p>
        </p:txBody>
      </p:sp>
      <p:sp>
        <p:nvSpPr>
          <p:cNvPr id="4" name="object 4"/>
          <p:cNvSpPr/>
          <p:nvPr/>
        </p:nvSpPr>
        <p:spPr>
          <a:xfrm>
            <a:off x="3662679" y="1338580"/>
            <a:ext cx="1855470" cy="0"/>
          </a:xfrm>
          <a:custGeom>
            <a:avLst/>
            <a:gdLst/>
            <a:ahLst/>
            <a:cxnLst/>
            <a:rect l="l" t="t" r="r" b="b"/>
            <a:pathLst>
              <a:path w="1855470">
                <a:moveTo>
                  <a:pt x="0" y="0"/>
                </a:moveTo>
                <a:lnTo>
                  <a:pt x="1855470" y="0"/>
                </a:lnTo>
              </a:path>
            </a:pathLst>
          </a:custGeom>
          <a:ln w="26670">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457200" y="517913"/>
            <a:ext cx="8229600" cy="750847"/>
          </a:xfrm>
          <a:prstGeom prst="rect">
            <a:avLst/>
          </a:prstGeom>
        </p:spPr>
        <p:txBody>
          <a:bodyPr vert="horz" wrap="square" lIns="0" tIns="197485" rIns="0" bIns="0" rtlCol="0">
            <a:spAutoFit/>
          </a:bodyPr>
          <a:lstStyle/>
          <a:p>
            <a:pPr marL="2798445" marR="5080" indent="-2680970">
              <a:lnSpc>
                <a:spcPts val="4320"/>
              </a:lnSpc>
              <a:spcBef>
                <a:spcPts val="645"/>
              </a:spcBef>
            </a:pPr>
            <a:r>
              <a:rPr sz="4000" spc="-10" dirty="0"/>
              <a:t>Testing </a:t>
            </a:r>
            <a:r>
              <a:rPr sz="4000" dirty="0"/>
              <a:t>of </a:t>
            </a:r>
            <a:r>
              <a:rPr sz="4000" spc="-5" dirty="0"/>
              <a:t>Management as</a:t>
            </a:r>
            <a:r>
              <a:rPr sz="4000" spc="-85" dirty="0"/>
              <a:t> </a:t>
            </a:r>
            <a:r>
              <a:rPr sz="4000" dirty="0"/>
              <a:t>a  </a:t>
            </a:r>
            <a:r>
              <a:rPr sz="4000" spc="-10" dirty="0"/>
              <a:t>Science</a:t>
            </a:r>
            <a:endParaRPr sz="4000" dirty="0"/>
          </a:p>
        </p:txBody>
      </p:sp>
      <p:sp>
        <p:nvSpPr>
          <p:cNvPr id="6" name="object 6"/>
          <p:cNvSpPr/>
          <p:nvPr/>
        </p:nvSpPr>
        <p:spPr>
          <a:xfrm>
            <a:off x="3637279" y="1313180"/>
            <a:ext cx="1855470" cy="0"/>
          </a:xfrm>
          <a:custGeom>
            <a:avLst/>
            <a:gdLst/>
            <a:ahLst/>
            <a:cxnLst/>
            <a:rect l="l" t="t" r="r" b="b"/>
            <a:pathLst>
              <a:path w="1855470">
                <a:moveTo>
                  <a:pt x="0" y="0"/>
                </a:moveTo>
                <a:lnTo>
                  <a:pt x="1855470" y="0"/>
                </a:lnTo>
              </a:path>
            </a:pathLst>
          </a:custGeom>
          <a:ln w="26670">
            <a:solidFill>
              <a:srgbClr val="006666"/>
            </a:solidFill>
          </a:ln>
        </p:spPr>
        <p:txBody>
          <a:bodyPr wrap="square" lIns="0" tIns="0" rIns="0" bIns="0" rtlCol="0"/>
          <a:lstStyle/>
          <a:p>
            <a:endParaRPr/>
          </a:p>
        </p:txBody>
      </p:sp>
      <p:sp>
        <p:nvSpPr>
          <p:cNvPr id="7" name="object 7"/>
          <p:cNvSpPr txBox="1"/>
          <p:nvPr/>
        </p:nvSpPr>
        <p:spPr>
          <a:xfrm>
            <a:off x="554682" y="1715358"/>
            <a:ext cx="7905750" cy="3945890"/>
          </a:xfrm>
          <a:prstGeom prst="rect">
            <a:avLst/>
          </a:prstGeom>
        </p:spPr>
        <p:txBody>
          <a:bodyPr vert="horz" wrap="square" lIns="0" tIns="114300" rIns="0" bIns="0" rtlCol="0">
            <a:spAutoFit/>
          </a:bodyPr>
          <a:lstStyle/>
          <a:p>
            <a:pPr marL="355600" indent="-342900">
              <a:lnSpc>
                <a:spcPct val="100000"/>
              </a:lnSpc>
              <a:spcBef>
                <a:spcPts val="900"/>
              </a:spcBef>
              <a:buChar char="•"/>
              <a:tabLst>
                <a:tab pos="355600" algn="l"/>
              </a:tabLst>
            </a:pPr>
            <a:r>
              <a:rPr sz="3200" spc="-5" dirty="0">
                <a:solidFill>
                  <a:schemeClr val="bg1"/>
                </a:solidFill>
                <a:latin typeface="Verdana"/>
                <a:cs typeface="Verdana"/>
              </a:rPr>
              <a:t>Systematised Body </a:t>
            </a:r>
            <a:r>
              <a:rPr sz="3200" dirty="0">
                <a:solidFill>
                  <a:schemeClr val="bg1"/>
                </a:solidFill>
                <a:latin typeface="Verdana"/>
                <a:cs typeface="Verdana"/>
              </a:rPr>
              <a:t>of</a:t>
            </a:r>
            <a:r>
              <a:rPr sz="3200" spc="5" dirty="0">
                <a:solidFill>
                  <a:schemeClr val="bg1"/>
                </a:solidFill>
                <a:latin typeface="Verdana"/>
                <a:cs typeface="Verdana"/>
              </a:rPr>
              <a:t> </a:t>
            </a:r>
            <a:r>
              <a:rPr sz="3200" spc="-5" dirty="0">
                <a:solidFill>
                  <a:schemeClr val="bg1"/>
                </a:solidFill>
                <a:latin typeface="Verdana"/>
                <a:cs typeface="Verdana"/>
              </a:rPr>
              <a:t>knowledge</a:t>
            </a:r>
            <a:endParaRPr sz="3200" dirty="0">
              <a:solidFill>
                <a:schemeClr val="bg1"/>
              </a:solidFill>
              <a:latin typeface="Verdana"/>
              <a:cs typeface="Verdana"/>
            </a:endParaRPr>
          </a:p>
          <a:p>
            <a:pPr marL="355600" marR="5080" indent="-342900">
              <a:lnSpc>
                <a:spcPct val="100000"/>
              </a:lnSpc>
              <a:spcBef>
                <a:spcPts val="800"/>
              </a:spcBef>
              <a:buChar char="•"/>
              <a:tabLst>
                <a:tab pos="355600" algn="l"/>
              </a:tabLst>
            </a:pPr>
            <a:r>
              <a:rPr sz="3200" spc="-5" dirty="0">
                <a:solidFill>
                  <a:schemeClr val="bg1"/>
                </a:solidFill>
                <a:latin typeface="Verdana"/>
                <a:cs typeface="Verdana"/>
              </a:rPr>
              <a:t>Based on collection of facts, Analysis  and experiments</a:t>
            </a:r>
            <a:endParaRPr sz="3200" dirty="0">
              <a:solidFill>
                <a:schemeClr val="bg1"/>
              </a:solidFill>
              <a:latin typeface="Verdana"/>
              <a:cs typeface="Verdana"/>
            </a:endParaRPr>
          </a:p>
          <a:p>
            <a:pPr marL="355600" indent="-342900">
              <a:lnSpc>
                <a:spcPct val="100000"/>
              </a:lnSpc>
              <a:spcBef>
                <a:spcPts val="790"/>
              </a:spcBef>
              <a:buChar char="•"/>
              <a:tabLst>
                <a:tab pos="355600" algn="l"/>
              </a:tabLst>
            </a:pPr>
            <a:r>
              <a:rPr sz="3200" spc="-5" dirty="0">
                <a:solidFill>
                  <a:schemeClr val="bg1"/>
                </a:solidFill>
                <a:latin typeface="Verdana"/>
                <a:cs typeface="Verdana"/>
              </a:rPr>
              <a:t>Universal</a:t>
            </a:r>
            <a:r>
              <a:rPr sz="3200" dirty="0">
                <a:solidFill>
                  <a:schemeClr val="bg1"/>
                </a:solidFill>
                <a:latin typeface="Verdana"/>
                <a:cs typeface="Verdana"/>
              </a:rPr>
              <a:t> </a:t>
            </a:r>
            <a:r>
              <a:rPr sz="3200" spc="-5" dirty="0">
                <a:solidFill>
                  <a:schemeClr val="bg1"/>
                </a:solidFill>
                <a:latin typeface="Verdana"/>
                <a:cs typeface="Verdana"/>
              </a:rPr>
              <a:t>Application</a:t>
            </a:r>
            <a:endParaRPr sz="3200" dirty="0">
              <a:solidFill>
                <a:schemeClr val="bg1"/>
              </a:solidFill>
              <a:latin typeface="Verdana"/>
              <a:cs typeface="Verdana"/>
            </a:endParaRPr>
          </a:p>
          <a:p>
            <a:pPr marL="355600" indent="-342900">
              <a:lnSpc>
                <a:spcPct val="100000"/>
              </a:lnSpc>
              <a:spcBef>
                <a:spcPts val="800"/>
              </a:spcBef>
              <a:buChar char="•"/>
              <a:tabLst>
                <a:tab pos="355600" algn="l"/>
              </a:tabLst>
            </a:pPr>
            <a:r>
              <a:rPr sz="3200" spc="-5" dirty="0">
                <a:solidFill>
                  <a:schemeClr val="bg1"/>
                </a:solidFill>
                <a:latin typeface="Verdana"/>
                <a:cs typeface="Verdana"/>
              </a:rPr>
              <a:t>Cause and effect</a:t>
            </a:r>
            <a:r>
              <a:rPr sz="3200" dirty="0">
                <a:solidFill>
                  <a:schemeClr val="bg1"/>
                </a:solidFill>
                <a:latin typeface="Verdana"/>
                <a:cs typeface="Verdana"/>
              </a:rPr>
              <a:t> </a:t>
            </a:r>
            <a:r>
              <a:rPr sz="3200" spc="-5" dirty="0">
                <a:solidFill>
                  <a:schemeClr val="bg1"/>
                </a:solidFill>
                <a:latin typeface="Verdana"/>
                <a:cs typeface="Verdana"/>
              </a:rPr>
              <a:t>Relationship</a:t>
            </a:r>
            <a:endParaRPr sz="3200" dirty="0">
              <a:solidFill>
                <a:schemeClr val="bg1"/>
              </a:solidFill>
              <a:latin typeface="Verdana"/>
              <a:cs typeface="Verdana"/>
            </a:endParaRPr>
          </a:p>
          <a:p>
            <a:pPr marL="355600" marR="46355" indent="-342900">
              <a:lnSpc>
                <a:spcPct val="100000"/>
              </a:lnSpc>
              <a:spcBef>
                <a:spcPts val="800"/>
              </a:spcBef>
              <a:buChar char="•"/>
              <a:tabLst>
                <a:tab pos="355600" algn="l"/>
              </a:tabLst>
            </a:pPr>
            <a:r>
              <a:rPr sz="3200" spc="-5" dirty="0">
                <a:solidFill>
                  <a:schemeClr val="bg1"/>
                </a:solidFill>
                <a:latin typeface="Verdana"/>
                <a:cs typeface="Verdana"/>
              </a:rPr>
              <a:t>Verification </a:t>
            </a:r>
            <a:r>
              <a:rPr sz="3200" dirty="0">
                <a:solidFill>
                  <a:schemeClr val="bg1"/>
                </a:solidFill>
                <a:latin typeface="Verdana"/>
                <a:cs typeface="Verdana"/>
              </a:rPr>
              <a:t>of </a:t>
            </a:r>
            <a:r>
              <a:rPr sz="3200" spc="-5" dirty="0">
                <a:solidFill>
                  <a:schemeClr val="bg1"/>
                </a:solidFill>
                <a:latin typeface="Verdana"/>
                <a:cs typeface="Verdana"/>
              </a:rPr>
              <a:t>validity and Prediction  of results</a:t>
            </a:r>
            <a:r>
              <a:rPr sz="3200" spc="5" dirty="0">
                <a:solidFill>
                  <a:schemeClr val="bg1"/>
                </a:solidFill>
                <a:latin typeface="Verdana"/>
                <a:cs typeface="Verdana"/>
              </a:rPr>
              <a:t> </a:t>
            </a:r>
            <a:r>
              <a:rPr sz="3200" spc="-5" dirty="0">
                <a:solidFill>
                  <a:schemeClr val="bg1"/>
                </a:solidFill>
                <a:latin typeface="Verdana"/>
                <a:cs typeface="Verdana"/>
              </a:rPr>
              <a:t>possible</a:t>
            </a:r>
            <a:endParaRPr sz="3200" dirty="0">
              <a:solidFill>
                <a:schemeClr val="bg1"/>
              </a:solidFill>
              <a:latin typeface="Verdana"/>
              <a:cs typeface="Verdana"/>
            </a:endParaRPr>
          </a:p>
        </p:txBody>
      </p:sp>
    </p:spTree>
    <p:extLst>
      <p:ext uri="{BB962C8B-B14F-4D97-AF65-F5344CB8AC3E}">
        <p14:creationId xmlns:p14="http://schemas.microsoft.com/office/powerpoint/2010/main" val="4235514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63980" y="688340"/>
            <a:ext cx="6400800" cy="695960"/>
          </a:xfrm>
          <a:prstGeom prst="rect">
            <a:avLst/>
          </a:prstGeom>
        </p:spPr>
        <p:txBody>
          <a:bodyPr vert="horz" wrap="square" lIns="0" tIns="12700" rIns="0" bIns="0" rtlCol="0">
            <a:spAutoFit/>
          </a:bodyPr>
          <a:lstStyle/>
          <a:p>
            <a:pPr marL="12700">
              <a:lnSpc>
                <a:spcPct val="100000"/>
              </a:lnSpc>
              <a:spcBef>
                <a:spcPts val="100"/>
              </a:spcBef>
            </a:pPr>
            <a:r>
              <a:rPr dirty="0"/>
              <a:t>Management </a:t>
            </a:r>
            <a:r>
              <a:rPr spc="-5" dirty="0"/>
              <a:t>as an</a:t>
            </a:r>
            <a:r>
              <a:rPr spc="-80" dirty="0"/>
              <a:t> </a:t>
            </a:r>
            <a:r>
              <a:rPr dirty="0"/>
              <a:t>Art</a:t>
            </a:r>
          </a:p>
        </p:txBody>
      </p:sp>
      <p:sp>
        <p:nvSpPr>
          <p:cNvPr id="3" name="object 3"/>
          <p:cNvSpPr txBox="1"/>
          <p:nvPr/>
        </p:nvSpPr>
        <p:spPr>
          <a:xfrm>
            <a:off x="467544" y="1949688"/>
            <a:ext cx="8284532" cy="1695336"/>
          </a:xfrm>
          <a:prstGeom prst="rect">
            <a:avLst/>
          </a:prstGeom>
        </p:spPr>
        <p:txBody>
          <a:bodyPr vert="horz" wrap="square" lIns="0" tIns="114300" rIns="0" bIns="0" rtlCol="0">
            <a:spAutoFit/>
          </a:bodyPr>
          <a:lstStyle/>
          <a:p>
            <a:pPr marL="355600" indent="-342900">
              <a:lnSpc>
                <a:spcPct val="100000"/>
              </a:lnSpc>
              <a:spcBef>
                <a:spcPts val="900"/>
              </a:spcBef>
              <a:buChar char="•"/>
              <a:tabLst>
                <a:tab pos="355600" algn="l"/>
              </a:tabLst>
            </a:pPr>
            <a:r>
              <a:rPr sz="3200" u="heavy" spc="-5" dirty="0">
                <a:solidFill>
                  <a:schemeClr val="bg1"/>
                </a:solidFill>
                <a:uFill>
                  <a:solidFill>
                    <a:srgbClr val="006698"/>
                  </a:solidFill>
                </a:uFill>
                <a:latin typeface="Verdana"/>
                <a:cs typeface="Verdana"/>
              </a:rPr>
              <a:t>Art:</a:t>
            </a:r>
            <a:endParaRPr sz="3200" dirty="0">
              <a:solidFill>
                <a:schemeClr val="bg1"/>
              </a:solidFill>
              <a:latin typeface="Verdana"/>
              <a:cs typeface="Verdana"/>
            </a:endParaRPr>
          </a:p>
          <a:p>
            <a:pPr marL="355600" marR="5080" indent="-342900">
              <a:lnSpc>
                <a:spcPct val="100000"/>
              </a:lnSpc>
              <a:spcBef>
                <a:spcPts val="800"/>
              </a:spcBef>
            </a:pPr>
            <a:r>
              <a:rPr sz="3200" dirty="0">
                <a:solidFill>
                  <a:schemeClr val="bg1"/>
                </a:solidFill>
                <a:latin typeface="Verdana"/>
                <a:cs typeface="Verdana"/>
              </a:rPr>
              <a:t>Art is </a:t>
            </a:r>
            <a:r>
              <a:rPr sz="3200" spc="-5" dirty="0">
                <a:solidFill>
                  <a:schemeClr val="bg1"/>
                </a:solidFill>
                <a:latin typeface="Verdana"/>
                <a:cs typeface="Verdana"/>
              </a:rPr>
              <a:t>bringing about of </a:t>
            </a:r>
            <a:r>
              <a:rPr sz="3200" dirty="0">
                <a:solidFill>
                  <a:schemeClr val="bg1"/>
                </a:solidFill>
                <a:latin typeface="Verdana"/>
                <a:cs typeface="Verdana"/>
              </a:rPr>
              <a:t>a </a:t>
            </a:r>
            <a:r>
              <a:rPr sz="3200" spc="-5" dirty="0">
                <a:solidFill>
                  <a:schemeClr val="bg1"/>
                </a:solidFill>
                <a:latin typeface="Verdana"/>
                <a:cs typeface="Verdana"/>
              </a:rPr>
              <a:t>desired</a:t>
            </a:r>
            <a:r>
              <a:rPr lang="en-IN" sz="3200" spc="-5" dirty="0">
                <a:solidFill>
                  <a:schemeClr val="bg1"/>
                </a:solidFill>
                <a:latin typeface="Verdana"/>
                <a:cs typeface="Verdana"/>
              </a:rPr>
              <a:t> as a</a:t>
            </a:r>
            <a:r>
              <a:rPr sz="3200" spc="-5" dirty="0">
                <a:solidFill>
                  <a:schemeClr val="bg1"/>
                </a:solidFill>
                <a:latin typeface="Verdana"/>
                <a:cs typeface="Verdana"/>
              </a:rPr>
              <a:t> result</a:t>
            </a:r>
            <a:r>
              <a:rPr sz="3200" spc="-15" dirty="0">
                <a:solidFill>
                  <a:schemeClr val="bg1"/>
                </a:solidFill>
                <a:latin typeface="Verdana"/>
                <a:cs typeface="Verdana"/>
              </a:rPr>
              <a:t> </a:t>
            </a:r>
            <a:r>
              <a:rPr sz="3200" spc="-5" dirty="0">
                <a:solidFill>
                  <a:schemeClr val="bg1"/>
                </a:solidFill>
                <a:latin typeface="Verdana"/>
                <a:cs typeface="Verdana"/>
              </a:rPr>
              <a:t>through</a:t>
            </a:r>
            <a:r>
              <a:rPr lang="en-IN" sz="3200" spc="-5" dirty="0">
                <a:solidFill>
                  <a:schemeClr val="bg1"/>
                </a:solidFill>
                <a:latin typeface="Verdana"/>
                <a:cs typeface="Verdana"/>
              </a:rPr>
              <a:t> </a:t>
            </a:r>
            <a:r>
              <a:rPr sz="3200" spc="-5" dirty="0">
                <a:solidFill>
                  <a:schemeClr val="bg1"/>
                </a:solidFill>
                <a:latin typeface="Verdana"/>
                <a:cs typeface="Verdana"/>
              </a:rPr>
              <a:t>application of</a:t>
            </a:r>
            <a:r>
              <a:rPr sz="3200" spc="5" dirty="0">
                <a:solidFill>
                  <a:schemeClr val="bg1"/>
                </a:solidFill>
                <a:latin typeface="Verdana"/>
                <a:cs typeface="Verdana"/>
              </a:rPr>
              <a:t> </a:t>
            </a:r>
            <a:r>
              <a:rPr sz="3200" spc="-5" dirty="0">
                <a:solidFill>
                  <a:schemeClr val="bg1"/>
                </a:solidFill>
                <a:latin typeface="Verdana"/>
                <a:cs typeface="Verdana"/>
              </a:rPr>
              <a:t>skill.</a:t>
            </a:r>
            <a:endParaRPr sz="3200" dirty="0">
              <a:solidFill>
                <a:schemeClr val="bg1"/>
              </a:solidFill>
              <a:latin typeface="Verdana"/>
              <a:cs typeface="Verdana"/>
            </a:endParaRPr>
          </a:p>
        </p:txBody>
      </p:sp>
    </p:spTree>
    <p:extLst>
      <p:ext uri="{BB962C8B-B14F-4D97-AF65-F5344CB8AC3E}">
        <p14:creationId xmlns:p14="http://schemas.microsoft.com/office/powerpoint/2010/main" val="656638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666279"/>
            <a:ext cx="8229600" cy="705321"/>
          </a:xfrm>
          <a:prstGeom prst="rect">
            <a:avLst/>
          </a:prstGeom>
        </p:spPr>
        <p:txBody>
          <a:bodyPr vert="horz" wrap="square" lIns="0" tIns="88900" rIns="0" bIns="0" rtlCol="0">
            <a:spAutoFit/>
          </a:bodyPr>
          <a:lstStyle/>
          <a:p>
            <a:pPr marL="2886710" marR="5080" indent="-2874010">
              <a:lnSpc>
                <a:spcPts val="4750"/>
              </a:lnSpc>
              <a:spcBef>
                <a:spcPts val="700"/>
              </a:spcBef>
            </a:pPr>
            <a:r>
              <a:rPr spc="-5" dirty="0"/>
              <a:t>Testing </a:t>
            </a:r>
            <a:r>
              <a:rPr dirty="0"/>
              <a:t>of Management</a:t>
            </a:r>
            <a:r>
              <a:rPr spc="-45" dirty="0"/>
              <a:t> </a:t>
            </a:r>
            <a:r>
              <a:rPr spc="-5" dirty="0"/>
              <a:t>as  an</a:t>
            </a:r>
            <a:r>
              <a:rPr spc="-10" dirty="0"/>
              <a:t> </a:t>
            </a:r>
            <a:r>
              <a:rPr dirty="0"/>
              <a:t>Art</a:t>
            </a:r>
          </a:p>
        </p:txBody>
      </p:sp>
      <p:sp>
        <p:nvSpPr>
          <p:cNvPr id="3" name="object 3"/>
          <p:cNvSpPr txBox="1"/>
          <p:nvPr/>
        </p:nvSpPr>
        <p:spPr>
          <a:xfrm>
            <a:off x="785569" y="1826622"/>
            <a:ext cx="7602855" cy="2970530"/>
          </a:xfrm>
          <a:prstGeom prst="rect">
            <a:avLst/>
          </a:prstGeom>
        </p:spPr>
        <p:txBody>
          <a:bodyPr vert="horz" wrap="square" lIns="0" tIns="114300" rIns="0" bIns="0" rtlCol="0">
            <a:spAutoFit/>
          </a:bodyPr>
          <a:lstStyle/>
          <a:p>
            <a:pPr marL="355600" indent="-342900">
              <a:lnSpc>
                <a:spcPct val="100000"/>
              </a:lnSpc>
              <a:spcBef>
                <a:spcPts val="900"/>
              </a:spcBef>
              <a:buChar char="•"/>
              <a:tabLst>
                <a:tab pos="355600" algn="l"/>
              </a:tabLst>
            </a:pPr>
            <a:r>
              <a:rPr sz="3200" spc="-5" dirty="0">
                <a:solidFill>
                  <a:schemeClr val="bg1"/>
                </a:solidFill>
                <a:latin typeface="Verdana"/>
                <a:cs typeface="Verdana"/>
              </a:rPr>
              <a:t>Personal</a:t>
            </a:r>
            <a:r>
              <a:rPr sz="3200" spc="-10" dirty="0">
                <a:solidFill>
                  <a:schemeClr val="bg1"/>
                </a:solidFill>
                <a:latin typeface="Verdana"/>
                <a:cs typeface="Verdana"/>
              </a:rPr>
              <a:t> </a:t>
            </a:r>
            <a:r>
              <a:rPr sz="3200" spc="-5" dirty="0">
                <a:solidFill>
                  <a:schemeClr val="bg1"/>
                </a:solidFill>
                <a:latin typeface="Verdana"/>
                <a:cs typeface="Verdana"/>
              </a:rPr>
              <a:t>Skill</a:t>
            </a:r>
            <a:endParaRPr sz="3200" dirty="0">
              <a:solidFill>
                <a:schemeClr val="bg1"/>
              </a:solidFill>
              <a:latin typeface="Verdana"/>
              <a:cs typeface="Verdana"/>
            </a:endParaRPr>
          </a:p>
          <a:p>
            <a:pPr marL="355600" indent="-342900">
              <a:lnSpc>
                <a:spcPct val="100000"/>
              </a:lnSpc>
              <a:spcBef>
                <a:spcPts val="800"/>
              </a:spcBef>
              <a:buChar char="•"/>
              <a:tabLst>
                <a:tab pos="355600" algn="l"/>
              </a:tabLst>
            </a:pPr>
            <a:r>
              <a:rPr sz="3200" spc="-5" dirty="0">
                <a:solidFill>
                  <a:schemeClr val="bg1"/>
                </a:solidFill>
                <a:latin typeface="Verdana"/>
                <a:cs typeface="Verdana"/>
              </a:rPr>
              <a:t>Practical</a:t>
            </a:r>
            <a:r>
              <a:rPr sz="3200" spc="-10" dirty="0">
                <a:solidFill>
                  <a:schemeClr val="bg1"/>
                </a:solidFill>
                <a:latin typeface="Verdana"/>
                <a:cs typeface="Verdana"/>
              </a:rPr>
              <a:t> </a:t>
            </a:r>
            <a:r>
              <a:rPr sz="3200" spc="-5" dirty="0">
                <a:solidFill>
                  <a:schemeClr val="bg1"/>
                </a:solidFill>
                <a:latin typeface="Verdana"/>
                <a:cs typeface="Verdana"/>
              </a:rPr>
              <a:t>Knowledge</a:t>
            </a:r>
            <a:endParaRPr sz="3200" dirty="0">
              <a:solidFill>
                <a:schemeClr val="bg1"/>
              </a:solidFill>
              <a:latin typeface="Verdana"/>
              <a:cs typeface="Verdana"/>
            </a:endParaRPr>
          </a:p>
          <a:p>
            <a:pPr marL="355600" indent="-342900">
              <a:lnSpc>
                <a:spcPct val="100000"/>
              </a:lnSpc>
              <a:spcBef>
                <a:spcPts val="800"/>
              </a:spcBef>
              <a:buChar char="•"/>
              <a:tabLst>
                <a:tab pos="355600" algn="l"/>
              </a:tabLst>
            </a:pPr>
            <a:r>
              <a:rPr sz="3200" spc="-5" dirty="0">
                <a:solidFill>
                  <a:schemeClr val="bg1"/>
                </a:solidFill>
                <a:latin typeface="Verdana"/>
                <a:cs typeface="Verdana"/>
              </a:rPr>
              <a:t>Concrete Result-Oriented</a:t>
            </a:r>
            <a:r>
              <a:rPr sz="3200" spc="10" dirty="0">
                <a:solidFill>
                  <a:schemeClr val="bg1"/>
                </a:solidFill>
                <a:latin typeface="Verdana"/>
                <a:cs typeface="Verdana"/>
              </a:rPr>
              <a:t> </a:t>
            </a:r>
            <a:r>
              <a:rPr sz="3200" spc="-5" dirty="0">
                <a:solidFill>
                  <a:schemeClr val="bg1"/>
                </a:solidFill>
                <a:latin typeface="Verdana"/>
                <a:cs typeface="Verdana"/>
              </a:rPr>
              <a:t>Approach</a:t>
            </a:r>
            <a:endParaRPr sz="3200" dirty="0">
              <a:solidFill>
                <a:schemeClr val="bg1"/>
              </a:solidFill>
              <a:latin typeface="Verdana"/>
              <a:cs typeface="Verdana"/>
            </a:endParaRPr>
          </a:p>
          <a:p>
            <a:pPr marL="355600" indent="-342900">
              <a:lnSpc>
                <a:spcPct val="100000"/>
              </a:lnSpc>
              <a:spcBef>
                <a:spcPts val="790"/>
              </a:spcBef>
              <a:buChar char="•"/>
              <a:tabLst>
                <a:tab pos="355600" algn="l"/>
              </a:tabLst>
            </a:pPr>
            <a:r>
              <a:rPr sz="3200" spc="-5" dirty="0">
                <a:solidFill>
                  <a:schemeClr val="bg1"/>
                </a:solidFill>
                <a:latin typeface="Verdana"/>
                <a:cs typeface="Verdana"/>
              </a:rPr>
              <a:t>Development through Practice</a:t>
            </a:r>
            <a:endParaRPr sz="3200" dirty="0">
              <a:solidFill>
                <a:schemeClr val="bg1"/>
              </a:solidFill>
              <a:latin typeface="Verdana"/>
              <a:cs typeface="Verdana"/>
            </a:endParaRPr>
          </a:p>
          <a:p>
            <a:pPr marL="355600" indent="-342900">
              <a:lnSpc>
                <a:spcPct val="100000"/>
              </a:lnSpc>
              <a:spcBef>
                <a:spcPts val="800"/>
              </a:spcBef>
              <a:buChar char="•"/>
              <a:tabLst>
                <a:tab pos="355600" algn="l"/>
              </a:tabLst>
            </a:pPr>
            <a:r>
              <a:rPr sz="3200" spc="-5" dirty="0">
                <a:solidFill>
                  <a:schemeClr val="bg1"/>
                </a:solidFill>
                <a:latin typeface="Verdana"/>
                <a:cs typeface="Verdana"/>
              </a:rPr>
              <a:t>Creative</a:t>
            </a:r>
            <a:r>
              <a:rPr sz="3200" spc="-10" dirty="0">
                <a:solidFill>
                  <a:schemeClr val="bg1"/>
                </a:solidFill>
                <a:latin typeface="Verdana"/>
                <a:cs typeface="Verdana"/>
              </a:rPr>
              <a:t> </a:t>
            </a:r>
            <a:r>
              <a:rPr sz="3200" dirty="0">
                <a:solidFill>
                  <a:schemeClr val="bg1"/>
                </a:solidFill>
                <a:latin typeface="Verdana"/>
                <a:cs typeface="Verdana"/>
              </a:rPr>
              <a:t>Power</a:t>
            </a:r>
          </a:p>
        </p:txBody>
      </p:sp>
    </p:spTree>
    <p:extLst>
      <p:ext uri="{BB962C8B-B14F-4D97-AF65-F5344CB8AC3E}">
        <p14:creationId xmlns:p14="http://schemas.microsoft.com/office/powerpoint/2010/main" val="262290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23240" y="688340"/>
            <a:ext cx="8084184" cy="695960"/>
          </a:xfrm>
          <a:prstGeom prst="rect">
            <a:avLst/>
          </a:prstGeom>
        </p:spPr>
        <p:txBody>
          <a:bodyPr vert="horz" wrap="square" lIns="0" tIns="12700" rIns="0" bIns="0" rtlCol="0">
            <a:spAutoFit/>
          </a:bodyPr>
          <a:lstStyle/>
          <a:p>
            <a:pPr marL="12700">
              <a:lnSpc>
                <a:spcPct val="100000"/>
              </a:lnSpc>
              <a:spcBef>
                <a:spcPts val="100"/>
              </a:spcBef>
            </a:pPr>
            <a:r>
              <a:rPr dirty="0"/>
              <a:t>Management </a:t>
            </a:r>
            <a:r>
              <a:rPr spc="-10" dirty="0"/>
              <a:t>as </a:t>
            </a:r>
            <a:r>
              <a:rPr dirty="0"/>
              <a:t>a</a:t>
            </a:r>
            <a:r>
              <a:rPr spc="-55" dirty="0"/>
              <a:t> </a:t>
            </a:r>
            <a:r>
              <a:rPr dirty="0"/>
              <a:t>Profession</a:t>
            </a:r>
          </a:p>
        </p:txBody>
      </p:sp>
      <p:sp>
        <p:nvSpPr>
          <p:cNvPr id="3" name="object 3"/>
          <p:cNvSpPr txBox="1"/>
          <p:nvPr/>
        </p:nvSpPr>
        <p:spPr>
          <a:xfrm>
            <a:off x="535940" y="1859766"/>
            <a:ext cx="7934325" cy="3153410"/>
          </a:xfrm>
          <a:prstGeom prst="rect">
            <a:avLst/>
          </a:prstGeom>
        </p:spPr>
        <p:txBody>
          <a:bodyPr vert="horz" wrap="square" lIns="0" tIns="114300" rIns="0" bIns="0" rtlCol="0">
            <a:spAutoFit/>
          </a:bodyPr>
          <a:lstStyle/>
          <a:p>
            <a:pPr marL="355600" indent="-342900">
              <a:lnSpc>
                <a:spcPct val="100000"/>
              </a:lnSpc>
              <a:spcBef>
                <a:spcPts val="900"/>
              </a:spcBef>
              <a:buChar char="•"/>
              <a:tabLst>
                <a:tab pos="355600" algn="l"/>
              </a:tabLst>
            </a:pPr>
            <a:r>
              <a:rPr sz="3200" u="heavy" spc="-5" dirty="0">
                <a:solidFill>
                  <a:schemeClr val="bg1"/>
                </a:solidFill>
                <a:uFill>
                  <a:solidFill>
                    <a:srgbClr val="006698"/>
                  </a:solidFill>
                </a:uFill>
                <a:latin typeface="Verdana"/>
                <a:cs typeface="Verdana"/>
              </a:rPr>
              <a:t>Profession:</a:t>
            </a:r>
            <a:endParaRPr sz="3200" dirty="0">
              <a:solidFill>
                <a:schemeClr val="bg1"/>
              </a:solidFill>
              <a:latin typeface="Verdana"/>
              <a:cs typeface="Verdana"/>
            </a:endParaRPr>
          </a:p>
          <a:p>
            <a:pPr marL="355600" marR="5080" indent="-342900">
              <a:lnSpc>
                <a:spcPct val="100000"/>
              </a:lnSpc>
              <a:spcBef>
                <a:spcPts val="800"/>
              </a:spcBef>
            </a:pPr>
            <a:r>
              <a:rPr sz="3200" spc="-5" dirty="0">
                <a:solidFill>
                  <a:schemeClr val="bg1"/>
                </a:solidFill>
                <a:latin typeface="Verdana"/>
                <a:cs typeface="Verdana"/>
              </a:rPr>
              <a:t>Profession </a:t>
            </a:r>
            <a:r>
              <a:rPr sz="3200" dirty="0">
                <a:solidFill>
                  <a:schemeClr val="bg1"/>
                </a:solidFill>
                <a:latin typeface="Verdana"/>
                <a:cs typeface="Verdana"/>
              </a:rPr>
              <a:t>is </a:t>
            </a:r>
            <a:r>
              <a:rPr sz="3200" spc="-5" dirty="0">
                <a:solidFill>
                  <a:schemeClr val="bg1"/>
                </a:solidFill>
                <a:latin typeface="Verdana"/>
                <a:cs typeface="Verdana"/>
              </a:rPr>
              <a:t>that occupation in </a:t>
            </a:r>
            <a:r>
              <a:rPr sz="3200" dirty="0">
                <a:solidFill>
                  <a:schemeClr val="bg1"/>
                </a:solidFill>
                <a:latin typeface="Verdana"/>
                <a:cs typeface="Verdana"/>
              </a:rPr>
              <a:t>which  </a:t>
            </a:r>
            <a:r>
              <a:rPr sz="3200" spc="-5" dirty="0">
                <a:solidFill>
                  <a:schemeClr val="bg1"/>
                </a:solidFill>
                <a:latin typeface="Verdana"/>
                <a:cs typeface="Verdana"/>
              </a:rPr>
              <a:t>one professes to have acquired  specialised knowledge, </a:t>
            </a:r>
            <a:r>
              <a:rPr sz="3200" dirty="0">
                <a:solidFill>
                  <a:schemeClr val="bg1"/>
                </a:solidFill>
                <a:latin typeface="Verdana"/>
                <a:cs typeface="Verdana"/>
              </a:rPr>
              <a:t>which </a:t>
            </a:r>
            <a:r>
              <a:rPr sz="3200" spc="-5" dirty="0">
                <a:solidFill>
                  <a:schemeClr val="bg1"/>
                </a:solidFill>
                <a:latin typeface="Verdana"/>
                <a:cs typeface="Verdana"/>
              </a:rPr>
              <a:t>is </a:t>
            </a:r>
            <a:r>
              <a:rPr sz="3200" dirty="0">
                <a:solidFill>
                  <a:schemeClr val="bg1"/>
                </a:solidFill>
                <a:latin typeface="Verdana"/>
                <a:cs typeface="Verdana"/>
              </a:rPr>
              <a:t>used  </a:t>
            </a:r>
            <a:r>
              <a:rPr sz="3200" spc="-5" dirty="0">
                <a:solidFill>
                  <a:schemeClr val="bg1"/>
                </a:solidFill>
                <a:latin typeface="Verdana"/>
                <a:cs typeface="Verdana"/>
              </a:rPr>
              <a:t>either in instructing, guiding </a:t>
            </a:r>
            <a:r>
              <a:rPr sz="3200" dirty="0">
                <a:solidFill>
                  <a:schemeClr val="bg1"/>
                </a:solidFill>
                <a:latin typeface="Verdana"/>
                <a:cs typeface="Verdana"/>
              </a:rPr>
              <a:t>or  </a:t>
            </a:r>
            <a:r>
              <a:rPr sz="3200" spc="-5" dirty="0">
                <a:solidFill>
                  <a:schemeClr val="bg1"/>
                </a:solidFill>
                <a:latin typeface="Verdana"/>
                <a:cs typeface="Verdana"/>
              </a:rPr>
              <a:t>advising</a:t>
            </a:r>
            <a:r>
              <a:rPr sz="3200" spc="5" dirty="0">
                <a:solidFill>
                  <a:schemeClr val="bg1"/>
                </a:solidFill>
                <a:latin typeface="Verdana"/>
                <a:cs typeface="Verdana"/>
              </a:rPr>
              <a:t> </a:t>
            </a:r>
            <a:r>
              <a:rPr sz="3200" spc="-5" dirty="0">
                <a:solidFill>
                  <a:schemeClr val="bg1"/>
                </a:solidFill>
                <a:latin typeface="Verdana"/>
                <a:cs typeface="Verdana"/>
              </a:rPr>
              <a:t>others.</a:t>
            </a:r>
            <a:endParaRPr sz="3200" dirty="0">
              <a:solidFill>
                <a:schemeClr val="bg1"/>
              </a:solidFill>
              <a:latin typeface="Verdana"/>
              <a:cs typeface="Verdana"/>
            </a:endParaRPr>
          </a:p>
        </p:txBody>
      </p:sp>
    </p:spTree>
    <p:extLst>
      <p:ext uri="{BB962C8B-B14F-4D97-AF65-F5344CB8AC3E}">
        <p14:creationId xmlns:p14="http://schemas.microsoft.com/office/powerpoint/2010/main" val="394627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81710" y="953769"/>
            <a:ext cx="7218680" cy="0"/>
          </a:xfrm>
          <a:custGeom>
            <a:avLst/>
            <a:gdLst/>
            <a:ahLst/>
            <a:cxnLst/>
            <a:rect l="l" t="t" r="r" b="b"/>
            <a:pathLst>
              <a:path w="7218680">
                <a:moveTo>
                  <a:pt x="0" y="0"/>
                </a:moveTo>
                <a:lnTo>
                  <a:pt x="7218680" y="0"/>
                </a:lnTo>
              </a:path>
            </a:pathLst>
          </a:custGeom>
          <a:ln w="26670">
            <a:solidFill>
              <a:srgbClr val="000000"/>
            </a:solidFill>
          </a:ln>
        </p:spPr>
        <p:txBody>
          <a:bodyPr wrap="square" lIns="0" tIns="0" rIns="0" bIns="0" rtlCol="0"/>
          <a:lstStyle/>
          <a:p>
            <a:endParaRPr/>
          </a:p>
        </p:txBody>
      </p:sp>
      <p:sp>
        <p:nvSpPr>
          <p:cNvPr id="3" name="object 3"/>
          <p:cNvSpPr txBox="1">
            <a:spLocks noGrp="1"/>
          </p:cNvSpPr>
          <p:nvPr>
            <p:ph type="title"/>
          </p:nvPr>
        </p:nvSpPr>
        <p:spPr>
          <a:xfrm>
            <a:off x="251520" y="372382"/>
            <a:ext cx="8640960" cy="628377"/>
          </a:xfrm>
          <a:prstGeom prst="rect">
            <a:avLst/>
          </a:prstGeom>
        </p:spPr>
        <p:txBody>
          <a:bodyPr vert="horz" wrap="square" lIns="0" tIns="12700" rIns="0" bIns="0" rtlCol="0">
            <a:spAutoFit/>
          </a:bodyPr>
          <a:lstStyle/>
          <a:p>
            <a:pPr marL="12700">
              <a:lnSpc>
                <a:spcPct val="100000"/>
              </a:lnSpc>
              <a:spcBef>
                <a:spcPts val="100"/>
              </a:spcBef>
            </a:pPr>
            <a:r>
              <a:rPr sz="4000" spc="-10" dirty="0"/>
              <a:t>Testing </a:t>
            </a:r>
            <a:r>
              <a:rPr sz="4000" dirty="0"/>
              <a:t>of </a:t>
            </a:r>
            <a:r>
              <a:rPr sz="4000" spc="-5" dirty="0"/>
              <a:t>Management as</a:t>
            </a:r>
            <a:r>
              <a:rPr sz="4000" spc="-85" dirty="0"/>
              <a:t> </a:t>
            </a:r>
            <a:r>
              <a:rPr sz="4000" dirty="0"/>
              <a:t>a Profession</a:t>
            </a:r>
          </a:p>
        </p:txBody>
      </p:sp>
      <p:sp>
        <p:nvSpPr>
          <p:cNvPr id="4" name="object 4"/>
          <p:cNvSpPr/>
          <p:nvPr/>
        </p:nvSpPr>
        <p:spPr>
          <a:xfrm>
            <a:off x="956310" y="928369"/>
            <a:ext cx="7218680" cy="0"/>
          </a:xfrm>
          <a:custGeom>
            <a:avLst/>
            <a:gdLst/>
            <a:ahLst/>
            <a:cxnLst/>
            <a:rect l="l" t="t" r="r" b="b"/>
            <a:pathLst>
              <a:path w="7218680">
                <a:moveTo>
                  <a:pt x="0" y="0"/>
                </a:moveTo>
                <a:lnTo>
                  <a:pt x="7218680" y="0"/>
                </a:lnTo>
              </a:path>
            </a:pathLst>
          </a:custGeom>
          <a:ln w="26670">
            <a:solidFill>
              <a:srgbClr val="006666"/>
            </a:solidFill>
          </a:ln>
        </p:spPr>
        <p:txBody>
          <a:bodyPr wrap="square" lIns="0" tIns="0" rIns="0" bIns="0" rtlCol="0"/>
          <a:lstStyle/>
          <a:p>
            <a:endParaRPr/>
          </a:p>
        </p:txBody>
      </p:sp>
      <p:sp>
        <p:nvSpPr>
          <p:cNvPr id="7" name="object 7"/>
          <p:cNvSpPr/>
          <p:nvPr/>
        </p:nvSpPr>
        <p:spPr>
          <a:xfrm>
            <a:off x="3653790" y="1329689"/>
            <a:ext cx="1822450" cy="0"/>
          </a:xfrm>
          <a:custGeom>
            <a:avLst/>
            <a:gdLst/>
            <a:ahLst/>
            <a:cxnLst/>
            <a:rect l="l" t="t" r="r" b="b"/>
            <a:pathLst>
              <a:path w="1822450">
                <a:moveTo>
                  <a:pt x="0" y="0"/>
                </a:moveTo>
                <a:lnTo>
                  <a:pt x="1822450" y="0"/>
                </a:lnTo>
              </a:path>
            </a:pathLst>
          </a:custGeom>
          <a:ln w="19050">
            <a:solidFill>
              <a:srgbClr val="006666"/>
            </a:solidFill>
          </a:ln>
        </p:spPr>
        <p:txBody>
          <a:bodyPr wrap="square" lIns="0" tIns="0" rIns="0" bIns="0" rtlCol="0"/>
          <a:lstStyle/>
          <a:p>
            <a:endParaRPr/>
          </a:p>
        </p:txBody>
      </p:sp>
      <p:sp>
        <p:nvSpPr>
          <p:cNvPr id="8" name="object 8"/>
          <p:cNvSpPr txBox="1"/>
          <p:nvPr/>
        </p:nvSpPr>
        <p:spPr>
          <a:xfrm>
            <a:off x="535940" y="3759200"/>
            <a:ext cx="247650" cy="513080"/>
          </a:xfrm>
          <a:prstGeom prst="rect">
            <a:avLst/>
          </a:prstGeom>
        </p:spPr>
        <p:txBody>
          <a:bodyPr vert="horz" wrap="square" lIns="0" tIns="12700" rIns="0" bIns="0" rtlCol="0">
            <a:spAutoFit/>
          </a:bodyPr>
          <a:lstStyle/>
          <a:p>
            <a:pPr marL="12700">
              <a:lnSpc>
                <a:spcPct val="100000"/>
              </a:lnSpc>
              <a:spcBef>
                <a:spcPts val="100"/>
              </a:spcBef>
            </a:pPr>
            <a:r>
              <a:rPr sz="3200" dirty="0">
                <a:solidFill>
                  <a:srgbClr val="006698"/>
                </a:solidFill>
                <a:latin typeface="Verdana"/>
                <a:cs typeface="Verdana"/>
              </a:rPr>
              <a:t>•</a:t>
            </a:r>
            <a:endParaRPr sz="3200">
              <a:latin typeface="Verdana"/>
              <a:cs typeface="Verdana"/>
            </a:endParaRPr>
          </a:p>
        </p:txBody>
      </p:sp>
      <p:sp>
        <p:nvSpPr>
          <p:cNvPr id="9" name="object 9"/>
          <p:cNvSpPr txBox="1"/>
          <p:nvPr/>
        </p:nvSpPr>
        <p:spPr>
          <a:xfrm>
            <a:off x="535940" y="1633220"/>
            <a:ext cx="7823834" cy="3149708"/>
          </a:xfrm>
          <a:prstGeom prst="rect">
            <a:avLst/>
          </a:prstGeom>
        </p:spPr>
        <p:txBody>
          <a:bodyPr vert="horz" wrap="square" lIns="0" tIns="12700" rIns="0" bIns="0" rtlCol="0">
            <a:spAutoFit/>
          </a:bodyPr>
          <a:lstStyle/>
          <a:p>
            <a:pPr marL="622300" marR="5080" indent="-609600">
              <a:lnSpc>
                <a:spcPct val="100000"/>
              </a:lnSpc>
              <a:spcBef>
                <a:spcPts val="100"/>
              </a:spcBef>
              <a:buChar char="•"/>
              <a:tabLst>
                <a:tab pos="621665" algn="l"/>
                <a:tab pos="622300" algn="l"/>
              </a:tabLst>
            </a:pPr>
            <a:r>
              <a:rPr sz="3200" spc="-5" dirty="0">
                <a:solidFill>
                  <a:schemeClr val="bg1"/>
                </a:solidFill>
                <a:latin typeface="Verdana"/>
                <a:cs typeface="Verdana"/>
              </a:rPr>
              <a:t>Body </a:t>
            </a:r>
            <a:r>
              <a:rPr sz="3200" dirty="0">
                <a:solidFill>
                  <a:schemeClr val="bg1"/>
                </a:solidFill>
                <a:latin typeface="Verdana"/>
                <a:cs typeface="Verdana"/>
              </a:rPr>
              <a:t>of </a:t>
            </a:r>
            <a:r>
              <a:rPr sz="3200" spc="-5" dirty="0">
                <a:solidFill>
                  <a:schemeClr val="bg1"/>
                </a:solidFill>
                <a:latin typeface="Verdana"/>
                <a:cs typeface="Verdana"/>
              </a:rPr>
              <a:t>Specialised knowledge and  technique</a:t>
            </a:r>
            <a:endParaRPr sz="3200" dirty="0">
              <a:solidFill>
                <a:schemeClr val="bg1"/>
              </a:solidFill>
              <a:latin typeface="Verdana"/>
              <a:cs typeface="Verdana"/>
            </a:endParaRPr>
          </a:p>
          <a:p>
            <a:pPr marL="622300" marR="526415" indent="-609600">
              <a:lnSpc>
                <a:spcPct val="107700"/>
              </a:lnSpc>
              <a:spcBef>
                <a:spcPts val="505"/>
              </a:spcBef>
              <a:buChar char="•"/>
              <a:tabLst>
                <a:tab pos="621665" algn="l"/>
                <a:tab pos="622300" algn="l"/>
              </a:tabLst>
            </a:pPr>
            <a:r>
              <a:rPr sz="3200" spc="-5" dirty="0">
                <a:solidFill>
                  <a:schemeClr val="bg1"/>
                </a:solidFill>
                <a:latin typeface="Verdana"/>
                <a:cs typeface="Verdana"/>
              </a:rPr>
              <a:t>Formalised </a:t>
            </a:r>
            <a:r>
              <a:rPr sz="3200" dirty="0">
                <a:solidFill>
                  <a:schemeClr val="bg1"/>
                </a:solidFill>
                <a:latin typeface="Verdana"/>
                <a:cs typeface="Verdana"/>
              </a:rPr>
              <a:t>Methods of </a:t>
            </a:r>
            <a:r>
              <a:rPr sz="3200" spc="-5" dirty="0">
                <a:solidFill>
                  <a:schemeClr val="bg1"/>
                </a:solidFill>
                <a:latin typeface="Verdana"/>
                <a:cs typeface="Verdana"/>
              </a:rPr>
              <a:t>Acquiring  Training and experience  Establishment of</a:t>
            </a:r>
            <a:r>
              <a:rPr sz="3200" dirty="0">
                <a:solidFill>
                  <a:schemeClr val="bg1"/>
                </a:solidFill>
                <a:latin typeface="Verdana"/>
                <a:cs typeface="Verdana"/>
              </a:rPr>
              <a:t> </a:t>
            </a:r>
            <a:r>
              <a:rPr sz="3200" spc="-5" dirty="0">
                <a:solidFill>
                  <a:schemeClr val="bg1"/>
                </a:solidFill>
                <a:latin typeface="Verdana"/>
                <a:cs typeface="Verdana"/>
              </a:rPr>
              <a:t>representative</a:t>
            </a:r>
            <a:endParaRPr sz="3200" dirty="0">
              <a:solidFill>
                <a:schemeClr val="bg1"/>
              </a:solidFill>
              <a:latin typeface="Verdana"/>
              <a:cs typeface="Verdana"/>
            </a:endParaRPr>
          </a:p>
          <a:p>
            <a:pPr marL="622300">
              <a:lnSpc>
                <a:spcPct val="100000"/>
              </a:lnSpc>
            </a:pPr>
            <a:r>
              <a:rPr sz="3200" spc="-5" dirty="0">
                <a:solidFill>
                  <a:schemeClr val="bg1"/>
                </a:solidFill>
                <a:latin typeface="Verdana"/>
                <a:cs typeface="Verdana"/>
              </a:rPr>
              <a:t>professional</a:t>
            </a:r>
            <a:r>
              <a:rPr sz="3200" dirty="0">
                <a:solidFill>
                  <a:schemeClr val="bg1"/>
                </a:solidFill>
                <a:latin typeface="Verdana"/>
                <a:cs typeface="Verdana"/>
              </a:rPr>
              <a:t> </a:t>
            </a:r>
            <a:r>
              <a:rPr sz="3200" spc="-5" dirty="0">
                <a:solidFill>
                  <a:schemeClr val="bg1"/>
                </a:solidFill>
                <a:latin typeface="Verdana"/>
                <a:cs typeface="Verdana"/>
              </a:rPr>
              <a:t>Association</a:t>
            </a:r>
            <a:endParaRPr sz="3200" dirty="0">
              <a:solidFill>
                <a:schemeClr val="bg1"/>
              </a:solidFill>
              <a:latin typeface="Verdana"/>
              <a:cs typeface="Verdana"/>
            </a:endParaRPr>
          </a:p>
        </p:txBody>
      </p:sp>
    </p:spTree>
    <p:extLst>
      <p:ext uri="{BB962C8B-B14F-4D97-AF65-F5344CB8AC3E}">
        <p14:creationId xmlns:p14="http://schemas.microsoft.com/office/powerpoint/2010/main" val="3828736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19934568"/>
              </p:ext>
            </p:extLst>
          </p:nvPr>
        </p:nvGraphicFramePr>
        <p:xfrm>
          <a:off x="457200" y="15240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IN" dirty="0"/>
              <a:t>Roles of a Manager – Henry </a:t>
            </a:r>
            <a:r>
              <a:rPr lang="en-IN" dirty="0" err="1"/>
              <a:t>Mintzberg</a:t>
            </a:r>
            <a:endParaRPr lang="en-IN" dirty="0"/>
          </a:p>
        </p:txBody>
      </p:sp>
    </p:spTree>
    <p:extLst>
      <p:ext uri="{BB962C8B-B14F-4D97-AF65-F5344CB8AC3E}">
        <p14:creationId xmlns:p14="http://schemas.microsoft.com/office/powerpoint/2010/main" val="4093142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681"/>
          <a:stretch/>
        </p:blipFill>
        <p:spPr bwMode="auto">
          <a:xfrm>
            <a:off x="467544" y="606285"/>
            <a:ext cx="8362647" cy="5415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7263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IN" dirty="0"/>
          </a:p>
        </p:txBody>
      </p:sp>
      <p:sp>
        <p:nvSpPr>
          <p:cNvPr id="5" name="Title 4"/>
          <p:cNvSpPr>
            <a:spLocks noGrp="1"/>
          </p:cNvSpPr>
          <p:nvPr>
            <p:ph type="ctrTitle"/>
          </p:nvPr>
        </p:nvSpPr>
        <p:spPr/>
        <p:txBody>
          <a:bodyPr/>
          <a:lstStyle/>
          <a:p>
            <a:endParaRPr lang="en-IN"/>
          </a:p>
        </p:txBody>
      </p:sp>
      <p:pic>
        <p:nvPicPr>
          <p:cNvPr id="4" name="Picture 3" descr="001.jpg"/>
          <p:cNvPicPr>
            <a:picLocks noChangeAspect="1"/>
          </p:cNvPicPr>
          <p:nvPr/>
        </p:nvPicPr>
        <p:blipFill>
          <a:blip r:embed="rId2" cstate="print"/>
          <a:stretch>
            <a:fillRect/>
          </a:stretch>
        </p:blipFill>
        <p:spPr>
          <a:xfrm>
            <a:off x="395536" y="1196752"/>
            <a:ext cx="7998888" cy="4464496"/>
          </a:xfrm>
          <a:prstGeom prst="rect">
            <a:avLst/>
          </a:prstGeom>
        </p:spPr>
      </p:pic>
    </p:spTree>
    <p:extLst>
      <p:ext uri="{BB962C8B-B14F-4D97-AF65-F5344CB8AC3E}">
        <p14:creationId xmlns:p14="http://schemas.microsoft.com/office/powerpoint/2010/main" val="133956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are the different levels of management in an organization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087" y="91939"/>
            <a:ext cx="8136904" cy="6577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992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Functions of Managers at each Level</a:t>
            </a:r>
          </a:p>
        </p:txBody>
      </p:sp>
      <p:pic>
        <p:nvPicPr>
          <p:cNvPr id="2050" name="Picture 2" descr="Management: A Modern Perspective | Reading Assignment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52736"/>
            <a:ext cx="8568952" cy="554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587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Skills </a:t>
            </a:r>
            <a:r>
              <a:rPr lang="en-IN" dirty="0" err="1"/>
              <a:t>Reqd</a:t>
            </a:r>
            <a:r>
              <a:rPr lang="en-IN" dirty="0"/>
              <a:t> at each Managerial Level</a:t>
            </a:r>
          </a:p>
        </p:txBody>
      </p:sp>
      <p:pic>
        <p:nvPicPr>
          <p:cNvPr id="3074" name="Picture 2" descr="Word Org Chart Two Managers"/>
          <p:cNvPicPr>
            <a:picLocks noChangeAspect="1" noChangeArrowheads="1"/>
          </p:cNvPicPr>
          <p:nvPr/>
        </p:nvPicPr>
        <p:blipFill rotWithShape="1">
          <a:blip r:embed="rId2">
            <a:extLst>
              <a:ext uri="{28A0092B-C50C-407E-A947-70E740481C1C}">
                <a14:useLocalDpi xmlns:a14="http://schemas.microsoft.com/office/drawing/2010/main" val="0"/>
              </a:ext>
            </a:extLst>
          </a:blip>
          <a:srcRect b="18286"/>
          <a:stretch/>
        </p:blipFill>
        <p:spPr bwMode="auto">
          <a:xfrm>
            <a:off x="0" y="1581877"/>
            <a:ext cx="9036496" cy="4864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014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Other Managerial Skills needed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44191122"/>
              </p:ext>
            </p:extLst>
          </p:nvPr>
        </p:nvGraphicFramePr>
        <p:xfrm>
          <a:off x="457200" y="15240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54127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3087782"/>
              </p:ext>
            </p:extLst>
          </p:nvPr>
        </p:nvGraphicFramePr>
        <p:xfrm>
          <a:off x="800100" y="1981200"/>
          <a:ext cx="7732340" cy="236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fontScale="90000"/>
          </a:bodyPr>
          <a:lstStyle/>
          <a:p>
            <a:r>
              <a:rPr lang="en-IN" dirty="0"/>
              <a:t>Management Skills and Competencies in 21</a:t>
            </a:r>
            <a:r>
              <a:rPr lang="en-IN" baseline="30000" dirty="0"/>
              <a:t>st</a:t>
            </a:r>
            <a:r>
              <a:rPr lang="en-IN" dirty="0"/>
              <a:t> Century</a:t>
            </a:r>
          </a:p>
        </p:txBody>
      </p:sp>
      <p:graphicFrame>
        <p:nvGraphicFramePr>
          <p:cNvPr id="6" name="Diagram 5"/>
          <p:cNvGraphicFramePr/>
          <p:nvPr>
            <p:extLst>
              <p:ext uri="{D42A27DB-BD31-4B8C-83A1-F6EECF244321}">
                <p14:modId xmlns:p14="http://schemas.microsoft.com/office/powerpoint/2010/main" val="649122645"/>
              </p:ext>
            </p:extLst>
          </p:nvPr>
        </p:nvGraphicFramePr>
        <p:xfrm>
          <a:off x="742949" y="4495800"/>
          <a:ext cx="7817311" cy="2133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75025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58" y="548680"/>
            <a:ext cx="8535632" cy="1512168"/>
          </a:xfrm>
        </p:spPr>
        <p:txBody>
          <a:bodyPr>
            <a:normAutofit/>
          </a:bodyPr>
          <a:lstStyle/>
          <a:p>
            <a:r>
              <a:rPr lang="en-IN" dirty="0"/>
              <a:t>Evolution of Management Thoughts</a:t>
            </a:r>
            <a:br>
              <a:rPr lang="en-IN" dirty="0"/>
            </a:br>
            <a:endParaRPr lang="en-IN"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746232"/>
            <a:ext cx="4392488" cy="434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106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950" y="228600"/>
            <a:ext cx="7486650" cy="5638800"/>
          </a:xfrm>
        </p:spPr>
        <p:txBody>
          <a:bodyPr>
            <a:normAutofit/>
          </a:bodyPr>
          <a:lstStyle/>
          <a:p>
            <a:pPr marL="0" indent="0">
              <a:buNone/>
            </a:pPr>
            <a:r>
              <a:rPr lang="en-IN" sz="2800" dirty="0"/>
              <a:t>Evolution of Taylor’s Scientific Management</a:t>
            </a:r>
          </a:p>
        </p:txBody>
      </p:sp>
      <p:graphicFrame>
        <p:nvGraphicFramePr>
          <p:cNvPr id="4" name="Diagram 3"/>
          <p:cNvGraphicFramePr/>
          <p:nvPr>
            <p:extLst>
              <p:ext uri="{D42A27DB-BD31-4B8C-83A1-F6EECF244321}">
                <p14:modId xmlns:p14="http://schemas.microsoft.com/office/powerpoint/2010/main" val="204710551"/>
              </p:ext>
            </p:extLst>
          </p:nvPr>
        </p:nvGraphicFramePr>
        <p:xfrm>
          <a:off x="914400" y="990600"/>
          <a:ext cx="60579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89494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118" y="533400"/>
            <a:ext cx="7731818" cy="573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5362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6572250" cy="762000"/>
          </a:xfrm>
        </p:spPr>
        <p:txBody>
          <a:bodyPr>
            <a:normAutofit fontScale="90000"/>
          </a:bodyPr>
          <a:lstStyle/>
          <a:p>
            <a:r>
              <a:rPr lang="en-IN" dirty="0"/>
              <a:t>CLASSICAL ORGANISATION THEORY</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2705"/>
          <a:stretch/>
        </p:blipFill>
        <p:spPr bwMode="auto">
          <a:xfrm>
            <a:off x="1314450" y="1447800"/>
            <a:ext cx="6629400" cy="5129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3218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Scientific Management&#10;F.W. Taylorâs Contribution (1856-1915)&#10;â¢Frederick Taylor, known as the father of Scientific&#10;Manage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5259"/>
            <a:ext cx="8233444" cy="6192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29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Is this Management ??</a:t>
            </a:r>
          </a:p>
        </p:txBody>
      </p:sp>
      <p:pic>
        <p:nvPicPr>
          <p:cNvPr id="3074" name="Picture 2" descr="Project Management in a Digital Wor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688" y="1296143"/>
            <a:ext cx="8580784" cy="5229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2838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Principles of Scientific Management&#10; "/>
          <p:cNvPicPr>
            <a:picLocks noChangeAspect="1" noChangeArrowheads="1"/>
          </p:cNvPicPr>
          <p:nvPr/>
        </p:nvPicPr>
        <p:blipFill rotWithShape="1">
          <a:blip r:embed="rId2">
            <a:extLst>
              <a:ext uri="{28A0092B-C50C-407E-A947-70E740481C1C}">
                <a14:useLocalDpi xmlns:a14="http://schemas.microsoft.com/office/drawing/2010/main" val="0"/>
              </a:ext>
            </a:extLst>
          </a:blip>
          <a:srcRect b="6687"/>
          <a:stretch/>
        </p:blipFill>
        <p:spPr bwMode="auto">
          <a:xfrm>
            <a:off x="233342" y="260648"/>
            <a:ext cx="8688360" cy="61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6848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irst sci.principle &lt;ul&gt;&lt;li&gt;Develop a science for each element of a man's work, which replaces the old rule-of-thumb meth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560" y="-1714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3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econd sci.principle &lt;ul&gt;&lt;li&gt;Scientifically select and then train, teach, and develop the workman, whereas in the past p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04664"/>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474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ird sci.principle &lt;ul&gt;&lt;li&gt;Cooperate with the men so as to insure all of the work being done in accordance with the prin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20688"/>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4045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Fourth sci.principle &lt;ul&gt;&lt;li&gt;There is an almost equal division of the work and the responsibility between the management 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52736"/>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084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aylor's Motivation Theory - Scientific Management"/>
          <p:cNvPicPr>
            <a:picLocks noChangeAspect="1" noChangeArrowheads="1"/>
          </p:cNvPicPr>
          <p:nvPr/>
        </p:nvPicPr>
        <p:blipFill rotWithShape="1">
          <a:blip r:embed="rId2">
            <a:extLst>
              <a:ext uri="{28A0092B-C50C-407E-A947-70E740481C1C}">
                <a14:useLocalDpi xmlns:a14="http://schemas.microsoft.com/office/drawing/2010/main" val="0"/>
              </a:ext>
            </a:extLst>
          </a:blip>
          <a:srcRect b="20565"/>
          <a:stretch/>
        </p:blipFill>
        <p:spPr bwMode="auto">
          <a:xfrm>
            <a:off x="395358" y="404664"/>
            <a:ext cx="8414837" cy="6302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3092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CBSE Class-12 Class-12 Business-Studies Taylor's Scientific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AutoShape 4" descr="CBSE Class-12 Class-12 Business-Studies Taylor's Scientific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308" y="160338"/>
            <a:ext cx="8553172" cy="6490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35723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Elements of Scientific Management</a:t>
            </a:r>
          </a:p>
        </p:txBody>
      </p:sp>
      <p:pic>
        <p:nvPicPr>
          <p:cNvPr id="4098" name="Picture 2" descr="What do you Mean Time Study? | Steps of Time Study - Garments Work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3503" y="3408661"/>
            <a:ext cx="4374761" cy="290065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p:txBody>
          <a:bodyPr/>
          <a:lstStyle/>
          <a:p>
            <a:pPr lvl="0"/>
            <a:r>
              <a:rPr lang="en-IN" b="1" dirty="0"/>
              <a:t>Time Study- </a:t>
            </a:r>
            <a:r>
              <a:rPr lang="en-IN" dirty="0"/>
              <a:t>technique to determine the standard time taken by a worker of average skill and knowledge to complete a standard task.</a:t>
            </a:r>
          </a:p>
          <a:p>
            <a:pPr marL="0" indent="0">
              <a:buNone/>
            </a:pPr>
            <a:endParaRPr lang="en-IN" dirty="0"/>
          </a:p>
        </p:txBody>
      </p:sp>
    </p:spTree>
    <p:extLst>
      <p:ext uri="{BB962C8B-B14F-4D97-AF65-F5344CB8AC3E}">
        <p14:creationId xmlns:p14="http://schemas.microsoft.com/office/powerpoint/2010/main" val="38334000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1560" y="1628800"/>
            <a:ext cx="8136904" cy="1255728"/>
          </a:xfrm>
          <a:prstGeom prst="rect">
            <a:avLst/>
          </a:prstGeom>
        </p:spPr>
        <p:txBody>
          <a:bodyPr wrap="square">
            <a:spAutoFit/>
          </a:bodyPr>
          <a:lstStyle/>
          <a:p>
            <a:pPr lvl="0" defTabSz="1111250">
              <a:lnSpc>
                <a:spcPct val="90000"/>
              </a:lnSpc>
              <a:spcBef>
                <a:spcPct val="0"/>
              </a:spcBef>
              <a:spcAft>
                <a:spcPct val="35000"/>
              </a:spcAft>
            </a:pPr>
            <a:r>
              <a:rPr lang="en-IN" sz="2800" b="1" dirty="0">
                <a:latin typeface="Times New Roman" pitchFamily="18" charset="0"/>
                <a:cs typeface="Times New Roman" pitchFamily="18" charset="0"/>
              </a:rPr>
              <a:t>Fatigue study</a:t>
            </a:r>
            <a:r>
              <a:rPr lang="en-IN" sz="2800" dirty="0">
                <a:latin typeface="Times New Roman" pitchFamily="18" charset="0"/>
                <a:cs typeface="Times New Roman" pitchFamily="18" charset="0"/>
              </a:rPr>
              <a:t> seeks to determine the amount and frequency of rest intervals required in completing a task.</a:t>
            </a:r>
          </a:p>
        </p:txBody>
      </p:sp>
      <p:pic>
        <p:nvPicPr>
          <p:cNvPr id="6146" name="Picture 2" descr="PDF) San Francisco Bar Pilot Fatigue Stud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894318"/>
            <a:ext cx="3816424" cy="381642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20075075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700808"/>
            <a:ext cx="8856984" cy="954107"/>
          </a:xfrm>
          <a:prstGeom prst="rect">
            <a:avLst/>
          </a:prstGeom>
        </p:spPr>
        <p:txBody>
          <a:bodyPr wrap="square">
            <a:spAutoFit/>
          </a:bodyPr>
          <a:lstStyle/>
          <a:p>
            <a:r>
              <a:rPr lang="en-IN" sz="2800" b="1" dirty="0"/>
              <a:t>Method study</a:t>
            </a:r>
            <a:r>
              <a:rPr lang="en-IN" sz="2800" dirty="0"/>
              <a:t> seeks to find out one best way of doing the job</a:t>
            </a:r>
          </a:p>
        </p:txBody>
      </p:sp>
      <p:pic>
        <p:nvPicPr>
          <p:cNvPr id="7170" name="Picture 2" descr="Introduction of Method Study | Textile Merchandis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4798" y="2420888"/>
            <a:ext cx="6286500" cy="4191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393550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196" y="673110"/>
            <a:ext cx="7462220" cy="5492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16598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51520" y="1632256"/>
            <a:ext cx="8712968" cy="1815882"/>
          </a:xfrm>
          <a:prstGeom prst="rect">
            <a:avLst/>
          </a:prstGeom>
        </p:spPr>
        <p:txBody>
          <a:bodyPr wrap="square">
            <a:spAutoFit/>
          </a:bodyPr>
          <a:lstStyle/>
          <a:p>
            <a:pPr lvl="0"/>
            <a:r>
              <a:rPr lang="en-IN" sz="2800" b="1" dirty="0"/>
              <a:t>Standardisation</a:t>
            </a:r>
            <a:r>
              <a:rPr lang="en-IN" sz="2800" dirty="0"/>
              <a:t> refers to the process of setting standards for every business activity Simplification aims at eliminating superfluous varieties, sizes and dimensions of products</a:t>
            </a:r>
          </a:p>
        </p:txBody>
      </p:sp>
      <p:pic>
        <p:nvPicPr>
          <p:cNvPr id="8194" name="Picture 2" descr="Scientific management"/>
          <p:cNvPicPr>
            <a:picLocks noChangeAspect="1" noChangeArrowheads="1"/>
          </p:cNvPicPr>
          <p:nvPr/>
        </p:nvPicPr>
        <p:blipFill rotWithShape="1">
          <a:blip r:embed="rId2">
            <a:extLst>
              <a:ext uri="{28A0092B-C50C-407E-A947-70E740481C1C}">
                <a14:useLocalDpi xmlns:a14="http://schemas.microsoft.com/office/drawing/2010/main" val="0"/>
              </a:ext>
            </a:extLst>
          </a:blip>
          <a:srcRect t="22384"/>
          <a:stretch/>
        </p:blipFill>
        <p:spPr bwMode="auto">
          <a:xfrm>
            <a:off x="2699792" y="3284984"/>
            <a:ext cx="5068838" cy="2953754"/>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40959449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79512" y="1600200"/>
            <a:ext cx="8784976" cy="5069160"/>
          </a:xfrm>
        </p:spPr>
        <p:txBody>
          <a:bodyPr/>
          <a:lstStyle/>
          <a:p>
            <a:pPr lvl="0"/>
            <a:r>
              <a:rPr lang="en-IN" b="1" dirty="0"/>
              <a:t>Motion study</a:t>
            </a:r>
            <a:r>
              <a:rPr lang="en-IN" dirty="0"/>
              <a:t> refers to the study of movements of limbs which are undertaken while doing a typical job. This helps to eliminate unnecessary movements so that it takes less time to complete the job efficiently.</a:t>
            </a:r>
          </a:p>
          <a:p>
            <a:pPr marL="0" indent="0">
              <a:buNone/>
            </a:pPr>
            <a:endParaRPr lang="en-IN"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4627"/>
          <a:stretch/>
        </p:blipFill>
        <p:spPr bwMode="auto">
          <a:xfrm>
            <a:off x="2133600" y="4293096"/>
            <a:ext cx="4876800" cy="2067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5258678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Motion Study</a:t>
            </a:r>
          </a:p>
        </p:txBody>
      </p:sp>
      <p:pic>
        <p:nvPicPr>
          <p:cNvPr id="10242" name="Picture 2" descr="TECHNIQUES OF SCIENTIFIC MANAGEMENT | commerce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700808"/>
            <a:ext cx="6624736" cy="4972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964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IN" b="1" dirty="0"/>
              <a:t>Functional foremanship</a:t>
            </a:r>
            <a:r>
              <a:rPr lang="en-IN" dirty="0"/>
              <a:t> is an extension of the principle of division of work and specialisation to the shop floor. Each worker is supposed to take orders from eight foremen in the related process or function of production namely</a:t>
            </a:r>
          </a:p>
          <a:p>
            <a:pPr lvl="1"/>
            <a:r>
              <a:rPr lang="en-IN" b="1" dirty="0"/>
              <a:t>Instruction Card Clerk:</a:t>
            </a:r>
            <a:r>
              <a:rPr lang="en-IN" dirty="0"/>
              <a:t> He assigns work to all the employees.</a:t>
            </a:r>
          </a:p>
          <a:p>
            <a:pPr lvl="1"/>
            <a:r>
              <a:rPr lang="en-IN" b="1" dirty="0"/>
              <a:t>Route Clerk:</a:t>
            </a:r>
            <a:r>
              <a:rPr lang="en-IN" dirty="0"/>
              <a:t> He decides how work will progress regarding total productions. So that production is on time.</a:t>
            </a:r>
          </a:p>
          <a:p>
            <a:pPr lvl="1"/>
            <a:r>
              <a:rPr lang="en-IN" b="1" dirty="0"/>
              <a:t>Time and Cost Clerk:</a:t>
            </a:r>
            <a:r>
              <a:rPr lang="en-IN" dirty="0"/>
              <a:t> He determines what will be the total cost and how much time each job take.</a:t>
            </a:r>
          </a:p>
          <a:p>
            <a:pPr lvl="1"/>
            <a:r>
              <a:rPr lang="en-IN" b="1" dirty="0"/>
              <a:t>Disciplinarian:</a:t>
            </a:r>
            <a:r>
              <a:rPr lang="en-IN" dirty="0"/>
              <a:t> He sees that there is discipline at work place.</a:t>
            </a:r>
          </a:p>
          <a:p>
            <a:pPr lvl="1"/>
            <a:r>
              <a:rPr lang="en-IN" b="1" dirty="0"/>
              <a:t>Speed boss:</a:t>
            </a:r>
            <a:r>
              <a:rPr lang="en-IN" dirty="0"/>
              <a:t> He ensures that the work is moving at a suitable pace.</a:t>
            </a:r>
          </a:p>
          <a:p>
            <a:pPr lvl="1"/>
            <a:r>
              <a:rPr lang="en-IN" b="1" dirty="0"/>
              <a:t>Gang Boss:</a:t>
            </a:r>
            <a:r>
              <a:rPr lang="en-IN" dirty="0"/>
              <a:t> He ensures sufficient availability of raw material, tools etc.</a:t>
            </a:r>
          </a:p>
          <a:p>
            <a:pPr lvl="1"/>
            <a:r>
              <a:rPr lang="en-IN" b="1" dirty="0"/>
              <a:t>Repair Boss:</a:t>
            </a:r>
            <a:r>
              <a:rPr lang="en-IN" dirty="0"/>
              <a:t> He sees that whenever some repair is involved in any work, the work is done properly.</a:t>
            </a:r>
          </a:p>
          <a:p>
            <a:pPr lvl="1"/>
            <a:r>
              <a:rPr lang="en-IN" b="1" dirty="0"/>
              <a:t>Inspector:</a:t>
            </a:r>
            <a:r>
              <a:rPr lang="en-IN" dirty="0"/>
              <a:t> He sees that whether the quality of output is good or not.</a:t>
            </a:r>
          </a:p>
          <a:p>
            <a:endParaRPr lang="en-IN" dirty="0"/>
          </a:p>
        </p:txBody>
      </p:sp>
      <p:sp>
        <p:nvSpPr>
          <p:cNvPr id="4"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3489170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Functional Foremanship</a:t>
            </a:r>
          </a:p>
        </p:txBody>
      </p:sp>
      <p:pic>
        <p:nvPicPr>
          <p:cNvPr id="11266" name="Picture 2" descr="What is Scientific Management? F.W. Taylor, Principles, Techniqu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44" y="1916832"/>
            <a:ext cx="8880034"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9308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b="1" dirty="0"/>
              <a:t>Differential piece wage system</a:t>
            </a:r>
            <a:r>
              <a:rPr lang="en-IN" dirty="0"/>
              <a:t> was introduced to reward efficient workers by paying them at a higher rate than those who performed below standard.</a:t>
            </a:r>
          </a:p>
          <a:p>
            <a:pPr marL="0" indent="0">
              <a:buNone/>
            </a:pPr>
            <a:endParaRPr lang="en-IN" dirty="0"/>
          </a:p>
        </p:txBody>
      </p:sp>
      <p:pic>
        <p:nvPicPr>
          <p:cNvPr id="12290" name="Picture 2" descr="EEOC Portal Opens for EEO-1 Filings With No Word on Employe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140968"/>
            <a:ext cx="6192688" cy="324084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274638"/>
            <a:ext cx="8229600" cy="1143000"/>
          </a:xfrm>
        </p:spPr>
        <p:txBody>
          <a:bodyPr>
            <a:normAutofit fontScale="90000"/>
          </a:bodyPr>
          <a:lstStyle/>
          <a:p>
            <a:r>
              <a:rPr lang="en-IN" b="1" dirty="0"/>
              <a:t>Elements of Scientific Management</a:t>
            </a:r>
          </a:p>
        </p:txBody>
      </p:sp>
    </p:spTree>
    <p:extLst>
      <p:ext uri="{BB962C8B-B14F-4D97-AF65-F5344CB8AC3E}">
        <p14:creationId xmlns:p14="http://schemas.microsoft.com/office/powerpoint/2010/main" val="18633512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ontribution &lt;ul&gt;&lt;li&gt;1.improved factory productivity and efficiency &lt;/li&gt;&lt;/ul&gt;&lt;ul&gt;&lt;li&gt;2.introduced scientific analysis to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052736"/>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8713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Limitations &lt;ul&gt;&lt;ul&gt;&lt;ul&gt;&lt;li&gt;1 . simplistic motivational assumptions &lt;/li&gt;&lt;/ul&gt;&lt;/ul&gt;&lt;/ul&gt;&lt;ul&gt;&lt;ul&gt;&lt;ul&gt;&lt;li&gt;2 . workers view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09537"/>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541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CIENTIFIC MANAGEMENT:Henry Gantt and The Gilberths            â¢ Most famous for developing the Gantt chart in the 1910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01502"/>
            <a:ext cx="8928991" cy="6703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557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Video on scientific management theory</a:t>
            </a:r>
          </a:p>
        </p:txBody>
      </p:sp>
      <p:sp>
        <p:nvSpPr>
          <p:cNvPr id="3" name="Rectangle 2"/>
          <p:cNvSpPr/>
          <p:nvPr/>
        </p:nvSpPr>
        <p:spPr>
          <a:xfrm>
            <a:off x="755576" y="2420888"/>
            <a:ext cx="7416824" cy="1754326"/>
          </a:xfrm>
          <a:prstGeom prst="rect">
            <a:avLst/>
          </a:prstGeom>
        </p:spPr>
        <p:txBody>
          <a:bodyPr wrap="square">
            <a:spAutoFit/>
          </a:bodyPr>
          <a:lstStyle/>
          <a:p>
            <a:r>
              <a:rPr lang="en-IN" dirty="0">
                <a:solidFill>
                  <a:srgbClr val="FFFF00"/>
                </a:solidFill>
                <a:hlinkClick r:id="rId2"/>
              </a:rPr>
              <a:t>https://www.youtube.com/watch?v=fK4tyKvrj04</a:t>
            </a:r>
            <a:endParaRPr lang="en-IN" dirty="0">
              <a:solidFill>
                <a:srgbClr val="FFFF00"/>
              </a:solidFill>
            </a:endParaRPr>
          </a:p>
          <a:p>
            <a:endParaRPr lang="en-IN" dirty="0">
              <a:solidFill>
                <a:srgbClr val="FFFF00"/>
              </a:solidFill>
            </a:endParaRPr>
          </a:p>
          <a:p>
            <a:endParaRPr lang="en-IN" dirty="0">
              <a:solidFill>
                <a:srgbClr val="FFFF00"/>
              </a:solidFill>
            </a:endParaRPr>
          </a:p>
          <a:p>
            <a:r>
              <a:rPr lang="en-IN" dirty="0">
                <a:solidFill>
                  <a:srgbClr val="FFFF00"/>
                </a:solidFill>
                <a:hlinkClick r:id="rId3"/>
              </a:rPr>
              <a:t>https://www.youtube.com/watch?v=-SqwmwiUt_Y</a:t>
            </a:r>
            <a:endParaRPr lang="en-IN" dirty="0">
              <a:solidFill>
                <a:srgbClr val="FFFF00"/>
              </a:solidFill>
            </a:endParaRPr>
          </a:p>
          <a:p>
            <a:endParaRPr lang="en-IN" dirty="0">
              <a:solidFill>
                <a:srgbClr val="FFFF00"/>
              </a:solidFill>
            </a:endParaRPr>
          </a:p>
          <a:p>
            <a:r>
              <a:rPr lang="en-IN" dirty="0">
                <a:solidFill>
                  <a:srgbClr val="FFFF00"/>
                </a:solidFill>
                <a:hlinkClick r:id="rId4"/>
              </a:rPr>
              <a:t>https://www.youtube.com/watch?v=jemmuKxGKL8</a:t>
            </a:r>
            <a:endParaRPr lang="en-IN" dirty="0">
              <a:solidFill>
                <a:srgbClr val="FFFF00"/>
              </a:solidFill>
            </a:endParaRPr>
          </a:p>
        </p:txBody>
      </p:sp>
    </p:spTree>
    <p:extLst>
      <p:ext uri="{BB962C8B-B14F-4D97-AF65-F5344CB8AC3E}">
        <p14:creationId xmlns:p14="http://schemas.microsoft.com/office/powerpoint/2010/main" val="1078424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Management - Back To Bas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8218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Advantage and Disadvantage of Risk Management - WiseSte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052" name="Picture 4" descr="Advantage and Disadvantage of Risk Management - WiseSt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47" y="1268760"/>
            <a:ext cx="9036386" cy="4711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1355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435280" cy="606896"/>
          </a:xfrm>
        </p:spPr>
        <p:txBody>
          <a:bodyPr>
            <a:normAutofit/>
          </a:bodyPr>
          <a:lstStyle/>
          <a:p>
            <a:r>
              <a:rPr lang="en-IN" sz="3200" b="1" dirty="0">
                <a:solidFill>
                  <a:schemeClr val="bg1"/>
                </a:solidFill>
              </a:rPr>
              <a:t>Advantages of Scientific Management Theory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1724644"/>
              </p:ext>
            </p:extLst>
          </p:nvPr>
        </p:nvGraphicFramePr>
        <p:xfrm>
          <a:off x="323528" y="1556792"/>
          <a:ext cx="8496944" cy="4853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52066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93584179"/>
              </p:ext>
            </p:extLst>
          </p:nvPr>
        </p:nvGraphicFramePr>
        <p:xfrm>
          <a:off x="457200" y="163934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457200" y="274638"/>
            <a:ext cx="8229600" cy="1143000"/>
          </a:xfrm>
        </p:spPr>
        <p:txBody>
          <a:bodyPr>
            <a:noAutofit/>
          </a:bodyPr>
          <a:lstStyle/>
          <a:p>
            <a:r>
              <a:rPr lang="en-IN" sz="3600" b="1" dirty="0">
                <a:solidFill>
                  <a:schemeClr val="bg1"/>
                </a:solidFill>
              </a:rPr>
              <a:t>Advantages of Scientific Management Theory</a:t>
            </a:r>
          </a:p>
        </p:txBody>
      </p:sp>
    </p:spTree>
    <p:extLst>
      <p:ext uri="{BB962C8B-B14F-4D97-AF65-F5344CB8AC3E}">
        <p14:creationId xmlns:p14="http://schemas.microsoft.com/office/powerpoint/2010/main" val="18965638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282" y="332656"/>
            <a:ext cx="8964488" cy="1143000"/>
          </a:xfrm>
        </p:spPr>
        <p:txBody>
          <a:bodyPr>
            <a:normAutofit fontScale="90000"/>
          </a:bodyPr>
          <a:lstStyle/>
          <a:p>
            <a:r>
              <a:rPr lang="en-IN" b="1" dirty="0">
                <a:solidFill>
                  <a:schemeClr val="bg1"/>
                </a:solidFill>
              </a:rPr>
              <a:t>Disadvantages / Criticisms  - by Employees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7822313"/>
              </p:ext>
            </p:extLst>
          </p:nvPr>
        </p:nvGraphicFramePr>
        <p:xfrm>
          <a:off x="827584" y="1844824"/>
          <a:ext cx="7427168"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45547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b="1" dirty="0">
                <a:solidFill>
                  <a:schemeClr val="bg1"/>
                </a:solidFill>
              </a:rPr>
              <a:t>Disadvantages / Criticism – by Employers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5672454"/>
              </p:ext>
            </p:extLst>
          </p:nvPr>
        </p:nvGraphicFramePr>
        <p:xfrm>
          <a:off x="611560" y="1700808"/>
          <a:ext cx="7931224" cy="4277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11786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1607198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xfrm>
            <a:off x="457200" y="274638"/>
            <a:ext cx="8229600" cy="1143000"/>
          </a:xfrm>
        </p:spPr>
        <p:txBody>
          <a:bodyPr>
            <a:normAutofit/>
          </a:bodyPr>
          <a:lstStyle/>
          <a:p>
            <a:r>
              <a:rPr lang="en-IN" sz="3200" b="1" dirty="0">
                <a:solidFill>
                  <a:schemeClr val="bg1"/>
                </a:solidFill>
              </a:rPr>
              <a:t>Disadvantages / Criticism – by Industrial Psychologists</a:t>
            </a:r>
          </a:p>
        </p:txBody>
      </p:sp>
    </p:spTree>
    <p:extLst>
      <p:ext uri="{BB962C8B-B14F-4D97-AF65-F5344CB8AC3E}">
        <p14:creationId xmlns:p14="http://schemas.microsoft.com/office/powerpoint/2010/main" val="37580755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IN" dirty="0"/>
              <a:t>Henry </a:t>
            </a:r>
            <a:r>
              <a:rPr lang="en-IN" dirty="0" err="1"/>
              <a:t>Fayol’s</a:t>
            </a:r>
            <a:r>
              <a:rPr lang="en-IN" dirty="0"/>
              <a:t> – 14 Principles of Management</a:t>
            </a:r>
          </a:p>
        </p:txBody>
      </p:sp>
    </p:spTree>
    <p:extLst>
      <p:ext uri="{BB962C8B-B14F-4D97-AF65-F5344CB8AC3E}">
        <p14:creationId xmlns:p14="http://schemas.microsoft.com/office/powerpoint/2010/main" val="27545491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IN" dirty="0"/>
              <a:t>Henry </a:t>
            </a:r>
            <a:r>
              <a:rPr lang="en-IN" dirty="0" err="1"/>
              <a:t>Fayol’s</a:t>
            </a:r>
            <a:r>
              <a:rPr lang="en-IN" dirty="0"/>
              <a:t> Contribution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01426781"/>
              </p:ext>
            </p:extLst>
          </p:nvPr>
        </p:nvGraphicFramePr>
        <p:xfrm>
          <a:off x="457200" y="1600200"/>
          <a:ext cx="8291264" cy="506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03307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2192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IN" dirty="0"/>
              <a:t>Henry </a:t>
            </a:r>
            <a:r>
              <a:rPr lang="en-IN" dirty="0" err="1"/>
              <a:t>Fayol’s</a:t>
            </a:r>
            <a:r>
              <a:rPr lang="en-IN" dirty="0"/>
              <a:t> Contribution</a:t>
            </a:r>
            <a:br>
              <a:rPr lang="en-IN" dirty="0"/>
            </a:br>
            <a:r>
              <a:rPr lang="en-IN" dirty="0"/>
              <a:t>14 Principles of Management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4648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001.png"/>
          <p:cNvPicPr>
            <a:picLocks noChangeAspect="1"/>
          </p:cNvPicPr>
          <p:nvPr/>
        </p:nvPicPr>
        <p:blipFill>
          <a:blip r:embed="rId7" cstate="print"/>
          <a:stretch>
            <a:fillRect/>
          </a:stretch>
        </p:blipFill>
        <p:spPr>
          <a:xfrm>
            <a:off x="6574312" y="1628801"/>
            <a:ext cx="2351900" cy="1728192"/>
          </a:xfrm>
          <a:prstGeom prst="rect">
            <a:avLst/>
          </a:prstGeom>
        </p:spPr>
      </p:pic>
      <p:sp>
        <p:nvSpPr>
          <p:cNvPr id="8" name="Up Arrow 7"/>
          <p:cNvSpPr/>
          <p:nvPr/>
        </p:nvSpPr>
        <p:spPr>
          <a:xfrm>
            <a:off x="7668344" y="3356992"/>
            <a:ext cx="432048" cy="576064"/>
          </a:xfrm>
          <a:prstGeom prst="up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55288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8EDA9B4D-5B41-4A3B-9CE7-CA6EC2F7015F}"/>
                                            </p:graphicEl>
                                          </p:spTgt>
                                        </p:tgtEl>
                                        <p:attrNameLst>
                                          <p:attrName>style.visibility</p:attrName>
                                        </p:attrNameLst>
                                      </p:cBhvr>
                                      <p:to>
                                        <p:strVal val="visible"/>
                                      </p:to>
                                    </p:set>
                                    <p:anim calcmode="lin" valueType="num">
                                      <p:cBhvr additive="base">
                                        <p:cTn id="7" dur="500" fill="hold"/>
                                        <p:tgtEl>
                                          <p:spTgt spid="4">
                                            <p:graphicEl>
                                              <a:dgm id="{8EDA9B4D-5B41-4A3B-9CE7-CA6EC2F7015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8EDA9B4D-5B41-4A3B-9CE7-CA6EC2F7015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AFC6FBDA-7EEB-470E-A1F4-1ADB3E750C65}"/>
                                            </p:graphicEl>
                                          </p:spTgt>
                                        </p:tgtEl>
                                        <p:attrNameLst>
                                          <p:attrName>style.visibility</p:attrName>
                                        </p:attrNameLst>
                                      </p:cBhvr>
                                      <p:to>
                                        <p:strVal val="visible"/>
                                      </p:to>
                                    </p:set>
                                    <p:anim calcmode="lin" valueType="num">
                                      <p:cBhvr additive="base">
                                        <p:cTn id="13" dur="500" fill="hold"/>
                                        <p:tgtEl>
                                          <p:spTgt spid="4">
                                            <p:graphicEl>
                                              <a:dgm id="{AFC6FBDA-7EEB-470E-A1F4-1ADB3E750C65}"/>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AFC6FBDA-7EEB-470E-A1F4-1ADB3E750C65}"/>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A47AED20-E24A-47DC-A5AE-6EB4BA3A0E2A}"/>
                                            </p:graphicEl>
                                          </p:spTgt>
                                        </p:tgtEl>
                                        <p:attrNameLst>
                                          <p:attrName>style.visibility</p:attrName>
                                        </p:attrNameLst>
                                      </p:cBhvr>
                                      <p:to>
                                        <p:strVal val="visible"/>
                                      </p:to>
                                    </p:set>
                                    <p:anim calcmode="lin" valueType="num">
                                      <p:cBhvr additive="base">
                                        <p:cTn id="17" dur="500" fill="hold"/>
                                        <p:tgtEl>
                                          <p:spTgt spid="4">
                                            <p:graphicEl>
                                              <a:dgm id="{A47AED20-E24A-47DC-A5AE-6EB4BA3A0E2A}"/>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A47AED20-E24A-47DC-A5AE-6EB4BA3A0E2A}"/>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8142EA89-BD59-406E-AE68-A96816467CBB}"/>
                                            </p:graphicEl>
                                          </p:spTgt>
                                        </p:tgtEl>
                                        <p:attrNameLst>
                                          <p:attrName>style.visibility</p:attrName>
                                        </p:attrNameLst>
                                      </p:cBhvr>
                                      <p:to>
                                        <p:strVal val="visible"/>
                                      </p:to>
                                    </p:set>
                                    <p:anim calcmode="lin" valueType="num">
                                      <p:cBhvr additive="base">
                                        <p:cTn id="23" dur="500" fill="hold"/>
                                        <p:tgtEl>
                                          <p:spTgt spid="4">
                                            <p:graphicEl>
                                              <a:dgm id="{8142EA89-BD59-406E-AE68-A96816467CBB}"/>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8142EA89-BD59-406E-AE68-A96816467CBB}"/>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758B377D-597F-4EE1-B80A-7A60C0F76C19}"/>
                                            </p:graphicEl>
                                          </p:spTgt>
                                        </p:tgtEl>
                                        <p:attrNameLst>
                                          <p:attrName>style.visibility</p:attrName>
                                        </p:attrNameLst>
                                      </p:cBhvr>
                                      <p:to>
                                        <p:strVal val="visible"/>
                                      </p:to>
                                    </p:set>
                                    <p:anim calcmode="lin" valueType="num">
                                      <p:cBhvr additive="base">
                                        <p:cTn id="27" dur="500" fill="hold"/>
                                        <p:tgtEl>
                                          <p:spTgt spid="4">
                                            <p:graphicEl>
                                              <a:dgm id="{758B377D-597F-4EE1-B80A-7A60C0F76C19}"/>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758B377D-597F-4EE1-B80A-7A60C0F76C19}"/>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4CD0CEE6-6A60-4979-85D3-7A3D57B33280}"/>
                                            </p:graphicEl>
                                          </p:spTgt>
                                        </p:tgtEl>
                                        <p:attrNameLst>
                                          <p:attrName>style.visibility</p:attrName>
                                        </p:attrNameLst>
                                      </p:cBhvr>
                                      <p:to>
                                        <p:strVal val="visible"/>
                                      </p:to>
                                    </p:set>
                                    <p:anim calcmode="lin" valueType="num">
                                      <p:cBhvr additive="base">
                                        <p:cTn id="33" dur="500" fill="hold"/>
                                        <p:tgtEl>
                                          <p:spTgt spid="4">
                                            <p:graphicEl>
                                              <a:dgm id="{4CD0CEE6-6A60-4979-85D3-7A3D57B33280}"/>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4CD0CEE6-6A60-4979-85D3-7A3D57B33280}"/>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5DB900F2-9B8B-4D54-829A-301F8203990B}"/>
                                            </p:graphicEl>
                                          </p:spTgt>
                                        </p:tgtEl>
                                        <p:attrNameLst>
                                          <p:attrName>style.visibility</p:attrName>
                                        </p:attrNameLst>
                                      </p:cBhvr>
                                      <p:to>
                                        <p:strVal val="visible"/>
                                      </p:to>
                                    </p:set>
                                    <p:anim calcmode="lin" valueType="num">
                                      <p:cBhvr additive="base">
                                        <p:cTn id="37" dur="500" fill="hold"/>
                                        <p:tgtEl>
                                          <p:spTgt spid="4">
                                            <p:graphicEl>
                                              <a:dgm id="{5DB900F2-9B8B-4D54-829A-301F8203990B}"/>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5DB900F2-9B8B-4D54-829A-301F8203990B}"/>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0A2ACB24-E4AC-48E4-9AE5-D465EC1D2790}"/>
                                            </p:graphicEl>
                                          </p:spTgt>
                                        </p:tgtEl>
                                        <p:attrNameLst>
                                          <p:attrName>style.visibility</p:attrName>
                                        </p:attrNameLst>
                                      </p:cBhvr>
                                      <p:to>
                                        <p:strVal val="visible"/>
                                      </p:to>
                                    </p:set>
                                    <p:anim calcmode="lin" valueType="num">
                                      <p:cBhvr additive="base">
                                        <p:cTn id="43" dur="500" fill="hold"/>
                                        <p:tgtEl>
                                          <p:spTgt spid="4">
                                            <p:graphicEl>
                                              <a:dgm id="{0A2ACB24-E4AC-48E4-9AE5-D465EC1D2790}"/>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0A2ACB24-E4AC-48E4-9AE5-D465EC1D2790}"/>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graphicEl>
                                              <a:dgm id="{457B4912-72B0-40F3-8288-D0E42B5D6C26}"/>
                                            </p:graphicEl>
                                          </p:spTgt>
                                        </p:tgtEl>
                                        <p:attrNameLst>
                                          <p:attrName>style.visibility</p:attrName>
                                        </p:attrNameLst>
                                      </p:cBhvr>
                                      <p:to>
                                        <p:strVal val="visible"/>
                                      </p:to>
                                    </p:set>
                                    <p:anim calcmode="lin" valueType="num">
                                      <p:cBhvr additive="base">
                                        <p:cTn id="47" dur="500" fill="hold"/>
                                        <p:tgtEl>
                                          <p:spTgt spid="4">
                                            <p:graphicEl>
                                              <a:dgm id="{457B4912-72B0-40F3-8288-D0E42B5D6C26}"/>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457B4912-72B0-40F3-8288-D0E42B5D6C26}"/>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graphicEl>
                                              <a:dgm id="{D656FD76-AA08-495D-8AD3-1273E842F4F6}"/>
                                            </p:graphicEl>
                                          </p:spTgt>
                                        </p:tgtEl>
                                        <p:attrNameLst>
                                          <p:attrName>style.visibility</p:attrName>
                                        </p:attrNameLst>
                                      </p:cBhvr>
                                      <p:to>
                                        <p:strVal val="visible"/>
                                      </p:to>
                                    </p:set>
                                    <p:anim calcmode="lin" valueType="num">
                                      <p:cBhvr additive="base">
                                        <p:cTn id="53" dur="500" fill="hold"/>
                                        <p:tgtEl>
                                          <p:spTgt spid="4">
                                            <p:graphicEl>
                                              <a:dgm id="{D656FD76-AA08-495D-8AD3-1273E842F4F6}"/>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D656FD76-AA08-495D-8AD3-1273E842F4F6}"/>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6ADFC7C1-EE63-4766-A199-0EED4A8C9F61}"/>
                                            </p:graphicEl>
                                          </p:spTgt>
                                        </p:tgtEl>
                                        <p:attrNameLst>
                                          <p:attrName>style.visibility</p:attrName>
                                        </p:attrNameLst>
                                      </p:cBhvr>
                                      <p:to>
                                        <p:strVal val="visible"/>
                                      </p:to>
                                    </p:set>
                                    <p:anim calcmode="lin" valueType="num">
                                      <p:cBhvr additive="base">
                                        <p:cTn id="57" dur="500" fill="hold"/>
                                        <p:tgtEl>
                                          <p:spTgt spid="4">
                                            <p:graphicEl>
                                              <a:dgm id="{6ADFC7C1-EE63-4766-A199-0EED4A8C9F61}"/>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6ADFC7C1-EE63-4766-A199-0EED4A8C9F61}"/>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
                                            <p:graphicEl>
                                              <a:dgm id="{67C16581-1870-488D-BCDF-EAF8D307B65C}"/>
                                            </p:graphicEl>
                                          </p:spTgt>
                                        </p:tgtEl>
                                        <p:attrNameLst>
                                          <p:attrName>style.visibility</p:attrName>
                                        </p:attrNameLst>
                                      </p:cBhvr>
                                      <p:to>
                                        <p:strVal val="visible"/>
                                      </p:to>
                                    </p:set>
                                    <p:anim calcmode="lin" valueType="num">
                                      <p:cBhvr additive="base">
                                        <p:cTn id="63" dur="500" fill="hold"/>
                                        <p:tgtEl>
                                          <p:spTgt spid="4">
                                            <p:graphicEl>
                                              <a:dgm id="{67C16581-1870-488D-BCDF-EAF8D307B65C}"/>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graphicEl>
                                              <a:dgm id="{67C16581-1870-488D-BCDF-EAF8D307B65C}"/>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graphicEl>
                                              <a:dgm id="{6B8DDD1B-EFEF-4955-89D7-23328E278B6A}"/>
                                            </p:graphicEl>
                                          </p:spTgt>
                                        </p:tgtEl>
                                        <p:attrNameLst>
                                          <p:attrName>style.visibility</p:attrName>
                                        </p:attrNameLst>
                                      </p:cBhvr>
                                      <p:to>
                                        <p:strVal val="visible"/>
                                      </p:to>
                                    </p:set>
                                    <p:anim calcmode="lin" valueType="num">
                                      <p:cBhvr additive="base">
                                        <p:cTn id="67" dur="500" fill="hold"/>
                                        <p:tgtEl>
                                          <p:spTgt spid="4">
                                            <p:graphicEl>
                                              <a:dgm id="{6B8DDD1B-EFEF-4955-89D7-23328E278B6A}"/>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6B8DDD1B-EFEF-4955-89D7-23328E278B6A}"/>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graphicEl>
                                              <a:dgm id="{FBA9149B-7F12-4ACE-BF39-BF99776FCA25}"/>
                                            </p:graphicEl>
                                          </p:spTgt>
                                        </p:tgtEl>
                                        <p:attrNameLst>
                                          <p:attrName>style.visibility</p:attrName>
                                        </p:attrNameLst>
                                      </p:cBhvr>
                                      <p:to>
                                        <p:strVal val="visible"/>
                                      </p:to>
                                    </p:set>
                                    <p:anim calcmode="lin" valueType="num">
                                      <p:cBhvr additive="base">
                                        <p:cTn id="73" dur="500" fill="hold"/>
                                        <p:tgtEl>
                                          <p:spTgt spid="4">
                                            <p:graphicEl>
                                              <a:dgm id="{FBA9149B-7F12-4ACE-BF39-BF99776FCA25}"/>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graphicEl>
                                              <a:dgm id="{FBA9149B-7F12-4ACE-BF39-BF99776FCA25}"/>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
                                            <p:graphicEl>
                                              <a:dgm id="{6CE075E5-6DD2-4E49-82A9-F87508E2F862}"/>
                                            </p:graphicEl>
                                          </p:spTgt>
                                        </p:tgtEl>
                                        <p:attrNameLst>
                                          <p:attrName>style.visibility</p:attrName>
                                        </p:attrNameLst>
                                      </p:cBhvr>
                                      <p:to>
                                        <p:strVal val="visible"/>
                                      </p:to>
                                    </p:set>
                                    <p:anim calcmode="lin" valueType="num">
                                      <p:cBhvr additive="base">
                                        <p:cTn id="77" dur="500" fill="hold"/>
                                        <p:tgtEl>
                                          <p:spTgt spid="4">
                                            <p:graphicEl>
                                              <a:dgm id="{6CE075E5-6DD2-4E49-82A9-F87508E2F862}"/>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graphicEl>
                                              <a:dgm id="{6CE075E5-6DD2-4E49-82A9-F87508E2F862}"/>
                                            </p:graphic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4">
                                            <p:graphicEl>
                                              <a:dgm id="{EBCD77D2-5DA7-49A8-AF84-4C0745E185FA}"/>
                                            </p:graphicEl>
                                          </p:spTgt>
                                        </p:tgtEl>
                                        <p:attrNameLst>
                                          <p:attrName>style.visibility</p:attrName>
                                        </p:attrNameLst>
                                      </p:cBhvr>
                                      <p:to>
                                        <p:strVal val="visible"/>
                                      </p:to>
                                    </p:set>
                                    <p:anim calcmode="lin" valueType="num">
                                      <p:cBhvr additive="base">
                                        <p:cTn id="83" dur="500" fill="hold"/>
                                        <p:tgtEl>
                                          <p:spTgt spid="4">
                                            <p:graphicEl>
                                              <a:dgm id="{EBCD77D2-5DA7-49A8-AF84-4C0745E185FA}"/>
                                            </p:graphicEl>
                                          </p:spTgt>
                                        </p:tgtEl>
                                        <p:attrNameLst>
                                          <p:attrName>ppt_x</p:attrName>
                                        </p:attrNameLst>
                                      </p:cBhvr>
                                      <p:tavLst>
                                        <p:tav tm="0">
                                          <p:val>
                                            <p:strVal val="#ppt_x"/>
                                          </p:val>
                                        </p:tav>
                                        <p:tav tm="100000">
                                          <p:val>
                                            <p:strVal val="#ppt_x"/>
                                          </p:val>
                                        </p:tav>
                                      </p:tavLst>
                                    </p:anim>
                                    <p:anim calcmode="lin" valueType="num">
                                      <p:cBhvr additive="base">
                                        <p:cTn id="84" dur="500" fill="hold"/>
                                        <p:tgtEl>
                                          <p:spTgt spid="4">
                                            <p:graphicEl>
                                              <a:dgm id="{EBCD77D2-5DA7-49A8-AF84-4C0745E185FA}"/>
                                            </p:graphic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
                                            <p:graphicEl>
                                              <a:dgm id="{A2711FF3-4F4C-4602-94AD-6E6FC300B71D}"/>
                                            </p:graphicEl>
                                          </p:spTgt>
                                        </p:tgtEl>
                                        <p:attrNameLst>
                                          <p:attrName>style.visibility</p:attrName>
                                        </p:attrNameLst>
                                      </p:cBhvr>
                                      <p:to>
                                        <p:strVal val="visible"/>
                                      </p:to>
                                    </p:set>
                                    <p:anim calcmode="lin" valueType="num">
                                      <p:cBhvr additive="base">
                                        <p:cTn id="87" dur="500" fill="hold"/>
                                        <p:tgtEl>
                                          <p:spTgt spid="4">
                                            <p:graphicEl>
                                              <a:dgm id="{A2711FF3-4F4C-4602-94AD-6E6FC300B71D}"/>
                                            </p:graphicEl>
                                          </p:spTgt>
                                        </p:tgtEl>
                                        <p:attrNameLst>
                                          <p:attrName>ppt_x</p:attrName>
                                        </p:attrNameLst>
                                      </p:cBhvr>
                                      <p:tavLst>
                                        <p:tav tm="0">
                                          <p:val>
                                            <p:strVal val="#ppt_x"/>
                                          </p:val>
                                        </p:tav>
                                        <p:tav tm="100000">
                                          <p:val>
                                            <p:strVal val="#ppt_x"/>
                                          </p:val>
                                        </p:tav>
                                      </p:tavLst>
                                    </p:anim>
                                    <p:anim calcmode="lin" valueType="num">
                                      <p:cBhvr additive="base">
                                        <p:cTn id="88" dur="500" fill="hold"/>
                                        <p:tgtEl>
                                          <p:spTgt spid="4">
                                            <p:graphicEl>
                                              <a:dgm id="{A2711FF3-4F4C-4602-94AD-6E6FC300B71D}"/>
                                            </p:graphic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4">
                                            <p:graphicEl>
                                              <a:dgm id="{4E076205-AA95-476E-B623-45ACB366D852}"/>
                                            </p:graphicEl>
                                          </p:spTgt>
                                        </p:tgtEl>
                                        <p:attrNameLst>
                                          <p:attrName>style.visibility</p:attrName>
                                        </p:attrNameLst>
                                      </p:cBhvr>
                                      <p:to>
                                        <p:strVal val="visible"/>
                                      </p:to>
                                    </p:set>
                                    <p:anim calcmode="lin" valueType="num">
                                      <p:cBhvr additive="base">
                                        <p:cTn id="93" dur="500" fill="hold"/>
                                        <p:tgtEl>
                                          <p:spTgt spid="4">
                                            <p:graphicEl>
                                              <a:dgm id="{4E076205-AA95-476E-B623-45ACB366D852}"/>
                                            </p:graphicEl>
                                          </p:spTgt>
                                        </p:tgtEl>
                                        <p:attrNameLst>
                                          <p:attrName>ppt_x</p:attrName>
                                        </p:attrNameLst>
                                      </p:cBhvr>
                                      <p:tavLst>
                                        <p:tav tm="0">
                                          <p:val>
                                            <p:strVal val="#ppt_x"/>
                                          </p:val>
                                        </p:tav>
                                        <p:tav tm="100000">
                                          <p:val>
                                            <p:strVal val="#ppt_x"/>
                                          </p:val>
                                        </p:tav>
                                      </p:tavLst>
                                    </p:anim>
                                    <p:anim calcmode="lin" valueType="num">
                                      <p:cBhvr additive="base">
                                        <p:cTn id="94" dur="500" fill="hold"/>
                                        <p:tgtEl>
                                          <p:spTgt spid="4">
                                            <p:graphicEl>
                                              <a:dgm id="{4E076205-AA95-476E-B623-45ACB366D852}"/>
                                            </p:graphic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
                                            <p:graphicEl>
                                              <a:dgm id="{9AE2F4E0-5F5E-4E72-B1FE-E4C0FEC7C46C}"/>
                                            </p:graphicEl>
                                          </p:spTgt>
                                        </p:tgtEl>
                                        <p:attrNameLst>
                                          <p:attrName>style.visibility</p:attrName>
                                        </p:attrNameLst>
                                      </p:cBhvr>
                                      <p:to>
                                        <p:strVal val="visible"/>
                                      </p:to>
                                    </p:set>
                                    <p:anim calcmode="lin" valueType="num">
                                      <p:cBhvr additive="base">
                                        <p:cTn id="97" dur="500" fill="hold"/>
                                        <p:tgtEl>
                                          <p:spTgt spid="4">
                                            <p:graphicEl>
                                              <a:dgm id="{9AE2F4E0-5F5E-4E72-B1FE-E4C0FEC7C46C}"/>
                                            </p:graphic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graphicEl>
                                              <a:dgm id="{9AE2F4E0-5F5E-4E72-B1FE-E4C0FEC7C46C}"/>
                                            </p:graphic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4">
                                            <p:graphicEl>
                                              <a:dgm id="{7CCE3A4B-0328-43B2-B677-46FF4330AFB2}"/>
                                            </p:graphicEl>
                                          </p:spTgt>
                                        </p:tgtEl>
                                        <p:attrNameLst>
                                          <p:attrName>style.visibility</p:attrName>
                                        </p:attrNameLst>
                                      </p:cBhvr>
                                      <p:to>
                                        <p:strVal val="visible"/>
                                      </p:to>
                                    </p:set>
                                    <p:anim calcmode="lin" valueType="num">
                                      <p:cBhvr additive="base">
                                        <p:cTn id="103" dur="500" fill="hold"/>
                                        <p:tgtEl>
                                          <p:spTgt spid="4">
                                            <p:graphicEl>
                                              <a:dgm id="{7CCE3A4B-0328-43B2-B677-46FF4330AFB2}"/>
                                            </p:graphic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
                                            <p:graphicEl>
                                              <a:dgm id="{7CCE3A4B-0328-43B2-B677-46FF4330AFB2}"/>
                                            </p:graphicEl>
                                          </p:spTgt>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
                                            <p:graphicEl>
                                              <a:dgm id="{60CC43A6-9215-405B-A581-E2F23FC80FC6}"/>
                                            </p:graphicEl>
                                          </p:spTgt>
                                        </p:tgtEl>
                                        <p:attrNameLst>
                                          <p:attrName>style.visibility</p:attrName>
                                        </p:attrNameLst>
                                      </p:cBhvr>
                                      <p:to>
                                        <p:strVal val="visible"/>
                                      </p:to>
                                    </p:set>
                                    <p:anim calcmode="lin" valueType="num">
                                      <p:cBhvr additive="base">
                                        <p:cTn id="107" dur="500" fill="hold"/>
                                        <p:tgtEl>
                                          <p:spTgt spid="4">
                                            <p:graphicEl>
                                              <a:dgm id="{60CC43A6-9215-405B-A581-E2F23FC80FC6}"/>
                                            </p:graphicEl>
                                          </p:spTgt>
                                        </p:tgtEl>
                                        <p:attrNameLst>
                                          <p:attrName>ppt_x</p:attrName>
                                        </p:attrNameLst>
                                      </p:cBhvr>
                                      <p:tavLst>
                                        <p:tav tm="0">
                                          <p:val>
                                            <p:strVal val="#ppt_x"/>
                                          </p:val>
                                        </p:tav>
                                        <p:tav tm="100000">
                                          <p:val>
                                            <p:strVal val="#ppt_x"/>
                                          </p:val>
                                        </p:tav>
                                      </p:tavLst>
                                    </p:anim>
                                    <p:anim calcmode="lin" valueType="num">
                                      <p:cBhvr additive="base">
                                        <p:cTn id="108" dur="500" fill="hold"/>
                                        <p:tgtEl>
                                          <p:spTgt spid="4">
                                            <p:graphicEl>
                                              <a:dgm id="{60CC43A6-9215-405B-A581-E2F23FC80FC6}"/>
                                            </p:graphic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4">
                                            <p:graphicEl>
                                              <a:dgm id="{695D80E4-5B30-4827-89FB-A367A34FD6D5}"/>
                                            </p:graphicEl>
                                          </p:spTgt>
                                        </p:tgtEl>
                                        <p:attrNameLst>
                                          <p:attrName>style.visibility</p:attrName>
                                        </p:attrNameLst>
                                      </p:cBhvr>
                                      <p:to>
                                        <p:strVal val="visible"/>
                                      </p:to>
                                    </p:set>
                                    <p:anim calcmode="lin" valueType="num">
                                      <p:cBhvr additive="base">
                                        <p:cTn id="113" dur="500" fill="hold"/>
                                        <p:tgtEl>
                                          <p:spTgt spid="4">
                                            <p:graphicEl>
                                              <a:dgm id="{695D80E4-5B30-4827-89FB-A367A34FD6D5}"/>
                                            </p:graphicEl>
                                          </p:spTgt>
                                        </p:tgtEl>
                                        <p:attrNameLst>
                                          <p:attrName>ppt_x</p:attrName>
                                        </p:attrNameLst>
                                      </p:cBhvr>
                                      <p:tavLst>
                                        <p:tav tm="0">
                                          <p:val>
                                            <p:strVal val="#ppt_x"/>
                                          </p:val>
                                        </p:tav>
                                        <p:tav tm="100000">
                                          <p:val>
                                            <p:strVal val="#ppt_x"/>
                                          </p:val>
                                        </p:tav>
                                      </p:tavLst>
                                    </p:anim>
                                    <p:anim calcmode="lin" valueType="num">
                                      <p:cBhvr additive="base">
                                        <p:cTn id="114" dur="500" fill="hold"/>
                                        <p:tgtEl>
                                          <p:spTgt spid="4">
                                            <p:graphicEl>
                                              <a:dgm id="{695D80E4-5B30-4827-89FB-A367A34FD6D5}"/>
                                            </p:graphicEl>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
                                            <p:graphicEl>
                                              <a:dgm id="{1D96A5CB-9DB4-43C3-9F3E-4EB6FD545874}"/>
                                            </p:graphicEl>
                                          </p:spTgt>
                                        </p:tgtEl>
                                        <p:attrNameLst>
                                          <p:attrName>style.visibility</p:attrName>
                                        </p:attrNameLst>
                                      </p:cBhvr>
                                      <p:to>
                                        <p:strVal val="visible"/>
                                      </p:to>
                                    </p:set>
                                    <p:anim calcmode="lin" valueType="num">
                                      <p:cBhvr additive="base">
                                        <p:cTn id="117" dur="500" fill="hold"/>
                                        <p:tgtEl>
                                          <p:spTgt spid="4">
                                            <p:graphicEl>
                                              <a:dgm id="{1D96A5CB-9DB4-43C3-9F3E-4EB6FD545874}"/>
                                            </p:graphicEl>
                                          </p:spTgt>
                                        </p:tgtEl>
                                        <p:attrNameLst>
                                          <p:attrName>ppt_x</p:attrName>
                                        </p:attrNameLst>
                                      </p:cBhvr>
                                      <p:tavLst>
                                        <p:tav tm="0">
                                          <p:val>
                                            <p:strVal val="#ppt_x"/>
                                          </p:val>
                                        </p:tav>
                                        <p:tav tm="100000">
                                          <p:val>
                                            <p:strVal val="#ppt_x"/>
                                          </p:val>
                                        </p:tav>
                                      </p:tavLst>
                                    </p:anim>
                                    <p:anim calcmode="lin" valueType="num">
                                      <p:cBhvr additive="base">
                                        <p:cTn id="118" dur="500" fill="hold"/>
                                        <p:tgtEl>
                                          <p:spTgt spid="4">
                                            <p:graphicEl>
                                              <a:dgm id="{1D96A5CB-9DB4-43C3-9F3E-4EB6FD545874}"/>
                                            </p:graphicEl>
                                          </p:spTgt>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4">
                                            <p:graphicEl>
                                              <a:dgm id="{E1470BBC-9188-417E-A023-866B449E2B2F}"/>
                                            </p:graphicEl>
                                          </p:spTgt>
                                        </p:tgtEl>
                                        <p:attrNameLst>
                                          <p:attrName>style.visibility</p:attrName>
                                        </p:attrNameLst>
                                      </p:cBhvr>
                                      <p:to>
                                        <p:strVal val="visible"/>
                                      </p:to>
                                    </p:set>
                                    <p:anim calcmode="lin" valueType="num">
                                      <p:cBhvr additive="base">
                                        <p:cTn id="123" dur="500" fill="hold"/>
                                        <p:tgtEl>
                                          <p:spTgt spid="4">
                                            <p:graphicEl>
                                              <a:dgm id="{E1470BBC-9188-417E-A023-866B449E2B2F}"/>
                                            </p:graphicEl>
                                          </p:spTgt>
                                        </p:tgtEl>
                                        <p:attrNameLst>
                                          <p:attrName>ppt_x</p:attrName>
                                        </p:attrNameLst>
                                      </p:cBhvr>
                                      <p:tavLst>
                                        <p:tav tm="0">
                                          <p:val>
                                            <p:strVal val="#ppt_x"/>
                                          </p:val>
                                        </p:tav>
                                        <p:tav tm="100000">
                                          <p:val>
                                            <p:strVal val="#ppt_x"/>
                                          </p:val>
                                        </p:tav>
                                      </p:tavLst>
                                    </p:anim>
                                    <p:anim calcmode="lin" valueType="num">
                                      <p:cBhvr additive="base">
                                        <p:cTn id="124" dur="500" fill="hold"/>
                                        <p:tgtEl>
                                          <p:spTgt spid="4">
                                            <p:graphicEl>
                                              <a:dgm id="{E1470BBC-9188-417E-A023-866B449E2B2F}"/>
                                            </p:graphicEl>
                                          </p:spTgt>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4">
                                            <p:graphicEl>
                                              <a:dgm id="{69DAFE21-C507-4D80-8A28-3D406837BF7B}"/>
                                            </p:graphicEl>
                                          </p:spTgt>
                                        </p:tgtEl>
                                        <p:attrNameLst>
                                          <p:attrName>style.visibility</p:attrName>
                                        </p:attrNameLst>
                                      </p:cBhvr>
                                      <p:to>
                                        <p:strVal val="visible"/>
                                      </p:to>
                                    </p:set>
                                    <p:anim calcmode="lin" valueType="num">
                                      <p:cBhvr additive="base">
                                        <p:cTn id="127" dur="500" fill="hold"/>
                                        <p:tgtEl>
                                          <p:spTgt spid="4">
                                            <p:graphicEl>
                                              <a:dgm id="{69DAFE21-C507-4D80-8A28-3D406837BF7B}"/>
                                            </p:graphicEl>
                                          </p:spTgt>
                                        </p:tgtEl>
                                        <p:attrNameLst>
                                          <p:attrName>ppt_x</p:attrName>
                                        </p:attrNameLst>
                                      </p:cBhvr>
                                      <p:tavLst>
                                        <p:tav tm="0">
                                          <p:val>
                                            <p:strVal val="#ppt_x"/>
                                          </p:val>
                                        </p:tav>
                                        <p:tav tm="100000">
                                          <p:val>
                                            <p:strVal val="#ppt_x"/>
                                          </p:val>
                                        </p:tav>
                                      </p:tavLst>
                                    </p:anim>
                                    <p:anim calcmode="lin" valueType="num">
                                      <p:cBhvr additive="base">
                                        <p:cTn id="128" dur="500" fill="hold"/>
                                        <p:tgtEl>
                                          <p:spTgt spid="4">
                                            <p:graphicEl>
                                              <a:dgm id="{69DAFE21-C507-4D80-8A28-3D406837BF7B}"/>
                                            </p:graphic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4">
                                            <p:graphicEl>
                                              <a:dgm id="{210425E9-F646-4B5E-9080-3F9DCDA26741}"/>
                                            </p:graphicEl>
                                          </p:spTgt>
                                        </p:tgtEl>
                                        <p:attrNameLst>
                                          <p:attrName>style.visibility</p:attrName>
                                        </p:attrNameLst>
                                      </p:cBhvr>
                                      <p:to>
                                        <p:strVal val="visible"/>
                                      </p:to>
                                    </p:set>
                                    <p:anim calcmode="lin" valueType="num">
                                      <p:cBhvr additive="base">
                                        <p:cTn id="133" dur="500" fill="hold"/>
                                        <p:tgtEl>
                                          <p:spTgt spid="4">
                                            <p:graphicEl>
                                              <a:dgm id="{210425E9-F646-4B5E-9080-3F9DCDA26741}"/>
                                            </p:graphicEl>
                                          </p:spTgt>
                                        </p:tgtEl>
                                        <p:attrNameLst>
                                          <p:attrName>ppt_x</p:attrName>
                                        </p:attrNameLst>
                                      </p:cBhvr>
                                      <p:tavLst>
                                        <p:tav tm="0">
                                          <p:val>
                                            <p:strVal val="#ppt_x"/>
                                          </p:val>
                                        </p:tav>
                                        <p:tav tm="100000">
                                          <p:val>
                                            <p:strVal val="#ppt_x"/>
                                          </p:val>
                                        </p:tav>
                                      </p:tavLst>
                                    </p:anim>
                                    <p:anim calcmode="lin" valueType="num">
                                      <p:cBhvr additive="base">
                                        <p:cTn id="134" dur="500" fill="hold"/>
                                        <p:tgtEl>
                                          <p:spTgt spid="4">
                                            <p:graphicEl>
                                              <a:dgm id="{210425E9-F646-4B5E-9080-3F9DCDA26741}"/>
                                            </p:graphicEl>
                                          </p:spTgt>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4">
                                            <p:graphicEl>
                                              <a:dgm id="{D5C4EAF6-6821-417E-A8D5-6466DE3C5F11}"/>
                                            </p:graphicEl>
                                          </p:spTgt>
                                        </p:tgtEl>
                                        <p:attrNameLst>
                                          <p:attrName>style.visibility</p:attrName>
                                        </p:attrNameLst>
                                      </p:cBhvr>
                                      <p:to>
                                        <p:strVal val="visible"/>
                                      </p:to>
                                    </p:set>
                                    <p:anim calcmode="lin" valueType="num">
                                      <p:cBhvr additive="base">
                                        <p:cTn id="137" dur="500" fill="hold"/>
                                        <p:tgtEl>
                                          <p:spTgt spid="4">
                                            <p:graphicEl>
                                              <a:dgm id="{D5C4EAF6-6821-417E-A8D5-6466DE3C5F11}"/>
                                            </p:graphicEl>
                                          </p:spTgt>
                                        </p:tgtEl>
                                        <p:attrNameLst>
                                          <p:attrName>ppt_x</p:attrName>
                                        </p:attrNameLst>
                                      </p:cBhvr>
                                      <p:tavLst>
                                        <p:tav tm="0">
                                          <p:val>
                                            <p:strVal val="#ppt_x"/>
                                          </p:val>
                                        </p:tav>
                                        <p:tav tm="100000">
                                          <p:val>
                                            <p:strVal val="#ppt_x"/>
                                          </p:val>
                                        </p:tav>
                                      </p:tavLst>
                                    </p:anim>
                                    <p:anim calcmode="lin" valueType="num">
                                      <p:cBhvr additive="base">
                                        <p:cTn id="138" dur="500" fill="hold"/>
                                        <p:tgtEl>
                                          <p:spTgt spid="4">
                                            <p:graphicEl>
                                              <a:dgm id="{D5C4EAF6-6821-417E-A8D5-6466DE3C5F11}"/>
                                            </p:graphicEl>
                                          </p:spTgt>
                                        </p:tgtEl>
                                        <p:attrNameLst>
                                          <p:attrName>ppt_y</p:attrName>
                                        </p:attrNameLst>
                                      </p:cBhvr>
                                      <p:tavLst>
                                        <p:tav tm="0">
                                          <p:val>
                                            <p:strVal val="1+#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4" fill="hold" grpId="0" nodeType="clickEffect">
                                  <p:stCondLst>
                                    <p:cond delay="0"/>
                                  </p:stCondLst>
                                  <p:childTnLst>
                                    <p:set>
                                      <p:cBhvr>
                                        <p:cTn id="142" dur="1" fill="hold">
                                          <p:stCondLst>
                                            <p:cond delay="0"/>
                                          </p:stCondLst>
                                        </p:cTn>
                                        <p:tgtEl>
                                          <p:spTgt spid="8"/>
                                        </p:tgtEl>
                                        <p:attrNameLst>
                                          <p:attrName>style.visibility</p:attrName>
                                        </p:attrNameLst>
                                      </p:cBhvr>
                                      <p:to>
                                        <p:strVal val="visible"/>
                                      </p:to>
                                    </p:set>
                                    <p:anim calcmode="lin" valueType="num">
                                      <p:cBhvr additive="base">
                                        <p:cTn id="143" dur="500" fill="hold"/>
                                        <p:tgtEl>
                                          <p:spTgt spid="8"/>
                                        </p:tgtEl>
                                        <p:attrNameLst>
                                          <p:attrName>ppt_x</p:attrName>
                                        </p:attrNameLst>
                                      </p:cBhvr>
                                      <p:tavLst>
                                        <p:tav tm="0">
                                          <p:val>
                                            <p:strVal val="#ppt_x"/>
                                          </p:val>
                                        </p:tav>
                                        <p:tav tm="100000">
                                          <p:val>
                                            <p:strVal val="#ppt_x"/>
                                          </p:val>
                                        </p:tav>
                                      </p:tavLst>
                                    </p:anim>
                                    <p:anim calcmode="lin" valueType="num">
                                      <p:cBhvr additive="base">
                                        <p:cTn id="1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4" fill="hold" nodeType="clickEffect">
                                  <p:stCondLst>
                                    <p:cond delay="0"/>
                                  </p:stCondLst>
                                  <p:childTnLst>
                                    <p:set>
                                      <p:cBhvr>
                                        <p:cTn id="148" dur="1" fill="hold">
                                          <p:stCondLst>
                                            <p:cond delay="0"/>
                                          </p:stCondLst>
                                        </p:cTn>
                                        <p:tgtEl>
                                          <p:spTgt spid="5"/>
                                        </p:tgtEl>
                                        <p:attrNameLst>
                                          <p:attrName>style.visibility</p:attrName>
                                        </p:attrNameLst>
                                      </p:cBhvr>
                                      <p:to>
                                        <p:strVal val="visible"/>
                                      </p:to>
                                    </p:set>
                                    <p:anim calcmode="lin" valueType="num">
                                      <p:cBhvr additive="base">
                                        <p:cTn id="149" dur="500" fill="hold"/>
                                        <p:tgtEl>
                                          <p:spTgt spid="5"/>
                                        </p:tgtEl>
                                        <p:attrNameLst>
                                          <p:attrName>ppt_x</p:attrName>
                                        </p:attrNameLst>
                                      </p:cBhvr>
                                      <p:tavLst>
                                        <p:tav tm="0">
                                          <p:val>
                                            <p:strVal val="#ppt_x"/>
                                          </p:val>
                                        </p:tav>
                                        <p:tav tm="100000">
                                          <p:val>
                                            <p:strVal val="#ppt_x"/>
                                          </p:val>
                                        </p:tav>
                                      </p:tavLst>
                                    </p:anim>
                                    <p:anim calcmode="lin" valueType="num">
                                      <p:cBhvr additive="base">
                                        <p:cTn id="1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vision of Work &lt;ul&gt;&lt;li&gt;1.Brings specialisation &lt;/li&gt;&lt;/ul&gt;&lt;ul&gt;&lt;li&gt;2.Increases work efficiency &lt;/li&gt;&lt;/ul&gt;&lt;ul&gt;&lt;li&gt;3.Increas..."/>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899" y="9061"/>
            <a:ext cx="9177536" cy="6883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193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en-IN" dirty="0"/>
              <a:t>Management </a:t>
            </a:r>
          </a:p>
        </p:txBody>
      </p:sp>
      <p:sp>
        <p:nvSpPr>
          <p:cNvPr id="5" name="Right Arrow 4"/>
          <p:cNvSpPr/>
          <p:nvPr/>
        </p:nvSpPr>
        <p:spPr>
          <a:xfrm>
            <a:off x="539552" y="1412776"/>
            <a:ext cx="8064896" cy="1008112"/>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8048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graphicEl>
                                              <a:dgm id="{71C17FD3-6849-4234-9DDD-A5468165593E}"/>
                                            </p:graphicEl>
                                          </p:spTgt>
                                        </p:tgtEl>
                                        <p:attrNameLst>
                                          <p:attrName>style.visibility</p:attrName>
                                        </p:attrNameLst>
                                      </p:cBhvr>
                                      <p:to>
                                        <p:strVal val="visible"/>
                                      </p:to>
                                    </p:set>
                                    <p:anim calcmode="lin" valueType="num">
                                      <p:cBhvr additive="base">
                                        <p:cTn id="12" dur="500" fill="hold"/>
                                        <p:tgtEl>
                                          <p:spTgt spid="4">
                                            <p:graphicEl>
                                              <a:dgm id="{71C17FD3-6849-4234-9DDD-A5468165593E}"/>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71C17FD3-6849-4234-9DDD-A5468165593E}"/>
                                            </p:graphic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graphicEl>
                                              <a:dgm id="{8B779808-5274-482F-B64F-C7379D3FAFDF}"/>
                                            </p:graphicEl>
                                          </p:spTgt>
                                        </p:tgtEl>
                                        <p:attrNameLst>
                                          <p:attrName>style.visibility</p:attrName>
                                        </p:attrNameLst>
                                      </p:cBhvr>
                                      <p:to>
                                        <p:strVal val="visible"/>
                                      </p:to>
                                    </p:set>
                                    <p:anim calcmode="lin" valueType="num">
                                      <p:cBhvr additive="base">
                                        <p:cTn id="18" dur="500" fill="hold"/>
                                        <p:tgtEl>
                                          <p:spTgt spid="4">
                                            <p:graphicEl>
                                              <a:dgm id="{8B779808-5274-482F-B64F-C7379D3FAFDF}"/>
                                            </p:graphic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graphicEl>
                                              <a:dgm id="{8B779808-5274-482F-B64F-C7379D3FAFDF}"/>
                                            </p:graphic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graphicEl>
                                              <a:dgm id="{8153CA22-0185-4267-9348-EC6C1C2FD909}"/>
                                            </p:graphicEl>
                                          </p:spTgt>
                                        </p:tgtEl>
                                        <p:attrNameLst>
                                          <p:attrName>style.visibility</p:attrName>
                                        </p:attrNameLst>
                                      </p:cBhvr>
                                      <p:to>
                                        <p:strVal val="visible"/>
                                      </p:to>
                                    </p:set>
                                    <p:anim calcmode="lin" valueType="num">
                                      <p:cBhvr additive="base">
                                        <p:cTn id="24" dur="500" fill="hold"/>
                                        <p:tgtEl>
                                          <p:spTgt spid="4">
                                            <p:graphicEl>
                                              <a:dgm id="{8153CA22-0185-4267-9348-EC6C1C2FD909}"/>
                                            </p:graphic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graphicEl>
                                              <a:dgm id="{8153CA22-0185-4267-9348-EC6C1C2FD909}"/>
                                            </p:graphic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down)">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2" grpId="0" animBg="1"/>
      <p:bldP spid="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iscipline &lt;ul&gt;&lt;li&gt;1. Obedience  &lt;/li&gt;&lt;/ul&gt;&lt;ul&gt;&lt;li&gt;2. Proper conduct in relation to others  &lt;/li&gt;&lt;/ul&gt;&lt;ul&gt;&lt;li&gt;3. Respect o..."/>
          <p:cNvPicPr>
            <a:picLocks noChangeAspect="1" noChangeArrowheads="1"/>
          </p:cNvPicPr>
          <p:nvPr/>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35496" y="44623"/>
            <a:ext cx="8856984" cy="6642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0675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uthority - Responsibility &lt;ul&gt;&lt;li&gt;Authority means the right of a superior to give order to his subordinates. &lt;/li&gt;&lt;/ul&gt;&lt;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650"/>
            <a:ext cx="9036496" cy="6777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4010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nity of command &lt;ul&gt;&lt;li&gt;Subordinate should receive orders and be accountable to one and only one superior. &lt;/li&gt;&lt;/ul&g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144001" cy="6858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18297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nity of Direction &lt;ul&gt;&lt;li&gt;All related activities should be put under one group. &lt;/li&gt;&lt;/ul&gt;&lt;ul&gt;&lt;li&gt;There should be one p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4624"/>
            <a:ext cx="9021553" cy="6766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8418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Subordination of Individual Interest  &lt;ul&gt;&lt;li&gt;The interests and goals of the organization must prevail over the personal 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26238" cy="6844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081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muneration &lt;ul&gt;&lt;li&gt;The quantum and methods of remuneration payable should be fair, reasonable and rewarding of effort  &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0" y="112473"/>
            <a:ext cx="9030546" cy="6772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090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entralisation v/s decentralisation &lt;ul&gt;&lt;li&gt;The amount of power wielded with the central management depends on company si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94" y="15821"/>
            <a:ext cx="9122905" cy="6842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3202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Order  &lt;ul&gt;&lt;li&gt;Social order ensures the fluid operation of a company through authoritative procedure  &lt;/li&gt;&lt;/ul&gt;&lt;ul&gt;&lt;li&gt;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96"/>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0754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quity &lt;ul&gt;&lt;li&gt;Employees must be treated kindly, and justice must be enacted to ensure a just workplace. &lt;/li&gt;&lt;/ul&gt;&lt;ul&gt;&lt;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627"/>
            <a:ext cx="9036496" cy="6777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0452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Stability of Tenure of Personnel  &lt;ul&gt;&lt;li&gt;The period of service should not be too short and employees should not be moved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60" y="107147"/>
            <a:ext cx="9001135" cy="6750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336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en-IN" dirty="0"/>
              <a:t>Nature of Management</a:t>
            </a:r>
          </a:p>
        </p:txBody>
      </p:sp>
      <p:graphicFrame>
        <p:nvGraphicFramePr>
          <p:cNvPr id="4" name="Diagram 3"/>
          <p:cNvGraphicFramePr/>
          <p:nvPr/>
        </p:nvGraphicFramePr>
        <p:xfrm>
          <a:off x="467544" y="1484784"/>
          <a:ext cx="79928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956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graphicEl>
                                              <a:dgm id="{6A802666-C615-4D57-B753-33E127485DDD}"/>
                                            </p:graphicEl>
                                          </p:spTgt>
                                        </p:tgtEl>
                                        <p:attrNameLst>
                                          <p:attrName>style.visibility</p:attrName>
                                        </p:attrNameLst>
                                      </p:cBhvr>
                                      <p:to>
                                        <p:strVal val="visible"/>
                                      </p:to>
                                    </p:set>
                                    <p:anim calcmode="lin" valueType="num">
                                      <p:cBhvr additive="base">
                                        <p:cTn id="12" dur="500" fill="hold"/>
                                        <p:tgtEl>
                                          <p:spTgt spid="4">
                                            <p:graphicEl>
                                              <a:dgm id="{6A802666-C615-4D57-B753-33E127485DDD}"/>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6A802666-C615-4D57-B753-33E127485DDD}"/>
                                            </p:graphic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graphicEl>
                                              <a:dgm id="{421232FD-4CCE-4658-8338-56E684AFFBF2}"/>
                                            </p:graphicEl>
                                          </p:spTgt>
                                        </p:tgtEl>
                                        <p:attrNameLst>
                                          <p:attrName>style.visibility</p:attrName>
                                        </p:attrNameLst>
                                      </p:cBhvr>
                                      <p:to>
                                        <p:strVal val="visible"/>
                                      </p:to>
                                    </p:set>
                                    <p:anim calcmode="lin" valueType="num">
                                      <p:cBhvr additive="base">
                                        <p:cTn id="18" dur="500" fill="hold"/>
                                        <p:tgtEl>
                                          <p:spTgt spid="4">
                                            <p:graphicEl>
                                              <a:dgm id="{421232FD-4CCE-4658-8338-56E684AFFBF2}"/>
                                            </p:graphic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graphicEl>
                                              <a:dgm id="{421232FD-4CCE-4658-8338-56E684AFFBF2}"/>
                                            </p:graphic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
                                            <p:graphicEl>
                                              <a:dgm id="{38EC7D13-04FB-4CEE-8544-B5884505073C}"/>
                                            </p:graphicEl>
                                          </p:spTgt>
                                        </p:tgtEl>
                                        <p:attrNameLst>
                                          <p:attrName>style.visibility</p:attrName>
                                        </p:attrNameLst>
                                      </p:cBhvr>
                                      <p:to>
                                        <p:strVal val="visible"/>
                                      </p:to>
                                    </p:set>
                                    <p:anim calcmode="lin" valueType="num">
                                      <p:cBhvr additive="base">
                                        <p:cTn id="22" dur="500" fill="hold"/>
                                        <p:tgtEl>
                                          <p:spTgt spid="4">
                                            <p:graphicEl>
                                              <a:dgm id="{38EC7D13-04FB-4CEE-8544-B5884505073C}"/>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graphicEl>
                                              <a:dgm id="{38EC7D13-04FB-4CEE-8544-B5884505073C}"/>
                                            </p:graphic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graphicEl>
                                              <a:dgm id="{D4E26FBA-36D7-4BF8-8DCC-8370560F9611}"/>
                                            </p:graphicEl>
                                          </p:spTgt>
                                        </p:tgtEl>
                                        <p:attrNameLst>
                                          <p:attrName>style.visibility</p:attrName>
                                        </p:attrNameLst>
                                      </p:cBhvr>
                                      <p:to>
                                        <p:strVal val="visible"/>
                                      </p:to>
                                    </p:set>
                                    <p:anim calcmode="lin" valueType="num">
                                      <p:cBhvr additive="base">
                                        <p:cTn id="28" dur="500" fill="hold"/>
                                        <p:tgtEl>
                                          <p:spTgt spid="4">
                                            <p:graphicEl>
                                              <a:dgm id="{D4E26FBA-36D7-4BF8-8DCC-8370560F9611}"/>
                                            </p:graphic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graphicEl>
                                              <a:dgm id="{D4E26FBA-36D7-4BF8-8DCC-8370560F9611}"/>
                                            </p:graphic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
                                            <p:graphicEl>
                                              <a:dgm id="{48D97741-E5C3-4546-97AB-5DE4331A31F5}"/>
                                            </p:graphicEl>
                                          </p:spTgt>
                                        </p:tgtEl>
                                        <p:attrNameLst>
                                          <p:attrName>style.visibility</p:attrName>
                                        </p:attrNameLst>
                                      </p:cBhvr>
                                      <p:to>
                                        <p:strVal val="visible"/>
                                      </p:to>
                                    </p:set>
                                    <p:anim calcmode="lin" valueType="num">
                                      <p:cBhvr additive="base">
                                        <p:cTn id="32" dur="500" fill="hold"/>
                                        <p:tgtEl>
                                          <p:spTgt spid="4">
                                            <p:graphicEl>
                                              <a:dgm id="{48D97741-E5C3-4546-97AB-5DE4331A31F5}"/>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graphicEl>
                                              <a:dgm id="{48D97741-E5C3-4546-97AB-5DE4331A31F5}"/>
                                            </p:graphic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
                                            <p:graphicEl>
                                              <a:dgm id="{F91CB01B-28EE-4757-BA57-088ADA8DE08C}"/>
                                            </p:graphicEl>
                                          </p:spTgt>
                                        </p:tgtEl>
                                        <p:attrNameLst>
                                          <p:attrName>style.visibility</p:attrName>
                                        </p:attrNameLst>
                                      </p:cBhvr>
                                      <p:to>
                                        <p:strVal val="visible"/>
                                      </p:to>
                                    </p:set>
                                    <p:anim calcmode="lin" valueType="num">
                                      <p:cBhvr additive="base">
                                        <p:cTn id="38" dur="500" fill="hold"/>
                                        <p:tgtEl>
                                          <p:spTgt spid="4">
                                            <p:graphicEl>
                                              <a:dgm id="{F91CB01B-28EE-4757-BA57-088ADA8DE08C}"/>
                                            </p:graphic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graphicEl>
                                              <a:dgm id="{F91CB01B-28EE-4757-BA57-088ADA8DE08C}"/>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
                                            <p:graphicEl>
                                              <a:dgm id="{5FACCD34-C21D-4B21-A18A-148953987905}"/>
                                            </p:graphicEl>
                                          </p:spTgt>
                                        </p:tgtEl>
                                        <p:attrNameLst>
                                          <p:attrName>style.visibility</p:attrName>
                                        </p:attrNameLst>
                                      </p:cBhvr>
                                      <p:to>
                                        <p:strVal val="visible"/>
                                      </p:to>
                                    </p:set>
                                    <p:anim calcmode="lin" valueType="num">
                                      <p:cBhvr additive="base">
                                        <p:cTn id="42" dur="500" fill="hold"/>
                                        <p:tgtEl>
                                          <p:spTgt spid="4">
                                            <p:graphicEl>
                                              <a:dgm id="{5FACCD34-C21D-4B21-A18A-148953987905}"/>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graphicEl>
                                              <a:dgm id="{5FACCD34-C21D-4B21-A18A-148953987905}"/>
                                            </p:graphic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4">
                                            <p:graphicEl>
                                              <a:dgm id="{E16B5D05-BF2E-4B1F-A212-EBEBE535FEE3}"/>
                                            </p:graphicEl>
                                          </p:spTgt>
                                        </p:tgtEl>
                                        <p:attrNameLst>
                                          <p:attrName>style.visibility</p:attrName>
                                        </p:attrNameLst>
                                      </p:cBhvr>
                                      <p:to>
                                        <p:strVal val="visible"/>
                                      </p:to>
                                    </p:set>
                                    <p:anim calcmode="lin" valueType="num">
                                      <p:cBhvr additive="base">
                                        <p:cTn id="48" dur="500" fill="hold"/>
                                        <p:tgtEl>
                                          <p:spTgt spid="4">
                                            <p:graphicEl>
                                              <a:dgm id="{E16B5D05-BF2E-4B1F-A212-EBEBE535FEE3}"/>
                                            </p:graphic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graphicEl>
                                              <a:dgm id="{E16B5D05-BF2E-4B1F-A212-EBEBE535FEE3}"/>
                                            </p:graphicEl>
                                          </p:spTgt>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
                                            <p:graphicEl>
                                              <a:dgm id="{4810C582-46A4-4ADC-A328-BA0AF81BEF9A}"/>
                                            </p:graphicEl>
                                          </p:spTgt>
                                        </p:tgtEl>
                                        <p:attrNameLst>
                                          <p:attrName>style.visibility</p:attrName>
                                        </p:attrNameLst>
                                      </p:cBhvr>
                                      <p:to>
                                        <p:strVal val="visible"/>
                                      </p:to>
                                    </p:set>
                                    <p:anim calcmode="lin" valueType="num">
                                      <p:cBhvr additive="base">
                                        <p:cTn id="52" dur="500" fill="hold"/>
                                        <p:tgtEl>
                                          <p:spTgt spid="4">
                                            <p:graphicEl>
                                              <a:dgm id="{4810C582-46A4-4ADC-A328-BA0AF81BEF9A}"/>
                                            </p:graphicEl>
                                          </p:spTgt>
                                        </p:tgtEl>
                                        <p:attrNameLst>
                                          <p:attrName>ppt_x</p:attrName>
                                        </p:attrNameLst>
                                      </p:cBhvr>
                                      <p:tavLst>
                                        <p:tav tm="0">
                                          <p:val>
                                            <p:strVal val="#ppt_x"/>
                                          </p:val>
                                        </p:tav>
                                        <p:tav tm="100000">
                                          <p:val>
                                            <p:strVal val="#ppt_x"/>
                                          </p:val>
                                        </p:tav>
                                      </p:tavLst>
                                    </p:anim>
                                    <p:anim calcmode="lin" valueType="num">
                                      <p:cBhvr additive="base">
                                        <p:cTn id="53" dur="500" fill="hold"/>
                                        <p:tgtEl>
                                          <p:spTgt spid="4">
                                            <p:graphicEl>
                                              <a:dgm id="{4810C582-46A4-4ADC-A328-BA0AF81BEF9A}"/>
                                            </p:graphic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4">
                                            <p:graphicEl>
                                              <a:dgm id="{8F6FDDCA-DAD4-4287-95A5-A6807E7D1B84}"/>
                                            </p:graphicEl>
                                          </p:spTgt>
                                        </p:tgtEl>
                                        <p:attrNameLst>
                                          <p:attrName>style.visibility</p:attrName>
                                        </p:attrNameLst>
                                      </p:cBhvr>
                                      <p:to>
                                        <p:strVal val="visible"/>
                                      </p:to>
                                    </p:set>
                                    <p:anim calcmode="lin" valueType="num">
                                      <p:cBhvr additive="base">
                                        <p:cTn id="58" dur="500" fill="hold"/>
                                        <p:tgtEl>
                                          <p:spTgt spid="4">
                                            <p:graphicEl>
                                              <a:dgm id="{8F6FDDCA-DAD4-4287-95A5-A6807E7D1B84}"/>
                                            </p:graphicEl>
                                          </p:spTgt>
                                        </p:tgtEl>
                                        <p:attrNameLst>
                                          <p:attrName>ppt_x</p:attrName>
                                        </p:attrNameLst>
                                      </p:cBhvr>
                                      <p:tavLst>
                                        <p:tav tm="0">
                                          <p:val>
                                            <p:strVal val="#ppt_x"/>
                                          </p:val>
                                        </p:tav>
                                        <p:tav tm="100000">
                                          <p:val>
                                            <p:strVal val="#ppt_x"/>
                                          </p:val>
                                        </p:tav>
                                      </p:tavLst>
                                    </p:anim>
                                    <p:anim calcmode="lin" valueType="num">
                                      <p:cBhvr additive="base">
                                        <p:cTn id="59" dur="500" fill="hold"/>
                                        <p:tgtEl>
                                          <p:spTgt spid="4">
                                            <p:graphicEl>
                                              <a:dgm id="{8F6FDDCA-DAD4-4287-95A5-A6807E7D1B84}"/>
                                            </p:graphic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4">
                                            <p:graphicEl>
                                              <a:dgm id="{8D503D3B-51D4-4C29-9F8B-7C2991442A2C}"/>
                                            </p:graphicEl>
                                          </p:spTgt>
                                        </p:tgtEl>
                                        <p:attrNameLst>
                                          <p:attrName>style.visibility</p:attrName>
                                        </p:attrNameLst>
                                      </p:cBhvr>
                                      <p:to>
                                        <p:strVal val="visible"/>
                                      </p:to>
                                    </p:set>
                                    <p:anim calcmode="lin" valueType="num">
                                      <p:cBhvr additive="base">
                                        <p:cTn id="62" dur="500" fill="hold"/>
                                        <p:tgtEl>
                                          <p:spTgt spid="4">
                                            <p:graphicEl>
                                              <a:dgm id="{8D503D3B-51D4-4C29-9F8B-7C2991442A2C}"/>
                                            </p:graphic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graphicEl>
                                              <a:dgm id="{8D503D3B-51D4-4C29-9F8B-7C2991442A2C}"/>
                                            </p:graphic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
                                            <p:graphicEl>
                                              <a:dgm id="{ECA60EAB-9EB7-4139-941A-F0EBBB211E9E}"/>
                                            </p:graphicEl>
                                          </p:spTgt>
                                        </p:tgtEl>
                                        <p:attrNameLst>
                                          <p:attrName>style.visibility</p:attrName>
                                        </p:attrNameLst>
                                      </p:cBhvr>
                                      <p:to>
                                        <p:strVal val="visible"/>
                                      </p:to>
                                    </p:set>
                                    <p:anim calcmode="lin" valueType="num">
                                      <p:cBhvr additive="base">
                                        <p:cTn id="68" dur="500" fill="hold"/>
                                        <p:tgtEl>
                                          <p:spTgt spid="4">
                                            <p:graphicEl>
                                              <a:dgm id="{ECA60EAB-9EB7-4139-941A-F0EBBB211E9E}"/>
                                            </p:graphicEl>
                                          </p:spTgt>
                                        </p:tgtEl>
                                        <p:attrNameLst>
                                          <p:attrName>ppt_x</p:attrName>
                                        </p:attrNameLst>
                                      </p:cBhvr>
                                      <p:tavLst>
                                        <p:tav tm="0">
                                          <p:val>
                                            <p:strVal val="#ppt_x"/>
                                          </p:val>
                                        </p:tav>
                                        <p:tav tm="100000">
                                          <p:val>
                                            <p:strVal val="#ppt_x"/>
                                          </p:val>
                                        </p:tav>
                                      </p:tavLst>
                                    </p:anim>
                                    <p:anim calcmode="lin" valueType="num">
                                      <p:cBhvr additive="base">
                                        <p:cTn id="69" dur="500" fill="hold"/>
                                        <p:tgtEl>
                                          <p:spTgt spid="4">
                                            <p:graphicEl>
                                              <a:dgm id="{ECA60EAB-9EB7-4139-941A-F0EBBB211E9E}"/>
                                            </p:graphicEl>
                                          </p:spTgt>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4">
                                            <p:graphicEl>
                                              <a:dgm id="{0CB175FD-FE6C-474F-96E6-61DB9546BDC5}"/>
                                            </p:graphicEl>
                                          </p:spTgt>
                                        </p:tgtEl>
                                        <p:attrNameLst>
                                          <p:attrName>style.visibility</p:attrName>
                                        </p:attrNameLst>
                                      </p:cBhvr>
                                      <p:to>
                                        <p:strVal val="visible"/>
                                      </p:to>
                                    </p:set>
                                    <p:anim calcmode="lin" valueType="num">
                                      <p:cBhvr additive="base">
                                        <p:cTn id="72" dur="500" fill="hold"/>
                                        <p:tgtEl>
                                          <p:spTgt spid="4">
                                            <p:graphicEl>
                                              <a:dgm id="{0CB175FD-FE6C-474F-96E6-61DB9546BDC5}"/>
                                            </p:graphicEl>
                                          </p:spTgt>
                                        </p:tgtEl>
                                        <p:attrNameLst>
                                          <p:attrName>ppt_x</p:attrName>
                                        </p:attrNameLst>
                                      </p:cBhvr>
                                      <p:tavLst>
                                        <p:tav tm="0">
                                          <p:val>
                                            <p:strVal val="#ppt_x"/>
                                          </p:val>
                                        </p:tav>
                                        <p:tav tm="100000">
                                          <p:val>
                                            <p:strVal val="#ppt_x"/>
                                          </p:val>
                                        </p:tav>
                                      </p:tavLst>
                                    </p:anim>
                                    <p:anim calcmode="lin" valueType="num">
                                      <p:cBhvr additive="base">
                                        <p:cTn id="73" dur="500" fill="hold"/>
                                        <p:tgtEl>
                                          <p:spTgt spid="4">
                                            <p:graphicEl>
                                              <a:dgm id="{0CB175FD-FE6C-474F-96E6-61DB9546BDC5}"/>
                                            </p:graphic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4">
                                            <p:graphicEl>
                                              <a:dgm id="{616755D4-61F5-43D3-8E02-2173D314802D}"/>
                                            </p:graphicEl>
                                          </p:spTgt>
                                        </p:tgtEl>
                                        <p:attrNameLst>
                                          <p:attrName>style.visibility</p:attrName>
                                        </p:attrNameLst>
                                      </p:cBhvr>
                                      <p:to>
                                        <p:strVal val="visible"/>
                                      </p:to>
                                    </p:set>
                                    <p:anim calcmode="lin" valueType="num">
                                      <p:cBhvr additive="base">
                                        <p:cTn id="78" dur="500" fill="hold"/>
                                        <p:tgtEl>
                                          <p:spTgt spid="4">
                                            <p:graphicEl>
                                              <a:dgm id="{616755D4-61F5-43D3-8E02-2173D314802D}"/>
                                            </p:graphicEl>
                                          </p:spTgt>
                                        </p:tgtEl>
                                        <p:attrNameLst>
                                          <p:attrName>ppt_x</p:attrName>
                                        </p:attrNameLst>
                                      </p:cBhvr>
                                      <p:tavLst>
                                        <p:tav tm="0">
                                          <p:val>
                                            <p:strVal val="#ppt_x"/>
                                          </p:val>
                                        </p:tav>
                                        <p:tav tm="100000">
                                          <p:val>
                                            <p:strVal val="#ppt_x"/>
                                          </p:val>
                                        </p:tav>
                                      </p:tavLst>
                                    </p:anim>
                                    <p:anim calcmode="lin" valueType="num">
                                      <p:cBhvr additive="base">
                                        <p:cTn id="79" dur="500" fill="hold"/>
                                        <p:tgtEl>
                                          <p:spTgt spid="4">
                                            <p:graphicEl>
                                              <a:dgm id="{616755D4-61F5-43D3-8E02-2173D314802D}"/>
                                            </p:graphicEl>
                                          </p:spTgt>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
                                            <p:graphicEl>
                                              <a:dgm id="{8377DE5A-ECE0-40D0-98C0-FB4CB7A514CE}"/>
                                            </p:graphicEl>
                                          </p:spTgt>
                                        </p:tgtEl>
                                        <p:attrNameLst>
                                          <p:attrName>style.visibility</p:attrName>
                                        </p:attrNameLst>
                                      </p:cBhvr>
                                      <p:to>
                                        <p:strVal val="visible"/>
                                      </p:to>
                                    </p:set>
                                    <p:anim calcmode="lin" valueType="num">
                                      <p:cBhvr additive="base">
                                        <p:cTn id="82" dur="500" fill="hold"/>
                                        <p:tgtEl>
                                          <p:spTgt spid="4">
                                            <p:graphicEl>
                                              <a:dgm id="{8377DE5A-ECE0-40D0-98C0-FB4CB7A514CE}"/>
                                            </p:graphicEl>
                                          </p:spTgt>
                                        </p:tgtEl>
                                        <p:attrNameLst>
                                          <p:attrName>ppt_x</p:attrName>
                                        </p:attrNameLst>
                                      </p:cBhvr>
                                      <p:tavLst>
                                        <p:tav tm="0">
                                          <p:val>
                                            <p:strVal val="#ppt_x"/>
                                          </p:val>
                                        </p:tav>
                                        <p:tav tm="100000">
                                          <p:val>
                                            <p:strVal val="#ppt_x"/>
                                          </p:val>
                                        </p:tav>
                                      </p:tavLst>
                                    </p:anim>
                                    <p:anim calcmode="lin" valueType="num">
                                      <p:cBhvr additive="base">
                                        <p:cTn id="83" dur="500" fill="hold"/>
                                        <p:tgtEl>
                                          <p:spTgt spid="4">
                                            <p:graphicEl>
                                              <a:dgm id="{8377DE5A-ECE0-40D0-98C0-FB4CB7A514CE}"/>
                                            </p:graphicEl>
                                          </p:spTgt>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4">
                                            <p:graphicEl>
                                              <a:dgm id="{34AA7654-914A-4F6C-8FD5-C280B5ACA9B9}"/>
                                            </p:graphicEl>
                                          </p:spTgt>
                                        </p:tgtEl>
                                        <p:attrNameLst>
                                          <p:attrName>style.visibility</p:attrName>
                                        </p:attrNameLst>
                                      </p:cBhvr>
                                      <p:to>
                                        <p:strVal val="visible"/>
                                      </p:to>
                                    </p:set>
                                    <p:anim calcmode="lin" valueType="num">
                                      <p:cBhvr additive="base">
                                        <p:cTn id="88" dur="500" fill="hold"/>
                                        <p:tgtEl>
                                          <p:spTgt spid="4">
                                            <p:graphicEl>
                                              <a:dgm id="{34AA7654-914A-4F6C-8FD5-C280B5ACA9B9}"/>
                                            </p:graphicEl>
                                          </p:spTgt>
                                        </p:tgtEl>
                                        <p:attrNameLst>
                                          <p:attrName>ppt_x</p:attrName>
                                        </p:attrNameLst>
                                      </p:cBhvr>
                                      <p:tavLst>
                                        <p:tav tm="0">
                                          <p:val>
                                            <p:strVal val="#ppt_x"/>
                                          </p:val>
                                        </p:tav>
                                        <p:tav tm="100000">
                                          <p:val>
                                            <p:strVal val="#ppt_x"/>
                                          </p:val>
                                        </p:tav>
                                      </p:tavLst>
                                    </p:anim>
                                    <p:anim calcmode="lin" valueType="num">
                                      <p:cBhvr additive="base">
                                        <p:cTn id="89" dur="500" fill="hold"/>
                                        <p:tgtEl>
                                          <p:spTgt spid="4">
                                            <p:graphicEl>
                                              <a:dgm id="{34AA7654-914A-4F6C-8FD5-C280B5ACA9B9}"/>
                                            </p:graphicEl>
                                          </p:spTgt>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
                                            <p:graphicEl>
                                              <a:dgm id="{0B137F49-8FDC-4682-A630-F83E7EFC2755}"/>
                                            </p:graphicEl>
                                          </p:spTgt>
                                        </p:tgtEl>
                                        <p:attrNameLst>
                                          <p:attrName>style.visibility</p:attrName>
                                        </p:attrNameLst>
                                      </p:cBhvr>
                                      <p:to>
                                        <p:strVal val="visible"/>
                                      </p:to>
                                    </p:set>
                                    <p:anim calcmode="lin" valueType="num">
                                      <p:cBhvr additive="base">
                                        <p:cTn id="92" dur="500" fill="hold"/>
                                        <p:tgtEl>
                                          <p:spTgt spid="4">
                                            <p:graphicEl>
                                              <a:dgm id="{0B137F49-8FDC-4682-A630-F83E7EFC2755}"/>
                                            </p:graphicEl>
                                          </p:spTgt>
                                        </p:tgtEl>
                                        <p:attrNameLst>
                                          <p:attrName>ppt_x</p:attrName>
                                        </p:attrNameLst>
                                      </p:cBhvr>
                                      <p:tavLst>
                                        <p:tav tm="0">
                                          <p:val>
                                            <p:strVal val="#ppt_x"/>
                                          </p:val>
                                        </p:tav>
                                        <p:tav tm="100000">
                                          <p:val>
                                            <p:strVal val="#ppt_x"/>
                                          </p:val>
                                        </p:tav>
                                      </p:tavLst>
                                    </p:anim>
                                    <p:anim calcmode="lin" valueType="num">
                                      <p:cBhvr additive="base">
                                        <p:cTn id="93" dur="500" fill="hold"/>
                                        <p:tgtEl>
                                          <p:spTgt spid="4">
                                            <p:graphicEl>
                                              <a:dgm id="{0B137F49-8FDC-4682-A630-F83E7EFC2755}"/>
                                            </p:graphicEl>
                                          </p:spTgt>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4" fill="hold" grpId="0" nodeType="clickEffect">
                                  <p:stCondLst>
                                    <p:cond delay="0"/>
                                  </p:stCondLst>
                                  <p:childTnLst>
                                    <p:set>
                                      <p:cBhvr>
                                        <p:cTn id="97" dur="1" fill="hold">
                                          <p:stCondLst>
                                            <p:cond delay="0"/>
                                          </p:stCondLst>
                                        </p:cTn>
                                        <p:tgtEl>
                                          <p:spTgt spid="4">
                                            <p:graphicEl>
                                              <a:dgm id="{43B5DD12-FBEC-4805-A7FB-B61A7E16298F}"/>
                                            </p:graphicEl>
                                          </p:spTgt>
                                        </p:tgtEl>
                                        <p:attrNameLst>
                                          <p:attrName>style.visibility</p:attrName>
                                        </p:attrNameLst>
                                      </p:cBhvr>
                                      <p:to>
                                        <p:strVal val="visible"/>
                                      </p:to>
                                    </p:set>
                                    <p:anim calcmode="lin" valueType="num">
                                      <p:cBhvr additive="base">
                                        <p:cTn id="98" dur="500" fill="hold"/>
                                        <p:tgtEl>
                                          <p:spTgt spid="4">
                                            <p:graphicEl>
                                              <a:dgm id="{43B5DD12-FBEC-4805-A7FB-B61A7E16298F}"/>
                                            </p:graphicEl>
                                          </p:spTgt>
                                        </p:tgtEl>
                                        <p:attrNameLst>
                                          <p:attrName>ppt_x</p:attrName>
                                        </p:attrNameLst>
                                      </p:cBhvr>
                                      <p:tavLst>
                                        <p:tav tm="0">
                                          <p:val>
                                            <p:strVal val="#ppt_x"/>
                                          </p:val>
                                        </p:tav>
                                        <p:tav tm="100000">
                                          <p:val>
                                            <p:strVal val="#ppt_x"/>
                                          </p:val>
                                        </p:tav>
                                      </p:tavLst>
                                    </p:anim>
                                    <p:anim calcmode="lin" valueType="num">
                                      <p:cBhvr additive="base">
                                        <p:cTn id="99" dur="500" fill="hold"/>
                                        <p:tgtEl>
                                          <p:spTgt spid="4">
                                            <p:graphicEl>
                                              <a:dgm id="{43B5DD12-FBEC-4805-A7FB-B61A7E16298F}"/>
                                            </p:graphicEl>
                                          </p:spTgt>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4">
                                            <p:graphicEl>
                                              <a:dgm id="{8E4BF0B3-9785-496D-A486-F917B4C7BFB9}"/>
                                            </p:graphicEl>
                                          </p:spTgt>
                                        </p:tgtEl>
                                        <p:attrNameLst>
                                          <p:attrName>style.visibility</p:attrName>
                                        </p:attrNameLst>
                                      </p:cBhvr>
                                      <p:to>
                                        <p:strVal val="visible"/>
                                      </p:to>
                                    </p:set>
                                    <p:anim calcmode="lin" valueType="num">
                                      <p:cBhvr additive="base">
                                        <p:cTn id="102" dur="500" fill="hold"/>
                                        <p:tgtEl>
                                          <p:spTgt spid="4">
                                            <p:graphicEl>
                                              <a:dgm id="{8E4BF0B3-9785-496D-A486-F917B4C7BFB9}"/>
                                            </p:graphic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
                                            <p:graphicEl>
                                              <a:dgm id="{8E4BF0B3-9785-496D-A486-F917B4C7BFB9}"/>
                                            </p:graphicEl>
                                          </p:spTgt>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4">
                                            <p:graphicEl>
                                              <a:dgm id="{66140D39-4317-4D9F-B379-E18165AE731B}"/>
                                            </p:graphicEl>
                                          </p:spTgt>
                                        </p:tgtEl>
                                        <p:attrNameLst>
                                          <p:attrName>style.visibility</p:attrName>
                                        </p:attrNameLst>
                                      </p:cBhvr>
                                      <p:to>
                                        <p:strVal val="visible"/>
                                      </p:to>
                                    </p:set>
                                    <p:anim calcmode="lin" valueType="num">
                                      <p:cBhvr additive="base">
                                        <p:cTn id="108" dur="500" fill="hold"/>
                                        <p:tgtEl>
                                          <p:spTgt spid="4">
                                            <p:graphicEl>
                                              <a:dgm id="{66140D39-4317-4D9F-B379-E18165AE731B}"/>
                                            </p:graphicEl>
                                          </p:spTgt>
                                        </p:tgtEl>
                                        <p:attrNameLst>
                                          <p:attrName>ppt_x</p:attrName>
                                        </p:attrNameLst>
                                      </p:cBhvr>
                                      <p:tavLst>
                                        <p:tav tm="0">
                                          <p:val>
                                            <p:strVal val="#ppt_x"/>
                                          </p:val>
                                        </p:tav>
                                        <p:tav tm="100000">
                                          <p:val>
                                            <p:strVal val="#ppt_x"/>
                                          </p:val>
                                        </p:tav>
                                      </p:tavLst>
                                    </p:anim>
                                    <p:anim calcmode="lin" valueType="num">
                                      <p:cBhvr additive="base">
                                        <p:cTn id="109" dur="500" fill="hold"/>
                                        <p:tgtEl>
                                          <p:spTgt spid="4">
                                            <p:graphicEl>
                                              <a:dgm id="{66140D39-4317-4D9F-B379-E18165AE731B}"/>
                                            </p:graphicEl>
                                          </p:spTgt>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4">
                                            <p:graphicEl>
                                              <a:dgm id="{77F4D8EE-88B6-42A9-A1D2-0EFA3401E9F4}"/>
                                            </p:graphicEl>
                                          </p:spTgt>
                                        </p:tgtEl>
                                        <p:attrNameLst>
                                          <p:attrName>style.visibility</p:attrName>
                                        </p:attrNameLst>
                                      </p:cBhvr>
                                      <p:to>
                                        <p:strVal val="visible"/>
                                      </p:to>
                                    </p:set>
                                    <p:anim calcmode="lin" valueType="num">
                                      <p:cBhvr additive="base">
                                        <p:cTn id="112" dur="500" fill="hold"/>
                                        <p:tgtEl>
                                          <p:spTgt spid="4">
                                            <p:graphicEl>
                                              <a:dgm id="{77F4D8EE-88B6-42A9-A1D2-0EFA3401E9F4}"/>
                                            </p:graphic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
                                            <p:graphicEl>
                                              <a:dgm id="{77F4D8EE-88B6-42A9-A1D2-0EFA3401E9F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Sub>
          <a:bldDgm bld="one"/>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nitiative &lt;ul&gt;&lt;li&gt;Initiative on the part of employees is a source of strength for the organization because it provides 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04"/>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0836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Esprit de Corps  &lt;ul&gt;&lt;li&gt;Team spirit helps develop an atmosphere of mutual trust and understanding. &lt;/li&gt;&lt;/ul&g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80627"/>
            <a:ext cx="9036496" cy="6777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7285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Scalar Chain  &lt;ul&gt;&lt;li&gt;Scalar Chain refers to the chain of superiors ranging from top management to the lowest rank . &lt;/li&g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2" y="19100"/>
            <a:ext cx="9139808" cy="6854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42671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053175453"/>
              </p:ext>
            </p:extLst>
          </p:nvPr>
        </p:nvGraphicFramePr>
        <p:xfrm>
          <a:off x="0" y="116633"/>
          <a:ext cx="9036496" cy="6624735"/>
        </p:xfrm>
        <a:graphic>
          <a:graphicData uri="http://schemas.openxmlformats.org/drawingml/2006/table">
            <a:tbl>
              <a:tblPr firstRow="1" firstCol="1" bandRow="1">
                <a:tableStyleId>{5C22544A-7EE6-4342-B048-85BDC9FD1C3A}</a:tableStyleId>
              </a:tblPr>
              <a:tblGrid>
                <a:gridCol w="836291">
                  <a:extLst>
                    <a:ext uri="{9D8B030D-6E8A-4147-A177-3AD203B41FA5}">
                      <a16:colId xmlns:a16="http://schemas.microsoft.com/office/drawing/2014/main" val="20000"/>
                    </a:ext>
                  </a:extLst>
                </a:gridCol>
                <a:gridCol w="1506626">
                  <a:extLst>
                    <a:ext uri="{9D8B030D-6E8A-4147-A177-3AD203B41FA5}">
                      <a16:colId xmlns:a16="http://schemas.microsoft.com/office/drawing/2014/main" val="20001"/>
                    </a:ext>
                  </a:extLst>
                </a:gridCol>
                <a:gridCol w="3402109">
                  <a:extLst>
                    <a:ext uri="{9D8B030D-6E8A-4147-A177-3AD203B41FA5}">
                      <a16:colId xmlns:a16="http://schemas.microsoft.com/office/drawing/2014/main" val="20002"/>
                    </a:ext>
                  </a:extLst>
                </a:gridCol>
                <a:gridCol w="3291470">
                  <a:extLst>
                    <a:ext uri="{9D8B030D-6E8A-4147-A177-3AD203B41FA5}">
                      <a16:colId xmlns:a16="http://schemas.microsoft.com/office/drawing/2014/main" val="20003"/>
                    </a:ext>
                  </a:extLst>
                </a:gridCol>
              </a:tblGrid>
              <a:tr h="976405">
                <a:tc>
                  <a:txBody>
                    <a:bodyPr/>
                    <a:lstStyle/>
                    <a:p>
                      <a:pPr algn="ctr">
                        <a:lnSpc>
                          <a:spcPct val="200000"/>
                        </a:lnSpc>
                        <a:spcAft>
                          <a:spcPts val="3000"/>
                        </a:spcAft>
                      </a:pPr>
                      <a:r>
                        <a:rPr lang="en-IN" sz="2000">
                          <a:effectLst/>
                          <a:latin typeface="Times New Roman" pitchFamily="18" charset="0"/>
                          <a:cs typeface="Times New Roman" pitchFamily="18" charset="0"/>
                        </a:rPr>
                        <a:t>S.No.</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a:effectLst/>
                          <a:latin typeface="Times New Roman" pitchFamily="18" charset="0"/>
                          <a:cs typeface="Times New Roman" pitchFamily="18" charset="0"/>
                        </a:rPr>
                        <a:t>Basis</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dirty="0">
                          <a:effectLst/>
                          <a:latin typeface="Times New Roman" pitchFamily="18" charset="0"/>
                          <a:cs typeface="Times New Roman" pitchFamily="18" charset="0"/>
                        </a:rPr>
                        <a:t>Unity of Command</a:t>
                      </a:r>
                      <a:endParaRPr lang="en-IN" sz="2000" dirty="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a:effectLst/>
                          <a:latin typeface="Times New Roman" pitchFamily="18" charset="0"/>
                          <a:cs typeface="Times New Roman" pitchFamily="18" charset="0"/>
                        </a:rPr>
                        <a:t>Unity of Direction</a:t>
                      </a:r>
                      <a:endParaRPr lang="en-IN" sz="2000">
                        <a:effectLst/>
                        <a:latin typeface="Times New Roman" pitchFamily="18" charset="0"/>
                        <a:ea typeface="Calibri"/>
                        <a:cs typeface="Times New Roman" pitchFamily="18" charset="0"/>
                      </a:endParaRPr>
                    </a:p>
                  </a:txBody>
                  <a:tcPr marL="0" marR="0" marT="57150" marB="57150" anchor="ctr"/>
                </a:tc>
                <a:extLst>
                  <a:ext uri="{0D108BD9-81ED-4DB2-BD59-A6C34878D82A}">
                    <a16:rowId xmlns:a16="http://schemas.microsoft.com/office/drawing/2014/main" val="10000"/>
                  </a:ext>
                </a:extLst>
              </a:tr>
              <a:tr h="2641817">
                <a:tc>
                  <a:txBody>
                    <a:bodyPr/>
                    <a:lstStyle/>
                    <a:p>
                      <a:pPr algn="ctr">
                        <a:lnSpc>
                          <a:spcPct val="200000"/>
                        </a:lnSpc>
                        <a:spcAft>
                          <a:spcPts val="3000"/>
                        </a:spcAft>
                      </a:pPr>
                      <a:r>
                        <a:rPr lang="en-IN" sz="2000">
                          <a:effectLst/>
                          <a:latin typeface="Times New Roman" pitchFamily="18" charset="0"/>
                          <a:cs typeface="Times New Roman" pitchFamily="18" charset="0"/>
                        </a:rPr>
                        <a:t>1.</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a:effectLst/>
                          <a:latin typeface="Times New Roman" pitchFamily="18" charset="0"/>
                          <a:cs typeface="Times New Roman" pitchFamily="18" charset="0"/>
                        </a:rPr>
                        <a:t>Meaning</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a:effectLst/>
                          <a:latin typeface="Times New Roman" pitchFamily="18" charset="0"/>
                          <a:cs typeface="Times New Roman" pitchFamily="18" charset="0"/>
                        </a:rPr>
                        <a:t>One subordinate should receive orders from and should be responsible to only one superior.</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a:effectLst/>
                          <a:latin typeface="Times New Roman" pitchFamily="18" charset="0"/>
                          <a:cs typeface="Times New Roman" pitchFamily="18" charset="0"/>
                        </a:rPr>
                        <a:t>Each group of activities having same objective must have one head and one plan.</a:t>
                      </a:r>
                      <a:endParaRPr lang="en-IN" sz="2000">
                        <a:effectLst/>
                        <a:latin typeface="Times New Roman" pitchFamily="18" charset="0"/>
                        <a:ea typeface="Calibri"/>
                        <a:cs typeface="Times New Roman" pitchFamily="18" charset="0"/>
                      </a:endParaRPr>
                    </a:p>
                  </a:txBody>
                  <a:tcPr marL="0" marR="0" marT="57150" marB="57150" anchor="ctr"/>
                </a:tc>
                <a:extLst>
                  <a:ext uri="{0D108BD9-81ED-4DB2-BD59-A6C34878D82A}">
                    <a16:rowId xmlns:a16="http://schemas.microsoft.com/office/drawing/2014/main" val="10001"/>
                  </a:ext>
                </a:extLst>
              </a:tr>
              <a:tr h="1809111">
                <a:tc>
                  <a:txBody>
                    <a:bodyPr/>
                    <a:lstStyle/>
                    <a:p>
                      <a:pPr algn="ctr">
                        <a:lnSpc>
                          <a:spcPct val="200000"/>
                        </a:lnSpc>
                        <a:spcAft>
                          <a:spcPts val="3000"/>
                        </a:spcAft>
                      </a:pPr>
                      <a:r>
                        <a:rPr lang="en-IN" sz="2000">
                          <a:effectLst/>
                          <a:latin typeface="Times New Roman" pitchFamily="18" charset="0"/>
                          <a:cs typeface="Times New Roman" pitchFamily="18" charset="0"/>
                        </a:rPr>
                        <a:t>2.</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a:effectLst/>
                          <a:latin typeface="Times New Roman" pitchFamily="18" charset="0"/>
                          <a:cs typeface="Times New Roman" pitchFamily="18" charset="0"/>
                        </a:rPr>
                        <a:t>Aim</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a:effectLst/>
                          <a:latin typeface="Times New Roman" pitchFamily="18" charset="0"/>
                          <a:cs typeface="Times New Roman" pitchFamily="18" charset="0"/>
                        </a:rPr>
                        <a:t>It prevents dual subordination.</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a:effectLst/>
                          <a:latin typeface="Times New Roman" pitchFamily="18" charset="0"/>
                          <a:cs typeface="Times New Roman" pitchFamily="18" charset="0"/>
                        </a:rPr>
                        <a:t>It prevents overlapping of activities.</a:t>
                      </a:r>
                      <a:endParaRPr lang="en-IN" sz="2000">
                        <a:effectLst/>
                        <a:latin typeface="Times New Roman" pitchFamily="18" charset="0"/>
                        <a:ea typeface="Calibri"/>
                        <a:cs typeface="Times New Roman" pitchFamily="18" charset="0"/>
                      </a:endParaRPr>
                    </a:p>
                  </a:txBody>
                  <a:tcPr marL="0" marR="0" marT="57150" marB="57150" anchor="ctr"/>
                </a:tc>
                <a:extLst>
                  <a:ext uri="{0D108BD9-81ED-4DB2-BD59-A6C34878D82A}">
                    <a16:rowId xmlns:a16="http://schemas.microsoft.com/office/drawing/2014/main" val="10002"/>
                  </a:ext>
                </a:extLst>
              </a:tr>
              <a:tr h="1197402">
                <a:tc>
                  <a:txBody>
                    <a:bodyPr/>
                    <a:lstStyle/>
                    <a:p>
                      <a:pPr algn="ctr">
                        <a:lnSpc>
                          <a:spcPct val="200000"/>
                        </a:lnSpc>
                        <a:spcAft>
                          <a:spcPts val="3000"/>
                        </a:spcAft>
                      </a:pPr>
                      <a:r>
                        <a:rPr lang="en-IN" sz="2000">
                          <a:effectLst/>
                          <a:latin typeface="Times New Roman" pitchFamily="18" charset="0"/>
                          <a:cs typeface="Times New Roman" pitchFamily="18" charset="0"/>
                        </a:rPr>
                        <a:t>3.</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gn="ctr">
                        <a:lnSpc>
                          <a:spcPct val="200000"/>
                        </a:lnSpc>
                        <a:spcAft>
                          <a:spcPts val="3000"/>
                        </a:spcAft>
                      </a:pPr>
                      <a:r>
                        <a:rPr lang="en-IN" sz="2000">
                          <a:effectLst/>
                          <a:latin typeface="Times New Roman" pitchFamily="18" charset="0"/>
                          <a:cs typeface="Times New Roman" pitchFamily="18" charset="0"/>
                        </a:rPr>
                        <a:t>Implications</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a:effectLst/>
                          <a:latin typeface="Times New Roman" pitchFamily="18" charset="0"/>
                          <a:cs typeface="Times New Roman" pitchFamily="18" charset="0"/>
                        </a:rPr>
                        <a:t>It affects an individual employee</a:t>
                      </a:r>
                      <a:endParaRPr lang="en-IN" sz="2000">
                        <a:effectLst/>
                        <a:latin typeface="Times New Roman" pitchFamily="18" charset="0"/>
                        <a:ea typeface="Calibri"/>
                        <a:cs typeface="Times New Roman" pitchFamily="18" charset="0"/>
                      </a:endParaRPr>
                    </a:p>
                  </a:txBody>
                  <a:tcPr marL="0" marR="0" marT="57150" marB="57150" anchor="ctr"/>
                </a:tc>
                <a:tc>
                  <a:txBody>
                    <a:bodyPr/>
                    <a:lstStyle/>
                    <a:p>
                      <a:pPr>
                        <a:lnSpc>
                          <a:spcPct val="200000"/>
                        </a:lnSpc>
                        <a:spcAft>
                          <a:spcPts val="3000"/>
                        </a:spcAft>
                      </a:pPr>
                      <a:r>
                        <a:rPr lang="en-IN" sz="2000" dirty="0">
                          <a:effectLst/>
                          <a:latin typeface="Times New Roman" pitchFamily="18" charset="0"/>
                          <a:cs typeface="Times New Roman" pitchFamily="18" charset="0"/>
                        </a:rPr>
                        <a:t>It affects the entire organization.</a:t>
                      </a:r>
                      <a:endParaRPr lang="en-IN" sz="2000" dirty="0">
                        <a:effectLst/>
                        <a:latin typeface="Times New Roman" pitchFamily="18" charset="0"/>
                        <a:ea typeface="Calibri"/>
                        <a:cs typeface="Times New Roman" pitchFamily="18" charset="0"/>
                      </a:endParaRPr>
                    </a:p>
                  </a:txBody>
                  <a:tcPr marL="0" marR="0" marT="57150" marB="5715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9007151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Video on 14 principles of management</a:t>
            </a:r>
          </a:p>
        </p:txBody>
      </p:sp>
      <p:sp>
        <p:nvSpPr>
          <p:cNvPr id="3" name="Rectangle 2"/>
          <p:cNvSpPr/>
          <p:nvPr/>
        </p:nvSpPr>
        <p:spPr>
          <a:xfrm>
            <a:off x="2286000" y="3105835"/>
            <a:ext cx="4572000" cy="646331"/>
          </a:xfrm>
          <a:prstGeom prst="rect">
            <a:avLst/>
          </a:prstGeom>
        </p:spPr>
        <p:txBody>
          <a:bodyPr>
            <a:spAutoFit/>
          </a:bodyPr>
          <a:lstStyle/>
          <a:p>
            <a:r>
              <a:rPr lang="en-IN" dirty="0">
                <a:hlinkClick r:id="rId2"/>
              </a:rPr>
              <a:t>https://www.youtube.com/watch?v=tUrjAn24ZiA</a:t>
            </a:r>
            <a:endParaRPr lang="en-IN" dirty="0"/>
          </a:p>
        </p:txBody>
      </p:sp>
    </p:spTree>
    <p:extLst>
      <p:ext uri="{BB962C8B-B14F-4D97-AF65-F5344CB8AC3E}">
        <p14:creationId xmlns:p14="http://schemas.microsoft.com/office/powerpoint/2010/main" val="203808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8636"/>
            <a:ext cx="8229600" cy="736068"/>
          </a:xfrm>
        </p:spPr>
        <p:txBody>
          <a:bodyPr/>
          <a:lstStyle/>
          <a:p>
            <a:r>
              <a:rPr lang="en-IN" b="1" dirty="0"/>
              <a:t>Differentiation  : </a:t>
            </a:r>
          </a:p>
        </p:txBody>
      </p:sp>
      <p:graphicFrame>
        <p:nvGraphicFramePr>
          <p:cNvPr id="3" name="Table 2"/>
          <p:cNvGraphicFramePr>
            <a:graphicFrameLocks noGrp="1"/>
          </p:cNvGraphicFramePr>
          <p:nvPr>
            <p:extLst>
              <p:ext uri="{D42A27DB-BD31-4B8C-83A1-F6EECF244321}">
                <p14:modId xmlns:p14="http://schemas.microsoft.com/office/powerpoint/2010/main" val="2632601346"/>
              </p:ext>
            </p:extLst>
          </p:nvPr>
        </p:nvGraphicFramePr>
        <p:xfrm>
          <a:off x="179511" y="980728"/>
          <a:ext cx="8712969" cy="5688631"/>
        </p:xfrm>
        <a:graphic>
          <a:graphicData uri="http://schemas.openxmlformats.org/drawingml/2006/table">
            <a:tbl>
              <a:tblPr>
                <a:tableStyleId>{3C2FFA5D-87B4-456A-9821-1D502468CF0F}</a:tableStyleId>
              </a:tblPr>
              <a:tblGrid>
                <a:gridCol w="2016225">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gridCol w="3744416">
                  <a:extLst>
                    <a:ext uri="{9D8B030D-6E8A-4147-A177-3AD203B41FA5}">
                      <a16:colId xmlns:a16="http://schemas.microsoft.com/office/drawing/2014/main" val="20002"/>
                    </a:ext>
                  </a:extLst>
                </a:gridCol>
              </a:tblGrid>
              <a:tr h="327062">
                <a:tc>
                  <a:txBody>
                    <a:bodyPr/>
                    <a:lstStyle/>
                    <a:p>
                      <a:pPr algn="l"/>
                      <a:r>
                        <a:rPr lang="en-IN" sz="1600" dirty="0">
                          <a:effectLst/>
                        </a:rPr>
                        <a:t>Basis</a:t>
                      </a:r>
                      <a:endParaRPr lang="en-IN" sz="1600" b="0" dirty="0">
                        <a:effectLst/>
                        <a:latin typeface="Times New Roman" pitchFamily="18" charset="0"/>
                        <a:cs typeface="Times New Roman" pitchFamily="18" charset="0"/>
                      </a:endParaRPr>
                    </a:p>
                  </a:txBody>
                  <a:tcPr marL="8118" marR="8118" marT="8118" marB="8118" anchor="ctr"/>
                </a:tc>
                <a:tc>
                  <a:txBody>
                    <a:bodyPr/>
                    <a:lstStyle/>
                    <a:p>
                      <a:pPr algn="l"/>
                      <a:r>
                        <a:rPr lang="en-IN" sz="1600" dirty="0">
                          <a:effectLst/>
                        </a:rPr>
                        <a:t>Henry </a:t>
                      </a:r>
                      <a:r>
                        <a:rPr lang="en-IN" sz="1600" dirty="0" err="1">
                          <a:effectLst/>
                        </a:rPr>
                        <a:t>Fayol</a:t>
                      </a:r>
                      <a:endParaRPr lang="en-IN" sz="1600" b="0" dirty="0">
                        <a:effectLst/>
                        <a:latin typeface="Times New Roman" pitchFamily="18" charset="0"/>
                        <a:cs typeface="Times New Roman" pitchFamily="18" charset="0"/>
                      </a:endParaRPr>
                    </a:p>
                  </a:txBody>
                  <a:tcPr marL="8118" marR="8118" marT="8118" marB="8118" anchor="ctr"/>
                </a:tc>
                <a:tc>
                  <a:txBody>
                    <a:bodyPr/>
                    <a:lstStyle/>
                    <a:p>
                      <a:pPr algn="l"/>
                      <a:r>
                        <a:rPr lang="en-IN" sz="1600" dirty="0">
                          <a:effectLst/>
                        </a:rPr>
                        <a:t>F.W. Taylor</a:t>
                      </a:r>
                      <a:endParaRPr lang="en-IN" sz="1600" b="0" dirty="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0"/>
                  </a:ext>
                </a:extLst>
              </a:tr>
              <a:tr h="948105">
                <a:tc>
                  <a:txBody>
                    <a:bodyPr/>
                    <a:lstStyle/>
                    <a:p>
                      <a:pPr algn="l"/>
                      <a:r>
                        <a:rPr lang="en-IN" sz="1600" dirty="0">
                          <a:effectLst/>
                        </a:rPr>
                        <a:t>1. Nature of Research</a:t>
                      </a:r>
                      <a:endParaRPr lang="en-IN" sz="1600" b="0" dirty="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He developed the theory of Functional management or Management process.</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He developed the concept of Scientific management.</a:t>
                      </a:r>
                      <a:endParaRPr lang="en-IN" sz="16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1"/>
                  </a:ext>
                </a:extLst>
              </a:tr>
              <a:tr h="948105">
                <a:tc>
                  <a:txBody>
                    <a:bodyPr/>
                    <a:lstStyle/>
                    <a:p>
                      <a:pPr algn="l"/>
                      <a:r>
                        <a:rPr lang="en-IN" sz="1600">
                          <a:effectLst/>
                        </a:rPr>
                        <a:t>2. Concern</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His principles are concerned with management efficiency.</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His principle and techniques are concerned with workers efficiency.</a:t>
                      </a:r>
                      <a:endParaRPr lang="en-IN" sz="16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2"/>
                  </a:ext>
                </a:extLst>
              </a:tr>
              <a:tr h="637584">
                <a:tc>
                  <a:txBody>
                    <a:bodyPr/>
                    <a:lstStyle/>
                    <a:p>
                      <a:pPr algn="l"/>
                      <a:r>
                        <a:rPr lang="en-IN" sz="1600">
                          <a:effectLst/>
                        </a:rPr>
                        <a:t>3. Level</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He designed principles for top level of management.</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He designed principles for lower level of management.</a:t>
                      </a:r>
                      <a:endParaRPr lang="en-IN" sz="16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3"/>
                  </a:ext>
                </a:extLst>
              </a:tr>
              <a:tr h="1258627">
                <a:tc>
                  <a:txBody>
                    <a:bodyPr/>
                    <a:lstStyle/>
                    <a:p>
                      <a:pPr algn="l"/>
                      <a:r>
                        <a:rPr lang="en-IN" sz="1600">
                          <a:effectLst/>
                        </a:rPr>
                        <a:t>4. Focus</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Improving overall administration by observing certain principles was his main focus.</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For him increasing productivity through work simplification was main focus.</a:t>
                      </a:r>
                      <a:endParaRPr lang="en-IN" sz="16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4"/>
                  </a:ext>
                </a:extLst>
              </a:tr>
              <a:tr h="1569148">
                <a:tc>
                  <a:txBody>
                    <a:bodyPr/>
                    <a:lstStyle/>
                    <a:p>
                      <a:pPr algn="l"/>
                      <a:r>
                        <a:rPr lang="en-IN" sz="1600" dirty="0">
                          <a:effectLst/>
                        </a:rPr>
                        <a:t>5. Personality</a:t>
                      </a:r>
                      <a:endParaRPr lang="en-IN" sz="1600" b="0" dirty="0">
                        <a:effectLst/>
                        <a:latin typeface="Times New Roman" pitchFamily="18" charset="0"/>
                        <a:cs typeface="Times New Roman" pitchFamily="18" charset="0"/>
                      </a:endParaRPr>
                    </a:p>
                  </a:txBody>
                  <a:tcPr marL="8118" marR="8118" marT="8118" marB="8118" anchor="ctr"/>
                </a:tc>
                <a:tc>
                  <a:txBody>
                    <a:bodyPr/>
                    <a:lstStyle/>
                    <a:p>
                      <a:pPr algn="l"/>
                      <a:r>
                        <a:rPr lang="en-IN" sz="1600">
                          <a:effectLst/>
                        </a:rPr>
                        <a:t>He developed the personality of a researcher and practioner and was called as ‘father of general management.</a:t>
                      </a:r>
                      <a:endParaRPr lang="en-IN" sz="1600" b="0">
                        <a:effectLst/>
                        <a:latin typeface="Times New Roman" pitchFamily="18" charset="0"/>
                        <a:cs typeface="Times New Roman" pitchFamily="18" charset="0"/>
                      </a:endParaRPr>
                    </a:p>
                  </a:txBody>
                  <a:tcPr marL="8118" marR="8118" marT="8118" marB="8118" anchor="ctr"/>
                </a:tc>
                <a:tc>
                  <a:txBody>
                    <a:bodyPr/>
                    <a:lstStyle/>
                    <a:p>
                      <a:pPr algn="l"/>
                      <a:r>
                        <a:rPr lang="en-IN" sz="1600" dirty="0">
                          <a:effectLst/>
                        </a:rPr>
                        <a:t>He developed the personality of scientist and was called as ‘father of scientific management</a:t>
                      </a:r>
                      <a:endParaRPr lang="en-IN" sz="1600" b="0" dirty="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5"/>
                  </a:ext>
                </a:extLst>
              </a:tr>
            </a:tbl>
          </a:graphicData>
        </a:graphic>
      </p:graphicFrame>
      <p:sp>
        <p:nvSpPr>
          <p:cNvPr id="4" name="Rectangle 1"/>
          <p:cNvSpPr>
            <a:spLocks noChangeArrowheads="1"/>
          </p:cNvSpPr>
          <p:nvPr/>
        </p:nvSpPr>
        <p:spPr bwMode="auto">
          <a:xfrm>
            <a:off x="4168775"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1800" b="0" i="0" u="none" strike="noStrike" cap="none" normalizeH="0" baseline="0">
                <a:ln>
                  <a:noFill/>
                </a:ln>
                <a:solidFill>
                  <a:schemeClr val="tx1"/>
                </a:solidFill>
                <a:effectLst/>
                <a:latin typeface="Arial" charset="0"/>
                <a:cs typeface="Arial" charset="0"/>
              </a:rPr>
            </a:br>
            <a:endParaRPr kumimoji="0" lang="en-US" sz="1800" b="0"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5634220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645438548"/>
              </p:ext>
            </p:extLst>
          </p:nvPr>
        </p:nvGraphicFramePr>
        <p:xfrm>
          <a:off x="179513" y="116632"/>
          <a:ext cx="8784977" cy="6452657"/>
        </p:xfrm>
        <a:graphic>
          <a:graphicData uri="http://schemas.openxmlformats.org/drawingml/2006/table">
            <a:tbl>
              <a:tblPr>
                <a:tableStyleId>{3C2FFA5D-87B4-456A-9821-1D502468CF0F}</a:tableStyleId>
              </a:tblPr>
              <a:tblGrid>
                <a:gridCol w="2160239">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gridCol w="3456386">
                  <a:extLst>
                    <a:ext uri="{9D8B030D-6E8A-4147-A177-3AD203B41FA5}">
                      <a16:colId xmlns:a16="http://schemas.microsoft.com/office/drawing/2014/main" val="20002"/>
                    </a:ext>
                  </a:extLst>
                </a:gridCol>
              </a:tblGrid>
              <a:tr h="278494">
                <a:tc>
                  <a:txBody>
                    <a:bodyPr/>
                    <a:lstStyle/>
                    <a:p>
                      <a:pPr algn="l"/>
                      <a:r>
                        <a:rPr lang="en-IN" sz="1800" dirty="0">
                          <a:effectLst/>
                        </a:rPr>
                        <a:t>Basis</a:t>
                      </a:r>
                      <a:endParaRPr lang="en-IN" sz="1800" b="0" dirty="0">
                        <a:effectLst/>
                        <a:latin typeface="Times New Roman" pitchFamily="18" charset="0"/>
                        <a:cs typeface="Times New Roman" pitchFamily="18" charset="0"/>
                      </a:endParaRPr>
                    </a:p>
                  </a:txBody>
                  <a:tcPr marL="8118" marR="8118" marT="8118" marB="8118" anchor="ctr"/>
                </a:tc>
                <a:tc>
                  <a:txBody>
                    <a:bodyPr/>
                    <a:lstStyle/>
                    <a:p>
                      <a:pPr algn="l"/>
                      <a:r>
                        <a:rPr lang="en-IN" sz="1800" dirty="0">
                          <a:effectLst/>
                        </a:rPr>
                        <a:t>Henry </a:t>
                      </a:r>
                      <a:r>
                        <a:rPr lang="en-IN" sz="1800" dirty="0" err="1">
                          <a:effectLst/>
                        </a:rPr>
                        <a:t>Fayol</a:t>
                      </a:r>
                      <a:endParaRPr lang="en-IN" sz="1800" b="0" dirty="0">
                        <a:effectLst/>
                        <a:latin typeface="Times New Roman" pitchFamily="18" charset="0"/>
                        <a:cs typeface="Times New Roman" pitchFamily="18" charset="0"/>
                      </a:endParaRPr>
                    </a:p>
                  </a:txBody>
                  <a:tcPr marL="8118" marR="8118" marT="8118" marB="8118" anchor="ctr"/>
                </a:tc>
                <a:tc>
                  <a:txBody>
                    <a:bodyPr/>
                    <a:lstStyle/>
                    <a:p>
                      <a:pPr algn="l"/>
                      <a:r>
                        <a:rPr lang="en-IN" sz="1800" dirty="0">
                          <a:effectLst/>
                        </a:rPr>
                        <a:t>F.W. Taylor</a:t>
                      </a:r>
                      <a:endParaRPr lang="en-IN" sz="1800" b="0" dirty="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0"/>
                  </a:ext>
                </a:extLst>
              </a:tr>
              <a:tr h="1493398">
                <a:tc>
                  <a:txBody>
                    <a:bodyPr/>
                    <a:lstStyle/>
                    <a:p>
                      <a:pPr algn="l"/>
                      <a:r>
                        <a:rPr lang="en-IN" sz="1800" dirty="0">
                          <a:effectLst/>
                        </a:rPr>
                        <a:t>6. Major contribution</a:t>
                      </a:r>
                      <a:endParaRPr lang="en-IN" sz="1800" b="0" dirty="0">
                        <a:effectLst/>
                        <a:latin typeface="Times New Roman" pitchFamily="18" charset="0"/>
                        <a:cs typeface="Times New Roman" pitchFamily="18" charset="0"/>
                      </a:endParaRPr>
                    </a:p>
                  </a:txBody>
                  <a:tcPr marL="8118" marR="8118" marT="8118" marB="8118" anchor="ctr"/>
                </a:tc>
                <a:tc>
                  <a:txBody>
                    <a:bodyPr/>
                    <a:lstStyle/>
                    <a:p>
                      <a:pPr algn="l"/>
                      <a:r>
                        <a:rPr lang="en-IN" sz="1800" dirty="0">
                          <a:effectLst/>
                        </a:rPr>
                        <a:t>Hid main contribution was to produce a systematic theory of management with the help of fourteen principles of general management.</a:t>
                      </a:r>
                      <a:endParaRPr lang="en-IN" sz="1800" b="0" dirty="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He provided a basis on accomplishment on production line with the help of scientific techniques and management.</a:t>
                      </a:r>
                      <a:endParaRPr lang="en-IN" sz="18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1"/>
                  </a:ext>
                </a:extLst>
              </a:tr>
              <a:tr h="1336131">
                <a:tc>
                  <a:txBody>
                    <a:bodyPr/>
                    <a:lstStyle/>
                    <a:p>
                      <a:pPr algn="l"/>
                      <a:r>
                        <a:rPr lang="en-IN" sz="1800">
                          <a:effectLst/>
                        </a:rPr>
                        <a:t>7. Human element</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He gave due emphasis to human elements by suggesting principles like equality, initiative, fair renumeration etc.</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He ignored the human element and emphasized more on increasing productivity.</a:t>
                      </a:r>
                      <a:endParaRPr lang="en-IN" sz="18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2"/>
                  </a:ext>
                </a:extLst>
              </a:tr>
              <a:tr h="1246688">
                <a:tc>
                  <a:txBody>
                    <a:bodyPr/>
                    <a:lstStyle/>
                    <a:p>
                      <a:pPr algn="l"/>
                      <a:r>
                        <a:rPr lang="en-IN" sz="1800">
                          <a:effectLst/>
                        </a:rPr>
                        <a:t>8. Rigidity and flexibility</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His principles were flexible.</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He was rigid in his approach and he felt that there should be no deviation from fixed standards.</a:t>
                      </a:r>
                      <a:endParaRPr lang="en-IN" sz="18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3"/>
                  </a:ext>
                </a:extLst>
              </a:tr>
              <a:tr h="1246688">
                <a:tc>
                  <a:txBody>
                    <a:bodyPr/>
                    <a:lstStyle/>
                    <a:p>
                      <a:pPr algn="l"/>
                      <a:r>
                        <a:rPr lang="en-IN" sz="1800">
                          <a:effectLst/>
                        </a:rPr>
                        <a:t>9. Applicability</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His principles are applicable to business as well as non-business organizations i.e. are applicable universally.</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a:effectLst/>
                        </a:rPr>
                        <a:t>His principles are applicable to production and manufacturing i.e. are applicable to specific situations.</a:t>
                      </a:r>
                      <a:endParaRPr lang="en-IN" sz="1800" b="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4"/>
                  </a:ext>
                </a:extLst>
              </a:tr>
              <a:tr h="807313">
                <a:tc>
                  <a:txBody>
                    <a:bodyPr/>
                    <a:lstStyle/>
                    <a:p>
                      <a:pPr algn="l"/>
                      <a:r>
                        <a:rPr lang="en-IN" sz="1800">
                          <a:effectLst/>
                        </a:rPr>
                        <a:t>10. Unity of command</a:t>
                      </a:r>
                      <a:endParaRPr lang="en-IN" sz="1800" b="0">
                        <a:effectLst/>
                        <a:latin typeface="Times New Roman" pitchFamily="18" charset="0"/>
                        <a:cs typeface="Times New Roman" pitchFamily="18" charset="0"/>
                      </a:endParaRPr>
                    </a:p>
                  </a:txBody>
                  <a:tcPr marL="8118" marR="8118" marT="8118" marB="8118" anchor="ctr"/>
                </a:tc>
                <a:tc>
                  <a:txBody>
                    <a:bodyPr/>
                    <a:lstStyle/>
                    <a:p>
                      <a:pPr algn="l"/>
                      <a:r>
                        <a:rPr lang="en-IN" sz="1800" dirty="0">
                          <a:effectLst/>
                        </a:rPr>
                        <a:t>He strictly follow this principles i.e. one boss for one employee.</a:t>
                      </a:r>
                      <a:endParaRPr lang="en-IN" sz="1800" b="0" dirty="0">
                        <a:effectLst/>
                        <a:latin typeface="Times New Roman" pitchFamily="18" charset="0"/>
                        <a:cs typeface="Times New Roman" pitchFamily="18" charset="0"/>
                      </a:endParaRPr>
                    </a:p>
                  </a:txBody>
                  <a:tcPr marL="8118" marR="8118" marT="8118" marB="8118" anchor="ctr"/>
                </a:tc>
                <a:tc>
                  <a:txBody>
                    <a:bodyPr/>
                    <a:lstStyle/>
                    <a:p>
                      <a:pPr algn="l"/>
                      <a:r>
                        <a:rPr lang="en-IN" sz="1800" dirty="0">
                          <a:effectLst/>
                        </a:rPr>
                        <a:t>He did not follow this principle instead he insisted on minimum eight bosses.</a:t>
                      </a:r>
                      <a:endParaRPr lang="en-IN" sz="1800" b="0" dirty="0">
                        <a:effectLst/>
                        <a:latin typeface="Times New Roman" pitchFamily="18" charset="0"/>
                        <a:cs typeface="Times New Roman" pitchFamily="18" charset="0"/>
                      </a:endParaRPr>
                    </a:p>
                  </a:txBody>
                  <a:tcPr marL="8118" marR="8118" marT="8118" marB="8118" anchor="ctr"/>
                </a:tc>
                <a:extLst>
                  <a:ext uri="{0D108BD9-81ED-4DB2-BD59-A6C34878D82A}">
                    <a16:rowId xmlns:a16="http://schemas.microsoft.com/office/drawing/2014/main" val="10005"/>
                  </a:ext>
                </a:extLst>
              </a:tr>
            </a:tbl>
          </a:graphicData>
        </a:graphic>
      </p:graphicFrame>
      <p:sp>
        <p:nvSpPr>
          <p:cNvPr id="4" name="Rectangle 1"/>
          <p:cNvSpPr>
            <a:spLocks noChangeArrowheads="1"/>
          </p:cNvSpPr>
          <p:nvPr/>
        </p:nvSpPr>
        <p:spPr bwMode="auto">
          <a:xfrm>
            <a:off x="4168775"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1800" b="0" i="0" u="none" strike="noStrike" cap="none" normalizeH="0" baseline="0">
                <a:ln>
                  <a:noFill/>
                </a:ln>
                <a:solidFill>
                  <a:schemeClr val="tx1"/>
                </a:solidFill>
                <a:effectLst/>
                <a:latin typeface="Arial" charset="0"/>
                <a:cs typeface="Arial" charset="0"/>
              </a:rPr>
            </a:br>
            <a:endParaRPr kumimoji="0" lang="en-US" sz="1800" b="0"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36858176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4479"/>
            <a:ext cx="6865677" cy="638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82439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9590731"/>
              </p:ext>
            </p:extLst>
          </p:nvPr>
        </p:nvGraphicFramePr>
        <p:xfrm>
          <a:off x="971550" y="1066800"/>
          <a:ext cx="72580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323528" y="152400"/>
            <a:ext cx="8424936" cy="762000"/>
          </a:xfrm>
        </p:spPr>
        <p:txBody>
          <a:bodyPr>
            <a:normAutofit/>
          </a:bodyPr>
          <a:lstStyle/>
          <a:p>
            <a:pPr algn="ctr"/>
            <a:r>
              <a:rPr lang="en-IN" dirty="0"/>
              <a:t>Philosophy of Human Relations</a:t>
            </a:r>
          </a:p>
        </p:txBody>
      </p:sp>
    </p:spTree>
    <p:extLst>
      <p:ext uri="{BB962C8B-B14F-4D97-AF65-F5344CB8AC3E}">
        <p14:creationId xmlns:p14="http://schemas.microsoft.com/office/powerpoint/2010/main" val="41506861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476672"/>
            <a:ext cx="8352928" cy="2031325"/>
          </a:xfrm>
          <a:prstGeom prst="rect">
            <a:avLst/>
          </a:prstGeom>
        </p:spPr>
        <p:txBody>
          <a:bodyPr wrap="square">
            <a:spAutoFit/>
          </a:bodyPr>
          <a:lstStyle/>
          <a:p>
            <a:r>
              <a:rPr lang="en-IN" sz="4200" b="1" dirty="0">
                <a:latin typeface="Times New Roman" pitchFamily="18" charset="0"/>
                <a:cs typeface="Times New Roman" pitchFamily="18" charset="0"/>
              </a:rPr>
              <a:t>Modern approach to Management</a:t>
            </a:r>
            <a:endParaRPr lang="en-IN" sz="4200" dirty="0">
              <a:latin typeface="Times New Roman" pitchFamily="18" charset="0"/>
              <a:cs typeface="Times New Roman" pitchFamily="18" charset="0"/>
            </a:endParaRPr>
          </a:p>
          <a:p>
            <a:br>
              <a:rPr lang="en-IN" sz="4200" dirty="0">
                <a:latin typeface="Times New Roman" pitchFamily="18" charset="0"/>
                <a:cs typeface="Times New Roman" pitchFamily="18" charset="0"/>
              </a:rPr>
            </a:br>
            <a:endParaRPr lang="en-IN" sz="4200" dirty="0">
              <a:latin typeface="Times New Roman" pitchFamily="18" charset="0"/>
              <a:cs typeface="Times New Roman" pitchFamily="18" charset="0"/>
            </a:endParaRPr>
          </a:p>
        </p:txBody>
      </p:sp>
      <p:sp>
        <p:nvSpPr>
          <p:cNvPr id="5" name="Rectangle 4"/>
          <p:cNvSpPr/>
          <p:nvPr/>
        </p:nvSpPr>
        <p:spPr>
          <a:xfrm>
            <a:off x="714400" y="2204864"/>
            <a:ext cx="6174432" cy="2862322"/>
          </a:xfrm>
          <a:prstGeom prst="rect">
            <a:avLst/>
          </a:prstGeom>
        </p:spPr>
        <p:txBody>
          <a:bodyPr wrap="square">
            <a:spAutoFit/>
          </a:bodyPr>
          <a:lstStyle/>
          <a:p>
            <a:pPr fontAlgn="base"/>
            <a:r>
              <a:rPr lang="en-IN" sz="3600" dirty="0">
                <a:latin typeface="Times New Roman" pitchFamily="18" charset="0"/>
                <a:cs typeface="Times New Roman" pitchFamily="18" charset="0"/>
              </a:rPr>
              <a:t>Quantitative Approach</a:t>
            </a:r>
          </a:p>
          <a:p>
            <a:pPr fontAlgn="base"/>
            <a:r>
              <a:rPr lang="en-IN" sz="3600" dirty="0">
                <a:latin typeface="Times New Roman" pitchFamily="18" charset="0"/>
                <a:cs typeface="Times New Roman" pitchFamily="18" charset="0"/>
              </a:rPr>
              <a:t>Systems Approach</a:t>
            </a:r>
          </a:p>
          <a:p>
            <a:pPr fontAlgn="base"/>
            <a:r>
              <a:rPr lang="en-IN" sz="3600" dirty="0">
                <a:latin typeface="Times New Roman" pitchFamily="18" charset="0"/>
                <a:cs typeface="Times New Roman" pitchFamily="18" charset="0"/>
              </a:rPr>
              <a:t>Contingency Approach</a:t>
            </a:r>
          </a:p>
          <a:p>
            <a:br>
              <a:rPr lang="en-IN" sz="3600" dirty="0">
                <a:latin typeface="Times New Roman" pitchFamily="18" charset="0"/>
                <a:cs typeface="Times New Roman" pitchFamily="18" charset="0"/>
              </a:rPr>
            </a:br>
            <a:endParaRPr lang="en-IN" sz="3600" dirty="0">
              <a:latin typeface="Times New Roman" pitchFamily="18" charset="0"/>
              <a:cs typeface="Times New Roman" pitchFamily="18" charset="0"/>
            </a:endParaRPr>
          </a:p>
        </p:txBody>
      </p:sp>
    </p:spTree>
    <p:extLst>
      <p:ext uri="{BB962C8B-B14F-4D97-AF65-F5344CB8AC3E}">
        <p14:creationId xmlns:p14="http://schemas.microsoft.com/office/powerpoint/2010/main" val="517361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4B1E4597-5B6E-704D-8B7E-6A6758331F50}"/>
              </a:ext>
            </a:extLst>
          </p:cNvPr>
          <p:cNvSpPr>
            <a:spLocks noGrp="1"/>
          </p:cNvSpPr>
          <p:nvPr>
            <p:ph idx="1"/>
          </p:nvPr>
        </p:nvSpPr>
        <p:spPr>
          <a:xfrm>
            <a:off x="0" y="836713"/>
            <a:ext cx="7772400" cy="6481664"/>
          </a:xfrm>
        </p:spPr>
        <p:txBody>
          <a:bodyPr>
            <a:normAutofit/>
          </a:bodyPr>
          <a:lstStyle/>
          <a:p>
            <a:pPr>
              <a:lnSpc>
                <a:spcPct val="150000"/>
              </a:lnSpc>
            </a:pPr>
            <a:r>
              <a:rPr lang="en-IN" sz="2600" i="0" u="none" strike="noStrike" dirty="0">
                <a:solidFill>
                  <a:srgbClr val="000000"/>
                </a:solidFill>
                <a:effectLst/>
                <a:latin typeface="Times New Roman" pitchFamily="18" charset="0"/>
                <a:cs typeface="Times New Roman" pitchFamily="18" charset="0"/>
              </a:rPr>
              <a:t>Achieving Group Goals </a:t>
            </a:r>
          </a:p>
          <a:p>
            <a:pPr>
              <a:lnSpc>
                <a:spcPct val="150000"/>
              </a:lnSpc>
            </a:pPr>
            <a:r>
              <a:rPr lang="en-IN" sz="2600" i="0" u="none" strike="noStrike" dirty="0">
                <a:solidFill>
                  <a:srgbClr val="000000"/>
                </a:solidFill>
                <a:effectLst/>
                <a:latin typeface="Times New Roman" pitchFamily="18" charset="0"/>
                <a:cs typeface="Times New Roman" pitchFamily="18" charset="0"/>
              </a:rPr>
              <a:t>Optimum </a:t>
            </a:r>
            <a:r>
              <a:rPr lang="en-IN" sz="2600" i="0" u="none" strike="noStrike" dirty="0" err="1">
                <a:solidFill>
                  <a:srgbClr val="000000"/>
                </a:solidFill>
                <a:effectLst/>
                <a:latin typeface="Times New Roman" pitchFamily="18" charset="0"/>
                <a:cs typeface="Times New Roman" pitchFamily="18" charset="0"/>
              </a:rPr>
              <a:t>Utilization</a:t>
            </a:r>
            <a:r>
              <a:rPr lang="en-IN" sz="2600" i="0" u="none" strike="noStrike" dirty="0">
                <a:solidFill>
                  <a:srgbClr val="000000"/>
                </a:solidFill>
                <a:effectLst/>
                <a:latin typeface="Times New Roman" pitchFamily="18" charset="0"/>
                <a:cs typeface="Times New Roman" pitchFamily="18" charset="0"/>
              </a:rPr>
              <a:t> of Resources </a:t>
            </a:r>
          </a:p>
          <a:p>
            <a:pPr>
              <a:lnSpc>
                <a:spcPct val="150000"/>
              </a:lnSpc>
            </a:pPr>
            <a:r>
              <a:rPr lang="en-IN" sz="2600" i="0" u="none" strike="noStrike" dirty="0">
                <a:solidFill>
                  <a:srgbClr val="000000"/>
                </a:solidFill>
                <a:effectLst/>
                <a:latin typeface="Times New Roman" pitchFamily="18" charset="0"/>
                <a:cs typeface="Times New Roman" pitchFamily="18" charset="0"/>
              </a:rPr>
              <a:t>Establishes Sound </a:t>
            </a:r>
            <a:r>
              <a:rPr lang="en-IN" sz="2600" i="0" u="none" strike="noStrike" dirty="0" err="1">
                <a:solidFill>
                  <a:srgbClr val="000000"/>
                </a:solidFill>
                <a:effectLst/>
                <a:latin typeface="Times New Roman" pitchFamily="18" charset="0"/>
                <a:cs typeface="Times New Roman" pitchFamily="18" charset="0"/>
              </a:rPr>
              <a:t>Organization</a:t>
            </a:r>
            <a:r>
              <a:rPr lang="en-IN" sz="2600" i="0" u="none" strike="noStrike" dirty="0">
                <a:solidFill>
                  <a:srgbClr val="000000"/>
                </a:solidFill>
                <a:effectLst/>
                <a:latin typeface="Times New Roman" pitchFamily="18" charset="0"/>
                <a:cs typeface="Times New Roman" pitchFamily="18" charset="0"/>
              </a:rPr>
              <a:t> –</a:t>
            </a:r>
          </a:p>
          <a:p>
            <a:pPr>
              <a:lnSpc>
                <a:spcPct val="150000"/>
              </a:lnSpc>
            </a:pPr>
            <a:r>
              <a:rPr lang="en-IN" sz="2600" dirty="0">
                <a:solidFill>
                  <a:srgbClr val="000000"/>
                </a:solidFill>
                <a:latin typeface="Times New Roman" pitchFamily="18" charset="0"/>
                <a:cs typeface="Times New Roman" pitchFamily="18" charset="0"/>
              </a:rPr>
              <a:t>Maximises</a:t>
            </a:r>
            <a:r>
              <a:rPr lang="en-IN" sz="2600" i="0" u="none" strike="noStrike" dirty="0">
                <a:solidFill>
                  <a:srgbClr val="000000"/>
                </a:solidFill>
                <a:effectLst/>
                <a:latin typeface="Times New Roman" pitchFamily="18" charset="0"/>
                <a:cs typeface="Times New Roman" pitchFamily="18" charset="0"/>
              </a:rPr>
              <a:t> results through minimum input by proper planning</a:t>
            </a:r>
          </a:p>
          <a:p>
            <a:pPr>
              <a:lnSpc>
                <a:spcPct val="150000"/>
              </a:lnSpc>
            </a:pPr>
            <a:r>
              <a:rPr lang="en-IN" sz="2600" i="0" u="none" strike="noStrike" dirty="0">
                <a:solidFill>
                  <a:srgbClr val="000000"/>
                </a:solidFill>
                <a:effectLst/>
                <a:latin typeface="Times New Roman" pitchFamily="18" charset="0"/>
                <a:cs typeface="Times New Roman" pitchFamily="18" charset="0"/>
              </a:rPr>
              <a:t>Establishes Equilibrium by adapting to Environment </a:t>
            </a:r>
          </a:p>
          <a:p>
            <a:pPr>
              <a:lnSpc>
                <a:spcPct val="150000"/>
              </a:lnSpc>
            </a:pPr>
            <a:r>
              <a:rPr lang="en-IN" sz="2600" i="0" u="none" strike="noStrike" dirty="0">
                <a:solidFill>
                  <a:srgbClr val="000000"/>
                </a:solidFill>
                <a:effectLst/>
                <a:latin typeface="Times New Roman" pitchFamily="18" charset="0"/>
                <a:cs typeface="Times New Roman" pitchFamily="18" charset="0"/>
              </a:rPr>
              <a:t>Essentials for Prosperity of Society</a:t>
            </a:r>
            <a:endParaRPr lang="en-US" sz="2600" dirty="0">
              <a:latin typeface="Times New Roman" pitchFamily="18" charset="0"/>
              <a:cs typeface="Times New Roman" pitchFamily="18" charset="0"/>
            </a:endParaRPr>
          </a:p>
        </p:txBody>
      </p:sp>
      <p:sp>
        <p:nvSpPr>
          <p:cNvPr id="2" name="Title 1">
            <a:extLst>
              <a:ext uri="{FF2B5EF4-FFF2-40B4-BE49-F238E27FC236}">
                <a16:creationId xmlns:a16="http://schemas.microsoft.com/office/drawing/2014/main" id="{82F6F16D-4A24-8846-924D-21BB2BBD6BF1}"/>
              </a:ext>
            </a:extLst>
          </p:cNvPr>
          <p:cNvSpPr>
            <a:spLocks noGrp="1"/>
          </p:cNvSpPr>
          <p:nvPr>
            <p:ph type="title"/>
          </p:nvPr>
        </p:nvSpPr>
        <p:spPr>
          <a:xfrm>
            <a:off x="-33334" y="0"/>
            <a:ext cx="8229600" cy="980728"/>
          </a:xfrm>
        </p:spPr>
        <p:txBody>
          <a:bodyPr/>
          <a:lstStyle/>
          <a:p>
            <a:r>
              <a:rPr lang="en-IN" dirty="0"/>
              <a:t>Importance of Management </a:t>
            </a:r>
            <a:endParaRPr lang="en-US" dirty="0"/>
          </a:p>
        </p:txBody>
      </p:sp>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340" t="9531" r="23395" b="11716"/>
          <a:stretch/>
        </p:blipFill>
        <p:spPr bwMode="auto">
          <a:xfrm>
            <a:off x="6515100" y="469709"/>
            <a:ext cx="2400300" cy="259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7071" t="34235" r="16604" b="16512"/>
          <a:stretch/>
        </p:blipFill>
        <p:spPr bwMode="auto">
          <a:xfrm>
            <a:off x="6070983" y="4653136"/>
            <a:ext cx="2844417" cy="2112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3353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IN" dirty="0"/>
              <a:t>Quantitative Approach</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66376935"/>
              </p:ext>
            </p:extLst>
          </p:nvPr>
        </p:nvGraphicFramePr>
        <p:xfrm>
          <a:off x="457200" y="1600200"/>
          <a:ext cx="8229600" cy="4853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876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F03EC20B-5BEB-41F3-8CC9-16E1D5AA85DC}"/>
                                            </p:graphicEl>
                                          </p:spTgt>
                                        </p:tgtEl>
                                        <p:attrNameLst>
                                          <p:attrName>style.visibility</p:attrName>
                                        </p:attrNameLst>
                                      </p:cBhvr>
                                      <p:to>
                                        <p:strVal val="visible"/>
                                      </p:to>
                                    </p:set>
                                    <p:anim calcmode="lin" valueType="num">
                                      <p:cBhvr additive="base">
                                        <p:cTn id="7" dur="500" fill="hold"/>
                                        <p:tgtEl>
                                          <p:spTgt spid="4">
                                            <p:graphicEl>
                                              <a:dgm id="{F03EC20B-5BEB-41F3-8CC9-16E1D5AA85DC}"/>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F03EC20B-5BEB-41F3-8CC9-16E1D5AA85DC}"/>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56D06620-4FA2-4FCB-AFE8-7C039E0E9B20}"/>
                                            </p:graphicEl>
                                          </p:spTgt>
                                        </p:tgtEl>
                                        <p:attrNameLst>
                                          <p:attrName>style.visibility</p:attrName>
                                        </p:attrNameLst>
                                      </p:cBhvr>
                                      <p:to>
                                        <p:strVal val="visible"/>
                                      </p:to>
                                    </p:set>
                                    <p:anim calcmode="lin" valueType="num">
                                      <p:cBhvr additive="base">
                                        <p:cTn id="13" dur="500" fill="hold"/>
                                        <p:tgtEl>
                                          <p:spTgt spid="4">
                                            <p:graphicEl>
                                              <a:dgm id="{56D06620-4FA2-4FCB-AFE8-7C039E0E9B2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56D06620-4FA2-4FCB-AFE8-7C039E0E9B2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498970E7-F8B4-4BC4-A25F-A44C15A12E9E}"/>
                                            </p:graphicEl>
                                          </p:spTgt>
                                        </p:tgtEl>
                                        <p:attrNameLst>
                                          <p:attrName>style.visibility</p:attrName>
                                        </p:attrNameLst>
                                      </p:cBhvr>
                                      <p:to>
                                        <p:strVal val="visible"/>
                                      </p:to>
                                    </p:set>
                                    <p:anim calcmode="lin" valueType="num">
                                      <p:cBhvr additive="base">
                                        <p:cTn id="19" dur="500" fill="hold"/>
                                        <p:tgtEl>
                                          <p:spTgt spid="4">
                                            <p:graphicEl>
                                              <a:dgm id="{498970E7-F8B4-4BC4-A25F-A44C15A12E9E}"/>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498970E7-F8B4-4BC4-A25F-A44C15A12E9E}"/>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22E4EF52-FDAF-47A9-800D-BAB338C64118}"/>
                                            </p:graphicEl>
                                          </p:spTgt>
                                        </p:tgtEl>
                                        <p:attrNameLst>
                                          <p:attrName>style.visibility</p:attrName>
                                        </p:attrNameLst>
                                      </p:cBhvr>
                                      <p:to>
                                        <p:strVal val="visible"/>
                                      </p:to>
                                    </p:set>
                                    <p:anim calcmode="lin" valueType="num">
                                      <p:cBhvr additive="base">
                                        <p:cTn id="25" dur="500" fill="hold"/>
                                        <p:tgtEl>
                                          <p:spTgt spid="4">
                                            <p:graphicEl>
                                              <a:dgm id="{22E4EF52-FDAF-47A9-800D-BAB338C6411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22E4EF52-FDAF-47A9-800D-BAB338C6411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18434" name="Picture 2" descr="Evaluation of Quantitative Theory&#10;The quantitative theory ( or the management science&#10;theory) has considerable impact on s..."/>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16632"/>
            <a:ext cx="8727470" cy="6552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19841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4243527"/>
              </p:ext>
            </p:extLst>
          </p:nvPr>
        </p:nvGraphicFramePr>
        <p:xfrm>
          <a:off x="457200" y="260648"/>
          <a:ext cx="822960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95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2F107DAA-E7BF-42F7-9323-D70B644A90B5}"/>
                                            </p:graphicEl>
                                          </p:spTgt>
                                        </p:tgtEl>
                                        <p:attrNameLst>
                                          <p:attrName>style.visibility</p:attrName>
                                        </p:attrNameLst>
                                      </p:cBhvr>
                                      <p:to>
                                        <p:strVal val="visible"/>
                                      </p:to>
                                    </p:set>
                                    <p:anim calcmode="lin" valueType="num">
                                      <p:cBhvr additive="base">
                                        <p:cTn id="7" dur="500" fill="hold"/>
                                        <p:tgtEl>
                                          <p:spTgt spid="4">
                                            <p:graphicEl>
                                              <a:dgm id="{2F107DAA-E7BF-42F7-9323-D70B644A90B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2F107DAA-E7BF-42F7-9323-D70B644A90B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B4A4EC6B-2126-4A87-8F23-D48CD1710C4C}"/>
                                            </p:graphicEl>
                                          </p:spTgt>
                                        </p:tgtEl>
                                        <p:attrNameLst>
                                          <p:attrName>style.visibility</p:attrName>
                                        </p:attrNameLst>
                                      </p:cBhvr>
                                      <p:to>
                                        <p:strVal val="visible"/>
                                      </p:to>
                                    </p:set>
                                    <p:anim calcmode="lin" valueType="num">
                                      <p:cBhvr additive="base">
                                        <p:cTn id="13" dur="500" fill="hold"/>
                                        <p:tgtEl>
                                          <p:spTgt spid="4">
                                            <p:graphicEl>
                                              <a:dgm id="{B4A4EC6B-2126-4A87-8F23-D48CD1710C4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B4A4EC6B-2126-4A87-8F23-D48CD1710C4C}"/>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2AE06D1F-1645-47C6-958E-44EF9127DDEC}"/>
                                            </p:graphicEl>
                                          </p:spTgt>
                                        </p:tgtEl>
                                        <p:attrNameLst>
                                          <p:attrName>style.visibility</p:attrName>
                                        </p:attrNameLst>
                                      </p:cBhvr>
                                      <p:to>
                                        <p:strVal val="visible"/>
                                      </p:to>
                                    </p:set>
                                    <p:anim calcmode="lin" valueType="num">
                                      <p:cBhvr additive="base">
                                        <p:cTn id="19" dur="500" fill="hold"/>
                                        <p:tgtEl>
                                          <p:spTgt spid="4">
                                            <p:graphicEl>
                                              <a:dgm id="{2AE06D1F-1645-47C6-958E-44EF9127DDE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2AE06D1F-1645-47C6-958E-44EF9127DDE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AB0EA53A-B6E9-4299-8338-2C2FB34C9423}"/>
                                            </p:graphicEl>
                                          </p:spTgt>
                                        </p:tgtEl>
                                        <p:attrNameLst>
                                          <p:attrName>style.visibility</p:attrName>
                                        </p:attrNameLst>
                                      </p:cBhvr>
                                      <p:to>
                                        <p:strVal val="visible"/>
                                      </p:to>
                                    </p:set>
                                    <p:anim calcmode="lin" valueType="num">
                                      <p:cBhvr additive="base">
                                        <p:cTn id="25" dur="500" fill="hold"/>
                                        <p:tgtEl>
                                          <p:spTgt spid="4">
                                            <p:graphicEl>
                                              <a:dgm id="{AB0EA53A-B6E9-4299-8338-2C2FB34C9423}"/>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AB0EA53A-B6E9-4299-8338-2C2FB34C9423}"/>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D417961D-B20B-4015-B52E-9F99D49A6820}"/>
                                            </p:graphicEl>
                                          </p:spTgt>
                                        </p:tgtEl>
                                        <p:attrNameLst>
                                          <p:attrName>style.visibility</p:attrName>
                                        </p:attrNameLst>
                                      </p:cBhvr>
                                      <p:to>
                                        <p:strVal val="visible"/>
                                      </p:to>
                                    </p:set>
                                    <p:anim calcmode="lin" valueType="num">
                                      <p:cBhvr additive="base">
                                        <p:cTn id="31" dur="500" fill="hold"/>
                                        <p:tgtEl>
                                          <p:spTgt spid="4">
                                            <p:graphicEl>
                                              <a:dgm id="{D417961D-B20B-4015-B52E-9F99D49A6820}"/>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D417961D-B20B-4015-B52E-9F99D49A682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IN" dirty="0"/>
              <a:t>Features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9463468"/>
              </p:ext>
            </p:extLst>
          </p:nvPr>
        </p:nvGraphicFramePr>
        <p:xfrm>
          <a:off x="457200" y="1600200"/>
          <a:ext cx="8229600" cy="499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129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73A8B6EC-991C-425C-905D-CDA0BB44E833}"/>
                                            </p:graphicEl>
                                          </p:spTgt>
                                        </p:tgtEl>
                                        <p:attrNameLst>
                                          <p:attrName>style.visibility</p:attrName>
                                        </p:attrNameLst>
                                      </p:cBhvr>
                                      <p:to>
                                        <p:strVal val="visible"/>
                                      </p:to>
                                    </p:set>
                                    <p:anim calcmode="lin" valueType="num">
                                      <p:cBhvr additive="base">
                                        <p:cTn id="7" dur="500" fill="hold"/>
                                        <p:tgtEl>
                                          <p:spTgt spid="4">
                                            <p:graphicEl>
                                              <a:dgm id="{73A8B6EC-991C-425C-905D-CDA0BB44E83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73A8B6EC-991C-425C-905D-CDA0BB44E83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CE58C6E0-2232-44B5-9F08-EF1D68BB9F33}"/>
                                            </p:graphicEl>
                                          </p:spTgt>
                                        </p:tgtEl>
                                        <p:attrNameLst>
                                          <p:attrName>style.visibility</p:attrName>
                                        </p:attrNameLst>
                                      </p:cBhvr>
                                      <p:to>
                                        <p:strVal val="visible"/>
                                      </p:to>
                                    </p:set>
                                    <p:anim calcmode="lin" valueType="num">
                                      <p:cBhvr additive="base">
                                        <p:cTn id="13" dur="500" fill="hold"/>
                                        <p:tgtEl>
                                          <p:spTgt spid="4">
                                            <p:graphicEl>
                                              <a:dgm id="{CE58C6E0-2232-44B5-9F08-EF1D68BB9F3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E58C6E0-2232-44B5-9F08-EF1D68BB9F33}"/>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1B8F817A-539B-4907-ADFA-CDDD7C2EA917}"/>
                                            </p:graphicEl>
                                          </p:spTgt>
                                        </p:tgtEl>
                                        <p:attrNameLst>
                                          <p:attrName>style.visibility</p:attrName>
                                        </p:attrNameLst>
                                      </p:cBhvr>
                                      <p:to>
                                        <p:strVal val="visible"/>
                                      </p:to>
                                    </p:set>
                                    <p:anim calcmode="lin" valueType="num">
                                      <p:cBhvr additive="base">
                                        <p:cTn id="19" dur="500" fill="hold"/>
                                        <p:tgtEl>
                                          <p:spTgt spid="4">
                                            <p:graphicEl>
                                              <a:dgm id="{1B8F817A-539B-4907-ADFA-CDDD7C2EA917}"/>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1B8F817A-539B-4907-ADFA-CDDD7C2EA917}"/>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F2AC1E8B-106E-4613-A062-962B2AB385E3}"/>
                                            </p:graphicEl>
                                          </p:spTgt>
                                        </p:tgtEl>
                                        <p:attrNameLst>
                                          <p:attrName>style.visibility</p:attrName>
                                        </p:attrNameLst>
                                      </p:cBhvr>
                                      <p:to>
                                        <p:strVal val="visible"/>
                                      </p:to>
                                    </p:set>
                                    <p:anim calcmode="lin" valueType="num">
                                      <p:cBhvr additive="base">
                                        <p:cTn id="25" dur="500" fill="hold"/>
                                        <p:tgtEl>
                                          <p:spTgt spid="4">
                                            <p:graphicEl>
                                              <a:dgm id="{F2AC1E8B-106E-4613-A062-962B2AB385E3}"/>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F2AC1E8B-106E-4613-A062-962B2AB385E3}"/>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8463673"/>
              </p:ext>
            </p:extLst>
          </p:nvPr>
        </p:nvGraphicFramePr>
        <p:xfrm>
          <a:off x="457200" y="260648"/>
          <a:ext cx="822960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689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C23B5473-C424-4550-A9D6-A35C2AA0EA91}"/>
                                            </p:graphicEl>
                                          </p:spTgt>
                                        </p:tgtEl>
                                        <p:attrNameLst>
                                          <p:attrName>style.visibility</p:attrName>
                                        </p:attrNameLst>
                                      </p:cBhvr>
                                      <p:to>
                                        <p:strVal val="visible"/>
                                      </p:to>
                                    </p:set>
                                    <p:anim calcmode="lin" valueType="num">
                                      <p:cBhvr additive="base">
                                        <p:cTn id="7" dur="500" fill="hold"/>
                                        <p:tgtEl>
                                          <p:spTgt spid="4">
                                            <p:graphicEl>
                                              <a:dgm id="{C23B5473-C424-4550-A9D6-A35C2AA0EA9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C23B5473-C424-4550-A9D6-A35C2AA0EA9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168EBE49-E285-4105-B813-57E4839AA174}"/>
                                            </p:graphicEl>
                                          </p:spTgt>
                                        </p:tgtEl>
                                        <p:attrNameLst>
                                          <p:attrName>style.visibility</p:attrName>
                                        </p:attrNameLst>
                                      </p:cBhvr>
                                      <p:to>
                                        <p:strVal val="visible"/>
                                      </p:to>
                                    </p:set>
                                    <p:anim calcmode="lin" valueType="num">
                                      <p:cBhvr additive="base">
                                        <p:cTn id="13" dur="500" fill="hold"/>
                                        <p:tgtEl>
                                          <p:spTgt spid="4">
                                            <p:graphicEl>
                                              <a:dgm id="{168EBE49-E285-4105-B813-57E4839AA17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168EBE49-E285-4105-B813-57E4839AA174}"/>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60076F6D-941C-48CC-9FF2-4DA7369F34A4}"/>
                                            </p:graphicEl>
                                          </p:spTgt>
                                        </p:tgtEl>
                                        <p:attrNameLst>
                                          <p:attrName>style.visibility</p:attrName>
                                        </p:attrNameLst>
                                      </p:cBhvr>
                                      <p:to>
                                        <p:strVal val="visible"/>
                                      </p:to>
                                    </p:set>
                                    <p:anim calcmode="lin" valueType="num">
                                      <p:cBhvr additive="base">
                                        <p:cTn id="19" dur="500" fill="hold"/>
                                        <p:tgtEl>
                                          <p:spTgt spid="4">
                                            <p:graphicEl>
                                              <a:dgm id="{60076F6D-941C-48CC-9FF2-4DA7369F34A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60076F6D-941C-48CC-9FF2-4DA7369F34A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6872A7F5-2A3D-4D2C-AE1A-B193032B6615}"/>
                                            </p:graphicEl>
                                          </p:spTgt>
                                        </p:tgtEl>
                                        <p:attrNameLst>
                                          <p:attrName>style.visibility</p:attrName>
                                        </p:attrNameLst>
                                      </p:cBhvr>
                                      <p:to>
                                        <p:strVal val="visible"/>
                                      </p:to>
                                    </p:set>
                                    <p:anim calcmode="lin" valueType="num">
                                      <p:cBhvr additive="base">
                                        <p:cTn id="25" dur="500" fill="hold"/>
                                        <p:tgtEl>
                                          <p:spTgt spid="4">
                                            <p:graphicEl>
                                              <a:dgm id="{6872A7F5-2A3D-4D2C-AE1A-B193032B6615}"/>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6872A7F5-2A3D-4D2C-AE1A-B193032B6615}"/>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76169854-0AF7-4D7D-9945-561DCA26C61F}"/>
                                            </p:graphicEl>
                                          </p:spTgt>
                                        </p:tgtEl>
                                        <p:attrNameLst>
                                          <p:attrName>style.visibility</p:attrName>
                                        </p:attrNameLst>
                                      </p:cBhvr>
                                      <p:to>
                                        <p:strVal val="visible"/>
                                      </p:to>
                                    </p:set>
                                    <p:anim calcmode="lin" valueType="num">
                                      <p:cBhvr additive="base">
                                        <p:cTn id="31" dur="500" fill="hold"/>
                                        <p:tgtEl>
                                          <p:spTgt spid="4">
                                            <p:graphicEl>
                                              <a:dgm id="{76169854-0AF7-4D7D-9945-561DCA26C61F}"/>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76169854-0AF7-4D7D-9945-561DCA26C61F}"/>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8280920" cy="3539430"/>
          </a:xfrm>
          <a:prstGeom prst="rect">
            <a:avLst/>
          </a:prstGeom>
        </p:spPr>
        <p:txBody>
          <a:bodyPr wrap="square">
            <a:spAutoFit/>
          </a:bodyPr>
          <a:lstStyle/>
          <a:p>
            <a:r>
              <a:rPr lang="en-IN" sz="3200" b="1" dirty="0">
                <a:latin typeface="Times New Roman" pitchFamily="18" charset="0"/>
                <a:cs typeface="Times New Roman" pitchFamily="18" charset="0"/>
              </a:rPr>
              <a:t>Merits of the Quantitative Approach</a:t>
            </a:r>
            <a:endParaRPr lang="en-IN" sz="3200" dirty="0">
              <a:latin typeface="Times New Roman" pitchFamily="18" charset="0"/>
              <a:cs typeface="Times New Roman" pitchFamily="18" charset="0"/>
            </a:endParaRPr>
          </a:p>
          <a:p>
            <a:pPr fontAlgn="base"/>
            <a:br>
              <a:rPr lang="en-IN" sz="3200" dirty="0">
                <a:latin typeface="Times New Roman" pitchFamily="18" charset="0"/>
                <a:cs typeface="Times New Roman" pitchFamily="18" charset="0"/>
              </a:rPr>
            </a:br>
            <a:br>
              <a:rPr lang="en-IN" sz="3200" dirty="0">
                <a:latin typeface="Times New Roman" pitchFamily="18" charset="0"/>
                <a:cs typeface="Times New Roman" pitchFamily="18" charset="0"/>
              </a:rPr>
            </a:br>
            <a:r>
              <a:rPr lang="en-IN" sz="3200" dirty="0">
                <a:latin typeface="Times New Roman" pitchFamily="18" charset="0"/>
                <a:cs typeface="Times New Roman" pitchFamily="18" charset="0"/>
              </a:rPr>
              <a:t>It provides exactness of management principle</a:t>
            </a:r>
          </a:p>
          <a:p>
            <a:pPr fontAlgn="base"/>
            <a:r>
              <a:rPr lang="en-IN" sz="3200" dirty="0">
                <a:latin typeface="Times New Roman" pitchFamily="18" charset="0"/>
                <a:cs typeface="Times New Roman" pitchFamily="18" charset="0"/>
              </a:rPr>
              <a:t>It helps the decision maker make better decisions through informed and reasoned (rational) judgements</a:t>
            </a:r>
          </a:p>
        </p:txBody>
      </p:sp>
    </p:spTree>
    <p:extLst>
      <p:ext uri="{BB962C8B-B14F-4D97-AF65-F5344CB8AC3E}">
        <p14:creationId xmlns:p14="http://schemas.microsoft.com/office/powerpoint/2010/main" val="11959286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772400" cy="1470025"/>
          </a:xfrm>
        </p:spPr>
        <p:txBody>
          <a:bodyPr>
            <a:normAutofit fontScale="90000"/>
          </a:bodyPr>
          <a:lstStyle/>
          <a:p>
            <a:r>
              <a:rPr lang="en-IN" b="1" dirty="0"/>
              <a:t>System theory of Management</a:t>
            </a:r>
            <a:endParaRPr lang="en-IN" dirty="0"/>
          </a:p>
        </p:txBody>
      </p:sp>
      <p:sp>
        <p:nvSpPr>
          <p:cNvPr id="3" name="Subtitle 2"/>
          <p:cNvSpPr>
            <a:spLocks noGrp="1"/>
          </p:cNvSpPr>
          <p:nvPr>
            <p:ph type="subTitle" idx="1"/>
          </p:nvPr>
        </p:nvSpPr>
        <p:spPr>
          <a:xfrm>
            <a:off x="467544" y="2348880"/>
            <a:ext cx="8280920" cy="5256584"/>
          </a:xfrm>
        </p:spPr>
        <p:txBody>
          <a:bodyPr>
            <a:normAutofit/>
          </a:bodyPr>
          <a:lstStyle/>
          <a:p>
            <a:pPr algn="just"/>
            <a:endParaRPr lang="en-IN" dirty="0"/>
          </a:p>
          <a:p>
            <a:pPr algn="just"/>
            <a:endParaRPr lang="en-IN" dirty="0"/>
          </a:p>
          <a:p>
            <a:pPr algn="just"/>
            <a:r>
              <a:rPr lang="en-IN" dirty="0"/>
              <a:t>organizations are </a:t>
            </a:r>
            <a:r>
              <a:rPr lang="en-IN" b="1" i="1" dirty="0"/>
              <a:t>seen as systems composed of a set of      interdependent parts which co-ordinate their efforts in order to achieve common goals.</a:t>
            </a:r>
            <a:endParaRPr lang="en-IN" dirty="0"/>
          </a:p>
        </p:txBody>
      </p:sp>
    </p:spTree>
    <p:extLst>
      <p:ext uri="{BB962C8B-B14F-4D97-AF65-F5344CB8AC3E}">
        <p14:creationId xmlns:p14="http://schemas.microsoft.com/office/powerpoint/2010/main" val="11849526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DE3603-E8F7-436A-9D69-0A671D10F004}"/>
              </a:ext>
            </a:extLst>
          </p:cNvPr>
          <p:cNvPicPr>
            <a:picLocks noChangeAspect="1"/>
          </p:cNvPicPr>
          <p:nvPr/>
        </p:nvPicPr>
        <p:blipFill>
          <a:blip r:embed="rId2"/>
          <a:stretch>
            <a:fillRect/>
          </a:stretch>
        </p:blipFill>
        <p:spPr>
          <a:xfrm>
            <a:off x="0" y="263426"/>
            <a:ext cx="9144000" cy="6331148"/>
          </a:xfrm>
          <a:prstGeom prst="rect">
            <a:avLst/>
          </a:prstGeom>
        </p:spPr>
      </p:pic>
    </p:spTree>
    <p:extLst>
      <p:ext uri="{BB962C8B-B14F-4D97-AF65-F5344CB8AC3E}">
        <p14:creationId xmlns:p14="http://schemas.microsoft.com/office/powerpoint/2010/main" val="35314318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C785D53-C1FC-417B-BA6B-4857DDA80097}"/>
              </a:ext>
            </a:extLst>
          </p:cNvPr>
          <p:cNvPicPr>
            <a:picLocks noChangeAspect="1"/>
          </p:cNvPicPr>
          <p:nvPr/>
        </p:nvPicPr>
        <p:blipFill>
          <a:blip r:embed="rId2"/>
          <a:stretch>
            <a:fillRect/>
          </a:stretch>
        </p:blipFill>
        <p:spPr>
          <a:xfrm>
            <a:off x="-1321" y="260648"/>
            <a:ext cx="9146644" cy="6336703"/>
          </a:xfrm>
          <a:prstGeom prst="rect">
            <a:avLst/>
          </a:prstGeom>
        </p:spPr>
      </p:pic>
    </p:spTree>
    <p:extLst>
      <p:ext uri="{BB962C8B-B14F-4D97-AF65-F5344CB8AC3E}">
        <p14:creationId xmlns:p14="http://schemas.microsoft.com/office/powerpoint/2010/main" val="293069732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
            <a:ext cx="8496944" cy="836712"/>
          </a:xfrm>
        </p:spPr>
        <p:txBody>
          <a:bodyPr>
            <a:normAutofit/>
          </a:bodyPr>
          <a:lstStyle/>
          <a:p>
            <a:r>
              <a:rPr lang="en-IN" dirty="0"/>
              <a:t>Systems Theory - Four Elements:</a:t>
            </a:r>
          </a:p>
        </p:txBody>
      </p:sp>
      <p:sp>
        <p:nvSpPr>
          <p:cNvPr id="3" name="Subtitle 2"/>
          <p:cNvSpPr>
            <a:spLocks noGrp="1"/>
          </p:cNvSpPr>
          <p:nvPr>
            <p:ph type="subTitle" idx="1"/>
          </p:nvPr>
        </p:nvSpPr>
        <p:spPr>
          <a:xfrm>
            <a:off x="107504" y="1268760"/>
            <a:ext cx="8856984" cy="5328592"/>
          </a:xfrm>
        </p:spPr>
        <p:txBody>
          <a:bodyPr>
            <a:noAutofit/>
          </a:bodyPr>
          <a:lstStyle/>
          <a:p>
            <a:pPr algn="just"/>
            <a:r>
              <a:rPr lang="en-IN" sz="2400" dirty="0">
                <a:solidFill>
                  <a:schemeClr val="bg1"/>
                </a:solidFill>
              </a:rPr>
              <a:t>1.      </a:t>
            </a:r>
            <a:r>
              <a:rPr lang="en-IN" sz="2400" b="1" dirty="0">
                <a:solidFill>
                  <a:schemeClr val="bg1"/>
                </a:solidFill>
              </a:rPr>
              <a:t>Inputs</a:t>
            </a:r>
            <a:r>
              <a:rPr lang="en-IN" sz="2400" dirty="0">
                <a:solidFill>
                  <a:schemeClr val="bg1"/>
                </a:solidFill>
              </a:rPr>
              <a:t> - the organizational resources, e.g. raw materials, human resources, financial resources, information and equipment.</a:t>
            </a:r>
          </a:p>
          <a:p>
            <a:pPr algn="just"/>
            <a:r>
              <a:rPr lang="en-IN" sz="2400" dirty="0">
                <a:solidFill>
                  <a:schemeClr val="bg1"/>
                </a:solidFill>
              </a:rPr>
              <a:t>2.      </a:t>
            </a:r>
            <a:r>
              <a:rPr lang="en-IN" sz="2400" b="1" dirty="0">
                <a:solidFill>
                  <a:schemeClr val="bg1"/>
                </a:solidFill>
              </a:rPr>
              <a:t>Transformation </a:t>
            </a:r>
            <a:r>
              <a:rPr lang="en-IN" sz="2400" dirty="0">
                <a:solidFill>
                  <a:schemeClr val="bg1"/>
                </a:solidFill>
              </a:rPr>
              <a:t>processes - the conversion of inputs into outputs through managerial functions, technological operations and production activities</a:t>
            </a:r>
          </a:p>
          <a:p>
            <a:pPr algn="just"/>
            <a:r>
              <a:rPr lang="en-IN" sz="2400" dirty="0">
                <a:solidFill>
                  <a:schemeClr val="bg1"/>
                </a:solidFill>
              </a:rPr>
              <a:t>3.      </a:t>
            </a:r>
            <a:r>
              <a:rPr lang="en-IN" sz="2400" b="1" dirty="0">
                <a:solidFill>
                  <a:schemeClr val="bg1"/>
                </a:solidFill>
              </a:rPr>
              <a:t>Outputs</a:t>
            </a:r>
            <a:r>
              <a:rPr lang="en-IN" sz="2400" dirty="0">
                <a:solidFill>
                  <a:schemeClr val="bg1"/>
                </a:solidFill>
              </a:rPr>
              <a:t> - the results of the transformation processes, which include profits/losses, goods/services and so on. Some of these outputs, like for example products and services, are returned to the environment for use by other organizations and individuals.</a:t>
            </a:r>
          </a:p>
          <a:p>
            <a:pPr algn="just"/>
            <a:r>
              <a:rPr lang="en-IN" sz="2400" dirty="0">
                <a:solidFill>
                  <a:schemeClr val="bg1"/>
                </a:solidFill>
              </a:rPr>
              <a:t>4.      </a:t>
            </a:r>
            <a:r>
              <a:rPr lang="en-IN" sz="2400" b="1" dirty="0">
                <a:solidFill>
                  <a:schemeClr val="bg1"/>
                </a:solidFill>
              </a:rPr>
              <a:t>Feedback</a:t>
            </a:r>
            <a:r>
              <a:rPr lang="en-IN" sz="2400" dirty="0">
                <a:solidFill>
                  <a:schemeClr val="bg1"/>
                </a:solidFill>
              </a:rPr>
              <a:t> - the environment's reactions to these outputs are relayed back to the system.</a:t>
            </a:r>
          </a:p>
          <a:p>
            <a:pPr algn="just"/>
            <a:endParaRPr lang="en-IN" sz="2400" dirty="0">
              <a:solidFill>
                <a:schemeClr val="bg1"/>
              </a:solidFill>
            </a:endParaRPr>
          </a:p>
        </p:txBody>
      </p:sp>
    </p:spTree>
    <p:extLst>
      <p:ext uri="{BB962C8B-B14F-4D97-AF65-F5344CB8AC3E}">
        <p14:creationId xmlns:p14="http://schemas.microsoft.com/office/powerpoint/2010/main" val="702605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645540001"/>
              </p:ext>
            </p:extLst>
          </p:nvPr>
        </p:nvGraphicFramePr>
        <p:xfrm>
          <a:off x="571500" y="1371600"/>
          <a:ext cx="83439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E357ABED-DA9C-214B-B5F4-708C1E7FE650}"/>
              </a:ext>
            </a:extLst>
          </p:cNvPr>
          <p:cNvSpPr>
            <a:spLocks noGrp="1"/>
          </p:cNvSpPr>
          <p:nvPr>
            <p:ph type="title"/>
          </p:nvPr>
        </p:nvSpPr>
        <p:spPr/>
        <p:txBody>
          <a:bodyPr/>
          <a:lstStyle/>
          <a:p>
            <a:r>
              <a:rPr lang="en-US" dirty="0"/>
              <a:t>Functions of Management</a:t>
            </a:r>
          </a:p>
        </p:txBody>
      </p:sp>
    </p:spTree>
    <p:extLst>
      <p:ext uri="{BB962C8B-B14F-4D97-AF65-F5344CB8AC3E}">
        <p14:creationId xmlns:p14="http://schemas.microsoft.com/office/powerpoint/2010/main" val="8121680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3.bp.blogspot.com/-sFsvJ0D6RjM/WIjxUNh5MaI/AAAAAAAADB0/1tprcnH9J7wqcY2KAuDWZwfLxg_MyujDACLcB/s1600/management%2Bfeedback%2Bprocess.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124744"/>
            <a:ext cx="6552728" cy="4176463"/>
          </a:xfrm>
          <a:prstGeom prst="rect">
            <a:avLst/>
          </a:prstGeom>
          <a:noFill/>
          <a:ln>
            <a:noFill/>
          </a:ln>
        </p:spPr>
      </p:pic>
    </p:spTree>
    <p:extLst>
      <p:ext uri="{BB962C8B-B14F-4D97-AF65-F5344CB8AC3E}">
        <p14:creationId xmlns:p14="http://schemas.microsoft.com/office/powerpoint/2010/main" val="315211259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17A8D23-F8F2-4AC9-A2C3-117A5BD9C96E}"/>
              </a:ext>
            </a:extLst>
          </p:cNvPr>
          <p:cNvPicPr>
            <a:picLocks noChangeAspect="1"/>
          </p:cNvPicPr>
          <p:nvPr/>
        </p:nvPicPr>
        <p:blipFill>
          <a:blip r:embed="rId2"/>
          <a:stretch>
            <a:fillRect/>
          </a:stretch>
        </p:blipFill>
        <p:spPr>
          <a:xfrm>
            <a:off x="-1323" y="260648"/>
            <a:ext cx="9146646" cy="6336704"/>
          </a:xfrm>
          <a:prstGeom prst="rect">
            <a:avLst/>
          </a:prstGeom>
        </p:spPr>
      </p:pic>
    </p:spTree>
    <p:extLst>
      <p:ext uri="{BB962C8B-B14F-4D97-AF65-F5344CB8AC3E}">
        <p14:creationId xmlns:p14="http://schemas.microsoft.com/office/powerpoint/2010/main" val="333954986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IN" dirty="0"/>
              <a:t>System Management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2385169"/>
              </p:ext>
            </p:extLst>
          </p:nvPr>
        </p:nvGraphicFramePr>
        <p:xfrm>
          <a:off x="323528" y="1556792"/>
          <a:ext cx="864096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Notched Right Arrow 4"/>
          <p:cNvSpPr/>
          <p:nvPr/>
        </p:nvSpPr>
        <p:spPr>
          <a:xfrm>
            <a:off x="2339752" y="3573016"/>
            <a:ext cx="576064" cy="432048"/>
          </a:xfrm>
          <a:prstGeom prst="notched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Notched Right Arrow 5"/>
          <p:cNvSpPr/>
          <p:nvPr/>
        </p:nvSpPr>
        <p:spPr>
          <a:xfrm>
            <a:off x="4572000" y="3573016"/>
            <a:ext cx="576064" cy="432048"/>
          </a:xfrm>
          <a:prstGeom prst="notched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Notched Right Arrow 6"/>
          <p:cNvSpPr/>
          <p:nvPr/>
        </p:nvSpPr>
        <p:spPr>
          <a:xfrm>
            <a:off x="6588224" y="3645024"/>
            <a:ext cx="576064" cy="432048"/>
          </a:xfrm>
          <a:prstGeom prst="notched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26608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2A1222FD-81A1-42C5-9A2F-C5A422E25E12}"/>
                                            </p:graphicEl>
                                          </p:spTgt>
                                        </p:tgtEl>
                                        <p:attrNameLst>
                                          <p:attrName>style.visibility</p:attrName>
                                        </p:attrNameLst>
                                      </p:cBhvr>
                                      <p:to>
                                        <p:strVal val="visible"/>
                                      </p:to>
                                    </p:set>
                                    <p:anim calcmode="lin" valueType="num">
                                      <p:cBhvr additive="base">
                                        <p:cTn id="7" dur="500" fill="hold"/>
                                        <p:tgtEl>
                                          <p:spTgt spid="4">
                                            <p:graphicEl>
                                              <a:dgm id="{2A1222FD-81A1-42C5-9A2F-C5A422E25E1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2A1222FD-81A1-42C5-9A2F-C5A422E25E1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804DE649-CCD1-4221-8661-28A6DE9FA180}"/>
                                            </p:graphicEl>
                                          </p:spTgt>
                                        </p:tgtEl>
                                        <p:attrNameLst>
                                          <p:attrName>style.visibility</p:attrName>
                                        </p:attrNameLst>
                                      </p:cBhvr>
                                      <p:to>
                                        <p:strVal val="visible"/>
                                      </p:to>
                                    </p:set>
                                    <p:anim calcmode="lin" valueType="num">
                                      <p:cBhvr additive="base">
                                        <p:cTn id="13" dur="500" fill="hold"/>
                                        <p:tgtEl>
                                          <p:spTgt spid="4">
                                            <p:graphicEl>
                                              <a:dgm id="{804DE649-CCD1-4221-8661-28A6DE9FA18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804DE649-CCD1-4221-8661-28A6DE9FA18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122FF3FE-049E-44D7-931B-C66C856464BD}"/>
                                            </p:graphicEl>
                                          </p:spTgt>
                                        </p:tgtEl>
                                        <p:attrNameLst>
                                          <p:attrName>style.visibility</p:attrName>
                                        </p:attrNameLst>
                                      </p:cBhvr>
                                      <p:to>
                                        <p:strVal val="visible"/>
                                      </p:to>
                                    </p:set>
                                    <p:anim calcmode="lin" valueType="num">
                                      <p:cBhvr additive="base">
                                        <p:cTn id="19" dur="500" fill="hold"/>
                                        <p:tgtEl>
                                          <p:spTgt spid="4">
                                            <p:graphicEl>
                                              <a:dgm id="{122FF3FE-049E-44D7-931B-C66C856464B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122FF3FE-049E-44D7-931B-C66C856464B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88502C4B-52C8-41FD-A814-4A03E75FF069}"/>
                                            </p:graphicEl>
                                          </p:spTgt>
                                        </p:tgtEl>
                                        <p:attrNameLst>
                                          <p:attrName>style.visibility</p:attrName>
                                        </p:attrNameLst>
                                      </p:cBhvr>
                                      <p:to>
                                        <p:strVal val="visible"/>
                                      </p:to>
                                    </p:set>
                                    <p:anim calcmode="lin" valueType="num">
                                      <p:cBhvr additive="base">
                                        <p:cTn id="25" dur="500" fill="hold"/>
                                        <p:tgtEl>
                                          <p:spTgt spid="4">
                                            <p:graphicEl>
                                              <a:dgm id="{88502C4B-52C8-41FD-A814-4A03E75FF069}"/>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88502C4B-52C8-41FD-A814-4A03E75FF069}"/>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E3C83417-9670-40C2-A622-C001BF0D2B8B}"/>
                                            </p:graphicEl>
                                          </p:spTgt>
                                        </p:tgtEl>
                                        <p:attrNameLst>
                                          <p:attrName>style.visibility</p:attrName>
                                        </p:attrNameLst>
                                      </p:cBhvr>
                                      <p:to>
                                        <p:strVal val="visible"/>
                                      </p:to>
                                    </p:set>
                                    <p:anim calcmode="lin" valueType="num">
                                      <p:cBhvr additive="base">
                                        <p:cTn id="31" dur="500" fill="hold"/>
                                        <p:tgtEl>
                                          <p:spTgt spid="4">
                                            <p:graphicEl>
                                              <a:dgm id="{E3C83417-9670-40C2-A622-C001BF0D2B8B}"/>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E3C83417-9670-40C2-A622-C001BF0D2B8B}"/>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DF3411AE-0C76-4680-89D5-E2AF7A36E672}"/>
                                            </p:graphicEl>
                                          </p:spTgt>
                                        </p:tgtEl>
                                        <p:attrNameLst>
                                          <p:attrName>style.visibility</p:attrName>
                                        </p:attrNameLst>
                                      </p:cBhvr>
                                      <p:to>
                                        <p:strVal val="visible"/>
                                      </p:to>
                                    </p:set>
                                    <p:anim calcmode="lin" valueType="num">
                                      <p:cBhvr additive="base">
                                        <p:cTn id="37" dur="500" fill="hold"/>
                                        <p:tgtEl>
                                          <p:spTgt spid="4">
                                            <p:graphicEl>
                                              <a:dgm id="{DF3411AE-0C76-4680-89D5-E2AF7A36E67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DF3411AE-0C76-4680-89D5-E2AF7A36E672}"/>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F0E4C558-37F1-4A58-877F-10E23681BD79}"/>
                                            </p:graphicEl>
                                          </p:spTgt>
                                        </p:tgtEl>
                                        <p:attrNameLst>
                                          <p:attrName>style.visibility</p:attrName>
                                        </p:attrNameLst>
                                      </p:cBhvr>
                                      <p:to>
                                        <p:strVal val="visible"/>
                                      </p:to>
                                    </p:set>
                                    <p:anim calcmode="lin" valueType="num">
                                      <p:cBhvr additive="base">
                                        <p:cTn id="43" dur="500" fill="hold"/>
                                        <p:tgtEl>
                                          <p:spTgt spid="4">
                                            <p:graphicEl>
                                              <a:dgm id="{F0E4C558-37F1-4A58-877F-10E23681BD79}"/>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F0E4C558-37F1-4A58-877F-10E23681BD79}"/>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A858B0E9-94A1-4DE9-9621-C94E655DC218}"/>
                                            </p:graphicEl>
                                          </p:spTgt>
                                        </p:tgtEl>
                                        <p:attrNameLst>
                                          <p:attrName>style.visibility</p:attrName>
                                        </p:attrNameLst>
                                      </p:cBhvr>
                                      <p:to>
                                        <p:strVal val="visible"/>
                                      </p:to>
                                    </p:set>
                                    <p:anim calcmode="lin" valueType="num">
                                      <p:cBhvr additive="base">
                                        <p:cTn id="49" dur="500" fill="hold"/>
                                        <p:tgtEl>
                                          <p:spTgt spid="4">
                                            <p:graphicEl>
                                              <a:dgm id="{A858B0E9-94A1-4DE9-9621-C94E655DC218}"/>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A858B0E9-94A1-4DE9-9621-C94E655DC218}"/>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ppt_x"/>
                                          </p:val>
                                        </p:tav>
                                        <p:tav tm="100000">
                                          <p:val>
                                            <p:strVal val="#ppt_x"/>
                                          </p:val>
                                        </p:tav>
                                      </p:tavLst>
                                    </p:anim>
                                    <p:anim calcmode="lin" valueType="num">
                                      <p:cBhvr additive="base">
                                        <p:cTn id="6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P spid="6" grpId="0" animBg="1"/>
      <p:bldP spid="7"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A3C4B9-69CC-42C6-A7F0-010348AF8E8C}"/>
              </a:ext>
            </a:extLst>
          </p:cNvPr>
          <p:cNvPicPr>
            <a:picLocks noChangeAspect="1"/>
          </p:cNvPicPr>
          <p:nvPr/>
        </p:nvPicPr>
        <p:blipFill>
          <a:blip r:embed="rId2"/>
          <a:stretch>
            <a:fillRect/>
          </a:stretch>
        </p:blipFill>
        <p:spPr>
          <a:xfrm>
            <a:off x="1533525" y="1323975"/>
            <a:ext cx="6076950" cy="4210050"/>
          </a:xfrm>
          <a:prstGeom prst="rect">
            <a:avLst/>
          </a:prstGeom>
        </p:spPr>
      </p:pic>
    </p:spTree>
    <p:extLst>
      <p:ext uri="{BB962C8B-B14F-4D97-AF65-F5344CB8AC3E}">
        <p14:creationId xmlns:p14="http://schemas.microsoft.com/office/powerpoint/2010/main" val="1110392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B076EF-8532-47F2-B742-32E010B753C9}"/>
              </a:ext>
            </a:extLst>
          </p:cNvPr>
          <p:cNvPicPr>
            <a:picLocks noChangeAspect="1"/>
          </p:cNvPicPr>
          <p:nvPr/>
        </p:nvPicPr>
        <p:blipFill>
          <a:blip r:embed="rId2"/>
          <a:stretch>
            <a:fillRect/>
          </a:stretch>
        </p:blipFill>
        <p:spPr>
          <a:xfrm>
            <a:off x="1533525" y="1323975"/>
            <a:ext cx="6076950" cy="4210050"/>
          </a:xfrm>
          <a:prstGeom prst="rect">
            <a:avLst/>
          </a:prstGeom>
        </p:spPr>
      </p:pic>
    </p:spTree>
    <p:extLst>
      <p:ext uri="{BB962C8B-B14F-4D97-AF65-F5344CB8AC3E}">
        <p14:creationId xmlns:p14="http://schemas.microsoft.com/office/powerpoint/2010/main" val="154896466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9B00A8-5C66-471B-9759-66D2D595DE8E}"/>
              </a:ext>
            </a:extLst>
          </p:cNvPr>
          <p:cNvPicPr>
            <a:picLocks noChangeAspect="1"/>
          </p:cNvPicPr>
          <p:nvPr/>
        </p:nvPicPr>
        <p:blipFill>
          <a:blip r:embed="rId2"/>
          <a:stretch>
            <a:fillRect/>
          </a:stretch>
        </p:blipFill>
        <p:spPr>
          <a:xfrm>
            <a:off x="1533525" y="1323975"/>
            <a:ext cx="6076950" cy="4210050"/>
          </a:xfrm>
          <a:prstGeom prst="rect">
            <a:avLst/>
          </a:prstGeom>
        </p:spPr>
      </p:pic>
    </p:spTree>
    <p:extLst>
      <p:ext uri="{BB962C8B-B14F-4D97-AF65-F5344CB8AC3E}">
        <p14:creationId xmlns:p14="http://schemas.microsoft.com/office/powerpoint/2010/main" val="388563637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IN" dirty="0"/>
              <a:t>Drawbacks</a:t>
            </a:r>
          </a:p>
        </p:txBody>
      </p:sp>
      <p:sp>
        <p:nvSpPr>
          <p:cNvPr id="3" name="Content Placeholder 2"/>
          <p:cNvSpPr>
            <a:spLocks noGrp="1"/>
          </p:cNvSpPr>
          <p:nvPr>
            <p:ph idx="1"/>
          </p:nvPr>
        </p:nvSpPr>
        <p:spPr>
          <a:xfrm>
            <a:off x="457200" y="1700808"/>
            <a:ext cx="8229600" cy="4752528"/>
          </a:xfrm>
        </p:spPr>
        <p:txBody>
          <a:bodyPr>
            <a:normAutofit/>
          </a:bodyPr>
          <a:lstStyle/>
          <a:p>
            <a:pPr marL="514350" indent="-514350" algn="just">
              <a:buAutoNum type="arabicPeriod"/>
            </a:pPr>
            <a:r>
              <a:rPr lang="en-IN" dirty="0"/>
              <a:t>System concepts are said to be abstract &amp; vague.</a:t>
            </a:r>
          </a:p>
          <a:p>
            <a:pPr marL="514350" indent="-514350" algn="just">
              <a:buNone/>
            </a:pPr>
            <a:r>
              <a:rPr lang="en-IN" dirty="0"/>
              <a:t>2. Too many subsystems &amp; interdependence among them make task of manager very difficult.	</a:t>
            </a:r>
          </a:p>
          <a:p>
            <a:pPr marL="514350" indent="-514350" algn="just">
              <a:buNone/>
            </a:pPr>
            <a:r>
              <a:rPr lang="en-IN" dirty="0"/>
              <a:t>3. The system approach neither offers any tool 7 technique for analysis &amp; synthesis nor it recognises the differences which exist between the system.</a:t>
            </a:r>
          </a:p>
        </p:txBody>
      </p:sp>
    </p:spTree>
    <p:extLst>
      <p:ext uri="{BB962C8B-B14F-4D97-AF65-F5344CB8AC3E}">
        <p14:creationId xmlns:p14="http://schemas.microsoft.com/office/powerpoint/2010/main" val="9913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653A7F-82EF-44C2-AF8F-46007EE21B0D}"/>
              </a:ext>
            </a:extLst>
          </p:cNvPr>
          <p:cNvPicPr>
            <a:picLocks noChangeAspect="1"/>
          </p:cNvPicPr>
          <p:nvPr/>
        </p:nvPicPr>
        <p:blipFill>
          <a:blip r:embed="rId2"/>
          <a:stretch>
            <a:fillRect/>
          </a:stretch>
        </p:blipFill>
        <p:spPr>
          <a:xfrm>
            <a:off x="1533525" y="1323975"/>
            <a:ext cx="6076950" cy="4210050"/>
          </a:xfrm>
          <a:prstGeom prst="rect">
            <a:avLst/>
          </a:prstGeom>
        </p:spPr>
      </p:pic>
    </p:spTree>
    <p:extLst>
      <p:ext uri="{BB962C8B-B14F-4D97-AF65-F5344CB8AC3E}">
        <p14:creationId xmlns:p14="http://schemas.microsoft.com/office/powerpoint/2010/main" val="2753123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AAABBF-ED78-4BDD-B99E-8FFCADA5644D}"/>
              </a:ext>
            </a:extLst>
          </p:cNvPr>
          <p:cNvSpPr/>
          <p:nvPr/>
        </p:nvSpPr>
        <p:spPr>
          <a:xfrm>
            <a:off x="2286000" y="3105835"/>
            <a:ext cx="4572000" cy="646331"/>
          </a:xfrm>
          <a:prstGeom prst="rect">
            <a:avLst/>
          </a:prstGeom>
        </p:spPr>
        <p:txBody>
          <a:bodyPr>
            <a:spAutoFit/>
          </a:bodyPr>
          <a:lstStyle/>
          <a:p>
            <a:r>
              <a:rPr lang="en-IN" dirty="0"/>
              <a:t>https://www.youtube.com/watch?v=WgbO1BGJCJI</a:t>
            </a:r>
          </a:p>
        </p:txBody>
      </p:sp>
    </p:spTree>
    <p:extLst>
      <p:ext uri="{BB962C8B-B14F-4D97-AF65-F5344CB8AC3E}">
        <p14:creationId xmlns:p14="http://schemas.microsoft.com/office/powerpoint/2010/main" val="31266077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MERGER COMPONENTS INTO CONTINGENCY           PERSPECTIVE "/>
          <p:cNvPicPr>
            <a:picLocks noChangeAspect="1" noChangeArrowheads="1"/>
          </p:cNvPicPr>
          <p:nvPr/>
        </p:nvPicPr>
        <p:blipFill rotWithShape="1">
          <a:blip r:embed="rId2">
            <a:extLst>
              <a:ext uri="{28A0092B-C50C-407E-A947-70E740481C1C}">
                <a14:useLocalDpi xmlns:a14="http://schemas.microsoft.com/office/drawing/2010/main" val="0"/>
              </a:ext>
            </a:extLst>
          </a:blip>
          <a:srcRect l="1214" t="32261" r="-1214" b="-5422"/>
          <a:stretch/>
        </p:blipFill>
        <p:spPr bwMode="auto">
          <a:xfrm>
            <a:off x="107504" y="1894114"/>
            <a:ext cx="8856984" cy="48472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87624" y="404664"/>
            <a:ext cx="6840760" cy="646331"/>
          </a:xfrm>
          <a:prstGeom prst="rect">
            <a:avLst/>
          </a:prstGeom>
          <a:noFill/>
        </p:spPr>
        <p:txBody>
          <a:bodyPr wrap="square" rtlCol="0">
            <a:spAutoFit/>
          </a:bodyPr>
          <a:lstStyle/>
          <a:p>
            <a:pPr algn="ctr"/>
            <a:r>
              <a:rPr lang="en-IN" sz="3600" dirty="0">
                <a:latin typeface="Times New Roman" pitchFamily="18" charset="0"/>
                <a:cs typeface="Times New Roman" pitchFamily="18" charset="0"/>
              </a:rPr>
              <a:t>Contingency Theory</a:t>
            </a:r>
          </a:p>
        </p:txBody>
      </p:sp>
    </p:spTree>
    <p:extLst>
      <p:ext uri="{BB962C8B-B14F-4D97-AF65-F5344CB8AC3E}">
        <p14:creationId xmlns:p14="http://schemas.microsoft.com/office/powerpoint/2010/main" val="210950309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ustom 2">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179</TotalTime>
  <Words>1790</Words>
  <Application>Microsoft Office PowerPoint</Application>
  <PresentationFormat>On-screen Show (4:3)</PresentationFormat>
  <Paragraphs>391</Paragraphs>
  <Slides>106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106</vt:i4>
      </vt:variant>
    </vt:vector>
  </HeadingPairs>
  <TitlesOfParts>
    <vt:vector size="112" baseType="lpstr">
      <vt:lpstr>Arial</vt:lpstr>
      <vt:lpstr>Constantia</vt:lpstr>
      <vt:lpstr>Times New Roman</vt:lpstr>
      <vt:lpstr>Verdana</vt:lpstr>
      <vt:lpstr>Wingdings 2</vt:lpstr>
      <vt:lpstr>Paper</vt:lpstr>
      <vt:lpstr>Principles of Management</vt:lpstr>
      <vt:lpstr>PowerPoint Presentation</vt:lpstr>
      <vt:lpstr>Is this Management ??</vt:lpstr>
      <vt:lpstr>PowerPoint Presentation</vt:lpstr>
      <vt:lpstr>PowerPoint Presentation</vt:lpstr>
      <vt:lpstr>Management </vt:lpstr>
      <vt:lpstr>Nature of Management</vt:lpstr>
      <vt:lpstr>Importance of Management </vt:lpstr>
      <vt:lpstr>Functions of Management</vt:lpstr>
      <vt:lpstr>Management, Is it a Science, Art or Profession?</vt:lpstr>
      <vt:lpstr>PowerPoint Presentation</vt:lpstr>
      <vt:lpstr>Management as a Science</vt:lpstr>
      <vt:lpstr>Testing of Management as a  Science</vt:lpstr>
      <vt:lpstr>Management as an Art</vt:lpstr>
      <vt:lpstr>Testing of Management as  an Art</vt:lpstr>
      <vt:lpstr>Management as a Profession</vt:lpstr>
      <vt:lpstr>Testing of Management as a Profession</vt:lpstr>
      <vt:lpstr>Roles of a Manager – Henry Mintzberg</vt:lpstr>
      <vt:lpstr>PowerPoint Presentation</vt:lpstr>
      <vt:lpstr>PowerPoint Presentation</vt:lpstr>
      <vt:lpstr>Functions of Managers at each Level</vt:lpstr>
      <vt:lpstr>Skills Reqd at each Managerial Level</vt:lpstr>
      <vt:lpstr>Other Managerial Skills needed</vt:lpstr>
      <vt:lpstr>Management Skills and Competencies in 21st Century</vt:lpstr>
      <vt:lpstr>Evolution of Management Thoughts </vt:lpstr>
      <vt:lpstr>PowerPoint Presentation</vt:lpstr>
      <vt:lpstr>PowerPoint Presentation</vt:lpstr>
      <vt:lpstr>CLASSICAL ORGANISATION THEORY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Elements of Scientific Management</vt:lpstr>
      <vt:lpstr>Elements of Scientific Management</vt:lpstr>
      <vt:lpstr>Elements of Scientific Management</vt:lpstr>
      <vt:lpstr>Elements of Scientific Management</vt:lpstr>
      <vt:lpstr>Elements of Scientific Management</vt:lpstr>
      <vt:lpstr>Motion Study</vt:lpstr>
      <vt:lpstr>Elements of Scientific Management</vt:lpstr>
      <vt:lpstr>Functional Foremanship</vt:lpstr>
      <vt:lpstr>Elements of Scientific Management</vt:lpstr>
      <vt:lpstr>PowerPoint Presentation</vt:lpstr>
      <vt:lpstr>PowerPoint Presentation</vt:lpstr>
      <vt:lpstr>PowerPoint Presentation</vt:lpstr>
      <vt:lpstr>Video on scientific management theory</vt:lpstr>
      <vt:lpstr>PowerPoint Presentation</vt:lpstr>
      <vt:lpstr>Advantages of Scientific Management Theory</vt:lpstr>
      <vt:lpstr>Advantages of Scientific Management Theory</vt:lpstr>
      <vt:lpstr>Disadvantages / Criticisms  - by Employees</vt:lpstr>
      <vt:lpstr>Disadvantages / Criticism – by Employers</vt:lpstr>
      <vt:lpstr>Disadvantages / Criticism – by Industrial Psychologists</vt:lpstr>
      <vt:lpstr>Henry Fayol’s – 14 Principles of Management</vt:lpstr>
      <vt:lpstr>Henry Fayol’s Contribution</vt:lpstr>
      <vt:lpstr>Henry Fayol’s Contribution 14 Principles of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Video on 14 principles of management</vt:lpstr>
      <vt:lpstr>Differentiation  : </vt:lpstr>
      <vt:lpstr>PowerPoint Presentation</vt:lpstr>
      <vt:lpstr>PowerPoint Presentation</vt:lpstr>
      <vt:lpstr>Philosophy of Human Relations</vt:lpstr>
      <vt:lpstr>PowerPoint Presentation</vt:lpstr>
      <vt:lpstr>Quantitative Approach</vt:lpstr>
      <vt:lpstr>PowerPoint Presentation</vt:lpstr>
      <vt:lpstr>PowerPoint Presentation</vt:lpstr>
      <vt:lpstr>Features</vt:lpstr>
      <vt:lpstr>PowerPoint Presentation</vt:lpstr>
      <vt:lpstr>PowerPoint Presentation</vt:lpstr>
      <vt:lpstr>System theory of Management</vt:lpstr>
      <vt:lpstr>PowerPoint Presentation</vt:lpstr>
      <vt:lpstr>PowerPoint Presentation</vt:lpstr>
      <vt:lpstr>Systems Theory - Four Elements:</vt:lpstr>
      <vt:lpstr>PowerPoint Presentation</vt:lpstr>
      <vt:lpstr>PowerPoint Presentation</vt:lpstr>
      <vt:lpstr>System Management</vt:lpstr>
      <vt:lpstr>PowerPoint Presentation</vt:lpstr>
      <vt:lpstr>PowerPoint Presentation</vt:lpstr>
      <vt:lpstr>PowerPoint Presentation</vt:lpstr>
      <vt:lpstr>Drawbacks</vt:lpstr>
      <vt:lpstr>PowerPoint Presentation</vt:lpstr>
      <vt:lpstr>PowerPoint Presentation</vt:lpstr>
      <vt:lpstr>PowerPoint Presentation</vt:lpstr>
      <vt:lpstr>PowerPoint Presentation</vt:lpstr>
      <vt:lpstr>PowerPoint Presentation</vt:lpstr>
      <vt:lpstr>Real life business examples</vt:lpstr>
      <vt:lpstr>Activity</vt:lpstr>
      <vt:lpstr>Summary and comparison of management approaches</vt:lpstr>
      <vt:lpstr>Summary and comparison of management approaches</vt:lpstr>
      <vt:lpstr>Summary and comparison of management approaches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Management</dc:title>
  <dc:creator>Aaryan</dc:creator>
  <cp:lastModifiedBy>Aaryan Shroff</cp:lastModifiedBy>
  <cp:revision>22</cp:revision>
  <dcterms:created xsi:type="dcterms:W3CDTF">2020-09-10T18:20:24Z</dcterms:created>
  <dcterms:modified xsi:type="dcterms:W3CDTF">2021-09-25T06:11:14Z</dcterms:modified>
</cp:coreProperties>
</file>