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987" autoAdjust="0"/>
    <p:restoredTop sz="94660"/>
  </p:normalViewPr>
  <p:slideViewPr>
    <p:cSldViewPr snapToGrid="0">
      <p:cViewPr varScale="1">
        <p:scale>
          <a:sx n="91" d="100"/>
          <a:sy n="91" d="100"/>
        </p:scale>
        <p:origin x="-954" y="-11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8661" name="Rectangle 2"/>
          <p:cNvSpPr>
            <a:spLocks noGrp="1" noChangeArrowheads="1"/>
          </p:cNvSpPr>
          <p:nvPr>
            <p:ph type="hdr" sz="quarter"/>
          </p:nvPr>
        </p:nvSpPr>
        <p:spPr bwMode="auto">
          <a:xfrm>
            <a:off x="2" y="1"/>
            <a:ext cx="3076575" cy="512763"/>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lvl1pPr algn="l">
              <a:defRPr sz="1100"/>
            </a:lvl1pPr>
          </a:lstStyle>
          <a:p>
            <a:endParaRPr lang="en-US"/>
          </a:p>
        </p:txBody>
      </p:sp>
      <p:sp>
        <p:nvSpPr>
          <p:cNvPr id="1048662" name="Rectangle 3"/>
          <p:cNvSpPr>
            <a:spLocks noGrp="1" noChangeArrowheads="1"/>
          </p:cNvSpPr>
          <p:nvPr>
            <p:ph type="dt" idx="1"/>
          </p:nvPr>
        </p:nvSpPr>
        <p:spPr bwMode="auto">
          <a:xfrm>
            <a:off x="4021139" y="1"/>
            <a:ext cx="3076575" cy="512763"/>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lvl1pPr algn="r">
              <a:defRPr sz="1100"/>
            </a:lvl1pPr>
          </a:lstStyle>
          <a:p>
            <a:endParaRPr lang="en-US"/>
          </a:p>
        </p:txBody>
      </p:sp>
      <p:sp>
        <p:nvSpPr>
          <p:cNvPr id="1048663" name="Rectangle 4"/>
          <p:cNvSpPr>
            <a:spLocks noGrp="1" noRot="1" noChangeAspect="1" noChangeArrowheads="1" noTextEdit="1"/>
          </p:cNvSpPr>
          <p:nvPr>
            <p:ph type="sldImg" idx="2"/>
          </p:nvPr>
        </p:nvSpPr>
        <p:spPr bwMode="auto">
          <a:xfrm>
            <a:off x="990600" y="766763"/>
            <a:ext cx="5118100" cy="3838575"/>
          </a:xfrm>
          <a:prstGeom prst="rect">
            <a:avLst/>
          </a:prstGeom>
          <a:noFill/>
          <a:ln w="9525">
            <a:solidFill>
              <a:srgbClr val="000000"/>
            </a:solidFill>
            <a:miter lim="800000"/>
            <a:headEnd/>
            <a:tailEnd/>
          </a:ln>
          <a:effectLst/>
        </p:spPr>
      </p:sp>
      <p:sp>
        <p:nvSpPr>
          <p:cNvPr id="1048664" name="Rectangle 5"/>
          <p:cNvSpPr>
            <a:spLocks noGrp="1" noChangeArrowheads="1"/>
          </p:cNvSpPr>
          <p:nvPr>
            <p:ph type="body" sz="quarter" idx="3"/>
          </p:nvPr>
        </p:nvSpPr>
        <p:spPr bwMode="auto">
          <a:xfrm>
            <a:off x="709614" y="4862514"/>
            <a:ext cx="5680075" cy="4605337"/>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665" name="Rectangle 6"/>
          <p:cNvSpPr>
            <a:spLocks noGrp="1" noChangeArrowheads="1"/>
          </p:cNvSpPr>
          <p:nvPr>
            <p:ph type="ftr" sz="quarter" idx="4"/>
          </p:nvPr>
        </p:nvSpPr>
        <p:spPr bwMode="auto">
          <a:xfrm>
            <a:off x="2" y="9720264"/>
            <a:ext cx="3076575" cy="512762"/>
          </a:xfrm>
          <a:prstGeom prst="rect">
            <a:avLst/>
          </a:prstGeom>
          <a:noFill/>
          <a:ln w="9525">
            <a:noFill/>
            <a:miter lim="800000"/>
            <a:headEnd/>
            <a:tailEnd/>
          </a:ln>
          <a:effectLst/>
        </p:spPr>
        <p:txBody>
          <a:bodyPr vert="horz" wrap="square" lIns="91492" tIns="45745" rIns="91492" bIns="45745" numCol="1" anchor="b" anchorCtr="0" compatLnSpc="1">
            <a:prstTxWarp prst="textNoShape">
              <a:avLst/>
            </a:prstTxWarp>
          </a:bodyPr>
          <a:lstStyle>
            <a:lvl1pPr algn="l">
              <a:defRPr sz="1100"/>
            </a:lvl1pPr>
          </a:lstStyle>
          <a:p>
            <a:endParaRPr lang="en-US"/>
          </a:p>
        </p:txBody>
      </p:sp>
      <p:sp>
        <p:nvSpPr>
          <p:cNvPr id="1048666" name="Rectangle 7"/>
          <p:cNvSpPr>
            <a:spLocks noGrp="1" noChangeArrowheads="1"/>
          </p:cNvSpPr>
          <p:nvPr>
            <p:ph type="sldNum" sz="quarter" idx="5"/>
          </p:nvPr>
        </p:nvSpPr>
        <p:spPr bwMode="auto">
          <a:xfrm>
            <a:off x="4021139" y="9720264"/>
            <a:ext cx="3076575" cy="512762"/>
          </a:xfrm>
          <a:prstGeom prst="rect">
            <a:avLst/>
          </a:prstGeom>
          <a:noFill/>
          <a:ln w="9525">
            <a:noFill/>
            <a:miter lim="800000"/>
            <a:headEnd/>
            <a:tailEnd/>
          </a:ln>
          <a:effectLst/>
        </p:spPr>
        <p:txBody>
          <a:bodyPr vert="horz" wrap="square" lIns="91492" tIns="45745" rIns="91492" bIns="45745" numCol="1" anchor="b" anchorCtr="0" compatLnSpc="1">
            <a:prstTxWarp prst="textNoShape">
              <a:avLst/>
            </a:prstTxWarp>
          </a:bodyPr>
          <a:lstStyle>
            <a:lvl1pPr algn="r">
              <a:defRPr sz="1100"/>
            </a:lvl1pPr>
          </a:lstStyle>
          <a:p>
            <a:fld id="{A9A0EA98-5831-4853-B862-C702E6EB345C}"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48600" name="Title 1"/>
          <p:cNvSpPr>
            <a:spLocks noGrp="1"/>
          </p:cNvSpPr>
          <p:nvPr>
            <p:ph type="ctrTitle"/>
          </p:nvPr>
        </p:nvSpPr>
        <p:spPr>
          <a:xfrm>
            <a:off x="685800" y="1122363"/>
            <a:ext cx="7772400" cy="2387600"/>
          </a:xfrm>
        </p:spPr>
        <p:txBody>
          <a:bodyPr anchor="b"/>
          <a:lstStyle>
            <a:lvl1pPr algn="ctr">
              <a:defRPr sz="6000"/>
            </a:lvl1pPr>
          </a:lstStyle>
          <a:p>
            <a:r>
              <a:rPr lang="en-US" altLang="zh-CN" smtClean="0"/>
              <a:t>Click to edit Master title style</a:t>
            </a:r>
            <a:endParaRPr lang="en-US" dirty="0"/>
          </a:p>
        </p:txBody>
      </p:sp>
      <p:sp>
        <p:nvSpPr>
          <p:cNvPr id="1048601"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smtClean="0"/>
              <a:t>Click to edit Master subtitle style</a:t>
            </a:r>
            <a:endParaRPr lang="en-US" dirty="0"/>
          </a:p>
        </p:txBody>
      </p:sp>
      <p:sp>
        <p:nvSpPr>
          <p:cNvPr id="1048602" name="Date Placeholder 3"/>
          <p:cNvSpPr>
            <a:spLocks noGrp="1"/>
          </p:cNvSpPr>
          <p:nvPr>
            <p:ph type="dt" sz="half" idx="10"/>
          </p:nvPr>
        </p:nvSpPr>
        <p:spPr/>
        <p:txBody>
          <a:bodyPr/>
          <a:lstStyle/>
          <a:p>
            <a:fld id="{70BC1078-46ED-40F9-8930-935BAD7C2B02}" type="datetimeFigureOut">
              <a:rPr lang="zh-CN" altLang="en-US" smtClean="0"/>
              <a:pPr/>
              <a:t>2019/3/30</a:t>
            </a:fld>
            <a:endParaRPr lang="zh-CN" altLang="en-US"/>
          </a:p>
        </p:txBody>
      </p:sp>
      <p:sp>
        <p:nvSpPr>
          <p:cNvPr id="1048603" name="Footer Placeholder 4"/>
          <p:cNvSpPr>
            <a:spLocks noGrp="1"/>
          </p:cNvSpPr>
          <p:nvPr>
            <p:ph type="ftr" sz="quarter" idx="11"/>
          </p:nvPr>
        </p:nvSpPr>
        <p:spPr/>
        <p:txBody>
          <a:bodyPr/>
          <a:lstStyle/>
          <a:p>
            <a:endParaRPr lang="zh-CN" altLang="en-US"/>
          </a:p>
        </p:txBody>
      </p:sp>
      <p:sp>
        <p:nvSpPr>
          <p:cNvPr id="1048604" name="Slide Number Placeholder 5"/>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048650" name="Title 1"/>
          <p:cNvSpPr>
            <a:spLocks noGrp="1"/>
          </p:cNvSpPr>
          <p:nvPr>
            <p:ph type="title"/>
          </p:nvPr>
        </p:nvSpPr>
        <p:spPr/>
        <p:txBody>
          <a:bodyPr/>
          <a:lstStyle/>
          <a:p>
            <a:r>
              <a:rPr lang="en-US" altLang="zh-CN" smtClean="0"/>
              <a:t>Click to edit Master title style</a:t>
            </a:r>
            <a:endParaRPr lang="en-US" dirty="0"/>
          </a:p>
        </p:txBody>
      </p:sp>
      <p:sp>
        <p:nvSpPr>
          <p:cNvPr id="1048651"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1048652" name="Date Placeholder 3"/>
          <p:cNvSpPr>
            <a:spLocks noGrp="1"/>
          </p:cNvSpPr>
          <p:nvPr>
            <p:ph type="dt" sz="half" idx="10"/>
          </p:nvPr>
        </p:nvSpPr>
        <p:spPr/>
        <p:txBody>
          <a:bodyPr/>
          <a:lstStyle/>
          <a:p>
            <a:fld id="{70BC1078-46ED-40F9-8930-935BAD7C2B02}" type="datetimeFigureOut">
              <a:rPr lang="zh-CN" altLang="en-US" smtClean="0"/>
              <a:pPr/>
              <a:t>2019/3/30</a:t>
            </a:fld>
            <a:endParaRPr lang="zh-CN" altLang="en-US"/>
          </a:p>
        </p:txBody>
      </p:sp>
      <p:sp>
        <p:nvSpPr>
          <p:cNvPr id="1048653" name="Footer Placeholder 4"/>
          <p:cNvSpPr>
            <a:spLocks noGrp="1"/>
          </p:cNvSpPr>
          <p:nvPr>
            <p:ph type="ftr" sz="quarter" idx="11"/>
          </p:nvPr>
        </p:nvSpPr>
        <p:spPr/>
        <p:txBody>
          <a:bodyPr/>
          <a:lstStyle/>
          <a:p>
            <a:endParaRPr lang="zh-CN" altLang="en-US"/>
          </a:p>
        </p:txBody>
      </p:sp>
      <p:sp>
        <p:nvSpPr>
          <p:cNvPr id="1048654" name="Slide Number Placeholder 5"/>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048631" name="Vertical Title 1"/>
          <p:cNvSpPr>
            <a:spLocks noGrp="1"/>
          </p:cNvSpPr>
          <p:nvPr>
            <p:ph type="title" orient="vert"/>
          </p:nvPr>
        </p:nvSpPr>
        <p:spPr>
          <a:xfrm>
            <a:off x="6543675" y="365125"/>
            <a:ext cx="1971675" cy="5811838"/>
          </a:xfrm>
        </p:spPr>
        <p:txBody>
          <a:bodyPr vert="eaVert"/>
          <a:lstStyle/>
          <a:p>
            <a:r>
              <a:rPr lang="en-US" altLang="zh-CN" smtClean="0"/>
              <a:t>Click to edit Master title style</a:t>
            </a:r>
            <a:endParaRPr lang="en-US" dirty="0"/>
          </a:p>
        </p:txBody>
      </p:sp>
      <p:sp>
        <p:nvSpPr>
          <p:cNvPr id="1048632" name="Vertical Text Placeholder 2"/>
          <p:cNvSpPr>
            <a:spLocks noGrp="1"/>
          </p:cNvSpPr>
          <p:nvPr>
            <p:ph type="body" orient="vert" idx="1"/>
          </p:nvPr>
        </p:nvSpPr>
        <p:spPr>
          <a:xfrm>
            <a:off x="628650" y="365125"/>
            <a:ext cx="5800725" cy="5811838"/>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1048633" name="Date Placeholder 3"/>
          <p:cNvSpPr>
            <a:spLocks noGrp="1"/>
          </p:cNvSpPr>
          <p:nvPr>
            <p:ph type="dt" sz="half" idx="10"/>
          </p:nvPr>
        </p:nvSpPr>
        <p:spPr/>
        <p:txBody>
          <a:bodyPr/>
          <a:lstStyle/>
          <a:p>
            <a:fld id="{70BC1078-46ED-40F9-8930-935BAD7C2B02}" type="datetimeFigureOut">
              <a:rPr lang="zh-CN" altLang="en-US" smtClean="0"/>
              <a:pPr/>
              <a:t>2019/3/30</a:t>
            </a:fld>
            <a:endParaRPr lang="zh-CN" altLang="en-US"/>
          </a:p>
        </p:txBody>
      </p:sp>
      <p:sp>
        <p:nvSpPr>
          <p:cNvPr id="1048634" name="Footer Placeholder 4"/>
          <p:cNvSpPr>
            <a:spLocks noGrp="1"/>
          </p:cNvSpPr>
          <p:nvPr>
            <p:ph type="ftr" sz="quarter" idx="11"/>
          </p:nvPr>
        </p:nvSpPr>
        <p:spPr/>
        <p:txBody>
          <a:bodyPr/>
          <a:lstStyle/>
          <a:p>
            <a:endParaRPr lang="zh-CN" altLang="en-US"/>
          </a:p>
        </p:txBody>
      </p:sp>
      <p:sp>
        <p:nvSpPr>
          <p:cNvPr id="1048635" name="Slide Number Placeholder 5"/>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48581" name="Title 1"/>
          <p:cNvSpPr>
            <a:spLocks noGrp="1"/>
          </p:cNvSpPr>
          <p:nvPr>
            <p:ph type="title"/>
          </p:nvPr>
        </p:nvSpPr>
        <p:spPr/>
        <p:txBody>
          <a:bodyPr/>
          <a:lstStyle/>
          <a:p>
            <a:r>
              <a:rPr lang="en-US" altLang="zh-CN" smtClean="0"/>
              <a:t>Click to edit Master title style</a:t>
            </a:r>
            <a:endParaRPr lang="en-US" dirty="0"/>
          </a:p>
        </p:txBody>
      </p:sp>
      <p:sp>
        <p:nvSpPr>
          <p:cNvPr id="1048582"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1048583" name="Date Placeholder 3"/>
          <p:cNvSpPr>
            <a:spLocks noGrp="1"/>
          </p:cNvSpPr>
          <p:nvPr>
            <p:ph type="dt" sz="half" idx="10"/>
          </p:nvPr>
        </p:nvSpPr>
        <p:spPr/>
        <p:txBody>
          <a:bodyPr/>
          <a:lstStyle/>
          <a:p>
            <a:fld id="{70BC1078-46ED-40F9-8930-935BAD7C2B02}" type="datetimeFigureOut">
              <a:rPr lang="zh-CN" altLang="en-US" smtClean="0"/>
              <a:pPr/>
              <a:t>2019/3/30</a:t>
            </a:fld>
            <a:endParaRPr lang="zh-CN" altLang="en-US"/>
          </a:p>
        </p:txBody>
      </p:sp>
      <p:sp>
        <p:nvSpPr>
          <p:cNvPr id="1048584" name="Footer Placeholder 4"/>
          <p:cNvSpPr>
            <a:spLocks noGrp="1"/>
          </p:cNvSpPr>
          <p:nvPr>
            <p:ph type="ftr" sz="quarter" idx="11"/>
          </p:nvPr>
        </p:nvSpPr>
        <p:spPr/>
        <p:txBody>
          <a:bodyPr/>
          <a:lstStyle/>
          <a:p>
            <a:endParaRPr lang="zh-CN" altLang="en-US"/>
          </a:p>
        </p:txBody>
      </p:sp>
      <p:sp>
        <p:nvSpPr>
          <p:cNvPr id="1048585" name="Slide Number Placeholder 5"/>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48645" name="Title 1"/>
          <p:cNvSpPr>
            <a:spLocks noGrp="1"/>
          </p:cNvSpPr>
          <p:nvPr>
            <p:ph type="title"/>
          </p:nvPr>
        </p:nvSpPr>
        <p:spPr>
          <a:xfrm>
            <a:off x="623888" y="1709739"/>
            <a:ext cx="7886700" cy="2852737"/>
          </a:xfrm>
        </p:spPr>
        <p:txBody>
          <a:bodyPr anchor="b"/>
          <a:lstStyle>
            <a:lvl1pPr>
              <a:defRPr sz="6000"/>
            </a:lvl1pPr>
          </a:lstStyle>
          <a:p>
            <a:r>
              <a:rPr lang="en-US" altLang="zh-CN" smtClean="0"/>
              <a:t>Click to edit Master title style</a:t>
            </a:r>
            <a:endParaRPr lang="en-US" dirty="0"/>
          </a:p>
        </p:txBody>
      </p:sp>
      <p:sp>
        <p:nvSpPr>
          <p:cNvPr id="1048646"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smtClean="0"/>
              <a:t>Click to edit Master text styles</a:t>
            </a:r>
          </a:p>
        </p:txBody>
      </p:sp>
      <p:sp>
        <p:nvSpPr>
          <p:cNvPr id="1048647" name="Date Placeholder 3"/>
          <p:cNvSpPr>
            <a:spLocks noGrp="1"/>
          </p:cNvSpPr>
          <p:nvPr>
            <p:ph type="dt" sz="half" idx="10"/>
          </p:nvPr>
        </p:nvSpPr>
        <p:spPr/>
        <p:txBody>
          <a:bodyPr/>
          <a:lstStyle/>
          <a:p>
            <a:fld id="{70BC1078-46ED-40F9-8930-935BAD7C2B02}" type="datetimeFigureOut">
              <a:rPr lang="zh-CN" altLang="en-US" smtClean="0"/>
              <a:pPr/>
              <a:t>2019/3/30</a:t>
            </a:fld>
            <a:endParaRPr lang="zh-CN" altLang="en-US"/>
          </a:p>
        </p:txBody>
      </p:sp>
      <p:sp>
        <p:nvSpPr>
          <p:cNvPr id="1048648" name="Footer Placeholder 4"/>
          <p:cNvSpPr>
            <a:spLocks noGrp="1"/>
          </p:cNvSpPr>
          <p:nvPr>
            <p:ph type="ftr" sz="quarter" idx="11"/>
          </p:nvPr>
        </p:nvSpPr>
        <p:spPr/>
        <p:txBody>
          <a:bodyPr/>
          <a:lstStyle/>
          <a:p>
            <a:endParaRPr lang="zh-CN" altLang="en-US"/>
          </a:p>
        </p:txBody>
      </p:sp>
      <p:sp>
        <p:nvSpPr>
          <p:cNvPr id="1048649" name="Slide Number Placeholder 5"/>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48588" name="Title 1"/>
          <p:cNvSpPr>
            <a:spLocks noGrp="1"/>
          </p:cNvSpPr>
          <p:nvPr>
            <p:ph type="title"/>
          </p:nvPr>
        </p:nvSpPr>
        <p:spPr/>
        <p:txBody>
          <a:bodyPr/>
          <a:lstStyle/>
          <a:p>
            <a:r>
              <a:rPr lang="en-US" altLang="zh-CN" smtClean="0"/>
              <a:t>Click to edit Master title style</a:t>
            </a:r>
            <a:endParaRPr lang="en-US" dirty="0"/>
          </a:p>
        </p:txBody>
      </p:sp>
      <p:sp>
        <p:nvSpPr>
          <p:cNvPr id="1048589" name="Content Placeholder 2"/>
          <p:cNvSpPr>
            <a:spLocks noGrp="1"/>
          </p:cNvSpPr>
          <p:nvPr>
            <p:ph sz="half" idx="1"/>
          </p:nvPr>
        </p:nvSpPr>
        <p:spPr>
          <a:xfrm>
            <a:off x="628650" y="1825625"/>
            <a:ext cx="38862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1048590" name="Content Placeholder 3"/>
          <p:cNvSpPr>
            <a:spLocks noGrp="1"/>
          </p:cNvSpPr>
          <p:nvPr>
            <p:ph sz="half" idx="2"/>
          </p:nvPr>
        </p:nvSpPr>
        <p:spPr>
          <a:xfrm>
            <a:off x="4629150" y="1825625"/>
            <a:ext cx="38862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1048591" name="Date Placeholder 4"/>
          <p:cNvSpPr>
            <a:spLocks noGrp="1"/>
          </p:cNvSpPr>
          <p:nvPr>
            <p:ph type="dt" sz="half" idx="10"/>
          </p:nvPr>
        </p:nvSpPr>
        <p:spPr/>
        <p:txBody>
          <a:bodyPr/>
          <a:lstStyle/>
          <a:p>
            <a:fld id="{70BC1078-46ED-40F9-8930-935BAD7C2B02}" type="datetimeFigureOut">
              <a:rPr lang="zh-CN" altLang="en-US" smtClean="0"/>
              <a:pPr/>
              <a:t>2019/3/30</a:t>
            </a:fld>
            <a:endParaRPr lang="zh-CN" altLang="en-US"/>
          </a:p>
        </p:txBody>
      </p:sp>
      <p:sp>
        <p:nvSpPr>
          <p:cNvPr id="1048592" name="Footer Placeholder 5"/>
          <p:cNvSpPr>
            <a:spLocks noGrp="1"/>
          </p:cNvSpPr>
          <p:nvPr>
            <p:ph type="ftr" sz="quarter" idx="11"/>
          </p:nvPr>
        </p:nvSpPr>
        <p:spPr/>
        <p:txBody>
          <a:bodyPr/>
          <a:lstStyle/>
          <a:p>
            <a:endParaRPr lang="zh-CN" altLang="en-US"/>
          </a:p>
        </p:txBody>
      </p:sp>
      <p:sp>
        <p:nvSpPr>
          <p:cNvPr id="1048593" name="Slide Number Placeholder 6"/>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48619" name="Title 1"/>
          <p:cNvSpPr>
            <a:spLocks noGrp="1"/>
          </p:cNvSpPr>
          <p:nvPr>
            <p:ph type="title"/>
          </p:nvPr>
        </p:nvSpPr>
        <p:spPr>
          <a:xfrm>
            <a:off x="629841" y="365126"/>
            <a:ext cx="7886700" cy="1325563"/>
          </a:xfrm>
        </p:spPr>
        <p:txBody>
          <a:bodyPr/>
          <a:lstStyle/>
          <a:p>
            <a:r>
              <a:rPr lang="en-US" altLang="zh-CN" smtClean="0"/>
              <a:t>Click to edit Master title style</a:t>
            </a:r>
            <a:endParaRPr lang="en-US" dirty="0"/>
          </a:p>
        </p:txBody>
      </p:sp>
      <p:sp>
        <p:nvSpPr>
          <p:cNvPr id="1048620"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1048621" name="Content Placeholder 3"/>
          <p:cNvSpPr>
            <a:spLocks noGrp="1"/>
          </p:cNvSpPr>
          <p:nvPr>
            <p:ph sz="half" idx="2"/>
          </p:nvPr>
        </p:nvSpPr>
        <p:spPr>
          <a:xfrm>
            <a:off x="629842" y="2505075"/>
            <a:ext cx="3868340"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1048622"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1048623" name="Content Placeholder 5"/>
          <p:cNvSpPr>
            <a:spLocks noGrp="1"/>
          </p:cNvSpPr>
          <p:nvPr>
            <p:ph sz="quarter" idx="4"/>
          </p:nvPr>
        </p:nvSpPr>
        <p:spPr>
          <a:xfrm>
            <a:off x="4629150" y="2505075"/>
            <a:ext cx="3887391"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1048624" name="Date Placeholder 6"/>
          <p:cNvSpPr>
            <a:spLocks noGrp="1"/>
          </p:cNvSpPr>
          <p:nvPr>
            <p:ph type="dt" sz="half" idx="10"/>
          </p:nvPr>
        </p:nvSpPr>
        <p:spPr/>
        <p:txBody>
          <a:bodyPr/>
          <a:lstStyle/>
          <a:p>
            <a:fld id="{70BC1078-46ED-40F9-8930-935BAD7C2B02}" type="datetimeFigureOut">
              <a:rPr lang="zh-CN" altLang="en-US" smtClean="0"/>
              <a:pPr/>
              <a:t>2019/3/30</a:t>
            </a:fld>
            <a:endParaRPr lang="zh-CN" altLang="en-US"/>
          </a:p>
        </p:txBody>
      </p:sp>
      <p:sp>
        <p:nvSpPr>
          <p:cNvPr id="1048625" name="Footer Placeholder 7"/>
          <p:cNvSpPr>
            <a:spLocks noGrp="1"/>
          </p:cNvSpPr>
          <p:nvPr>
            <p:ph type="ftr" sz="quarter" idx="11"/>
          </p:nvPr>
        </p:nvSpPr>
        <p:spPr/>
        <p:txBody>
          <a:bodyPr/>
          <a:lstStyle/>
          <a:p>
            <a:endParaRPr lang="zh-CN" altLang="en-US"/>
          </a:p>
        </p:txBody>
      </p:sp>
      <p:sp>
        <p:nvSpPr>
          <p:cNvPr id="1048626" name="Slide Number Placeholder 8"/>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48627" name="Title 1"/>
          <p:cNvSpPr>
            <a:spLocks noGrp="1"/>
          </p:cNvSpPr>
          <p:nvPr>
            <p:ph type="title"/>
          </p:nvPr>
        </p:nvSpPr>
        <p:spPr/>
        <p:txBody>
          <a:bodyPr/>
          <a:lstStyle/>
          <a:p>
            <a:r>
              <a:rPr lang="en-US" altLang="zh-CN" smtClean="0"/>
              <a:t>Click to edit Master title style</a:t>
            </a:r>
            <a:endParaRPr lang="en-US" dirty="0"/>
          </a:p>
        </p:txBody>
      </p:sp>
      <p:sp>
        <p:nvSpPr>
          <p:cNvPr id="1048628" name="Date Placeholder 2"/>
          <p:cNvSpPr>
            <a:spLocks noGrp="1"/>
          </p:cNvSpPr>
          <p:nvPr>
            <p:ph type="dt" sz="half" idx="10"/>
          </p:nvPr>
        </p:nvSpPr>
        <p:spPr/>
        <p:txBody>
          <a:bodyPr/>
          <a:lstStyle/>
          <a:p>
            <a:fld id="{70BC1078-46ED-40F9-8930-935BAD7C2B02}" type="datetimeFigureOut">
              <a:rPr lang="zh-CN" altLang="en-US" smtClean="0"/>
              <a:pPr/>
              <a:t>2019/3/30</a:t>
            </a:fld>
            <a:endParaRPr lang="zh-CN" altLang="en-US"/>
          </a:p>
        </p:txBody>
      </p:sp>
      <p:sp>
        <p:nvSpPr>
          <p:cNvPr id="1048629" name="Footer Placeholder 3"/>
          <p:cNvSpPr>
            <a:spLocks noGrp="1"/>
          </p:cNvSpPr>
          <p:nvPr>
            <p:ph type="ftr" sz="quarter" idx="11"/>
          </p:nvPr>
        </p:nvSpPr>
        <p:spPr/>
        <p:txBody>
          <a:bodyPr/>
          <a:lstStyle/>
          <a:p>
            <a:endParaRPr lang="zh-CN" altLang="en-US"/>
          </a:p>
        </p:txBody>
      </p:sp>
      <p:sp>
        <p:nvSpPr>
          <p:cNvPr id="1048630" name="Slide Number Placeholder 4"/>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048636" name="Date Placeholder 1"/>
          <p:cNvSpPr>
            <a:spLocks noGrp="1"/>
          </p:cNvSpPr>
          <p:nvPr>
            <p:ph type="dt" sz="half" idx="10"/>
          </p:nvPr>
        </p:nvSpPr>
        <p:spPr/>
        <p:txBody>
          <a:bodyPr/>
          <a:lstStyle/>
          <a:p>
            <a:fld id="{70BC1078-46ED-40F9-8930-935BAD7C2B02}" type="datetimeFigureOut">
              <a:rPr lang="zh-CN" altLang="en-US" smtClean="0"/>
              <a:pPr/>
              <a:t>2019/3/30</a:t>
            </a:fld>
            <a:endParaRPr lang="zh-CN" altLang="en-US"/>
          </a:p>
        </p:txBody>
      </p:sp>
      <p:sp>
        <p:nvSpPr>
          <p:cNvPr id="1048637" name="Footer Placeholder 2"/>
          <p:cNvSpPr>
            <a:spLocks noGrp="1"/>
          </p:cNvSpPr>
          <p:nvPr>
            <p:ph type="ftr" sz="quarter" idx="11"/>
          </p:nvPr>
        </p:nvSpPr>
        <p:spPr/>
        <p:txBody>
          <a:bodyPr/>
          <a:lstStyle/>
          <a:p>
            <a:endParaRPr lang="zh-CN" altLang="en-US"/>
          </a:p>
        </p:txBody>
      </p:sp>
      <p:sp>
        <p:nvSpPr>
          <p:cNvPr id="1048638" name="Slide Number Placeholder 3"/>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48655" name="Title 1"/>
          <p:cNvSpPr>
            <a:spLocks noGrp="1"/>
          </p:cNvSpPr>
          <p:nvPr>
            <p:ph type="title"/>
          </p:nvPr>
        </p:nvSpPr>
        <p:spPr>
          <a:xfrm>
            <a:off x="629841" y="457200"/>
            <a:ext cx="2949178" cy="1600200"/>
          </a:xfrm>
        </p:spPr>
        <p:txBody>
          <a:bodyPr anchor="b"/>
          <a:lstStyle>
            <a:lvl1pPr>
              <a:defRPr sz="3200"/>
            </a:lvl1pPr>
          </a:lstStyle>
          <a:p>
            <a:r>
              <a:rPr lang="en-US" altLang="zh-CN" smtClean="0"/>
              <a:t>Click to edit Master title style</a:t>
            </a:r>
            <a:endParaRPr lang="en-US" dirty="0"/>
          </a:p>
        </p:txBody>
      </p:sp>
      <p:sp>
        <p:nvSpPr>
          <p:cNvPr id="1048656"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1048657"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Click to edit Master text styles</a:t>
            </a:r>
          </a:p>
        </p:txBody>
      </p:sp>
      <p:sp>
        <p:nvSpPr>
          <p:cNvPr id="1048658" name="Date Placeholder 4"/>
          <p:cNvSpPr>
            <a:spLocks noGrp="1"/>
          </p:cNvSpPr>
          <p:nvPr>
            <p:ph type="dt" sz="half" idx="10"/>
          </p:nvPr>
        </p:nvSpPr>
        <p:spPr/>
        <p:txBody>
          <a:bodyPr/>
          <a:lstStyle/>
          <a:p>
            <a:fld id="{70BC1078-46ED-40F9-8930-935BAD7C2B02}" type="datetimeFigureOut">
              <a:rPr lang="zh-CN" altLang="en-US" smtClean="0"/>
              <a:pPr/>
              <a:t>2019/3/30</a:t>
            </a:fld>
            <a:endParaRPr lang="zh-CN" altLang="en-US"/>
          </a:p>
        </p:txBody>
      </p:sp>
      <p:sp>
        <p:nvSpPr>
          <p:cNvPr id="1048659" name="Footer Placeholder 5"/>
          <p:cNvSpPr>
            <a:spLocks noGrp="1"/>
          </p:cNvSpPr>
          <p:nvPr>
            <p:ph type="ftr" sz="quarter" idx="11"/>
          </p:nvPr>
        </p:nvSpPr>
        <p:spPr/>
        <p:txBody>
          <a:bodyPr/>
          <a:lstStyle/>
          <a:p>
            <a:endParaRPr lang="zh-CN" altLang="en-US"/>
          </a:p>
        </p:txBody>
      </p:sp>
      <p:sp>
        <p:nvSpPr>
          <p:cNvPr id="1048660" name="Slide Number Placeholder 6"/>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48639" name="Title 1"/>
          <p:cNvSpPr>
            <a:spLocks noGrp="1"/>
          </p:cNvSpPr>
          <p:nvPr>
            <p:ph type="title"/>
          </p:nvPr>
        </p:nvSpPr>
        <p:spPr>
          <a:xfrm>
            <a:off x="629841" y="457200"/>
            <a:ext cx="2949178" cy="1600200"/>
          </a:xfrm>
        </p:spPr>
        <p:txBody>
          <a:bodyPr anchor="b"/>
          <a:lstStyle>
            <a:lvl1pPr>
              <a:defRPr sz="3200"/>
            </a:lvl1pPr>
          </a:lstStyle>
          <a:p>
            <a:r>
              <a:rPr lang="en-US" altLang="zh-CN" smtClean="0"/>
              <a:t>Click to edit Master title style</a:t>
            </a:r>
            <a:endParaRPr lang="en-US" dirty="0"/>
          </a:p>
        </p:txBody>
      </p:sp>
      <p:sp>
        <p:nvSpPr>
          <p:cNvPr id="1048640"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en-US" dirty="0"/>
          </a:p>
        </p:txBody>
      </p:sp>
      <p:sp>
        <p:nvSpPr>
          <p:cNvPr id="1048641"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Click to edit Master text styles</a:t>
            </a:r>
          </a:p>
        </p:txBody>
      </p:sp>
      <p:sp>
        <p:nvSpPr>
          <p:cNvPr id="1048642" name="Date Placeholder 4"/>
          <p:cNvSpPr>
            <a:spLocks noGrp="1"/>
          </p:cNvSpPr>
          <p:nvPr>
            <p:ph type="dt" sz="half" idx="10"/>
          </p:nvPr>
        </p:nvSpPr>
        <p:spPr/>
        <p:txBody>
          <a:bodyPr/>
          <a:lstStyle/>
          <a:p>
            <a:fld id="{70BC1078-46ED-40F9-8930-935BAD7C2B02}" type="datetimeFigureOut">
              <a:rPr lang="zh-CN" altLang="en-US" smtClean="0"/>
              <a:pPr/>
              <a:t>2019/3/30</a:t>
            </a:fld>
            <a:endParaRPr lang="zh-CN" altLang="en-US"/>
          </a:p>
        </p:txBody>
      </p:sp>
      <p:sp>
        <p:nvSpPr>
          <p:cNvPr id="1048643" name="Footer Placeholder 5"/>
          <p:cNvSpPr>
            <a:spLocks noGrp="1"/>
          </p:cNvSpPr>
          <p:nvPr>
            <p:ph type="ftr" sz="quarter" idx="11"/>
          </p:nvPr>
        </p:nvSpPr>
        <p:spPr/>
        <p:txBody>
          <a:bodyPr/>
          <a:lstStyle/>
          <a:p>
            <a:endParaRPr lang="zh-CN" altLang="en-US"/>
          </a:p>
        </p:txBody>
      </p:sp>
      <p:sp>
        <p:nvSpPr>
          <p:cNvPr id="1048644" name="Slide Number Placeholder 6"/>
          <p:cNvSpPr>
            <a:spLocks noGrp="1"/>
          </p:cNvSpPr>
          <p:nvPr>
            <p:ph type="sldNum" sz="quarter" idx="12"/>
          </p:nvPr>
        </p:nvSpPr>
        <p:spPr/>
        <p:txBody>
          <a:bodyPr/>
          <a:lstStyle/>
          <a:p>
            <a:fld id="{D5B52ADC-5BFA-4FBD-BEE2-16096B7F4166}"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576"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ltLang="zh-CN" smtClean="0"/>
              <a:t>Click to edit Master title style</a:t>
            </a:r>
            <a:endParaRPr lang="en-US" dirty="0"/>
          </a:p>
        </p:txBody>
      </p:sp>
      <p:sp>
        <p:nvSpPr>
          <p:cNvPr id="1048577"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1048578"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BC1078-46ED-40F9-8930-935BAD7C2B02}" type="datetimeFigureOut">
              <a:rPr lang="zh-CN" altLang="en-US" smtClean="0"/>
              <a:pPr/>
              <a:t>2019/3/30</a:t>
            </a:fld>
            <a:endParaRPr lang="zh-CN" altLang="en-US"/>
          </a:p>
        </p:txBody>
      </p:sp>
      <p:sp>
        <p:nvSpPr>
          <p:cNvPr id="1048579"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1048580"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B52ADC-5BFA-4FBD-BEE2-16096B7F416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52" name="Picture 2097151"/>
          <p:cNvPicPr>
            <a:picLocks/>
          </p:cNvPicPr>
          <p:nvPr/>
        </p:nvPicPr>
        <p:blipFill>
          <a:blip r:embed="rId2"/>
          <a:stretch>
            <a:fillRect/>
          </a:stretch>
        </p:blipFill>
        <p:spPr>
          <a:xfrm>
            <a:off x="0" y="-11785"/>
            <a:ext cx="9144000" cy="6975828"/>
          </a:xfrm>
          <a:prstGeom prst="rect">
            <a:avLst/>
          </a:prstGeom>
        </p:spPr>
      </p:pic>
      <p:sp>
        <p:nvSpPr>
          <p:cNvPr id="1048605" name="Title 1"/>
          <p:cNvSpPr>
            <a:spLocks noGrp="1"/>
          </p:cNvSpPr>
          <p:nvPr>
            <p:ph type="ctrTitle"/>
          </p:nvPr>
        </p:nvSpPr>
        <p:spPr>
          <a:xfrm>
            <a:off x="199358" y="1632214"/>
            <a:ext cx="8200986" cy="3593572"/>
          </a:xfrm>
        </p:spPr>
        <p:txBody>
          <a:bodyPr>
            <a:normAutofit/>
          </a:bodyPr>
          <a:lstStyle/>
          <a:p>
            <a:r>
              <a:rPr lang="en-US" altLang="hi" b="1">
                <a:solidFill>
                  <a:srgbClr val="FFFFFF"/>
                </a:solidFill>
              </a:rPr>
              <a:t>Food Preservation Techniques &amp; Use Of Antioxidant In  The Preservation Of Food</a:t>
            </a:r>
            <a:endParaRPr lang="en-US" altLang="zh-CN" b="1">
              <a:solidFill>
                <a:srgbClr val="FFFFF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6" name="Title 1048615"/>
          <p:cNvSpPr>
            <a:spLocks noGrp="1"/>
          </p:cNvSpPr>
          <p:nvPr>
            <p:ph type="title"/>
          </p:nvPr>
        </p:nvSpPr>
        <p:spPr/>
        <p:txBody>
          <a:bodyPr/>
          <a:lstStyle/>
          <a:p>
            <a:r>
              <a:rPr lang="en-US" altLang="hi" b="1">
                <a:solidFill>
                  <a:srgbClr val="330066"/>
                </a:solidFill>
              </a:rPr>
              <a:t>Antioxidant</a:t>
            </a:r>
            <a:endParaRPr lang="en-US" b="1">
              <a:solidFill>
                <a:srgbClr val="330066"/>
              </a:solidFill>
            </a:endParaRPr>
          </a:p>
        </p:txBody>
      </p:sp>
      <p:sp>
        <p:nvSpPr>
          <p:cNvPr id="1048617" name="Content Placeholder 1048616"/>
          <p:cNvSpPr>
            <a:spLocks noGrp="1"/>
          </p:cNvSpPr>
          <p:nvPr>
            <p:ph idx="1"/>
          </p:nvPr>
        </p:nvSpPr>
        <p:spPr>
          <a:xfrm>
            <a:off x="628649" y="1844699"/>
            <a:ext cx="7886700" cy="4630400"/>
          </a:xfrm>
        </p:spPr>
        <p:txBody>
          <a:bodyPr/>
          <a:lstStyle/>
          <a:p>
            <a:r>
              <a:rPr lang="en-US" sz="3400"/>
              <a:t>Antioxidants are used as food additives to preserve food for a longer period of time. Antioxidants act as oxygen scavengers as the presence of oxygen in the food helps the bacteria to grow that ultimately harm the</a:t>
            </a:r>
            <a:r>
              <a:rPr lang="en-US" altLang="hi" sz="3400"/>
              <a:t> food.</a:t>
            </a:r>
            <a:endParaRPr lang="en-US" sz="34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8" name="Content Placeholder 1048617"/>
          <p:cNvSpPr>
            <a:spLocks noGrp="1"/>
          </p:cNvSpPr>
          <p:nvPr>
            <p:ph idx="1"/>
          </p:nvPr>
        </p:nvSpPr>
        <p:spPr>
          <a:xfrm>
            <a:off x="628650" y="495259"/>
            <a:ext cx="7886700" cy="5762249"/>
          </a:xfrm>
        </p:spPr>
        <p:txBody>
          <a:bodyPr/>
          <a:lstStyle/>
          <a:p>
            <a:pPr marL="0" indent="0">
              <a:buNone/>
            </a:pPr>
            <a:r>
              <a:rPr lang="en-US" sz="4300" b="1">
                <a:solidFill>
                  <a:srgbClr val="330066"/>
                </a:solidFill>
              </a:rPr>
              <a:t>What is Oxidation?</a:t>
            </a:r>
          </a:p>
          <a:p>
            <a:pPr marL="0" indent="0">
              <a:buNone/>
            </a:pPr>
            <a:endParaRPr lang="en-US" sz="3100"/>
          </a:p>
          <a:p>
            <a:pPr marL="0" indent="0">
              <a:buNone/>
            </a:pPr>
            <a:r>
              <a:rPr lang="en-US" sz="3100"/>
              <a:t>Oxidation in a food is the process that occurs when food is exposed to oxygen. In fo</a:t>
            </a:r>
            <a:r>
              <a:rPr lang="en-US" altLang="hi" sz="3100"/>
              <a:t>o</a:t>
            </a:r>
            <a:r>
              <a:rPr lang="en-US" sz="3100"/>
              <a:t>d</a:t>
            </a:r>
            <a:r>
              <a:rPr lang="en-US" altLang="hi" sz="3100"/>
              <a:t>,</a:t>
            </a:r>
            <a:r>
              <a:rPr lang="en-US" sz="3100"/>
              <a:t> oxidation is a destructive process leads to the spoilage of food and changes the chemical composition as well as nutritional value of food. To prevent this or delay the process of oxidation, antioxidants foods additives are added in the food. They increases the shelf life of the food.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8" name="Title 1048597"/>
          <p:cNvSpPr>
            <a:spLocks noGrp="1"/>
          </p:cNvSpPr>
          <p:nvPr>
            <p:ph type="title"/>
          </p:nvPr>
        </p:nvSpPr>
        <p:spPr>
          <a:xfrm>
            <a:off x="271097" y="248309"/>
            <a:ext cx="8601806" cy="1403441"/>
          </a:xfrm>
        </p:spPr>
        <p:txBody>
          <a:bodyPr/>
          <a:lstStyle/>
          <a:p>
            <a:pPr algn="ctr"/>
            <a:r>
              <a:rPr lang="en-US" sz="3900" b="1">
                <a:solidFill>
                  <a:srgbClr val="330066"/>
                </a:solidFill>
              </a:rPr>
              <a:t>Popular Antioxidant </a:t>
            </a:r>
            <a:r>
              <a:rPr lang="en-US" altLang="hi" sz="3900" b="1">
                <a:solidFill>
                  <a:srgbClr val="330066"/>
                </a:solidFill>
              </a:rPr>
              <a:t>Added To </a:t>
            </a:r>
            <a:r>
              <a:rPr lang="en-US" sz="3900" b="1">
                <a:solidFill>
                  <a:srgbClr val="330066"/>
                </a:solidFill>
              </a:rPr>
              <a:t>Foods</a:t>
            </a:r>
          </a:p>
        </p:txBody>
      </p:sp>
      <p:sp>
        <p:nvSpPr>
          <p:cNvPr id="1048599" name="Content Placeholder 1048598"/>
          <p:cNvSpPr>
            <a:spLocks noGrp="1"/>
          </p:cNvSpPr>
          <p:nvPr>
            <p:ph idx="1"/>
          </p:nvPr>
        </p:nvSpPr>
        <p:spPr>
          <a:xfrm>
            <a:off x="628650" y="1651749"/>
            <a:ext cx="7886700" cy="4714768"/>
          </a:xfrm>
        </p:spPr>
        <p:txBody>
          <a:bodyPr>
            <a:noAutofit/>
          </a:bodyPr>
          <a:lstStyle/>
          <a:p>
            <a:r>
              <a:rPr lang="en-US" altLang="hi" sz="2800" b="1"/>
              <a:t>1.</a:t>
            </a:r>
            <a:r>
              <a:rPr lang="en-US" sz="2800" b="1"/>
              <a:t>Ascorbic Acid- E300</a:t>
            </a:r>
          </a:p>
          <a:p>
            <a:r>
              <a:rPr lang="en-US" sz="2800"/>
              <a:t>Antioxidant vitamins include Ascorbic acid (vitamin C). this antioxidant vitamin is used in beers, cut fruits, dried potatoes and jams.</a:t>
            </a:r>
          </a:p>
          <a:p>
            <a:r>
              <a:rPr lang="en-US" altLang="hi" sz="2800" b="1"/>
              <a:t>2.Citric Acid - E330</a:t>
            </a:r>
            <a:endParaRPr lang="en-US" sz="2800" b="1"/>
          </a:p>
          <a:p>
            <a:r>
              <a:rPr lang="en-US" altLang="hi" sz="2800"/>
              <a:t>It is used in biscuits, jams, tinned fruits, alcoholic drinks, cheese and dried soup.It has many uses like it prevents the discoloration of food, increases the anti-oxidant effect of other substances and regulates pH in jams and jellies. </a:t>
            </a:r>
            <a:r>
              <a:rPr lang="en-US" sz="2800"/>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7" name="Content Placeholder 1048596"/>
          <p:cNvSpPr>
            <a:spLocks noGrp="1"/>
          </p:cNvSpPr>
          <p:nvPr>
            <p:ph idx="1"/>
          </p:nvPr>
        </p:nvSpPr>
        <p:spPr>
          <a:xfrm>
            <a:off x="628650" y="501703"/>
            <a:ext cx="7886700" cy="5675260"/>
          </a:xfrm>
        </p:spPr>
        <p:txBody>
          <a:bodyPr/>
          <a:lstStyle/>
          <a:p>
            <a:r>
              <a:rPr lang="en-US" altLang="hi" sz="3000" b="1"/>
              <a:t>3.</a:t>
            </a:r>
            <a:r>
              <a:rPr lang="en-US" sz="3000" b="1"/>
              <a:t>Tocopherols - E306</a:t>
            </a:r>
          </a:p>
          <a:p>
            <a:r>
              <a:rPr lang="en-US"/>
              <a:t>This antioxidant food additive is used in the meat pies and oils to reduce the oxidation of fatty acids and vitamins.</a:t>
            </a:r>
          </a:p>
          <a:p>
            <a:r>
              <a:rPr lang="en-US" altLang="hi" sz="3000" b="1"/>
              <a:t>4.</a:t>
            </a:r>
            <a:r>
              <a:rPr lang="en-US" sz="3000" b="1"/>
              <a:t>Butylated hydroxyanisole (BHA) - E320</a:t>
            </a:r>
          </a:p>
          <a:p>
            <a:r>
              <a:rPr lang="en-US"/>
              <a:t>Butylated hydroxyanisole (BHA) is used in margarine, oils, crisps and cheese. This antioxidant helps in preventing the reactions leading to the breakdown of fats.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4" name="Title 1048593"/>
          <p:cNvSpPr>
            <a:spLocks noGrp="1"/>
          </p:cNvSpPr>
          <p:nvPr>
            <p:ph type="title"/>
          </p:nvPr>
        </p:nvSpPr>
        <p:spPr>
          <a:xfrm>
            <a:off x="337014" y="187651"/>
            <a:ext cx="8469971" cy="1396951"/>
          </a:xfrm>
        </p:spPr>
        <p:txBody>
          <a:bodyPr/>
          <a:lstStyle/>
          <a:p>
            <a:r>
              <a:rPr lang="en-US" b="1">
                <a:solidFill>
                  <a:srgbClr val="330066"/>
                </a:solidFill>
              </a:rPr>
              <a:t>Antioxidants Food Additives List</a:t>
            </a:r>
          </a:p>
        </p:txBody>
      </p:sp>
      <p:sp>
        <p:nvSpPr>
          <p:cNvPr id="1048595" name="Content Placeholder 1048594"/>
          <p:cNvSpPr>
            <a:spLocks noGrp="1"/>
          </p:cNvSpPr>
          <p:nvPr>
            <p:ph sz="half" idx="1"/>
          </p:nvPr>
        </p:nvSpPr>
        <p:spPr>
          <a:xfrm>
            <a:off x="337013" y="1644530"/>
            <a:ext cx="3886200" cy="4960142"/>
          </a:xfrm>
        </p:spPr>
        <p:txBody>
          <a:bodyPr>
            <a:noAutofit/>
          </a:bodyPr>
          <a:lstStyle/>
          <a:p>
            <a:r>
              <a:rPr lang="en-US" sz="2400" b="1"/>
              <a:t>E300 - Ascorbic acid</a:t>
            </a:r>
          </a:p>
          <a:p>
            <a:r>
              <a:rPr lang="en-US" sz="2400" b="1"/>
              <a:t>E301 - Sodium ascorbate</a:t>
            </a:r>
          </a:p>
          <a:p>
            <a:r>
              <a:rPr lang="en-US" sz="2400" b="1"/>
              <a:t>E302 - Calcium ascorbate</a:t>
            </a:r>
          </a:p>
          <a:p>
            <a:r>
              <a:rPr lang="en-US" sz="2400" b="1"/>
              <a:t>E304 - Fatty acid esters of ascorbic acid</a:t>
            </a:r>
          </a:p>
          <a:p>
            <a:r>
              <a:rPr lang="en-US" sz="2400" b="1"/>
              <a:t>E306 - Tocopherols</a:t>
            </a:r>
          </a:p>
          <a:p>
            <a:r>
              <a:rPr lang="en-US" sz="2400" b="1"/>
              <a:t>E307 - Alpha-tocopherol</a:t>
            </a:r>
          </a:p>
          <a:p>
            <a:r>
              <a:rPr lang="en-US" sz="2400" b="1"/>
              <a:t>E308 - Gamma-tocopherol</a:t>
            </a:r>
          </a:p>
          <a:p>
            <a:r>
              <a:rPr lang="en-US" sz="2400" b="1"/>
              <a:t>E309 - Delta-tocopherol</a:t>
            </a:r>
          </a:p>
          <a:p>
            <a:r>
              <a:rPr lang="en-US" sz="2400" b="1"/>
              <a:t>E310 - Propyl gallate</a:t>
            </a:r>
          </a:p>
        </p:txBody>
      </p:sp>
      <p:sp>
        <p:nvSpPr>
          <p:cNvPr id="1048596" name="Content Placeholder 1048595"/>
          <p:cNvSpPr>
            <a:spLocks noGrp="1"/>
          </p:cNvSpPr>
          <p:nvPr>
            <p:ph sz="half" idx="2"/>
          </p:nvPr>
        </p:nvSpPr>
        <p:spPr>
          <a:xfrm>
            <a:off x="4481640" y="1644530"/>
            <a:ext cx="4325345" cy="4985244"/>
          </a:xfrm>
        </p:spPr>
        <p:txBody>
          <a:bodyPr>
            <a:noAutofit/>
          </a:bodyPr>
          <a:lstStyle/>
          <a:p>
            <a:r>
              <a:rPr lang="en-US" sz="2400" b="1"/>
              <a:t>E311 - Octyl gallate</a:t>
            </a:r>
          </a:p>
          <a:p>
            <a:r>
              <a:rPr lang="en-US" sz="2400" b="1"/>
              <a:t>E312 - Dodecyl gallate</a:t>
            </a:r>
          </a:p>
          <a:p>
            <a:r>
              <a:rPr lang="en-US" sz="2400" b="1"/>
              <a:t>E315 - Erythorbic acid</a:t>
            </a:r>
          </a:p>
          <a:p>
            <a:r>
              <a:rPr lang="en-US" sz="2400" b="1"/>
              <a:t>E316 - Sodium erythorbate</a:t>
            </a:r>
          </a:p>
          <a:p>
            <a:r>
              <a:rPr lang="en-US" sz="2400" b="1"/>
              <a:t>E312 - Dodecyl gallate</a:t>
            </a:r>
          </a:p>
          <a:p>
            <a:r>
              <a:rPr lang="en-US" sz="2400" b="1"/>
              <a:t>E319 - Tertiary-butyl hydroquinone (TBHQ)</a:t>
            </a:r>
          </a:p>
          <a:p>
            <a:r>
              <a:rPr lang="en-US" sz="2400" b="1"/>
              <a:t>E320 - Butylated hydroxyanisole (BHA)</a:t>
            </a:r>
          </a:p>
          <a:p>
            <a:r>
              <a:rPr lang="en-US" sz="2400" b="1"/>
              <a:t>E321 - Butylated hydroxytoluene (BHT)</a:t>
            </a:r>
          </a:p>
          <a:p>
            <a:r>
              <a:rPr lang="en-US" sz="2400" b="1"/>
              <a:t>E330 - Citric Acid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6" name="Title 1048585"/>
          <p:cNvSpPr>
            <a:spLocks noGrp="1"/>
          </p:cNvSpPr>
          <p:nvPr>
            <p:ph type="title"/>
          </p:nvPr>
        </p:nvSpPr>
        <p:spPr/>
        <p:txBody>
          <a:bodyPr/>
          <a:lstStyle/>
          <a:p>
            <a:r>
              <a:rPr lang="en-US" b="1">
                <a:solidFill>
                  <a:srgbClr val="330066"/>
                </a:solidFill>
              </a:rPr>
              <a:t>Antioxidants Benefits</a:t>
            </a:r>
            <a:br>
              <a:rPr lang="en-US" b="1">
                <a:solidFill>
                  <a:srgbClr val="330066"/>
                </a:solidFill>
              </a:rPr>
            </a:br>
            <a:endParaRPr lang="en-US" b="1">
              <a:solidFill>
                <a:srgbClr val="330066"/>
              </a:solidFill>
            </a:endParaRPr>
          </a:p>
        </p:txBody>
      </p:sp>
      <p:sp>
        <p:nvSpPr>
          <p:cNvPr id="1048587" name="Content Placeholder 1048586"/>
          <p:cNvSpPr>
            <a:spLocks noGrp="1"/>
          </p:cNvSpPr>
          <p:nvPr>
            <p:ph idx="1"/>
          </p:nvPr>
        </p:nvSpPr>
        <p:spPr/>
        <p:txBody>
          <a:bodyPr/>
          <a:lstStyle/>
          <a:p>
            <a:r>
              <a:rPr lang="en-US" sz="3300"/>
              <a:t>There are many benefits of using antioxidant food additives. Antioxidants prevent the blockage of arteries with fatty deposits that prevents the heartattacks. </a:t>
            </a:r>
          </a:p>
          <a:p>
            <a:r>
              <a:rPr lang="en-US" sz="3300"/>
              <a:t>Also these are associated with the prevention of certain types of cancers, arthritis and more conditions of these kinds.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6" name="Title 1048605"/>
          <p:cNvSpPr>
            <a:spLocks noGrp="1"/>
          </p:cNvSpPr>
          <p:nvPr>
            <p:ph type="title"/>
          </p:nvPr>
        </p:nvSpPr>
        <p:spPr>
          <a:xfrm>
            <a:off x="628650" y="0"/>
            <a:ext cx="7886700" cy="1325563"/>
          </a:xfrm>
        </p:spPr>
        <p:txBody>
          <a:bodyPr/>
          <a:lstStyle/>
          <a:p>
            <a:pPr algn="ctr"/>
            <a:r>
              <a:rPr lang="en-US" altLang="hi">
                <a:solidFill>
                  <a:srgbClr val="330066"/>
                </a:solidFill>
              </a:rPr>
              <a:t>Food preservation.</a:t>
            </a:r>
            <a:endParaRPr lang="en-US">
              <a:solidFill>
                <a:srgbClr val="330066"/>
              </a:solidFill>
            </a:endParaRPr>
          </a:p>
        </p:txBody>
      </p:sp>
      <p:sp>
        <p:nvSpPr>
          <p:cNvPr id="1048607" name="Content Placeholder 1048606"/>
          <p:cNvSpPr>
            <a:spLocks noGrp="1"/>
          </p:cNvSpPr>
          <p:nvPr>
            <p:ph idx="1"/>
          </p:nvPr>
        </p:nvSpPr>
        <p:spPr>
          <a:xfrm>
            <a:off x="383334" y="1019867"/>
            <a:ext cx="8377332" cy="5587423"/>
          </a:xfrm>
        </p:spPr>
        <p:txBody>
          <a:bodyPr>
            <a:noAutofit/>
          </a:bodyPr>
          <a:lstStyle/>
          <a:p>
            <a:pPr algn="l"/>
            <a:r>
              <a:rPr lang="en-US" sz="3400"/>
              <a:t>Food preservation may be defined as the process of treating and handling food in such a way as to stop, control, or greatly slow down spoilage and, of course, to minimize the possibility of foodborne illness while maintaining the optimum nutritional value, texture, and flavor</a:t>
            </a:r>
            <a:r>
              <a:rPr lang="en-US" altLang="hi" sz="3400"/>
              <a:t>.</a:t>
            </a:r>
            <a:endParaRPr lang="en-US" sz="3400"/>
          </a:p>
          <a:p>
            <a:pPr algn="ctr"/>
            <a:r>
              <a:rPr lang="en-US" altLang="hi" sz="3400"/>
              <a:t>OR</a:t>
            </a:r>
            <a:endParaRPr lang="en-US" sz="3400"/>
          </a:p>
          <a:p>
            <a:pPr algn="l"/>
            <a:r>
              <a:rPr lang="en-US" altLang="hi" sz="3400"/>
              <a:t>Th</a:t>
            </a:r>
            <a:r>
              <a:rPr lang="en-US" sz="3400"/>
              <a:t>e term food preservation refers to any one of a number of techniques used to prevent food from spoiling.</a:t>
            </a:r>
          </a:p>
        </p:txBody>
      </p:sp>
    </p:spTree>
  </p:cSld>
  <p:clrMapOvr>
    <a:masterClrMapping/>
  </p:clrMapOvr>
  <p:transition spd="slow">
    <p:split orient="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8" name="Content Placeholder 1048607"/>
          <p:cNvSpPr>
            <a:spLocks noGrp="1"/>
          </p:cNvSpPr>
          <p:nvPr>
            <p:ph idx="1"/>
          </p:nvPr>
        </p:nvSpPr>
        <p:spPr>
          <a:xfrm>
            <a:off x="291411" y="377768"/>
            <a:ext cx="8519777" cy="6190866"/>
          </a:xfrm>
        </p:spPr>
        <p:txBody>
          <a:bodyPr>
            <a:normAutofit/>
          </a:bodyPr>
          <a:lstStyle/>
          <a:p>
            <a:pPr algn="l"/>
            <a:r>
              <a:rPr lang="en-US" sz="3700"/>
              <a:t>Deterioration of foods will result in loss of quality attributes, including flavor, texture, color, and other sensory properties. Nutritional quality is also affected during food deterioration.</a:t>
            </a:r>
          </a:p>
          <a:p>
            <a:pPr algn="l"/>
            <a:r>
              <a:rPr lang="en-US" sz="3700"/>
              <a:t>It includes methods such as canning, pickling, drying and freeze-drying, irradiation, pasteurization , smoking, and the addition of chemical additiv</a:t>
            </a:r>
            <a:r>
              <a:rPr lang="en-US" altLang="hi" sz="3700"/>
              <a:t>es.</a:t>
            </a:r>
            <a:endParaRPr lang="en-US" sz="3700"/>
          </a:p>
          <a:p>
            <a:endParaRPr lang="en-US" sz="37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9" name="Title 1048608"/>
          <p:cNvSpPr>
            <a:spLocks noGrp="1"/>
          </p:cNvSpPr>
          <p:nvPr>
            <p:ph type="title"/>
          </p:nvPr>
        </p:nvSpPr>
        <p:spPr>
          <a:xfrm>
            <a:off x="189924" y="127930"/>
            <a:ext cx="8922073" cy="931469"/>
          </a:xfrm>
        </p:spPr>
        <p:txBody>
          <a:bodyPr>
            <a:normAutofit fontScale="90000"/>
          </a:bodyPr>
          <a:lstStyle/>
          <a:p>
            <a:r>
              <a:rPr lang="en-US" altLang="hi" sz="3200" b="1">
                <a:solidFill>
                  <a:srgbClr val="330066"/>
                </a:solidFill>
              </a:rPr>
              <a:t>There are various methods of food preservation</a:t>
            </a:r>
            <a:endParaRPr lang="en-US" sz="3200" b="1">
              <a:solidFill>
                <a:srgbClr val="330066"/>
              </a:solidFill>
            </a:endParaRPr>
          </a:p>
        </p:txBody>
      </p:sp>
      <p:sp>
        <p:nvSpPr>
          <p:cNvPr id="1048610" name="Content Placeholder 1048609"/>
          <p:cNvSpPr>
            <a:spLocks noGrp="1"/>
          </p:cNvSpPr>
          <p:nvPr>
            <p:ph idx="1"/>
          </p:nvPr>
        </p:nvSpPr>
        <p:spPr>
          <a:xfrm>
            <a:off x="189924" y="890663"/>
            <a:ext cx="5296016" cy="5691504"/>
          </a:xfrm>
        </p:spPr>
        <p:txBody>
          <a:bodyPr>
            <a:noAutofit/>
          </a:bodyPr>
          <a:lstStyle/>
          <a:p>
            <a:r>
              <a:rPr lang="en-US" sz="2900" b="1"/>
              <a:t>1.</a:t>
            </a:r>
            <a:r>
              <a:rPr lang="en-US" sz="2900"/>
              <a:t> </a:t>
            </a:r>
            <a:r>
              <a:rPr lang="en-US" sz="2900" b="1"/>
              <a:t>Freez</a:t>
            </a:r>
            <a:r>
              <a:rPr lang="en-US" altLang="hi" sz="2900" b="1"/>
              <a:t>ing</a:t>
            </a:r>
            <a:r>
              <a:rPr lang="en-US" sz="2900"/>
              <a:t> </a:t>
            </a:r>
          </a:p>
          <a:p>
            <a:r>
              <a:rPr lang="en-US" sz="2700"/>
              <a:t>The colder a food is, the slower its rate of deterioration. Bacterial action reduces with refrigeration, while freezing stops it altogether; enzyme activity, however, is only slowed down. Vegetables must be blanched in boiling water first to destroy enzymes and microorganisms, while herbs can be mixed with oil and fruit should be sprinkled with sugar to limit enzyme activity while frozen.</a:t>
            </a:r>
          </a:p>
        </p:txBody>
      </p:sp>
      <p:pic>
        <p:nvPicPr>
          <p:cNvPr id="2097153" name="Picture 2097152"/>
          <p:cNvPicPr>
            <a:picLocks/>
          </p:cNvPicPr>
          <p:nvPr/>
        </p:nvPicPr>
        <p:blipFill>
          <a:blip r:embed="rId2"/>
          <a:stretch>
            <a:fillRect/>
          </a:stretch>
        </p:blipFill>
        <p:spPr>
          <a:xfrm>
            <a:off x="5662501" y="1752293"/>
            <a:ext cx="3092412" cy="439089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1" name="Content Placeholder 1048610"/>
          <p:cNvSpPr>
            <a:spLocks noGrp="1"/>
          </p:cNvSpPr>
          <p:nvPr>
            <p:ph sz="half" idx="1"/>
          </p:nvPr>
        </p:nvSpPr>
        <p:spPr>
          <a:xfrm>
            <a:off x="265472" y="287828"/>
            <a:ext cx="4748252" cy="6385502"/>
          </a:xfrm>
        </p:spPr>
        <p:txBody>
          <a:bodyPr>
            <a:normAutofit/>
          </a:bodyPr>
          <a:lstStyle/>
          <a:p>
            <a:r>
              <a:rPr lang="en-US" altLang="hi" sz="3120" b="1"/>
              <a:t>2.Canning</a:t>
            </a:r>
            <a:endParaRPr lang="en-US" sz="3120" b="1"/>
          </a:p>
          <a:p>
            <a:r>
              <a:rPr lang="en-US"/>
              <a:t>Canning is a method of preserving food in which the food contents are processed and sealed in an airtight container. Canning provides a shelf life typically ranging from one to five years, although under specific circumstances it can be much longer.</a:t>
            </a:r>
            <a:r>
              <a:rPr lang="en-US" altLang="hi"/>
              <a:t> </a:t>
            </a:r>
            <a:r>
              <a:rPr lang="en-US"/>
              <a:t>A freeze-dried canned product, such as canned dried lentils, could last as long as 30 years in an edible state</a:t>
            </a:r>
          </a:p>
        </p:txBody>
      </p:sp>
      <p:pic>
        <p:nvPicPr>
          <p:cNvPr id="2097154" name="Picture 2097153"/>
          <p:cNvPicPr>
            <a:picLocks/>
          </p:cNvPicPr>
          <p:nvPr/>
        </p:nvPicPr>
        <p:blipFill>
          <a:blip r:embed="rId2"/>
          <a:stretch>
            <a:fillRect/>
          </a:stretch>
        </p:blipFill>
        <p:spPr>
          <a:xfrm>
            <a:off x="5247862" y="1806122"/>
            <a:ext cx="3734047" cy="324575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2" name="Content Placeholder 1048611"/>
          <p:cNvSpPr>
            <a:spLocks noGrp="1"/>
          </p:cNvSpPr>
          <p:nvPr>
            <p:ph idx="1"/>
          </p:nvPr>
        </p:nvSpPr>
        <p:spPr>
          <a:xfrm>
            <a:off x="288903" y="355118"/>
            <a:ext cx="4672099" cy="6147762"/>
          </a:xfrm>
        </p:spPr>
        <p:txBody>
          <a:bodyPr/>
          <a:lstStyle/>
          <a:p>
            <a:r>
              <a:rPr lang="en-US" altLang="hi" sz="3200" b="1"/>
              <a:t>3.Drying</a:t>
            </a:r>
            <a:endParaRPr lang="en-US" sz="3200" b="1"/>
          </a:p>
          <a:p>
            <a:r>
              <a:rPr lang="en-US" altLang="hi" sz="2900" b="0"/>
              <a:t>Food drying is a method of food preservation in which food is dried (dehydrated or desiccated). Drying inhibits the growth of bacteria, yeasts, and mold through the removal of water. Dehydration has been used widely for this purpose since ancient times</a:t>
            </a:r>
            <a:endParaRPr lang="en-US" sz="2900" b="0"/>
          </a:p>
        </p:txBody>
      </p:sp>
      <p:pic>
        <p:nvPicPr>
          <p:cNvPr id="2097155" name="Picture 2097154"/>
          <p:cNvPicPr>
            <a:picLocks/>
          </p:cNvPicPr>
          <p:nvPr/>
        </p:nvPicPr>
        <p:blipFill>
          <a:blip r:embed="rId2"/>
          <a:stretch>
            <a:fillRect/>
          </a:stretch>
        </p:blipFill>
        <p:spPr>
          <a:xfrm>
            <a:off x="5335874" y="1093876"/>
            <a:ext cx="3520699" cy="467024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3" name="Content Placeholder 1048612"/>
          <p:cNvSpPr>
            <a:spLocks noGrp="1"/>
          </p:cNvSpPr>
          <p:nvPr>
            <p:ph idx="1"/>
          </p:nvPr>
        </p:nvSpPr>
        <p:spPr>
          <a:xfrm>
            <a:off x="158148" y="201981"/>
            <a:ext cx="5594436" cy="6454038"/>
          </a:xfrm>
        </p:spPr>
        <p:txBody>
          <a:bodyPr>
            <a:noAutofit/>
          </a:bodyPr>
          <a:lstStyle/>
          <a:p>
            <a:r>
              <a:rPr lang="en-US" altLang="hi" sz="3000" b="1"/>
              <a:t>4. Pickling</a:t>
            </a:r>
            <a:endParaRPr lang="en-US" sz="3000" b="1"/>
          </a:p>
          <a:p>
            <a:r>
              <a:rPr lang="en-US" sz="2800" b="0"/>
              <a:t>Pickling is the process of preserving or extending the lifespan of food by either anaerobic fermentation in brine or immersion in vinegar</a:t>
            </a:r>
            <a:r>
              <a:rPr lang="en-US" altLang="hi" sz="2800" b="0"/>
              <a:t>. </a:t>
            </a:r>
            <a:r>
              <a:rPr lang="en-US" sz="2800" b="0"/>
              <a:t>The pickling procedure will typically affect the food's texture and flavor. Foods that are pickled include meats, fruits, eggs, and vegetables.Pickling can preserve perishable foods for months. Antimicrobial herbs and spices, such as mustard seed, garlic, cinnamon or cloves, are often added.</a:t>
            </a:r>
            <a:endParaRPr lang="en-US" sz="2800"/>
          </a:p>
        </p:txBody>
      </p:sp>
      <p:pic>
        <p:nvPicPr>
          <p:cNvPr id="2097156" name="Picture 2097155"/>
          <p:cNvPicPr>
            <a:picLocks/>
          </p:cNvPicPr>
          <p:nvPr/>
        </p:nvPicPr>
        <p:blipFill>
          <a:blip r:embed="rId2"/>
          <a:stretch>
            <a:fillRect/>
          </a:stretch>
        </p:blipFill>
        <p:spPr>
          <a:xfrm>
            <a:off x="5752584" y="1743661"/>
            <a:ext cx="3314122" cy="3780931"/>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4" name="Content Placeholder 1048613"/>
          <p:cNvSpPr>
            <a:spLocks noGrp="1"/>
          </p:cNvSpPr>
          <p:nvPr>
            <p:ph idx="1"/>
          </p:nvPr>
        </p:nvSpPr>
        <p:spPr>
          <a:xfrm>
            <a:off x="284974" y="760710"/>
            <a:ext cx="4838604" cy="5749327"/>
          </a:xfrm>
        </p:spPr>
        <p:txBody>
          <a:bodyPr>
            <a:normAutofit/>
          </a:bodyPr>
          <a:lstStyle/>
          <a:p>
            <a:r>
              <a:rPr lang="en-US" altLang="hi" sz="3200" b="1"/>
              <a:t>5. Jellying</a:t>
            </a:r>
            <a:endParaRPr lang="en-US" sz="3200" b="1"/>
          </a:p>
          <a:p>
            <a:r>
              <a:rPr lang="en-US" altLang="hi" sz="3000" b="0"/>
              <a:t>Jellying is preserving food by cooking in a material that solidifies to form a gel. Fruits are generally preserved as jelly, marmalade or fruit preserves and the jellying agent is pectin that is naturally found in fruit. Sugar is also added.</a:t>
            </a:r>
            <a:endParaRPr lang="en-US" sz="3000"/>
          </a:p>
        </p:txBody>
      </p:sp>
      <p:pic>
        <p:nvPicPr>
          <p:cNvPr id="2097157" name="Picture 2097156"/>
          <p:cNvPicPr>
            <a:picLocks/>
          </p:cNvPicPr>
          <p:nvPr/>
        </p:nvPicPr>
        <p:blipFill>
          <a:blip r:embed="rId2"/>
          <a:stretch>
            <a:fillRect/>
          </a:stretch>
        </p:blipFill>
        <p:spPr>
          <a:xfrm>
            <a:off x="5726862" y="1331128"/>
            <a:ext cx="3132303" cy="3465661"/>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5" name="Content Placeholder 1048614"/>
          <p:cNvSpPr>
            <a:spLocks noGrp="1"/>
          </p:cNvSpPr>
          <p:nvPr>
            <p:ph idx="1"/>
          </p:nvPr>
        </p:nvSpPr>
        <p:spPr>
          <a:xfrm>
            <a:off x="628650" y="968574"/>
            <a:ext cx="7886700" cy="4920850"/>
          </a:xfrm>
        </p:spPr>
        <p:txBody>
          <a:bodyPr>
            <a:normAutofit/>
          </a:bodyPr>
          <a:lstStyle/>
          <a:p>
            <a:r>
              <a:rPr lang="en-US" altLang="hi" sz="3400" b="1"/>
              <a:t>And there are many more other methods to preserve food.i.e</a:t>
            </a:r>
            <a:endParaRPr lang="en-US" sz="3400" b="1"/>
          </a:p>
          <a:p>
            <a:r>
              <a:rPr lang="en-US" altLang="hi" sz="3400" b="1"/>
              <a:t>Sugaring</a:t>
            </a:r>
            <a:endParaRPr lang="en-US" sz="3400" b="1"/>
          </a:p>
          <a:p>
            <a:r>
              <a:rPr lang="en-US" altLang="hi" sz="3400" b="1"/>
              <a:t>Salting</a:t>
            </a:r>
            <a:endParaRPr lang="en-US" sz="3400" b="1"/>
          </a:p>
          <a:p>
            <a:r>
              <a:rPr lang="en-US" altLang="hi" sz="3400" b="1"/>
              <a:t>Immersion in alcohol</a:t>
            </a:r>
            <a:endParaRPr lang="en-US" sz="3400" b="1"/>
          </a:p>
          <a:p>
            <a:r>
              <a:rPr lang="en-US" altLang="hi" sz="3400" b="1"/>
              <a:t>Immersion in olive oil</a:t>
            </a:r>
            <a:endParaRPr lang="en-US" sz="3400" b="1"/>
          </a:p>
          <a:p>
            <a:r>
              <a:rPr lang="en-US" altLang="hi" sz="3400" b="1"/>
              <a:t>Vacuum sealing</a:t>
            </a:r>
            <a:endParaRPr lang="en-US" sz="3400" b="1"/>
          </a:p>
          <a:p>
            <a:r>
              <a:rPr lang="en-US" altLang="hi" sz="3400" b="1"/>
              <a:t>Smoke, etc.</a:t>
            </a:r>
            <a:endParaRPr lang="en-US" sz="3400" b="1"/>
          </a:p>
          <a:p>
            <a:endParaRPr lang="en-US" sz="3400" b="1"/>
          </a:p>
        </p:txBody>
      </p:sp>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882</Words>
  <Application>WPS Office</Application>
  <PresentationFormat>On-screen Show (4:3)</PresentationFormat>
  <Paragraphs>61</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Food Preservation Techniques &amp; Use Of Antioxidant In  The Preservation Of Food</vt:lpstr>
      <vt:lpstr>Food preservation.</vt:lpstr>
      <vt:lpstr>Slide 3</vt:lpstr>
      <vt:lpstr>There are various methods of food preservation</vt:lpstr>
      <vt:lpstr>Slide 5</vt:lpstr>
      <vt:lpstr>Slide 6</vt:lpstr>
      <vt:lpstr>Slide 7</vt:lpstr>
      <vt:lpstr>Slide 8</vt:lpstr>
      <vt:lpstr>Slide 9</vt:lpstr>
      <vt:lpstr>Antioxidant</vt:lpstr>
      <vt:lpstr>Slide 11</vt:lpstr>
      <vt:lpstr>Popular Antioxidant Added To Foods</vt:lpstr>
      <vt:lpstr>Slide 13</vt:lpstr>
      <vt:lpstr>Antioxidants Food Additives List</vt:lpstr>
      <vt:lpstr>Antioxidants Benefits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Food Preservation Techniques &amp; Use Of Antioxidant In  The Preservation Of Food</dc:title>
  <dc:creator>CPH1729</dc:creator>
  <cp:lastModifiedBy>Lenovo</cp:lastModifiedBy>
  <cp:revision>1</cp:revision>
  <dcterms:created xsi:type="dcterms:W3CDTF">2015-05-07T08:30:45Z</dcterms:created>
  <dcterms:modified xsi:type="dcterms:W3CDTF">2019-03-30T11:18:21Z</dcterms:modified>
</cp:coreProperties>
</file>