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15"/>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Lst>
  <p:sldSz cx="6858000" cy="9144000" type="screen4x3"/>
  <p:notesSz cx="6669088" cy="988536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21" autoAdjust="0"/>
    <p:restoredTop sz="94660"/>
  </p:normalViewPr>
  <p:slideViewPr>
    <p:cSldViewPr>
      <p:cViewPr varScale="1">
        <p:scale>
          <a:sx n="51" d="100"/>
          <a:sy n="51" d="100"/>
        </p:scale>
        <p:origin x="-2292" y="-90"/>
      </p:cViewPr>
      <p:guideLst>
        <p:guide orient="horz" pos="2880"/>
        <p:guide pos="216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7" d="100"/>
          <a:sy n="57" d="100"/>
        </p:scale>
        <p:origin x="-1788" y="-84"/>
      </p:cViewPr>
      <p:guideLst>
        <p:guide orient="horz" pos="3114"/>
        <p:guide pos="210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426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777607" y="0"/>
            <a:ext cx="2889938" cy="494268"/>
          </a:xfrm>
          <a:prstGeom prst="rect">
            <a:avLst/>
          </a:prstGeom>
        </p:spPr>
        <p:txBody>
          <a:bodyPr vert="horz" lIns="91440" tIns="45720" rIns="91440" bIns="45720" rtlCol="0"/>
          <a:lstStyle>
            <a:lvl1pPr algn="r">
              <a:defRPr sz="1200"/>
            </a:lvl1pPr>
          </a:lstStyle>
          <a:p>
            <a:fld id="{D85EF5AA-BE53-4338-8481-1E405804A9E0}" type="datetimeFigureOut">
              <a:rPr lang="en-IN" smtClean="0"/>
              <a:pPr/>
              <a:t>29-03-2019</a:t>
            </a:fld>
            <a:endParaRPr lang="en-IN"/>
          </a:p>
        </p:txBody>
      </p:sp>
      <p:sp>
        <p:nvSpPr>
          <p:cNvPr id="4" name="Slide Image Placeholder 3"/>
          <p:cNvSpPr>
            <a:spLocks noGrp="1" noRot="1" noChangeAspect="1"/>
          </p:cNvSpPr>
          <p:nvPr>
            <p:ph type="sldImg" idx="2"/>
          </p:nvPr>
        </p:nvSpPr>
        <p:spPr>
          <a:xfrm>
            <a:off x="1944688" y="741363"/>
            <a:ext cx="2779712" cy="3706812"/>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66909" y="4695548"/>
            <a:ext cx="5335270" cy="444841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9389379"/>
            <a:ext cx="2889938" cy="494268"/>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777607" y="9389379"/>
            <a:ext cx="2889938" cy="494268"/>
          </a:xfrm>
          <a:prstGeom prst="rect">
            <a:avLst/>
          </a:prstGeom>
        </p:spPr>
        <p:txBody>
          <a:bodyPr vert="horz" lIns="91440" tIns="45720" rIns="91440" bIns="45720" rtlCol="0" anchor="b"/>
          <a:lstStyle>
            <a:lvl1pPr algn="r">
              <a:defRPr sz="1200"/>
            </a:lvl1pPr>
          </a:lstStyle>
          <a:p>
            <a:fld id="{5C019BD0-2B32-4930-8CD0-57F9B8B364CF}" type="slidenum">
              <a:rPr lang="en-IN" smtClean="0"/>
              <a:pPr/>
              <a:t>‹#›</a:t>
            </a:fld>
            <a:endParaRPr lang="en-IN"/>
          </a:p>
        </p:txBody>
      </p:sp>
    </p:spTree>
    <p:extLst>
      <p:ext uri="{BB962C8B-B14F-4D97-AF65-F5344CB8AC3E}">
        <p14:creationId xmlns="" xmlns:p14="http://schemas.microsoft.com/office/powerpoint/2010/main" val="4237235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1" y="6218863"/>
            <a:ext cx="6863317"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514350" y="2336802"/>
            <a:ext cx="5829300" cy="243968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514350" y="4815476"/>
            <a:ext cx="5829300" cy="1599605"/>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2824" y="6604000"/>
            <a:ext cx="6860824" cy="2549451"/>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7F71BBF-7C0C-440B-AAFA-021A89F54065}" type="datetimeFigureOut">
              <a:rPr lang="en-IN" smtClean="0"/>
              <a:pPr/>
              <a:t>29-03-2019</a:t>
            </a:fld>
            <a:endParaRPr lang="en-IN"/>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IN"/>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6BC3D062-16A2-47A4-AFD5-591C978CE9AA}" type="slidenum">
              <a:rPr lang="en-IN" smtClean="0"/>
              <a:pPr/>
              <a:t>‹#›</a:t>
            </a:fld>
            <a:endParaRPr lang="en-I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342900" y="1975106"/>
            <a:ext cx="6172200" cy="584809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7F71BBF-7C0C-440B-AAFA-021A89F54065}" type="datetimeFigureOut">
              <a:rPr lang="en-IN" smtClean="0"/>
              <a:pPr/>
              <a:t>29-03-2019</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6BC3D062-16A2-47A4-AFD5-591C978CE9AA}"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133010" y="366187"/>
            <a:ext cx="1333103" cy="745701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342900" y="366188"/>
            <a:ext cx="4743450" cy="7457013"/>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7F71BBF-7C0C-440B-AAFA-021A89F54065}" type="datetimeFigureOut">
              <a:rPr lang="en-IN" smtClean="0"/>
              <a:pPr/>
              <a:t>29-03-2019</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6BC3D062-16A2-47A4-AFD5-591C978CE9AA}"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17F71BBF-7C0C-440B-AAFA-021A89F54065}" type="datetimeFigureOut">
              <a:rPr lang="en-IN" smtClean="0"/>
              <a:pPr/>
              <a:t>29-03-2019</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6BC3D062-16A2-47A4-AFD5-591C978CE9AA}" type="slidenum">
              <a:rPr lang="en-IN" smtClean="0"/>
              <a:pPr/>
              <a:t>‹#›</a:t>
            </a:fld>
            <a:endParaRPr lang="en-IN"/>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41782" y="1412949"/>
            <a:ext cx="5829300" cy="24384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942035" y="3908949"/>
            <a:ext cx="3429000" cy="1939851"/>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17F71BBF-7C0C-440B-AAFA-021A89F54065}" type="datetimeFigureOut">
              <a:rPr lang="en-IN" smtClean="0"/>
              <a:pPr/>
              <a:t>29-03-2019</a:t>
            </a:fld>
            <a:endParaRPr lang="en-IN"/>
          </a:p>
        </p:txBody>
      </p:sp>
      <p:sp>
        <p:nvSpPr>
          <p:cNvPr id="5" name="Footer Placeholder 4"/>
          <p:cNvSpPr>
            <a:spLocks noGrp="1"/>
          </p:cNvSpPr>
          <p:nvPr>
            <p:ph type="ftr" sz="quarter" idx="11"/>
          </p:nvPr>
        </p:nvSpPr>
        <p:spPr/>
        <p:txBody>
          <a:bodyPr/>
          <a:lstStyle>
            <a:extLst/>
          </a:lstStyle>
          <a:p>
            <a:endParaRPr lang="en-IN"/>
          </a:p>
        </p:txBody>
      </p:sp>
      <p:sp>
        <p:nvSpPr>
          <p:cNvPr id="6" name="Slide Number Placeholder 5"/>
          <p:cNvSpPr>
            <a:spLocks noGrp="1"/>
          </p:cNvSpPr>
          <p:nvPr>
            <p:ph type="sldNum" sz="quarter" idx="12"/>
          </p:nvPr>
        </p:nvSpPr>
        <p:spPr/>
        <p:txBody>
          <a:bodyPr/>
          <a:lstStyle>
            <a:extLst/>
          </a:lstStyle>
          <a:p>
            <a:fld id="{6BC3D062-16A2-47A4-AFD5-591C978CE9AA}" type="slidenum">
              <a:rPr lang="en-IN" smtClean="0"/>
              <a:pPr/>
              <a:t>‹#›</a:t>
            </a:fld>
            <a:endParaRPr lang="en-IN"/>
          </a:p>
        </p:txBody>
      </p:sp>
      <p:sp>
        <p:nvSpPr>
          <p:cNvPr id="7" name="Chevron 6"/>
          <p:cNvSpPr/>
          <p:nvPr/>
        </p:nvSpPr>
        <p:spPr>
          <a:xfrm>
            <a:off x="2727510" y="4007296"/>
            <a:ext cx="137160" cy="3048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2587698" y="4007296"/>
            <a:ext cx="137160" cy="3048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42900" y="1975105"/>
            <a:ext cx="3028950" cy="6034617"/>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3486150" y="1975105"/>
            <a:ext cx="3028950" cy="6034617"/>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17F71BBF-7C0C-440B-AAFA-021A89F54065}" type="datetimeFigureOut">
              <a:rPr lang="en-IN" smtClean="0"/>
              <a:pPr/>
              <a:t>29-03-2019</a:t>
            </a:fld>
            <a:endParaRPr lang="en-IN"/>
          </a:p>
        </p:txBody>
      </p:sp>
      <p:sp>
        <p:nvSpPr>
          <p:cNvPr id="6" name="Footer Placeholder 5"/>
          <p:cNvSpPr>
            <a:spLocks noGrp="1"/>
          </p:cNvSpPr>
          <p:nvPr>
            <p:ph type="ftr" sz="quarter" idx="11"/>
          </p:nvPr>
        </p:nvSpPr>
        <p:spPr/>
        <p:txBody>
          <a:bodyPr/>
          <a:lstStyle>
            <a:extLst/>
          </a:lstStyle>
          <a:p>
            <a:endParaRPr lang="en-IN"/>
          </a:p>
        </p:txBody>
      </p:sp>
      <p:sp>
        <p:nvSpPr>
          <p:cNvPr id="7" name="Slide Number Placeholder 6"/>
          <p:cNvSpPr>
            <a:spLocks noGrp="1"/>
          </p:cNvSpPr>
          <p:nvPr>
            <p:ph type="sldNum" sz="quarter" idx="12"/>
          </p:nvPr>
        </p:nvSpPr>
        <p:spPr/>
        <p:txBody>
          <a:bodyPr/>
          <a:lstStyle>
            <a:extLst/>
          </a:lstStyle>
          <a:p>
            <a:fld id="{6BC3D062-16A2-47A4-AFD5-591C978CE9AA}" type="slidenum">
              <a:rPr lang="en-IN" smtClean="0"/>
              <a:pPr/>
              <a:t>‹#›</a:t>
            </a:fld>
            <a:endParaRPr lang="en-IN"/>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42900" y="364067"/>
            <a:ext cx="6172200" cy="1524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42900" y="7213600"/>
            <a:ext cx="3030141" cy="1016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3483770" y="7213600"/>
            <a:ext cx="3031331" cy="1016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342900" y="1925726"/>
            <a:ext cx="3030141" cy="5255684"/>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3483769" y="1925726"/>
            <a:ext cx="3031331" cy="5255684"/>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17F71BBF-7C0C-440B-AAFA-021A89F54065}" type="datetimeFigureOut">
              <a:rPr lang="en-IN" smtClean="0"/>
              <a:pPr/>
              <a:t>29-03-2019</a:t>
            </a:fld>
            <a:endParaRPr lang="en-IN"/>
          </a:p>
        </p:txBody>
      </p:sp>
      <p:sp>
        <p:nvSpPr>
          <p:cNvPr id="8" name="Footer Placeholder 7"/>
          <p:cNvSpPr>
            <a:spLocks noGrp="1"/>
          </p:cNvSpPr>
          <p:nvPr>
            <p:ph type="ftr" sz="quarter" idx="11"/>
          </p:nvPr>
        </p:nvSpPr>
        <p:spPr/>
        <p:txBody>
          <a:bodyPr/>
          <a:lstStyle>
            <a:extLst/>
          </a:lstStyle>
          <a:p>
            <a:endParaRPr lang="en-IN"/>
          </a:p>
        </p:txBody>
      </p:sp>
      <p:sp>
        <p:nvSpPr>
          <p:cNvPr id="9" name="Slide Number Placeholder 8"/>
          <p:cNvSpPr>
            <a:spLocks noGrp="1"/>
          </p:cNvSpPr>
          <p:nvPr>
            <p:ph type="sldNum" sz="quarter" idx="12"/>
          </p:nvPr>
        </p:nvSpPr>
        <p:spPr/>
        <p:txBody>
          <a:bodyPr/>
          <a:lstStyle>
            <a:extLst/>
          </a:lstStyle>
          <a:p>
            <a:fld id="{6BC3D062-16A2-47A4-AFD5-591C978CE9AA}" type="slidenum">
              <a:rPr lang="en-IN" smtClean="0"/>
              <a:pPr/>
              <a:t>‹#›</a:t>
            </a:fld>
            <a:endParaRPr lang="en-IN"/>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17F71BBF-7C0C-440B-AAFA-021A89F54065}" type="datetimeFigureOut">
              <a:rPr lang="en-IN" smtClean="0"/>
              <a:pPr/>
              <a:t>29-03-2019</a:t>
            </a:fld>
            <a:endParaRPr lang="en-IN"/>
          </a:p>
        </p:txBody>
      </p:sp>
      <p:sp>
        <p:nvSpPr>
          <p:cNvPr id="4" name="Footer Placeholder 3"/>
          <p:cNvSpPr>
            <a:spLocks noGrp="1"/>
          </p:cNvSpPr>
          <p:nvPr>
            <p:ph type="ftr" sz="quarter" idx="11"/>
          </p:nvPr>
        </p:nvSpPr>
        <p:spPr/>
        <p:txBody>
          <a:bodyPr/>
          <a:lstStyle>
            <a:extLst/>
          </a:lstStyle>
          <a:p>
            <a:endParaRPr lang="en-IN"/>
          </a:p>
        </p:txBody>
      </p:sp>
      <p:sp>
        <p:nvSpPr>
          <p:cNvPr id="5" name="Slide Number Placeholder 4"/>
          <p:cNvSpPr>
            <a:spLocks noGrp="1"/>
          </p:cNvSpPr>
          <p:nvPr>
            <p:ph type="sldNum" sz="quarter" idx="12"/>
          </p:nvPr>
        </p:nvSpPr>
        <p:spPr/>
        <p:txBody>
          <a:bodyPr/>
          <a:lstStyle>
            <a:extLst/>
          </a:lstStyle>
          <a:p>
            <a:fld id="{6BC3D062-16A2-47A4-AFD5-591C978CE9AA}" type="slidenum">
              <a:rPr lang="en-IN" smtClean="0"/>
              <a:pPr/>
              <a:t>‹#›</a:t>
            </a:fld>
            <a:endParaRPr lang="en-IN"/>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17F71BBF-7C0C-440B-AAFA-021A89F54065}" type="datetimeFigureOut">
              <a:rPr lang="en-IN" smtClean="0"/>
              <a:pPr/>
              <a:t>29-03-2019</a:t>
            </a:fld>
            <a:endParaRPr lang="en-IN"/>
          </a:p>
        </p:txBody>
      </p:sp>
      <p:sp>
        <p:nvSpPr>
          <p:cNvPr id="3" name="Footer Placeholder 2"/>
          <p:cNvSpPr>
            <a:spLocks noGrp="1"/>
          </p:cNvSpPr>
          <p:nvPr>
            <p:ph type="ftr" sz="quarter" idx="11"/>
          </p:nvPr>
        </p:nvSpPr>
        <p:spPr/>
        <p:txBody>
          <a:bodyPr/>
          <a:lstStyle>
            <a:extLst/>
          </a:lstStyle>
          <a:p>
            <a:endParaRPr lang="en-IN"/>
          </a:p>
        </p:txBody>
      </p:sp>
      <p:sp>
        <p:nvSpPr>
          <p:cNvPr id="4" name="Slide Number Placeholder 3"/>
          <p:cNvSpPr>
            <a:spLocks noGrp="1"/>
          </p:cNvSpPr>
          <p:nvPr>
            <p:ph type="sldNum" sz="quarter" idx="12"/>
          </p:nvPr>
        </p:nvSpPr>
        <p:spPr/>
        <p:txBody>
          <a:bodyPr/>
          <a:lstStyle>
            <a:extLst/>
          </a:lstStyle>
          <a:p>
            <a:fld id="{6BC3D062-16A2-47A4-AFD5-591C978CE9AA}"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6502400"/>
            <a:ext cx="5611332" cy="6096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3314700" y="7140136"/>
            <a:ext cx="2980944" cy="12192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685800" y="365760"/>
            <a:ext cx="5609844" cy="6096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5045274" y="8543925"/>
            <a:ext cx="1440180" cy="487680"/>
          </a:xfrm>
        </p:spPr>
        <p:txBody>
          <a:bodyPr/>
          <a:lstStyle>
            <a:extLst/>
          </a:lstStyle>
          <a:p>
            <a:fld id="{17F71BBF-7C0C-440B-AAFA-021A89F54065}" type="datetimeFigureOut">
              <a:rPr lang="en-IN" smtClean="0"/>
              <a:pPr/>
              <a:t>29-03-2019</a:t>
            </a:fld>
            <a:endParaRPr lang="en-IN"/>
          </a:p>
        </p:txBody>
      </p:sp>
      <p:sp>
        <p:nvSpPr>
          <p:cNvPr id="6" name="Footer Placeholder 5"/>
          <p:cNvSpPr>
            <a:spLocks noGrp="1"/>
          </p:cNvSpPr>
          <p:nvPr>
            <p:ph type="ftr" sz="quarter" idx="11"/>
          </p:nvPr>
        </p:nvSpPr>
        <p:spPr/>
        <p:txBody>
          <a:bodyPr/>
          <a:lstStyle>
            <a:extLst/>
          </a:lstStyle>
          <a:p>
            <a:endParaRPr lang="en-IN"/>
          </a:p>
        </p:txBody>
      </p:sp>
      <p:sp>
        <p:nvSpPr>
          <p:cNvPr id="7" name="Slide Number Placeholder 6"/>
          <p:cNvSpPr>
            <a:spLocks noGrp="1"/>
          </p:cNvSpPr>
          <p:nvPr>
            <p:ph type="sldNum" sz="quarter" idx="12"/>
          </p:nvPr>
        </p:nvSpPr>
        <p:spPr/>
        <p:txBody>
          <a:bodyPr/>
          <a:lstStyle>
            <a:extLst/>
          </a:lstStyle>
          <a:p>
            <a:fld id="{6BC3D062-16A2-47A4-AFD5-591C978CE9AA}" type="slidenum">
              <a:rPr lang="en-IN" smtClean="0"/>
              <a:pPr/>
              <a:t>‹#›</a:t>
            </a:fld>
            <a:endParaRPr lang="en-I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855924" y="7257870"/>
            <a:ext cx="5372100" cy="864309"/>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171450" y="253291"/>
            <a:ext cx="6515100" cy="585216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7F71BBF-7C0C-440B-AAFA-021A89F54065}" type="datetimeFigureOut">
              <a:rPr lang="en-IN" smtClean="0"/>
              <a:pPr/>
              <a:t>29-03-2019</a:t>
            </a:fld>
            <a:endParaRPr lang="en-IN"/>
          </a:p>
        </p:txBody>
      </p:sp>
      <p:sp>
        <p:nvSpPr>
          <p:cNvPr id="6" name="Footer Placeholder 5"/>
          <p:cNvSpPr>
            <a:spLocks noGrp="1"/>
          </p:cNvSpPr>
          <p:nvPr>
            <p:ph type="ftr" sz="quarter" idx="11"/>
          </p:nvPr>
        </p:nvSpPr>
        <p:spPr>
          <a:xfrm>
            <a:off x="3285054" y="8543926"/>
            <a:ext cx="1763011" cy="486833"/>
          </a:xfrm>
        </p:spPr>
        <p:txBody>
          <a:bodyPr/>
          <a:lstStyle>
            <a:lvl1pPr>
              <a:defRPr>
                <a:solidFill>
                  <a:schemeClr val="tx1"/>
                </a:solidFill>
              </a:defRPr>
            </a:lvl1pPr>
            <a:extLst/>
          </a:lstStyle>
          <a:p>
            <a:endParaRPr lang="en-IN"/>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6BC3D062-16A2-47A4-AFD5-591C978CE9AA}" type="slidenum">
              <a:rPr lang="en-IN" smtClean="0"/>
              <a:pPr/>
              <a:t>‹#›</a:t>
            </a:fld>
            <a:endParaRPr lang="en-IN"/>
          </a:p>
        </p:txBody>
      </p:sp>
      <p:sp>
        <p:nvSpPr>
          <p:cNvPr id="2" name="Title 1"/>
          <p:cNvSpPr>
            <a:spLocks noGrp="1"/>
          </p:cNvSpPr>
          <p:nvPr>
            <p:ph type="title"/>
          </p:nvPr>
        </p:nvSpPr>
        <p:spPr>
          <a:xfrm>
            <a:off x="171450" y="6486830"/>
            <a:ext cx="6056574" cy="750229"/>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374455" y="7926582"/>
            <a:ext cx="3705468" cy="122810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364288" y="7918681"/>
            <a:ext cx="2767838" cy="12446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4532" y="7721671"/>
            <a:ext cx="2551736" cy="1441157"/>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6928" y="7716985"/>
            <a:ext cx="2554132" cy="1445844"/>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6498084" y="6651253"/>
            <a:ext cx="137160" cy="3048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6358272" y="6651253"/>
            <a:ext cx="137160" cy="3048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374455" y="7926582"/>
            <a:ext cx="3705468" cy="122810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364288" y="7918681"/>
            <a:ext cx="2767838" cy="12446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4532" y="7721671"/>
            <a:ext cx="2551736" cy="1441157"/>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6928" y="7716985"/>
            <a:ext cx="2554132" cy="1445844"/>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342900" y="366184"/>
            <a:ext cx="6172200" cy="1524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342900" y="1975105"/>
            <a:ext cx="6172200" cy="6034617"/>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5045274" y="8543925"/>
            <a:ext cx="1440180" cy="487680"/>
          </a:xfrm>
          <a:prstGeom prst="rect">
            <a:avLst/>
          </a:prstGeom>
        </p:spPr>
        <p:txBody>
          <a:bodyPr vert="horz" anchor="b"/>
          <a:lstStyle>
            <a:lvl1pPr algn="l" eaLnBrk="1" latinLnBrk="0" hangingPunct="1">
              <a:defRPr kumimoji="0" sz="1000">
                <a:solidFill>
                  <a:schemeClr val="tx1"/>
                </a:solidFill>
              </a:defRPr>
            </a:lvl1pPr>
            <a:extLst/>
          </a:lstStyle>
          <a:p>
            <a:fld id="{17F71BBF-7C0C-440B-AAFA-021A89F54065}" type="datetimeFigureOut">
              <a:rPr lang="en-IN" smtClean="0"/>
              <a:pPr/>
              <a:t>29-03-2019</a:t>
            </a:fld>
            <a:endParaRPr lang="en-IN"/>
          </a:p>
        </p:txBody>
      </p:sp>
      <p:sp>
        <p:nvSpPr>
          <p:cNvPr id="22" name="Footer Placeholder 21"/>
          <p:cNvSpPr>
            <a:spLocks noGrp="1"/>
          </p:cNvSpPr>
          <p:nvPr>
            <p:ph type="ftr" sz="quarter" idx="3"/>
          </p:nvPr>
        </p:nvSpPr>
        <p:spPr>
          <a:xfrm>
            <a:off x="3285054" y="8543926"/>
            <a:ext cx="1763011" cy="486833"/>
          </a:xfrm>
          <a:prstGeom prst="rect">
            <a:avLst/>
          </a:prstGeom>
        </p:spPr>
        <p:txBody>
          <a:bodyPr vert="horz" anchor="b"/>
          <a:lstStyle>
            <a:lvl1pPr algn="r" eaLnBrk="1" latinLnBrk="0" hangingPunct="1">
              <a:defRPr kumimoji="0" sz="1000">
                <a:solidFill>
                  <a:schemeClr val="tx1"/>
                </a:solidFill>
              </a:defRPr>
            </a:lvl1pPr>
            <a:extLst/>
          </a:lstStyle>
          <a:p>
            <a:endParaRPr lang="en-IN"/>
          </a:p>
        </p:txBody>
      </p:sp>
      <p:sp>
        <p:nvSpPr>
          <p:cNvPr id="18" name="Slide Number Placeholder 17"/>
          <p:cNvSpPr>
            <a:spLocks noGrp="1"/>
          </p:cNvSpPr>
          <p:nvPr>
            <p:ph type="sldNum" sz="quarter" idx="4"/>
          </p:nvPr>
        </p:nvSpPr>
        <p:spPr>
          <a:xfrm>
            <a:off x="6485454" y="8543926"/>
            <a:ext cx="274320" cy="486833"/>
          </a:xfrm>
          <a:prstGeom prst="rect">
            <a:avLst/>
          </a:prstGeom>
        </p:spPr>
        <p:txBody>
          <a:bodyPr vert="horz" anchor="b"/>
          <a:lstStyle>
            <a:lvl1pPr algn="r" eaLnBrk="1" latinLnBrk="0" hangingPunct="1">
              <a:defRPr kumimoji="0" sz="1000" b="0">
                <a:solidFill>
                  <a:schemeClr val="tx1"/>
                </a:solidFill>
              </a:defRPr>
            </a:lvl1pPr>
            <a:extLst/>
          </a:lstStyle>
          <a:p>
            <a:fld id="{6BC3D062-16A2-47A4-AFD5-591C978CE9AA}"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96652" y="1211627"/>
            <a:ext cx="5724636" cy="2438400"/>
          </a:xfrm>
        </p:spPr>
        <p:txBody>
          <a:bodyPr>
            <a:normAutofit/>
          </a:bodyPr>
          <a:lstStyle/>
          <a:p>
            <a:r>
              <a:rPr lang="en-US" sz="8000" dirty="0" smtClean="0"/>
              <a:t>leadership</a:t>
            </a:r>
            <a:endParaRPr lang="en-IN" sz="8000" dirty="0"/>
          </a:p>
        </p:txBody>
      </p:sp>
    </p:spTree>
    <p:extLst>
      <p:ext uri="{BB962C8B-B14F-4D97-AF65-F5344CB8AC3E}">
        <p14:creationId xmlns="" xmlns:p14="http://schemas.microsoft.com/office/powerpoint/2010/main" val="10808935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37160" indent="0">
              <a:buNone/>
            </a:pPr>
            <a:r>
              <a:rPr lang="en-IN" dirty="0"/>
              <a:t>It is considered transactional because leaders offer an exchange; they reward good performances, while punishing bad </a:t>
            </a:r>
            <a:r>
              <a:rPr lang="en-IN" dirty="0" err="1" smtClean="0"/>
              <a:t>practice.While</a:t>
            </a:r>
            <a:r>
              <a:rPr lang="en-IN" dirty="0" smtClean="0"/>
              <a:t> </a:t>
            </a:r>
            <a:r>
              <a:rPr lang="en-IN" dirty="0"/>
              <a:t>this can be an effective way of completing short-term tasks, </a:t>
            </a:r>
            <a:r>
              <a:rPr lang="en-IN" i="1" dirty="0"/>
              <a:t>employees are unlikely to reach their full creative potential in such </a:t>
            </a:r>
            <a:r>
              <a:rPr lang="en-IN" i="1" dirty="0" smtClean="0"/>
              <a:t>condition.</a:t>
            </a:r>
            <a:endParaRPr lang="en-IN" dirty="0"/>
          </a:p>
          <a:p>
            <a:pPr marL="137160" indent="0">
              <a:buNone/>
            </a:pPr>
            <a:endParaRPr lang="en-IN" dirty="0"/>
          </a:p>
        </p:txBody>
      </p:sp>
      <p:sp>
        <p:nvSpPr>
          <p:cNvPr id="2" name="Title 1"/>
          <p:cNvSpPr>
            <a:spLocks noGrp="1"/>
          </p:cNvSpPr>
          <p:nvPr>
            <p:ph type="title"/>
          </p:nvPr>
        </p:nvSpPr>
        <p:spPr/>
        <p:txBody>
          <a:bodyPr/>
          <a:lstStyle/>
          <a:p>
            <a:r>
              <a:rPr lang="en-IN" dirty="0" smtClean="0">
                <a:effectLst/>
              </a:rPr>
              <a:t>2. Transactional </a:t>
            </a:r>
            <a:r>
              <a:rPr lang="en-IN" dirty="0">
                <a:effectLst/>
              </a:rPr>
              <a:t>leadership</a:t>
            </a:r>
          </a:p>
        </p:txBody>
      </p:sp>
    </p:spTree>
    <p:extLst>
      <p:ext uri="{BB962C8B-B14F-4D97-AF65-F5344CB8AC3E}">
        <p14:creationId xmlns="" xmlns:p14="http://schemas.microsoft.com/office/powerpoint/2010/main" val="3759110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37160" indent="0">
              <a:buNone/>
            </a:pPr>
            <a:r>
              <a:rPr lang="en-IN" dirty="0"/>
              <a:t>A more extreme version of transactional leadership, autocratic leaders have significant control over staff and rarely consider worker suggestions or share power</a:t>
            </a:r>
            <a:r>
              <a:rPr lang="en-IN" dirty="0" smtClean="0"/>
              <a:t>.</a:t>
            </a:r>
            <a:r>
              <a:rPr lang="en-IN" dirty="0"/>
              <a:t> There can also be a lack of creativity due to strategic direction coming from a single individual.</a:t>
            </a:r>
          </a:p>
        </p:txBody>
      </p:sp>
      <p:sp>
        <p:nvSpPr>
          <p:cNvPr id="2" name="Title 1"/>
          <p:cNvSpPr>
            <a:spLocks noGrp="1"/>
          </p:cNvSpPr>
          <p:nvPr>
            <p:ph type="title"/>
          </p:nvPr>
        </p:nvSpPr>
        <p:spPr/>
        <p:txBody>
          <a:bodyPr>
            <a:normAutofit fontScale="90000"/>
          </a:bodyPr>
          <a:lstStyle/>
          <a:p>
            <a:r>
              <a:rPr lang="en-IN" dirty="0" smtClean="0">
                <a:effectLst/>
              </a:rPr>
              <a:t>3. Autocratic </a:t>
            </a:r>
            <a:r>
              <a:rPr lang="en-IN" dirty="0">
                <a:effectLst/>
              </a:rPr>
              <a:t>leadership</a:t>
            </a:r>
            <a:br>
              <a:rPr lang="en-IN" dirty="0">
                <a:effectLst/>
              </a:rPr>
            </a:br>
            <a:endParaRPr lang="en-IN" dirty="0"/>
          </a:p>
        </p:txBody>
      </p:sp>
    </p:spTree>
    <p:extLst>
      <p:ext uri="{BB962C8B-B14F-4D97-AF65-F5344CB8AC3E}">
        <p14:creationId xmlns="" xmlns:p14="http://schemas.microsoft.com/office/powerpoint/2010/main" val="11901040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37160" indent="0">
              <a:buNone/>
            </a:pPr>
            <a:r>
              <a:rPr lang="en-IN" dirty="0"/>
              <a:t>This can be effective in creative jobs or workplaces where employees are very experienced. However, it is important that leaders monitor performance and effectively communicate expectations to prevent work standards slipping.</a:t>
            </a:r>
          </a:p>
        </p:txBody>
      </p:sp>
      <p:sp>
        <p:nvSpPr>
          <p:cNvPr id="2" name="Title 1"/>
          <p:cNvSpPr>
            <a:spLocks noGrp="1"/>
          </p:cNvSpPr>
          <p:nvPr>
            <p:ph type="title"/>
          </p:nvPr>
        </p:nvSpPr>
        <p:spPr/>
        <p:txBody>
          <a:bodyPr>
            <a:normAutofit fontScale="90000"/>
          </a:bodyPr>
          <a:lstStyle/>
          <a:p>
            <a:r>
              <a:rPr lang="en-IN" dirty="0" smtClean="0">
                <a:effectLst/>
              </a:rPr>
              <a:t>4. Laissez-faire </a:t>
            </a:r>
            <a:r>
              <a:rPr lang="en-IN" dirty="0">
                <a:effectLst/>
              </a:rPr>
              <a:t>leadership</a:t>
            </a:r>
            <a:br>
              <a:rPr lang="en-IN" dirty="0">
                <a:effectLst/>
              </a:rPr>
            </a:br>
            <a:endParaRPr lang="en-IN" dirty="0"/>
          </a:p>
        </p:txBody>
      </p:sp>
    </p:spTree>
    <p:extLst>
      <p:ext uri="{BB962C8B-B14F-4D97-AF65-F5344CB8AC3E}">
        <p14:creationId xmlns="" xmlns:p14="http://schemas.microsoft.com/office/powerpoint/2010/main" val="5360519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137160" indent="0">
              <a:buNone/>
            </a:pPr>
            <a:r>
              <a:rPr lang="en-IN" dirty="0"/>
              <a:t>Also known as participative leadership, this style – as the name suggests – means leaders often ask for input from team members before making a final </a:t>
            </a:r>
            <a:r>
              <a:rPr lang="en-IN" dirty="0" smtClean="0"/>
              <a:t>decision.</a:t>
            </a:r>
            <a:r>
              <a:rPr lang="en-IN" dirty="0"/>
              <a:t> On the downside, the democratic process is normally slower and may not function well in workplaces where quick decision-making is crucial.</a:t>
            </a:r>
          </a:p>
        </p:txBody>
      </p:sp>
      <p:sp>
        <p:nvSpPr>
          <p:cNvPr id="2" name="Title 1"/>
          <p:cNvSpPr>
            <a:spLocks noGrp="1"/>
          </p:cNvSpPr>
          <p:nvPr>
            <p:ph type="title"/>
          </p:nvPr>
        </p:nvSpPr>
        <p:spPr/>
        <p:txBody>
          <a:bodyPr>
            <a:normAutofit fontScale="90000"/>
          </a:bodyPr>
          <a:lstStyle/>
          <a:p>
            <a:r>
              <a:rPr lang="en-IN" dirty="0" smtClean="0">
                <a:effectLst/>
              </a:rPr>
              <a:t>5. Democratic </a:t>
            </a:r>
            <a:r>
              <a:rPr lang="en-IN" dirty="0">
                <a:effectLst/>
              </a:rPr>
              <a:t>leadership</a:t>
            </a:r>
            <a:br>
              <a:rPr lang="en-IN" dirty="0">
                <a:effectLst/>
              </a:rPr>
            </a:br>
            <a:endParaRPr lang="en-IN" dirty="0"/>
          </a:p>
        </p:txBody>
      </p:sp>
    </p:spTree>
    <p:extLst>
      <p:ext uri="{BB962C8B-B14F-4D97-AF65-F5344CB8AC3E}">
        <p14:creationId xmlns="" xmlns:p14="http://schemas.microsoft.com/office/powerpoint/2010/main" val="15629790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tretch>
            <a:fillRect/>
          </a:stretch>
        </p:blipFill>
        <p:spPr bwMode="auto">
          <a:xfrm>
            <a:off x="1789236" y="2880624"/>
            <a:ext cx="3279529" cy="422306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Title 2"/>
          <p:cNvSpPr>
            <a:spLocks noGrp="1"/>
          </p:cNvSpPr>
          <p:nvPr>
            <p:ph type="title"/>
          </p:nvPr>
        </p:nvSpPr>
        <p:spPr>
          <a:xfrm>
            <a:off x="188640" y="1019605"/>
            <a:ext cx="6172200" cy="1670304"/>
          </a:xfrm>
        </p:spPr>
        <p:txBody>
          <a:bodyPr>
            <a:normAutofit/>
          </a:bodyPr>
          <a:lstStyle/>
          <a:p>
            <a:r>
              <a:rPr lang="en-US" i="1" dirty="0" smtClean="0"/>
              <a:t>Qualities of good leaders</a:t>
            </a:r>
            <a:endParaRPr lang="en-IN" i="1" dirty="0"/>
          </a:p>
        </p:txBody>
      </p:sp>
    </p:spTree>
    <p:extLst>
      <p:ext uri="{BB962C8B-B14F-4D97-AF65-F5344CB8AC3E}">
        <p14:creationId xmlns="" xmlns:p14="http://schemas.microsoft.com/office/powerpoint/2010/main" val="10507954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137160" indent="0">
              <a:buNone/>
            </a:pPr>
            <a:r>
              <a:rPr lang="en-IN" b="1" dirty="0" smtClean="0"/>
              <a:t>The </a:t>
            </a:r>
            <a:r>
              <a:rPr lang="en-IN" b="1" dirty="0"/>
              <a:t>supreme quality of leadership is unquestionably integrity.</a:t>
            </a:r>
            <a:r>
              <a:rPr lang="en-IN" dirty="0"/>
              <a:t> Without it, no real success is possible, no matter whether it is on a section gang, a football field, in an army, or in an office</a:t>
            </a:r>
            <a:r>
              <a:rPr lang="en-IN" dirty="0" smtClean="0"/>
              <a:t>. </a:t>
            </a:r>
            <a:r>
              <a:rPr lang="en-IN" dirty="0"/>
              <a:t>Honesty and integrity are two important ingredients which make a good leader. How can you expect your followers to be honest when you lack these qualities yourself? Leaders succeed when they stick to their values and core beliefs and without ethics, this will not be possible.</a:t>
            </a:r>
          </a:p>
        </p:txBody>
      </p:sp>
      <p:sp>
        <p:nvSpPr>
          <p:cNvPr id="2" name="Title 1"/>
          <p:cNvSpPr>
            <a:spLocks noGrp="1"/>
          </p:cNvSpPr>
          <p:nvPr>
            <p:ph type="title"/>
          </p:nvPr>
        </p:nvSpPr>
        <p:spPr>
          <a:xfrm>
            <a:off x="350658" y="923595"/>
            <a:ext cx="6172200" cy="1524000"/>
          </a:xfrm>
        </p:spPr>
        <p:txBody>
          <a:bodyPr>
            <a:normAutofit fontScale="90000"/>
          </a:bodyPr>
          <a:lstStyle/>
          <a:p>
            <a:pPr marL="742950" indent="-742950">
              <a:buFont typeface="+mj-lt"/>
              <a:buAutoNum type="arabicPeriod"/>
            </a:pPr>
            <a:r>
              <a:rPr lang="en-IN" dirty="0">
                <a:effectLst/>
              </a:rPr>
              <a:t>Honesty and Integrity</a:t>
            </a:r>
            <a:r>
              <a:rPr lang="en-IN" b="0" dirty="0">
                <a:effectLst/>
              </a:rPr>
              <a:t/>
            </a:r>
            <a:br>
              <a:rPr lang="en-IN" b="0" dirty="0">
                <a:effectLst/>
              </a:rPr>
            </a:br>
            <a:endParaRPr lang="en-IN" dirty="0"/>
          </a:p>
        </p:txBody>
      </p:sp>
    </p:spTree>
    <p:extLst>
      <p:ext uri="{BB962C8B-B14F-4D97-AF65-F5344CB8AC3E}">
        <p14:creationId xmlns="" xmlns:p14="http://schemas.microsoft.com/office/powerpoint/2010/main" val="15223707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137160" indent="0">
              <a:buNone/>
            </a:pPr>
            <a:r>
              <a:rPr lang="en-IN" b="1" dirty="0"/>
              <a:t>  </a:t>
            </a:r>
            <a:r>
              <a:rPr lang="en-IN" dirty="0"/>
              <a:t>To be an </a:t>
            </a:r>
            <a:r>
              <a:rPr lang="en-IN" dirty="0" smtClean="0"/>
              <a:t>effective leader, </a:t>
            </a:r>
            <a:r>
              <a:rPr lang="en-IN" dirty="0"/>
              <a:t>you should be confident enough to ensure that other follow your commands. If you are unsure about your own decisions and qualities, then your subordinates will never follow you. As a leader, you have to be oozing with confidence, show some swagger and assertiveness to gain the respect of your subordinates. This does not mean that you should be overconfident, but you should at least reflect the degree of confidence required to ensure that your followers trust you as a leader.</a:t>
            </a:r>
            <a:endParaRPr lang="en-IN" dirty="0">
              <a:latin typeface="+mj-lt"/>
            </a:endParaRPr>
          </a:p>
        </p:txBody>
      </p:sp>
      <p:sp>
        <p:nvSpPr>
          <p:cNvPr id="2" name="Title 1"/>
          <p:cNvSpPr>
            <a:spLocks noGrp="1"/>
          </p:cNvSpPr>
          <p:nvPr>
            <p:ph type="title"/>
          </p:nvPr>
        </p:nvSpPr>
        <p:spPr/>
        <p:txBody>
          <a:bodyPr/>
          <a:lstStyle/>
          <a:p>
            <a:r>
              <a:rPr lang="en-IN" dirty="0" smtClean="0">
                <a:effectLst/>
              </a:rPr>
              <a:t>2. Confidence</a:t>
            </a:r>
            <a:endParaRPr lang="en-IN" dirty="0"/>
          </a:p>
        </p:txBody>
      </p:sp>
    </p:spTree>
    <p:extLst>
      <p:ext uri="{BB962C8B-B14F-4D97-AF65-F5344CB8AC3E}">
        <p14:creationId xmlns="" xmlns:p14="http://schemas.microsoft.com/office/powerpoint/2010/main" val="23520659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137160" indent="0">
              <a:buNone/>
            </a:pPr>
            <a:r>
              <a:rPr lang="en-IN" dirty="0"/>
              <a:t>Until you clearly communicate your vision to your team and tell them the strategy to achieve the goal, it will be very difficult for you to get the results you want. Simply put, if you are unable to communicate your message effectively to your team, you can never be a good leader. A good communicator can be a good leader. Words have the power to motivate people and make them do the unthinkable. If you use them effectively, you can also achieve better result</a:t>
            </a:r>
          </a:p>
        </p:txBody>
      </p:sp>
      <p:sp>
        <p:nvSpPr>
          <p:cNvPr id="2" name="Title 1"/>
          <p:cNvSpPr>
            <a:spLocks noGrp="1"/>
          </p:cNvSpPr>
          <p:nvPr>
            <p:ph type="title"/>
          </p:nvPr>
        </p:nvSpPr>
        <p:spPr/>
        <p:txBody>
          <a:bodyPr>
            <a:normAutofit/>
          </a:bodyPr>
          <a:lstStyle/>
          <a:p>
            <a:r>
              <a:rPr lang="en-IN" dirty="0" smtClean="0">
                <a:effectLst/>
              </a:rPr>
              <a:t>3. Good </a:t>
            </a:r>
            <a:r>
              <a:rPr lang="en-IN" dirty="0">
                <a:effectLst/>
              </a:rPr>
              <a:t>Communicator</a:t>
            </a:r>
            <a:r>
              <a:rPr lang="en-IN" b="0" dirty="0">
                <a:effectLst/>
              </a:rPr>
              <a:t/>
            </a:r>
            <a:br>
              <a:rPr lang="en-IN" b="0" dirty="0">
                <a:effectLst/>
              </a:rPr>
            </a:br>
            <a:endParaRPr lang="en-IN" dirty="0"/>
          </a:p>
        </p:txBody>
      </p:sp>
    </p:spTree>
    <p:extLst>
      <p:ext uri="{BB962C8B-B14F-4D97-AF65-F5344CB8AC3E}">
        <p14:creationId xmlns="" xmlns:p14="http://schemas.microsoft.com/office/powerpoint/2010/main" val="21012465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137160" indent="0">
              <a:buNone/>
            </a:pPr>
            <a:r>
              <a:rPr lang="en-IN" dirty="0"/>
              <a:t>Apart from having a futuristic vision, a leader should have the ability to take the right decision at the right time. Decisions taken by leaders have a profound impact on masses. A leader should think long and hard before taking a decision but once the decision is taken, stand by it. Although, most leaders take decisions on their own, but it is highly recommended that you consult key stakeholders before taking a decision. After all, they are the ones who will benefit or suffer from your decisions.</a:t>
            </a:r>
          </a:p>
        </p:txBody>
      </p:sp>
      <p:sp>
        <p:nvSpPr>
          <p:cNvPr id="2" name="Title 1"/>
          <p:cNvSpPr>
            <a:spLocks noGrp="1"/>
          </p:cNvSpPr>
          <p:nvPr>
            <p:ph type="title"/>
          </p:nvPr>
        </p:nvSpPr>
        <p:spPr/>
        <p:txBody>
          <a:bodyPr>
            <a:normAutofit fontScale="90000"/>
          </a:bodyPr>
          <a:lstStyle/>
          <a:p>
            <a:r>
              <a:rPr lang="en-IN" dirty="0" smtClean="0">
                <a:effectLst/>
              </a:rPr>
              <a:t>4. Decision-Making </a:t>
            </a:r>
            <a:r>
              <a:rPr lang="en-IN" dirty="0">
                <a:effectLst/>
              </a:rPr>
              <a:t>Capabilities</a:t>
            </a:r>
            <a:r>
              <a:rPr lang="en-IN" b="0" dirty="0">
                <a:effectLst/>
              </a:rPr>
              <a:t/>
            </a:r>
            <a:br>
              <a:rPr lang="en-IN" b="0" dirty="0">
                <a:effectLst/>
              </a:rPr>
            </a:br>
            <a:endParaRPr lang="en-IN" dirty="0"/>
          </a:p>
        </p:txBody>
      </p:sp>
    </p:spTree>
    <p:extLst>
      <p:ext uri="{BB962C8B-B14F-4D97-AF65-F5344CB8AC3E}">
        <p14:creationId xmlns="" xmlns:p14="http://schemas.microsoft.com/office/powerpoint/2010/main" val="16876234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137160" indent="0">
              <a:buNone/>
            </a:pPr>
            <a:r>
              <a:rPr lang="en-IN" dirty="0"/>
              <a:t>You cannot do everything, right. It is important for a leader to focus on key responsibilities while leaving the rest to others. By that, I mean empowering your followers and delegating tasks to them. If you continue to micromanage your subordinates, it will develop a lack of trust and more importantly, you will not be able to focus on important matters, as you should be. Delegate tasks to your subordinates and see how they perform. Provide them with all the resources and support they need to achieve the objective and give them a chance to bear the responsibility.</a:t>
            </a:r>
          </a:p>
        </p:txBody>
      </p:sp>
      <p:sp>
        <p:nvSpPr>
          <p:cNvPr id="2" name="Title 1"/>
          <p:cNvSpPr>
            <a:spLocks noGrp="1"/>
          </p:cNvSpPr>
          <p:nvPr>
            <p:ph type="title"/>
          </p:nvPr>
        </p:nvSpPr>
        <p:spPr/>
        <p:txBody>
          <a:bodyPr>
            <a:normAutofit/>
          </a:bodyPr>
          <a:lstStyle/>
          <a:p>
            <a:r>
              <a:rPr lang="en-IN" dirty="0" smtClean="0">
                <a:effectLst/>
              </a:rPr>
              <a:t>5. Delegation </a:t>
            </a:r>
            <a:r>
              <a:rPr lang="en-IN" dirty="0">
                <a:effectLst/>
              </a:rPr>
              <a:t>and Empowerment</a:t>
            </a:r>
            <a:endParaRPr lang="en-IN" b="0" dirty="0">
              <a:effectLst/>
            </a:endParaRPr>
          </a:p>
        </p:txBody>
      </p:sp>
    </p:spTree>
    <p:extLst>
      <p:ext uri="{BB962C8B-B14F-4D97-AF65-F5344CB8AC3E}">
        <p14:creationId xmlns="" xmlns:p14="http://schemas.microsoft.com/office/powerpoint/2010/main" val="29566621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tretch>
            <a:fillRect/>
          </a:stretch>
        </p:blipFill>
        <p:spPr bwMode="auto">
          <a:xfrm>
            <a:off x="609601" y="2057400"/>
            <a:ext cx="5410200" cy="594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0" y="731573"/>
            <a:ext cx="6172200" cy="1524000"/>
          </a:xfrm>
        </p:spPr>
        <p:txBody>
          <a:bodyPr/>
          <a:lstStyle/>
          <a:p>
            <a:r>
              <a:rPr lang="en-US" dirty="0" smtClean="0"/>
              <a:t>Types of leadership style</a:t>
            </a:r>
            <a:endParaRPr lang="en-IN" dirty="0"/>
          </a:p>
        </p:txBody>
      </p:sp>
    </p:spTree>
    <p:extLst>
      <p:ext uri="{BB962C8B-B14F-4D97-AF65-F5344CB8AC3E}">
        <p14:creationId xmlns="" xmlns:p14="http://schemas.microsoft.com/office/powerpoint/2010/main" val="27049472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6652" y="2075723"/>
            <a:ext cx="6172200" cy="5856651"/>
          </a:xfrm>
        </p:spPr>
        <p:txBody>
          <a:bodyPr/>
          <a:lstStyle/>
          <a:p>
            <a:pPr marL="137160" indent="0">
              <a:buNone/>
            </a:pPr>
            <a:r>
              <a:rPr lang="en-IN" dirty="0"/>
              <a:t>Often considered among the most desirable employees, people who show transformational leadership typically inspire staff through effective communication and by creating an </a:t>
            </a:r>
            <a:r>
              <a:rPr lang="en-IN" dirty="0" smtClean="0"/>
              <a:t>environment </a:t>
            </a:r>
            <a:r>
              <a:rPr lang="en-IN" dirty="0"/>
              <a:t>of </a:t>
            </a:r>
            <a:r>
              <a:rPr lang="en-IN" dirty="0" smtClean="0"/>
              <a:t>intellectual </a:t>
            </a:r>
            <a:r>
              <a:rPr lang="en-IN" dirty="0"/>
              <a:t>stimulation.</a:t>
            </a:r>
          </a:p>
        </p:txBody>
      </p:sp>
      <p:sp>
        <p:nvSpPr>
          <p:cNvPr id="2" name="Title 1"/>
          <p:cNvSpPr>
            <a:spLocks noGrp="1"/>
          </p:cNvSpPr>
          <p:nvPr>
            <p:ph type="title"/>
          </p:nvPr>
        </p:nvSpPr>
        <p:spPr>
          <a:xfrm>
            <a:off x="342900" y="366184"/>
            <a:ext cx="6172200" cy="1997571"/>
          </a:xfrm>
        </p:spPr>
        <p:txBody>
          <a:bodyPr>
            <a:normAutofit/>
          </a:bodyPr>
          <a:lstStyle/>
          <a:p>
            <a:pPr marL="742950" indent="-742950">
              <a:buFont typeface="+mj-lt"/>
              <a:buAutoNum type="arabicPeriod"/>
            </a:pPr>
            <a:r>
              <a:rPr lang="en-IN" dirty="0">
                <a:effectLst/>
              </a:rPr>
              <a:t>Transformational leadership</a:t>
            </a:r>
            <a:br>
              <a:rPr lang="en-IN" dirty="0">
                <a:effectLst/>
              </a:rPr>
            </a:br>
            <a:endParaRPr lang="en-IN" dirty="0"/>
          </a:p>
        </p:txBody>
      </p:sp>
    </p:spTree>
    <p:extLst>
      <p:ext uri="{BB962C8B-B14F-4D97-AF65-F5344CB8AC3E}">
        <p14:creationId xmlns="" xmlns:p14="http://schemas.microsoft.com/office/powerpoint/2010/main" val="194080407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65</TotalTime>
  <Words>508</Words>
  <Application>Microsoft Office PowerPoint</Application>
  <PresentationFormat>On-screen Show (4:3)</PresentationFormat>
  <Paragraphs>23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Concourse</vt:lpstr>
      <vt:lpstr>leadership</vt:lpstr>
      <vt:lpstr>Qualities of good leaders</vt:lpstr>
      <vt:lpstr>Honesty and Integrity </vt:lpstr>
      <vt:lpstr>2. Confidence</vt:lpstr>
      <vt:lpstr>3. Good Communicator </vt:lpstr>
      <vt:lpstr>4. Decision-Making Capabilities </vt:lpstr>
      <vt:lpstr>5. Delegation and Empowerment</vt:lpstr>
      <vt:lpstr>Types of leadership style</vt:lpstr>
      <vt:lpstr>Transformational leadership </vt:lpstr>
      <vt:lpstr>2. Transactional leadership</vt:lpstr>
      <vt:lpstr>3. Autocratic leadership </vt:lpstr>
      <vt:lpstr>4. Laissez-faire leadership </vt:lpstr>
      <vt:lpstr>5. Democratic leadership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leadership</dc:title>
  <dc:creator>ABC</dc:creator>
  <cp:lastModifiedBy>Admin</cp:lastModifiedBy>
  <cp:revision>9</cp:revision>
  <dcterms:created xsi:type="dcterms:W3CDTF">2019-03-14T14:49:27Z</dcterms:created>
  <dcterms:modified xsi:type="dcterms:W3CDTF">2019-03-29T08:09:41Z</dcterms:modified>
</cp:coreProperties>
</file>