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6" r:id="rId3"/>
    <p:sldId id="277" r:id="rId4"/>
    <p:sldId id="269" r:id="rId5"/>
    <p:sldId id="267" r:id="rId6"/>
    <p:sldId id="266" r:id="rId7"/>
    <p:sldId id="257" r:id="rId8"/>
    <p:sldId id="270" r:id="rId9"/>
    <p:sldId id="271" r:id="rId10"/>
    <p:sldId id="272" r:id="rId11"/>
    <p:sldId id="273" r:id="rId12"/>
    <p:sldId id="274" r:id="rId13"/>
    <p:sldId id="275" r:id="rId14"/>
    <p:sldId id="258" r:id="rId15"/>
    <p:sldId id="268" r:id="rId16"/>
    <p:sldId id="278" r:id="rId17"/>
    <p:sldId id="279" r:id="rId18"/>
    <p:sldId id="280" r:id="rId19"/>
    <p:sldId id="281" r:id="rId20"/>
    <p:sldId id="262" r:id="rId21"/>
    <p:sldId id="263" r:id="rId22"/>
    <p:sldId id="264" r:id="rId23"/>
    <p:sldId id="265" r:id="rId24"/>
    <p:sldId id="259" r:id="rId25"/>
    <p:sldId id="260" r:id="rId26"/>
    <p:sldId id="261" r:id="rId27"/>
    <p:sldId id="282" r:id="rId28"/>
    <p:sldId id="283" r:id="rId29"/>
    <p:sldId id="284" r:id="rId30"/>
    <p:sldId id="285" r:id="rId31"/>
    <p:sldId id="286" r:id="rId32"/>
    <p:sldId id="287" r:id="rId33"/>
    <p:sldId id="288"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9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C430D1-0629-4C75-9014-FD702AB34A3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50FAEE97-B981-44C6-8AFF-2F034D26E008}">
      <dgm:prSet phldrT="[Text]"/>
      <dgm:spPr/>
      <dgm:t>
        <a:bodyPr/>
        <a:lstStyle/>
        <a:p>
          <a:r>
            <a:rPr lang="en-US" dirty="0" smtClean="0"/>
            <a:t>OBJECTIVES OF HRM</a:t>
          </a:r>
          <a:endParaRPr lang="en-US" dirty="0"/>
        </a:p>
      </dgm:t>
    </dgm:pt>
    <dgm:pt modelId="{64565B68-13F8-40E1-BDF3-71A03790F759}" type="parTrans" cxnId="{4C2413C4-206B-4C92-B14B-12D604A704E7}">
      <dgm:prSet/>
      <dgm:spPr/>
      <dgm:t>
        <a:bodyPr/>
        <a:lstStyle/>
        <a:p>
          <a:endParaRPr lang="en-US"/>
        </a:p>
      </dgm:t>
    </dgm:pt>
    <dgm:pt modelId="{1245650F-448F-4492-8C4C-A28B8545C3BD}" type="sibTrans" cxnId="{4C2413C4-206B-4C92-B14B-12D604A704E7}">
      <dgm:prSet/>
      <dgm:spPr/>
      <dgm:t>
        <a:bodyPr/>
        <a:lstStyle/>
        <a:p>
          <a:endParaRPr lang="en-US"/>
        </a:p>
      </dgm:t>
    </dgm:pt>
    <dgm:pt modelId="{DF8EC4D7-AD16-4C98-94D4-52FB1CE2DC8F}">
      <dgm:prSet phldrT="[Text]"/>
      <dgm:spPr/>
      <dgm:t>
        <a:bodyPr/>
        <a:lstStyle/>
        <a:p>
          <a:r>
            <a:rPr lang="en-US" dirty="0" smtClean="0"/>
            <a:t>SOCIETAL OBJECTIVES</a:t>
          </a:r>
          <a:endParaRPr lang="en-US" dirty="0"/>
        </a:p>
      </dgm:t>
    </dgm:pt>
    <dgm:pt modelId="{B28C2512-ACAE-4D64-947C-084F34DAE6D8}" type="parTrans" cxnId="{C2C3A847-BE09-4F52-A586-49B17640983B}">
      <dgm:prSet/>
      <dgm:spPr/>
      <dgm:t>
        <a:bodyPr/>
        <a:lstStyle/>
        <a:p>
          <a:endParaRPr lang="en-US"/>
        </a:p>
      </dgm:t>
    </dgm:pt>
    <dgm:pt modelId="{BCD0340B-F25C-44AC-894A-32D31F8E0F9C}" type="sibTrans" cxnId="{C2C3A847-BE09-4F52-A586-49B17640983B}">
      <dgm:prSet/>
      <dgm:spPr/>
      <dgm:t>
        <a:bodyPr/>
        <a:lstStyle/>
        <a:p>
          <a:endParaRPr lang="en-US"/>
        </a:p>
      </dgm:t>
    </dgm:pt>
    <dgm:pt modelId="{65C1E4E3-7F30-484F-A7A4-A1FF522015D7}">
      <dgm:prSet phldrT="[Text]"/>
      <dgm:spPr/>
      <dgm:t>
        <a:bodyPr/>
        <a:lstStyle/>
        <a:p>
          <a:r>
            <a:rPr lang="en-US" dirty="0" smtClean="0"/>
            <a:t>ORGANISATIONAL OBJECTIVES</a:t>
          </a:r>
          <a:endParaRPr lang="en-US" dirty="0"/>
        </a:p>
      </dgm:t>
    </dgm:pt>
    <dgm:pt modelId="{D48B7EB8-7ABD-4F16-8068-E2D5D1A8247B}" type="parTrans" cxnId="{3F76C721-F7D2-4B94-ACB1-B98975B958AE}">
      <dgm:prSet/>
      <dgm:spPr/>
      <dgm:t>
        <a:bodyPr/>
        <a:lstStyle/>
        <a:p>
          <a:endParaRPr lang="en-US"/>
        </a:p>
      </dgm:t>
    </dgm:pt>
    <dgm:pt modelId="{71355B95-04D9-4A08-8162-BBAC70C372E3}" type="sibTrans" cxnId="{3F76C721-F7D2-4B94-ACB1-B98975B958AE}">
      <dgm:prSet/>
      <dgm:spPr/>
      <dgm:t>
        <a:bodyPr/>
        <a:lstStyle/>
        <a:p>
          <a:endParaRPr lang="en-US"/>
        </a:p>
      </dgm:t>
    </dgm:pt>
    <dgm:pt modelId="{B4D0E9AD-FC6E-4551-BEAF-7417450A5C16}">
      <dgm:prSet phldrT="[Text]"/>
      <dgm:spPr/>
      <dgm:t>
        <a:bodyPr/>
        <a:lstStyle/>
        <a:p>
          <a:r>
            <a:rPr lang="en-US" dirty="0" smtClean="0"/>
            <a:t>PERSONEL OBJECTIVES</a:t>
          </a:r>
          <a:endParaRPr lang="en-US" dirty="0"/>
        </a:p>
      </dgm:t>
    </dgm:pt>
    <dgm:pt modelId="{4FDF3311-F1E9-4CB6-8AF7-5EC915EDC3C3}" type="parTrans" cxnId="{312FA74B-E076-49D1-97AF-445015D6249E}">
      <dgm:prSet/>
      <dgm:spPr/>
      <dgm:t>
        <a:bodyPr/>
        <a:lstStyle/>
        <a:p>
          <a:endParaRPr lang="en-US"/>
        </a:p>
      </dgm:t>
    </dgm:pt>
    <dgm:pt modelId="{879F14E3-F019-4B6B-AB9C-7593B13E14DA}" type="sibTrans" cxnId="{312FA74B-E076-49D1-97AF-445015D6249E}">
      <dgm:prSet/>
      <dgm:spPr/>
      <dgm:t>
        <a:bodyPr/>
        <a:lstStyle/>
        <a:p>
          <a:endParaRPr lang="en-US"/>
        </a:p>
      </dgm:t>
    </dgm:pt>
    <dgm:pt modelId="{68FB12B5-46FA-4EBC-A3FD-E8E1C220064C}">
      <dgm:prSet/>
      <dgm:spPr/>
      <dgm:t>
        <a:bodyPr/>
        <a:lstStyle/>
        <a:p>
          <a:r>
            <a:rPr lang="en-US" dirty="0" smtClean="0"/>
            <a:t>FUNCTIONAL OBJECTIVES</a:t>
          </a:r>
          <a:endParaRPr lang="en-US" dirty="0"/>
        </a:p>
      </dgm:t>
    </dgm:pt>
    <dgm:pt modelId="{B013E3FD-FC11-4508-9638-BC5BBAB3693B}" type="parTrans" cxnId="{3B125892-7773-4E7C-96EE-2804586DFD2A}">
      <dgm:prSet/>
      <dgm:spPr/>
      <dgm:t>
        <a:bodyPr/>
        <a:lstStyle/>
        <a:p>
          <a:endParaRPr lang="en-US"/>
        </a:p>
      </dgm:t>
    </dgm:pt>
    <dgm:pt modelId="{39F99141-40F8-4EE2-8C0E-0AF81D92269A}" type="sibTrans" cxnId="{3B125892-7773-4E7C-96EE-2804586DFD2A}">
      <dgm:prSet/>
      <dgm:spPr/>
      <dgm:t>
        <a:bodyPr/>
        <a:lstStyle/>
        <a:p>
          <a:endParaRPr lang="en-US"/>
        </a:p>
      </dgm:t>
    </dgm:pt>
    <dgm:pt modelId="{5B2320B5-4648-49F2-ADD7-390D23CF26DE}" type="pres">
      <dgm:prSet presAssocID="{04C430D1-0629-4C75-9014-FD702AB34A3B}" presName="hierChild1" presStyleCnt="0">
        <dgm:presLayoutVars>
          <dgm:orgChart val="1"/>
          <dgm:chPref val="1"/>
          <dgm:dir/>
          <dgm:animOne val="branch"/>
          <dgm:animLvl val="lvl"/>
          <dgm:resizeHandles/>
        </dgm:presLayoutVars>
      </dgm:prSet>
      <dgm:spPr/>
      <dgm:t>
        <a:bodyPr/>
        <a:lstStyle/>
        <a:p>
          <a:endParaRPr lang="en-US"/>
        </a:p>
      </dgm:t>
    </dgm:pt>
    <dgm:pt modelId="{117F7BBB-C73F-4F88-8A0D-460F064F6DB8}" type="pres">
      <dgm:prSet presAssocID="{50FAEE97-B981-44C6-8AFF-2F034D26E008}" presName="hierRoot1" presStyleCnt="0">
        <dgm:presLayoutVars>
          <dgm:hierBranch val="init"/>
        </dgm:presLayoutVars>
      </dgm:prSet>
      <dgm:spPr/>
    </dgm:pt>
    <dgm:pt modelId="{1AFD9FA9-32E6-4279-9F3A-D4513DD39A7D}" type="pres">
      <dgm:prSet presAssocID="{50FAEE97-B981-44C6-8AFF-2F034D26E008}" presName="rootComposite1" presStyleCnt="0"/>
      <dgm:spPr/>
    </dgm:pt>
    <dgm:pt modelId="{65BF62ED-CF05-4F06-BBF2-A4A2261A32D4}" type="pres">
      <dgm:prSet presAssocID="{50FAEE97-B981-44C6-8AFF-2F034D26E008}" presName="rootText1" presStyleLbl="node0" presStyleIdx="0" presStyleCnt="1">
        <dgm:presLayoutVars>
          <dgm:chPref val="3"/>
        </dgm:presLayoutVars>
      </dgm:prSet>
      <dgm:spPr/>
      <dgm:t>
        <a:bodyPr/>
        <a:lstStyle/>
        <a:p>
          <a:endParaRPr lang="en-US"/>
        </a:p>
      </dgm:t>
    </dgm:pt>
    <dgm:pt modelId="{C7D60CB7-D499-4178-8DD1-C7EB0468E187}" type="pres">
      <dgm:prSet presAssocID="{50FAEE97-B981-44C6-8AFF-2F034D26E008}" presName="rootConnector1" presStyleLbl="node1" presStyleIdx="0" presStyleCnt="0"/>
      <dgm:spPr/>
      <dgm:t>
        <a:bodyPr/>
        <a:lstStyle/>
        <a:p>
          <a:endParaRPr lang="en-US"/>
        </a:p>
      </dgm:t>
    </dgm:pt>
    <dgm:pt modelId="{86E4F108-9DF4-4FD6-9EB1-2EACA5E8DC09}" type="pres">
      <dgm:prSet presAssocID="{50FAEE97-B981-44C6-8AFF-2F034D26E008}" presName="hierChild2" presStyleCnt="0"/>
      <dgm:spPr/>
    </dgm:pt>
    <dgm:pt modelId="{6B1740E6-6B7F-4FA9-A484-4757B9726EC1}" type="pres">
      <dgm:prSet presAssocID="{B28C2512-ACAE-4D64-947C-084F34DAE6D8}" presName="Name37" presStyleLbl="parChTrans1D2" presStyleIdx="0" presStyleCnt="4"/>
      <dgm:spPr/>
      <dgm:t>
        <a:bodyPr/>
        <a:lstStyle/>
        <a:p>
          <a:endParaRPr lang="en-US"/>
        </a:p>
      </dgm:t>
    </dgm:pt>
    <dgm:pt modelId="{C7D4B18A-9C0A-4323-AA12-CA93F5160BFD}" type="pres">
      <dgm:prSet presAssocID="{DF8EC4D7-AD16-4C98-94D4-52FB1CE2DC8F}" presName="hierRoot2" presStyleCnt="0">
        <dgm:presLayoutVars>
          <dgm:hierBranch val="init"/>
        </dgm:presLayoutVars>
      </dgm:prSet>
      <dgm:spPr/>
    </dgm:pt>
    <dgm:pt modelId="{05FF4A3B-9472-452B-A6DD-0CD2A8BABE12}" type="pres">
      <dgm:prSet presAssocID="{DF8EC4D7-AD16-4C98-94D4-52FB1CE2DC8F}" presName="rootComposite" presStyleCnt="0"/>
      <dgm:spPr/>
    </dgm:pt>
    <dgm:pt modelId="{1BEEE8EF-C76E-47BE-B9D1-38CE08CA916D}" type="pres">
      <dgm:prSet presAssocID="{DF8EC4D7-AD16-4C98-94D4-52FB1CE2DC8F}" presName="rootText" presStyleLbl="node2" presStyleIdx="0" presStyleCnt="4">
        <dgm:presLayoutVars>
          <dgm:chPref val="3"/>
        </dgm:presLayoutVars>
      </dgm:prSet>
      <dgm:spPr/>
      <dgm:t>
        <a:bodyPr/>
        <a:lstStyle/>
        <a:p>
          <a:endParaRPr lang="en-US"/>
        </a:p>
      </dgm:t>
    </dgm:pt>
    <dgm:pt modelId="{9903947E-F2FB-4036-A7AF-3BA6AA7FC02A}" type="pres">
      <dgm:prSet presAssocID="{DF8EC4D7-AD16-4C98-94D4-52FB1CE2DC8F}" presName="rootConnector" presStyleLbl="node2" presStyleIdx="0" presStyleCnt="4"/>
      <dgm:spPr/>
      <dgm:t>
        <a:bodyPr/>
        <a:lstStyle/>
        <a:p>
          <a:endParaRPr lang="en-US"/>
        </a:p>
      </dgm:t>
    </dgm:pt>
    <dgm:pt modelId="{18F72379-95D8-42E0-AB27-35C3F1AF2005}" type="pres">
      <dgm:prSet presAssocID="{DF8EC4D7-AD16-4C98-94D4-52FB1CE2DC8F}" presName="hierChild4" presStyleCnt="0"/>
      <dgm:spPr/>
    </dgm:pt>
    <dgm:pt modelId="{60781435-69BE-4290-9AB7-C040A80DD4B8}" type="pres">
      <dgm:prSet presAssocID="{DF8EC4D7-AD16-4C98-94D4-52FB1CE2DC8F}" presName="hierChild5" presStyleCnt="0"/>
      <dgm:spPr/>
    </dgm:pt>
    <dgm:pt modelId="{7BA14980-D8DA-4F73-A18A-2734E48D3386}" type="pres">
      <dgm:prSet presAssocID="{D48B7EB8-7ABD-4F16-8068-E2D5D1A8247B}" presName="Name37" presStyleLbl="parChTrans1D2" presStyleIdx="1" presStyleCnt="4"/>
      <dgm:spPr/>
      <dgm:t>
        <a:bodyPr/>
        <a:lstStyle/>
        <a:p>
          <a:endParaRPr lang="en-US"/>
        </a:p>
      </dgm:t>
    </dgm:pt>
    <dgm:pt modelId="{E861C987-3286-47E3-9A71-7A3BC766541A}" type="pres">
      <dgm:prSet presAssocID="{65C1E4E3-7F30-484F-A7A4-A1FF522015D7}" presName="hierRoot2" presStyleCnt="0">
        <dgm:presLayoutVars>
          <dgm:hierBranch val="init"/>
        </dgm:presLayoutVars>
      </dgm:prSet>
      <dgm:spPr/>
    </dgm:pt>
    <dgm:pt modelId="{056A17F5-E358-43A4-8981-783F79A32191}" type="pres">
      <dgm:prSet presAssocID="{65C1E4E3-7F30-484F-A7A4-A1FF522015D7}" presName="rootComposite" presStyleCnt="0"/>
      <dgm:spPr/>
    </dgm:pt>
    <dgm:pt modelId="{A06B56CF-3CB8-4C14-9336-D7F9F87CEC4D}" type="pres">
      <dgm:prSet presAssocID="{65C1E4E3-7F30-484F-A7A4-A1FF522015D7}" presName="rootText" presStyleLbl="node2" presStyleIdx="1" presStyleCnt="4">
        <dgm:presLayoutVars>
          <dgm:chPref val="3"/>
        </dgm:presLayoutVars>
      </dgm:prSet>
      <dgm:spPr/>
      <dgm:t>
        <a:bodyPr/>
        <a:lstStyle/>
        <a:p>
          <a:endParaRPr lang="en-US"/>
        </a:p>
      </dgm:t>
    </dgm:pt>
    <dgm:pt modelId="{D8300CB2-E7D8-4657-BD6E-A91DD73A008A}" type="pres">
      <dgm:prSet presAssocID="{65C1E4E3-7F30-484F-A7A4-A1FF522015D7}" presName="rootConnector" presStyleLbl="node2" presStyleIdx="1" presStyleCnt="4"/>
      <dgm:spPr/>
      <dgm:t>
        <a:bodyPr/>
        <a:lstStyle/>
        <a:p>
          <a:endParaRPr lang="en-US"/>
        </a:p>
      </dgm:t>
    </dgm:pt>
    <dgm:pt modelId="{9E1175C3-ECFA-4427-AEB2-1A8114B94863}" type="pres">
      <dgm:prSet presAssocID="{65C1E4E3-7F30-484F-A7A4-A1FF522015D7}" presName="hierChild4" presStyleCnt="0"/>
      <dgm:spPr/>
    </dgm:pt>
    <dgm:pt modelId="{5BC9A326-0BA5-4C44-A44F-9D21C05E9E52}" type="pres">
      <dgm:prSet presAssocID="{65C1E4E3-7F30-484F-A7A4-A1FF522015D7}" presName="hierChild5" presStyleCnt="0"/>
      <dgm:spPr/>
    </dgm:pt>
    <dgm:pt modelId="{F603D1F6-FA4E-450E-BE3C-1B9FF09EEDFB}" type="pres">
      <dgm:prSet presAssocID="{4FDF3311-F1E9-4CB6-8AF7-5EC915EDC3C3}" presName="Name37" presStyleLbl="parChTrans1D2" presStyleIdx="2" presStyleCnt="4"/>
      <dgm:spPr/>
      <dgm:t>
        <a:bodyPr/>
        <a:lstStyle/>
        <a:p>
          <a:endParaRPr lang="en-US"/>
        </a:p>
      </dgm:t>
    </dgm:pt>
    <dgm:pt modelId="{2BFAADB5-1206-4CC8-B8CC-33E9CB3373CD}" type="pres">
      <dgm:prSet presAssocID="{B4D0E9AD-FC6E-4551-BEAF-7417450A5C16}" presName="hierRoot2" presStyleCnt="0">
        <dgm:presLayoutVars>
          <dgm:hierBranch val="init"/>
        </dgm:presLayoutVars>
      </dgm:prSet>
      <dgm:spPr/>
    </dgm:pt>
    <dgm:pt modelId="{3C6C2794-A7C1-4F10-9238-1FA8A31675EF}" type="pres">
      <dgm:prSet presAssocID="{B4D0E9AD-FC6E-4551-BEAF-7417450A5C16}" presName="rootComposite" presStyleCnt="0"/>
      <dgm:spPr/>
    </dgm:pt>
    <dgm:pt modelId="{5A1D4F73-BE9B-4132-BBBE-0170C528FDF6}" type="pres">
      <dgm:prSet presAssocID="{B4D0E9AD-FC6E-4551-BEAF-7417450A5C16}" presName="rootText" presStyleLbl="node2" presStyleIdx="2" presStyleCnt="4">
        <dgm:presLayoutVars>
          <dgm:chPref val="3"/>
        </dgm:presLayoutVars>
      </dgm:prSet>
      <dgm:spPr/>
      <dgm:t>
        <a:bodyPr/>
        <a:lstStyle/>
        <a:p>
          <a:endParaRPr lang="en-US"/>
        </a:p>
      </dgm:t>
    </dgm:pt>
    <dgm:pt modelId="{E7B2B7D3-B3C2-410F-9A9C-35FDAF863C5D}" type="pres">
      <dgm:prSet presAssocID="{B4D0E9AD-FC6E-4551-BEAF-7417450A5C16}" presName="rootConnector" presStyleLbl="node2" presStyleIdx="2" presStyleCnt="4"/>
      <dgm:spPr/>
      <dgm:t>
        <a:bodyPr/>
        <a:lstStyle/>
        <a:p>
          <a:endParaRPr lang="en-US"/>
        </a:p>
      </dgm:t>
    </dgm:pt>
    <dgm:pt modelId="{A2C7DE9A-2254-4303-B3F3-34A40F6764F4}" type="pres">
      <dgm:prSet presAssocID="{B4D0E9AD-FC6E-4551-BEAF-7417450A5C16}" presName="hierChild4" presStyleCnt="0"/>
      <dgm:spPr/>
    </dgm:pt>
    <dgm:pt modelId="{B39B4C43-2A27-4431-B2CD-1D72FEA7E8BC}" type="pres">
      <dgm:prSet presAssocID="{B4D0E9AD-FC6E-4551-BEAF-7417450A5C16}" presName="hierChild5" presStyleCnt="0"/>
      <dgm:spPr/>
    </dgm:pt>
    <dgm:pt modelId="{1D7DD680-802F-47CA-B0E5-61B757338332}" type="pres">
      <dgm:prSet presAssocID="{B013E3FD-FC11-4508-9638-BC5BBAB3693B}" presName="Name37" presStyleLbl="parChTrans1D2" presStyleIdx="3" presStyleCnt="4"/>
      <dgm:spPr/>
      <dgm:t>
        <a:bodyPr/>
        <a:lstStyle/>
        <a:p>
          <a:endParaRPr lang="en-US"/>
        </a:p>
      </dgm:t>
    </dgm:pt>
    <dgm:pt modelId="{72B8E6C0-5BC9-45AC-ACE7-E9AE254F34CD}" type="pres">
      <dgm:prSet presAssocID="{68FB12B5-46FA-4EBC-A3FD-E8E1C220064C}" presName="hierRoot2" presStyleCnt="0">
        <dgm:presLayoutVars>
          <dgm:hierBranch val="init"/>
        </dgm:presLayoutVars>
      </dgm:prSet>
      <dgm:spPr/>
    </dgm:pt>
    <dgm:pt modelId="{86A23A6B-2894-473F-8D90-D8DC48629922}" type="pres">
      <dgm:prSet presAssocID="{68FB12B5-46FA-4EBC-A3FD-E8E1C220064C}" presName="rootComposite" presStyleCnt="0"/>
      <dgm:spPr/>
    </dgm:pt>
    <dgm:pt modelId="{F15382DA-9980-4095-B86C-528EE8CE075E}" type="pres">
      <dgm:prSet presAssocID="{68FB12B5-46FA-4EBC-A3FD-E8E1C220064C}" presName="rootText" presStyleLbl="node2" presStyleIdx="3" presStyleCnt="4">
        <dgm:presLayoutVars>
          <dgm:chPref val="3"/>
        </dgm:presLayoutVars>
      </dgm:prSet>
      <dgm:spPr/>
      <dgm:t>
        <a:bodyPr/>
        <a:lstStyle/>
        <a:p>
          <a:endParaRPr lang="en-US"/>
        </a:p>
      </dgm:t>
    </dgm:pt>
    <dgm:pt modelId="{7E296FF8-25C3-40EA-B7FE-1EACEBBCC9F4}" type="pres">
      <dgm:prSet presAssocID="{68FB12B5-46FA-4EBC-A3FD-E8E1C220064C}" presName="rootConnector" presStyleLbl="node2" presStyleIdx="3" presStyleCnt="4"/>
      <dgm:spPr/>
      <dgm:t>
        <a:bodyPr/>
        <a:lstStyle/>
        <a:p>
          <a:endParaRPr lang="en-US"/>
        </a:p>
      </dgm:t>
    </dgm:pt>
    <dgm:pt modelId="{8B788022-87EC-461C-8229-A16CBE9C9093}" type="pres">
      <dgm:prSet presAssocID="{68FB12B5-46FA-4EBC-A3FD-E8E1C220064C}" presName="hierChild4" presStyleCnt="0"/>
      <dgm:spPr/>
    </dgm:pt>
    <dgm:pt modelId="{5B36DA0A-7ECD-46DC-A601-B588A67C964B}" type="pres">
      <dgm:prSet presAssocID="{68FB12B5-46FA-4EBC-A3FD-E8E1C220064C}" presName="hierChild5" presStyleCnt="0"/>
      <dgm:spPr/>
    </dgm:pt>
    <dgm:pt modelId="{AD141033-2026-4F5C-B148-D91BF71A18AF}" type="pres">
      <dgm:prSet presAssocID="{50FAEE97-B981-44C6-8AFF-2F034D26E008}" presName="hierChild3" presStyleCnt="0"/>
      <dgm:spPr/>
    </dgm:pt>
  </dgm:ptLst>
  <dgm:cxnLst>
    <dgm:cxn modelId="{2BD605C9-05FB-4A38-8066-9DDAF0667F3E}" type="presOf" srcId="{DF8EC4D7-AD16-4C98-94D4-52FB1CE2DC8F}" destId="{9903947E-F2FB-4036-A7AF-3BA6AA7FC02A}" srcOrd="1" destOrd="0" presId="urn:microsoft.com/office/officeart/2005/8/layout/orgChart1"/>
    <dgm:cxn modelId="{76C58392-25A3-48A5-B726-1EB72B2CCD1C}" type="presOf" srcId="{04C430D1-0629-4C75-9014-FD702AB34A3B}" destId="{5B2320B5-4648-49F2-ADD7-390D23CF26DE}" srcOrd="0" destOrd="0" presId="urn:microsoft.com/office/officeart/2005/8/layout/orgChart1"/>
    <dgm:cxn modelId="{312FA74B-E076-49D1-97AF-445015D6249E}" srcId="{50FAEE97-B981-44C6-8AFF-2F034D26E008}" destId="{B4D0E9AD-FC6E-4551-BEAF-7417450A5C16}" srcOrd="2" destOrd="0" parTransId="{4FDF3311-F1E9-4CB6-8AF7-5EC915EDC3C3}" sibTransId="{879F14E3-F019-4B6B-AB9C-7593B13E14DA}"/>
    <dgm:cxn modelId="{8D5B942B-B36E-4EB3-AA0C-FF639CF03FF2}" type="presOf" srcId="{D48B7EB8-7ABD-4F16-8068-E2D5D1A8247B}" destId="{7BA14980-D8DA-4F73-A18A-2734E48D3386}" srcOrd="0" destOrd="0" presId="urn:microsoft.com/office/officeart/2005/8/layout/orgChart1"/>
    <dgm:cxn modelId="{3B125892-7773-4E7C-96EE-2804586DFD2A}" srcId="{50FAEE97-B981-44C6-8AFF-2F034D26E008}" destId="{68FB12B5-46FA-4EBC-A3FD-E8E1C220064C}" srcOrd="3" destOrd="0" parTransId="{B013E3FD-FC11-4508-9638-BC5BBAB3693B}" sibTransId="{39F99141-40F8-4EE2-8C0E-0AF81D92269A}"/>
    <dgm:cxn modelId="{93F122B3-3A55-4689-A86D-986F24BFC29C}" type="presOf" srcId="{65C1E4E3-7F30-484F-A7A4-A1FF522015D7}" destId="{A06B56CF-3CB8-4C14-9336-D7F9F87CEC4D}" srcOrd="0" destOrd="0" presId="urn:microsoft.com/office/officeart/2005/8/layout/orgChart1"/>
    <dgm:cxn modelId="{3F76C721-F7D2-4B94-ACB1-B98975B958AE}" srcId="{50FAEE97-B981-44C6-8AFF-2F034D26E008}" destId="{65C1E4E3-7F30-484F-A7A4-A1FF522015D7}" srcOrd="1" destOrd="0" parTransId="{D48B7EB8-7ABD-4F16-8068-E2D5D1A8247B}" sibTransId="{71355B95-04D9-4A08-8162-BBAC70C372E3}"/>
    <dgm:cxn modelId="{C2C3A847-BE09-4F52-A586-49B17640983B}" srcId="{50FAEE97-B981-44C6-8AFF-2F034D26E008}" destId="{DF8EC4D7-AD16-4C98-94D4-52FB1CE2DC8F}" srcOrd="0" destOrd="0" parTransId="{B28C2512-ACAE-4D64-947C-084F34DAE6D8}" sibTransId="{BCD0340B-F25C-44AC-894A-32D31F8E0F9C}"/>
    <dgm:cxn modelId="{320D1256-4EEC-42AB-874C-038411D06031}" type="presOf" srcId="{68FB12B5-46FA-4EBC-A3FD-E8E1C220064C}" destId="{7E296FF8-25C3-40EA-B7FE-1EACEBBCC9F4}" srcOrd="1" destOrd="0" presId="urn:microsoft.com/office/officeart/2005/8/layout/orgChart1"/>
    <dgm:cxn modelId="{4DA32209-E2FB-44CD-91B8-E665F06313B5}" type="presOf" srcId="{68FB12B5-46FA-4EBC-A3FD-E8E1C220064C}" destId="{F15382DA-9980-4095-B86C-528EE8CE075E}" srcOrd="0" destOrd="0" presId="urn:microsoft.com/office/officeart/2005/8/layout/orgChart1"/>
    <dgm:cxn modelId="{9DA76F4D-E1BB-4FE0-940C-CC05D05A9396}" type="presOf" srcId="{B28C2512-ACAE-4D64-947C-084F34DAE6D8}" destId="{6B1740E6-6B7F-4FA9-A484-4757B9726EC1}" srcOrd="0" destOrd="0" presId="urn:microsoft.com/office/officeart/2005/8/layout/orgChart1"/>
    <dgm:cxn modelId="{A039589E-2292-4361-97C7-5E4A19D5C2F7}" type="presOf" srcId="{50FAEE97-B981-44C6-8AFF-2F034D26E008}" destId="{65BF62ED-CF05-4F06-BBF2-A4A2261A32D4}" srcOrd="0" destOrd="0" presId="urn:microsoft.com/office/officeart/2005/8/layout/orgChart1"/>
    <dgm:cxn modelId="{9B6E6675-52E9-459B-8235-BC891AE44CF0}" type="presOf" srcId="{65C1E4E3-7F30-484F-A7A4-A1FF522015D7}" destId="{D8300CB2-E7D8-4657-BD6E-A91DD73A008A}" srcOrd="1" destOrd="0" presId="urn:microsoft.com/office/officeart/2005/8/layout/orgChart1"/>
    <dgm:cxn modelId="{519863E1-AEB9-41C1-B49B-63ADF9EDE06C}" type="presOf" srcId="{B013E3FD-FC11-4508-9638-BC5BBAB3693B}" destId="{1D7DD680-802F-47CA-B0E5-61B757338332}" srcOrd="0" destOrd="0" presId="urn:microsoft.com/office/officeart/2005/8/layout/orgChart1"/>
    <dgm:cxn modelId="{3789700E-8196-4954-A74E-81727829B624}" type="presOf" srcId="{B4D0E9AD-FC6E-4551-BEAF-7417450A5C16}" destId="{E7B2B7D3-B3C2-410F-9A9C-35FDAF863C5D}" srcOrd="1" destOrd="0" presId="urn:microsoft.com/office/officeart/2005/8/layout/orgChart1"/>
    <dgm:cxn modelId="{779C2D7B-61AE-4A77-A0D5-8B39007EBDCA}" type="presOf" srcId="{4FDF3311-F1E9-4CB6-8AF7-5EC915EDC3C3}" destId="{F603D1F6-FA4E-450E-BE3C-1B9FF09EEDFB}" srcOrd="0" destOrd="0" presId="urn:microsoft.com/office/officeart/2005/8/layout/orgChart1"/>
    <dgm:cxn modelId="{FDF6A5C6-58F0-43B8-A4D9-10C6A080C0A1}" type="presOf" srcId="{DF8EC4D7-AD16-4C98-94D4-52FB1CE2DC8F}" destId="{1BEEE8EF-C76E-47BE-B9D1-38CE08CA916D}" srcOrd="0" destOrd="0" presId="urn:microsoft.com/office/officeart/2005/8/layout/orgChart1"/>
    <dgm:cxn modelId="{88069BB8-FFB6-490E-9871-40D063598B4D}" type="presOf" srcId="{B4D0E9AD-FC6E-4551-BEAF-7417450A5C16}" destId="{5A1D4F73-BE9B-4132-BBBE-0170C528FDF6}" srcOrd="0" destOrd="0" presId="urn:microsoft.com/office/officeart/2005/8/layout/orgChart1"/>
    <dgm:cxn modelId="{4C2413C4-206B-4C92-B14B-12D604A704E7}" srcId="{04C430D1-0629-4C75-9014-FD702AB34A3B}" destId="{50FAEE97-B981-44C6-8AFF-2F034D26E008}" srcOrd="0" destOrd="0" parTransId="{64565B68-13F8-40E1-BDF3-71A03790F759}" sibTransId="{1245650F-448F-4492-8C4C-A28B8545C3BD}"/>
    <dgm:cxn modelId="{F79DEC70-60CF-4EA6-88F2-875C7B22C2DC}" type="presOf" srcId="{50FAEE97-B981-44C6-8AFF-2F034D26E008}" destId="{C7D60CB7-D499-4178-8DD1-C7EB0468E187}" srcOrd="1" destOrd="0" presId="urn:microsoft.com/office/officeart/2005/8/layout/orgChart1"/>
    <dgm:cxn modelId="{CC88151A-CACC-49DC-887E-C6EBE40A9D92}" type="presParOf" srcId="{5B2320B5-4648-49F2-ADD7-390D23CF26DE}" destId="{117F7BBB-C73F-4F88-8A0D-460F064F6DB8}" srcOrd="0" destOrd="0" presId="urn:microsoft.com/office/officeart/2005/8/layout/orgChart1"/>
    <dgm:cxn modelId="{856C42D3-9793-43D5-8885-C1C3595F5BAC}" type="presParOf" srcId="{117F7BBB-C73F-4F88-8A0D-460F064F6DB8}" destId="{1AFD9FA9-32E6-4279-9F3A-D4513DD39A7D}" srcOrd="0" destOrd="0" presId="urn:microsoft.com/office/officeart/2005/8/layout/orgChart1"/>
    <dgm:cxn modelId="{F9DD02C0-4967-4884-9B1C-803CFE3959BD}" type="presParOf" srcId="{1AFD9FA9-32E6-4279-9F3A-D4513DD39A7D}" destId="{65BF62ED-CF05-4F06-BBF2-A4A2261A32D4}" srcOrd="0" destOrd="0" presId="urn:microsoft.com/office/officeart/2005/8/layout/orgChart1"/>
    <dgm:cxn modelId="{531C997C-B4EB-4FAF-ADC5-6E310777C208}" type="presParOf" srcId="{1AFD9FA9-32E6-4279-9F3A-D4513DD39A7D}" destId="{C7D60CB7-D499-4178-8DD1-C7EB0468E187}" srcOrd="1" destOrd="0" presId="urn:microsoft.com/office/officeart/2005/8/layout/orgChart1"/>
    <dgm:cxn modelId="{29B9DA9C-A6EA-4EDC-880A-8A2499646F64}" type="presParOf" srcId="{117F7BBB-C73F-4F88-8A0D-460F064F6DB8}" destId="{86E4F108-9DF4-4FD6-9EB1-2EACA5E8DC09}" srcOrd="1" destOrd="0" presId="urn:microsoft.com/office/officeart/2005/8/layout/orgChart1"/>
    <dgm:cxn modelId="{DC3FDCC9-BB91-4493-926A-8714BE925507}" type="presParOf" srcId="{86E4F108-9DF4-4FD6-9EB1-2EACA5E8DC09}" destId="{6B1740E6-6B7F-4FA9-A484-4757B9726EC1}" srcOrd="0" destOrd="0" presId="urn:microsoft.com/office/officeart/2005/8/layout/orgChart1"/>
    <dgm:cxn modelId="{279B1ABE-D185-4084-B942-722EA26FE96B}" type="presParOf" srcId="{86E4F108-9DF4-4FD6-9EB1-2EACA5E8DC09}" destId="{C7D4B18A-9C0A-4323-AA12-CA93F5160BFD}" srcOrd="1" destOrd="0" presId="urn:microsoft.com/office/officeart/2005/8/layout/orgChart1"/>
    <dgm:cxn modelId="{B3CE7530-C377-4AA9-A515-3A262221DE98}" type="presParOf" srcId="{C7D4B18A-9C0A-4323-AA12-CA93F5160BFD}" destId="{05FF4A3B-9472-452B-A6DD-0CD2A8BABE12}" srcOrd="0" destOrd="0" presId="urn:microsoft.com/office/officeart/2005/8/layout/orgChart1"/>
    <dgm:cxn modelId="{C4FE85CD-1AD7-458C-BAA4-47A947119651}" type="presParOf" srcId="{05FF4A3B-9472-452B-A6DD-0CD2A8BABE12}" destId="{1BEEE8EF-C76E-47BE-B9D1-38CE08CA916D}" srcOrd="0" destOrd="0" presId="urn:microsoft.com/office/officeart/2005/8/layout/orgChart1"/>
    <dgm:cxn modelId="{3A96171B-455C-439E-B9CD-BD34AC4F1CC1}" type="presParOf" srcId="{05FF4A3B-9472-452B-A6DD-0CD2A8BABE12}" destId="{9903947E-F2FB-4036-A7AF-3BA6AA7FC02A}" srcOrd="1" destOrd="0" presId="urn:microsoft.com/office/officeart/2005/8/layout/orgChart1"/>
    <dgm:cxn modelId="{5EF32DBE-ABBF-4820-9958-AB76534D65E9}" type="presParOf" srcId="{C7D4B18A-9C0A-4323-AA12-CA93F5160BFD}" destId="{18F72379-95D8-42E0-AB27-35C3F1AF2005}" srcOrd="1" destOrd="0" presId="urn:microsoft.com/office/officeart/2005/8/layout/orgChart1"/>
    <dgm:cxn modelId="{D66A1E46-F1CF-40D1-815A-0EBF126898FD}" type="presParOf" srcId="{C7D4B18A-9C0A-4323-AA12-CA93F5160BFD}" destId="{60781435-69BE-4290-9AB7-C040A80DD4B8}" srcOrd="2" destOrd="0" presId="urn:microsoft.com/office/officeart/2005/8/layout/orgChart1"/>
    <dgm:cxn modelId="{97FFC467-4EB4-4222-BEA8-2630F5235DA9}" type="presParOf" srcId="{86E4F108-9DF4-4FD6-9EB1-2EACA5E8DC09}" destId="{7BA14980-D8DA-4F73-A18A-2734E48D3386}" srcOrd="2" destOrd="0" presId="urn:microsoft.com/office/officeart/2005/8/layout/orgChart1"/>
    <dgm:cxn modelId="{94861F2A-BC9B-4153-863E-C9D40E519024}" type="presParOf" srcId="{86E4F108-9DF4-4FD6-9EB1-2EACA5E8DC09}" destId="{E861C987-3286-47E3-9A71-7A3BC766541A}" srcOrd="3" destOrd="0" presId="urn:microsoft.com/office/officeart/2005/8/layout/orgChart1"/>
    <dgm:cxn modelId="{067CDC94-A690-48A2-BCAB-E0B2548198F8}" type="presParOf" srcId="{E861C987-3286-47E3-9A71-7A3BC766541A}" destId="{056A17F5-E358-43A4-8981-783F79A32191}" srcOrd="0" destOrd="0" presId="urn:microsoft.com/office/officeart/2005/8/layout/orgChart1"/>
    <dgm:cxn modelId="{E6086442-8397-49A5-92D8-FB4ECD654A4C}" type="presParOf" srcId="{056A17F5-E358-43A4-8981-783F79A32191}" destId="{A06B56CF-3CB8-4C14-9336-D7F9F87CEC4D}" srcOrd="0" destOrd="0" presId="urn:microsoft.com/office/officeart/2005/8/layout/orgChart1"/>
    <dgm:cxn modelId="{7C8F5CB5-2BA8-40AC-95F3-0B3E53BEC4A4}" type="presParOf" srcId="{056A17F5-E358-43A4-8981-783F79A32191}" destId="{D8300CB2-E7D8-4657-BD6E-A91DD73A008A}" srcOrd="1" destOrd="0" presId="urn:microsoft.com/office/officeart/2005/8/layout/orgChart1"/>
    <dgm:cxn modelId="{A227799E-CEFF-4784-AF32-34AAF8D6B27A}" type="presParOf" srcId="{E861C987-3286-47E3-9A71-7A3BC766541A}" destId="{9E1175C3-ECFA-4427-AEB2-1A8114B94863}" srcOrd="1" destOrd="0" presId="urn:microsoft.com/office/officeart/2005/8/layout/orgChart1"/>
    <dgm:cxn modelId="{3BD1FB22-D085-41E6-AB8F-1867212BB8EA}" type="presParOf" srcId="{E861C987-3286-47E3-9A71-7A3BC766541A}" destId="{5BC9A326-0BA5-4C44-A44F-9D21C05E9E52}" srcOrd="2" destOrd="0" presId="urn:microsoft.com/office/officeart/2005/8/layout/orgChart1"/>
    <dgm:cxn modelId="{974578EB-D124-4F89-83B7-13BA30B7DC36}" type="presParOf" srcId="{86E4F108-9DF4-4FD6-9EB1-2EACA5E8DC09}" destId="{F603D1F6-FA4E-450E-BE3C-1B9FF09EEDFB}" srcOrd="4" destOrd="0" presId="urn:microsoft.com/office/officeart/2005/8/layout/orgChart1"/>
    <dgm:cxn modelId="{6EDBECA3-24F1-40B5-BC0C-EB0CDFAAED89}" type="presParOf" srcId="{86E4F108-9DF4-4FD6-9EB1-2EACA5E8DC09}" destId="{2BFAADB5-1206-4CC8-B8CC-33E9CB3373CD}" srcOrd="5" destOrd="0" presId="urn:microsoft.com/office/officeart/2005/8/layout/orgChart1"/>
    <dgm:cxn modelId="{A70FB068-6D8F-4DB5-807A-C352C1839E03}" type="presParOf" srcId="{2BFAADB5-1206-4CC8-B8CC-33E9CB3373CD}" destId="{3C6C2794-A7C1-4F10-9238-1FA8A31675EF}" srcOrd="0" destOrd="0" presId="urn:microsoft.com/office/officeart/2005/8/layout/orgChart1"/>
    <dgm:cxn modelId="{6D7FA5D7-F20C-4F87-8454-4990D0BE0D90}" type="presParOf" srcId="{3C6C2794-A7C1-4F10-9238-1FA8A31675EF}" destId="{5A1D4F73-BE9B-4132-BBBE-0170C528FDF6}" srcOrd="0" destOrd="0" presId="urn:microsoft.com/office/officeart/2005/8/layout/orgChart1"/>
    <dgm:cxn modelId="{C28743CA-6B6F-4D12-A278-22E8DC2DED78}" type="presParOf" srcId="{3C6C2794-A7C1-4F10-9238-1FA8A31675EF}" destId="{E7B2B7D3-B3C2-410F-9A9C-35FDAF863C5D}" srcOrd="1" destOrd="0" presId="urn:microsoft.com/office/officeart/2005/8/layout/orgChart1"/>
    <dgm:cxn modelId="{1B8480FE-2631-4B74-8EBD-8E40F3570533}" type="presParOf" srcId="{2BFAADB5-1206-4CC8-B8CC-33E9CB3373CD}" destId="{A2C7DE9A-2254-4303-B3F3-34A40F6764F4}" srcOrd="1" destOrd="0" presId="urn:microsoft.com/office/officeart/2005/8/layout/orgChart1"/>
    <dgm:cxn modelId="{277B5206-C823-4C8A-ADE5-97A9C9931493}" type="presParOf" srcId="{2BFAADB5-1206-4CC8-B8CC-33E9CB3373CD}" destId="{B39B4C43-2A27-4431-B2CD-1D72FEA7E8BC}" srcOrd="2" destOrd="0" presId="urn:microsoft.com/office/officeart/2005/8/layout/orgChart1"/>
    <dgm:cxn modelId="{7F1FC45C-4C1B-41E2-8582-165BD758604C}" type="presParOf" srcId="{86E4F108-9DF4-4FD6-9EB1-2EACA5E8DC09}" destId="{1D7DD680-802F-47CA-B0E5-61B757338332}" srcOrd="6" destOrd="0" presId="urn:microsoft.com/office/officeart/2005/8/layout/orgChart1"/>
    <dgm:cxn modelId="{654C5F79-5676-4BEB-BF3B-9A6BF0300ADB}" type="presParOf" srcId="{86E4F108-9DF4-4FD6-9EB1-2EACA5E8DC09}" destId="{72B8E6C0-5BC9-45AC-ACE7-E9AE254F34CD}" srcOrd="7" destOrd="0" presId="urn:microsoft.com/office/officeart/2005/8/layout/orgChart1"/>
    <dgm:cxn modelId="{3C08BEB8-2999-4E83-9978-99D0B6A269CC}" type="presParOf" srcId="{72B8E6C0-5BC9-45AC-ACE7-E9AE254F34CD}" destId="{86A23A6B-2894-473F-8D90-D8DC48629922}" srcOrd="0" destOrd="0" presId="urn:microsoft.com/office/officeart/2005/8/layout/orgChart1"/>
    <dgm:cxn modelId="{EE6AC33E-6878-438C-9C35-2AD951BAE1CB}" type="presParOf" srcId="{86A23A6B-2894-473F-8D90-D8DC48629922}" destId="{F15382DA-9980-4095-B86C-528EE8CE075E}" srcOrd="0" destOrd="0" presId="urn:microsoft.com/office/officeart/2005/8/layout/orgChart1"/>
    <dgm:cxn modelId="{546E79F0-38B2-424C-BADD-E434512DA008}" type="presParOf" srcId="{86A23A6B-2894-473F-8D90-D8DC48629922}" destId="{7E296FF8-25C3-40EA-B7FE-1EACEBBCC9F4}" srcOrd="1" destOrd="0" presId="urn:microsoft.com/office/officeart/2005/8/layout/orgChart1"/>
    <dgm:cxn modelId="{9DFE941B-D815-4C21-9B81-E19FA9866984}" type="presParOf" srcId="{72B8E6C0-5BC9-45AC-ACE7-E9AE254F34CD}" destId="{8B788022-87EC-461C-8229-A16CBE9C9093}" srcOrd="1" destOrd="0" presId="urn:microsoft.com/office/officeart/2005/8/layout/orgChart1"/>
    <dgm:cxn modelId="{B88DD97E-05A5-4001-A1DF-DAADF06217A8}" type="presParOf" srcId="{72B8E6C0-5BC9-45AC-ACE7-E9AE254F34CD}" destId="{5B36DA0A-7ECD-46DC-A601-B588A67C964B}" srcOrd="2" destOrd="0" presId="urn:microsoft.com/office/officeart/2005/8/layout/orgChart1"/>
    <dgm:cxn modelId="{E896ADE0-3DA6-4C58-AF56-6225BCCFA52A}" type="presParOf" srcId="{117F7BBB-C73F-4F88-8A0D-460F064F6DB8}" destId="{AD141033-2026-4F5C-B148-D91BF71A18A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FBC09F-3FEC-47CA-ABAE-D6E11762F58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8023F75E-A345-457C-B0CB-0E3BA5F8FA96}">
      <dgm:prSet phldrT="[Text]"/>
      <dgm:spPr/>
      <dgm:t>
        <a:bodyPr/>
        <a:lstStyle/>
        <a:p>
          <a:r>
            <a:rPr lang="en-US" dirty="0" smtClean="0"/>
            <a:t>Scope of HRM</a:t>
          </a:r>
          <a:endParaRPr lang="en-US" dirty="0"/>
        </a:p>
      </dgm:t>
    </dgm:pt>
    <dgm:pt modelId="{9701E637-A3CA-40AF-BDCA-91A4894C8B50}" type="parTrans" cxnId="{FF4152DB-C052-42FF-8CDC-3EB1A96F4B81}">
      <dgm:prSet/>
      <dgm:spPr/>
      <dgm:t>
        <a:bodyPr/>
        <a:lstStyle/>
        <a:p>
          <a:endParaRPr lang="en-US"/>
        </a:p>
      </dgm:t>
    </dgm:pt>
    <dgm:pt modelId="{550C3F19-3FCF-4A97-BC02-71FB1BFCE458}" type="sibTrans" cxnId="{FF4152DB-C052-42FF-8CDC-3EB1A96F4B81}">
      <dgm:prSet/>
      <dgm:spPr/>
      <dgm:t>
        <a:bodyPr/>
        <a:lstStyle/>
        <a:p>
          <a:endParaRPr lang="en-US"/>
        </a:p>
      </dgm:t>
    </dgm:pt>
    <dgm:pt modelId="{D3AE5907-7FCF-4B8D-B608-5F752CE9094B}">
      <dgm:prSet phldrT="[Text]"/>
      <dgm:spPr/>
      <dgm:t>
        <a:bodyPr/>
        <a:lstStyle/>
        <a:p>
          <a:r>
            <a:rPr lang="en-US" dirty="0" smtClean="0"/>
            <a:t>HRM in personnel management</a:t>
          </a:r>
          <a:endParaRPr lang="en-US" dirty="0"/>
        </a:p>
      </dgm:t>
    </dgm:pt>
    <dgm:pt modelId="{01F550F5-4755-4CC5-BA54-87F50F3E556C}" type="parTrans" cxnId="{CF1EE67C-EA21-40C0-A54E-69FE39BC6236}">
      <dgm:prSet/>
      <dgm:spPr/>
      <dgm:t>
        <a:bodyPr/>
        <a:lstStyle/>
        <a:p>
          <a:endParaRPr lang="en-US"/>
        </a:p>
      </dgm:t>
    </dgm:pt>
    <dgm:pt modelId="{ACD94D45-2424-417C-A255-4BE628AF8C1D}" type="sibTrans" cxnId="{CF1EE67C-EA21-40C0-A54E-69FE39BC6236}">
      <dgm:prSet/>
      <dgm:spPr/>
      <dgm:t>
        <a:bodyPr/>
        <a:lstStyle/>
        <a:p>
          <a:endParaRPr lang="en-US"/>
        </a:p>
      </dgm:t>
    </dgm:pt>
    <dgm:pt modelId="{C89194C5-1F05-4C2D-B754-847F81E6096E}">
      <dgm:prSet phldrT="[Text]"/>
      <dgm:spPr/>
      <dgm:t>
        <a:bodyPr/>
        <a:lstStyle/>
        <a:p>
          <a:r>
            <a:rPr lang="en-US" dirty="0" smtClean="0"/>
            <a:t>HRM in employee welfare</a:t>
          </a:r>
          <a:endParaRPr lang="en-US" dirty="0"/>
        </a:p>
      </dgm:t>
    </dgm:pt>
    <dgm:pt modelId="{B7C08CE4-79E6-466D-8942-7204C1B2CD30}" type="parTrans" cxnId="{63D7C8BC-ACE2-4FBC-B6C6-95CCDD863418}">
      <dgm:prSet/>
      <dgm:spPr/>
      <dgm:t>
        <a:bodyPr/>
        <a:lstStyle/>
        <a:p>
          <a:endParaRPr lang="en-US"/>
        </a:p>
      </dgm:t>
    </dgm:pt>
    <dgm:pt modelId="{242C7341-73F3-4116-9167-3BE2C7285F46}" type="sibTrans" cxnId="{63D7C8BC-ACE2-4FBC-B6C6-95CCDD863418}">
      <dgm:prSet/>
      <dgm:spPr/>
      <dgm:t>
        <a:bodyPr/>
        <a:lstStyle/>
        <a:p>
          <a:endParaRPr lang="en-US"/>
        </a:p>
      </dgm:t>
    </dgm:pt>
    <dgm:pt modelId="{DE283053-06D1-4740-98CB-2AA34E82288C}">
      <dgm:prSet phldrT="[Text]"/>
      <dgm:spPr/>
      <dgm:t>
        <a:bodyPr/>
        <a:lstStyle/>
        <a:p>
          <a:r>
            <a:rPr lang="en-US" dirty="0" smtClean="0"/>
            <a:t>HRM in industrial relations</a:t>
          </a:r>
          <a:endParaRPr lang="en-US" dirty="0"/>
        </a:p>
      </dgm:t>
    </dgm:pt>
    <dgm:pt modelId="{24EC3B8A-DF47-4E33-BD7F-3E2FC7AE916B}" type="parTrans" cxnId="{385159D8-E60F-4B0A-B810-DAFDD85272DB}">
      <dgm:prSet/>
      <dgm:spPr/>
      <dgm:t>
        <a:bodyPr/>
        <a:lstStyle/>
        <a:p>
          <a:endParaRPr lang="en-US"/>
        </a:p>
      </dgm:t>
    </dgm:pt>
    <dgm:pt modelId="{0733D1C3-051A-4545-858A-8BA1D105D9BA}" type="sibTrans" cxnId="{385159D8-E60F-4B0A-B810-DAFDD85272DB}">
      <dgm:prSet/>
      <dgm:spPr/>
      <dgm:t>
        <a:bodyPr/>
        <a:lstStyle/>
        <a:p>
          <a:endParaRPr lang="en-US"/>
        </a:p>
      </dgm:t>
    </dgm:pt>
    <dgm:pt modelId="{45BD36F0-5806-45D0-9050-7DFB91657233}" type="pres">
      <dgm:prSet presAssocID="{BDFBC09F-3FEC-47CA-ABAE-D6E11762F582}" presName="hierChild1" presStyleCnt="0">
        <dgm:presLayoutVars>
          <dgm:orgChart val="1"/>
          <dgm:chPref val="1"/>
          <dgm:dir/>
          <dgm:animOne val="branch"/>
          <dgm:animLvl val="lvl"/>
          <dgm:resizeHandles/>
        </dgm:presLayoutVars>
      </dgm:prSet>
      <dgm:spPr/>
      <dgm:t>
        <a:bodyPr/>
        <a:lstStyle/>
        <a:p>
          <a:endParaRPr lang="en-US"/>
        </a:p>
      </dgm:t>
    </dgm:pt>
    <dgm:pt modelId="{C80A923D-72BE-4475-94C1-32E4E7DBA7E2}" type="pres">
      <dgm:prSet presAssocID="{8023F75E-A345-457C-B0CB-0E3BA5F8FA96}" presName="hierRoot1" presStyleCnt="0">
        <dgm:presLayoutVars>
          <dgm:hierBranch val="init"/>
        </dgm:presLayoutVars>
      </dgm:prSet>
      <dgm:spPr/>
    </dgm:pt>
    <dgm:pt modelId="{FE77FDEC-68E2-4B7B-94B8-A17466C8F912}" type="pres">
      <dgm:prSet presAssocID="{8023F75E-A345-457C-B0CB-0E3BA5F8FA96}" presName="rootComposite1" presStyleCnt="0"/>
      <dgm:spPr/>
    </dgm:pt>
    <dgm:pt modelId="{E1E910AF-FA15-423F-9289-BC9B5D2F9308}" type="pres">
      <dgm:prSet presAssocID="{8023F75E-A345-457C-B0CB-0E3BA5F8FA96}" presName="rootText1" presStyleLbl="node0" presStyleIdx="0" presStyleCnt="1">
        <dgm:presLayoutVars>
          <dgm:chPref val="3"/>
        </dgm:presLayoutVars>
      </dgm:prSet>
      <dgm:spPr/>
      <dgm:t>
        <a:bodyPr/>
        <a:lstStyle/>
        <a:p>
          <a:endParaRPr lang="en-US"/>
        </a:p>
      </dgm:t>
    </dgm:pt>
    <dgm:pt modelId="{AE6EE4C4-1BB4-4578-911E-28B2B46D84A4}" type="pres">
      <dgm:prSet presAssocID="{8023F75E-A345-457C-B0CB-0E3BA5F8FA96}" presName="rootConnector1" presStyleLbl="node1" presStyleIdx="0" presStyleCnt="0"/>
      <dgm:spPr/>
      <dgm:t>
        <a:bodyPr/>
        <a:lstStyle/>
        <a:p>
          <a:endParaRPr lang="en-US"/>
        </a:p>
      </dgm:t>
    </dgm:pt>
    <dgm:pt modelId="{7D2B5486-B4AE-4A6E-ACB5-AA62BF142F2D}" type="pres">
      <dgm:prSet presAssocID="{8023F75E-A345-457C-B0CB-0E3BA5F8FA96}" presName="hierChild2" presStyleCnt="0"/>
      <dgm:spPr/>
    </dgm:pt>
    <dgm:pt modelId="{54AA2757-7356-4000-A618-68564AA48348}" type="pres">
      <dgm:prSet presAssocID="{01F550F5-4755-4CC5-BA54-87F50F3E556C}" presName="Name37" presStyleLbl="parChTrans1D2" presStyleIdx="0" presStyleCnt="3"/>
      <dgm:spPr/>
      <dgm:t>
        <a:bodyPr/>
        <a:lstStyle/>
        <a:p>
          <a:endParaRPr lang="en-US"/>
        </a:p>
      </dgm:t>
    </dgm:pt>
    <dgm:pt modelId="{AD68D937-5252-4C40-BB28-C949A54A55B5}" type="pres">
      <dgm:prSet presAssocID="{D3AE5907-7FCF-4B8D-B608-5F752CE9094B}" presName="hierRoot2" presStyleCnt="0">
        <dgm:presLayoutVars>
          <dgm:hierBranch val="init"/>
        </dgm:presLayoutVars>
      </dgm:prSet>
      <dgm:spPr/>
    </dgm:pt>
    <dgm:pt modelId="{3EC88F33-73A8-4C83-B666-AEA878CEE3D5}" type="pres">
      <dgm:prSet presAssocID="{D3AE5907-7FCF-4B8D-B608-5F752CE9094B}" presName="rootComposite" presStyleCnt="0"/>
      <dgm:spPr/>
    </dgm:pt>
    <dgm:pt modelId="{C821C4FE-BFB6-4E0B-A002-A3385150DCB0}" type="pres">
      <dgm:prSet presAssocID="{D3AE5907-7FCF-4B8D-B608-5F752CE9094B}" presName="rootText" presStyleLbl="node2" presStyleIdx="0" presStyleCnt="3">
        <dgm:presLayoutVars>
          <dgm:chPref val="3"/>
        </dgm:presLayoutVars>
      </dgm:prSet>
      <dgm:spPr/>
      <dgm:t>
        <a:bodyPr/>
        <a:lstStyle/>
        <a:p>
          <a:endParaRPr lang="en-US"/>
        </a:p>
      </dgm:t>
    </dgm:pt>
    <dgm:pt modelId="{85E932B1-CE05-47F5-B1D2-64E0ED304752}" type="pres">
      <dgm:prSet presAssocID="{D3AE5907-7FCF-4B8D-B608-5F752CE9094B}" presName="rootConnector" presStyleLbl="node2" presStyleIdx="0" presStyleCnt="3"/>
      <dgm:spPr/>
      <dgm:t>
        <a:bodyPr/>
        <a:lstStyle/>
        <a:p>
          <a:endParaRPr lang="en-US"/>
        </a:p>
      </dgm:t>
    </dgm:pt>
    <dgm:pt modelId="{B4482D65-050C-49AC-9832-BDA8E8757727}" type="pres">
      <dgm:prSet presAssocID="{D3AE5907-7FCF-4B8D-B608-5F752CE9094B}" presName="hierChild4" presStyleCnt="0"/>
      <dgm:spPr/>
    </dgm:pt>
    <dgm:pt modelId="{55C23D5E-E7CC-484B-851A-5BD51EF5A605}" type="pres">
      <dgm:prSet presAssocID="{D3AE5907-7FCF-4B8D-B608-5F752CE9094B}" presName="hierChild5" presStyleCnt="0"/>
      <dgm:spPr/>
    </dgm:pt>
    <dgm:pt modelId="{31F14B5C-1EEC-44FB-866E-79F6AD28947E}" type="pres">
      <dgm:prSet presAssocID="{B7C08CE4-79E6-466D-8942-7204C1B2CD30}" presName="Name37" presStyleLbl="parChTrans1D2" presStyleIdx="1" presStyleCnt="3"/>
      <dgm:spPr/>
      <dgm:t>
        <a:bodyPr/>
        <a:lstStyle/>
        <a:p>
          <a:endParaRPr lang="en-US"/>
        </a:p>
      </dgm:t>
    </dgm:pt>
    <dgm:pt modelId="{3B8097B0-06E8-442B-B66C-866FE035C632}" type="pres">
      <dgm:prSet presAssocID="{C89194C5-1F05-4C2D-B754-847F81E6096E}" presName="hierRoot2" presStyleCnt="0">
        <dgm:presLayoutVars>
          <dgm:hierBranch val="init"/>
        </dgm:presLayoutVars>
      </dgm:prSet>
      <dgm:spPr/>
    </dgm:pt>
    <dgm:pt modelId="{2920CF78-645E-4E07-8B29-4BE5EE4CAB90}" type="pres">
      <dgm:prSet presAssocID="{C89194C5-1F05-4C2D-B754-847F81E6096E}" presName="rootComposite" presStyleCnt="0"/>
      <dgm:spPr/>
    </dgm:pt>
    <dgm:pt modelId="{4AFA4A00-BB41-4E4B-9B8A-C71769C612FB}" type="pres">
      <dgm:prSet presAssocID="{C89194C5-1F05-4C2D-B754-847F81E6096E}" presName="rootText" presStyleLbl="node2" presStyleIdx="1" presStyleCnt="3">
        <dgm:presLayoutVars>
          <dgm:chPref val="3"/>
        </dgm:presLayoutVars>
      </dgm:prSet>
      <dgm:spPr/>
      <dgm:t>
        <a:bodyPr/>
        <a:lstStyle/>
        <a:p>
          <a:endParaRPr lang="en-US"/>
        </a:p>
      </dgm:t>
    </dgm:pt>
    <dgm:pt modelId="{83CC3D41-0516-42E7-8EA4-EDA4298ECE0C}" type="pres">
      <dgm:prSet presAssocID="{C89194C5-1F05-4C2D-B754-847F81E6096E}" presName="rootConnector" presStyleLbl="node2" presStyleIdx="1" presStyleCnt="3"/>
      <dgm:spPr/>
      <dgm:t>
        <a:bodyPr/>
        <a:lstStyle/>
        <a:p>
          <a:endParaRPr lang="en-US"/>
        </a:p>
      </dgm:t>
    </dgm:pt>
    <dgm:pt modelId="{BEC041C5-E8A5-437E-833C-6EDEF723EEC8}" type="pres">
      <dgm:prSet presAssocID="{C89194C5-1F05-4C2D-B754-847F81E6096E}" presName="hierChild4" presStyleCnt="0"/>
      <dgm:spPr/>
    </dgm:pt>
    <dgm:pt modelId="{934B7F93-AE12-4CBD-AD97-B1D475EB2408}" type="pres">
      <dgm:prSet presAssocID="{C89194C5-1F05-4C2D-B754-847F81E6096E}" presName="hierChild5" presStyleCnt="0"/>
      <dgm:spPr/>
    </dgm:pt>
    <dgm:pt modelId="{38733D6F-2633-4160-998B-411BD459633C}" type="pres">
      <dgm:prSet presAssocID="{24EC3B8A-DF47-4E33-BD7F-3E2FC7AE916B}" presName="Name37" presStyleLbl="parChTrans1D2" presStyleIdx="2" presStyleCnt="3"/>
      <dgm:spPr/>
      <dgm:t>
        <a:bodyPr/>
        <a:lstStyle/>
        <a:p>
          <a:endParaRPr lang="en-US"/>
        </a:p>
      </dgm:t>
    </dgm:pt>
    <dgm:pt modelId="{1D559DFA-59F0-4462-9FCD-429C9EB354F4}" type="pres">
      <dgm:prSet presAssocID="{DE283053-06D1-4740-98CB-2AA34E82288C}" presName="hierRoot2" presStyleCnt="0">
        <dgm:presLayoutVars>
          <dgm:hierBranch val="init"/>
        </dgm:presLayoutVars>
      </dgm:prSet>
      <dgm:spPr/>
    </dgm:pt>
    <dgm:pt modelId="{76B8E4AA-7E98-4289-88DF-C832859D4F01}" type="pres">
      <dgm:prSet presAssocID="{DE283053-06D1-4740-98CB-2AA34E82288C}" presName="rootComposite" presStyleCnt="0"/>
      <dgm:spPr/>
    </dgm:pt>
    <dgm:pt modelId="{8574980B-A2FD-4536-9C91-EF6BBAF240F6}" type="pres">
      <dgm:prSet presAssocID="{DE283053-06D1-4740-98CB-2AA34E82288C}" presName="rootText" presStyleLbl="node2" presStyleIdx="2" presStyleCnt="3">
        <dgm:presLayoutVars>
          <dgm:chPref val="3"/>
        </dgm:presLayoutVars>
      </dgm:prSet>
      <dgm:spPr/>
      <dgm:t>
        <a:bodyPr/>
        <a:lstStyle/>
        <a:p>
          <a:endParaRPr lang="en-US"/>
        </a:p>
      </dgm:t>
    </dgm:pt>
    <dgm:pt modelId="{93A6E968-41BE-4499-8D18-67638FB369CA}" type="pres">
      <dgm:prSet presAssocID="{DE283053-06D1-4740-98CB-2AA34E82288C}" presName="rootConnector" presStyleLbl="node2" presStyleIdx="2" presStyleCnt="3"/>
      <dgm:spPr/>
      <dgm:t>
        <a:bodyPr/>
        <a:lstStyle/>
        <a:p>
          <a:endParaRPr lang="en-US"/>
        </a:p>
      </dgm:t>
    </dgm:pt>
    <dgm:pt modelId="{F63B64C3-386B-4AD3-9CB4-CB801C53DD3E}" type="pres">
      <dgm:prSet presAssocID="{DE283053-06D1-4740-98CB-2AA34E82288C}" presName="hierChild4" presStyleCnt="0"/>
      <dgm:spPr/>
    </dgm:pt>
    <dgm:pt modelId="{99C87FCE-32ED-4F96-8822-D1387390AC0B}" type="pres">
      <dgm:prSet presAssocID="{DE283053-06D1-4740-98CB-2AA34E82288C}" presName="hierChild5" presStyleCnt="0"/>
      <dgm:spPr/>
    </dgm:pt>
    <dgm:pt modelId="{AD619873-D0B0-425E-9889-23377F34BC86}" type="pres">
      <dgm:prSet presAssocID="{8023F75E-A345-457C-B0CB-0E3BA5F8FA96}" presName="hierChild3" presStyleCnt="0"/>
      <dgm:spPr/>
    </dgm:pt>
  </dgm:ptLst>
  <dgm:cxnLst>
    <dgm:cxn modelId="{2F7D4FF8-5F7A-43D5-A3F6-B85AFAA02F23}" type="presOf" srcId="{01F550F5-4755-4CC5-BA54-87F50F3E556C}" destId="{54AA2757-7356-4000-A618-68564AA48348}" srcOrd="0" destOrd="0" presId="urn:microsoft.com/office/officeart/2005/8/layout/orgChart1"/>
    <dgm:cxn modelId="{4C154B30-E183-4193-86F9-BD32729DE43F}" type="presOf" srcId="{24EC3B8A-DF47-4E33-BD7F-3E2FC7AE916B}" destId="{38733D6F-2633-4160-998B-411BD459633C}" srcOrd="0" destOrd="0" presId="urn:microsoft.com/office/officeart/2005/8/layout/orgChart1"/>
    <dgm:cxn modelId="{3A5F111B-A4D7-4C56-9A35-D4E275753CA1}" type="presOf" srcId="{DE283053-06D1-4740-98CB-2AA34E82288C}" destId="{93A6E968-41BE-4499-8D18-67638FB369CA}" srcOrd="1" destOrd="0" presId="urn:microsoft.com/office/officeart/2005/8/layout/orgChart1"/>
    <dgm:cxn modelId="{852FF3A2-5CF0-449B-A0F6-66C9764641F7}" type="presOf" srcId="{C89194C5-1F05-4C2D-B754-847F81E6096E}" destId="{4AFA4A00-BB41-4E4B-9B8A-C71769C612FB}" srcOrd="0" destOrd="0" presId="urn:microsoft.com/office/officeart/2005/8/layout/orgChart1"/>
    <dgm:cxn modelId="{385159D8-E60F-4B0A-B810-DAFDD85272DB}" srcId="{8023F75E-A345-457C-B0CB-0E3BA5F8FA96}" destId="{DE283053-06D1-4740-98CB-2AA34E82288C}" srcOrd="2" destOrd="0" parTransId="{24EC3B8A-DF47-4E33-BD7F-3E2FC7AE916B}" sibTransId="{0733D1C3-051A-4545-858A-8BA1D105D9BA}"/>
    <dgm:cxn modelId="{688E437B-59D5-46E3-8160-84A19F6C7823}" type="presOf" srcId="{8023F75E-A345-457C-B0CB-0E3BA5F8FA96}" destId="{AE6EE4C4-1BB4-4578-911E-28B2B46D84A4}" srcOrd="1" destOrd="0" presId="urn:microsoft.com/office/officeart/2005/8/layout/orgChart1"/>
    <dgm:cxn modelId="{CF1EE67C-EA21-40C0-A54E-69FE39BC6236}" srcId="{8023F75E-A345-457C-B0CB-0E3BA5F8FA96}" destId="{D3AE5907-7FCF-4B8D-B608-5F752CE9094B}" srcOrd="0" destOrd="0" parTransId="{01F550F5-4755-4CC5-BA54-87F50F3E556C}" sibTransId="{ACD94D45-2424-417C-A255-4BE628AF8C1D}"/>
    <dgm:cxn modelId="{38990674-5638-4AA7-A189-4429F7A8C91C}" type="presOf" srcId="{B7C08CE4-79E6-466D-8942-7204C1B2CD30}" destId="{31F14B5C-1EEC-44FB-866E-79F6AD28947E}" srcOrd="0" destOrd="0" presId="urn:microsoft.com/office/officeart/2005/8/layout/orgChart1"/>
    <dgm:cxn modelId="{8A5B23C0-9B13-40E3-90E5-5CDE7FBA21E5}" type="presOf" srcId="{C89194C5-1F05-4C2D-B754-847F81E6096E}" destId="{83CC3D41-0516-42E7-8EA4-EDA4298ECE0C}" srcOrd="1" destOrd="0" presId="urn:microsoft.com/office/officeart/2005/8/layout/orgChart1"/>
    <dgm:cxn modelId="{7CA33FEA-4646-48E4-B7F7-634C399BC3AF}" type="presOf" srcId="{D3AE5907-7FCF-4B8D-B608-5F752CE9094B}" destId="{C821C4FE-BFB6-4E0B-A002-A3385150DCB0}" srcOrd="0" destOrd="0" presId="urn:microsoft.com/office/officeart/2005/8/layout/orgChart1"/>
    <dgm:cxn modelId="{E260B1C5-A121-4814-A0B8-0F8404DF79A6}" type="presOf" srcId="{8023F75E-A345-457C-B0CB-0E3BA5F8FA96}" destId="{E1E910AF-FA15-423F-9289-BC9B5D2F9308}" srcOrd="0" destOrd="0" presId="urn:microsoft.com/office/officeart/2005/8/layout/orgChart1"/>
    <dgm:cxn modelId="{63D7C8BC-ACE2-4FBC-B6C6-95CCDD863418}" srcId="{8023F75E-A345-457C-B0CB-0E3BA5F8FA96}" destId="{C89194C5-1F05-4C2D-B754-847F81E6096E}" srcOrd="1" destOrd="0" parTransId="{B7C08CE4-79E6-466D-8942-7204C1B2CD30}" sibTransId="{242C7341-73F3-4116-9167-3BE2C7285F46}"/>
    <dgm:cxn modelId="{DE56DAC5-4FA0-4C6A-81AD-35A92C3A31C8}" type="presOf" srcId="{D3AE5907-7FCF-4B8D-B608-5F752CE9094B}" destId="{85E932B1-CE05-47F5-B1D2-64E0ED304752}" srcOrd="1" destOrd="0" presId="urn:microsoft.com/office/officeart/2005/8/layout/orgChart1"/>
    <dgm:cxn modelId="{FF4152DB-C052-42FF-8CDC-3EB1A96F4B81}" srcId="{BDFBC09F-3FEC-47CA-ABAE-D6E11762F582}" destId="{8023F75E-A345-457C-B0CB-0E3BA5F8FA96}" srcOrd="0" destOrd="0" parTransId="{9701E637-A3CA-40AF-BDCA-91A4894C8B50}" sibTransId="{550C3F19-3FCF-4A97-BC02-71FB1BFCE458}"/>
    <dgm:cxn modelId="{57982A3E-F860-46C9-B619-6488DE097721}" type="presOf" srcId="{BDFBC09F-3FEC-47CA-ABAE-D6E11762F582}" destId="{45BD36F0-5806-45D0-9050-7DFB91657233}" srcOrd="0" destOrd="0" presId="urn:microsoft.com/office/officeart/2005/8/layout/orgChart1"/>
    <dgm:cxn modelId="{7DC800A4-AE70-4D70-A19A-757ACAE88D41}" type="presOf" srcId="{DE283053-06D1-4740-98CB-2AA34E82288C}" destId="{8574980B-A2FD-4536-9C91-EF6BBAF240F6}" srcOrd="0" destOrd="0" presId="urn:microsoft.com/office/officeart/2005/8/layout/orgChart1"/>
    <dgm:cxn modelId="{6FF7D10E-F952-434B-8033-7BFDE4B026F3}" type="presParOf" srcId="{45BD36F0-5806-45D0-9050-7DFB91657233}" destId="{C80A923D-72BE-4475-94C1-32E4E7DBA7E2}" srcOrd="0" destOrd="0" presId="urn:microsoft.com/office/officeart/2005/8/layout/orgChart1"/>
    <dgm:cxn modelId="{4A548BC9-596D-4407-BA24-8A7C6EE5F2FD}" type="presParOf" srcId="{C80A923D-72BE-4475-94C1-32E4E7DBA7E2}" destId="{FE77FDEC-68E2-4B7B-94B8-A17466C8F912}" srcOrd="0" destOrd="0" presId="urn:microsoft.com/office/officeart/2005/8/layout/orgChart1"/>
    <dgm:cxn modelId="{B0BFDDB6-41F9-49C7-9C4A-15CB4C4F6405}" type="presParOf" srcId="{FE77FDEC-68E2-4B7B-94B8-A17466C8F912}" destId="{E1E910AF-FA15-423F-9289-BC9B5D2F9308}" srcOrd="0" destOrd="0" presId="urn:microsoft.com/office/officeart/2005/8/layout/orgChart1"/>
    <dgm:cxn modelId="{3D21C0B8-CEEE-4ED6-A627-D7BAA22F4F50}" type="presParOf" srcId="{FE77FDEC-68E2-4B7B-94B8-A17466C8F912}" destId="{AE6EE4C4-1BB4-4578-911E-28B2B46D84A4}" srcOrd="1" destOrd="0" presId="urn:microsoft.com/office/officeart/2005/8/layout/orgChart1"/>
    <dgm:cxn modelId="{EF00AE8B-B682-401B-967D-B9F8CA0A7EFD}" type="presParOf" srcId="{C80A923D-72BE-4475-94C1-32E4E7DBA7E2}" destId="{7D2B5486-B4AE-4A6E-ACB5-AA62BF142F2D}" srcOrd="1" destOrd="0" presId="urn:microsoft.com/office/officeart/2005/8/layout/orgChart1"/>
    <dgm:cxn modelId="{4C16317E-02D3-42CB-B6C9-3C987B07134D}" type="presParOf" srcId="{7D2B5486-B4AE-4A6E-ACB5-AA62BF142F2D}" destId="{54AA2757-7356-4000-A618-68564AA48348}" srcOrd="0" destOrd="0" presId="urn:microsoft.com/office/officeart/2005/8/layout/orgChart1"/>
    <dgm:cxn modelId="{4545BB13-66A2-4AE2-8C97-B92C715684C9}" type="presParOf" srcId="{7D2B5486-B4AE-4A6E-ACB5-AA62BF142F2D}" destId="{AD68D937-5252-4C40-BB28-C949A54A55B5}" srcOrd="1" destOrd="0" presId="urn:microsoft.com/office/officeart/2005/8/layout/orgChart1"/>
    <dgm:cxn modelId="{93C682A0-0658-41B4-BE30-71567468313D}" type="presParOf" srcId="{AD68D937-5252-4C40-BB28-C949A54A55B5}" destId="{3EC88F33-73A8-4C83-B666-AEA878CEE3D5}" srcOrd="0" destOrd="0" presId="urn:microsoft.com/office/officeart/2005/8/layout/orgChart1"/>
    <dgm:cxn modelId="{67466578-0382-4309-BDDB-4B88E7AE9D20}" type="presParOf" srcId="{3EC88F33-73A8-4C83-B666-AEA878CEE3D5}" destId="{C821C4FE-BFB6-4E0B-A002-A3385150DCB0}" srcOrd="0" destOrd="0" presId="urn:microsoft.com/office/officeart/2005/8/layout/orgChart1"/>
    <dgm:cxn modelId="{BC2E00AD-6FD7-4729-AC3A-D00337BC66BF}" type="presParOf" srcId="{3EC88F33-73A8-4C83-B666-AEA878CEE3D5}" destId="{85E932B1-CE05-47F5-B1D2-64E0ED304752}" srcOrd="1" destOrd="0" presId="urn:microsoft.com/office/officeart/2005/8/layout/orgChart1"/>
    <dgm:cxn modelId="{BE342EA1-C581-4173-9C91-80BE0B0C72D7}" type="presParOf" srcId="{AD68D937-5252-4C40-BB28-C949A54A55B5}" destId="{B4482D65-050C-49AC-9832-BDA8E8757727}" srcOrd="1" destOrd="0" presId="urn:microsoft.com/office/officeart/2005/8/layout/orgChart1"/>
    <dgm:cxn modelId="{ACE3B7C9-4711-4A5A-8199-F0295F9962F5}" type="presParOf" srcId="{AD68D937-5252-4C40-BB28-C949A54A55B5}" destId="{55C23D5E-E7CC-484B-851A-5BD51EF5A605}" srcOrd="2" destOrd="0" presId="urn:microsoft.com/office/officeart/2005/8/layout/orgChart1"/>
    <dgm:cxn modelId="{FE828FA5-6A60-45D9-9AA2-C78C4C8FAD55}" type="presParOf" srcId="{7D2B5486-B4AE-4A6E-ACB5-AA62BF142F2D}" destId="{31F14B5C-1EEC-44FB-866E-79F6AD28947E}" srcOrd="2" destOrd="0" presId="urn:microsoft.com/office/officeart/2005/8/layout/orgChart1"/>
    <dgm:cxn modelId="{1783F346-8C66-4356-B7F3-83B2CC2BDAF7}" type="presParOf" srcId="{7D2B5486-B4AE-4A6E-ACB5-AA62BF142F2D}" destId="{3B8097B0-06E8-442B-B66C-866FE035C632}" srcOrd="3" destOrd="0" presId="urn:microsoft.com/office/officeart/2005/8/layout/orgChart1"/>
    <dgm:cxn modelId="{2284432F-CD12-4107-AF2E-856B8B7838BF}" type="presParOf" srcId="{3B8097B0-06E8-442B-B66C-866FE035C632}" destId="{2920CF78-645E-4E07-8B29-4BE5EE4CAB90}" srcOrd="0" destOrd="0" presId="urn:microsoft.com/office/officeart/2005/8/layout/orgChart1"/>
    <dgm:cxn modelId="{F68B340F-209D-4BF3-8A02-D8C0DF996C5E}" type="presParOf" srcId="{2920CF78-645E-4E07-8B29-4BE5EE4CAB90}" destId="{4AFA4A00-BB41-4E4B-9B8A-C71769C612FB}" srcOrd="0" destOrd="0" presId="urn:microsoft.com/office/officeart/2005/8/layout/orgChart1"/>
    <dgm:cxn modelId="{EEBC17F6-770C-4BB9-836B-0BABED214271}" type="presParOf" srcId="{2920CF78-645E-4E07-8B29-4BE5EE4CAB90}" destId="{83CC3D41-0516-42E7-8EA4-EDA4298ECE0C}" srcOrd="1" destOrd="0" presId="urn:microsoft.com/office/officeart/2005/8/layout/orgChart1"/>
    <dgm:cxn modelId="{471CAB64-F746-465A-9D26-C07D01F22B37}" type="presParOf" srcId="{3B8097B0-06E8-442B-B66C-866FE035C632}" destId="{BEC041C5-E8A5-437E-833C-6EDEF723EEC8}" srcOrd="1" destOrd="0" presId="urn:microsoft.com/office/officeart/2005/8/layout/orgChart1"/>
    <dgm:cxn modelId="{14EEB9A8-D02C-42AA-BEAF-7D7B1447E758}" type="presParOf" srcId="{3B8097B0-06E8-442B-B66C-866FE035C632}" destId="{934B7F93-AE12-4CBD-AD97-B1D475EB2408}" srcOrd="2" destOrd="0" presId="urn:microsoft.com/office/officeart/2005/8/layout/orgChart1"/>
    <dgm:cxn modelId="{C884F8B6-2B40-4ABF-BA81-13385EF7813C}" type="presParOf" srcId="{7D2B5486-B4AE-4A6E-ACB5-AA62BF142F2D}" destId="{38733D6F-2633-4160-998B-411BD459633C}" srcOrd="4" destOrd="0" presId="urn:microsoft.com/office/officeart/2005/8/layout/orgChart1"/>
    <dgm:cxn modelId="{A1542B6B-5B24-417D-B5E2-32B71398FD76}" type="presParOf" srcId="{7D2B5486-B4AE-4A6E-ACB5-AA62BF142F2D}" destId="{1D559DFA-59F0-4462-9FCD-429C9EB354F4}" srcOrd="5" destOrd="0" presId="urn:microsoft.com/office/officeart/2005/8/layout/orgChart1"/>
    <dgm:cxn modelId="{C2837A8B-B72A-4ED4-9272-86DB6A6234D6}" type="presParOf" srcId="{1D559DFA-59F0-4462-9FCD-429C9EB354F4}" destId="{76B8E4AA-7E98-4289-88DF-C832859D4F01}" srcOrd="0" destOrd="0" presId="urn:microsoft.com/office/officeart/2005/8/layout/orgChart1"/>
    <dgm:cxn modelId="{6F892781-0A8B-4373-8FA8-B7165E360A06}" type="presParOf" srcId="{76B8E4AA-7E98-4289-88DF-C832859D4F01}" destId="{8574980B-A2FD-4536-9C91-EF6BBAF240F6}" srcOrd="0" destOrd="0" presId="urn:microsoft.com/office/officeart/2005/8/layout/orgChart1"/>
    <dgm:cxn modelId="{1F1C60DB-F074-4E6A-9C18-653C10CF8B55}" type="presParOf" srcId="{76B8E4AA-7E98-4289-88DF-C832859D4F01}" destId="{93A6E968-41BE-4499-8D18-67638FB369CA}" srcOrd="1" destOrd="0" presId="urn:microsoft.com/office/officeart/2005/8/layout/orgChart1"/>
    <dgm:cxn modelId="{6883C6EF-2C5F-4F63-9586-2FDAB35AB650}" type="presParOf" srcId="{1D559DFA-59F0-4462-9FCD-429C9EB354F4}" destId="{F63B64C3-386B-4AD3-9CB4-CB801C53DD3E}" srcOrd="1" destOrd="0" presId="urn:microsoft.com/office/officeart/2005/8/layout/orgChart1"/>
    <dgm:cxn modelId="{01B4D003-22CB-44A2-8439-93C8526FA73F}" type="presParOf" srcId="{1D559DFA-59F0-4462-9FCD-429C9EB354F4}" destId="{99C87FCE-32ED-4F96-8822-D1387390AC0B}" srcOrd="2" destOrd="0" presId="urn:microsoft.com/office/officeart/2005/8/layout/orgChart1"/>
    <dgm:cxn modelId="{AF8A7C65-CE3C-4A1F-A208-1F2C25205BE8}" type="presParOf" srcId="{C80A923D-72BE-4475-94C1-32E4E7DBA7E2}" destId="{AD619873-D0B0-425E-9889-23377F34BC8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FC0617-8D11-4FE4-8FBA-8776C600280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C9FCC31C-3785-4191-9520-02D7650BC20D}">
      <dgm:prSet phldrT="[Text]"/>
      <dgm:spPr/>
      <dgm:t>
        <a:bodyPr/>
        <a:lstStyle/>
        <a:p>
          <a:r>
            <a:rPr lang="en-US" dirty="0" smtClean="0"/>
            <a:t>RECRUITMENT</a:t>
          </a:r>
          <a:endParaRPr lang="en-US" dirty="0"/>
        </a:p>
      </dgm:t>
    </dgm:pt>
    <dgm:pt modelId="{E22719BF-4EBC-4C7A-AA33-806CCC30BB92}" type="parTrans" cxnId="{A06692F1-37DF-4BFB-8C94-DA5E8569B160}">
      <dgm:prSet/>
      <dgm:spPr/>
      <dgm:t>
        <a:bodyPr/>
        <a:lstStyle/>
        <a:p>
          <a:endParaRPr lang="en-US"/>
        </a:p>
      </dgm:t>
    </dgm:pt>
    <dgm:pt modelId="{A503D235-D115-4415-AB50-FB3FF4639B61}" type="sibTrans" cxnId="{A06692F1-37DF-4BFB-8C94-DA5E8569B160}">
      <dgm:prSet/>
      <dgm:spPr/>
      <dgm:t>
        <a:bodyPr/>
        <a:lstStyle/>
        <a:p>
          <a:endParaRPr lang="en-US"/>
        </a:p>
      </dgm:t>
    </dgm:pt>
    <dgm:pt modelId="{65424473-9F32-4B12-BBF5-EE17E133534E}">
      <dgm:prSet phldrT="[Text]"/>
      <dgm:spPr/>
      <dgm:t>
        <a:bodyPr/>
        <a:lstStyle/>
        <a:p>
          <a:r>
            <a:rPr lang="en-US" dirty="0" smtClean="0"/>
            <a:t>SELECTION</a:t>
          </a:r>
          <a:endParaRPr lang="en-US" dirty="0"/>
        </a:p>
      </dgm:t>
    </dgm:pt>
    <dgm:pt modelId="{4800B94E-50FA-4EED-BDF8-BC555DF391D1}" type="parTrans" cxnId="{BAC5AE41-BEA0-45BC-91BF-FB15BB1011D3}">
      <dgm:prSet/>
      <dgm:spPr/>
      <dgm:t>
        <a:bodyPr/>
        <a:lstStyle/>
        <a:p>
          <a:endParaRPr lang="en-US"/>
        </a:p>
      </dgm:t>
    </dgm:pt>
    <dgm:pt modelId="{9DE9B231-D367-40EB-A41E-0502CBD923D9}" type="sibTrans" cxnId="{BAC5AE41-BEA0-45BC-91BF-FB15BB1011D3}">
      <dgm:prSet/>
      <dgm:spPr/>
      <dgm:t>
        <a:bodyPr/>
        <a:lstStyle/>
        <a:p>
          <a:endParaRPr lang="en-US"/>
        </a:p>
      </dgm:t>
    </dgm:pt>
    <dgm:pt modelId="{3649FB56-0E9A-46B4-B01D-781A7941A3F6}">
      <dgm:prSet phldrT="[Text]"/>
      <dgm:spPr/>
      <dgm:t>
        <a:bodyPr/>
        <a:lstStyle/>
        <a:p>
          <a:r>
            <a:rPr lang="en-US" dirty="0" smtClean="0"/>
            <a:t>TRAINING</a:t>
          </a:r>
          <a:endParaRPr lang="en-US" dirty="0"/>
        </a:p>
      </dgm:t>
    </dgm:pt>
    <dgm:pt modelId="{B9B982C4-B62D-4795-9373-A846C1D3EE28}" type="parTrans" cxnId="{B8982951-89EB-4D5D-9F68-BC3022CFB8B1}">
      <dgm:prSet/>
      <dgm:spPr/>
      <dgm:t>
        <a:bodyPr/>
        <a:lstStyle/>
        <a:p>
          <a:endParaRPr lang="en-US"/>
        </a:p>
      </dgm:t>
    </dgm:pt>
    <dgm:pt modelId="{26EF9CD7-E93E-48BC-A461-F51CC9A9229D}" type="sibTrans" cxnId="{B8982951-89EB-4D5D-9F68-BC3022CFB8B1}">
      <dgm:prSet/>
      <dgm:spPr/>
      <dgm:t>
        <a:bodyPr/>
        <a:lstStyle/>
        <a:p>
          <a:endParaRPr lang="en-US"/>
        </a:p>
      </dgm:t>
    </dgm:pt>
    <dgm:pt modelId="{7F3C45F3-ED1B-4DDA-A3EA-6F0419145015}">
      <dgm:prSet phldrT="[Text]"/>
      <dgm:spPr/>
      <dgm:t>
        <a:bodyPr/>
        <a:lstStyle/>
        <a:p>
          <a:r>
            <a:rPr lang="en-US" dirty="0" smtClean="0"/>
            <a:t>PERFORMANCE APPRAISAL</a:t>
          </a:r>
          <a:endParaRPr lang="en-US" dirty="0"/>
        </a:p>
      </dgm:t>
    </dgm:pt>
    <dgm:pt modelId="{8CB3B2C5-0C71-4642-9B8A-370FBC8C093C}" type="parTrans" cxnId="{1C2F4299-3A61-4634-8EB8-A43835133272}">
      <dgm:prSet/>
      <dgm:spPr/>
      <dgm:t>
        <a:bodyPr/>
        <a:lstStyle/>
        <a:p>
          <a:endParaRPr lang="en-US"/>
        </a:p>
      </dgm:t>
    </dgm:pt>
    <dgm:pt modelId="{304D1796-19A9-4A23-9B9E-9C45D2B9777D}" type="sibTrans" cxnId="{1C2F4299-3A61-4634-8EB8-A43835133272}">
      <dgm:prSet/>
      <dgm:spPr/>
      <dgm:t>
        <a:bodyPr/>
        <a:lstStyle/>
        <a:p>
          <a:endParaRPr lang="en-US"/>
        </a:p>
      </dgm:t>
    </dgm:pt>
    <dgm:pt modelId="{E8D3F559-7CF8-4E76-97ED-6E345A9B4178}">
      <dgm:prSet phldrT="[Text]"/>
      <dgm:spPr/>
      <dgm:t>
        <a:bodyPr/>
        <a:lstStyle/>
        <a:p>
          <a:r>
            <a:rPr lang="en-US" dirty="0" smtClean="0"/>
            <a:t>TRADE UNIONS</a:t>
          </a:r>
          <a:endParaRPr lang="en-US" dirty="0"/>
        </a:p>
      </dgm:t>
    </dgm:pt>
    <dgm:pt modelId="{5FCC8D61-B56F-463A-BF9F-FEF619D89061}" type="parTrans" cxnId="{9DAF63AE-5A4D-4FA8-B638-660F0653CFCF}">
      <dgm:prSet/>
      <dgm:spPr/>
      <dgm:t>
        <a:bodyPr/>
        <a:lstStyle/>
        <a:p>
          <a:endParaRPr lang="en-US"/>
        </a:p>
      </dgm:t>
    </dgm:pt>
    <dgm:pt modelId="{4ADF49CD-9BF9-4F36-8462-D45AA870FC15}" type="sibTrans" cxnId="{9DAF63AE-5A4D-4FA8-B638-660F0653CFCF}">
      <dgm:prSet/>
      <dgm:spPr/>
      <dgm:t>
        <a:bodyPr/>
        <a:lstStyle/>
        <a:p>
          <a:endParaRPr lang="en-US"/>
        </a:p>
      </dgm:t>
    </dgm:pt>
    <dgm:pt modelId="{A77A8528-AF0C-4305-8853-47EF5F7F5611}">
      <dgm:prSet/>
      <dgm:spPr/>
      <dgm:t>
        <a:bodyPr/>
        <a:lstStyle/>
        <a:p>
          <a:r>
            <a:rPr lang="en-US" dirty="0" smtClean="0"/>
            <a:t>DEVELOPMENT</a:t>
          </a:r>
          <a:endParaRPr lang="en-US" dirty="0"/>
        </a:p>
      </dgm:t>
    </dgm:pt>
    <dgm:pt modelId="{AC0E85CE-2A4C-4E11-A65C-E48372200F05}" type="parTrans" cxnId="{176527BF-808A-40B2-882C-8B8D4784D350}">
      <dgm:prSet/>
      <dgm:spPr/>
    </dgm:pt>
    <dgm:pt modelId="{539C573A-EEDF-4C05-937C-E337BC67D226}" type="sibTrans" cxnId="{176527BF-808A-40B2-882C-8B8D4784D350}">
      <dgm:prSet/>
      <dgm:spPr/>
    </dgm:pt>
    <dgm:pt modelId="{4C925E11-25FD-4241-BA03-05B3D998950F}" type="pres">
      <dgm:prSet presAssocID="{1FFC0617-8D11-4FE4-8FBA-8776C6002801}" presName="diagram" presStyleCnt="0">
        <dgm:presLayoutVars>
          <dgm:dir/>
          <dgm:resizeHandles val="exact"/>
        </dgm:presLayoutVars>
      </dgm:prSet>
      <dgm:spPr/>
    </dgm:pt>
    <dgm:pt modelId="{BE0C04F3-A116-4B58-A4B9-535355777852}" type="pres">
      <dgm:prSet presAssocID="{C9FCC31C-3785-4191-9520-02D7650BC20D}" presName="node" presStyleLbl="node1" presStyleIdx="0" presStyleCnt="6">
        <dgm:presLayoutVars>
          <dgm:bulletEnabled val="1"/>
        </dgm:presLayoutVars>
      </dgm:prSet>
      <dgm:spPr/>
    </dgm:pt>
    <dgm:pt modelId="{219F63AC-7C20-41EF-A4D0-17205C621C67}" type="pres">
      <dgm:prSet presAssocID="{A503D235-D115-4415-AB50-FB3FF4639B61}" presName="sibTrans" presStyleCnt="0"/>
      <dgm:spPr/>
    </dgm:pt>
    <dgm:pt modelId="{49354EAE-840B-42F5-9651-070152FF5168}" type="pres">
      <dgm:prSet presAssocID="{65424473-9F32-4B12-BBF5-EE17E133534E}" presName="node" presStyleLbl="node1" presStyleIdx="1" presStyleCnt="6">
        <dgm:presLayoutVars>
          <dgm:bulletEnabled val="1"/>
        </dgm:presLayoutVars>
      </dgm:prSet>
      <dgm:spPr/>
    </dgm:pt>
    <dgm:pt modelId="{D7DF18B9-FDBE-42F5-8B33-FE0DE0A3AC81}" type="pres">
      <dgm:prSet presAssocID="{9DE9B231-D367-40EB-A41E-0502CBD923D9}" presName="sibTrans" presStyleCnt="0"/>
      <dgm:spPr/>
    </dgm:pt>
    <dgm:pt modelId="{163CBC1F-9180-434D-BEA1-78C58710D581}" type="pres">
      <dgm:prSet presAssocID="{3649FB56-0E9A-46B4-B01D-781A7941A3F6}" presName="node" presStyleLbl="node1" presStyleIdx="2" presStyleCnt="6">
        <dgm:presLayoutVars>
          <dgm:bulletEnabled val="1"/>
        </dgm:presLayoutVars>
      </dgm:prSet>
      <dgm:spPr/>
    </dgm:pt>
    <dgm:pt modelId="{B8B6A215-79F0-4031-A95C-56D0265682AA}" type="pres">
      <dgm:prSet presAssocID="{26EF9CD7-E93E-48BC-A461-F51CC9A9229D}" presName="sibTrans" presStyleCnt="0"/>
      <dgm:spPr/>
    </dgm:pt>
    <dgm:pt modelId="{5E904448-F11B-4EC0-B34F-7C127EB5BC2E}" type="pres">
      <dgm:prSet presAssocID="{7F3C45F3-ED1B-4DDA-A3EA-6F0419145015}" presName="node" presStyleLbl="node1" presStyleIdx="3" presStyleCnt="6">
        <dgm:presLayoutVars>
          <dgm:bulletEnabled val="1"/>
        </dgm:presLayoutVars>
      </dgm:prSet>
      <dgm:spPr/>
    </dgm:pt>
    <dgm:pt modelId="{FD68BA45-51A6-4930-AFA7-9CD95EE4A51E}" type="pres">
      <dgm:prSet presAssocID="{304D1796-19A9-4A23-9B9E-9C45D2B9777D}" presName="sibTrans" presStyleCnt="0"/>
      <dgm:spPr/>
    </dgm:pt>
    <dgm:pt modelId="{2B643295-C4A8-4882-BBA3-BFBD3654FCEB}" type="pres">
      <dgm:prSet presAssocID="{E8D3F559-7CF8-4E76-97ED-6E345A9B4178}" presName="node" presStyleLbl="node1" presStyleIdx="4" presStyleCnt="6">
        <dgm:presLayoutVars>
          <dgm:bulletEnabled val="1"/>
        </dgm:presLayoutVars>
      </dgm:prSet>
      <dgm:spPr/>
      <dgm:t>
        <a:bodyPr/>
        <a:lstStyle/>
        <a:p>
          <a:endParaRPr lang="en-US"/>
        </a:p>
      </dgm:t>
    </dgm:pt>
    <dgm:pt modelId="{AD1F79CD-F041-4A0C-8825-FFD715C004A2}" type="pres">
      <dgm:prSet presAssocID="{4ADF49CD-9BF9-4F36-8462-D45AA870FC15}" presName="sibTrans" presStyleCnt="0"/>
      <dgm:spPr/>
    </dgm:pt>
    <dgm:pt modelId="{55B7C001-1C92-4283-A86A-1F1416CF9C8D}" type="pres">
      <dgm:prSet presAssocID="{A77A8528-AF0C-4305-8853-47EF5F7F5611}" presName="node" presStyleLbl="node1" presStyleIdx="5" presStyleCnt="6">
        <dgm:presLayoutVars>
          <dgm:bulletEnabled val="1"/>
        </dgm:presLayoutVars>
      </dgm:prSet>
      <dgm:spPr/>
    </dgm:pt>
  </dgm:ptLst>
  <dgm:cxnLst>
    <dgm:cxn modelId="{C95407D3-6DEB-4BE5-B60D-EC600EDB4D6B}" type="presOf" srcId="{1FFC0617-8D11-4FE4-8FBA-8776C6002801}" destId="{4C925E11-25FD-4241-BA03-05B3D998950F}" srcOrd="0" destOrd="0" presId="urn:microsoft.com/office/officeart/2005/8/layout/default"/>
    <dgm:cxn modelId="{21D6DE6F-A862-4E5C-A4E9-A273572ACBCA}" type="presOf" srcId="{7F3C45F3-ED1B-4DDA-A3EA-6F0419145015}" destId="{5E904448-F11B-4EC0-B34F-7C127EB5BC2E}" srcOrd="0" destOrd="0" presId="urn:microsoft.com/office/officeart/2005/8/layout/default"/>
    <dgm:cxn modelId="{6681639F-624F-435C-A6D2-8D4E72187C18}" type="presOf" srcId="{65424473-9F32-4B12-BBF5-EE17E133534E}" destId="{49354EAE-840B-42F5-9651-070152FF5168}" srcOrd="0" destOrd="0" presId="urn:microsoft.com/office/officeart/2005/8/layout/default"/>
    <dgm:cxn modelId="{BAC5AE41-BEA0-45BC-91BF-FB15BB1011D3}" srcId="{1FFC0617-8D11-4FE4-8FBA-8776C6002801}" destId="{65424473-9F32-4B12-BBF5-EE17E133534E}" srcOrd="1" destOrd="0" parTransId="{4800B94E-50FA-4EED-BDF8-BC555DF391D1}" sibTransId="{9DE9B231-D367-40EB-A41E-0502CBD923D9}"/>
    <dgm:cxn modelId="{B31825AC-215A-497A-8560-6E6D4878FAC9}" type="presOf" srcId="{C9FCC31C-3785-4191-9520-02D7650BC20D}" destId="{BE0C04F3-A116-4B58-A4B9-535355777852}" srcOrd="0" destOrd="0" presId="urn:microsoft.com/office/officeart/2005/8/layout/default"/>
    <dgm:cxn modelId="{A845EF36-8C1A-4287-A61E-7C987B5CEB75}" type="presOf" srcId="{E8D3F559-7CF8-4E76-97ED-6E345A9B4178}" destId="{2B643295-C4A8-4882-BBA3-BFBD3654FCEB}" srcOrd="0" destOrd="0" presId="urn:microsoft.com/office/officeart/2005/8/layout/default"/>
    <dgm:cxn modelId="{7877C54C-FD5A-4C46-AFBD-96A0180455AE}" type="presOf" srcId="{A77A8528-AF0C-4305-8853-47EF5F7F5611}" destId="{55B7C001-1C92-4283-A86A-1F1416CF9C8D}" srcOrd="0" destOrd="0" presId="urn:microsoft.com/office/officeart/2005/8/layout/default"/>
    <dgm:cxn modelId="{9DAF63AE-5A4D-4FA8-B638-660F0653CFCF}" srcId="{1FFC0617-8D11-4FE4-8FBA-8776C6002801}" destId="{E8D3F559-7CF8-4E76-97ED-6E345A9B4178}" srcOrd="4" destOrd="0" parTransId="{5FCC8D61-B56F-463A-BF9F-FEF619D89061}" sibTransId="{4ADF49CD-9BF9-4F36-8462-D45AA870FC15}"/>
    <dgm:cxn modelId="{23AC9B61-F0CB-4999-BEE7-AA08E886ACAC}" type="presOf" srcId="{3649FB56-0E9A-46B4-B01D-781A7941A3F6}" destId="{163CBC1F-9180-434D-BEA1-78C58710D581}" srcOrd="0" destOrd="0" presId="urn:microsoft.com/office/officeart/2005/8/layout/default"/>
    <dgm:cxn modelId="{A06692F1-37DF-4BFB-8C94-DA5E8569B160}" srcId="{1FFC0617-8D11-4FE4-8FBA-8776C6002801}" destId="{C9FCC31C-3785-4191-9520-02D7650BC20D}" srcOrd="0" destOrd="0" parTransId="{E22719BF-4EBC-4C7A-AA33-806CCC30BB92}" sibTransId="{A503D235-D115-4415-AB50-FB3FF4639B61}"/>
    <dgm:cxn modelId="{1C2F4299-3A61-4634-8EB8-A43835133272}" srcId="{1FFC0617-8D11-4FE4-8FBA-8776C6002801}" destId="{7F3C45F3-ED1B-4DDA-A3EA-6F0419145015}" srcOrd="3" destOrd="0" parTransId="{8CB3B2C5-0C71-4642-9B8A-370FBC8C093C}" sibTransId="{304D1796-19A9-4A23-9B9E-9C45D2B9777D}"/>
    <dgm:cxn modelId="{176527BF-808A-40B2-882C-8B8D4784D350}" srcId="{1FFC0617-8D11-4FE4-8FBA-8776C6002801}" destId="{A77A8528-AF0C-4305-8853-47EF5F7F5611}" srcOrd="5" destOrd="0" parTransId="{AC0E85CE-2A4C-4E11-A65C-E48372200F05}" sibTransId="{539C573A-EEDF-4C05-937C-E337BC67D226}"/>
    <dgm:cxn modelId="{B8982951-89EB-4D5D-9F68-BC3022CFB8B1}" srcId="{1FFC0617-8D11-4FE4-8FBA-8776C6002801}" destId="{3649FB56-0E9A-46B4-B01D-781A7941A3F6}" srcOrd="2" destOrd="0" parTransId="{B9B982C4-B62D-4795-9373-A846C1D3EE28}" sibTransId="{26EF9CD7-E93E-48BC-A461-F51CC9A9229D}"/>
    <dgm:cxn modelId="{5D9683FE-2F29-4409-8131-26EAA5FB3DF3}" type="presParOf" srcId="{4C925E11-25FD-4241-BA03-05B3D998950F}" destId="{BE0C04F3-A116-4B58-A4B9-535355777852}" srcOrd="0" destOrd="0" presId="urn:microsoft.com/office/officeart/2005/8/layout/default"/>
    <dgm:cxn modelId="{B0E4A92A-5751-4449-991C-73704E2CA4D5}" type="presParOf" srcId="{4C925E11-25FD-4241-BA03-05B3D998950F}" destId="{219F63AC-7C20-41EF-A4D0-17205C621C67}" srcOrd="1" destOrd="0" presId="urn:microsoft.com/office/officeart/2005/8/layout/default"/>
    <dgm:cxn modelId="{F3D162B5-9548-4060-84BB-80F550E2629B}" type="presParOf" srcId="{4C925E11-25FD-4241-BA03-05B3D998950F}" destId="{49354EAE-840B-42F5-9651-070152FF5168}" srcOrd="2" destOrd="0" presId="urn:microsoft.com/office/officeart/2005/8/layout/default"/>
    <dgm:cxn modelId="{F2D2DAE6-8E07-4CD2-A072-A6E281F93B71}" type="presParOf" srcId="{4C925E11-25FD-4241-BA03-05B3D998950F}" destId="{D7DF18B9-FDBE-42F5-8B33-FE0DE0A3AC81}" srcOrd="3" destOrd="0" presId="urn:microsoft.com/office/officeart/2005/8/layout/default"/>
    <dgm:cxn modelId="{8BF090AA-0273-458E-B629-17DE1D5427AA}" type="presParOf" srcId="{4C925E11-25FD-4241-BA03-05B3D998950F}" destId="{163CBC1F-9180-434D-BEA1-78C58710D581}" srcOrd="4" destOrd="0" presId="urn:microsoft.com/office/officeart/2005/8/layout/default"/>
    <dgm:cxn modelId="{F5FCE4E7-359B-41A4-A951-60E9E80418BE}" type="presParOf" srcId="{4C925E11-25FD-4241-BA03-05B3D998950F}" destId="{B8B6A215-79F0-4031-A95C-56D0265682AA}" srcOrd="5" destOrd="0" presId="urn:microsoft.com/office/officeart/2005/8/layout/default"/>
    <dgm:cxn modelId="{742338C4-AF6B-405E-A974-CC52B7F2F9DB}" type="presParOf" srcId="{4C925E11-25FD-4241-BA03-05B3D998950F}" destId="{5E904448-F11B-4EC0-B34F-7C127EB5BC2E}" srcOrd="6" destOrd="0" presId="urn:microsoft.com/office/officeart/2005/8/layout/default"/>
    <dgm:cxn modelId="{F1B1D504-4EFB-4240-AE57-1C4B7EA2F5F0}" type="presParOf" srcId="{4C925E11-25FD-4241-BA03-05B3D998950F}" destId="{FD68BA45-51A6-4930-AFA7-9CD95EE4A51E}" srcOrd="7" destOrd="0" presId="urn:microsoft.com/office/officeart/2005/8/layout/default"/>
    <dgm:cxn modelId="{A555D732-B044-4821-A2B1-1343B9B36D57}" type="presParOf" srcId="{4C925E11-25FD-4241-BA03-05B3D998950F}" destId="{2B643295-C4A8-4882-BBA3-BFBD3654FCEB}" srcOrd="8" destOrd="0" presId="urn:microsoft.com/office/officeart/2005/8/layout/default"/>
    <dgm:cxn modelId="{8BA2651E-50ED-4A8C-B44E-D83F8E4FC892}" type="presParOf" srcId="{4C925E11-25FD-4241-BA03-05B3D998950F}" destId="{AD1F79CD-F041-4A0C-8825-FFD715C004A2}" srcOrd="9" destOrd="0" presId="urn:microsoft.com/office/officeart/2005/8/layout/default"/>
    <dgm:cxn modelId="{C4CCD0F7-5C5A-42DA-9CC6-2C151890F7DD}" type="presParOf" srcId="{4C925E11-25FD-4241-BA03-05B3D998950F}" destId="{55B7C001-1C92-4283-A86A-1F1416CF9C8D}"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7DD680-802F-47CA-B0E5-61B757338332}">
      <dsp:nvSpPr>
        <dsp:cNvPr id="0" name=""/>
        <dsp:cNvSpPr/>
      </dsp:nvSpPr>
      <dsp:spPr>
        <a:xfrm>
          <a:off x="5860472" y="3038774"/>
          <a:ext cx="4589958" cy="531069"/>
        </a:xfrm>
        <a:custGeom>
          <a:avLst/>
          <a:gdLst/>
          <a:ahLst/>
          <a:cxnLst/>
          <a:rect l="0" t="0" r="0" b="0"/>
          <a:pathLst>
            <a:path>
              <a:moveTo>
                <a:pt x="0" y="0"/>
              </a:moveTo>
              <a:lnTo>
                <a:pt x="0" y="265534"/>
              </a:lnTo>
              <a:lnTo>
                <a:pt x="4589958" y="265534"/>
              </a:lnTo>
              <a:lnTo>
                <a:pt x="4589958" y="53106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603D1F6-FA4E-450E-BE3C-1B9FF09EEDFB}">
      <dsp:nvSpPr>
        <dsp:cNvPr id="0" name=""/>
        <dsp:cNvSpPr/>
      </dsp:nvSpPr>
      <dsp:spPr>
        <a:xfrm>
          <a:off x="5860472" y="3038774"/>
          <a:ext cx="1529986" cy="531069"/>
        </a:xfrm>
        <a:custGeom>
          <a:avLst/>
          <a:gdLst/>
          <a:ahLst/>
          <a:cxnLst/>
          <a:rect l="0" t="0" r="0" b="0"/>
          <a:pathLst>
            <a:path>
              <a:moveTo>
                <a:pt x="0" y="0"/>
              </a:moveTo>
              <a:lnTo>
                <a:pt x="0" y="265534"/>
              </a:lnTo>
              <a:lnTo>
                <a:pt x="1529986" y="265534"/>
              </a:lnTo>
              <a:lnTo>
                <a:pt x="1529986" y="53106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A14980-D8DA-4F73-A18A-2734E48D3386}">
      <dsp:nvSpPr>
        <dsp:cNvPr id="0" name=""/>
        <dsp:cNvSpPr/>
      </dsp:nvSpPr>
      <dsp:spPr>
        <a:xfrm>
          <a:off x="4330486" y="3038774"/>
          <a:ext cx="1529986" cy="531069"/>
        </a:xfrm>
        <a:custGeom>
          <a:avLst/>
          <a:gdLst/>
          <a:ahLst/>
          <a:cxnLst/>
          <a:rect l="0" t="0" r="0" b="0"/>
          <a:pathLst>
            <a:path>
              <a:moveTo>
                <a:pt x="1529986" y="0"/>
              </a:moveTo>
              <a:lnTo>
                <a:pt x="1529986" y="265534"/>
              </a:lnTo>
              <a:lnTo>
                <a:pt x="0" y="265534"/>
              </a:lnTo>
              <a:lnTo>
                <a:pt x="0" y="53106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1740E6-6B7F-4FA9-A484-4757B9726EC1}">
      <dsp:nvSpPr>
        <dsp:cNvPr id="0" name=""/>
        <dsp:cNvSpPr/>
      </dsp:nvSpPr>
      <dsp:spPr>
        <a:xfrm>
          <a:off x="1270514" y="3038774"/>
          <a:ext cx="4589958" cy="531069"/>
        </a:xfrm>
        <a:custGeom>
          <a:avLst/>
          <a:gdLst/>
          <a:ahLst/>
          <a:cxnLst/>
          <a:rect l="0" t="0" r="0" b="0"/>
          <a:pathLst>
            <a:path>
              <a:moveTo>
                <a:pt x="4589958" y="0"/>
              </a:moveTo>
              <a:lnTo>
                <a:pt x="4589958" y="265534"/>
              </a:lnTo>
              <a:lnTo>
                <a:pt x="0" y="265534"/>
              </a:lnTo>
              <a:lnTo>
                <a:pt x="0" y="53106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BF62ED-CF05-4F06-BBF2-A4A2261A32D4}">
      <dsp:nvSpPr>
        <dsp:cNvPr id="0" name=""/>
        <dsp:cNvSpPr/>
      </dsp:nvSpPr>
      <dsp:spPr>
        <a:xfrm>
          <a:off x="4596021" y="1774322"/>
          <a:ext cx="2528902" cy="126445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OBJECTIVES OF HRM</a:t>
          </a:r>
          <a:endParaRPr lang="en-US" sz="2200" kern="1200" dirty="0"/>
        </a:p>
      </dsp:txBody>
      <dsp:txXfrm>
        <a:off x="4596021" y="1774322"/>
        <a:ext cx="2528902" cy="1264451"/>
      </dsp:txXfrm>
    </dsp:sp>
    <dsp:sp modelId="{1BEEE8EF-C76E-47BE-B9D1-38CE08CA916D}">
      <dsp:nvSpPr>
        <dsp:cNvPr id="0" name=""/>
        <dsp:cNvSpPr/>
      </dsp:nvSpPr>
      <dsp:spPr>
        <a:xfrm>
          <a:off x="6062" y="3569843"/>
          <a:ext cx="2528902" cy="126445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SOCIETAL OBJECTIVES</a:t>
          </a:r>
          <a:endParaRPr lang="en-US" sz="2200" kern="1200" dirty="0"/>
        </a:p>
      </dsp:txBody>
      <dsp:txXfrm>
        <a:off x="6062" y="3569843"/>
        <a:ext cx="2528902" cy="1264451"/>
      </dsp:txXfrm>
    </dsp:sp>
    <dsp:sp modelId="{A06B56CF-3CB8-4C14-9336-D7F9F87CEC4D}">
      <dsp:nvSpPr>
        <dsp:cNvPr id="0" name=""/>
        <dsp:cNvSpPr/>
      </dsp:nvSpPr>
      <dsp:spPr>
        <a:xfrm>
          <a:off x="3066035" y="3569843"/>
          <a:ext cx="2528902" cy="126445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ORGANISATIONAL OBJECTIVES</a:t>
          </a:r>
          <a:endParaRPr lang="en-US" sz="2200" kern="1200" dirty="0"/>
        </a:p>
      </dsp:txBody>
      <dsp:txXfrm>
        <a:off x="3066035" y="3569843"/>
        <a:ext cx="2528902" cy="1264451"/>
      </dsp:txXfrm>
    </dsp:sp>
    <dsp:sp modelId="{5A1D4F73-BE9B-4132-BBBE-0170C528FDF6}">
      <dsp:nvSpPr>
        <dsp:cNvPr id="0" name=""/>
        <dsp:cNvSpPr/>
      </dsp:nvSpPr>
      <dsp:spPr>
        <a:xfrm>
          <a:off x="6126007" y="3569843"/>
          <a:ext cx="2528902" cy="126445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PERSONEL OBJECTIVES</a:t>
          </a:r>
          <a:endParaRPr lang="en-US" sz="2200" kern="1200" dirty="0"/>
        </a:p>
      </dsp:txBody>
      <dsp:txXfrm>
        <a:off x="6126007" y="3569843"/>
        <a:ext cx="2528902" cy="1264451"/>
      </dsp:txXfrm>
    </dsp:sp>
    <dsp:sp modelId="{F15382DA-9980-4095-B86C-528EE8CE075E}">
      <dsp:nvSpPr>
        <dsp:cNvPr id="0" name=""/>
        <dsp:cNvSpPr/>
      </dsp:nvSpPr>
      <dsp:spPr>
        <a:xfrm>
          <a:off x="9185979" y="3569843"/>
          <a:ext cx="2528902" cy="126445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FUNCTIONAL OBJECTIVES</a:t>
          </a:r>
          <a:endParaRPr lang="en-US" sz="2200" kern="1200" dirty="0"/>
        </a:p>
      </dsp:txBody>
      <dsp:txXfrm>
        <a:off x="9185979" y="3569843"/>
        <a:ext cx="2528902" cy="12644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733D6F-2633-4160-998B-411BD459633C}">
      <dsp:nvSpPr>
        <dsp:cNvPr id="0" name=""/>
        <dsp:cNvSpPr/>
      </dsp:nvSpPr>
      <dsp:spPr>
        <a:xfrm>
          <a:off x="5590309" y="2808690"/>
          <a:ext cx="3955184" cy="686436"/>
        </a:xfrm>
        <a:custGeom>
          <a:avLst/>
          <a:gdLst/>
          <a:ahLst/>
          <a:cxnLst/>
          <a:rect l="0" t="0" r="0" b="0"/>
          <a:pathLst>
            <a:path>
              <a:moveTo>
                <a:pt x="0" y="0"/>
              </a:moveTo>
              <a:lnTo>
                <a:pt x="0" y="343218"/>
              </a:lnTo>
              <a:lnTo>
                <a:pt x="3955184" y="343218"/>
              </a:lnTo>
              <a:lnTo>
                <a:pt x="3955184" y="68643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F14B5C-1EEC-44FB-866E-79F6AD28947E}">
      <dsp:nvSpPr>
        <dsp:cNvPr id="0" name=""/>
        <dsp:cNvSpPr/>
      </dsp:nvSpPr>
      <dsp:spPr>
        <a:xfrm>
          <a:off x="5544588" y="2808690"/>
          <a:ext cx="91440" cy="686436"/>
        </a:xfrm>
        <a:custGeom>
          <a:avLst/>
          <a:gdLst/>
          <a:ahLst/>
          <a:cxnLst/>
          <a:rect l="0" t="0" r="0" b="0"/>
          <a:pathLst>
            <a:path>
              <a:moveTo>
                <a:pt x="45720" y="0"/>
              </a:moveTo>
              <a:lnTo>
                <a:pt x="45720" y="68643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AA2757-7356-4000-A618-68564AA48348}">
      <dsp:nvSpPr>
        <dsp:cNvPr id="0" name=""/>
        <dsp:cNvSpPr/>
      </dsp:nvSpPr>
      <dsp:spPr>
        <a:xfrm>
          <a:off x="1635124" y="2808690"/>
          <a:ext cx="3955184" cy="686436"/>
        </a:xfrm>
        <a:custGeom>
          <a:avLst/>
          <a:gdLst/>
          <a:ahLst/>
          <a:cxnLst/>
          <a:rect l="0" t="0" r="0" b="0"/>
          <a:pathLst>
            <a:path>
              <a:moveTo>
                <a:pt x="3955184" y="0"/>
              </a:moveTo>
              <a:lnTo>
                <a:pt x="3955184" y="343218"/>
              </a:lnTo>
              <a:lnTo>
                <a:pt x="0" y="343218"/>
              </a:lnTo>
              <a:lnTo>
                <a:pt x="0" y="68643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E910AF-FA15-423F-9289-BC9B5D2F9308}">
      <dsp:nvSpPr>
        <dsp:cNvPr id="0" name=""/>
        <dsp:cNvSpPr/>
      </dsp:nvSpPr>
      <dsp:spPr>
        <a:xfrm>
          <a:off x="3955935" y="1174316"/>
          <a:ext cx="3268747" cy="163437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en-US" sz="3700" kern="1200" dirty="0" smtClean="0"/>
            <a:t>Scope of HRM</a:t>
          </a:r>
          <a:endParaRPr lang="en-US" sz="3700" kern="1200" dirty="0"/>
        </a:p>
      </dsp:txBody>
      <dsp:txXfrm>
        <a:off x="3955935" y="1174316"/>
        <a:ext cx="3268747" cy="1634373"/>
      </dsp:txXfrm>
    </dsp:sp>
    <dsp:sp modelId="{C821C4FE-BFB6-4E0B-A002-A3385150DCB0}">
      <dsp:nvSpPr>
        <dsp:cNvPr id="0" name=""/>
        <dsp:cNvSpPr/>
      </dsp:nvSpPr>
      <dsp:spPr>
        <a:xfrm>
          <a:off x="750" y="3495127"/>
          <a:ext cx="3268747" cy="163437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en-US" sz="3700" kern="1200" dirty="0" smtClean="0"/>
            <a:t>HRM in personnel management</a:t>
          </a:r>
          <a:endParaRPr lang="en-US" sz="3700" kern="1200" dirty="0"/>
        </a:p>
      </dsp:txBody>
      <dsp:txXfrm>
        <a:off x="750" y="3495127"/>
        <a:ext cx="3268747" cy="1634373"/>
      </dsp:txXfrm>
    </dsp:sp>
    <dsp:sp modelId="{4AFA4A00-BB41-4E4B-9B8A-C71769C612FB}">
      <dsp:nvSpPr>
        <dsp:cNvPr id="0" name=""/>
        <dsp:cNvSpPr/>
      </dsp:nvSpPr>
      <dsp:spPr>
        <a:xfrm>
          <a:off x="3955935" y="3495127"/>
          <a:ext cx="3268747" cy="163437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en-US" sz="3700" kern="1200" dirty="0" smtClean="0"/>
            <a:t>HRM in employee welfare</a:t>
          </a:r>
          <a:endParaRPr lang="en-US" sz="3700" kern="1200" dirty="0"/>
        </a:p>
      </dsp:txBody>
      <dsp:txXfrm>
        <a:off x="3955935" y="3495127"/>
        <a:ext cx="3268747" cy="1634373"/>
      </dsp:txXfrm>
    </dsp:sp>
    <dsp:sp modelId="{8574980B-A2FD-4536-9C91-EF6BBAF240F6}">
      <dsp:nvSpPr>
        <dsp:cNvPr id="0" name=""/>
        <dsp:cNvSpPr/>
      </dsp:nvSpPr>
      <dsp:spPr>
        <a:xfrm>
          <a:off x="7911119" y="3495127"/>
          <a:ext cx="3268747" cy="163437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en-US" sz="3700" kern="1200" dirty="0" smtClean="0"/>
            <a:t>HRM in industrial relations</a:t>
          </a:r>
          <a:endParaRPr lang="en-US" sz="3700" kern="1200" dirty="0"/>
        </a:p>
      </dsp:txBody>
      <dsp:txXfrm>
        <a:off x="7911119" y="3495127"/>
        <a:ext cx="3268747" cy="16343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C04F3-A116-4B58-A4B9-535355777852}">
      <dsp:nvSpPr>
        <dsp:cNvPr id="0" name=""/>
        <dsp:cNvSpPr/>
      </dsp:nvSpPr>
      <dsp:spPr>
        <a:xfrm>
          <a:off x="0" y="952499"/>
          <a:ext cx="3809999" cy="228600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t>RECRUITMENT</a:t>
          </a:r>
          <a:endParaRPr lang="en-US" sz="3700" kern="1200" dirty="0"/>
        </a:p>
      </dsp:txBody>
      <dsp:txXfrm>
        <a:off x="0" y="952499"/>
        <a:ext cx="3809999" cy="2286000"/>
      </dsp:txXfrm>
    </dsp:sp>
    <dsp:sp modelId="{49354EAE-840B-42F5-9651-070152FF5168}">
      <dsp:nvSpPr>
        <dsp:cNvPr id="0" name=""/>
        <dsp:cNvSpPr/>
      </dsp:nvSpPr>
      <dsp:spPr>
        <a:xfrm>
          <a:off x="4191000" y="952499"/>
          <a:ext cx="3809999" cy="228600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t>SELECTION</a:t>
          </a:r>
          <a:endParaRPr lang="en-US" sz="3700" kern="1200" dirty="0"/>
        </a:p>
      </dsp:txBody>
      <dsp:txXfrm>
        <a:off x="4191000" y="952499"/>
        <a:ext cx="3809999" cy="2286000"/>
      </dsp:txXfrm>
    </dsp:sp>
    <dsp:sp modelId="{163CBC1F-9180-434D-BEA1-78C58710D581}">
      <dsp:nvSpPr>
        <dsp:cNvPr id="0" name=""/>
        <dsp:cNvSpPr/>
      </dsp:nvSpPr>
      <dsp:spPr>
        <a:xfrm>
          <a:off x="8382000" y="952499"/>
          <a:ext cx="3809999" cy="228600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t>TRAINING</a:t>
          </a:r>
          <a:endParaRPr lang="en-US" sz="3700" kern="1200" dirty="0"/>
        </a:p>
      </dsp:txBody>
      <dsp:txXfrm>
        <a:off x="8382000" y="952499"/>
        <a:ext cx="3809999" cy="2286000"/>
      </dsp:txXfrm>
    </dsp:sp>
    <dsp:sp modelId="{5E904448-F11B-4EC0-B34F-7C127EB5BC2E}">
      <dsp:nvSpPr>
        <dsp:cNvPr id="0" name=""/>
        <dsp:cNvSpPr/>
      </dsp:nvSpPr>
      <dsp:spPr>
        <a:xfrm>
          <a:off x="0" y="3619499"/>
          <a:ext cx="3809999" cy="228600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t>PERFORMANCE APPRAISAL</a:t>
          </a:r>
          <a:endParaRPr lang="en-US" sz="3700" kern="1200" dirty="0"/>
        </a:p>
      </dsp:txBody>
      <dsp:txXfrm>
        <a:off x="0" y="3619499"/>
        <a:ext cx="3809999" cy="2286000"/>
      </dsp:txXfrm>
    </dsp:sp>
    <dsp:sp modelId="{2B643295-C4A8-4882-BBA3-BFBD3654FCEB}">
      <dsp:nvSpPr>
        <dsp:cNvPr id="0" name=""/>
        <dsp:cNvSpPr/>
      </dsp:nvSpPr>
      <dsp:spPr>
        <a:xfrm>
          <a:off x="4191000" y="3619499"/>
          <a:ext cx="3809999" cy="228600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t>TRADE UNIONS</a:t>
          </a:r>
          <a:endParaRPr lang="en-US" sz="3700" kern="1200" dirty="0"/>
        </a:p>
      </dsp:txBody>
      <dsp:txXfrm>
        <a:off x="4191000" y="3619499"/>
        <a:ext cx="3809999" cy="2286000"/>
      </dsp:txXfrm>
    </dsp:sp>
    <dsp:sp modelId="{55B7C001-1C92-4283-A86A-1F1416CF9C8D}">
      <dsp:nvSpPr>
        <dsp:cNvPr id="0" name=""/>
        <dsp:cNvSpPr/>
      </dsp:nvSpPr>
      <dsp:spPr>
        <a:xfrm>
          <a:off x="8382000" y="3619499"/>
          <a:ext cx="3809999" cy="228600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t>DEVELOPMENT</a:t>
          </a:r>
          <a:endParaRPr lang="en-US" sz="3700" kern="1200" dirty="0"/>
        </a:p>
      </dsp:txBody>
      <dsp:txXfrm>
        <a:off x="8382000" y="3619499"/>
        <a:ext cx="3809999" cy="228600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8/23/2020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8/23/2020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8/23/2020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8/23/2020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8/23/2020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8/23/2020</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8/23/2020</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8/23/2020</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8/23/2020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8/23/2020</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HUMAN RESOURCE MANAGEMENT</a:t>
            </a:r>
            <a:endParaRPr lang="en-IN" dirty="0"/>
          </a:p>
        </p:txBody>
      </p:sp>
      <p:sp>
        <p:nvSpPr>
          <p:cNvPr id="3" name="Subtitle 2"/>
          <p:cNvSpPr>
            <a:spLocks noGrp="1"/>
          </p:cNvSpPr>
          <p:nvPr>
            <p:ph type="subTitle" idx="1"/>
          </p:nvPr>
        </p:nvSpPr>
        <p:spPr/>
        <p:txBody>
          <a:bodyPr/>
          <a:lstStyle/>
          <a:p>
            <a:r>
              <a:rPr lang="en-US" dirty="0" smtClean="0"/>
              <a:t>TYBAF</a:t>
            </a:r>
            <a:endParaRPr lang="en-IN" dirty="0"/>
          </a:p>
        </p:txBody>
      </p:sp>
    </p:spTree>
    <p:extLst>
      <p:ext uri="{BB962C8B-B14F-4D97-AF65-F5344CB8AC3E}">
        <p14:creationId xmlns:p14="http://schemas.microsoft.com/office/powerpoint/2010/main" val="40694382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HRM is socially responsible for the needs, demands and challenges of the society. All the resources must be utilized  for the benefits and in the interest of the society</a:t>
            </a:r>
            <a:r>
              <a:rPr lang="en-IN" sz="2800" dirty="0" smtClean="0"/>
              <a:t>.</a:t>
            </a:r>
          </a:p>
          <a:p>
            <a:endParaRPr lang="en-US" sz="2800" dirty="0"/>
          </a:p>
          <a:p>
            <a:r>
              <a:rPr lang="en-US" sz="2800" dirty="0" smtClean="0"/>
              <a:t>HRM should follow the rules and laws or legal restrictions imposed by the society. It has to develop healthy relations between union and the management</a:t>
            </a:r>
          </a:p>
        </p:txBody>
      </p:sp>
      <p:sp>
        <p:nvSpPr>
          <p:cNvPr id="4" name="Rectangle 3"/>
          <p:cNvSpPr/>
          <p:nvPr/>
        </p:nvSpPr>
        <p:spPr>
          <a:xfrm>
            <a:off x="3311236" y="387927"/>
            <a:ext cx="5209309" cy="9005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SOCIETAL </a:t>
            </a:r>
            <a:r>
              <a:rPr lang="en-US" sz="3200" dirty="0" smtClean="0"/>
              <a:t>OBJECTIVES</a:t>
            </a:r>
            <a:endParaRPr lang="en-IN" sz="3200" dirty="0"/>
          </a:p>
        </p:txBody>
      </p:sp>
    </p:spTree>
    <p:extLst>
      <p:ext uri="{BB962C8B-B14F-4D97-AF65-F5344CB8AC3E}">
        <p14:creationId xmlns:p14="http://schemas.microsoft.com/office/powerpoint/2010/main" val="1011721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It consist of recognizing the role and importance of HRM to bring organizational effectiveness.</a:t>
            </a:r>
          </a:p>
          <a:p>
            <a:pPr marL="0" indent="0">
              <a:buNone/>
            </a:pPr>
            <a:endParaRPr lang="en-US" sz="2800" dirty="0" smtClean="0"/>
          </a:p>
          <a:p>
            <a:r>
              <a:rPr lang="en-US" sz="2800" dirty="0" smtClean="0"/>
              <a:t>HRM has to prepare human resource planning, to recruit, select, place , train and develop the human resources, to arrange for performance appraisal and to achieve the organizational objectives like to earn profit, growth and expansion, survival , diversification etc.</a:t>
            </a:r>
            <a:endParaRPr lang="en-IN" sz="2800" dirty="0"/>
          </a:p>
        </p:txBody>
      </p:sp>
      <p:sp>
        <p:nvSpPr>
          <p:cNvPr id="4" name="Rectangle 3"/>
          <p:cNvSpPr/>
          <p:nvPr/>
        </p:nvSpPr>
        <p:spPr>
          <a:xfrm>
            <a:off x="3172690" y="471055"/>
            <a:ext cx="545869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800" dirty="0"/>
              <a:t>ORGANISATIONAL OBJECTIVES</a:t>
            </a:r>
          </a:p>
        </p:txBody>
      </p:sp>
    </p:spTree>
    <p:extLst>
      <p:ext uri="{BB962C8B-B14F-4D97-AF65-F5344CB8AC3E}">
        <p14:creationId xmlns:p14="http://schemas.microsoft.com/office/powerpoint/2010/main" val="2697407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3200" dirty="0" smtClean="0"/>
              <a:t>To maintain the department's contribution at a level appropriate to the organization’s needs.</a:t>
            </a:r>
          </a:p>
          <a:p>
            <a:r>
              <a:rPr lang="en-US" sz="3200" dirty="0" smtClean="0"/>
              <a:t>Resources are wasted when HRM is either more or less sophisticated to suit the organization’s demand.</a:t>
            </a:r>
          </a:p>
          <a:p>
            <a:r>
              <a:rPr lang="en-US" sz="3200" dirty="0" smtClean="0"/>
              <a:t>The department’s  level of service  must be tailored to fit the organization its serves. </a:t>
            </a:r>
            <a:endParaRPr lang="en-IN" sz="3200" dirty="0"/>
          </a:p>
        </p:txBody>
      </p:sp>
      <p:sp>
        <p:nvSpPr>
          <p:cNvPr id="4" name="Rectangle 3"/>
          <p:cNvSpPr/>
          <p:nvPr/>
        </p:nvSpPr>
        <p:spPr>
          <a:xfrm>
            <a:off x="2382981" y="540328"/>
            <a:ext cx="6068291"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800" dirty="0"/>
              <a:t>FUNCTIONAL OBJECTIVES</a:t>
            </a:r>
          </a:p>
        </p:txBody>
      </p:sp>
    </p:spTree>
    <p:extLst>
      <p:ext uri="{BB962C8B-B14F-4D97-AF65-F5344CB8AC3E}">
        <p14:creationId xmlns:p14="http://schemas.microsoft.com/office/powerpoint/2010/main" val="1093522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To assist an employee in achieving their personal goals, so that these goal’s will </a:t>
            </a:r>
            <a:r>
              <a:rPr lang="en-US" sz="2800" dirty="0"/>
              <a:t>e</a:t>
            </a:r>
            <a:r>
              <a:rPr lang="en-US" sz="2800" dirty="0" smtClean="0"/>
              <a:t>nhance the individual's contribution in the organization.</a:t>
            </a:r>
          </a:p>
          <a:p>
            <a:r>
              <a:rPr lang="en-US" sz="2800" dirty="0" smtClean="0"/>
              <a:t>Personal objectives of employees must  be met if workers are to be maintained, retained  and motivated .</a:t>
            </a:r>
          </a:p>
          <a:p>
            <a:r>
              <a:rPr lang="en-US" sz="2800" dirty="0" smtClean="0"/>
              <a:t>Otherwise employee performance and satisfaction may decline and employee may leave the organization</a:t>
            </a:r>
            <a:endParaRPr lang="en-IN" sz="2800" dirty="0"/>
          </a:p>
        </p:txBody>
      </p:sp>
      <p:sp>
        <p:nvSpPr>
          <p:cNvPr id="4" name="Rectangle 3"/>
          <p:cNvSpPr/>
          <p:nvPr/>
        </p:nvSpPr>
        <p:spPr>
          <a:xfrm>
            <a:off x="3228109" y="484909"/>
            <a:ext cx="4821382" cy="11499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3200" dirty="0"/>
              <a:t>PERSONEL OBJECTIVES</a:t>
            </a:r>
          </a:p>
        </p:txBody>
      </p:sp>
    </p:spTree>
    <p:extLst>
      <p:ext uri="{BB962C8B-B14F-4D97-AF65-F5344CB8AC3E}">
        <p14:creationId xmlns:p14="http://schemas.microsoft.com/office/powerpoint/2010/main" val="3503409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Objectives of HRM</a:t>
            </a:r>
            <a:endParaRPr lang="en-IN" dirty="0"/>
          </a:p>
        </p:txBody>
      </p:sp>
      <p:sp>
        <p:nvSpPr>
          <p:cNvPr id="3" name="Content Placeholder 2"/>
          <p:cNvSpPr>
            <a:spLocks noGrp="1"/>
          </p:cNvSpPr>
          <p:nvPr>
            <p:ph idx="1"/>
          </p:nvPr>
        </p:nvSpPr>
        <p:spPr/>
        <p:txBody>
          <a:bodyPr/>
          <a:lstStyle/>
          <a:p>
            <a:r>
              <a:rPr lang="en-US" dirty="0" smtClean="0"/>
              <a:t>To attain maximum individual development</a:t>
            </a:r>
          </a:p>
          <a:p>
            <a:r>
              <a:rPr lang="en-US" dirty="0" smtClean="0"/>
              <a:t>To </a:t>
            </a:r>
            <a:r>
              <a:rPr lang="en-US" dirty="0" err="1" smtClean="0"/>
              <a:t>mould</a:t>
            </a:r>
            <a:r>
              <a:rPr lang="en-US" dirty="0" smtClean="0"/>
              <a:t> effectively the human resource and make them </a:t>
            </a:r>
            <a:r>
              <a:rPr lang="en-US" dirty="0" err="1" smtClean="0"/>
              <a:t>favourable</a:t>
            </a:r>
            <a:r>
              <a:rPr lang="en-US" dirty="0" smtClean="0"/>
              <a:t> to the organization</a:t>
            </a:r>
          </a:p>
          <a:p>
            <a:r>
              <a:rPr lang="en-US" dirty="0" smtClean="0"/>
              <a:t>To establish desirable working relationships</a:t>
            </a:r>
          </a:p>
          <a:p>
            <a:r>
              <a:rPr lang="en-US" dirty="0" smtClean="0"/>
              <a:t>To ensure satisfaction of the workers</a:t>
            </a:r>
          </a:p>
          <a:p>
            <a:r>
              <a:rPr lang="en-US" dirty="0" smtClean="0"/>
              <a:t>To improve the service to the society </a:t>
            </a:r>
          </a:p>
          <a:p>
            <a:r>
              <a:rPr lang="en-US" dirty="0" smtClean="0"/>
              <a:t>To ensure competitive workforce</a:t>
            </a:r>
          </a:p>
          <a:p>
            <a:r>
              <a:rPr lang="en-US" dirty="0" smtClean="0"/>
              <a:t>To help organization achieve its goals</a:t>
            </a:r>
          </a:p>
          <a:p>
            <a:r>
              <a:rPr lang="en-US" dirty="0" smtClean="0"/>
              <a:t>To maintain high morale and good human relationship</a:t>
            </a:r>
          </a:p>
          <a:p>
            <a:r>
              <a:rPr lang="en-US" dirty="0" smtClean="0"/>
              <a:t>To secure integration of all individuals and groups</a:t>
            </a:r>
          </a:p>
          <a:p>
            <a:endParaRPr lang="en-IN" dirty="0"/>
          </a:p>
        </p:txBody>
      </p:sp>
    </p:spTree>
    <p:extLst>
      <p:ext uri="{BB962C8B-B14F-4D97-AF65-F5344CB8AC3E}">
        <p14:creationId xmlns:p14="http://schemas.microsoft.com/office/powerpoint/2010/main" val="26443249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0" y="1"/>
            <a:ext cx="12192000" cy="6858000"/>
          </a:xfrm>
          <a:prstGeom prst="rect">
            <a:avLst/>
          </a:prstGeom>
        </p:spPr>
      </p:pic>
    </p:spTree>
    <p:extLst>
      <p:ext uri="{BB962C8B-B14F-4D97-AF65-F5344CB8AC3E}">
        <p14:creationId xmlns:p14="http://schemas.microsoft.com/office/powerpoint/2010/main" val="869903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22334114"/>
              </p:ext>
            </p:extLst>
          </p:nvPr>
        </p:nvGraphicFramePr>
        <p:xfrm>
          <a:off x="471055" y="0"/>
          <a:ext cx="11180618" cy="6303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5143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200" dirty="0" smtClean="0"/>
              <a:t>This is typically direct man power management that involves manpower planning , hiring, training and development , induction and orientation, transfer, promotion, compensation, layoff and retrenchment , employee productivity.</a:t>
            </a:r>
          </a:p>
          <a:p>
            <a:pPr marL="0" indent="0">
              <a:buNone/>
            </a:pPr>
            <a:r>
              <a:rPr lang="en-US" sz="3200" dirty="0" smtClean="0"/>
              <a:t> </a:t>
            </a:r>
            <a:endParaRPr lang="en-IN" sz="3200" dirty="0"/>
          </a:p>
        </p:txBody>
      </p:sp>
      <p:sp>
        <p:nvSpPr>
          <p:cNvPr id="4" name="Rectangle 3"/>
          <p:cNvSpPr/>
          <p:nvPr/>
        </p:nvSpPr>
        <p:spPr>
          <a:xfrm>
            <a:off x="2639418" y="471055"/>
            <a:ext cx="5874327"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r>
              <a:rPr lang="en-US" sz="2800" dirty="0"/>
              <a:t>HRM in personnel management</a:t>
            </a:r>
          </a:p>
        </p:txBody>
      </p:sp>
    </p:spTree>
    <p:extLst>
      <p:ext uri="{BB962C8B-B14F-4D97-AF65-F5344CB8AC3E}">
        <p14:creationId xmlns:p14="http://schemas.microsoft.com/office/powerpoint/2010/main" val="24032707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400" dirty="0" smtClean="0"/>
              <a:t>This particular aspect of HRM  deals with working conditions and amenities at workplace. This includes a wide array of responsibilities and services such as safety services , health services, welfare services and health services.</a:t>
            </a:r>
          </a:p>
          <a:p>
            <a:r>
              <a:rPr lang="en-US" sz="2400" dirty="0" smtClean="0"/>
              <a:t>Employee welfare is abut determining employees real needs and fulfilling them with active participation of both management and employee.</a:t>
            </a:r>
          </a:p>
          <a:p>
            <a:r>
              <a:rPr lang="en-US" sz="2400" dirty="0" smtClean="0"/>
              <a:t>In addition to this , it also take care of canteen facility, ret and lunch rooms, transport , medical assistance, education , health and safety.</a:t>
            </a:r>
            <a:endParaRPr lang="en-IN" sz="2400" dirty="0"/>
          </a:p>
        </p:txBody>
      </p:sp>
      <p:sp>
        <p:nvSpPr>
          <p:cNvPr id="4" name="Rectangle 3"/>
          <p:cNvSpPr/>
          <p:nvPr/>
        </p:nvSpPr>
        <p:spPr>
          <a:xfrm>
            <a:off x="3103418" y="415636"/>
            <a:ext cx="5306291" cy="12053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800" dirty="0"/>
              <a:t>HRM in employee welfare</a:t>
            </a:r>
          </a:p>
        </p:txBody>
      </p:sp>
    </p:spTree>
    <p:extLst>
      <p:ext uri="{BB962C8B-B14F-4D97-AF65-F5344CB8AC3E}">
        <p14:creationId xmlns:p14="http://schemas.microsoft.com/office/powerpoint/2010/main" val="7723946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Since it is a highly sensitive area, it needs careful interaction with </a:t>
            </a:r>
            <a:r>
              <a:rPr lang="en-US" sz="2800" dirty="0" err="1" smtClean="0"/>
              <a:t>labour</a:t>
            </a:r>
            <a:r>
              <a:rPr lang="en-US" sz="2800" dirty="0" smtClean="0"/>
              <a:t> or employee union, addressing their grievances and settling the dispute effectively in order to maintain peace and harmony  in the organization.</a:t>
            </a:r>
          </a:p>
          <a:p>
            <a:r>
              <a:rPr lang="en-US" sz="2800" dirty="0" smtClean="0"/>
              <a:t>It is about establishing , growing , and promoting industrial democracy to safeguard the interest of both employees and management.</a:t>
            </a:r>
            <a:endParaRPr lang="en-IN" sz="2800" dirty="0"/>
          </a:p>
        </p:txBody>
      </p:sp>
      <p:sp>
        <p:nvSpPr>
          <p:cNvPr id="4" name="Rectangle 3"/>
          <p:cNvSpPr/>
          <p:nvPr/>
        </p:nvSpPr>
        <p:spPr>
          <a:xfrm>
            <a:off x="3380509" y="429491"/>
            <a:ext cx="4904509" cy="928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800" dirty="0"/>
              <a:t>HRM in industrial relations</a:t>
            </a:r>
          </a:p>
        </p:txBody>
      </p:sp>
    </p:spTree>
    <p:extLst>
      <p:ext uri="{BB962C8B-B14F-4D97-AF65-F5344CB8AC3E}">
        <p14:creationId xmlns:p14="http://schemas.microsoft.com/office/powerpoint/2010/main" val="2887544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496291" y="1731819"/>
            <a:ext cx="9130145" cy="41563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6000" dirty="0"/>
              <a:t>Why do we call it as Human Resource Management?</a:t>
            </a:r>
            <a:endParaRPr lang="en-IN" sz="6000" dirty="0"/>
          </a:p>
        </p:txBody>
      </p:sp>
    </p:spTree>
    <p:extLst>
      <p:ext uri="{BB962C8B-B14F-4D97-AF65-F5344CB8AC3E}">
        <p14:creationId xmlns:p14="http://schemas.microsoft.com/office/powerpoint/2010/main" val="36759854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Scope </a:t>
            </a:r>
            <a:r>
              <a:rPr lang="en-US" dirty="0"/>
              <a:t>of HRM</a:t>
            </a:r>
            <a:endParaRPr lang="en-IN" dirty="0"/>
          </a:p>
        </p:txBody>
      </p:sp>
      <p:sp>
        <p:nvSpPr>
          <p:cNvPr id="3" name="Content Placeholder 2"/>
          <p:cNvSpPr>
            <a:spLocks noGrp="1"/>
          </p:cNvSpPr>
          <p:nvPr>
            <p:ph idx="1"/>
          </p:nvPr>
        </p:nvSpPr>
        <p:spPr/>
        <p:txBody>
          <a:bodyPr>
            <a:normAutofit lnSpcReduction="10000"/>
          </a:bodyPr>
          <a:lstStyle/>
          <a:p>
            <a:r>
              <a:rPr lang="en-US" sz="2400" dirty="0" smtClean="0"/>
              <a:t>1</a:t>
            </a:r>
            <a:r>
              <a:rPr lang="en-US" sz="2400" dirty="0"/>
              <a:t>. Human resource </a:t>
            </a:r>
            <a:r>
              <a:rPr lang="en-US" sz="2400" dirty="0" smtClean="0"/>
              <a:t>planning- identifying requirement of manpower in terms of quantity and quality.</a:t>
            </a:r>
          </a:p>
          <a:p>
            <a:pPr marL="0" indent="0">
              <a:buNone/>
            </a:pPr>
            <a:endParaRPr lang="en-US" sz="2400" dirty="0" smtClean="0"/>
          </a:p>
          <a:p>
            <a:r>
              <a:rPr lang="en-US" sz="2400" dirty="0" smtClean="0"/>
              <a:t> </a:t>
            </a:r>
            <a:r>
              <a:rPr lang="en-US" sz="2400" dirty="0"/>
              <a:t>2. Recruitment &amp; Selection- </a:t>
            </a:r>
            <a:r>
              <a:rPr lang="en-US" sz="2400" dirty="0" smtClean="0"/>
              <a:t>process of shortlisting, appointing best –qualified candidate</a:t>
            </a:r>
          </a:p>
          <a:p>
            <a:endParaRPr lang="en-US" sz="2400" dirty="0"/>
          </a:p>
          <a:p>
            <a:r>
              <a:rPr lang="en-US" sz="2400" dirty="0" smtClean="0"/>
              <a:t>3</a:t>
            </a:r>
            <a:r>
              <a:rPr lang="en-US" sz="2400" dirty="0"/>
              <a:t>. </a:t>
            </a:r>
            <a:r>
              <a:rPr lang="en-US" sz="2400" dirty="0" smtClean="0"/>
              <a:t>placement function: placing /fitting the right person for right place  of work.</a:t>
            </a:r>
          </a:p>
          <a:p>
            <a:pPr marL="0" indent="0">
              <a:buNone/>
            </a:pPr>
            <a:r>
              <a:rPr lang="en-US" sz="2400" dirty="0" smtClean="0"/>
              <a:t>Benefits :- higher efficiency, employee satisfaction, commitment and dedication. </a:t>
            </a:r>
          </a:p>
        </p:txBody>
      </p:sp>
    </p:spTree>
    <p:extLst>
      <p:ext uri="{BB962C8B-B14F-4D97-AF65-F5344CB8AC3E}">
        <p14:creationId xmlns:p14="http://schemas.microsoft.com/office/powerpoint/2010/main" val="2736157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a:t>
            </a:r>
            <a:r>
              <a:rPr lang="en-US" dirty="0" smtClean="0"/>
              <a:t>         Scope </a:t>
            </a:r>
            <a:r>
              <a:rPr lang="en-US" dirty="0"/>
              <a:t>of HRM</a:t>
            </a:r>
            <a:endParaRPr lang="en-IN" dirty="0"/>
          </a:p>
        </p:txBody>
      </p:sp>
      <p:sp>
        <p:nvSpPr>
          <p:cNvPr id="3" name="Content Placeholder 2"/>
          <p:cNvSpPr>
            <a:spLocks noGrp="1"/>
          </p:cNvSpPr>
          <p:nvPr>
            <p:ph idx="1"/>
          </p:nvPr>
        </p:nvSpPr>
        <p:spPr/>
        <p:txBody>
          <a:bodyPr>
            <a:noAutofit/>
          </a:bodyPr>
          <a:lstStyle/>
          <a:p>
            <a:r>
              <a:rPr lang="en-US" sz="2400" dirty="0"/>
              <a:t>4. </a:t>
            </a:r>
            <a:r>
              <a:rPr lang="en-US" sz="2400" dirty="0" smtClean="0"/>
              <a:t>promotion – upward advancement of employee. Elevation to  a higher job accompanied by higher pay and privileges</a:t>
            </a:r>
          </a:p>
          <a:p>
            <a:r>
              <a:rPr lang="en-US" sz="2400" dirty="0" smtClean="0"/>
              <a:t>5</a:t>
            </a:r>
            <a:r>
              <a:rPr lang="en-US" sz="2400" dirty="0"/>
              <a:t>. Appraisal of performance-systematic assessment &amp; evaluation of workforce </a:t>
            </a:r>
            <a:endParaRPr lang="en-US" sz="2400" dirty="0" smtClean="0"/>
          </a:p>
          <a:p>
            <a:pPr marL="0" indent="0">
              <a:buNone/>
            </a:pPr>
            <a:r>
              <a:rPr lang="en-US" sz="2400" dirty="0" smtClean="0"/>
              <a:t>    Benefits</a:t>
            </a:r>
            <a:r>
              <a:rPr lang="en-US" sz="2400" dirty="0" smtClean="0"/>
              <a:t>:- give idea about the job relevant strength and </a:t>
            </a:r>
            <a:r>
              <a:rPr lang="en-US" sz="2400" dirty="0" smtClean="0"/>
              <a:t>     	weakness </a:t>
            </a:r>
            <a:r>
              <a:rPr lang="en-US" sz="2400" dirty="0" smtClean="0"/>
              <a:t>of employee</a:t>
            </a:r>
          </a:p>
          <a:p>
            <a:r>
              <a:rPr lang="en-US" sz="2400" dirty="0" smtClean="0"/>
              <a:t>6</a:t>
            </a:r>
            <a:r>
              <a:rPr lang="en-US" sz="2400" dirty="0"/>
              <a:t>. </a:t>
            </a:r>
            <a:r>
              <a:rPr lang="en-US" sz="2400" dirty="0" smtClean="0"/>
              <a:t>training and development- teaching or developing skills or knowledge</a:t>
            </a:r>
          </a:p>
          <a:p>
            <a:pPr marL="0" indent="0">
              <a:buNone/>
            </a:pPr>
            <a:r>
              <a:rPr lang="en-US" sz="2400" dirty="0" smtClean="0"/>
              <a:t>Benefits : improve skills, acquire knowledge &amp; social skills</a:t>
            </a:r>
          </a:p>
          <a:p>
            <a:endParaRPr lang="en-US" sz="2400" dirty="0"/>
          </a:p>
        </p:txBody>
      </p:sp>
    </p:spTree>
    <p:extLst>
      <p:ext uri="{BB962C8B-B14F-4D97-AF65-F5344CB8AC3E}">
        <p14:creationId xmlns:p14="http://schemas.microsoft.com/office/powerpoint/2010/main" val="23285140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4220" y="175627"/>
            <a:ext cx="9404723" cy="711064"/>
          </a:xfrm>
        </p:spPr>
        <p:txBody>
          <a:bodyPr/>
          <a:lstStyle/>
          <a:p>
            <a:pPr algn="ctr"/>
            <a:r>
              <a:rPr lang="en-US" dirty="0"/>
              <a:t> Scope of HRM</a:t>
            </a:r>
            <a:endParaRPr lang="en-IN" dirty="0"/>
          </a:p>
        </p:txBody>
      </p:sp>
      <p:sp>
        <p:nvSpPr>
          <p:cNvPr id="3" name="Content Placeholder 2"/>
          <p:cNvSpPr>
            <a:spLocks noGrp="1"/>
          </p:cNvSpPr>
          <p:nvPr>
            <p:ph idx="1"/>
          </p:nvPr>
        </p:nvSpPr>
        <p:spPr>
          <a:xfrm>
            <a:off x="1103312" y="1163782"/>
            <a:ext cx="8946541" cy="5084617"/>
          </a:xfrm>
        </p:spPr>
        <p:txBody>
          <a:bodyPr>
            <a:noAutofit/>
          </a:bodyPr>
          <a:lstStyle/>
          <a:p>
            <a:r>
              <a:rPr lang="en-US" sz="2400" dirty="0"/>
              <a:t>7. </a:t>
            </a:r>
            <a:r>
              <a:rPr lang="en-US" sz="2400" dirty="0" smtClean="0"/>
              <a:t>career development -  continuous efforts to match the long term needs of employees with the organization.</a:t>
            </a:r>
          </a:p>
          <a:p>
            <a:pPr marL="0" indent="0">
              <a:buNone/>
            </a:pPr>
            <a:r>
              <a:rPr lang="en-US" sz="2400" dirty="0" smtClean="0"/>
              <a:t>     Method: assigning challenging task, promotion &amp; training.</a:t>
            </a:r>
          </a:p>
          <a:p>
            <a:r>
              <a:rPr lang="en-US" sz="2400" dirty="0" smtClean="0"/>
              <a:t>8. compensation function :  employees must be rewarded and recognized  for their performances.</a:t>
            </a:r>
          </a:p>
          <a:p>
            <a:pPr marL="0" indent="0">
              <a:buNone/>
            </a:pPr>
            <a:r>
              <a:rPr lang="en-US" sz="2400" dirty="0" smtClean="0"/>
              <a:t>     HRM is responsible for designing for proper compensation 	packages.</a:t>
            </a:r>
          </a:p>
          <a:p>
            <a:r>
              <a:rPr lang="en-US" sz="2400" dirty="0" smtClean="0"/>
              <a:t>9. Employee welfare – canteen facility, recreation facility, rest rooms, transport facility,</a:t>
            </a:r>
          </a:p>
          <a:p>
            <a:pPr marL="0" indent="0">
              <a:buNone/>
            </a:pPr>
            <a:r>
              <a:rPr lang="en-US" sz="2400" dirty="0" smtClean="0"/>
              <a:t>      This facilities help to motivate the employees.</a:t>
            </a:r>
          </a:p>
        </p:txBody>
      </p:sp>
    </p:spTree>
    <p:extLst>
      <p:ext uri="{BB962C8B-B14F-4D97-AF65-F5344CB8AC3E}">
        <p14:creationId xmlns:p14="http://schemas.microsoft.com/office/powerpoint/2010/main" val="24634721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n w="0"/>
                <a:solidFill>
                  <a:schemeClr val="tx1"/>
                </a:solidFill>
                <a:effectLst>
                  <a:outerShdw blurRad="38100" dist="19050" dir="2700000" algn="tl" rotWithShape="0">
                    <a:schemeClr val="dk1">
                      <a:alpha val="40000"/>
                    </a:schemeClr>
                  </a:outerShdw>
                </a:effectLst>
              </a:rPr>
              <a:t> Scope of HRM</a:t>
            </a:r>
            <a:endParaRPr lang="en-IN" dirty="0">
              <a:ln w="0"/>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idx="1"/>
          </p:nvPr>
        </p:nvSpPr>
        <p:spPr/>
        <p:txBody>
          <a:bodyPr>
            <a:normAutofit/>
          </a:bodyPr>
          <a:lstStyle/>
          <a:p>
            <a:r>
              <a:rPr lang="en-US" sz="2800" dirty="0" smtClean="0"/>
              <a:t>10. </a:t>
            </a:r>
            <a:r>
              <a:rPr lang="en-US" sz="2800" dirty="0" err="1" smtClean="0"/>
              <a:t>labour</a:t>
            </a:r>
            <a:r>
              <a:rPr lang="en-US" sz="2800" dirty="0" smtClean="0"/>
              <a:t> relation – building cordial relationship between employer &amp; employee.</a:t>
            </a:r>
          </a:p>
          <a:p>
            <a:r>
              <a:rPr lang="en-US" sz="2800" dirty="0" smtClean="0"/>
              <a:t>11. employee health and safety – to enhance the wellbeing of the employee organization provides medical aid, PF, Maternity leave, compensation etc.</a:t>
            </a:r>
            <a:endParaRPr lang="en-IN" sz="2800" dirty="0"/>
          </a:p>
        </p:txBody>
      </p:sp>
    </p:spTree>
    <p:extLst>
      <p:ext uri="{BB962C8B-B14F-4D97-AF65-F5344CB8AC3E}">
        <p14:creationId xmlns:p14="http://schemas.microsoft.com/office/powerpoint/2010/main" val="11334655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NATURE/FEATURES OF HRM</a:t>
            </a:r>
            <a:endParaRPr lang="en-IN" dirty="0"/>
          </a:p>
        </p:txBody>
      </p:sp>
      <p:sp>
        <p:nvSpPr>
          <p:cNvPr id="3" name="Content Placeholder 2"/>
          <p:cNvSpPr>
            <a:spLocks noGrp="1"/>
          </p:cNvSpPr>
          <p:nvPr>
            <p:ph idx="1"/>
          </p:nvPr>
        </p:nvSpPr>
        <p:spPr/>
        <p:txBody>
          <a:bodyPr/>
          <a:lstStyle/>
          <a:p>
            <a:r>
              <a:rPr lang="en-US" dirty="0" smtClean="0"/>
              <a:t>Pervasive function</a:t>
            </a:r>
          </a:p>
          <a:p>
            <a:pPr marL="0" indent="0">
              <a:buNone/>
            </a:pPr>
            <a:r>
              <a:rPr lang="en-US" dirty="0" smtClean="0"/>
              <a:t>Present in all levels of the management in the organization.</a:t>
            </a:r>
          </a:p>
          <a:p>
            <a:pPr marL="0" indent="0">
              <a:buNone/>
            </a:pPr>
            <a:endParaRPr lang="en-US" dirty="0" smtClean="0"/>
          </a:p>
          <a:p>
            <a:r>
              <a:rPr lang="en-US" dirty="0" smtClean="0"/>
              <a:t>People oriented process</a:t>
            </a:r>
          </a:p>
          <a:p>
            <a:pPr marL="0" indent="0">
              <a:buNone/>
            </a:pPr>
            <a:r>
              <a:rPr lang="en-US" dirty="0"/>
              <a:t>People oriented-HRM is </a:t>
            </a:r>
            <a:r>
              <a:rPr lang="en-US" dirty="0" smtClean="0"/>
              <a:t>a people oriented process of bringing people and organization together so that goals of eac</a:t>
            </a:r>
            <a:r>
              <a:rPr lang="en-US" dirty="0" smtClean="0"/>
              <a:t>h are met properly.</a:t>
            </a:r>
            <a:r>
              <a:rPr lang="en-US" dirty="0" smtClean="0"/>
              <a:t> </a:t>
            </a:r>
            <a:endParaRPr lang="en-US" dirty="0"/>
          </a:p>
          <a:p>
            <a:r>
              <a:rPr lang="en-US" dirty="0"/>
              <a:t>Inherent part of management- </a:t>
            </a:r>
            <a:endParaRPr lang="en-US" dirty="0" smtClean="0"/>
          </a:p>
          <a:p>
            <a:pPr marL="0" indent="0">
              <a:buNone/>
            </a:pPr>
            <a:r>
              <a:rPr lang="en-US" dirty="0" smtClean="0"/>
              <a:t>selecting </a:t>
            </a:r>
            <a:r>
              <a:rPr lang="en-US" dirty="0"/>
              <a:t>people, training, motivating, appraising their performance for improving their </a:t>
            </a:r>
            <a:r>
              <a:rPr lang="en-US" dirty="0" smtClean="0"/>
              <a:t>quality in each departments</a:t>
            </a:r>
          </a:p>
          <a:p>
            <a:endParaRPr lang="en-IN" dirty="0"/>
          </a:p>
        </p:txBody>
      </p:sp>
    </p:spTree>
    <p:extLst>
      <p:ext uri="{BB962C8B-B14F-4D97-AF65-F5344CB8AC3E}">
        <p14:creationId xmlns:p14="http://schemas.microsoft.com/office/powerpoint/2010/main" val="40963070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NATURE/FEATURES OF HRM</a:t>
            </a:r>
            <a:endParaRPr lang="en-IN" dirty="0"/>
          </a:p>
        </p:txBody>
      </p:sp>
      <p:sp>
        <p:nvSpPr>
          <p:cNvPr id="3" name="Content Placeholder 2"/>
          <p:cNvSpPr>
            <a:spLocks noGrp="1"/>
          </p:cNvSpPr>
          <p:nvPr>
            <p:ph idx="1"/>
          </p:nvPr>
        </p:nvSpPr>
        <p:spPr/>
        <p:txBody>
          <a:bodyPr/>
          <a:lstStyle/>
          <a:p>
            <a:r>
              <a:rPr lang="en-US" dirty="0"/>
              <a:t>. Future oriented- </a:t>
            </a:r>
            <a:endParaRPr lang="en-US" dirty="0" smtClean="0"/>
          </a:p>
          <a:p>
            <a:pPr marL="0" indent="0">
              <a:buNone/>
            </a:pPr>
            <a:r>
              <a:rPr lang="en-US" dirty="0" smtClean="0"/>
              <a:t>Effective </a:t>
            </a:r>
            <a:r>
              <a:rPr lang="en-US" dirty="0"/>
              <a:t>HRM helps organization meet its </a:t>
            </a:r>
            <a:r>
              <a:rPr lang="en-US" dirty="0" smtClean="0"/>
              <a:t>goals</a:t>
            </a:r>
          </a:p>
          <a:p>
            <a:pPr marL="0" indent="0">
              <a:buNone/>
            </a:pPr>
            <a:endParaRPr lang="en-US" dirty="0"/>
          </a:p>
          <a:p>
            <a:r>
              <a:rPr lang="en-US" dirty="0"/>
              <a:t>Continuous </a:t>
            </a:r>
            <a:r>
              <a:rPr lang="en-US" dirty="0" smtClean="0"/>
              <a:t>function</a:t>
            </a:r>
          </a:p>
          <a:p>
            <a:pPr marL="0" indent="0">
              <a:buNone/>
            </a:pPr>
            <a:r>
              <a:rPr lang="en-US" dirty="0" smtClean="0"/>
              <a:t> </a:t>
            </a:r>
            <a:r>
              <a:rPr lang="en-US" dirty="0"/>
              <a:t>HRM is not a one shot deal it requires constant awareness and alertness of human relations in every day </a:t>
            </a:r>
            <a:r>
              <a:rPr lang="en-US" dirty="0" smtClean="0"/>
              <a:t>operation</a:t>
            </a:r>
          </a:p>
          <a:p>
            <a:pPr marL="0" indent="0">
              <a:buNone/>
            </a:pPr>
            <a:endParaRPr lang="en-US" dirty="0"/>
          </a:p>
          <a:p>
            <a:r>
              <a:rPr lang="en-US" dirty="0"/>
              <a:t>Integrating </a:t>
            </a:r>
            <a:r>
              <a:rPr lang="en-US" dirty="0" smtClean="0"/>
              <a:t>mechanism</a:t>
            </a:r>
          </a:p>
          <a:p>
            <a:pPr marL="0" indent="0">
              <a:buNone/>
            </a:pPr>
            <a:r>
              <a:rPr lang="en-US" dirty="0" smtClean="0"/>
              <a:t>HRM </a:t>
            </a:r>
            <a:r>
              <a:rPr lang="en-US" dirty="0"/>
              <a:t>maintains cordial relationship between people working at various levels in organization</a:t>
            </a:r>
            <a:endParaRPr lang="en-IN" dirty="0"/>
          </a:p>
        </p:txBody>
      </p:sp>
    </p:spTree>
    <p:extLst>
      <p:ext uri="{BB962C8B-B14F-4D97-AF65-F5344CB8AC3E}">
        <p14:creationId xmlns:p14="http://schemas.microsoft.com/office/powerpoint/2010/main" val="30827546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494282"/>
            <a:ext cx="9404723" cy="1400530"/>
          </a:xfrm>
        </p:spPr>
        <p:txBody>
          <a:bodyPr/>
          <a:lstStyle/>
          <a:p>
            <a:pPr algn="ctr"/>
            <a:r>
              <a:rPr lang="en-US" dirty="0"/>
              <a:t>NATURE/FEATURES OF HRM</a:t>
            </a:r>
            <a:endParaRPr lang="en-IN" dirty="0"/>
          </a:p>
        </p:txBody>
      </p:sp>
      <p:sp>
        <p:nvSpPr>
          <p:cNvPr id="3" name="Content Placeholder 2"/>
          <p:cNvSpPr>
            <a:spLocks noGrp="1"/>
          </p:cNvSpPr>
          <p:nvPr>
            <p:ph idx="1"/>
          </p:nvPr>
        </p:nvSpPr>
        <p:spPr/>
        <p:txBody>
          <a:bodyPr/>
          <a:lstStyle/>
          <a:p>
            <a:r>
              <a:rPr lang="en-US" dirty="0"/>
              <a:t>Based on human </a:t>
            </a:r>
            <a:r>
              <a:rPr lang="en-US" dirty="0" smtClean="0"/>
              <a:t>relation</a:t>
            </a:r>
          </a:p>
          <a:p>
            <a:pPr marL="0" indent="0">
              <a:buNone/>
            </a:pPr>
            <a:r>
              <a:rPr lang="en-US" dirty="0" smtClean="0"/>
              <a:t> </a:t>
            </a:r>
            <a:r>
              <a:rPr lang="en-US" dirty="0"/>
              <a:t>Every person has different need, perception and expectations. The manger should give due attention to these factors</a:t>
            </a:r>
            <a:r>
              <a:rPr lang="en-US" dirty="0" smtClean="0"/>
              <a:t>.</a:t>
            </a:r>
          </a:p>
          <a:p>
            <a:pPr marL="0" indent="0">
              <a:buNone/>
            </a:pPr>
            <a:endParaRPr lang="en-US" dirty="0"/>
          </a:p>
          <a:p>
            <a:r>
              <a:rPr lang="en-US" dirty="0" smtClean="0"/>
              <a:t>Challenging function</a:t>
            </a:r>
          </a:p>
          <a:p>
            <a:pPr marL="0" indent="0">
              <a:buNone/>
            </a:pPr>
            <a:r>
              <a:rPr lang="en-US" dirty="0" smtClean="0"/>
              <a:t>HRM is a challenging activity as it deals with the people who are always unpredictable. Humans have emotions and sentiments and cannot be treated like machines.</a:t>
            </a:r>
            <a:endParaRPr lang="en-IN" dirty="0"/>
          </a:p>
        </p:txBody>
      </p:sp>
    </p:spTree>
    <p:extLst>
      <p:ext uri="{BB962C8B-B14F-4D97-AF65-F5344CB8AC3E}">
        <p14:creationId xmlns:p14="http://schemas.microsoft.com/office/powerpoint/2010/main" val="28789101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1026" name="Picture 2" descr="What is Human Resource Management? Why is it Important? - WiseStep"/>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67067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75916492"/>
              </p:ext>
            </p:extLst>
          </p:nvPr>
        </p:nvGraphicFramePr>
        <p:xfrm>
          <a:off x="0" y="0"/>
          <a:ext cx="12192000" cy="6857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84395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29679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7455" y="817418"/>
            <a:ext cx="6664036" cy="1052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i="1" dirty="0"/>
              <a:t>Human:</a:t>
            </a:r>
            <a:r>
              <a:rPr lang="en-US" sz="2400" i="1" dirty="0"/>
              <a:t> refers to the skilled workforce in an organization.</a:t>
            </a:r>
            <a:endParaRPr lang="en-US" sz="2400" dirty="0"/>
          </a:p>
        </p:txBody>
      </p:sp>
      <p:sp>
        <p:nvSpPr>
          <p:cNvPr id="5" name="Rectangle 4"/>
          <p:cNvSpPr/>
          <p:nvPr/>
        </p:nvSpPr>
        <p:spPr>
          <a:xfrm>
            <a:off x="2147455" y="2535381"/>
            <a:ext cx="6664036" cy="11499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i="1" dirty="0"/>
              <a:t>Resource: </a:t>
            </a:r>
            <a:r>
              <a:rPr lang="en-US" sz="2400" i="1" dirty="0"/>
              <a:t>refers to limited availability or scarce.</a:t>
            </a:r>
            <a:endParaRPr lang="en-US" sz="2400" dirty="0"/>
          </a:p>
        </p:txBody>
      </p:sp>
      <p:sp>
        <p:nvSpPr>
          <p:cNvPr id="6" name="Rectangle 5"/>
          <p:cNvSpPr/>
          <p:nvPr/>
        </p:nvSpPr>
        <p:spPr>
          <a:xfrm>
            <a:off x="2147455" y="4350324"/>
            <a:ext cx="6664036" cy="1704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i="1" dirty="0"/>
              <a:t>Management:</a:t>
            </a:r>
            <a:r>
              <a:rPr lang="en-US" sz="2400" i="1" dirty="0"/>
              <a:t> refers  how to optimize  and make best use of such limited or scarce resource so as to meet the organization goals and objectives</a:t>
            </a:r>
            <a:endParaRPr lang="en-US" sz="2400" dirty="0"/>
          </a:p>
        </p:txBody>
      </p:sp>
    </p:spTree>
    <p:extLst>
      <p:ext uri="{BB962C8B-B14F-4D97-AF65-F5344CB8AC3E}">
        <p14:creationId xmlns:p14="http://schemas.microsoft.com/office/powerpoint/2010/main" val="22520043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6401985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0" y="0"/>
            <a:ext cx="12191999" cy="6858000"/>
          </a:xfrm>
          <a:prstGeom prst="rect">
            <a:avLst/>
          </a:prstGeom>
        </p:spPr>
      </p:pic>
    </p:spTree>
    <p:extLst>
      <p:ext uri="{BB962C8B-B14F-4D97-AF65-F5344CB8AC3E}">
        <p14:creationId xmlns:p14="http://schemas.microsoft.com/office/powerpoint/2010/main" val="15282735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0" y="1"/>
            <a:ext cx="12192000" cy="6858000"/>
          </a:xfrm>
          <a:prstGeom prst="rect">
            <a:avLst/>
          </a:prstGeom>
        </p:spPr>
      </p:pic>
    </p:spTree>
    <p:extLst>
      <p:ext uri="{BB962C8B-B14F-4D97-AF65-F5344CB8AC3E}">
        <p14:creationId xmlns:p14="http://schemas.microsoft.com/office/powerpoint/2010/main" val="12672487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0" y="0"/>
            <a:ext cx="12191999" cy="6857999"/>
          </a:xfrm>
          <a:prstGeom prst="rect">
            <a:avLst/>
          </a:prstGeom>
        </p:spPr>
      </p:pic>
    </p:spTree>
    <p:extLst>
      <p:ext uri="{BB962C8B-B14F-4D97-AF65-F5344CB8AC3E}">
        <p14:creationId xmlns:p14="http://schemas.microsoft.com/office/powerpoint/2010/main" val="1510353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6255" y="540328"/>
            <a:ext cx="11526981" cy="5708072"/>
          </a:xfrm>
        </p:spPr>
        <p:txBody>
          <a:bodyPr>
            <a:normAutofit/>
          </a:bodyPr>
          <a:lstStyle/>
          <a:p>
            <a:endParaRPr lang="en-US" i="1" dirty="0" smtClean="0"/>
          </a:p>
          <a:p>
            <a:endParaRPr lang="en-US" i="1" dirty="0"/>
          </a:p>
          <a:p>
            <a:r>
              <a:rPr lang="en-US" i="1" dirty="0" smtClean="0"/>
              <a:t>"</a:t>
            </a:r>
            <a:r>
              <a:rPr lang="en-US" i="1" dirty="0"/>
              <a:t>You must treat your employees with respect and dignity because in the most automated factory in the world, you need the power of human mind. That is what brings in innovation. If you want high quality minds to work for you, then you must protect the respect and dignity. " </a:t>
            </a:r>
            <a:r>
              <a:rPr lang="en-US" dirty="0"/>
              <a:t>---</a:t>
            </a:r>
            <a:r>
              <a:rPr lang="en-US" b="1" dirty="0" err="1"/>
              <a:t>Mr</a:t>
            </a:r>
            <a:r>
              <a:rPr lang="en-US" b="1" dirty="0"/>
              <a:t> N.R. Narayana Murthy, Chairman Emeritus, Infosys </a:t>
            </a:r>
            <a:r>
              <a:rPr lang="en-US" b="1" dirty="0" smtClean="0"/>
              <a:t>Ltd</a:t>
            </a:r>
          </a:p>
          <a:p>
            <a:endParaRPr lang="en-US" dirty="0" smtClean="0"/>
          </a:p>
          <a:p>
            <a:pPr marL="0" indent="0">
              <a:buNone/>
            </a:pPr>
            <a:endParaRPr lang="en-US" dirty="0"/>
          </a:p>
          <a:p>
            <a:pPr marL="0" indent="0">
              <a:buNone/>
            </a:pPr>
            <a:r>
              <a:rPr lang="en-US" i="1" dirty="0" smtClean="0"/>
              <a:t/>
            </a:r>
            <a:br>
              <a:rPr lang="en-US" i="1" dirty="0" smtClean="0"/>
            </a:br>
            <a:r>
              <a:rPr lang="en-US" i="1" dirty="0" smtClean="0"/>
              <a:t>"The automation of factories has already decimated jobs in traditional manufacturing, and the rise of artificial intelligence is likely to extend this job destruction deep into the middle classes, with only the most caring</a:t>
            </a:r>
            <a:r>
              <a:rPr lang="en-US" i="1" dirty="0"/>
              <a:t>, creative or supervisory roles </a:t>
            </a:r>
            <a:r>
              <a:rPr lang="en-US" i="1" dirty="0" smtClean="0"/>
              <a:t>remaining”</a:t>
            </a:r>
            <a:r>
              <a:rPr lang="en-US" dirty="0"/>
              <a:t> </a:t>
            </a:r>
            <a:r>
              <a:rPr lang="en-US" dirty="0" smtClean="0"/>
              <a:t>–</a:t>
            </a:r>
          </a:p>
          <a:p>
            <a:pPr marL="0" indent="0">
              <a:buNone/>
            </a:pPr>
            <a:r>
              <a:rPr lang="en-US" dirty="0"/>
              <a:t> </a:t>
            </a:r>
            <a:r>
              <a:rPr lang="en-US" dirty="0" smtClean="0"/>
              <a:t>    ---</a:t>
            </a:r>
            <a:r>
              <a:rPr lang="en-US" b="1" dirty="0" smtClean="0"/>
              <a:t>British </a:t>
            </a:r>
            <a:r>
              <a:rPr lang="en-US" b="1" dirty="0"/>
              <a:t>theoretical physicist Stephen </a:t>
            </a:r>
            <a:r>
              <a:rPr lang="en-US" b="1" dirty="0" smtClean="0"/>
              <a:t>Hawking</a:t>
            </a:r>
            <a:endParaRPr lang="en-US" b="1" dirty="0"/>
          </a:p>
        </p:txBody>
      </p:sp>
    </p:spTree>
    <p:extLst>
      <p:ext uri="{BB962C8B-B14F-4D97-AF65-F5344CB8AC3E}">
        <p14:creationId xmlns:p14="http://schemas.microsoft.com/office/powerpoint/2010/main" val="1641659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184" y="0"/>
            <a:ext cx="9404723" cy="960446"/>
          </a:xfrm>
        </p:spPr>
        <p:txBody>
          <a:bodyPr/>
          <a:lstStyle/>
          <a:p>
            <a:pPr algn="ctr"/>
            <a:r>
              <a:rPr lang="en-US" dirty="0" smtClean="0"/>
              <a:t>Meaning of HRM</a:t>
            </a:r>
            <a:endParaRPr lang="en-IN" dirty="0"/>
          </a:p>
        </p:txBody>
      </p:sp>
      <p:sp>
        <p:nvSpPr>
          <p:cNvPr id="3" name="Content Placeholder 2"/>
          <p:cNvSpPr>
            <a:spLocks noGrp="1"/>
          </p:cNvSpPr>
          <p:nvPr>
            <p:ph idx="1"/>
          </p:nvPr>
        </p:nvSpPr>
        <p:spPr>
          <a:xfrm>
            <a:off x="0" y="960446"/>
            <a:ext cx="11942619" cy="5897554"/>
          </a:xfrm>
        </p:spPr>
        <p:txBody>
          <a:bodyPr>
            <a:noAutofit/>
          </a:bodyPr>
          <a:lstStyle/>
          <a:p>
            <a:r>
              <a:rPr lang="en-US" sz="3200" dirty="0">
                <a:latin typeface="Arial" panose="020B0604020202020204" pitchFamily="34" charset="0"/>
                <a:cs typeface="Arial" panose="020B0604020202020204" pitchFamily="34" charset="0"/>
              </a:rPr>
              <a:t>Human Resource Management is the process of recruiting, selecting, inducting employees, providing orientation, imparting training and development, appraising the performance of employees, deciding compensation and providing benefits, motivating employees, maintaining proper relations with employees and their trade unions, ensuring employees safety, welfare and healthy measures in compliance with </a:t>
            </a:r>
            <a:r>
              <a:rPr lang="en-US" sz="3200" dirty="0" err="1">
                <a:latin typeface="Arial" panose="020B0604020202020204" pitchFamily="34" charset="0"/>
                <a:cs typeface="Arial" panose="020B0604020202020204" pitchFamily="34" charset="0"/>
              </a:rPr>
              <a:t>labour</a:t>
            </a:r>
            <a:r>
              <a:rPr lang="en-US" sz="3200" dirty="0">
                <a:latin typeface="Arial" panose="020B0604020202020204" pitchFamily="34" charset="0"/>
                <a:cs typeface="Arial" panose="020B0604020202020204" pitchFamily="34" charset="0"/>
              </a:rPr>
              <a:t> laws of the land and finally following the Orders / Judgements of the concern High Court and Supreme Court, if any</a:t>
            </a:r>
            <a:endParaRPr lang="en-IN"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2149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0" y="-263236"/>
            <a:ext cx="12192000" cy="7121236"/>
          </a:xfrm>
          <a:prstGeom prst="rect">
            <a:avLst/>
          </a:prstGeom>
        </p:spPr>
      </p:pic>
    </p:spTree>
    <p:extLst>
      <p:ext uri="{BB962C8B-B14F-4D97-AF65-F5344CB8AC3E}">
        <p14:creationId xmlns:p14="http://schemas.microsoft.com/office/powerpoint/2010/main" val="19378186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511" y="175627"/>
            <a:ext cx="9404723" cy="724918"/>
          </a:xfrm>
        </p:spPr>
        <p:txBody>
          <a:bodyPr/>
          <a:lstStyle/>
          <a:p>
            <a:pPr algn="ctr"/>
            <a:r>
              <a:rPr lang="en-US" dirty="0" smtClean="0"/>
              <a:t>DEFINATION</a:t>
            </a:r>
            <a:endParaRPr lang="en-IN" dirty="0"/>
          </a:p>
        </p:txBody>
      </p:sp>
      <p:sp>
        <p:nvSpPr>
          <p:cNvPr id="3" name="Content Placeholder 2"/>
          <p:cNvSpPr>
            <a:spLocks noGrp="1"/>
          </p:cNvSpPr>
          <p:nvPr>
            <p:ph idx="1"/>
          </p:nvPr>
        </p:nvSpPr>
        <p:spPr>
          <a:xfrm>
            <a:off x="96982" y="1124663"/>
            <a:ext cx="12095018" cy="5511664"/>
          </a:xfrm>
        </p:spPr>
        <p:txBody>
          <a:bodyPr/>
          <a:lstStyle/>
          <a:p>
            <a:r>
              <a:rPr lang="en-US" b="1" dirty="0" smtClean="0"/>
              <a:t>According to National Institute of Personnel Management of India (NIPM)</a:t>
            </a:r>
          </a:p>
          <a:p>
            <a:pPr marL="0" indent="0">
              <a:buNone/>
            </a:pPr>
            <a:r>
              <a:rPr lang="en-US" dirty="0" smtClean="0"/>
              <a:t> “ human resource management is that part of management concerned with people at work and with their relationships within the organization. It seeks to bring together men and women who make up an enterprise, enabling each to make his own best contribution to its success both as an individual and as a member of a working group”.</a:t>
            </a:r>
          </a:p>
          <a:p>
            <a:pPr marL="0" indent="0">
              <a:buNone/>
            </a:pPr>
            <a:endParaRPr lang="en-US" dirty="0" smtClean="0"/>
          </a:p>
          <a:p>
            <a:endParaRPr lang="en-US" b="1" dirty="0" smtClean="0"/>
          </a:p>
          <a:p>
            <a:r>
              <a:rPr lang="en-US" b="1" dirty="0" smtClean="0"/>
              <a:t>Edwin Filippo </a:t>
            </a:r>
            <a:r>
              <a:rPr lang="en-US" dirty="0" smtClean="0"/>
              <a:t>defines- Human Resource Management as “planning, organizing, directing, controlling of procurement, development, compensation, integration , maintenance and separation of human resources to the end that individual, organizational and social objectives are achieved.”</a:t>
            </a:r>
            <a:endParaRPr lang="en-IN" dirty="0"/>
          </a:p>
        </p:txBody>
      </p:sp>
    </p:spTree>
    <p:extLst>
      <p:ext uri="{BB962C8B-B14F-4D97-AF65-F5344CB8AC3E}">
        <p14:creationId xmlns:p14="http://schemas.microsoft.com/office/powerpoint/2010/main" val="1922473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Objectives of HRM</a:t>
            </a:r>
            <a:endParaRPr lang="en-IN" dirty="0"/>
          </a:p>
        </p:txBody>
      </p:sp>
      <p:sp>
        <p:nvSpPr>
          <p:cNvPr id="3" name="Content Placeholder 2"/>
          <p:cNvSpPr>
            <a:spLocks noGrp="1"/>
          </p:cNvSpPr>
          <p:nvPr>
            <p:ph idx="1"/>
          </p:nvPr>
        </p:nvSpPr>
        <p:spPr/>
        <p:txBody>
          <a:bodyPr>
            <a:normAutofit/>
          </a:bodyPr>
          <a:lstStyle/>
          <a:p>
            <a:r>
              <a:rPr lang="en-US" sz="3600" dirty="0" smtClean="0"/>
              <a:t>The primary objectives of HRM is to ensure the availability of right people for right jobs so as the organizational goals are achieved effectively.</a:t>
            </a:r>
            <a:endParaRPr lang="en-IN" sz="3600" dirty="0"/>
          </a:p>
        </p:txBody>
      </p:sp>
    </p:spTree>
    <p:extLst>
      <p:ext uri="{BB962C8B-B14F-4D97-AF65-F5344CB8AC3E}">
        <p14:creationId xmlns:p14="http://schemas.microsoft.com/office/powerpoint/2010/main" val="3132492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616880890"/>
              </p:ext>
            </p:extLst>
          </p:nvPr>
        </p:nvGraphicFramePr>
        <p:xfrm>
          <a:off x="221673" y="0"/>
          <a:ext cx="11720945" cy="66086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27713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1583</TotalTime>
  <Words>1164</Words>
  <Application>Microsoft Office PowerPoint</Application>
  <PresentationFormat>Widescreen</PresentationFormat>
  <Paragraphs>120</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Century Gothic</vt:lpstr>
      <vt:lpstr>Wingdings 3</vt:lpstr>
      <vt:lpstr>Ion</vt:lpstr>
      <vt:lpstr>HUMAN RESOURCE MANAGEMENT</vt:lpstr>
      <vt:lpstr>PowerPoint Presentation</vt:lpstr>
      <vt:lpstr>PowerPoint Presentation</vt:lpstr>
      <vt:lpstr>PowerPoint Presentation</vt:lpstr>
      <vt:lpstr>Meaning of HRM</vt:lpstr>
      <vt:lpstr>PowerPoint Presentation</vt:lpstr>
      <vt:lpstr>DEFINATION</vt:lpstr>
      <vt:lpstr>Objectives of HRM</vt:lpstr>
      <vt:lpstr>PowerPoint Presentation</vt:lpstr>
      <vt:lpstr>PowerPoint Presentation</vt:lpstr>
      <vt:lpstr>PowerPoint Presentation</vt:lpstr>
      <vt:lpstr>PowerPoint Presentation</vt:lpstr>
      <vt:lpstr>PowerPoint Presentation</vt:lpstr>
      <vt:lpstr>Objectives of HRM</vt:lpstr>
      <vt:lpstr>PowerPoint Presentation</vt:lpstr>
      <vt:lpstr>PowerPoint Presentation</vt:lpstr>
      <vt:lpstr>PowerPoint Presentation</vt:lpstr>
      <vt:lpstr>PowerPoint Presentation</vt:lpstr>
      <vt:lpstr>PowerPoint Presentation</vt:lpstr>
      <vt:lpstr>     Scope of HRM</vt:lpstr>
      <vt:lpstr>          Scope of HRM</vt:lpstr>
      <vt:lpstr> Scope of HRM</vt:lpstr>
      <vt:lpstr> Scope of HRM</vt:lpstr>
      <vt:lpstr>NATURE/FEATURES OF HRM</vt:lpstr>
      <vt:lpstr>NATURE/FEATURES OF HRM</vt:lpstr>
      <vt:lpstr>NATURE/FEATURES OF HRM</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RESOURCE MANAGEMENT</dc:title>
  <dc:creator>hasim khan</dc:creator>
  <cp:lastModifiedBy>hasim khan</cp:lastModifiedBy>
  <cp:revision>30</cp:revision>
  <dcterms:created xsi:type="dcterms:W3CDTF">2020-08-16T18:50:21Z</dcterms:created>
  <dcterms:modified xsi:type="dcterms:W3CDTF">2020-08-23T17:10:50Z</dcterms:modified>
</cp:coreProperties>
</file>