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89"/>
  </p:notesMasterIdLst>
  <p:sldIdLst>
    <p:sldId id="256" r:id="rId2"/>
    <p:sldId id="259" r:id="rId3"/>
    <p:sldId id="262" r:id="rId4"/>
    <p:sldId id="261" r:id="rId5"/>
    <p:sldId id="257" r:id="rId6"/>
    <p:sldId id="285" r:id="rId7"/>
    <p:sldId id="292" r:id="rId8"/>
    <p:sldId id="335" r:id="rId9"/>
    <p:sldId id="336" r:id="rId10"/>
    <p:sldId id="337" r:id="rId11"/>
    <p:sldId id="286" r:id="rId12"/>
    <p:sldId id="288" r:id="rId13"/>
    <p:sldId id="289" r:id="rId14"/>
    <p:sldId id="290" r:id="rId15"/>
    <p:sldId id="308" r:id="rId16"/>
    <p:sldId id="309" r:id="rId17"/>
    <p:sldId id="323" r:id="rId18"/>
    <p:sldId id="324" r:id="rId19"/>
    <p:sldId id="325" r:id="rId20"/>
    <p:sldId id="326" r:id="rId21"/>
    <p:sldId id="327" r:id="rId22"/>
    <p:sldId id="328" r:id="rId23"/>
    <p:sldId id="329" r:id="rId24"/>
    <p:sldId id="294" r:id="rId25"/>
    <p:sldId id="293" r:id="rId26"/>
    <p:sldId id="295" r:id="rId27"/>
    <p:sldId id="296" r:id="rId28"/>
    <p:sldId id="297" r:id="rId29"/>
    <p:sldId id="312" r:id="rId30"/>
    <p:sldId id="298" r:id="rId31"/>
    <p:sldId id="310" r:id="rId32"/>
    <p:sldId id="311" r:id="rId33"/>
    <p:sldId id="300" r:id="rId34"/>
    <p:sldId id="301" r:id="rId35"/>
    <p:sldId id="302" r:id="rId36"/>
    <p:sldId id="303" r:id="rId37"/>
    <p:sldId id="304" r:id="rId38"/>
    <p:sldId id="305" r:id="rId39"/>
    <p:sldId id="306" r:id="rId40"/>
    <p:sldId id="307" r:id="rId41"/>
    <p:sldId id="313" r:id="rId42"/>
    <p:sldId id="314" r:id="rId43"/>
    <p:sldId id="315" r:id="rId44"/>
    <p:sldId id="316" r:id="rId45"/>
    <p:sldId id="317" r:id="rId46"/>
    <p:sldId id="318" r:id="rId47"/>
    <p:sldId id="319" r:id="rId48"/>
    <p:sldId id="320" r:id="rId49"/>
    <p:sldId id="321" r:id="rId50"/>
    <p:sldId id="322" r:id="rId51"/>
    <p:sldId id="338" r:id="rId52"/>
    <p:sldId id="339" r:id="rId53"/>
    <p:sldId id="340" r:id="rId54"/>
    <p:sldId id="330" r:id="rId55"/>
    <p:sldId id="331" r:id="rId56"/>
    <p:sldId id="332" r:id="rId57"/>
    <p:sldId id="349" r:id="rId58"/>
    <p:sldId id="333" r:id="rId59"/>
    <p:sldId id="334" r:id="rId60"/>
    <p:sldId id="341" r:id="rId61"/>
    <p:sldId id="343" r:id="rId62"/>
    <p:sldId id="344" r:id="rId63"/>
    <p:sldId id="342" r:id="rId64"/>
    <p:sldId id="345" r:id="rId65"/>
    <p:sldId id="346" r:id="rId66"/>
    <p:sldId id="348" r:id="rId67"/>
    <p:sldId id="350" r:id="rId68"/>
    <p:sldId id="351" r:id="rId69"/>
    <p:sldId id="352" r:id="rId70"/>
    <p:sldId id="353" r:id="rId71"/>
    <p:sldId id="355" r:id="rId72"/>
    <p:sldId id="356" r:id="rId73"/>
    <p:sldId id="357" r:id="rId74"/>
    <p:sldId id="358" r:id="rId75"/>
    <p:sldId id="360" r:id="rId76"/>
    <p:sldId id="362" r:id="rId77"/>
    <p:sldId id="363" r:id="rId78"/>
    <p:sldId id="364" r:id="rId79"/>
    <p:sldId id="372" r:id="rId80"/>
    <p:sldId id="373" r:id="rId81"/>
    <p:sldId id="365" r:id="rId82"/>
    <p:sldId id="366" r:id="rId83"/>
    <p:sldId id="367" r:id="rId84"/>
    <p:sldId id="368" r:id="rId85"/>
    <p:sldId id="369" r:id="rId86"/>
    <p:sldId id="370" r:id="rId87"/>
    <p:sldId id="371" r:id="rId88"/>
  </p:sldIdLst>
  <p:sldSz cx="9144000" cy="5143500" type="screen16x9"/>
  <p:notesSz cx="6858000" cy="9144000"/>
  <p:embeddedFontLst>
    <p:embeddedFont>
      <p:font typeface="Calibri" pitchFamily="34" charset="0"/>
      <p:regular r:id="rId90"/>
      <p:bold r:id="rId91"/>
      <p:italic r:id="rId92"/>
      <p:boldItalic r:id="rId93"/>
    </p:embeddedFont>
    <p:embeddedFont>
      <p:font typeface="Inria Sans Light" charset="0"/>
      <p:regular r:id="rId94"/>
      <p:bold r:id="rId95"/>
      <p:italic r:id="rId96"/>
      <p:boldItalic r:id="rId97"/>
    </p:embeddedFont>
    <p:embeddedFont>
      <p:font typeface="Candara" pitchFamily="34" charset="0"/>
      <p:regular r:id="rId98"/>
      <p:bold r:id="rId99"/>
      <p:italic r:id="rId100"/>
      <p:boldItalic r:id="rId101"/>
    </p:embeddedFont>
    <p:embeddedFont>
      <p:font typeface="Calibri Light" pitchFamily="34" charset="0"/>
      <p:regular r:id="rId102"/>
      <p:italic r:id="rId103"/>
    </p:embeddedFont>
    <p:embeddedFont>
      <p:font typeface="Lucida Sans Unicode" pitchFamily="34" charset="0"/>
      <p:regular r:id="rId104"/>
    </p:embeddedFont>
    <p:embeddedFont>
      <p:font typeface="Titillium Web" charset="0"/>
      <p:regular r:id="rId105"/>
      <p:bold r:id="rId106"/>
      <p:italic r:id="rId107"/>
      <p:boldItalic r:id="rId108"/>
    </p:embeddedFont>
    <p:embeddedFont>
      <p:font typeface="Saira Semi Condensed" charset="0"/>
      <p:regular r:id="rId109"/>
      <p:bold r:id="rId110"/>
    </p:embeddedFont>
    <p:embeddedFont>
      <p:font typeface="Arial Black" pitchFamily="34" charset="0"/>
      <p:bold r:id="rId111"/>
    </p:embeddedFont>
    <p:embeddedFont>
      <p:font typeface="Saira SemiCondensed Medium" charset="0"/>
      <p:regular r:id="rId112"/>
      <p:bold r:id="rId1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8818DCE-F5D9-4240-B661-960AF8AE1142}">
  <a:tblStyle styleId="{B8818DCE-F5D9-4240-B661-960AF8AE1142}"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984" y="-209"/>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12" Type="http://schemas.openxmlformats.org/officeDocument/2006/relationships/font" Target="fonts/font23.fntdata"/><Relationship Id="rId16" Type="http://schemas.openxmlformats.org/officeDocument/2006/relationships/slide" Target="slides/slide15.xml"/><Relationship Id="rId107" Type="http://schemas.openxmlformats.org/officeDocument/2006/relationships/font" Target="fonts/font18.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font" Target="fonts/font13.fntdata"/><Relationship Id="rId110" Type="http://schemas.openxmlformats.org/officeDocument/2006/relationships/font" Target="fonts/font21.fntdata"/><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font" Target="fonts/font1.fntdata"/><Relationship Id="rId95"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font" Target="fonts/font11.fntdata"/><Relationship Id="rId105" Type="http://schemas.openxmlformats.org/officeDocument/2006/relationships/font" Target="fonts/font16.fntdata"/><Relationship Id="rId113" Type="http://schemas.openxmlformats.org/officeDocument/2006/relationships/font" Target="fonts/font2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font" Target="fonts/font4.fntdata"/><Relationship Id="rId98"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font" Target="fonts/font14.fntdata"/><Relationship Id="rId108" Type="http://schemas.openxmlformats.org/officeDocument/2006/relationships/font" Target="fonts/font19.fntdata"/><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font" Target="fonts/font2.fntdata"/><Relationship Id="rId96" Type="http://schemas.openxmlformats.org/officeDocument/2006/relationships/font" Target="fonts/font7.fntdata"/><Relationship Id="rId111"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17.fntdata"/><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5.fntdata"/><Relationship Id="rId99" Type="http://schemas.openxmlformats.org/officeDocument/2006/relationships/font" Target="fonts/font10.fntdata"/><Relationship Id="rId10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20.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8.fntdata"/><Relationship Id="rId104" Type="http://schemas.openxmlformats.org/officeDocument/2006/relationships/font" Target="fonts/font15.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3.fntdata"/><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66DCC9-6A97-41D8-B37C-2555D7D62EF4}" type="doc">
      <dgm:prSet loTypeId="urn:microsoft.com/office/officeart/2005/8/layout/cycle6" loCatId="relationship" qsTypeId="urn:microsoft.com/office/officeart/2005/8/quickstyle/simple2" qsCatId="simple" csTypeId="urn:microsoft.com/office/officeart/2005/8/colors/accent3_5" csCatId="accent3" phldr="1"/>
      <dgm:spPr/>
      <dgm:t>
        <a:bodyPr/>
        <a:lstStyle/>
        <a:p>
          <a:endParaRPr lang="en-IN"/>
        </a:p>
      </dgm:t>
    </dgm:pt>
    <dgm:pt modelId="{4649D1CD-8BE6-4435-9FB4-88BFD676FBF4}">
      <dgm:prSet phldrT="[Text]"/>
      <dgm:spPr/>
      <dgm:t>
        <a:bodyPr/>
        <a:lstStyle/>
        <a:p>
          <a:r>
            <a:rPr lang="en-IN" dirty="0" smtClean="0"/>
            <a:t>Responsiveness</a:t>
          </a:r>
          <a:endParaRPr lang="en-IN" dirty="0"/>
        </a:p>
      </dgm:t>
    </dgm:pt>
    <dgm:pt modelId="{FBBBA09F-7927-46DF-B570-FA750F270881}" type="parTrans" cxnId="{9C9C04E1-75D4-4F49-AC02-7C6B7298861B}">
      <dgm:prSet/>
      <dgm:spPr/>
      <dgm:t>
        <a:bodyPr/>
        <a:lstStyle/>
        <a:p>
          <a:endParaRPr lang="en-IN"/>
        </a:p>
      </dgm:t>
    </dgm:pt>
    <dgm:pt modelId="{E3D3768D-6ADA-4557-BACE-FA3FE1DA250A}" type="sibTrans" cxnId="{9C9C04E1-75D4-4F49-AC02-7C6B7298861B}">
      <dgm:prSet/>
      <dgm:spPr/>
      <dgm:t>
        <a:bodyPr/>
        <a:lstStyle/>
        <a:p>
          <a:endParaRPr lang="en-IN"/>
        </a:p>
      </dgm:t>
    </dgm:pt>
    <dgm:pt modelId="{3542A691-419D-4084-97D5-4901B6461C61}">
      <dgm:prSet phldrT="[Text]"/>
      <dgm:spPr/>
      <dgm:t>
        <a:bodyPr/>
        <a:lstStyle/>
        <a:p>
          <a:r>
            <a:rPr lang="en-IN" dirty="0" smtClean="0"/>
            <a:t>Assurance</a:t>
          </a:r>
          <a:endParaRPr lang="en-IN" dirty="0"/>
        </a:p>
      </dgm:t>
    </dgm:pt>
    <dgm:pt modelId="{0CAE74D9-AD0D-4463-8C6A-5982A3C1EB04}" type="parTrans" cxnId="{1ABEF4A4-6A9E-4E28-ADCC-07677900F9ED}">
      <dgm:prSet/>
      <dgm:spPr/>
      <dgm:t>
        <a:bodyPr/>
        <a:lstStyle/>
        <a:p>
          <a:endParaRPr lang="en-IN"/>
        </a:p>
      </dgm:t>
    </dgm:pt>
    <dgm:pt modelId="{A4C75AE1-10B0-46CC-A659-2AFA767FD313}" type="sibTrans" cxnId="{1ABEF4A4-6A9E-4E28-ADCC-07677900F9ED}">
      <dgm:prSet/>
      <dgm:spPr/>
      <dgm:t>
        <a:bodyPr/>
        <a:lstStyle/>
        <a:p>
          <a:endParaRPr lang="en-IN"/>
        </a:p>
      </dgm:t>
    </dgm:pt>
    <dgm:pt modelId="{7F8B2FB2-D234-447C-AAC1-C3779250F218}">
      <dgm:prSet phldrT="[Text]"/>
      <dgm:spPr/>
      <dgm:t>
        <a:bodyPr/>
        <a:lstStyle/>
        <a:p>
          <a:r>
            <a:rPr lang="en-IN" dirty="0" smtClean="0"/>
            <a:t>Empathy</a:t>
          </a:r>
          <a:endParaRPr lang="en-IN" dirty="0"/>
        </a:p>
      </dgm:t>
    </dgm:pt>
    <dgm:pt modelId="{81CC4AC1-A14A-43EA-A9BF-F7B87DB3B312}" type="parTrans" cxnId="{3EF44B9C-DAE7-499B-91F9-B841DDDAA73B}">
      <dgm:prSet/>
      <dgm:spPr/>
      <dgm:t>
        <a:bodyPr/>
        <a:lstStyle/>
        <a:p>
          <a:endParaRPr lang="en-IN"/>
        </a:p>
      </dgm:t>
    </dgm:pt>
    <dgm:pt modelId="{2339B78F-B4E6-42C9-AA96-00FB70525F2D}" type="sibTrans" cxnId="{3EF44B9C-DAE7-499B-91F9-B841DDDAA73B}">
      <dgm:prSet/>
      <dgm:spPr/>
      <dgm:t>
        <a:bodyPr/>
        <a:lstStyle/>
        <a:p>
          <a:endParaRPr lang="en-IN"/>
        </a:p>
      </dgm:t>
    </dgm:pt>
    <dgm:pt modelId="{E1926546-0D3F-4D95-B65F-D1DE7CD863BD}">
      <dgm:prSet phldrT="[Text]"/>
      <dgm:spPr/>
      <dgm:t>
        <a:bodyPr/>
        <a:lstStyle/>
        <a:p>
          <a:r>
            <a:rPr lang="en-IN" dirty="0" smtClean="0"/>
            <a:t>Reliability</a:t>
          </a:r>
          <a:endParaRPr lang="en-IN" dirty="0"/>
        </a:p>
      </dgm:t>
    </dgm:pt>
    <dgm:pt modelId="{CCD5C92A-8EF0-4F68-A4CA-687284B9EBBB}" type="parTrans" cxnId="{747D1EBD-8FB3-4BDC-8C25-B70EA0C2ACD2}">
      <dgm:prSet/>
      <dgm:spPr/>
      <dgm:t>
        <a:bodyPr/>
        <a:lstStyle/>
        <a:p>
          <a:endParaRPr lang="en-IN"/>
        </a:p>
      </dgm:t>
    </dgm:pt>
    <dgm:pt modelId="{1683AC3E-8781-4B27-8CC2-C205983CA864}" type="sibTrans" cxnId="{747D1EBD-8FB3-4BDC-8C25-B70EA0C2ACD2}">
      <dgm:prSet/>
      <dgm:spPr/>
      <dgm:t>
        <a:bodyPr/>
        <a:lstStyle/>
        <a:p>
          <a:endParaRPr lang="en-IN"/>
        </a:p>
      </dgm:t>
    </dgm:pt>
    <dgm:pt modelId="{04B1C1D8-16BA-437B-B4CC-8CF725FBD0B0}">
      <dgm:prSet phldrT="[Text]"/>
      <dgm:spPr/>
      <dgm:t>
        <a:bodyPr/>
        <a:lstStyle/>
        <a:p>
          <a:r>
            <a:rPr lang="en-IN" dirty="0" smtClean="0"/>
            <a:t>Tangibility</a:t>
          </a:r>
          <a:endParaRPr lang="en-IN" dirty="0"/>
        </a:p>
      </dgm:t>
    </dgm:pt>
    <dgm:pt modelId="{450A839C-C9AE-4795-B4B9-B0593432826A}" type="sibTrans" cxnId="{B2C84110-C0E7-4D3D-862F-D333ED35C33C}">
      <dgm:prSet/>
      <dgm:spPr/>
      <dgm:t>
        <a:bodyPr/>
        <a:lstStyle/>
        <a:p>
          <a:endParaRPr lang="en-IN"/>
        </a:p>
      </dgm:t>
    </dgm:pt>
    <dgm:pt modelId="{D1F1E3A3-3FCE-4A51-AF2E-4CB47873F0D6}" type="parTrans" cxnId="{B2C84110-C0E7-4D3D-862F-D333ED35C33C}">
      <dgm:prSet/>
      <dgm:spPr/>
      <dgm:t>
        <a:bodyPr/>
        <a:lstStyle/>
        <a:p>
          <a:endParaRPr lang="en-IN"/>
        </a:p>
      </dgm:t>
    </dgm:pt>
    <dgm:pt modelId="{0F2C1519-5CA1-4E98-AD54-37CC71F901F8}" type="pres">
      <dgm:prSet presAssocID="{4F66DCC9-6A97-41D8-B37C-2555D7D62EF4}" presName="cycle" presStyleCnt="0">
        <dgm:presLayoutVars>
          <dgm:dir/>
          <dgm:resizeHandles val="exact"/>
        </dgm:presLayoutVars>
      </dgm:prSet>
      <dgm:spPr/>
      <dgm:t>
        <a:bodyPr/>
        <a:lstStyle/>
        <a:p>
          <a:endParaRPr lang="en-IN"/>
        </a:p>
      </dgm:t>
    </dgm:pt>
    <dgm:pt modelId="{D69EAAA4-F688-4DBF-85A2-FF8CCD0F613F}" type="pres">
      <dgm:prSet presAssocID="{4649D1CD-8BE6-4435-9FB4-88BFD676FBF4}" presName="node" presStyleLbl="node1" presStyleIdx="0" presStyleCnt="5" custScaleX="139424">
        <dgm:presLayoutVars>
          <dgm:bulletEnabled val="1"/>
        </dgm:presLayoutVars>
      </dgm:prSet>
      <dgm:spPr/>
      <dgm:t>
        <a:bodyPr/>
        <a:lstStyle/>
        <a:p>
          <a:endParaRPr lang="en-IN"/>
        </a:p>
      </dgm:t>
    </dgm:pt>
    <dgm:pt modelId="{A94CAE8B-E3DE-4728-B7C7-2C318C6BD731}" type="pres">
      <dgm:prSet presAssocID="{4649D1CD-8BE6-4435-9FB4-88BFD676FBF4}" presName="spNode" presStyleCnt="0"/>
      <dgm:spPr/>
    </dgm:pt>
    <dgm:pt modelId="{AEB17D07-D2B0-4A22-98BF-366CCB722F59}" type="pres">
      <dgm:prSet presAssocID="{E3D3768D-6ADA-4557-BACE-FA3FE1DA250A}" presName="sibTrans" presStyleLbl="sibTrans1D1" presStyleIdx="0" presStyleCnt="5"/>
      <dgm:spPr/>
      <dgm:t>
        <a:bodyPr/>
        <a:lstStyle/>
        <a:p>
          <a:endParaRPr lang="en-IN"/>
        </a:p>
      </dgm:t>
    </dgm:pt>
    <dgm:pt modelId="{7B08DF08-0B4D-41D3-9C22-061519DD472C}" type="pres">
      <dgm:prSet presAssocID="{3542A691-419D-4084-97D5-4901B6461C61}" presName="node" presStyleLbl="node1" presStyleIdx="1" presStyleCnt="5" custScaleX="139424">
        <dgm:presLayoutVars>
          <dgm:bulletEnabled val="1"/>
        </dgm:presLayoutVars>
      </dgm:prSet>
      <dgm:spPr/>
      <dgm:t>
        <a:bodyPr/>
        <a:lstStyle/>
        <a:p>
          <a:endParaRPr lang="en-IN"/>
        </a:p>
      </dgm:t>
    </dgm:pt>
    <dgm:pt modelId="{D483366B-A0C8-424E-B34A-2D42C536E6FF}" type="pres">
      <dgm:prSet presAssocID="{3542A691-419D-4084-97D5-4901B6461C61}" presName="spNode" presStyleCnt="0"/>
      <dgm:spPr/>
    </dgm:pt>
    <dgm:pt modelId="{BC903F69-A1CC-4A97-8E01-3F22AAD399BF}" type="pres">
      <dgm:prSet presAssocID="{A4C75AE1-10B0-46CC-A659-2AFA767FD313}" presName="sibTrans" presStyleLbl="sibTrans1D1" presStyleIdx="1" presStyleCnt="5"/>
      <dgm:spPr/>
      <dgm:t>
        <a:bodyPr/>
        <a:lstStyle/>
        <a:p>
          <a:endParaRPr lang="en-IN"/>
        </a:p>
      </dgm:t>
    </dgm:pt>
    <dgm:pt modelId="{9EB3B2D5-4F3F-45B3-BD44-858C0B1EAB26}" type="pres">
      <dgm:prSet presAssocID="{04B1C1D8-16BA-437B-B4CC-8CF725FBD0B0}" presName="node" presStyleLbl="node1" presStyleIdx="2" presStyleCnt="5" custScaleX="139424" custRadScaleRad="102133" custRadScaleInc="-39410">
        <dgm:presLayoutVars>
          <dgm:bulletEnabled val="1"/>
        </dgm:presLayoutVars>
      </dgm:prSet>
      <dgm:spPr/>
      <dgm:t>
        <a:bodyPr/>
        <a:lstStyle/>
        <a:p>
          <a:endParaRPr lang="en-IN"/>
        </a:p>
      </dgm:t>
    </dgm:pt>
    <dgm:pt modelId="{DE5132C9-5F22-4315-BF7A-9945E37AB9B1}" type="pres">
      <dgm:prSet presAssocID="{04B1C1D8-16BA-437B-B4CC-8CF725FBD0B0}" presName="spNode" presStyleCnt="0"/>
      <dgm:spPr/>
    </dgm:pt>
    <dgm:pt modelId="{FA870022-EA07-40EB-9BAE-CC599C1423C9}" type="pres">
      <dgm:prSet presAssocID="{450A839C-C9AE-4795-B4B9-B0593432826A}" presName="sibTrans" presStyleLbl="sibTrans1D1" presStyleIdx="2" presStyleCnt="5"/>
      <dgm:spPr/>
      <dgm:t>
        <a:bodyPr/>
        <a:lstStyle/>
        <a:p>
          <a:endParaRPr lang="en-IN"/>
        </a:p>
      </dgm:t>
    </dgm:pt>
    <dgm:pt modelId="{A657C8E6-AF85-45F2-851C-D60EF0B52DD6}" type="pres">
      <dgm:prSet presAssocID="{7F8B2FB2-D234-447C-AAC1-C3779250F218}" presName="node" presStyleLbl="node1" presStyleIdx="3" presStyleCnt="5" custScaleX="139424" custRadScaleRad="104461" custRadScaleInc="44591">
        <dgm:presLayoutVars>
          <dgm:bulletEnabled val="1"/>
        </dgm:presLayoutVars>
      </dgm:prSet>
      <dgm:spPr/>
      <dgm:t>
        <a:bodyPr/>
        <a:lstStyle/>
        <a:p>
          <a:endParaRPr lang="en-IN"/>
        </a:p>
      </dgm:t>
    </dgm:pt>
    <dgm:pt modelId="{150F0B1F-C05B-47A2-B839-5279AC2D6C55}" type="pres">
      <dgm:prSet presAssocID="{7F8B2FB2-D234-447C-AAC1-C3779250F218}" presName="spNode" presStyleCnt="0"/>
      <dgm:spPr/>
    </dgm:pt>
    <dgm:pt modelId="{A03B0CCE-EA29-4AD7-9A91-8BF200472959}" type="pres">
      <dgm:prSet presAssocID="{2339B78F-B4E6-42C9-AA96-00FB70525F2D}" presName="sibTrans" presStyleLbl="sibTrans1D1" presStyleIdx="3" presStyleCnt="5"/>
      <dgm:spPr/>
      <dgm:t>
        <a:bodyPr/>
        <a:lstStyle/>
        <a:p>
          <a:endParaRPr lang="en-IN"/>
        </a:p>
      </dgm:t>
    </dgm:pt>
    <dgm:pt modelId="{7E1AAEFF-4930-4CDC-8FDC-62736A1C3142}" type="pres">
      <dgm:prSet presAssocID="{E1926546-0D3F-4D95-B65F-D1DE7CD863BD}" presName="node" presStyleLbl="node1" presStyleIdx="4" presStyleCnt="5" custScaleX="139424">
        <dgm:presLayoutVars>
          <dgm:bulletEnabled val="1"/>
        </dgm:presLayoutVars>
      </dgm:prSet>
      <dgm:spPr/>
      <dgm:t>
        <a:bodyPr/>
        <a:lstStyle/>
        <a:p>
          <a:endParaRPr lang="en-IN"/>
        </a:p>
      </dgm:t>
    </dgm:pt>
    <dgm:pt modelId="{18B65397-D71C-42F0-B3A3-0B4EA890B619}" type="pres">
      <dgm:prSet presAssocID="{E1926546-0D3F-4D95-B65F-D1DE7CD863BD}" presName="spNode" presStyleCnt="0"/>
      <dgm:spPr/>
    </dgm:pt>
    <dgm:pt modelId="{499C74F4-2C51-499B-A631-5D47C617849B}" type="pres">
      <dgm:prSet presAssocID="{1683AC3E-8781-4B27-8CC2-C205983CA864}" presName="sibTrans" presStyleLbl="sibTrans1D1" presStyleIdx="4" presStyleCnt="5"/>
      <dgm:spPr/>
      <dgm:t>
        <a:bodyPr/>
        <a:lstStyle/>
        <a:p>
          <a:endParaRPr lang="en-IN"/>
        </a:p>
      </dgm:t>
    </dgm:pt>
  </dgm:ptLst>
  <dgm:cxnLst>
    <dgm:cxn modelId="{97066F8D-B275-4AFC-AF5B-44B481783599}" type="presOf" srcId="{04B1C1D8-16BA-437B-B4CC-8CF725FBD0B0}" destId="{9EB3B2D5-4F3F-45B3-BD44-858C0B1EAB26}" srcOrd="0" destOrd="0" presId="urn:microsoft.com/office/officeart/2005/8/layout/cycle6"/>
    <dgm:cxn modelId="{A011D463-7C02-4300-AD3F-D4D4657C3675}" type="presOf" srcId="{2339B78F-B4E6-42C9-AA96-00FB70525F2D}" destId="{A03B0CCE-EA29-4AD7-9A91-8BF200472959}" srcOrd="0" destOrd="0" presId="urn:microsoft.com/office/officeart/2005/8/layout/cycle6"/>
    <dgm:cxn modelId="{40F8467C-F9F3-4D42-8775-765F7B962830}" type="presOf" srcId="{3542A691-419D-4084-97D5-4901B6461C61}" destId="{7B08DF08-0B4D-41D3-9C22-061519DD472C}" srcOrd="0" destOrd="0" presId="urn:microsoft.com/office/officeart/2005/8/layout/cycle6"/>
    <dgm:cxn modelId="{BFAEB786-0E21-4BCD-AED7-33A167421179}" type="presOf" srcId="{4F66DCC9-6A97-41D8-B37C-2555D7D62EF4}" destId="{0F2C1519-5CA1-4E98-AD54-37CC71F901F8}" srcOrd="0" destOrd="0" presId="urn:microsoft.com/office/officeart/2005/8/layout/cycle6"/>
    <dgm:cxn modelId="{9C9C04E1-75D4-4F49-AC02-7C6B7298861B}" srcId="{4F66DCC9-6A97-41D8-B37C-2555D7D62EF4}" destId="{4649D1CD-8BE6-4435-9FB4-88BFD676FBF4}" srcOrd="0" destOrd="0" parTransId="{FBBBA09F-7927-46DF-B570-FA750F270881}" sibTransId="{E3D3768D-6ADA-4557-BACE-FA3FE1DA250A}"/>
    <dgm:cxn modelId="{4F835B07-03FF-46AD-83E3-902D2488C2A7}" type="presOf" srcId="{E1926546-0D3F-4D95-B65F-D1DE7CD863BD}" destId="{7E1AAEFF-4930-4CDC-8FDC-62736A1C3142}" srcOrd="0" destOrd="0" presId="urn:microsoft.com/office/officeart/2005/8/layout/cycle6"/>
    <dgm:cxn modelId="{3EF44B9C-DAE7-499B-91F9-B841DDDAA73B}" srcId="{4F66DCC9-6A97-41D8-B37C-2555D7D62EF4}" destId="{7F8B2FB2-D234-447C-AAC1-C3779250F218}" srcOrd="3" destOrd="0" parTransId="{81CC4AC1-A14A-43EA-A9BF-F7B87DB3B312}" sibTransId="{2339B78F-B4E6-42C9-AA96-00FB70525F2D}"/>
    <dgm:cxn modelId="{1ABEF4A4-6A9E-4E28-ADCC-07677900F9ED}" srcId="{4F66DCC9-6A97-41D8-B37C-2555D7D62EF4}" destId="{3542A691-419D-4084-97D5-4901B6461C61}" srcOrd="1" destOrd="0" parTransId="{0CAE74D9-AD0D-4463-8C6A-5982A3C1EB04}" sibTransId="{A4C75AE1-10B0-46CC-A659-2AFA767FD313}"/>
    <dgm:cxn modelId="{F32B9B82-00BA-4111-87DF-EE2E6265F09A}" type="presOf" srcId="{4649D1CD-8BE6-4435-9FB4-88BFD676FBF4}" destId="{D69EAAA4-F688-4DBF-85A2-FF8CCD0F613F}" srcOrd="0" destOrd="0" presId="urn:microsoft.com/office/officeart/2005/8/layout/cycle6"/>
    <dgm:cxn modelId="{5E0B0A10-208B-40F6-8BAA-CFF34873A48F}" type="presOf" srcId="{1683AC3E-8781-4B27-8CC2-C205983CA864}" destId="{499C74F4-2C51-499B-A631-5D47C617849B}" srcOrd="0" destOrd="0" presId="urn:microsoft.com/office/officeart/2005/8/layout/cycle6"/>
    <dgm:cxn modelId="{35020F69-F6D0-4E57-872E-4817A5E7DF47}" type="presOf" srcId="{7F8B2FB2-D234-447C-AAC1-C3779250F218}" destId="{A657C8E6-AF85-45F2-851C-D60EF0B52DD6}" srcOrd="0" destOrd="0" presId="urn:microsoft.com/office/officeart/2005/8/layout/cycle6"/>
    <dgm:cxn modelId="{B2C84110-C0E7-4D3D-862F-D333ED35C33C}" srcId="{4F66DCC9-6A97-41D8-B37C-2555D7D62EF4}" destId="{04B1C1D8-16BA-437B-B4CC-8CF725FBD0B0}" srcOrd="2" destOrd="0" parTransId="{D1F1E3A3-3FCE-4A51-AF2E-4CB47873F0D6}" sibTransId="{450A839C-C9AE-4795-B4B9-B0593432826A}"/>
    <dgm:cxn modelId="{671E9B9A-242A-46BA-8A8C-90FFF5F51ADA}" type="presOf" srcId="{E3D3768D-6ADA-4557-BACE-FA3FE1DA250A}" destId="{AEB17D07-D2B0-4A22-98BF-366CCB722F59}" srcOrd="0" destOrd="0" presId="urn:microsoft.com/office/officeart/2005/8/layout/cycle6"/>
    <dgm:cxn modelId="{5EDCEFD9-AAED-41B0-A5DD-670D060BB0FE}" type="presOf" srcId="{450A839C-C9AE-4795-B4B9-B0593432826A}" destId="{FA870022-EA07-40EB-9BAE-CC599C1423C9}" srcOrd="0" destOrd="0" presId="urn:microsoft.com/office/officeart/2005/8/layout/cycle6"/>
    <dgm:cxn modelId="{7CD0A199-EB7B-4DCB-9842-A2480D000B46}" type="presOf" srcId="{A4C75AE1-10B0-46CC-A659-2AFA767FD313}" destId="{BC903F69-A1CC-4A97-8E01-3F22AAD399BF}" srcOrd="0" destOrd="0" presId="urn:microsoft.com/office/officeart/2005/8/layout/cycle6"/>
    <dgm:cxn modelId="{747D1EBD-8FB3-4BDC-8C25-B70EA0C2ACD2}" srcId="{4F66DCC9-6A97-41D8-B37C-2555D7D62EF4}" destId="{E1926546-0D3F-4D95-B65F-D1DE7CD863BD}" srcOrd="4" destOrd="0" parTransId="{CCD5C92A-8EF0-4F68-A4CA-687284B9EBBB}" sibTransId="{1683AC3E-8781-4B27-8CC2-C205983CA864}"/>
    <dgm:cxn modelId="{40254986-7EF9-476A-86F0-710AE153A69D}" type="presParOf" srcId="{0F2C1519-5CA1-4E98-AD54-37CC71F901F8}" destId="{D69EAAA4-F688-4DBF-85A2-FF8CCD0F613F}" srcOrd="0" destOrd="0" presId="urn:microsoft.com/office/officeart/2005/8/layout/cycle6"/>
    <dgm:cxn modelId="{6B8743C2-53C1-48ED-8EA2-47368683BFB0}" type="presParOf" srcId="{0F2C1519-5CA1-4E98-AD54-37CC71F901F8}" destId="{A94CAE8B-E3DE-4728-B7C7-2C318C6BD731}" srcOrd="1" destOrd="0" presId="urn:microsoft.com/office/officeart/2005/8/layout/cycle6"/>
    <dgm:cxn modelId="{33CC238E-CFEF-4667-AD9C-77D34CD8EAD6}" type="presParOf" srcId="{0F2C1519-5CA1-4E98-AD54-37CC71F901F8}" destId="{AEB17D07-D2B0-4A22-98BF-366CCB722F59}" srcOrd="2" destOrd="0" presId="urn:microsoft.com/office/officeart/2005/8/layout/cycle6"/>
    <dgm:cxn modelId="{28C34FE3-8037-4BE6-BE06-E461F7AFC013}" type="presParOf" srcId="{0F2C1519-5CA1-4E98-AD54-37CC71F901F8}" destId="{7B08DF08-0B4D-41D3-9C22-061519DD472C}" srcOrd="3" destOrd="0" presId="urn:microsoft.com/office/officeart/2005/8/layout/cycle6"/>
    <dgm:cxn modelId="{F48A43D0-98F6-441A-A184-2CBB75FD95CE}" type="presParOf" srcId="{0F2C1519-5CA1-4E98-AD54-37CC71F901F8}" destId="{D483366B-A0C8-424E-B34A-2D42C536E6FF}" srcOrd="4" destOrd="0" presId="urn:microsoft.com/office/officeart/2005/8/layout/cycle6"/>
    <dgm:cxn modelId="{67C17A9E-39C7-49E6-9BBF-A2DABEBA0B27}" type="presParOf" srcId="{0F2C1519-5CA1-4E98-AD54-37CC71F901F8}" destId="{BC903F69-A1CC-4A97-8E01-3F22AAD399BF}" srcOrd="5" destOrd="0" presId="urn:microsoft.com/office/officeart/2005/8/layout/cycle6"/>
    <dgm:cxn modelId="{EEB42783-A5F1-4995-AAB5-A9CB5511F4AE}" type="presParOf" srcId="{0F2C1519-5CA1-4E98-AD54-37CC71F901F8}" destId="{9EB3B2D5-4F3F-45B3-BD44-858C0B1EAB26}" srcOrd="6" destOrd="0" presId="urn:microsoft.com/office/officeart/2005/8/layout/cycle6"/>
    <dgm:cxn modelId="{C8866152-A569-4ECA-94E7-A921DC3EED73}" type="presParOf" srcId="{0F2C1519-5CA1-4E98-AD54-37CC71F901F8}" destId="{DE5132C9-5F22-4315-BF7A-9945E37AB9B1}" srcOrd="7" destOrd="0" presId="urn:microsoft.com/office/officeart/2005/8/layout/cycle6"/>
    <dgm:cxn modelId="{F26D04E2-C85B-4DAA-A33F-0C1E95F88451}" type="presParOf" srcId="{0F2C1519-5CA1-4E98-AD54-37CC71F901F8}" destId="{FA870022-EA07-40EB-9BAE-CC599C1423C9}" srcOrd="8" destOrd="0" presId="urn:microsoft.com/office/officeart/2005/8/layout/cycle6"/>
    <dgm:cxn modelId="{3D422A73-A7EB-480E-B781-24BBB4D20709}" type="presParOf" srcId="{0F2C1519-5CA1-4E98-AD54-37CC71F901F8}" destId="{A657C8E6-AF85-45F2-851C-D60EF0B52DD6}" srcOrd="9" destOrd="0" presId="urn:microsoft.com/office/officeart/2005/8/layout/cycle6"/>
    <dgm:cxn modelId="{733E0308-04A2-48A0-B550-2658B7980033}" type="presParOf" srcId="{0F2C1519-5CA1-4E98-AD54-37CC71F901F8}" destId="{150F0B1F-C05B-47A2-B839-5279AC2D6C55}" srcOrd="10" destOrd="0" presId="urn:microsoft.com/office/officeart/2005/8/layout/cycle6"/>
    <dgm:cxn modelId="{7D105D4E-CE54-452E-8C6B-ED799EFFA8C3}" type="presParOf" srcId="{0F2C1519-5CA1-4E98-AD54-37CC71F901F8}" destId="{A03B0CCE-EA29-4AD7-9A91-8BF200472959}" srcOrd="11" destOrd="0" presId="urn:microsoft.com/office/officeart/2005/8/layout/cycle6"/>
    <dgm:cxn modelId="{C34425C7-BB31-4E5D-8A1E-E1BE442C87B3}" type="presParOf" srcId="{0F2C1519-5CA1-4E98-AD54-37CC71F901F8}" destId="{7E1AAEFF-4930-4CDC-8FDC-62736A1C3142}" srcOrd="12" destOrd="0" presId="urn:microsoft.com/office/officeart/2005/8/layout/cycle6"/>
    <dgm:cxn modelId="{3B92B92A-D42E-4754-B080-2A6D3E87B780}" type="presParOf" srcId="{0F2C1519-5CA1-4E98-AD54-37CC71F901F8}" destId="{18B65397-D71C-42F0-B3A3-0B4EA890B619}" srcOrd="13" destOrd="0" presId="urn:microsoft.com/office/officeart/2005/8/layout/cycle6"/>
    <dgm:cxn modelId="{260688CC-78FA-4F4C-8D40-3040222FFDA7}" type="presParOf" srcId="{0F2C1519-5CA1-4E98-AD54-37CC71F901F8}" destId="{499C74F4-2C51-499B-A631-5D47C617849B}"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46590556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6" name="Google Shape;456;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35ed75ccf_0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35ed75ccf_0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0" y="0"/>
            <a:ext cx="9143998" cy="5143471"/>
            <a:chOff x="0" y="0"/>
            <a:chExt cx="9143998" cy="5143471"/>
          </a:xfrm>
        </p:grpSpPr>
        <p:sp>
          <p:nvSpPr>
            <p:cNvPr id="11" name="Google Shape;11;p2"/>
            <p:cNvSpPr/>
            <p:nvPr/>
          </p:nvSpPr>
          <p:spPr>
            <a:xfrm>
              <a:off x="7804386" y="3246725"/>
              <a:ext cx="1339607" cy="1788411"/>
            </a:xfrm>
            <a:custGeom>
              <a:avLst/>
              <a:gdLst/>
              <a:ahLst/>
              <a:cxnLst/>
              <a:rect l="l" t="t" r="r" b="b"/>
              <a:pathLst>
                <a:path w="12799" h="17087" extrusionOk="0">
                  <a:moveTo>
                    <a:pt x="2845" y="387"/>
                  </a:moveTo>
                  <a:lnTo>
                    <a:pt x="4801" y="1514"/>
                  </a:lnTo>
                  <a:lnTo>
                    <a:pt x="4790" y="1559"/>
                  </a:lnTo>
                  <a:lnTo>
                    <a:pt x="4790" y="1605"/>
                  </a:lnTo>
                  <a:lnTo>
                    <a:pt x="4790" y="1639"/>
                  </a:lnTo>
                  <a:lnTo>
                    <a:pt x="4801" y="1684"/>
                  </a:lnTo>
                  <a:lnTo>
                    <a:pt x="4824" y="1718"/>
                  </a:lnTo>
                  <a:lnTo>
                    <a:pt x="4847" y="1741"/>
                  </a:lnTo>
                  <a:lnTo>
                    <a:pt x="4869" y="1775"/>
                  </a:lnTo>
                  <a:lnTo>
                    <a:pt x="4904" y="1798"/>
                  </a:lnTo>
                  <a:lnTo>
                    <a:pt x="4938" y="1809"/>
                  </a:lnTo>
                  <a:lnTo>
                    <a:pt x="4983" y="1821"/>
                  </a:lnTo>
                  <a:lnTo>
                    <a:pt x="4983" y="4164"/>
                  </a:lnTo>
                  <a:lnTo>
                    <a:pt x="4915" y="4187"/>
                  </a:lnTo>
                  <a:lnTo>
                    <a:pt x="4869" y="4232"/>
                  </a:lnTo>
                  <a:lnTo>
                    <a:pt x="4824" y="4289"/>
                  </a:lnTo>
                  <a:lnTo>
                    <a:pt x="4813" y="4357"/>
                  </a:lnTo>
                  <a:lnTo>
                    <a:pt x="4824" y="4414"/>
                  </a:lnTo>
                  <a:lnTo>
                    <a:pt x="2822" y="5575"/>
                  </a:lnTo>
                  <a:lnTo>
                    <a:pt x="2788" y="5540"/>
                  </a:lnTo>
                  <a:lnTo>
                    <a:pt x="2742" y="5506"/>
                  </a:lnTo>
                  <a:lnTo>
                    <a:pt x="2697" y="5484"/>
                  </a:lnTo>
                  <a:lnTo>
                    <a:pt x="2583" y="5484"/>
                  </a:lnTo>
                  <a:lnTo>
                    <a:pt x="2526" y="5506"/>
                  </a:lnTo>
                  <a:lnTo>
                    <a:pt x="2481" y="5540"/>
                  </a:lnTo>
                  <a:lnTo>
                    <a:pt x="2446" y="5575"/>
                  </a:lnTo>
                  <a:lnTo>
                    <a:pt x="513" y="4460"/>
                  </a:lnTo>
                  <a:lnTo>
                    <a:pt x="524" y="4414"/>
                  </a:lnTo>
                  <a:lnTo>
                    <a:pt x="535" y="4357"/>
                  </a:lnTo>
                  <a:lnTo>
                    <a:pt x="524" y="4301"/>
                  </a:lnTo>
                  <a:lnTo>
                    <a:pt x="513" y="4255"/>
                  </a:lnTo>
                  <a:lnTo>
                    <a:pt x="490" y="4210"/>
                  </a:lnTo>
                  <a:lnTo>
                    <a:pt x="467" y="4175"/>
                  </a:lnTo>
                  <a:lnTo>
                    <a:pt x="422" y="4141"/>
                  </a:lnTo>
                  <a:lnTo>
                    <a:pt x="388" y="4119"/>
                  </a:lnTo>
                  <a:lnTo>
                    <a:pt x="342" y="4096"/>
                  </a:lnTo>
                  <a:lnTo>
                    <a:pt x="285" y="4084"/>
                  </a:lnTo>
                  <a:lnTo>
                    <a:pt x="285" y="1798"/>
                  </a:lnTo>
                  <a:lnTo>
                    <a:pt x="319" y="1787"/>
                  </a:lnTo>
                  <a:lnTo>
                    <a:pt x="353" y="1775"/>
                  </a:lnTo>
                  <a:lnTo>
                    <a:pt x="410" y="1730"/>
                  </a:lnTo>
                  <a:lnTo>
                    <a:pt x="456" y="1673"/>
                  </a:lnTo>
                  <a:lnTo>
                    <a:pt x="467" y="1639"/>
                  </a:lnTo>
                  <a:lnTo>
                    <a:pt x="467" y="1605"/>
                  </a:lnTo>
                  <a:lnTo>
                    <a:pt x="467" y="1559"/>
                  </a:lnTo>
                  <a:lnTo>
                    <a:pt x="456" y="1525"/>
                  </a:lnTo>
                  <a:lnTo>
                    <a:pt x="2424" y="387"/>
                  </a:lnTo>
                  <a:lnTo>
                    <a:pt x="2458" y="433"/>
                  </a:lnTo>
                  <a:lnTo>
                    <a:pt x="2515" y="467"/>
                  </a:lnTo>
                  <a:lnTo>
                    <a:pt x="2572" y="490"/>
                  </a:lnTo>
                  <a:lnTo>
                    <a:pt x="2640" y="501"/>
                  </a:lnTo>
                  <a:lnTo>
                    <a:pt x="2697" y="490"/>
                  </a:lnTo>
                  <a:lnTo>
                    <a:pt x="2765" y="467"/>
                  </a:lnTo>
                  <a:lnTo>
                    <a:pt x="2810" y="433"/>
                  </a:lnTo>
                  <a:lnTo>
                    <a:pt x="2845" y="387"/>
                  </a:lnTo>
                  <a:close/>
                  <a:moveTo>
                    <a:pt x="5165" y="4460"/>
                  </a:moveTo>
                  <a:lnTo>
                    <a:pt x="7179" y="5620"/>
                  </a:lnTo>
                  <a:lnTo>
                    <a:pt x="7167" y="5666"/>
                  </a:lnTo>
                  <a:lnTo>
                    <a:pt x="7156" y="5700"/>
                  </a:lnTo>
                  <a:lnTo>
                    <a:pt x="7167" y="5745"/>
                  </a:lnTo>
                  <a:lnTo>
                    <a:pt x="7179" y="5779"/>
                  </a:lnTo>
                  <a:lnTo>
                    <a:pt x="7190" y="5813"/>
                  </a:lnTo>
                  <a:lnTo>
                    <a:pt x="7213" y="5848"/>
                  </a:lnTo>
                  <a:lnTo>
                    <a:pt x="7247" y="5870"/>
                  </a:lnTo>
                  <a:lnTo>
                    <a:pt x="7281" y="5893"/>
                  </a:lnTo>
                  <a:lnTo>
                    <a:pt x="7315" y="5916"/>
                  </a:lnTo>
                  <a:lnTo>
                    <a:pt x="7349" y="5916"/>
                  </a:lnTo>
                  <a:lnTo>
                    <a:pt x="7349" y="8214"/>
                  </a:lnTo>
                  <a:lnTo>
                    <a:pt x="7304" y="8225"/>
                  </a:lnTo>
                  <a:lnTo>
                    <a:pt x="7258" y="8236"/>
                  </a:lnTo>
                  <a:lnTo>
                    <a:pt x="7224" y="8259"/>
                  </a:lnTo>
                  <a:lnTo>
                    <a:pt x="7190" y="8293"/>
                  </a:lnTo>
                  <a:lnTo>
                    <a:pt x="7167" y="8327"/>
                  </a:lnTo>
                  <a:lnTo>
                    <a:pt x="7144" y="8373"/>
                  </a:lnTo>
                  <a:lnTo>
                    <a:pt x="7133" y="8418"/>
                  </a:lnTo>
                  <a:lnTo>
                    <a:pt x="7122" y="8464"/>
                  </a:lnTo>
                  <a:lnTo>
                    <a:pt x="7133" y="8509"/>
                  </a:lnTo>
                  <a:lnTo>
                    <a:pt x="7144" y="8555"/>
                  </a:lnTo>
                  <a:lnTo>
                    <a:pt x="5154" y="9704"/>
                  </a:lnTo>
                  <a:lnTo>
                    <a:pt x="5120" y="9681"/>
                  </a:lnTo>
                  <a:lnTo>
                    <a:pt x="5086" y="9647"/>
                  </a:lnTo>
                  <a:lnTo>
                    <a:pt x="5051" y="9636"/>
                  </a:lnTo>
                  <a:lnTo>
                    <a:pt x="4960" y="9636"/>
                  </a:lnTo>
                  <a:lnTo>
                    <a:pt x="4926" y="9647"/>
                  </a:lnTo>
                  <a:lnTo>
                    <a:pt x="4892" y="9681"/>
                  </a:lnTo>
                  <a:lnTo>
                    <a:pt x="4858" y="9704"/>
                  </a:lnTo>
                  <a:lnTo>
                    <a:pt x="2810" y="8521"/>
                  </a:lnTo>
                  <a:lnTo>
                    <a:pt x="2822" y="8464"/>
                  </a:lnTo>
                  <a:lnTo>
                    <a:pt x="2810" y="8396"/>
                  </a:lnTo>
                  <a:lnTo>
                    <a:pt x="2776" y="8339"/>
                  </a:lnTo>
                  <a:lnTo>
                    <a:pt x="2719" y="8293"/>
                  </a:lnTo>
                  <a:lnTo>
                    <a:pt x="2663" y="8271"/>
                  </a:lnTo>
                  <a:lnTo>
                    <a:pt x="2663" y="5927"/>
                  </a:lnTo>
                  <a:lnTo>
                    <a:pt x="2697" y="5916"/>
                  </a:lnTo>
                  <a:lnTo>
                    <a:pt x="2742" y="5904"/>
                  </a:lnTo>
                  <a:lnTo>
                    <a:pt x="2776" y="5882"/>
                  </a:lnTo>
                  <a:lnTo>
                    <a:pt x="2799" y="5859"/>
                  </a:lnTo>
                  <a:lnTo>
                    <a:pt x="2822" y="5825"/>
                  </a:lnTo>
                  <a:lnTo>
                    <a:pt x="2845" y="5791"/>
                  </a:lnTo>
                  <a:lnTo>
                    <a:pt x="2856" y="5745"/>
                  </a:lnTo>
                  <a:lnTo>
                    <a:pt x="2856" y="5700"/>
                  </a:lnTo>
                  <a:lnTo>
                    <a:pt x="2856" y="5654"/>
                  </a:lnTo>
                  <a:lnTo>
                    <a:pt x="2845" y="5620"/>
                  </a:lnTo>
                  <a:lnTo>
                    <a:pt x="4847" y="4460"/>
                  </a:lnTo>
                  <a:lnTo>
                    <a:pt x="4881" y="4494"/>
                  </a:lnTo>
                  <a:lnTo>
                    <a:pt x="4915" y="4528"/>
                  </a:lnTo>
                  <a:lnTo>
                    <a:pt x="4960" y="4539"/>
                  </a:lnTo>
                  <a:lnTo>
                    <a:pt x="5006" y="4551"/>
                  </a:lnTo>
                  <a:lnTo>
                    <a:pt x="5051" y="4539"/>
                  </a:lnTo>
                  <a:lnTo>
                    <a:pt x="5097" y="4528"/>
                  </a:lnTo>
                  <a:lnTo>
                    <a:pt x="5131" y="4494"/>
                  </a:lnTo>
                  <a:lnTo>
                    <a:pt x="5165" y="4460"/>
                  </a:lnTo>
                  <a:close/>
                  <a:moveTo>
                    <a:pt x="7588" y="8600"/>
                  </a:moveTo>
                  <a:lnTo>
                    <a:pt x="9556" y="9738"/>
                  </a:lnTo>
                  <a:lnTo>
                    <a:pt x="9545" y="9772"/>
                  </a:lnTo>
                  <a:lnTo>
                    <a:pt x="9545" y="9806"/>
                  </a:lnTo>
                  <a:lnTo>
                    <a:pt x="9545" y="9852"/>
                  </a:lnTo>
                  <a:lnTo>
                    <a:pt x="9556" y="9886"/>
                  </a:lnTo>
                  <a:lnTo>
                    <a:pt x="9590" y="9943"/>
                  </a:lnTo>
                  <a:lnTo>
                    <a:pt x="9647" y="9988"/>
                  </a:lnTo>
                  <a:lnTo>
                    <a:pt x="9681" y="10011"/>
                  </a:lnTo>
                  <a:lnTo>
                    <a:pt x="9727" y="10011"/>
                  </a:lnTo>
                  <a:lnTo>
                    <a:pt x="9727" y="12332"/>
                  </a:lnTo>
                  <a:lnTo>
                    <a:pt x="9681" y="12332"/>
                  </a:lnTo>
                  <a:lnTo>
                    <a:pt x="9636" y="12354"/>
                  </a:lnTo>
                  <a:lnTo>
                    <a:pt x="9602" y="12377"/>
                  </a:lnTo>
                  <a:lnTo>
                    <a:pt x="9567" y="12400"/>
                  </a:lnTo>
                  <a:lnTo>
                    <a:pt x="9545" y="12434"/>
                  </a:lnTo>
                  <a:lnTo>
                    <a:pt x="9522" y="12479"/>
                  </a:lnTo>
                  <a:lnTo>
                    <a:pt x="9511" y="12525"/>
                  </a:lnTo>
                  <a:lnTo>
                    <a:pt x="9511" y="12570"/>
                  </a:lnTo>
                  <a:lnTo>
                    <a:pt x="9511" y="12616"/>
                  </a:lnTo>
                  <a:lnTo>
                    <a:pt x="9522" y="12661"/>
                  </a:lnTo>
                  <a:lnTo>
                    <a:pt x="7565" y="13788"/>
                  </a:lnTo>
                  <a:lnTo>
                    <a:pt x="7520" y="13753"/>
                  </a:lnTo>
                  <a:lnTo>
                    <a:pt x="7486" y="13719"/>
                  </a:lnTo>
                  <a:lnTo>
                    <a:pt x="7429" y="13697"/>
                  </a:lnTo>
                  <a:lnTo>
                    <a:pt x="7326" y="13697"/>
                  </a:lnTo>
                  <a:lnTo>
                    <a:pt x="7270" y="13719"/>
                  </a:lnTo>
                  <a:lnTo>
                    <a:pt x="7224" y="13753"/>
                  </a:lnTo>
                  <a:lnTo>
                    <a:pt x="7190" y="13788"/>
                  </a:lnTo>
                  <a:lnTo>
                    <a:pt x="5233" y="12661"/>
                  </a:lnTo>
                  <a:lnTo>
                    <a:pt x="5256" y="12616"/>
                  </a:lnTo>
                  <a:lnTo>
                    <a:pt x="5256" y="12570"/>
                  </a:lnTo>
                  <a:lnTo>
                    <a:pt x="5256" y="12514"/>
                  </a:lnTo>
                  <a:lnTo>
                    <a:pt x="5233" y="12479"/>
                  </a:lnTo>
                  <a:lnTo>
                    <a:pt x="5222" y="12434"/>
                  </a:lnTo>
                  <a:lnTo>
                    <a:pt x="5188" y="12400"/>
                  </a:lnTo>
                  <a:lnTo>
                    <a:pt x="5154" y="12366"/>
                  </a:lnTo>
                  <a:lnTo>
                    <a:pt x="5120" y="12343"/>
                  </a:lnTo>
                  <a:lnTo>
                    <a:pt x="5074" y="12332"/>
                  </a:lnTo>
                  <a:lnTo>
                    <a:pt x="5029" y="12320"/>
                  </a:lnTo>
                  <a:lnTo>
                    <a:pt x="5029" y="9988"/>
                  </a:lnTo>
                  <a:lnTo>
                    <a:pt x="5086" y="9965"/>
                  </a:lnTo>
                  <a:lnTo>
                    <a:pt x="5142" y="9931"/>
                  </a:lnTo>
                  <a:lnTo>
                    <a:pt x="5177" y="9874"/>
                  </a:lnTo>
                  <a:lnTo>
                    <a:pt x="5188" y="9806"/>
                  </a:lnTo>
                  <a:lnTo>
                    <a:pt x="5177" y="9749"/>
                  </a:lnTo>
                  <a:lnTo>
                    <a:pt x="7167" y="8600"/>
                  </a:lnTo>
                  <a:lnTo>
                    <a:pt x="7201" y="8646"/>
                  </a:lnTo>
                  <a:lnTo>
                    <a:pt x="7258" y="8680"/>
                  </a:lnTo>
                  <a:lnTo>
                    <a:pt x="7315" y="8703"/>
                  </a:lnTo>
                  <a:lnTo>
                    <a:pt x="7372" y="8714"/>
                  </a:lnTo>
                  <a:lnTo>
                    <a:pt x="7440" y="8703"/>
                  </a:lnTo>
                  <a:lnTo>
                    <a:pt x="7497" y="8680"/>
                  </a:lnTo>
                  <a:lnTo>
                    <a:pt x="7543" y="8646"/>
                  </a:lnTo>
                  <a:lnTo>
                    <a:pt x="7588" y="8600"/>
                  </a:lnTo>
                  <a:close/>
                  <a:moveTo>
                    <a:pt x="2788" y="8566"/>
                  </a:moveTo>
                  <a:lnTo>
                    <a:pt x="4835" y="9749"/>
                  </a:lnTo>
                  <a:lnTo>
                    <a:pt x="4824" y="9806"/>
                  </a:lnTo>
                  <a:lnTo>
                    <a:pt x="4835" y="9874"/>
                  </a:lnTo>
                  <a:lnTo>
                    <a:pt x="4869" y="9931"/>
                  </a:lnTo>
                  <a:lnTo>
                    <a:pt x="4926" y="9965"/>
                  </a:lnTo>
                  <a:lnTo>
                    <a:pt x="4983" y="9988"/>
                  </a:lnTo>
                  <a:lnTo>
                    <a:pt x="4983" y="12320"/>
                  </a:lnTo>
                  <a:lnTo>
                    <a:pt x="4938" y="12332"/>
                  </a:lnTo>
                  <a:lnTo>
                    <a:pt x="4892" y="12343"/>
                  </a:lnTo>
                  <a:lnTo>
                    <a:pt x="4858" y="12366"/>
                  </a:lnTo>
                  <a:lnTo>
                    <a:pt x="4824" y="12400"/>
                  </a:lnTo>
                  <a:lnTo>
                    <a:pt x="4790" y="12434"/>
                  </a:lnTo>
                  <a:lnTo>
                    <a:pt x="4778" y="12479"/>
                  </a:lnTo>
                  <a:lnTo>
                    <a:pt x="4756" y="12514"/>
                  </a:lnTo>
                  <a:lnTo>
                    <a:pt x="4756" y="12570"/>
                  </a:lnTo>
                  <a:lnTo>
                    <a:pt x="4767" y="12616"/>
                  </a:lnTo>
                  <a:lnTo>
                    <a:pt x="4778" y="12661"/>
                  </a:lnTo>
                  <a:lnTo>
                    <a:pt x="2776" y="13822"/>
                  </a:lnTo>
                  <a:lnTo>
                    <a:pt x="2754" y="13788"/>
                  </a:lnTo>
                  <a:lnTo>
                    <a:pt x="2719" y="13765"/>
                  </a:lnTo>
                  <a:lnTo>
                    <a:pt x="2674" y="13753"/>
                  </a:lnTo>
                  <a:lnTo>
                    <a:pt x="2640" y="13742"/>
                  </a:lnTo>
                  <a:lnTo>
                    <a:pt x="2594" y="13753"/>
                  </a:lnTo>
                  <a:lnTo>
                    <a:pt x="2560" y="13765"/>
                  </a:lnTo>
                  <a:lnTo>
                    <a:pt x="2526" y="13788"/>
                  </a:lnTo>
                  <a:lnTo>
                    <a:pt x="2492" y="13822"/>
                  </a:lnTo>
                  <a:lnTo>
                    <a:pt x="467" y="12650"/>
                  </a:lnTo>
                  <a:lnTo>
                    <a:pt x="479" y="12605"/>
                  </a:lnTo>
                  <a:lnTo>
                    <a:pt x="490" y="12570"/>
                  </a:lnTo>
                  <a:lnTo>
                    <a:pt x="479" y="12525"/>
                  </a:lnTo>
                  <a:lnTo>
                    <a:pt x="467" y="12491"/>
                  </a:lnTo>
                  <a:lnTo>
                    <a:pt x="456" y="12445"/>
                  </a:lnTo>
                  <a:lnTo>
                    <a:pt x="433" y="12423"/>
                  </a:lnTo>
                  <a:lnTo>
                    <a:pt x="399" y="12388"/>
                  </a:lnTo>
                  <a:lnTo>
                    <a:pt x="365" y="12377"/>
                  </a:lnTo>
                  <a:lnTo>
                    <a:pt x="331" y="12354"/>
                  </a:lnTo>
                  <a:lnTo>
                    <a:pt x="285" y="12354"/>
                  </a:lnTo>
                  <a:lnTo>
                    <a:pt x="285" y="9988"/>
                  </a:lnTo>
                  <a:lnTo>
                    <a:pt x="353" y="9965"/>
                  </a:lnTo>
                  <a:lnTo>
                    <a:pt x="399" y="9931"/>
                  </a:lnTo>
                  <a:lnTo>
                    <a:pt x="433" y="9874"/>
                  </a:lnTo>
                  <a:lnTo>
                    <a:pt x="444" y="9806"/>
                  </a:lnTo>
                  <a:lnTo>
                    <a:pt x="433" y="9749"/>
                  </a:lnTo>
                  <a:lnTo>
                    <a:pt x="2481" y="8566"/>
                  </a:lnTo>
                  <a:lnTo>
                    <a:pt x="2515" y="8600"/>
                  </a:lnTo>
                  <a:lnTo>
                    <a:pt x="2549" y="8623"/>
                  </a:lnTo>
                  <a:lnTo>
                    <a:pt x="2594" y="8646"/>
                  </a:lnTo>
                  <a:lnTo>
                    <a:pt x="2685" y="8646"/>
                  </a:lnTo>
                  <a:lnTo>
                    <a:pt x="2731" y="8623"/>
                  </a:lnTo>
                  <a:lnTo>
                    <a:pt x="2765" y="8600"/>
                  </a:lnTo>
                  <a:lnTo>
                    <a:pt x="2788" y="8566"/>
                  </a:lnTo>
                  <a:close/>
                  <a:moveTo>
                    <a:pt x="2583" y="1"/>
                  </a:moveTo>
                  <a:lnTo>
                    <a:pt x="2537" y="12"/>
                  </a:lnTo>
                  <a:lnTo>
                    <a:pt x="2492" y="35"/>
                  </a:lnTo>
                  <a:lnTo>
                    <a:pt x="2458" y="69"/>
                  </a:lnTo>
                  <a:lnTo>
                    <a:pt x="2424" y="114"/>
                  </a:lnTo>
                  <a:lnTo>
                    <a:pt x="2401" y="149"/>
                  </a:lnTo>
                  <a:lnTo>
                    <a:pt x="2390" y="194"/>
                  </a:lnTo>
                  <a:lnTo>
                    <a:pt x="2378" y="251"/>
                  </a:lnTo>
                  <a:lnTo>
                    <a:pt x="2390" y="296"/>
                  </a:lnTo>
                  <a:lnTo>
                    <a:pt x="2401" y="342"/>
                  </a:lnTo>
                  <a:lnTo>
                    <a:pt x="433" y="1479"/>
                  </a:lnTo>
                  <a:lnTo>
                    <a:pt x="399" y="1445"/>
                  </a:lnTo>
                  <a:lnTo>
                    <a:pt x="365" y="1423"/>
                  </a:lnTo>
                  <a:lnTo>
                    <a:pt x="319" y="1400"/>
                  </a:lnTo>
                  <a:lnTo>
                    <a:pt x="228" y="1400"/>
                  </a:lnTo>
                  <a:lnTo>
                    <a:pt x="194" y="1411"/>
                  </a:lnTo>
                  <a:lnTo>
                    <a:pt x="160" y="1434"/>
                  </a:lnTo>
                  <a:lnTo>
                    <a:pt x="126" y="1457"/>
                  </a:lnTo>
                  <a:lnTo>
                    <a:pt x="103" y="1491"/>
                  </a:lnTo>
                  <a:lnTo>
                    <a:pt x="80" y="1525"/>
                  </a:lnTo>
                  <a:lnTo>
                    <a:pt x="69" y="1559"/>
                  </a:lnTo>
                  <a:lnTo>
                    <a:pt x="69" y="1605"/>
                  </a:lnTo>
                  <a:lnTo>
                    <a:pt x="69" y="1639"/>
                  </a:lnTo>
                  <a:lnTo>
                    <a:pt x="80" y="1673"/>
                  </a:lnTo>
                  <a:lnTo>
                    <a:pt x="114" y="1730"/>
                  </a:lnTo>
                  <a:lnTo>
                    <a:pt x="171" y="1775"/>
                  </a:lnTo>
                  <a:lnTo>
                    <a:pt x="240" y="1798"/>
                  </a:lnTo>
                  <a:lnTo>
                    <a:pt x="240" y="4096"/>
                  </a:lnTo>
                  <a:lnTo>
                    <a:pt x="194" y="4096"/>
                  </a:lnTo>
                  <a:lnTo>
                    <a:pt x="149" y="4119"/>
                  </a:lnTo>
                  <a:lnTo>
                    <a:pt x="103" y="4141"/>
                  </a:lnTo>
                  <a:lnTo>
                    <a:pt x="69" y="4175"/>
                  </a:lnTo>
                  <a:lnTo>
                    <a:pt x="35" y="4210"/>
                  </a:lnTo>
                  <a:lnTo>
                    <a:pt x="23" y="4255"/>
                  </a:lnTo>
                  <a:lnTo>
                    <a:pt x="1" y="4301"/>
                  </a:lnTo>
                  <a:lnTo>
                    <a:pt x="1" y="4357"/>
                  </a:lnTo>
                  <a:lnTo>
                    <a:pt x="1" y="4414"/>
                  </a:lnTo>
                  <a:lnTo>
                    <a:pt x="23" y="4460"/>
                  </a:lnTo>
                  <a:lnTo>
                    <a:pt x="46" y="4505"/>
                  </a:lnTo>
                  <a:lnTo>
                    <a:pt x="80" y="4551"/>
                  </a:lnTo>
                  <a:lnTo>
                    <a:pt x="114" y="4574"/>
                  </a:lnTo>
                  <a:lnTo>
                    <a:pt x="160" y="4608"/>
                  </a:lnTo>
                  <a:lnTo>
                    <a:pt x="217" y="4619"/>
                  </a:lnTo>
                  <a:lnTo>
                    <a:pt x="331" y="4619"/>
                  </a:lnTo>
                  <a:lnTo>
                    <a:pt x="399" y="4585"/>
                  </a:lnTo>
                  <a:lnTo>
                    <a:pt x="444" y="4551"/>
                  </a:lnTo>
                  <a:lnTo>
                    <a:pt x="490" y="4505"/>
                  </a:lnTo>
                  <a:lnTo>
                    <a:pt x="2424" y="5620"/>
                  </a:lnTo>
                  <a:lnTo>
                    <a:pt x="2412" y="5666"/>
                  </a:lnTo>
                  <a:lnTo>
                    <a:pt x="2412" y="5700"/>
                  </a:lnTo>
                  <a:lnTo>
                    <a:pt x="2412" y="5745"/>
                  </a:lnTo>
                  <a:lnTo>
                    <a:pt x="2424" y="5779"/>
                  </a:lnTo>
                  <a:lnTo>
                    <a:pt x="2446" y="5825"/>
                  </a:lnTo>
                  <a:lnTo>
                    <a:pt x="2469" y="5848"/>
                  </a:lnTo>
                  <a:lnTo>
                    <a:pt x="2503" y="5882"/>
                  </a:lnTo>
                  <a:lnTo>
                    <a:pt x="2537" y="5904"/>
                  </a:lnTo>
                  <a:lnTo>
                    <a:pt x="2572" y="5916"/>
                  </a:lnTo>
                  <a:lnTo>
                    <a:pt x="2617" y="5927"/>
                  </a:lnTo>
                  <a:lnTo>
                    <a:pt x="2617" y="8271"/>
                  </a:lnTo>
                  <a:lnTo>
                    <a:pt x="2549" y="8293"/>
                  </a:lnTo>
                  <a:lnTo>
                    <a:pt x="2492" y="8339"/>
                  </a:lnTo>
                  <a:lnTo>
                    <a:pt x="2458" y="8396"/>
                  </a:lnTo>
                  <a:lnTo>
                    <a:pt x="2446" y="8464"/>
                  </a:lnTo>
                  <a:lnTo>
                    <a:pt x="2458" y="8521"/>
                  </a:lnTo>
                  <a:lnTo>
                    <a:pt x="410" y="9704"/>
                  </a:lnTo>
                  <a:lnTo>
                    <a:pt x="388" y="9681"/>
                  </a:lnTo>
                  <a:lnTo>
                    <a:pt x="353" y="9658"/>
                  </a:lnTo>
                  <a:lnTo>
                    <a:pt x="308" y="9636"/>
                  </a:lnTo>
                  <a:lnTo>
                    <a:pt x="228" y="9636"/>
                  </a:lnTo>
                  <a:lnTo>
                    <a:pt x="194" y="9647"/>
                  </a:lnTo>
                  <a:lnTo>
                    <a:pt x="137" y="9681"/>
                  </a:lnTo>
                  <a:lnTo>
                    <a:pt x="103" y="9738"/>
                  </a:lnTo>
                  <a:lnTo>
                    <a:pt x="92" y="9772"/>
                  </a:lnTo>
                  <a:lnTo>
                    <a:pt x="92" y="9806"/>
                  </a:lnTo>
                  <a:lnTo>
                    <a:pt x="103" y="9874"/>
                  </a:lnTo>
                  <a:lnTo>
                    <a:pt x="137" y="9920"/>
                  </a:lnTo>
                  <a:lnTo>
                    <a:pt x="183" y="9965"/>
                  </a:lnTo>
                  <a:lnTo>
                    <a:pt x="240" y="9977"/>
                  </a:lnTo>
                  <a:lnTo>
                    <a:pt x="240" y="12354"/>
                  </a:lnTo>
                  <a:lnTo>
                    <a:pt x="205" y="12354"/>
                  </a:lnTo>
                  <a:lnTo>
                    <a:pt x="160" y="12377"/>
                  </a:lnTo>
                  <a:lnTo>
                    <a:pt x="137" y="12400"/>
                  </a:lnTo>
                  <a:lnTo>
                    <a:pt x="103" y="12423"/>
                  </a:lnTo>
                  <a:lnTo>
                    <a:pt x="80" y="12457"/>
                  </a:lnTo>
                  <a:lnTo>
                    <a:pt x="58" y="12491"/>
                  </a:lnTo>
                  <a:lnTo>
                    <a:pt x="46" y="12525"/>
                  </a:lnTo>
                  <a:lnTo>
                    <a:pt x="46" y="12570"/>
                  </a:lnTo>
                  <a:lnTo>
                    <a:pt x="58" y="12616"/>
                  </a:lnTo>
                  <a:lnTo>
                    <a:pt x="69" y="12650"/>
                  </a:lnTo>
                  <a:lnTo>
                    <a:pt x="80" y="12684"/>
                  </a:lnTo>
                  <a:lnTo>
                    <a:pt x="114" y="12718"/>
                  </a:lnTo>
                  <a:lnTo>
                    <a:pt x="149" y="12752"/>
                  </a:lnTo>
                  <a:lnTo>
                    <a:pt x="183" y="12764"/>
                  </a:lnTo>
                  <a:lnTo>
                    <a:pt x="228" y="12787"/>
                  </a:lnTo>
                  <a:lnTo>
                    <a:pt x="262" y="12787"/>
                  </a:lnTo>
                  <a:lnTo>
                    <a:pt x="319" y="12775"/>
                  </a:lnTo>
                  <a:lnTo>
                    <a:pt x="376" y="12764"/>
                  </a:lnTo>
                  <a:lnTo>
                    <a:pt x="410" y="12730"/>
                  </a:lnTo>
                  <a:lnTo>
                    <a:pt x="444" y="12684"/>
                  </a:lnTo>
                  <a:lnTo>
                    <a:pt x="2481" y="13856"/>
                  </a:lnTo>
                  <a:lnTo>
                    <a:pt x="2469" y="13913"/>
                  </a:lnTo>
                  <a:lnTo>
                    <a:pt x="2469" y="13947"/>
                  </a:lnTo>
                  <a:lnTo>
                    <a:pt x="2481" y="13981"/>
                  </a:lnTo>
                  <a:lnTo>
                    <a:pt x="2515" y="14038"/>
                  </a:lnTo>
                  <a:lnTo>
                    <a:pt x="2572" y="14072"/>
                  </a:lnTo>
                  <a:lnTo>
                    <a:pt x="2606" y="14083"/>
                  </a:lnTo>
                  <a:lnTo>
                    <a:pt x="2674" y="14083"/>
                  </a:lnTo>
                  <a:lnTo>
                    <a:pt x="2697" y="14072"/>
                  </a:lnTo>
                  <a:lnTo>
                    <a:pt x="2754" y="14038"/>
                  </a:lnTo>
                  <a:lnTo>
                    <a:pt x="2788" y="13981"/>
                  </a:lnTo>
                  <a:lnTo>
                    <a:pt x="2799" y="13947"/>
                  </a:lnTo>
                  <a:lnTo>
                    <a:pt x="2810" y="13913"/>
                  </a:lnTo>
                  <a:lnTo>
                    <a:pt x="2799" y="13856"/>
                  </a:lnTo>
                  <a:lnTo>
                    <a:pt x="4801" y="12707"/>
                  </a:lnTo>
                  <a:lnTo>
                    <a:pt x="4835" y="12752"/>
                  </a:lnTo>
                  <a:lnTo>
                    <a:pt x="4881" y="12787"/>
                  </a:lnTo>
                  <a:lnTo>
                    <a:pt x="4938" y="12809"/>
                  </a:lnTo>
                  <a:lnTo>
                    <a:pt x="5006" y="12821"/>
                  </a:lnTo>
                  <a:lnTo>
                    <a:pt x="5074" y="12809"/>
                  </a:lnTo>
                  <a:lnTo>
                    <a:pt x="5131" y="12787"/>
                  </a:lnTo>
                  <a:lnTo>
                    <a:pt x="5177" y="12752"/>
                  </a:lnTo>
                  <a:lnTo>
                    <a:pt x="5211" y="12707"/>
                  </a:lnTo>
                  <a:lnTo>
                    <a:pt x="7167" y="13833"/>
                  </a:lnTo>
                  <a:lnTo>
                    <a:pt x="7156" y="13867"/>
                  </a:lnTo>
                  <a:lnTo>
                    <a:pt x="7156" y="13913"/>
                  </a:lnTo>
                  <a:lnTo>
                    <a:pt x="7156" y="13958"/>
                  </a:lnTo>
                  <a:lnTo>
                    <a:pt x="7179" y="14004"/>
                  </a:lnTo>
                  <a:lnTo>
                    <a:pt x="7190" y="14038"/>
                  </a:lnTo>
                  <a:lnTo>
                    <a:pt x="7224" y="14072"/>
                  </a:lnTo>
                  <a:lnTo>
                    <a:pt x="7258" y="14095"/>
                  </a:lnTo>
                  <a:lnTo>
                    <a:pt x="7292" y="14117"/>
                  </a:lnTo>
                  <a:lnTo>
                    <a:pt x="7338" y="14129"/>
                  </a:lnTo>
                  <a:lnTo>
                    <a:pt x="7417" y="14129"/>
                  </a:lnTo>
                  <a:lnTo>
                    <a:pt x="7463" y="14117"/>
                  </a:lnTo>
                  <a:lnTo>
                    <a:pt x="7497" y="14095"/>
                  </a:lnTo>
                  <a:lnTo>
                    <a:pt x="7531" y="14072"/>
                  </a:lnTo>
                  <a:lnTo>
                    <a:pt x="7554" y="14038"/>
                  </a:lnTo>
                  <a:lnTo>
                    <a:pt x="7577" y="14004"/>
                  </a:lnTo>
                  <a:lnTo>
                    <a:pt x="7588" y="13958"/>
                  </a:lnTo>
                  <a:lnTo>
                    <a:pt x="7600" y="13913"/>
                  </a:lnTo>
                  <a:lnTo>
                    <a:pt x="7588" y="13867"/>
                  </a:lnTo>
                  <a:lnTo>
                    <a:pt x="7577" y="13833"/>
                  </a:lnTo>
                  <a:lnTo>
                    <a:pt x="9545" y="12696"/>
                  </a:lnTo>
                  <a:lnTo>
                    <a:pt x="9579" y="12741"/>
                  </a:lnTo>
                  <a:lnTo>
                    <a:pt x="9624" y="12775"/>
                  </a:lnTo>
                  <a:lnTo>
                    <a:pt x="9681" y="12798"/>
                  </a:lnTo>
                  <a:lnTo>
                    <a:pt x="9749" y="12809"/>
                  </a:lnTo>
                  <a:lnTo>
                    <a:pt x="9806" y="12798"/>
                  </a:lnTo>
                  <a:lnTo>
                    <a:pt x="9863" y="12775"/>
                  </a:lnTo>
                  <a:lnTo>
                    <a:pt x="9909" y="12741"/>
                  </a:lnTo>
                  <a:lnTo>
                    <a:pt x="9954" y="12696"/>
                  </a:lnTo>
                  <a:lnTo>
                    <a:pt x="11888" y="13822"/>
                  </a:lnTo>
                  <a:lnTo>
                    <a:pt x="11877" y="13867"/>
                  </a:lnTo>
                  <a:lnTo>
                    <a:pt x="11877" y="13913"/>
                  </a:lnTo>
                  <a:lnTo>
                    <a:pt x="11877" y="13958"/>
                  </a:lnTo>
                  <a:lnTo>
                    <a:pt x="11888" y="14004"/>
                  </a:lnTo>
                  <a:lnTo>
                    <a:pt x="11911" y="14038"/>
                  </a:lnTo>
                  <a:lnTo>
                    <a:pt x="11934" y="14072"/>
                  </a:lnTo>
                  <a:lnTo>
                    <a:pt x="11968" y="14106"/>
                  </a:lnTo>
                  <a:lnTo>
                    <a:pt x="12002" y="14129"/>
                  </a:lnTo>
                  <a:lnTo>
                    <a:pt x="12047" y="14152"/>
                  </a:lnTo>
                  <a:lnTo>
                    <a:pt x="12093" y="14152"/>
                  </a:lnTo>
                  <a:lnTo>
                    <a:pt x="12093" y="16449"/>
                  </a:lnTo>
                  <a:lnTo>
                    <a:pt x="12047" y="16461"/>
                  </a:lnTo>
                  <a:lnTo>
                    <a:pt x="12013" y="16472"/>
                  </a:lnTo>
                  <a:lnTo>
                    <a:pt x="11979" y="16495"/>
                  </a:lnTo>
                  <a:lnTo>
                    <a:pt x="11956" y="16518"/>
                  </a:lnTo>
                  <a:lnTo>
                    <a:pt x="11922" y="16552"/>
                  </a:lnTo>
                  <a:lnTo>
                    <a:pt x="11911" y="16586"/>
                  </a:lnTo>
                  <a:lnTo>
                    <a:pt x="11899" y="16631"/>
                  </a:lnTo>
                  <a:lnTo>
                    <a:pt x="11888" y="16666"/>
                  </a:lnTo>
                  <a:lnTo>
                    <a:pt x="11899" y="16711"/>
                  </a:lnTo>
                  <a:lnTo>
                    <a:pt x="11911" y="16757"/>
                  </a:lnTo>
                  <a:lnTo>
                    <a:pt x="11934" y="16791"/>
                  </a:lnTo>
                  <a:lnTo>
                    <a:pt x="11956" y="16825"/>
                  </a:lnTo>
                  <a:lnTo>
                    <a:pt x="11990" y="16859"/>
                  </a:lnTo>
                  <a:lnTo>
                    <a:pt x="12025" y="16882"/>
                  </a:lnTo>
                  <a:lnTo>
                    <a:pt x="12070" y="16893"/>
                  </a:lnTo>
                  <a:lnTo>
                    <a:pt x="12116" y="16893"/>
                  </a:lnTo>
                  <a:lnTo>
                    <a:pt x="12172" y="16882"/>
                  </a:lnTo>
                  <a:lnTo>
                    <a:pt x="12218" y="16870"/>
                  </a:lnTo>
                  <a:lnTo>
                    <a:pt x="12263" y="16836"/>
                  </a:lnTo>
                  <a:lnTo>
                    <a:pt x="12298" y="16791"/>
                  </a:lnTo>
                  <a:lnTo>
                    <a:pt x="12798" y="17086"/>
                  </a:lnTo>
                  <a:lnTo>
                    <a:pt x="12798" y="17030"/>
                  </a:lnTo>
                  <a:lnTo>
                    <a:pt x="12320" y="16757"/>
                  </a:lnTo>
                  <a:lnTo>
                    <a:pt x="12332" y="16711"/>
                  </a:lnTo>
                  <a:lnTo>
                    <a:pt x="12343" y="16666"/>
                  </a:lnTo>
                  <a:lnTo>
                    <a:pt x="12332" y="16631"/>
                  </a:lnTo>
                  <a:lnTo>
                    <a:pt x="12320" y="16586"/>
                  </a:lnTo>
                  <a:lnTo>
                    <a:pt x="12309" y="16552"/>
                  </a:lnTo>
                  <a:lnTo>
                    <a:pt x="12286" y="16518"/>
                  </a:lnTo>
                  <a:lnTo>
                    <a:pt x="12252" y="16495"/>
                  </a:lnTo>
                  <a:lnTo>
                    <a:pt x="12218" y="16472"/>
                  </a:lnTo>
                  <a:lnTo>
                    <a:pt x="12184" y="16461"/>
                  </a:lnTo>
                  <a:lnTo>
                    <a:pt x="12138" y="16449"/>
                  </a:lnTo>
                  <a:lnTo>
                    <a:pt x="12138" y="14152"/>
                  </a:lnTo>
                  <a:lnTo>
                    <a:pt x="12184" y="14152"/>
                  </a:lnTo>
                  <a:lnTo>
                    <a:pt x="12229" y="14129"/>
                  </a:lnTo>
                  <a:lnTo>
                    <a:pt x="12263" y="14106"/>
                  </a:lnTo>
                  <a:lnTo>
                    <a:pt x="12298" y="14083"/>
                  </a:lnTo>
                  <a:lnTo>
                    <a:pt x="12320" y="14038"/>
                  </a:lnTo>
                  <a:lnTo>
                    <a:pt x="12343" y="14004"/>
                  </a:lnTo>
                  <a:lnTo>
                    <a:pt x="12354" y="13958"/>
                  </a:lnTo>
                  <a:lnTo>
                    <a:pt x="12366" y="13913"/>
                  </a:lnTo>
                  <a:lnTo>
                    <a:pt x="12354" y="13867"/>
                  </a:lnTo>
                  <a:lnTo>
                    <a:pt x="12343" y="13822"/>
                  </a:lnTo>
                  <a:lnTo>
                    <a:pt x="12798" y="13560"/>
                  </a:lnTo>
                  <a:lnTo>
                    <a:pt x="12798" y="13503"/>
                  </a:lnTo>
                  <a:lnTo>
                    <a:pt x="12320" y="13776"/>
                  </a:lnTo>
                  <a:lnTo>
                    <a:pt x="12286" y="13731"/>
                  </a:lnTo>
                  <a:lnTo>
                    <a:pt x="12229" y="13697"/>
                  </a:lnTo>
                  <a:lnTo>
                    <a:pt x="12184" y="13674"/>
                  </a:lnTo>
                  <a:lnTo>
                    <a:pt x="12059" y="13674"/>
                  </a:lnTo>
                  <a:lnTo>
                    <a:pt x="12002" y="13697"/>
                  </a:lnTo>
                  <a:lnTo>
                    <a:pt x="11956" y="13731"/>
                  </a:lnTo>
                  <a:lnTo>
                    <a:pt x="11911" y="13776"/>
                  </a:lnTo>
                  <a:lnTo>
                    <a:pt x="9966" y="12661"/>
                  </a:lnTo>
                  <a:lnTo>
                    <a:pt x="9988" y="12616"/>
                  </a:lnTo>
                  <a:lnTo>
                    <a:pt x="9988" y="12570"/>
                  </a:lnTo>
                  <a:lnTo>
                    <a:pt x="9988" y="12525"/>
                  </a:lnTo>
                  <a:lnTo>
                    <a:pt x="9977" y="12479"/>
                  </a:lnTo>
                  <a:lnTo>
                    <a:pt x="9954" y="12434"/>
                  </a:lnTo>
                  <a:lnTo>
                    <a:pt x="9920" y="12400"/>
                  </a:lnTo>
                  <a:lnTo>
                    <a:pt x="9897" y="12377"/>
                  </a:lnTo>
                  <a:lnTo>
                    <a:pt x="9852" y="12354"/>
                  </a:lnTo>
                  <a:lnTo>
                    <a:pt x="9818" y="12332"/>
                  </a:lnTo>
                  <a:lnTo>
                    <a:pt x="9772" y="12332"/>
                  </a:lnTo>
                  <a:lnTo>
                    <a:pt x="9772" y="10011"/>
                  </a:lnTo>
                  <a:lnTo>
                    <a:pt x="9806" y="10011"/>
                  </a:lnTo>
                  <a:lnTo>
                    <a:pt x="9840" y="9988"/>
                  </a:lnTo>
                  <a:lnTo>
                    <a:pt x="9897" y="9943"/>
                  </a:lnTo>
                  <a:lnTo>
                    <a:pt x="9943" y="9886"/>
                  </a:lnTo>
                  <a:lnTo>
                    <a:pt x="9954" y="9852"/>
                  </a:lnTo>
                  <a:lnTo>
                    <a:pt x="9954" y="9806"/>
                  </a:lnTo>
                  <a:lnTo>
                    <a:pt x="9954" y="9772"/>
                  </a:lnTo>
                  <a:lnTo>
                    <a:pt x="9943" y="9738"/>
                  </a:lnTo>
                  <a:lnTo>
                    <a:pt x="11979" y="8555"/>
                  </a:lnTo>
                  <a:lnTo>
                    <a:pt x="12002" y="8589"/>
                  </a:lnTo>
                  <a:lnTo>
                    <a:pt x="12036" y="8612"/>
                  </a:lnTo>
                  <a:lnTo>
                    <a:pt x="12081" y="8623"/>
                  </a:lnTo>
                  <a:lnTo>
                    <a:pt x="12161" y="8623"/>
                  </a:lnTo>
                  <a:lnTo>
                    <a:pt x="12195" y="8612"/>
                  </a:lnTo>
                  <a:lnTo>
                    <a:pt x="12229" y="8589"/>
                  </a:lnTo>
                  <a:lnTo>
                    <a:pt x="12252" y="8555"/>
                  </a:lnTo>
                  <a:lnTo>
                    <a:pt x="12798" y="8873"/>
                  </a:lnTo>
                  <a:lnTo>
                    <a:pt x="12798" y="8817"/>
                  </a:lnTo>
                  <a:lnTo>
                    <a:pt x="12275" y="8509"/>
                  </a:lnTo>
                  <a:lnTo>
                    <a:pt x="12286" y="8464"/>
                  </a:lnTo>
                  <a:lnTo>
                    <a:pt x="12263" y="8396"/>
                  </a:lnTo>
                  <a:lnTo>
                    <a:pt x="12229" y="8339"/>
                  </a:lnTo>
                  <a:lnTo>
                    <a:pt x="12184" y="8305"/>
                  </a:lnTo>
                  <a:lnTo>
                    <a:pt x="12116" y="8293"/>
                  </a:lnTo>
                  <a:lnTo>
                    <a:pt x="12047" y="8305"/>
                  </a:lnTo>
                  <a:lnTo>
                    <a:pt x="12002" y="8339"/>
                  </a:lnTo>
                  <a:lnTo>
                    <a:pt x="11968" y="8396"/>
                  </a:lnTo>
                  <a:lnTo>
                    <a:pt x="11956" y="8464"/>
                  </a:lnTo>
                  <a:lnTo>
                    <a:pt x="11956" y="8509"/>
                  </a:lnTo>
                  <a:lnTo>
                    <a:pt x="9920" y="9692"/>
                  </a:lnTo>
                  <a:lnTo>
                    <a:pt x="9886" y="9658"/>
                  </a:lnTo>
                  <a:lnTo>
                    <a:pt x="9840" y="9624"/>
                  </a:lnTo>
                  <a:lnTo>
                    <a:pt x="9795" y="9613"/>
                  </a:lnTo>
                  <a:lnTo>
                    <a:pt x="9749" y="9601"/>
                  </a:lnTo>
                  <a:lnTo>
                    <a:pt x="9693" y="9613"/>
                  </a:lnTo>
                  <a:lnTo>
                    <a:pt x="9647" y="9624"/>
                  </a:lnTo>
                  <a:lnTo>
                    <a:pt x="9613" y="9658"/>
                  </a:lnTo>
                  <a:lnTo>
                    <a:pt x="9579" y="9692"/>
                  </a:lnTo>
                  <a:lnTo>
                    <a:pt x="7611" y="8555"/>
                  </a:lnTo>
                  <a:lnTo>
                    <a:pt x="7622" y="8509"/>
                  </a:lnTo>
                  <a:lnTo>
                    <a:pt x="7634" y="8464"/>
                  </a:lnTo>
                  <a:lnTo>
                    <a:pt x="7622" y="8407"/>
                  </a:lnTo>
                  <a:lnTo>
                    <a:pt x="7611" y="8373"/>
                  </a:lnTo>
                  <a:lnTo>
                    <a:pt x="7588" y="8327"/>
                  </a:lnTo>
                  <a:lnTo>
                    <a:pt x="7565" y="8293"/>
                  </a:lnTo>
                  <a:lnTo>
                    <a:pt x="7531" y="8259"/>
                  </a:lnTo>
                  <a:lnTo>
                    <a:pt x="7486" y="8236"/>
                  </a:lnTo>
                  <a:lnTo>
                    <a:pt x="7440" y="8214"/>
                  </a:lnTo>
                  <a:lnTo>
                    <a:pt x="7395" y="8214"/>
                  </a:lnTo>
                  <a:lnTo>
                    <a:pt x="7395" y="5916"/>
                  </a:lnTo>
                  <a:lnTo>
                    <a:pt x="7440" y="5916"/>
                  </a:lnTo>
                  <a:lnTo>
                    <a:pt x="7474" y="5893"/>
                  </a:lnTo>
                  <a:lnTo>
                    <a:pt x="7509" y="5882"/>
                  </a:lnTo>
                  <a:lnTo>
                    <a:pt x="7543" y="5848"/>
                  </a:lnTo>
                  <a:lnTo>
                    <a:pt x="7565" y="5813"/>
                  </a:lnTo>
                  <a:lnTo>
                    <a:pt x="7577" y="5779"/>
                  </a:lnTo>
                  <a:lnTo>
                    <a:pt x="7588" y="5745"/>
                  </a:lnTo>
                  <a:lnTo>
                    <a:pt x="7600" y="5700"/>
                  </a:lnTo>
                  <a:lnTo>
                    <a:pt x="7588" y="5654"/>
                  </a:lnTo>
                  <a:lnTo>
                    <a:pt x="7577" y="5620"/>
                  </a:lnTo>
                  <a:lnTo>
                    <a:pt x="7554" y="5586"/>
                  </a:lnTo>
                  <a:lnTo>
                    <a:pt x="7531" y="5552"/>
                  </a:lnTo>
                  <a:lnTo>
                    <a:pt x="7497" y="5518"/>
                  </a:lnTo>
                  <a:lnTo>
                    <a:pt x="7463" y="5506"/>
                  </a:lnTo>
                  <a:lnTo>
                    <a:pt x="7417" y="5484"/>
                  </a:lnTo>
                  <a:lnTo>
                    <a:pt x="7372" y="5484"/>
                  </a:lnTo>
                  <a:lnTo>
                    <a:pt x="7326" y="5495"/>
                  </a:lnTo>
                  <a:lnTo>
                    <a:pt x="7270" y="5506"/>
                  </a:lnTo>
                  <a:lnTo>
                    <a:pt x="7224" y="5540"/>
                  </a:lnTo>
                  <a:lnTo>
                    <a:pt x="7190" y="5586"/>
                  </a:lnTo>
                  <a:lnTo>
                    <a:pt x="5188" y="4426"/>
                  </a:lnTo>
                  <a:lnTo>
                    <a:pt x="5199" y="4357"/>
                  </a:lnTo>
                  <a:lnTo>
                    <a:pt x="5188" y="4289"/>
                  </a:lnTo>
                  <a:lnTo>
                    <a:pt x="5142" y="4232"/>
                  </a:lnTo>
                  <a:lnTo>
                    <a:pt x="5097" y="4187"/>
                  </a:lnTo>
                  <a:lnTo>
                    <a:pt x="5029" y="4164"/>
                  </a:lnTo>
                  <a:lnTo>
                    <a:pt x="5029" y="1821"/>
                  </a:lnTo>
                  <a:lnTo>
                    <a:pt x="5063" y="1809"/>
                  </a:lnTo>
                  <a:lnTo>
                    <a:pt x="5108" y="1798"/>
                  </a:lnTo>
                  <a:lnTo>
                    <a:pt x="5142" y="1775"/>
                  </a:lnTo>
                  <a:lnTo>
                    <a:pt x="5165" y="1752"/>
                  </a:lnTo>
                  <a:lnTo>
                    <a:pt x="5188" y="1718"/>
                  </a:lnTo>
                  <a:lnTo>
                    <a:pt x="5211" y="1684"/>
                  </a:lnTo>
                  <a:lnTo>
                    <a:pt x="5222" y="1639"/>
                  </a:lnTo>
                  <a:lnTo>
                    <a:pt x="5222" y="1605"/>
                  </a:lnTo>
                  <a:lnTo>
                    <a:pt x="5222" y="1559"/>
                  </a:lnTo>
                  <a:lnTo>
                    <a:pt x="5211" y="1514"/>
                  </a:lnTo>
                  <a:lnTo>
                    <a:pt x="5188" y="1479"/>
                  </a:lnTo>
                  <a:lnTo>
                    <a:pt x="5165" y="1445"/>
                  </a:lnTo>
                  <a:lnTo>
                    <a:pt x="5131" y="1411"/>
                  </a:lnTo>
                  <a:lnTo>
                    <a:pt x="5097" y="1400"/>
                  </a:lnTo>
                  <a:lnTo>
                    <a:pt x="5051" y="1388"/>
                  </a:lnTo>
                  <a:lnTo>
                    <a:pt x="5006" y="1377"/>
                  </a:lnTo>
                  <a:lnTo>
                    <a:pt x="4949" y="1388"/>
                  </a:lnTo>
                  <a:lnTo>
                    <a:pt x="4904" y="1400"/>
                  </a:lnTo>
                  <a:lnTo>
                    <a:pt x="4858" y="1434"/>
                  </a:lnTo>
                  <a:lnTo>
                    <a:pt x="4824" y="1479"/>
                  </a:lnTo>
                  <a:lnTo>
                    <a:pt x="2867" y="353"/>
                  </a:lnTo>
                  <a:lnTo>
                    <a:pt x="2890" y="296"/>
                  </a:lnTo>
                  <a:lnTo>
                    <a:pt x="2890" y="251"/>
                  </a:lnTo>
                  <a:lnTo>
                    <a:pt x="2890" y="194"/>
                  </a:lnTo>
                  <a:lnTo>
                    <a:pt x="2867" y="149"/>
                  </a:lnTo>
                  <a:lnTo>
                    <a:pt x="2845" y="114"/>
                  </a:lnTo>
                  <a:lnTo>
                    <a:pt x="2810" y="69"/>
                  </a:lnTo>
                  <a:lnTo>
                    <a:pt x="2776" y="35"/>
                  </a:lnTo>
                  <a:lnTo>
                    <a:pt x="2731" y="12"/>
                  </a:lnTo>
                  <a:lnTo>
                    <a:pt x="2685"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6075625" y="4536204"/>
              <a:ext cx="787081" cy="607266"/>
            </a:xfrm>
            <a:custGeom>
              <a:avLst/>
              <a:gdLst/>
              <a:ahLst/>
              <a:cxnLst/>
              <a:rect l="l" t="t" r="r" b="b"/>
              <a:pathLst>
                <a:path w="7520" h="5802" extrusionOk="0">
                  <a:moveTo>
                    <a:pt x="2788" y="376"/>
                  </a:moveTo>
                  <a:lnTo>
                    <a:pt x="4733" y="1502"/>
                  </a:lnTo>
                  <a:lnTo>
                    <a:pt x="4721" y="1547"/>
                  </a:lnTo>
                  <a:lnTo>
                    <a:pt x="4710" y="1593"/>
                  </a:lnTo>
                  <a:lnTo>
                    <a:pt x="4721" y="1638"/>
                  </a:lnTo>
                  <a:lnTo>
                    <a:pt x="4733" y="1684"/>
                  </a:lnTo>
                  <a:lnTo>
                    <a:pt x="4756" y="1718"/>
                  </a:lnTo>
                  <a:lnTo>
                    <a:pt x="4778" y="1752"/>
                  </a:lnTo>
                  <a:lnTo>
                    <a:pt x="4812" y="1786"/>
                  </a:lnTo>
                  <a:lnTo>
                    <a:pt x="4847" y="1809"/>
                  </a:lnTo>
                  <a:lnTo>
                    <a:pt x="4892" y="1832"/>
                  </a:lnTo>
                  <a:lnTo>
                    <a:pt x="4938" y="1832"/>
                  </a:lnTo>
                  <a:lnTo>
                    <a:pt x="4938" y="4129"/>
                  </a:lnTo>
                  <a:lnTo>
                    <a:pt x="4892" y="4141"/>
                  </a:lnTo>
                  <a:lnTo>
                    <a:pt x="4858" y="4152"/>
                  </a:lnTo>
                  <a:lnTo>
                    <a:pt x="4824" y="4175"/>
                  </a:lnTo>
                  <a:lnTo>
                    <a:pt x="4790" y="4198"/>
                  </a:lnTo>
                  <a:lnTo>
                    <a:pt x="4767" y="4232"/>
                  </a:lnTo>
                  <a:lnTo>
                    <a:pt x="4756" y="4266"/>
                  </a:lnTo>
                  <a:lnTo>
                    <a:pt x="4744" y="4311"/>
                  </a:lnTo>
                  <a:lnTo>
                    <a:pt x="4733" y="4346"/>
                  </a:lnTo>
                  <a:lnTo>
                    <a:pt x="4744" y="4391"/>
                  </a:lnTo>
                  <a:lnTo>
                    <a:pt x="4756" y="4437"/>
                  </a:lnTo>
                  <a:lnTo>
                    <a:pt x="2754" y="5585"/>
                  </a:lnTo>
                  <a:lnTo>
                    <a:pt x="2719" y="5551"/>
                  </a:lnTo>
                  <a:lnTo>
                    <a:pt x="2685" y="5529"/>
                  </a:lnTo>
                  <a:lnTo>
                    <a:pt x="2640" y="5506"/>
                  </a:lnTo>
                  <a:lnTo>
                    <a:pt x="2537" y="5506"/>
                  </a:lnTo>
                  <a:lnTo>
                    <a:pt x="2492" y="5529"/>
                  </a:lnTo>
                  <a:lnTo>
                    <a:pt x="2458" y="5551"/>
                  </a:lnTo>
                  <a:lnTo>
                    <a:pt x="2424" y="5585"/>
                  </a:lnTo>
                  <a:lnTo>
                    <a:pt x="422" y="4437"/>
                  </a:lnTo>
                  <a:lnTo>
                    <a:pt x="433" y="4391"/>
                  </a:lnTo>
                  <a:lnTo>
                    <a:pt x="444" y="4346"/>
                  </a:lnTo>
                  <a:lnTo>
                    <a:pt x="433" y="4311"/>
                  </a:lnTo>
                  <a:lnTo>
                    <a:pt x="422" y="4266"/>
                  </a:lnTo>
                  <a:lnTo>
                    <a:pt x="410" y="4232"/>
                  </a:lnTo>
                  <a:lnTo>
                    <a:pt x="376" y="4198"/>
                  </a:lnTo>
                  <a:lnTo>
                    <a:pt x="353" y="4175"/>
                  </a:lnTo>
                  <a:lnTo>
                    <a:pt x="319" y="4152"/>
                  </a:lnTo>
                  <a:lnTo>
                    <a:pt x="285" y="4141"/>
                  </a:lnTo>
                  <a:lnTo>
                    <a:pt x="240" y="4129"/>
                  </a:lnTo>
                  <a:lnTo>
                    <a:pt x="240" y="1809"/>
                  </a:lnTo>
                  <a:lnTo>
                    <a:pt x="285" y="1809"/>
                  </a:lnTo>
                  <a:lnTo>
                    <a:pt x="319" y="1786"/>
                  </a:lnTo>
                  <a:lnTo>
                    <a:pt x="353" y="1763"/>
                  </a:lnTo>
                  <a:lnTo>
                    <a:pt x="376" y="1741"/>
                  </a:lnTo>
                  <a:lnTo>
                    <a:pt x="410" y="1706"/>
                  </a:lnTo>
                  <a:lnTo>
                    <a:pt x="422" y="1672"/>
                  </a:lnTo>
                  <a:lnTo>
                    <a:pt x="433" y="1638"/>
                  </a:lnTo>
                  <a:lnTo>
                    <a:pt x="444" y="1593"/>
                  </a:lnTo>
                  <a:lnTo>
                    <a:pt x="433" y="1547"/>
                  </a:lnTo>
                  <a:lnTo>
                    <a:pt x="422" y="1513"/>
                  </a:lnTo>
                  <a:lnTo>
                    <a:pt x="2389" y="376"/>
                  </a:lnTo>
                  <a:lnTo>
                    <a:pt x="2424" y="421"/>
                  </a:lnTo>
                  <a:lnTo>
                    <a:pt x="2469" y="455"/>
                  </a:lnTo>
                  <a:lnTo>
                    <a:pt x="2526" y="478"/>
                  </a:lnTo>
                  <a:lnTo>
                    <a:pt x="2583" y="489"/>
                  </a:lnTo>
                  <a:lnTo>
                    <a:pt x="2651" y="478"/>
                  </a:lnTo>
                  <a:lnTo>
                    <a:pt x="2708" y="455"/>
                  </a:lnTo>
                  <a:lnTo>
                    <a:pt x="2754" y="421"/>
                  </a:lnTo>
                  <a:lnTo>
                    <a:pt x="2788" y="376"/>
                  </a:lnTo>
                  <a:close/>
                  <a:moveTo>
                    <a:pt x="2583" y="0"/>
                  </a:moveTo>
                  <a:lnTo>
                    <a:pt x="2537" y="12"/>
                  </a:lnTo>
                  <a:lnTo>
                    <a:pt x="2492" y="23"/>
                  </a:lnTo>
                  <a:lnTo>
                    <a:pt x="2458" y="46"/>
                  </a:lnTo>
                  <a:lnTo>
                    <a:pt x="2412" y="80"/>
                  </a:lnTo>
                  <a:lnTo>
                    <a:pt x="2389" y="114"/>
                  </a:lnTo>
                  <a:lnTo>
                    <a:pt x="2367" y="148"/>
                  </a:lnTo>
                  <a:lnTo>
                    <a:pt x="2355" y="194"/>
                  </a:lnTo>
                  <a:lnTo>
                    <a:pt x="2344" y="250"/>
                  </a:lnTo>
                  <a:lnTo>
                    <a:pt x="2355" y="296"/>
                  </a:lnTo>
                  <a:lnTo>
                    <a:pt x="2367" y="341"/>
                  </a:lnTo>
                  <a:lnTo>
                    <a:pt x="399" y="1468"/>
                  </a:lnTo>
                  <a:lnTo>
                    <a:pt x="365" y="1433"/>
                  </a:lnTo>
                  <a:lnTo>
                    <a:pt x="319" y="1399"/>
                  </a:lnTo>
                  <a:lnTo>
                    <a:pt x="274" y="1377"/>
                  </a:lnTo>
                  <a:lnTo>
                    <a:pt x="171" y="1377"/>
                  </a:lnTo>
                  <a:lnTo>
                    <a:pt x="137" y="1388"/>
                  </a:lnTo>
                  <a:lnTo>
                    <a:pt x="92" y="1411"/>
                  </a:lnTo>
                  <a:lnTo>
                    <a:pt x="58" y="1433"/>
                  </a:lnTo>
                  <a:lnTo>
                    <a:pt x="35" y="1468"/>
                  </a:lnTo>
                  <a:lnTo>
                    <a:pt x="12" y="1513"/>
                  </a:lnTo>
                  <a:lnTo>
                    <a:pt x="1" y="1547"/>
                  </a:lnTo>
                  <a:lnTo>
                    <a:pt x="1" y="1593"/>
                  </a:lnTo>
                  <a:lnTo>
                    <a:pt x="1" y="1638"/>
                  </a:lnTo>
                  <a:lnTo>
                    <a:pt x="12" y="1672"/>
                  </a:lnTo>
                  <a:lnTo>
                    <a:pt x="35" y="1706"/>
                  </a:lnTo>
                  <a:lnTo>
                    <a:pt x="58" y="1741"/>
                  </a:lnTo>
                  <a:lnTo>
                    <a:pt x="80" y="1763"/>
                  </a:lnTo>
                  <a:lnTo>
                    <a:pt x="114" y="1786"/>
                  </a:lnTo>
                  <a:lnTo>
                    <a:pt x="160" y="1797"/>
                  </a:lnTo>
                  <a:lnTo>
                    <a:pt x="194" y="1809"/>
                  </a:lnTo>
                  <a:lnTo>
                    <a:pt x="194" y="4129"/>
                  </a:lnTo>
                  <a:lnTo>
                    <a:pt x="160" y="4141"/>
                  </a:lnTo>
                  <a:lnTo>
                    <a:pt x="114" y="4152"/>
                  </a:lnTo>
                  <a:lnTo>
                    <a:pt x="80" y="4175"/>
                  </a:lnTo>
                  <a:lnTo>
                    <a:pt x="58" y="4209"/>
                  </a:lnTo>
                  <a:lnTo>
                    <a:pt x="35" y="4232"/>
                  </a:lnTo>
                  <a:lnTo>
                    <a:pt x="12" y="4266"/>
                  </a:lnTo>
                  <a:lnTo>
                    <a:pt x="1" y="4311"/>
                  </a:lnTo>
                  <a:lnTo>
                    <a:pt x="1" y="4346"/>
                  </a:lnTo>
                  <a:lnTo>
                    <a:pt x="1" y="4391"/>
                  </a:lnTo>
                  <a:lnTo>
                    <a:pt x="12" y="4437"/>
                  </a:lnTo>
                  <a:lnTo>
                    <a:pt x="35" y="4471"/>
                  </a:lnTo>
                  <a:lnTo>
                    <a:pt x="58" y="4505"/>
                  </a:lnTo>
                  <a:lnTo>
                    <a:pt x="92" y="4539"/>
                  </a:lnTo>
                  <a:lnTo>
                    <a:pt x="137" y="4550"/>
                  </a:lnTo>
                  <a:lnTo>
                    <a:pt x="171" y="4562"/>
                  </a:lnTo>
                  <a:lnTo>
                    <a:pt x="217" y="4573"/>
                  </a:lnTo>
                  <a:lnTo>
                    <a:pt x="274" y="4562"/>
                  </a:lnTo>
                  <a:lnTo>
                    <a:pt x="319" y="4550"/>
                  </a:lnTo>
                  <a:lnTo>
                    <a:pt x="365" y="4516"/>
                  </a:lnTo>
                  <a:lnTo>
                    <a:pt x="399" y="4471"/>
                  </a:lnTo>
                  <a:lnTo>
                    <a:pt x="2401" y="5631"/>
                  </a:lnTo>
                  <a:lnTo>
                    <a:pt x="2389" y="5665"/>
                  </a:lnTo>
                  <a:lnTo>
                    <a:pt x="2389" y="5699"/>
                  </a:lnTo>
                  <a:lnTo>
                    <a:pt x="2401" y="5756"/>
                  </a:lnTo>
                  <a:lnTo>
                    <a:pt x="2424" y="5802"/>
                  </a:lnTo>
                  <a:lnTo>
                    <a:pt x="2754" y="5802"/>
                  </a:lnTo>
                  <a:lnTo>
                    <a:pt x="2776" y="5756"/>
                  </a:lnTo>
                  <a:lnTo>
                    <a:pt x="2788" y="5699"/>
                  </a:lnTo>
                  <a:lnTo>
                    <a:pt x="2788" y="5665"/>
                  </a:lnTo>
                  <a:lnTo>
                    <a:pt x="2776" y="5631"/>
                  </a:lnTo>
                  <a:lnTo>
                    <a:pt x="4778" y="4471"/>
                  </a:lnTo>
                  <a:lnTo>
                    <a:pt x="4812" y="4516"/>
                  </a:lnTo>
                  <a:lnTo>
                    <a:pt x="4847" y="4550"/>
                  </a:lnTo>
                  <a:lnTo>
                    <a:pt x="4903" y="4562"/>
                  </a:lnTo>
                  <a:lnTo>
                    <a:pt x="4960" y="4573"/>
                  </a:lnTo>
                  <a:lnTo>
                    <a:pt x="5017" y="4562"/>
                  </a:lnTo>
                  <a:lnTo>
                    <a:pt x="5063" y="4550"/>
                  </a:lnTo>
                  <a:lnTo>
                    <a:pt x="5108" y="4516"/>
                  </a:lnTo>
                  <a:lnTo>
                    <a:pt x="5142" y="4471"/>
                  </a:lnTo>
                  <a:lnTo>
                    <a:pt x="7167" y="5642"/>
                  </a:lnTo>
                  <a:lnTo>
                    <a:pt x="7156" y="5699"/>
                  </a:lnTo>
                  <a:lnTo>
                    <a:pt x="7167" y="5756"/>
                  </a:lnTo>
                  <a:lnTo>
                    <a:pt x="7190" y="5802"/>
                  </a:lnTo>
                  <a:lnTo>
                    <a:pt x="7486" y="5802"/>
                  </a:lnTo>
                  <a:lnTo>
                    <a:pt x="7508" y="5756"/>
                  </a:lnTo>
                  <a:lnTo>
                    <a:pt x="7520" y="5699"/>
                  </a:lnTo>
                  <a:lnTo>
                    <a:pt x="7508" y="5665"/>
                  </a:lnTo>
                  <a:lnTo>
                    <a:pt x="7497" y="5631"/>
                  </a:lnTo>
                  <a:lnTo>
                    <a:pt x="7463" y="5574"/>
                  </a:lnTo>
                  <a:lnTo>
                    <a:pt x="7406" y="5540"/>
                  </a:lnTo>
                  <a:lnTo>
                    <a:pt x="7372" y="5529"/>
                  </a:lnTo>
                  <a:lnTo>
                    <a:pt x="7338" y="5517"/>
                  </a:lnTo>
                  <a:lnTo>
                    <a:pt x="7292" y="5529"/>
                  </a:lnTo>
                  <a:lnTo>
                    <a:pt x="7247" y="5540"/>
                  </a:lnTo>
                  <a:lnTo>
                    <a:pt x="7213" y="5574"/>
                  </a:lnTo>
                  <a:lnTo>
                    <a:pt x="7190" y="5608"/>
                  </a:lnTo>
                  <a:lnTo>
                    <a:pt x="5165" y="4437"/>
                  </a:lnTo>
                  <a:lnTo>
                    <a:pt x="5176" y="4391"/>
                  </a:lnTo>
                  <a:lnTo>
                    <a:pt x="5176" y="4346"/>
                  </a:lnTo>
                  <a:lnTo>
                    <a:pt x="5176" y="4311"/>
                  </a:lnTo>
                  <a:lnTo>
                    <a:pt x="5165" y="4266"/>
                  </a:lnTo>
                  <a:lnTo>
                    <a:pt x="5142" y="4232"/>
                  </a:lnTo>
                  <a:lnTo>
                    <a:pt x="5120" y="4198"/>
                  </a:lnTo>
                  <a:lnTo>
                    <a:pt x="5097" y="4175"/>
                  </a:lnTo>
                  <a:lnTo>
                    <a:pt x="5063" y="4152"/>
                  </a:lnTo>
                  <a:lnTo>
                    <a:pt x="5017" y="4141"/>
                  </a:lnTo>
                  <a:lnTo>
                    <a:pt x="4983" y="4129"/>
                  </a:lnTo>
                  <a:lnTo>
                    <a:pt x="4983" y="1832"/>
                  </a:lnTo>
                  <a:lnTo>
                    <a:pt x="5029" y="1832"/>
                  </a:lnTo>
                  <a:lnTo>
                    <a:pt x="5063" y="1809"/>
                  </a:lnTo>
                  <a:lnTo>
                    <a:pt x="5108" y="1786"/>
                  </a:lnTo>
                  <a:lnTo>
                    <a:pt x="5142" y="1763"/>
                  </a:lnTo>
                  <a:lnTo>
                    <a:pt x="5165" y="1718"/>
                  </a:lnTo>
                  <a:lnTo>
                    <a:pt x="5188" y="1684"/>
                  </a:lnTo>
                  <a:lnTo>
                    <a:pt x="5199" y="1638"/>
                  </a:lnTo>
                  <a:lnTo>
                    <a:pt x="5199" y="1593"/>
                  </a:lnTo>
                  <a:lnTo>
                    <a:pt x="5199" y="1547"/>
                  </a:lnTo>
                  <a:lnTo>
                    <a:pt x="5188" y="1502"/>
                  </a:lnTo>
                  <a:lnTo>
                    <a:pt x="5165" y="1456"/>
                  </a:lnTo>
                  <a:lnTo>
                    <a:pt x="5131" y="1422"/>
                  </a:lnTo>
                  <a:lnTo>
                    <a:pt x="5097" y="1388"/>
                  </a:lnTo>
                  <a:lnTo>
                    <a:pt x="5051" y="1365"/>
                  </a:lnTo>
                  <a:lnTo>
                    <a:pt x="5006" y="1354"/>
                  </a:lnTo>
                  <a:lnTo>
                    <a:pt x="4892" y="1354"/>
                  </a:lnTo>
                  <a:lnTo>
                    <a:pt x="4835" y="1377"/>
                  </a:lnTo>
                  <a:lnTo>
                    <a:pt x="4790" y="1411"/>
                  </a:lnTo>
                  <a:lnTo>
                    <a:pt x="4756" y="1456"/>
                  </a:lnTo>
                  <a:lnTo>
                    <a:pt x="2810" y="341"/>
                  </a:lnTo>
                  <a:lnTo>
                    <a:pt x="2822" y="296"/>
                  </a:lnTo>
                  <a:lnTo>
                    <a:pt x="2833" y="250"/>
                  </a:lnTo>
                  <a:lnTo>
                    <a:pt x="2822" y="194"/>
                  </a:lnTo>
                  <a:lnTo>
                    <a:pt x="2810" y="148"/>
                  </a:lnTo>
                  <a:lnTo>
                    <a:pt x="2788" y="114"/>
                  </a:lnTo>
                  <a:lnTo>
                    <a:pt x="2765" y="80"/>
                  </a:lnTo>
                  <a:lnTo>
                    <a:pt x="2719" y="46"/>
                  </a:lnTo>
                  <a:lnTo>
                    <a:pt x="2685" y="23"/>
                  </a:lnTo>
                  <a:lnTo>
                    <a:pt x="2640" y="12"/>
                  </a:lnTo>
                  <a:lnTo>
                    <a:pt x="2583"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0" y="0"/>
              <a:ext cx="3388529" cy="5074369"/>
            </a:xfrm>
            <a:custGeom>
              <a:avLst/>
              <a:gdLst/>
              <a:ahLst/>
              <a:cxnLst/>
              <a:rect l="l" t="t" r="r" b="b"/>
              <a:pathLst>
                <a:path w="32375" h="48482" extrusionOk="0">
                  <a:moveTo>
                    <a:pt x="3925" y="2662"/>
                  </a:moveTo>
                  <a:lnTo>
                    <a:pt x="5892" y="3799"/>
                  </a:lnTo>
                  <a:lnTo>
                    <a:pt x="5881" y="3845"/>
                  </a:lnTo>
                  <a:lnTo>
                    <a:pt x="5870" y="3879"/>
                  </a:lnTo>
                  <a:lnTo>
                    <a:pt x="5881" y="3925"/>
                  </a:lnTo>
                  <a:lnTo>
                    <a:pt x="5892" y="3959"/>
                  </a:lnTo>
                  <a:lnTo>
                    <a:pt x="5904" y="3993"/>
                  </a:lnTo>
                  <a:lnTo>
                    <a:pt x="5927" y="4027"/>
                  </a:lnTo>
                  <a:lnTo>
                    <a:pt x="5983" y="4072"/>
                  </a:lnTo>
                  <a:lnTo>
                    <a:pt x="6029" y="4084"/>
                  </a:lnTo>
                  <a:lnTo>
                    <a:pt x="6063" y="4095"/>
                  </a:lnTo>
                  <a:lnTo>
                    <a:pt x="6063" y="6473"/>
                  </a:lnTo>
                  <a:lnTo>
                    <a:pt x="6006" y="6484"/>
                  </a:lnTo>
                  <a:lnTo>
                    <a:pt x="5961" y="6529"/>
                  </a:lnTo>
                  <a:lnTo>
                    <a:pt x="5927" y="6575"/>
                  </a:lnTo>
                  <a:lnTo>
                    <a:pt x="5915" y="6643"/>
                  </a:lnTo>
                  <a:lnTo>
                    <a:pt x="5927" y="6689"/>
                  </a:lnTo>
                  <a:lnTo>
                    <a:pt x="3879" y="7872"/>
                  </a:lnTo>
                  <a:lnTo>
                    <a:pt x="3845" y="7838"/>
                  </a:lnTo>
                  <a:lnTo>
                    <a:pt x="3811" y="7815"/>
                  </a:lnTo>
                  <a:lnTo>
                    <a:pt x="3765" y="7804"/>
                  </a:lnTo>
                  <a:lnTo>
                    <a:pt x="3720" y="7792"/>
                  </a:lnTo>
                  <a:lnTo>
                    <a:pt x="3674" y="7804"/>
                  </a:lnTo>
                  <a:lnTo>
                    <a:pt x="3629" y="7815"/>
                  </a:lnTo>
                  <a:lnTo>
                    <a:pt x="3595" y="7838"/>
                  </a:lnTo>
                  <a:lnTo>
                    <a:pt x="3561" y="7872"/>
                  </a:lnTo>
                  <a:lnTo>
                    <a:pt x="1570" y="6723"/>
                  </a:lnTo>
                  <a:lnTo>
                    <a:pt x="1581" y="6689"/>
                  </a:lnTo>
                  <a:lnTo>
                    <a:pt x="1593" y="6643"/>
                  </a:lnTo>
                  <a:lnTo>
                    <a:pt x="1581" y="6598"/>
                  </a:lnTo>
                  <a:lnTo>
                    <a:pt x="1570" y="6552"/>
                  </a:lnTo>
                  <a:lnTo>
                    <a:pt x="1558" y="6507"/>
                  </a:lnTo>
                  <a:lnTo>
                    <a:pt x="1524" y="6473"/>
                  </a:lnTo>
                  <a:lnTo>
                    <a:pt x="1490" y="6450"/>
                  </a:lnTo>
                  <a:lnTo>
                    <a:pt x="1456" y="6427"/>
                  </a:lnTo>
                  <a:lnTo>
                    <a:pt x="1411" y="6404"/>
                  </a:lnTo>
                  <a:lnTo>
                    <a:pt x="1365" y="6404"/>
                  </a:lnTo>
                  <a:lnTo>
                    <a:pt x="1365" y="4050"/>
                  </a:lnTo>
                  <a:lnTo>
                    <a:pt x="1433" y="4038"/>
                  </a:lnTo>
                  <a:lnTo>
                    <a:pt x="1479" y="3993"/>
                  </a:lnTo>
                  <a:lnTo>
                    <a:pt x="1513" y="3947"/>
                  </a:lnTo>
                  <a:lnTo>
                    <a:pt x="1524" y="3879"/>
                  </a:lnTo>
                  <a:lnTo>
                    <a:pt x="1524" y="3845"/>
                  </a:lnTo>
                  <a:lnTo>
                    <a:pt x="1513" y="3811"/>
                  </a:lnTo>
                  <a:lnTo>
                    <a:pt x="3515" y="2662"/>
                  </a:lnTo>
                  <a:lnTo>
                    <a:pt x="3549" y="2707"/>
                  </a:lnTo>
                  <a:lnTo>
                    <a:pt x="3606" y="2741"/>
                  </a:lnTo>
                  <a:lnTo>
                    <a:pt x="3663" y="2764"/>
                  </a:lnTo>
                  <a:lnTo>
                    <a:pt x="3720" y="2776"/>
                  </a:lnTo>
                  <a:lnTo>
                    <a:pt x="3777" y="2764"/>
                  </a:lnTo>
                  <a:lnTo>
                    <a:pt x="3834" y="2741"/>
                  </a:lnTo>
                  <a:lnTo>
                    <a:pt x="3879" y="2707"/>
                  </a:lnTo>
                  <a:lnTo>
                    <a:pt x="3925" y="2662"/>
                  </a:lnTo>
                  <a:close/>
                  <a:moveTo>
                    <a:pt x="8668" y="2662"/>
                  </a:moveTo>
                  <a:lnTo>
                    <a:pt x="10602" y="3777"/>
                  </a:lnTo>
                  <a:lnTo>
                    <a:pt x="10579" y="3834"/>
                  </a:lnTo>
                  <a:lnTo>
                    <a:pt x="10579" y="3879"/>
                  </a:lnTo>
                  <a:lnTo>
                    <a:pt x="10579" y="3925"/>
                  </a:lnTo>
                  <a:lnTo>
                    <a:pt x="10602" y="3970"/>
                  </a:lnTo>
                  <a:lnTo>
                    <a:pt x="10613" y="4016"/>
                  </a:lnTo>
                  <a:lnTo>
                    <a:pt x="10647" y="4050"/>
                  </a:lnTo>
                  <a:lnTo>
                    <a:pt x="10681" y="4084"/>
                  </a:lnTo>
                  <a:lnTo>
                    <a:pt x="10716" y="4107"/>
                  </a:lnTo>
                  <a:lnTo>
                    <a:pt x="10761" y="4118"/>
                  </a:lnTo>
                  <a:lnTo>
                    <a:pt x="10807" y="4129"/>
                  </a:lnTo>
                  <a:lnTo>
                    <a:pt x="10807" y="6450"/>
                  </a:lnTo>
                  <a:lnTo>
                    <a:pt x="10738" y="6473"/>
                  </a:lnTo>
                  <a:lnTo>
                    <a:pt x="10681" y="6518"/>
                  </a:lnTo>
                  <a:lnTo>
                    <a:pt x="10647" y="6575"/>
                  </a:lnTo>
                  <a:lnTo>
                    <a:pt x="10636" y="6643"/>
                  </a:lnTo>
                  <a:lnTo>
                    <a:pt x="10647" y="6700"/>
                  </a:lnTo>
                  <a:lnTo>
                    <a:pt x="8634" y="7860"/>
                  </a:lnTo>
                  <a:lnTo>
                    <a:pt x="8600" y="7826"/>
                  </a:lnTo>
                  <a:lnTo>
                    <a:pt x="8554" y="7804"/>
                  </a:lnTo>
                  <a:lnTo>
                    <a:pt x="8509" y="7781"/>
                  </a:lnTo>
                  <a:lnTo>
                    <a:pt x="8406" y="7781"/>
                  </a:lnTo>
                  <a:lnTo>
                    <a:pt x="8361" y="7804"/>
                  </a:lnTo>
                  <a:lnTo>
                    <a:pt x="8327" y="7826"/>
                  </a:lnTo>
                  <a:lnTo>
                    <a:pt x="8293" y="7872"/>
                  </a:lnTo>
                  <a:lnTo>
                    <a:pt x="6256" y="6689"/>
                  </a:lnTo>
                  <a:lnTo>
                    <a:pt x="6268" y="6643"/>
                  </a:lnTo>
                  <a:lnTo>
                    <a:pt x="6256" y="6575"/>
                  </a:lnTo>
                  <a:lnTo>
                    <a:pt x="6222" y="6518"/>
                  </a:lnTo>
                  <a:lnTo>
                    <a:pt x="6165" y="6484"/>
                  </a:lnTo>
                  <a:lnTo>
                    <a:pt x="6109" y="6461"/>
                  </a:lnTo>
                  <a:lnTo>
                    <a:pt x="6109" y="4095"/>
                  </a:lnTo>
                  <a:lnTo>
                    <a:pt x="6143" y="4084"/>
                  </a:lnTo>
                  <a:lnTo>
                    <a:pt x="6188" y="4072"/>
                  </a:lnTo>
                  <a:lnTo>
                    <a:pt x="6222" y="4050"/>
                  </a:lnTo>
                  <a:lnTo>
                    <a:pt x="6245" y="4027"/>
                  </a:lnTo>
                  <a:lnTo>
                    <a:pt x="6268" y="3993"/>
                  </a:lnTo>
                  <a:lnTo>
                    <a:pt x="6291" y="3959"/>
                  </a:lnTo>
                  <a:lnTo>
                    <a:pt x="6302" y="3925"/>
                  </a:lnTo>
                  <a:lnTo>
                    <a:pt x="6302" y="3879"/>
                  </a:lnTo>
                  <a:lnTo>
                    <a:pt x="6302" y="3834"/>
                  </a:lnTo>
                  <a:lnTo>
                    <a:pt x="6291" y="3799"/>
                  </a:lnTo>
                  <a:lnTo>
                    <a:pt x="8259" y="2662"/>
                  </a:lnTo>
                  <a:lnTo>
                    <a:pt x="8293" y="2707"/>
                  </a:lnTo>
                  <a:lnTo>
                    <a:pt x="8338" y="2741"/>
                  </a:lnTo>
                  <a:lnTo>
                    <a:pt x="8395" y="2764"/>
                  </a:lnTo>
                  <a:lnTo>
                    <a:pt x="8463" y="2776"/>
                  </a:lnTo>
                  <a:lnTo>
                    <a:pt x="8520" y="2764"/>
                  </a:lnTo>
                  <a:lnTo>
                    <a:pt x="8577" y="2741"/>
                  </a:lnTo>
                  <a:lnTo>
                    <a:pt x="8623" y="2707"/>
                  </a:lnTo>
                  <a:lnTo>
                    <a:pt x="8668" y="2662"/>
                  </a:lnTo>
                  <a:close/>
                  <a:moveTo>
                    <a:pt x="18121" y="2650"/>
                  </a:moveTo>
                  <a:lnTo>
                    <a:pt x="20089" y="3788"/>
                  </a:lnTo>
                  <a:lnTo>
                    <a:pt x="20066" y="3834"/>
                  </a:lnTo>
                  <a:lnTo>
                    <a:pt x="20066" y="3879"/>
                  </a:lnTo>
                  <a:lnTo>
                    <a:pt x="20066" y="3925"/>
                  </a:lnTo>
                  <a:lnTo>
                    <a:pt x="20078" y="3970"/>
                  </a:lnTo>
                  <a:lnTo>
                    <a:pt x="20100" y="4016"/>
                  </a:lnTo>
                  <a:lnTo>
                    <a:pt x="20134" y="4050"/>
                  </a:lnTo>
                  <a:lnTo>
                    <a:pt x="20157" y="4072"/>
                  </a:lnTo>
                  <a:lnTo>
                    <a:pt x="20203" y="4095"/>
                  </a:lnTo>
                  <a:lnTo>
                    <a:pt x="20237" y="4118"/>
                  </a:lnTo>
                  <a:lnTo>
                    <a:pt x="20282" y="4129"/>
                  </a:lnTo>
                  <a:lnTo>
                    <a:pt x="20282" y="6382"/>
                  </a:lnTo>
                  <a:lnTo>
                    <a:pt x="20237" y="6393"/>
                  </a:lnTo>
                  <a:lnTo>
                    <a:pt x="20191" y="6416"/>
                  </a:lnTo>
                  <a:lnTo>
                    <a:pt x="20157" y="6438"/>
                  </a:lnTo>
                  <a:lnTo>
                    <a:pt x="20123" y="6473"/>
                  </a:lnTo>
                  <a:lnTo>
                    <a:pt x="20089" y="6507"/>
                  </a:lnTo>
                  <a:lnTo>
                    <a:pt x="20078" y="6541"/>
                  </a:lnTo>
                  <a:lnTo>
                    <a:pt x="20055" y="6586"/>
                  </a:lnTo>
                  <a:lnTo>
                    <a:pt x="20055" y="6643"/>
                  </a:lnTo>
                  <a:lnTo>
                    <a:pt x="20055" y="6689"/>
                  </a:lnTo>
                  <a:lnTo>
                    <a:pt x="20078" y="6734"/>
                  </a:lnTo>
                  <a:lnTo>
                    <a:pt x="18098" y="7872"/>
                  </a:lnTo>
                  <a:lnTo>
                    <a:pt x="18064" y="7838"/>
                  </a:lnTo>
                  <a:lnTo>
                    <a:pt x="18030" y="7815"/>
                  </a:lnTo>
                  <a:lnTo>
                    <a:pt x="17985" y="7804"/>
                  </a:lnTo>
                  <a:lnTo>
                    <a:pt x="17939" y="7792"/>
                  </a:lnTo>
                  <a:lnTo>
                    <a:pt x="17894" y="7804"/>
                  </a:lnTo>
                  <a:lnTo>
                    <a:pt x="17848" y="7815"/>
                  </a:lnTo>
                  <a:lnTo>
                    <a:pt x="17814" y="7838"/>
                  </a:lnTo>
                  <a:lnTo>
                    <a:pt x="17780" y="7872"/>
                  </a:lnTo>
                  <a:lnTo>
                    <a:pt x="15800" y="6734"/>
                  </a:lnTo>
                  <a:lnTo>
                    <a:pt x="15812" y="6689"/>
                  </a:lnTo>
                  <a:lnTo>
                    <a:pt x="15812" y="6643"/>
                  </a:lnTo>
                  <a:lnTo>
                    <a:pt x="15812" y="6598"/>
                  </a:lnTo>
                  <a:lnTo>
                    <a:pt x="15800" y="6552"/>
                  </a:lnTo>
                  <a:lnTo>
                    <a:pt x="15778" y="6507"/>
                  </a:lnTo>
                  <a:lnTo>
                    <a:pt x="15755" y="6473"/>
                  </a:lnTo>
                  <a:lnTo>
                    <a:pt x="15721" y="6438"/>
                  </a:lnTo>
                  <a:lnTo>
                    <a:pt x="15675" y="6416"/>
                  </a:lnTo>
                  <a:lnTo>
                    <a:pt x="15641" y="6404"/>
                  </a:lnTo>
                  <a:lnTo>
                    <a:pt x="15584" y="6393"/>
                  </a:lnTo>
                  <a:lnTo>
                    <a:pt x="15584" y="4061"/>
                  </a:lnTo>
                  <a:lnTo>
                    <a:pt x="15653" y="4038"/>
                  </a:lnTo>
                  <a:lnTo>
                    <a:pt x="15698" y="4004"/>
                  </a:lnTo>
                  <a:lnTo>
                    <a:pt x="15732" y="3947"/>
                  </a:lnTo>
                  <a:lnTo>
                    <a:pt x="15744" y="3879"/>
                  </a:lnTo>
                  <a:lnTo>
                    <a:pt x="15744" y="3845"/>
                  </a:lnTo>
                  <a:lnTo>
                    <a:pt x="15732" y="3811"/>
                  </a:lnTo>
                  <a:lnTo>
                    <a:pt x="17757" y="2650"/>
                  </a:lnTo>
                  <a:lnTo>
                    <a:pt x="17791" y="2685"/>
                  </a:lnTo>
                  <a:lnTo>
                    <a:pt x="17837" y="2719"/>
                  </a:lnTo>
                  <a:lnTo>
                    <a:pt x="17882" y="2741"/>
                  </a:lnTo>
                  <a:lnTo>
                    <a:pt x="17939" y="2753"/>
                  </a:lnTo>
                  <a:lnTo>
                    <a:pt x="17996" y="2741"/>
                  </a:lnTo>
                  <a:lnTo>
                    <a:pt x="18041" y="2719"/>
                  </a:lnTo>
                  <a:lnTo>
                    <a:pt x="18087" y="2696"/>
                  </a:lnTo>
                  <a:lnTo>
                    <a:pt x="18121" y="2650"/>
                  </a:lnTo>
                  <a:close/>
                  <a:moveTo>
                    <a:pt x="20089" y="6768"/>
                  </a:moveTo>
                  <a:lnTo>
                    <a:pt x="20134" y="6825"/>
                  </a:lnTo>
                  <a:lnTo>
                    <a:pt x="20180" y="6859"/>
                  </a:lnTo>
                  <a:lnTo>
                    <a:pt x="20248" y="6882"/>
                  </a:lnTo>
                  <a:lnTo>
                    <a:pt x="20305" y="6893"/>
                  </a:lnTo>
                  <a:lnTo>
                    <a:pt x="20373" y="6882"/>
                  </a:lnTo>
                  <a:lnTo>
                    <a:pt x="20442" y="6859"/>
                  </a:lnTo>
                  <a:lnTo>
                    <a:pt x="20487" y="6825"/>
                  </a:lnTo>
                  <a:lnTo>
                    <a:pt x="20533" y="6780"/>
                  </a:lnTo>
                  <a:lnTo>
                    <a:pt x="22489" y="7906"/>
                  </a:lnTo>
                  <a:lnTo>
                    <a:pt x="22478" y="7951"/>
                  </a:lnTo>
                  <a:lnTo>
                    <a:pt x="22478" y="7986"/>
                  </a:lnTo>
                  <a:lnTo>
                    <a:pt x="22478" y="8031"/>
                  </a:lnTo>
                  <a:lnTo>
                    <a:pt x="22489" y="8065"/>
                  </a:lnTo>
                  <a:lnTo>
                    <a:pt x="22535" y="8122"/>
                  </a:lnTo>
                  <a:lnTo>
                    <a:pt x="22580" y="8168"/>
                  </a:lnTo>
                  <a:lnTo>
                    <a:pt x="22660" y="8190"/>
                  </a:lnTo>
                  <a:lnTo>
                    <a:pt x="22660" y="10477"/>
                  </a:lnTo>
                  <a:lnTo>
                    <a:pt x="22603" y="10488"/>
                  </a:lnTo>
                  <a:lnTo>
                    <a:pt x="22557" y="10511"/>
                  </a:lnTo>
                  <a:lnTo>
                    <a:pt x="22523" y="10534"/>
                  </a:lnTo>
                  <a:lnTo>
                    <a:pt x="22489" y="10568"/>
                  </a:lnTo>
                  <a:lnTo>
                    <a:pt x="22455" y="10602"/>
                  </a:lnTo>
                  <a:lnTo>
                    <a:pt x="22432" y="10647"/>
                  </a:lnTo>
                  <a:lnTo>
                    <a:pt x="22421" y="10693"/>
                  </a:lnTo>
                  <a:lnTo>
                    <a:pt x="22410" y="10750"/>
                  </a:lnTo>
                  <a:lnTo>
                    <a:pt x="22421" y="10795"/>
                  </a:lnTo>
                  <a:lnTo>
                    <a:pt x="22432" y="10841"/>
                  </a:lnTo>
                  <a:lnTo>
                    <a:pt x="20533" y="11944"/>
                  </a:lnTo>
                  <a:lnTo>
                    <a:pt x="20487" y="11899"/>
                  </a:lnTo>
                  <a:lnTo>
                    <a:pt x="20442" y="11853"/>
                  </a:lnTo>
                  <a:lnTo>
                    <a:pt x="20373" y="11830"/>
                  </a:lnTo>
                  <a:lnTo>
                    <a:pt x="20248" y="11830"/>
                  </a:lnTo>
                  <a:lnTo>
                    <a:pt x="20180" y="11853"/>
                  </a:lnTo>
                  <a:lnTo>
                    <a:pt x="20134" y="11899"/>
                  </a:lnTo>
                  <a:lnTo>
                    <a:pt x="20089" y="11944"/>
                  </a:lnTo>
                  <a:lnTo>
                    <a:pt x="18167" y="10829"/>
                  </a:lnTo>
                  <a:lnTo>
                    <a:pt x="18178" y="10795"/>
                  </a:lnTo>
                  <a:lnTo>
                    <a:pt x="18178" y="10750"/>
                  </a:lnTo>
                  <a:lnTo>
                    <a:pt x="18178" y="10704"/>
                  </a:lnTo>
                  <a:lnTo>
                    <a:pt x="18167" y="10659"/>
                  </a:lnTo>
                  <a:lnTo>
                    <a:pt x="18144" y="10613"/>
                  </a:lnTo>
                  <a:lnTo>
                    <a:pt x="18121" y="10579"/>
                  </a:lnTo>
                  <a:lnTo>
                    <a:pt x="18087" y="10556"/>
                  </a:lnTo>
                  <a:lnTo>
                    <a:pt x="18041" y="10534"/>
                  </a:lnTo>
                  <a:lnTo>
                    <a:pt x="18007" y="10522"/>
                  </a:lnTo>
                  <a:lnTo>
                    <a:pt x="17962" y="10511"/>
                  </a:lnTo>
                  <a:lnTo>
                    <a:pt x="17962" y="8179"/>
                  </a:lnTo>
                  <a:lnTo>
                    <a:pt x="18030" y="8156"/>
                  </a:lnTo>
                  <a:lnTo>
                    <a:pt x="18087" y="8122"/>
                  </a:lnTo>
                  <a:lnTo>
                    <a:pt x="18121" y="8054"/>
                  </a:lnTo>
                  <a:lnTo>
                    <a:pt x="18132" y="8020"/>
                  </a:lnTo>
                  <a:lnTo>
                    <a:pt x="18132" y="7986"/>
                  </a:lnTo>
                  <a:lnTo>
                    <a:pt x="18132" y="7951"/>
                  </a:lnTo>
                  <a:lnTo>
                    <a:pt x="18121" y="7917"/>
                  </a:lnTo>
                  <a:lnTo>
                    <a:pt x="20089" y="6768"/>
                  </a:lnTo>
                  <a:close/>
                  <a:moveTo>
                    <a:pt x="25219" y="6746"/>
                  </a:moveTo>
                  <a:lnTo>
                    <a:pt x="27176" y="7872"/>
                  </a:lnTo>
                  <a:lnTo>
                    <a:pt x="27153" y="7929"/>
                  </a:lnTo>
                  <a:lnTo>
                    <a:pt x="27153" y="7986"/>
                  </a:lnTo>
                  <a:lnTo>
                    <a:pt x="27153" y="8042"/>
                  </a:lnTo>
                  <a:lnTo>
                    <a:pt x="27176" y="8088"/>
                  </a:lnTo>
                  <a:lnTo>
                    <a:pt x="27199" y="8133"/>
                  </a:lnTo>
                  <a:lnTo>
                    <a:pt x="27221" y="8168"/>
                  </a:lnTo>
                  <a:lnTo>
                    <a:pt x="27255" y="8202"/>
                  </a:lnTo>
                  <a:lnTo>
                    <a:pt x="27301" y="8224"/>
                  </a:lnTo>
                  <a:lnTo>
                    <a:pt x="27346" y="8247"/>
                  </a:lnTo>
                  <a:lnTo>
                    <a:pt x="27392" y="8259"/>
                  </a:lnTo>
                  <a:lnTo>
                    <a:pt x="27392" y="10579"/>
                  </a:lnTo>
                  <a:lnTo>
                    <a:pt x="27335" y="10602"/>
                  </a:lnTo>
                  <a:lnTo>
                    <a:pt x="27290" y="10636"/>
                  </a:lnTo>
                  <a:lnTo>
                    <a:pt x="27255" y="10681"/>
                  </a:lnTo>
                  <a:lnTo>
                    <a:pt x="27244" y="10750"/>
                  </a:lnTo>
                  <a:lnTo>
                    <a:pt x="27255" y="10795"/>
                  </a:lnTo>
                  <a:lnTo>
                    <a:pt x="25265" y="11944"/>
                  </a:lnTo>
                  <a:lnTo>
                    <a:pt x="25231" y="11899"/>
                  </a:lnTo>
                  <a:lnTo>
                    <a:pt x="25174" y="11865"/>
                  </a:lnTo>
                  <a:lnTo>
                    <a:pt x="25117" y="11842"/>
                  </a:lnTo>
                  <a:lnTo>
                    <a:pt x="25049" y="11830"/>
                  </a:lnTo>
                  <a:lnTo>
                    <a:pt x="24980" y="11842"/>
                  </a:lnTo>
                  <a:lnTo>
                    <a:pt x="24923" y="11865"/>
                  </a:lnTo>
                  <a:lnTo>
                    <a:pt x="24878" y="11899"/>
                  </a:lnTo>
                  <a:lnTo>
                    <a:pt x="24832" y="11944"/>
                  </a:lnTo>
                  <a:lnTo>
                    <a:pt x="22933" y="10841"/>
                  </a:lnTo>
                  <a:lnTo>
                    <a:pt x="22944" y="10795"/>
                  </a:lnTo>
                  <a:lnTo>
                    <a:pt x="22944" y="10750"/>
                  </a:lnTo>
                  <a:lnTo>
                    <a:pt x="22944" y="10693"/>
                  </a:lnTo>
                  <a:lnTo>
                    <a:pt x="22933" y="10647"/>
                  </a:lnTo>
                  <a:lnTo>
                    <a:pt x="22910" y="10602"/>
                  </a:lnTo>
                  <a:lnTo>
                    <a:pt x="22876" y="10568"/>
                  </a:lnTo>
                  <a:lnTo>
                    <a:pt x="22842" y="10534"/>
                  </a:lnTo>
                  <a:lnTo>
                    <a:pt x="22796" y="10511"/>
                  </a:lnTo>
                  <a:lnTo>
                    <a:pt x="22751" y="10488"/>
                  </a:lnTo>
                  <a:lnTo>
                    <a:pt x="22705" y="10477"/>
                  </a:lnTo>
                  <a:lnTo>
                    <a:pt x="22705" y="8190"/>
                  </a:lnTo>
                  <a:lnTo>
                    <a:pt x="22739" y="8179"/>
                  </a:lnTo>
                  <a:lnTo>
                    <a:pt x="22774" y="8168"/>
                  </a:lnTo>
                  <a:lnTo>
                    <a:pt x="22830" y="8122"/>
                  </a:lnTo>
                  <a:lnTo>
                    <a:pt x="22865" y="8065"/>
                  </a:lnTo>
                  <a:lnTo>
                    <a:pt x="22876" y="8031"/>
                  </a:lnTo>
                  <a:lnTo>
                    <a:pt x="22887" y="7986"/>
                  </a:lnTo>
                  <a:lnTo>
                    <a:pt x="22876" y="7951"/>
                  </a:lnTo>
                  <a:lnTo>
                    <a:pt x="22865" y="7906"/>
                  </a:lnTo>
                  <a:lnTo>
                    <a:pt x="24878" y="6746"/>
                  </a:lnTo>
                  <a:lnTo>
                    <a:pt x="24912" y="6791"/>
                  </a:lnTo>
                  <a:lnTo>
                    <a:pt x="24946" y="6814"/>
                  </a:lnTo>
                  <a:lnTo>
                    <a:pt x="24992" y="6837"/>
                  </a:lnTo>
                  <a:lnTo>
                    <a:pt x="25049" y="6848"/>
                  </a:lnTo>
                  <a:lnTo>
                    <a:pt x="25106" y="6837"/>
                  </a:lnTo>
                  <a:lnTo>
                    <a:pt x="25151" y="6814"/>
                  </a:lnTo>
                  <a:lnTo>
                    <a:pt x="25197" y="6791"/>
                  </a:lnTo>
                  <a:lnTo>
                    <a:pt x="25219" y="6746"/>
                  </a:lnTo>
                  <a:close/>
                  <a:moveTo>
                    <a:pt x="29986" y="6757"/>
                  </a:moveTo>
                  <a:lnTo>
                    <a:pt x="31976" y="7906"/>
                  </a:lnTo>
                  <a:lnTo>
                    <a:pt x="31965" y="7951"/>
                  </a:lnTo>
                  <a:lnTo>
                    <a:pt x="31953" y="7986"/>
                  </a:lnTo>
                  <a:lnTo>
                    <a:pt x="31965" y="8031"/>
                  </a:lnTo>
                  <a:lnTo>
                    <a:pt x="31976" y="8065"/>
                  </a:lnTo>
                  <a:lnTo>
                    <a:pt x="32010" y="8122"/>
                  </a:lnTo>
                  <a:lnTo>
                    <a:pt x="32067" y="8168"/>
                  </a:lnTo>
                  <a:lnTo>
                    <a:pt x="32136" y="8190"/>
                  </a:lnTo>
                  <a:lnTo>
                    <a:pt x="32136" y="10556"/>
                  </a:lnTo>
                  <a:lnTo>
                    <a:pt x="32079" y="10579"/>
                  </a:lnTo>
                  <a:lnTo>
                    <a:pt x="32022" y="10625"/>
                  </a:lnTo>
                  <a:lnTo>
                    <a:pt x="31988" y="10681"/>
                  </a:lnTo>
                  <a:lnTo>
                    <a:pt x="31976" y="10750"/>
                  </a:lnTo>
                  <a:lnTo>
                    <a:pt x="31988" y="10795"/>
                  </a:lnTo>
                  <a:lnTo>
                    <a:pt x="29974" y="11956"/>
                  </a:lnTo>
                  <a:lnTo>
                    <a:pt x="29940" y="11921"/>
                  </a:lnTo>
                  <a:lnTo>
                    <a:pt x="29895" y="11887"/>
                  </a:lnTo>
                  <a:lnTo>
                    <a:pt x="29849" y="11865"/>
                  </a:lnTo>
                  <a:lnTo>
                    <a:pt x="29735" y="11865"/>
                  </a:lnTo>
                  <a:lnTo>
                    <a:pt x="29678" y="11887"/>
                  </a:lnTo>
                  <a:lnTo>
                    <a:pt x="29633" y="11921"/>
                  </a:lnTo>
                  <a:lnTo>
                    <a:pt x="29599" y="11967"/>
                  </a:lnTo>
                  <a:lnTo>
                    <a:pt x="27585" y="10795"/>
                  </a:lnTo>
                  <a:lnTo>
                    <a:pt x="27597" y="10750"/>
                  </a:lnTo>
                  <a:lnTo>
                    <a:pt x="27574" y="10681"/>
                  </a:lnTo>
                  <a:lnTo>
                    <a:pt x="27551" y="10636"/>
                  </a:lnTo>
                  <a:lnTo>
                    <a:pt x="27506" y="10590"/>
                  </a:lnTo>
                  <a:lnTo>
                    <a:pt x="27437" y="10579"/>
                  </a:lnTo>
                  <a:lnTo>
                    <a:pt x="27437" y="8259"/>
                  </a:lnTo>
                  <a:lnTo>
                    <a:pt x="27494" y="8247"/>
                  </a:lnTo>
                  <a:lnTo>
                    <a:pt x="27540" y="8224"/>
                  </a:lnTo>
                  <a:lnTo>
                    <a:pt x="27585" y="8202"/>
                  </a:lnTo>
                  <a:lnTo>
                    <a:pt x="27619" y="8168"/>
                  </a:lnTo>
                  <a:lnTo>
                    <a:pt x="27642" y="8133"/>
                  </a:lnTo>
                  <a:lnTo>
                    <a:pt x="27665" y="8088"/>
                  </a:lnTo>
                  <a:lnTo>
                    <a:pt x="27688" y="8042"/>
                  </a:lnTo>
                  <a:lnTo>
                    <a:pt x="27688" y="7986"/>
                  </a:lnTo>
                  <a:lnTo>
                    <a:pt x="27688" y="7929"/>
                  </a:lnTo>
                  <a:lnTo>
                    <a:pt x="27665" y="7872"/>
                  </a:lnTo>
                  <a:lnTo>
                    <a:pt x="29599" y="6757"/>
                  </a:lnTo>
                  <a:lnTo>
                    <a:pt x="29633" y="6802"/>
                  </a:lnTo>
                  <a:lnTo>
                    <a:pt x="29678" y="6837"/>
                  </a:lnTo>
                  <a:lnTo>
                    <a:pt x="29735" y="6859"/>
                  </a:lnTo>
                  <a:lnTo>
                    <a:pt x="29849" y="6859"/>
                  </a:lnTo>
                  <a:lnTo>
                    <a:pt x="29906" y="6837"/>
                  </a:lnTo>
                  <a:lnTo>
                    <a:pt x="29940" y="6802"/>
                  </a:lnTo>
                  <a:lnTo>
                    <a:pt x="29986" y="6757"/>
                  </a:lnTo>
                  <a:close/>
                  <a:moveTo>
                    <a:pt x="10989" y="6746"/>
                  </a:moveTo>
                  <a:lnTo>
                    <a:pt x="12957" y="7883"/>
                  </a:lnTo>
                  <a:lnTo>
                    <a:pt x="12945" y="7929"/>
                  </a:lnTo>
                  <a:lnTo>
                    <a:pt x="12934" y="7986"/>
                  </a:lnTo>
                  <a:lnTo>
                    <a:pt x="12945" y="8042"/>
                  </a:lnTo>
                  <a:lnTo>
                    <a:pt x="12957" y="8088"/>
                  </a:lnTo>
                  <a:lnTo>
                    <a:pt x="12979" y="8133"/>
                  </a:lnTo>
                  <a:lnTo>
                    <a:pt x="13002" y="8168"/>
                  </a:lnTo>
                  <a:lnTo>
                    <a:pt x="13036" y="8202"/>
                  </a:lnTo>
                  <a:lnTo>
                    <a:pt x="13082" y="8224"/>
                  </a:lnTo>
                  <a:lnTo>
                    <a:pt x="13127" y="8247"/>
                  </a:lnTo>
                  <a:lnTo>
                    <a:pt x="13173" y="8247"/>
                  </a:lnTo>
                  <a:lnTo>
                    <a:pt x="13173" y="10568"/>
                  </a:lnTo>
                  <a:lnTo>
                    <a:pt x="13116" y="10590"/>
                  </a:lnTo>
                  <a:lnTo>
                    <a:pt x="13059" y="10625"/>
                  </a:lnTo>
                  <a:lnTo>
                    <a:pt x="13036" y="10681"/>
                  </a:lnTo>
                  <a:lnTo>
                    <a:pt x="13025" y="10750"/>
                  </a:lnTo>
                  <a:lnTo>
                    <a:pt x="13025" y="10795"/>
                  </a:lnTo>
                  <a:lnTo>
                    <a:pt x="10966" y="11990"/>
                  </a:lnTo>
                  <a:lnTo>
                    <a:pt x="10943" y="11956"/>
                  </a:lnTo>
                  <a:lnTo>
                    <a:pt x="10909" y="11944"/>
                  </a:lnTo>
                  <a:lnTo>
                    <a:pt x="10875" y="11921"/>
                  </a:lnTo>
                  <a:lnTo>
                    <a:pt x="10784" y="11921"/>
                  </a:lnTo>
                  <a:lnTo>
                    <a:pt x="10750" y="11944"/>
                  </a:lnTo>
                  <a:lnTo>
                    <a:pt x="10716" y="11967"/>
                  </a:lnTo>
                  <a:lnTo>
                    <a:pt x="10693" y="11990"/>
                  </a:lnTo>
                  <a:lnTo>
                    <a:pt x="8634" y="10807"/>
                  </a:lnTo>
                  <a:lnTo>
                    <a:pt x="8645" y="10750"/>
                  </a:lnTo>
                  <a:lnTo>
                    <a:pt x="8634" y="10681"/>
                  </a:lnTo>
                  <a:lnTo>
                    <a:pt x="8600" y="10625"/>
                  </a:lnTo>
                  <a:lnTo>
                    <a:pt x="8543" y="10590"/>
                  </a:lnTo>
                  <a:lnTo>
                    <a:pt x="8475" y="10568"/>
                  </a:lnTo>
                  <a:lnTo>
                    <a:pt x="8475" y="8202"/>
                  </a:lnTo>
                  <a:lnTo>
                    <a:pt x="8520" y="8190"/>
                  </a:lnTo>
                  <a:lnTo>
                    <a:pt x="8554" y="8179"/>
                  </a:lnTo>
                  <a:lnTo>
                    <a:pt x="8588" y="8156"/>
                  </a:lnTo>
                  <a:lnTo>
                    <a:pt x="8611" y="8133"/>
                  </a:lnTo>
                  <a:lnTo>
                    <a:pt x="8634" y="8099"/>
                  </a:lnTo>
                  <a:lnTo>
                    <a:pt x="8657" y="8065"/>
                  </a:lnTo>
                  <a:lnTo>
                    <a:pt x="8668" y="8031"/>
                  </a:lnTo>
                  <a:lnTo>
                    <a:pt x="8668" y="7986"/>
                  </a:lnTo>
                  <a:lnTo>
                    <a:pt x="8668" y="7940"/>
                  </a:lnTo>
                  <a:lnTo>
                    <a:pt x="8657" y="7906"/>
                  </a:lnTo>
                  <a:lnTo>
                    <a:pt x="10670" y="6746"/>
                  </a:lnTo>
                  <a:lnTo>
                    <a:pt x="10693" y="6780"/>
                  </a:lnTo>
                  <a:lnTo>
                    <a:pt x="10738" y="6802"/>
                  </a:lnTo>
                  <a:lnTo>
                    <a:pt x="10784" y="6825"/>
                  </a:lnTo>
                  <a:lnTo>
                    <a:pt x="10829" y="6837"/>
                  </a:lnTo>
                  <a:lnTo>
                    <a:pt x="10875" y="6825"/>
                  </a:lnTo>
                  <a:lnTo>
                    <a:pt x="10920" y="6814"/>
                  </a:lnTo>
                  <a:lnTo>
                    <a:pt x="10966" y="6780"/>
                  </a:lnTo>
                  <a:lnTo>
                    <a:pt x="10989" y="6746"/>
                  </a:lnTo>
                  <a:close/>
                  <a:moveTo>
                    <a:pt x="15778" y="6768"/>
                  </a:moveTo>
                  <a:lnTo>
                    <a:pt x="17757" y="7917"/>
                  </a:lnTo>
                  <a:lnTo>
                    <a:pt x="17746" y="7951"/>
                  </a:lnTo>
                  <a:lnTo>
                    <a:pt x="17746" y="7986"/>
                  </a:lnTo>
                  <a:lnTo>
                    <a:pt x="17757" y="8054"/>
                  </a:lnTo>
                  <a:lnTo>
                    <a:pt x="17791" y="8111"/>
                  </a:lnTo>
                  <a:lnTo>
                    <a:pt x="17848" y="8156"/>
                  </a:lnTo>
                  <a:lnTo>
                    <a:pt x="17916" y="8179"/>
                  </a:lnTo>
                  <a:lnTo>
                    <a:pt x="17916" y="10511"/>
                  </a:lnTo>
                  <a:lnTo>
                    <a:pt x="17871" y="10522"/>
                  </a:lnTo>
                  <a:lnTo>
                    <a:pt x="17825" y="10534"/>
                  </a:lnTo>
                  <a:lnTo>
                    <a:pt x="17791" y="10556"/>
                  </a:lnTo>
                  <a:lnTo>
                    <a:pt x="17768" y="10590"/>
                  </a:lnTo>
                  <a:lnTo>
                    <a:pt x="17734" y="10625"/>
                  </a:lnTo>
                  <a:lnTo>
                    <a:pt x="17723" y="10659"/>
                  </a:lnTo>
                  <a:lnTo>
                    <a:pt x="17700" y="10704"/>
                  </a:lnTo>
                  <a:lnTo>
                    <a:pt x="17700" y="10750"/>
                  </a:lnTo>
                  <a:lnTo>
                    <a:pt x="17700" y="10784"/>
                  </a:lnTo>
                  <a:lnTo>
                    <a:pt x="17711" y="10829"/>
                  </a:lnTo>
                  <a:lnTo>
                    <a:pt x="15709" y="11990"/>
                  </a:lnTo>
                  <a:lnTo>
                    <a:pt x="15675" y="11967"/>
                  </a:lnTo>
                  <a:lnTo>
                    <a:pt x="15653" y="11944"/>
                  </a:lnTo>
                  <a:lnTo>
                    <a:pt x="15607" y="11921"/>
                  </a:lnTo>
                  <a:lnTo>
                    <a:pt x="15527" y="11921"/>
                  </a:lnTo>
                  <a:lnTo>
                    <a:pt x="15493" y="11944"/>
                  </a:lnTo>
                  <a:lnTo>
                    <a:pt x="15459" y="11967"/>
                  </a:lnTo>
                  <a:lnTo>
                    <a:pt x="15436" y="11990"/>
                  </a:lnTo>
                  <a:lnTo>
                    <a:pt x="13366" y="10807"/>
                  </a:lnTo>
                  <a:lnTo>
                    <a:pt x="13377" y="10750"/>
                  </a:lnTo>
                  <a:lnTo>
                    <a:pt x="13366" y="10681"/>
                  </a:lnTo>
                  <a:lnTo>
                    <a:pt x="13332" y="10625"/>
                  </a:lnTo>
                  <a:lnTo>
                    <a:pt x="13286" y="10590"/>
                  </a:lnTo>
                  <a:lnTo>
                    <a:pt x="13218" y="10568"/>
                  </a:lnTo>
                  <a:lnTo>
                    <a:pt x="13218" y="8259"/>
                  </a:lnTo>
                  <a:lnTo>
                    <a:pt x="13275" y="8247"/>
                  </a:lnTo>
                  <a:lnTo>
                    <a:pt x="13321" y="8224"/>
                  </a:lnTo>
                  <a:lnTo>
                    <a:pt x="13355" y="8202"/>
                  </a:lnTo>
                  <a:lnTo>
                    <a:pt x="13389" y="8168"/>
                  </a:lnTo>
                  <a:lnTo>
                    <a:pt x="13423" y="8133"/>
                  </a:lnTo>
                  <a:lnTo>
                    <a:pt x="13446" y="8088"/>
                  </a:lnTo>
                  <a:lnTo>
                    <a:pt x="13457" y="8042"/>
                  </a:lnTo>
                  <a:lnTo>
                    <a:pt x="13468" y="7986"/>
                  </a:lnTo>
                  <a:lnTo>
                    <a:pt x="13457" y="7929"/>
                  </a:lnTo>
                  <a:lnTo>
                    <a:pt x="13446" y="7872"/>
                  </a:lnTo>
                  <a:lnTo>
                    <a:pt x="15357" y="6768"/>
                  </a:lnTo>
                  <a:lnTo>
                    <a:pt x="15402" y="6814"/>
                  </a:lnTo>
                  <a:lnTo>
                    <a:pt x="15448" y="6848"/>
                  </a:lnTo>
                  <a:lnTo>
                    <a:pt x="15505" y="6882"/>
                  </a:lnTo>
                  <a:lnTo>
                    <a:pt x="15630" y="6882"/>
                  </a:lnTo>
                  <a:lnTo>
                    <a:pt x="15687" y="6859"/>
                  </a:lnTo>
                  <a:lnTo>
                    <a:pt x="15744" y="6814"/>
                  </a:lnTo>
                  <a:lnTo>
                    <a:pt x="15778" y="6768"/>
                  </a:lnTo>
                  <a:close/>
                  <a:moveTo>
                    <a:pt x="22910" y="10886"/>
                  </a:moveTo>
                  <a:lnTo>
                    <a:pt x="24810" y="11990"/>
                  </a:lnTo>
                  <a:lnTo>
                    <a:pt x="24798" y="12035"/>
                  </a:lnTo>
                  <a:lnTo>
                    <a:pt x="24787" y="12092"/>
                  </a:lnTo>
                  <a:lnTo>
                    <a:pt x="24787" y="12138"/>
                  </a:lnTo>
                  <a:lnTo>
                    <a:pt x="24810" y="12194"/>
                  </a:lnTo>
                  <a:lnTo>
                    <a:pt x="24832" y="12229"/>
                  </a:lnTo>
                  <a:lnTo>
                    <a:pt x="24855" y="12274"/>
                  </a:lnTo>
                  <a:lnTo>
                    <a:pt x="24889" y="12308"/>
                  </a:lnTo>
                  <a:lnTo>
                    <a:pt x="24935" y="12331"/>
                  </a:lnTo>
                  <a:lnTo>
                    <a:pt x="24980" y="12342"/>
                  </a:lnTo>
                  <a:lnTo>
                    <a:pt x="25026" y="12354"/>
                  </a:lnTo>
                  <a:lnTo>
                    <a:pt x="25026" y="14595"/>
                  </a:lnTo>
                  <a:lnTo>
                    <a:pt x="24980" y="14606"/>
                  </a:lnTo>
                  <a:lnTo>
                    <a:pt x="24935" y="14617"/>
                  </a:lnTo>
                  <a:lnTo>
                    <a:pt x="24889" y="14640"/>
                  </a:lnTo>
                  <a:lnTo>
                    <a:pt x="24855" y="14674"/>
                  </a:lnTo>
                  <a:lnTo>
                    <a:pt x="24832" y="14708"/>
                  </a:lnTo>
                  <a:lnTo>
                    <a:pt x="24810" y="14754"/>
                  </a:lnTo>
                  <a:lnTo>
                    <a:pt x="24798" y="14799"/>
                  </a:lnTo>
                  <a:lnTo>
                    <a:pt x="24787" y="14845"/>
                  </a:lnTo>
                  <a:lnTo>
                    <a:pt x="24798" y="14902"/>
                  </a:lnTo>
                  <a:lnTo>
                    <a:pt x="24810" y="14947"/>
                  </a:lnTo>
                  <a:lnTo>
                    <a:pt x="22899" y="16051"/>
                  </a:lnTo>
                  <a:lnTo>
                    <a:pt x="22853" y="16005"/>
                  </a:lnTo>
                  <a:lnTo>
                    <a:pt x="22808" y="15971"/>
                  </a:lnTo>
                  <a:lnTo>
                    <a:pt x="22751" y="15948"/>
                  </a:lnTo>
                  <a:lnTo>
                    <a:pt x="22683" y="15937"/>
                  </a:lnTo>
                  <a:lnTo>
                    <a:pt x="22614" y="15948"/>
                  </a:lnTo>
                  <a:lnTo>
                    <a:pt x="22557" y="15971"/>
                  </a:lnTo>
                  <a:lnTo>
                    <a:pt x="22501" y="16005"/>
                  </a:lnTo>
                  <a:lnTo>
                    <a:pt x="22466" y="16051"/>
                  </a:lnTo>
                  <a:lnTo>
                    <a:pt x="20544" y="14936"/>
                  </a:lnTo>
                  <a:lnTo>
                    <a:pt x="20555" y="14902"/>
                  </a:lnTo>
                  <a:lnTo>
                    <a:pt x="20555" y="14845"/>
                  </a:lnTo>
                  <a:lnTo>
                    <a:pt x="20555" y="14799"/>
                  </a:lnTo>
                  <a:lnTo>
                    <a:pt x="20544" y="14754"/>
                  </a:lnTo>
                  <a:lnTo>
                    <a:pt x="20521" y="14720"/>
                  </a:lnTo>
                  <a:lnTo>
                    <a:pt x="20487" y="14686"/>
                  </a:lnTo>
                  <a:lnTo>
                    <a:pt x="20453" y="14651"/>
                  </a:lnTo>
                  <a:lnTo>
                    <a:pt x="20419" y="14629"/>
                  </a:lnTo>
                  <a:lnTo>
                    <a:pt x="20373" y="14617"/>
                  </a:lnTo>
                  <a:lnTo>
                    <a:pt x="20328" y="14606"/>
                  </a:lnTo>
                  <a:lnTo>
                    <a:pt x="20328" y="12354"/>
                  </a:lnTo>
                  <a:lnTo>
                    <a:pt x="20385" y="12354"/>
                  </a:lnTo>
                  <a:lnTo>
                    <a:pt x="20430" y="12331"/>
                  </a:lnTo>
                  <a:lnTo>
                    <a:pt x="20464" y="12308"/>
                  </a:lnTo>
                  <a:lnTo>
                    <a:pt x="20510" y="12274"/>
                  </a:lnTo>
                  <a:lnTo>
                    <a:pt x="20533" y="12240"/>
                  </a:lnTo>
                  <a:lnTo>
                    <a:pt x="20555" y="12194"/>
                  </a:lnTo>
                  <a:lnTo>
                    <a:pt x="20567" y="12149"/>
                  </a:lnTo>
                  <a:lnTo>
                    <a:pt x="20578" y="12092"/>
                  </a:lnTo>
                  <a:lnTo>
                    <a:pt x="20567" y="12035"/>
                  </a:lnTo>
                  <a:lnTo>
                    <a:pt x="20555" y="11978"/>
                  </a:lnTo>
                  <a:lnTo>
                    <a:pt x="22455" y="10886"/>
                  </a:lnTo>
                  <a:lnTo>
                    <a:pt x="22501" y="10932"/>
                  </a:lnTo>
                  <a:lnTo>
                    <a:pt x="22546" y="10977"/>
                  </a:lnTo>
                  <a:lnTo>
                    <a:pt x="22614" y="11000"/>
                  </a:lnTo>
                  <a:lnTo>
                    <a:pt x="22683" y="11011"/>
                  </a:lnTo>
                  <a:lnTo>
                    <a:pt x="22751" y="11000"/>
                  </a:lnTo>
                  <a:lnTo>
                    <a:pt x="22808" y="10977"/>
                  </a:lnTo>
                  <a:lnTo>
                    <a:pt x="22865" y="10932"/>
                  </a:lnTo>
                  <a:lnTo>
                    <a:pt x="22910" y="10886"/>
                  </a:lnTo>
                  <a:close/>
                  <a:moveTo>
                    <a:pt x="18144" y="10875"/>
                  </a:moveTo>
                  <a:lnTo>
                    <a:pt x="20066" y="11978"/>
                  </a:lnTo>
                  <a:lnTo>
                    <a:pt x="20055" y="12035"/>
                  </a:lnTo>
                  <a:lnTo>
                    <a:pt x="20043" y="12092"/>
                  </a:lnTo>
                  <a:lnTo>
                    <a:pt x="20043" y="12149"/>
                  </a:lnTo>
                  <a:lnTo>
                    <a:pt x="20066" y="12194"/>
                  </a:lnTo>
                  <a:lnTo>
                    <a:pt x="20089" y="12229"/>
                  </a:lnTo>
                  <a:lnTo>
                    <a:pt x="20112" y="12274"/>
                  </a:lnTo>
                  <a:lnTo>
                    <a:pt x="20146" y="12308"/>
                  </a:lnTo>
                  <a:lnTo>
                    <a:pt x="20191" y="12331"/>
                  </a:lnTo>
                  <a:lnTo>
                    <a:pt x="20237" y="12354"/>
                  </a:lnTo>
                  <a:lnTo>
                    <a:pt x="20282" y="12354"/>
                  </a:lnTo>
                  <a:lnTo>
                    <a:pt x="20282" y="14606"/>
                  </a:lnTo>
                  <a:lnTo>
                    <a:pt x="20237" y="14617"/>
                  </a:lnTo>
                  <a:lnTo>
                    <a:pt x="20203" y="14629"/>
                  </a:lnTo>
                  <a:lnTo>
                    <a:pt x="20157" y="14651"/>
                  </a:lnTo>
                  <a:lnTo>
                    <a:pt x="20123" y="14686"/>
                  </a:lnTo>
                  <a:lnTo>
                    <a:pt x="20100" y="14720"/>
                  </a:lnTo>
                  <a:lnTo>
                    <a:pt x="20078" y="14754"/>
                  </a:lnTo>
                  <a:lnTo>
                    <a:pt x="20066" y="14799"/>
                  </a:lnTo>
                  <a:lnTo>
                    <a:pt x="20066" y="14845"/>
                  </a:lnTo>
                  <a:lnTo>
                    <a:pt x="20066" y="14890"/>
                  </a:lnTo>
                  <a:lnTo>
                    <a:pt x="20078" y="14936"/>
                  </a:lnTo>
                  <a:lnTo>
                    <a:pt x="18121" y="16073"/>
                  </a:lnTo>
                  <a:lnTo>
                    <a:pt x="18087" y="16039"/>
                  </a:lnTo>
                  <a:lnTo>
                    <a:pt x="18041" y="16005"/>
                  </a:lnTo>
                  <a:lnTo>
                    <a:pt x="17996" y="15982"/>
                  </a:lnTo>
                  <a:lnTo>
                    <a:pt x="17882" y="15982"/>
                  </a:lnTo>
                  <a:lnTo>
                    <a:pt x="17837" y="16005"/>
                  </a:lnTo>
                  <a:lnTo>
                    <a:pt x="17791" y="16039"/>
                  </a:lnTo>
                  <a:lnTo>
                    <a:pt x="17757" y="16073"/>
                  </a:lnTo>
                  <a:lnTo>
                    <a:pt x="15812" y="14947"/>
                  </a:lnTo>
                  <a:lnTo>
                    <a:pt x="15823" y="14902"/>
                  </a:lnTo>
                  <a:lnTo>
                    <a:pt x="15835" y="14845"/>
                  </a:lnTo>
                  <a:lnTo>
                    <a:pt x="15823" y="14799"/>
                  </a:lnTo>
                  <a:lnTo>
                    <a:pt x="15812" y="14754"/>
                  </a:lnTo>
                  <a:lnTo>
                    <a:pt x="15789" y="14708"/>
                  </a:lnTo>
                  <a:lnTo>
                    <a:pt x="15755" y="14674"/>
                  </a:lnTo>
                  <a:lnTo>
                    <a:pt x="15721" y="14640"/>
                  </a:lnTo>
                  <a:lnTo>
                    <a:pt x="15687" y="14617"/>
                  </a:lnTo>
                  <a:lnTo>
                    <a:pt x="15641" y="14606"/>
                  </a:lnTo>
                  <a:lnTo>
                    <a:pt x="15584" y="14595"/>
                  </a:lnTo>
                  <a:lnTo>
                    <a:pt x="15584" y="12263"/>
                  </a:lnTo>
                  <a:lnTo>
                    <a:pt x="15653" y="12240"/>
                  </a:lnTo>
                  <a:lnTo>
                    <a:pt x="15698" y="12206"/>
                  </a:lnTo>
                  <a:lnTo>
                    <a:pt x="15732" y="12149"/>
                  </a:lnTo>
                  <a:lnTo>
                    <a:pt x="15744" y="12092"/>
                  </a:lnTo>
                  <a:lnTo>
                    <a:pt x="15732" y="12024"/>
                  </a:lnTo>
                  <a:lnTo>
                    <a:pt x="17734" y="10875"/>
                  </a:lnTo>
                  <a:lnTo>
                    <a:pt x="17780" y="10920"/>
                  </a:lnTo>
                  <a:lnTo>
                    <a:pt x="17825" y="10954"/>
                  </a:lnTo>
                  <a:lnTo>
                    <a:pt x="17882" y="10977"/>
                  </a:lnTo>
                  <a:lnTo>
                    <a:pt x="17939" y="10989"/>
                  </a:lnTo>
                  <a:lnTo>
                    <a:pt x="18007" y="10977"/>
                  </a:lnTo>
                  <a:lnTo>
                    <a:pt x="18053" y="10954"/>
                  </a:lnTo>
                  <a:lnTo>
                    <a:pt x="18110" y="10920"/>
                  </a:lnTo>
                  <a:lnTo>
                    <a:pt x="18144" y="10875"/>
                  </a:lnTo>
                  <a:close/>
                  <a:moveTo>
                    <a:pt x="8611" y="10841"/>
                  </a:moveTo>
                  <a:lnTo>
                    <a:pt x="10670" y="12035"/>
                  </a:lnTo>
                  <a:lnTo>
                    <a:pt x="10659" y="12092"/>
                  </a:lnTo>
                  <a:lnTo>
                    <a:pt x="10670" y="12149"/>
                  </a:lnTo>
                  <a:lnTo>
                    <a:pt x="10704" y="12206"/>
                  </a:lnTo>
                  <a:lnTo>
                    <a:pt x="10750" y="12240"/>
                  </a:lnTo>
                  <a:lnTo>
                    <a:pt x="10807" y="12263"/>
                  </a:lnTo>
                  <a:lnTo>
                    <a:pt x="10807" y="14674"/>
                  </a:lnTo>
                  <a:lnTo>
                    <a:pt x="10750" y="14697"/>
                  </a:lnTo>
                  <a:lnTo>
                    <a:pt x="10693" y="14731"/>
                  </a:lnTo>
                  <a:lnTo>
                    <a:pt x="10670" y="14788"/>
                  </a:lnTo>
                  <a:lnTo>
                    <a:pt x="10659" y="14845"/>
                  </a:lnTo>
                  <a:lnTo>
                    <a:pt x="10659" y="14902"/>
                  </a:lnTo>
                  <a:lnTo>
                    <a:pt x="8600" y="16096"/>
                  </a:lnTo>
                  <a:lnTo>
                    <a:pt x="8566" y="16062"/>
                  </a:lnTo>
                  <a:lnTo>
                    <a:pt x="8543" y="16051"/>
                  </a:lnTo>
                  <a:lnTo>
                    <a:pt x="8497" y="16028"/>
                  </a:lnTo>
                  <a:lnTo>
                    <a:pt x="8418" y="16028"/>
                  </a:lnTo>
                  <a:lnTo>
                    <a:pt x="8384" y="16051"/>
                  </a:lnTo>
                  <a:lnTo>
                    <a:pt x="8350" y="16073"/>
                  </a:lnTo>
                  <a:lnTo>
                    <a:pt x="8315" y="16096"/>
                  </a:lnTo>
                  <a:lnTo>
                    <a:pt x="6279" y="14924"/>
                  </a:lnTo>
                  <a:lnTo>
                    <a:pt x="6291" y="14890"/>
                  </a:lnTo>
                  <a:lnTo>
                    <a:pt x="6291" y="14845"/>
                  </a:lnTo>
                  <a:lnTo>
                    <a:pt x="6291" y="14811"/>
                  </a:lnTo>
                  <a:lnTo>
                    <a:pt x="6279" y="14777"/>
                  </a:lnTo>
                  <a:lnTo>
                    <a:pt x="6268" y="14742"/>
                  </a:lnTo>
                  <a:lnTo>
                    <a:pt x="6245" y="14708"/>
                  </a:lnTo>
                  <a:lnTo>
                    <a:pt x="6177" y="14663"/>
                  </a:lnTo>
                  <a:lnTo>
                    <a:pt x="6143" y="14651"/>
                  </a:lnTo>
                  <a:lnTo>
                    <a:pt x="6109" y="14651"/>
                  </a:lnTo>
                  <a:lnTo>
                    <a:pt x="6109" y="12342"/>
                  </a:lnTo>
                  <a:lnTo>
                    <a:pt x="6154" y="12331"/>
                  </a:lnTo>
                  <a:lnTo>
                    <a:pt x="6200" y="12320"/>
                  </a:lnTo>
                  <a:lnTo>
                    <a:pt x="6234" y="12297"/>
                  </a:lnTo>
                  <a:lnTo>
                    <a:pt x="6268" y="12263"/>
                  </a:lnTo>
                  <a:lnTo>
                    <a:pt x="6302" y="12229"/>
                  </a:lnTo>
                  <a:lnTo>
                    <a:pt x="6325" y="12183"/>
                  </a:lnTo>
                  <a:lnTo>
                    <a:pt x="6336" y="12138"/>
                  </a:lnTo>
                  <a:lnTo>
                    <a:pt x="6336" y="12092"/>
                  </a:lnTo>
                  <a:lnTo>
                    <a:pt x="6336" y="12035"/>
                  </a:lnTo>
                  <a:lnTo>
                    <a:pt x="6313" y="11990"/>
                  </a:lnTo>
                  <a:lnTo>
                    <a:pt x="8304" y="10841"/>
                  </a:lnTo>
                  <a:lnTo>
                    <a:pt x="8338" y="10875"/>
                  </a:lnTo>
                  <a:lnTo>
                    <a:pt x="8372" y="10898"/>
                  </a:lnTo>
                  <a:lnTo>
                    <a:pt x="8418" y="10920"/>
                  </a:lnTo>
                  <a:lnTo>
                    <a:pt x="8463" y="10932"/>
                  </a:lnTo>
                  <a:lnTo>
                    <a:pt x="8509" y="10920"/>
                  </a:lnTo>
                  <a:lnTo>
                    <a:pt x="8543" y="10909"/>
                  </a:lnTo>
                  <a:lnTo>
                    <a:pt x="8588" y="10875"/>
                  </a:lnTo>
                  <a:lnTo>
                    <a:pt x="8611" y="10841"/>
                  </a:lnTo>
                  <a:close/>
                  <a:moveTo>
                    <a:pt x="15345" y="14981"/>
                  </a:moveTo>
                  <a:lnTo>
                    <a:pt x="15391" y="15038"/>
                  </a:lnTo>
                  <a:lnTo>
                    <a:pt x="15448" y="15072"/>
                  </a:lnTo>
                  <a:lnTo>
                    <a:pt x="15505" y="15095"/>
                  </a:lnTo>
                  <a:lnTo>
                    <a:pt x="15573" y="15107"/>
                  </a:lnTo>
                  <a:lnTo>
                    <a:pt x="15641" y="15095"/>
                  </a:lnTo>
                  <a:lnTo>
                    <a:pt x="15698" y="15072"/>
                  </a:lnTo>
                  <a:lnTo>
                    <a:pt x="15744" y="15038"/>
                  </a:lnTo>
                  <a:lnTo>
                    <a:pt x="15789" y="14993"/>
                  </a:lnTo>
                  <a:lnTo>
                    <a:pt x="17746" y="16119"/>
                  </a:lnTo>
                  <a:lnTo>
                    <a:pt x="17723" y="16153"/>
                  </a:lnTo>
                  <a:lnTo>
                    <a:pt x="17723" y="16199"/>
                  </a:lnTo>
                  <a:lnTo>
                    <a:pt x="17723" y="16244"/>
                  </a:lnTo>
                  <a:lnTo>
                    <a:pt x="17734" y="16278"/>
                  </a:lnTo>
                  <a:lnTo>
                    <a:pt x="17757" y="16312"/>
                  </a:lnTo>
                  <a:lnTo>
                    <a:pt x="17780" y="16346"/>
                  </a:lnTo>
                  <a:lnTo>
                    <a:pt x="17802" y="16369"/>
                  </a:lnTo>
                  <a:lnTo>
                    <a:pt x="17837" y="16392"/>
                  </a:lnTo>
                  <a:lnTo>
                    <a:pt x="17871" y="16403"/>
                  </a:lnTo>
                  <a:lnTo>
                    <a:pt x="17916" y="16415"/>
                  </a:lnTo>
                  <a:lnTo>
                    <a:pt x="17916" y="18769"/>
                  </a:lnTo>
                  <a:lnTo>
                    <a:pt x="17848" y="18792"/>
                  </a:lnTo>
                  <a:lnTo>
                    <a:pt x="17802" y="18826"/>
                  </a:lnTo>
                  <a:lnTo>
                    <a:pt x="17768" y="18883"/>
                  </a:lnTo>
                  <a:lnTo>
                    <a:pt x="17757" y="18951"/>
                  </a:lnTo>
                  <a:lnTo>
                    <a:pt x="17757" y="19020"/>
                  </a:lnTo>
                  <a:lnTo>
                    <a:pt x="15732" y="20191"/>
                  </a:lnTo>
                  <a:lnTo>
                    <a:pt x="15698" y="20157"/>
                  </a:lnTo>
                  <a:lnTo>
                    <a:pt x="15664" y="20123"/>
                  </a:lnTo>
                  <a:lnTo>
                    <a:pt x="15618" y="20112"/>
                  </a:lnTo>
                  <a:lnTo>
                    <a:pt x="15573" y="20100"/>
                  </a:lnTo>
                  <a:lnTo>
                    <a:pt x="15516" y="20112"/>
                  </a:lnTo>
                  <a:lnTo>
                    <a:pt x="15482" y="20123"/>
                  </a:lnTo>
                  <a:lnTo>
                    <a:pt x="15436" y="20157"/>
                  </a:lnTo>
                  <a:lnTo>
                    <a:pt x="15402" y="20191"/>
                  </a:lnTo>
                  <a:lnTo>
                    <a:pt x="13389" y="19020"/>
                  </a:lnTo>
                  <a:lnTo>
                    <a:pt x="13400" y="18951"/>
                  </a:lnTo>
                  <a:lnTo>
                    <a:pt x="13400" y="18917"/>
                  </a:lnTo>
                  <a:lnTo>
                    <a:pt x="13389" y="18883"/>
                  </a:lnTo>
                  <a:lnTo>
                    <a:pt x="13343" y="18826"/>
                  </a:lnTo>
                  <a:lnTo>
                    <a:pt x="13286" y="18781"/>
                  </a:lnTo>
                  <a:lnTo>
                    <a:pt x="13252" y="18769"/>
                  </a:lnTo>
                  <a:lnTo>
                    <a:pt x="13218" y="18758"/>
                  </a:lnTo>
                  <a:lnTo>
                    <a:pt x="13218" y="16460"/>
                  </a:lnTo>
                  <a:lnTo>
                    <a:pt x="13264" y="16449"/>
                  </a:lnTo>
                  <a:lnTo>
                    <a:pt x="13321" y="16437"/>
                  </a:lnTo>
                  <a:lnTo>
                    <a:pt x="13355" y="16415"/>
                  </a:lnTo>
                  <a:lnTo>
                    <a:pt x="13389" y="16381"/>
                  </a:lnTo>
                  <a:lnTo>
                    <a:pt x="13423" y="16335"/>
                  </a:lnTo>
                  <a:lnTo>
                    <a:pt x="13446" y="16301"/>
                  </a:lnTo>
                  <a:lnTo>
                    <a:pt x="13457" y="16244"/>
                  </a:lnTo>
                  <a:lnTo>
                    <a:pt x="13468" y="16199"/>
                  </a:lnTo>
                  <a:lnTo>
                    <a:pt x="13457" y="16142"/>
                  </a:lnTo>
                  <a:lnTo>
                    <a:pt x="13434" y="16085"/>
                  </a:lnTo>
                  <a:lnTo>
                    <a:pt x="15345" y="14981"/>
                  </a:lnTo>
                  <a:close/>
                  <a:moveTo>
                    <a:pt x="24832" y="14981"/>
                  </a:moveTo>
                  <a:lnTo>
                    <a:pt x="24867" y="15038"/>
                  </a:lnTo>
                  <a:lnTo>
                    <a:pt x="24923" y="15072"/>
                  </a:lnTo>
                  <a:lnTo>
                    <a:pt x="24980" y="15095"/>
                  </a:lnTo>
                  <a:lnTo>
                    <a:pt x="25049" y="15107"/>
                  </a:lnTo>
                  <a:lnTo>
                    <a:pt x="25117" y="15095"/>
                  </a:lnTo>
                  <a:lnTo>
                    <a:pt x="25174" y="15072"/>
                  </a:lnTo>
                  <a:lnTo>
                    <a:pt x="25231" y="15038"/>
                  </a:lnTo>
                  <a:lnTo>
                    <a:pt x="25265" y="14993"/>
                  </a:lnTo>
                  <a:lnTo>
                    <a:pt x="27187" y="16096"/>
                  </a:lnTo>
                  <a:lnTo>
                    <a:pt x="27176" y="16142"/>
                  </a:lnTo>
                  <a:lnTo>
                    <a:pt x="27164" y="16199"/>
                  </a:lnTo>
                  <a:lnTo>
                    <a:pt x="27176" y="16244"/>
                  </a:lnTo>
                  <a:lnTo>
                    <a:pt x="27187" y="16290"/>
                  </a:lnTo>
                  <a:lnTo>
                    <a:pt x="27210" y="16335"/>
                  </a:lnTo>
                  <a:lnTo>
                    <a:pt x="27233" y="16369"/>
                  </a:lnTo>
                  <a:lnTo>
                    <a:pt x="27267" y="16403"/>
                  </a:lnTo>
                  <a:lnTo>
                    <a:pt x="27301" y="16426"/>
                  </a:lnTo>
                  <a:lnTo>
                    <a:pt x="27346" y="16437"/>
                  </a:lnTo>
                  <a:lnTo>
                    <a:pt x="27392" y="16449"/>
                  </a:lnTo>
                  <a:lnTo>
                    <a:pt x="27392" y="18724"/>
                  </a:lnTo>
                  <a:lnTo>
                    <a:pt x="27358" y="18735"/>
                  </a:lnTo>
                  <a:lnTo>
                    <a:pt x="27312" y="18747"/>
                  </a:lnTo>
                  <a:lnTo>
                    <a:pt x="27278" y="18769"/>
                  </a:lnTo>
                  <a:lnTo>
                    <a:pt x="27244" y="18792"/>
                  </a:lnTo>
                  <a:lnTo>
                    <a:pt x="27221" y="18826"/>
                  </a:lnTo>
                  <a:lnTo>
                    <a:pt x="27199" y="18872"/>
                  </a:lnTo>
                  <a:lnTo>
                    <a:pt x="27187" y="18906"/>
                  </a:lnTo>
                  <a:lnTo>
                    <a:pt x="27187" y="18951"/>
                  </a:lnTo>
                  <a:lnTo>
                    <a:pt x="27187" y="18997"/>
                  </a:lnTo>
                  <a:lnTo>
                    <a:pt x="27199" y="19042"/>
                  </a:lnTo>
                  <a:lnTo>
                    <a:pt x="25208" y="20191"/>
                  </a:lnTo>
                  <a:lnTo>
                    <a:pt x="25174" y="20157"/>
                  </a:lnTo>
                  <a:lnTo>
                    <a:pt x="25140" y="20134"/>
                  </a:lnTo>
                  <a:lnTo>
                    <a:pt x="25094" y="20123"/>
                  </a:lnTo>
                  <a:lnTo>
                    <a:pt x="25049" y="20112"/>
                  </a:lnTo>
                  <a:lnTo>
                    <a:pt x="25003" y="20123"/>
                  </a:lnTo>
                  <a:lnTo>
                    <a:pt x="24958" y="20134"/>
                  </a:lnTo>
                  <a:lnTo>
                    <a:pt x="24923" y="20157"/>
                  </a:lnTo>
                  <a:lnTo>
                    <a:pt x="24889" y="20191"/>
                  </a:lnTo>
                  <a:lnTo>
                    <a:pt x="22910" y="19054"/>
                  </a:lnTo>
                  <a:lnTo>
                    <a:pt x="22933" y="19008"/>
                  </a:lnTo>
                  <a:lnTo>
                    <a:pt x="22933" y="18951"/>
                  </a:lnTo>
                  <a:lnTo>
                    <a:pt x="22933" y="18906"/>
                  </a:lnTo>
                  <a:lnTo>
                    <a:pt x="22910" y="18860"/>
                  </a:lnTo>
                  <a:lnTo>
                    <a:pt x="22899" y="18826"/>
                  </a:lnTo>
                  <a:lnTo>
                    <a:pt x="22865" y="18781"/>
                  </a:lnTo>
                  <a:lnTo>
                    <a:pt x="22830" y="18758"/>
                  </a:lnTo>
                  <a:lnTo>
                    <a:pt x="22796" y="18724"/>
                  </a:lnTo>
                  <a:lnTo>
                    <a:pt x="22751" y="18712"/>
                  </a:lnTo>
                  <a:lnTo>
                    <a:pt x="22705" y="18701"/>
                  </a:lnTo>
                  <a:lnTo>
                    <a:pt x="22705" y="16460"/>
                  </a:lnTo>
                  <a:lnTo>
                    <a:pt x="22751" y="16449"/>
                  </a:lnTo>
                  <a:lnTo>
                    <a:pt x="22796" y="16437"/>
                  </a:lnTo>
                  <a:lnTo>
                    <a:pt x="22842" y="16403"/>
                  </a:lnTo>
                  <a:lnTo>
                    <a:pt x="22876" y="16381"/>
                  </a:lnTo>
                  <a:lnTo>
                    <a:pt x="22899" y="16335"/>
                  </a:lnTo>
                  <a:lnTo>
                    <a:pt x="22921" y="16301"/>
                  </a:lnTo>
                  <a:lnTo>
                    <a:pt x="22933" y="16244"/>
                  </a:lnTo>
                  <a:lnTo>
                    <a:pt x="22944" y="16199"/>
                  </a:lnTo>
                  <a:lnTo>
                    <a:pt x="22933" y="16142"/>
                  </a:lnTo>
                  <a:lnTo>
                    <a:pt x="22921" y="16085"/>
                  </a:lnTo>
                  <a:lnTo>
                    <a:pt x="24832" y="14981"/>
                  </a:lnTo>
                  <a:close/>
                  <a:moveTo>
                    <a:pt x="6256" y="14959"/>
                  </a:moveTo>
                  <a:lnTo>
                    <a:pt x="8304" y="16142"/>
                  </a:lnTo>
                  <a:lnTo>
                    <a:pt x="8293" y="16199"/>
                  </a:lnTo>
                  <a:lnTo>
                    <a:pt x="8304" y="16255"/>
                  </a:lnTo>
                  <a:lnTo>
                    <a:pt x="8327" y="16312"/>
                  </a:lnTo>
                  <a:lnTo>
                    <a:pt x="8372" y="16346"/>
                  </a:lnTo>
                  <a:lnTo>
                    <a:pt x="8429" y="16369"/>
                  </a:lnTo>
                  <a:lnTo>
                    <a:pt x="8429" y="18724"/>
                  </a:lnTo>
                  <a:lnTo>
                    <a:pt x="8395" y="18735"/>
                  </a:lnTo>
                  <a:lnTo>
                    <a:pt x="8350" y="18758"/>
                  </a:lnTo>
                  <a:lnTo>
                    <a:pt x="8315" y="18781"/>
                  </a:lnTo>
                  <a:lnTo>
                    <a:pt x="8293" y="18804"/>
                  </a:lnTo>
                  <a:lnTo>
                    <a:pt x="8270" y="18838"/>
                  </a:lnTo>
                  <a:lnTo>
                    <a:pt x="8247" y="18872"/>
                  </a:lnTo>
                  <a:lnTo>
                    <a:pt x="8236" y="18917"/>
                  </a:lnTo>
                  <a:lnTo>
                    <a:pt x="8236" y="18951"/>
                  </a:lnTo>
                  <a:lnTo>
                    <a:pt x="8236" y="18997"/>
                  </a:lnTo>
                  <a:lnTo>
                    <a:pt x="8247" y="19031"/>
                  </a:lnTo>
                  <a:lnTo>
                    <a:pt x="6234" y="20203"/>
                  </a:lnTo>
                  <a:lnTo>
                    <a:pt x="6200" y="20169"/>
                  </a:lnTo>
                  <a:lnTo>
                    <a:pt x="6165" y="20146"/>
                  </a:lnTo>
                  <a:lnTo>
                    <a:pt x="6131" y="20134"/>
                  </a:lnTo>
                  <a:lnTo>
                    <a:pt x="6086" y="20123"/>
                  </a:lnTo>
                  <a:lnTo>
                    <a:pt x="6052" y="20134"/>
                  </a:lnTo>
                  <a:lnTo>
                    <a:pt x="6006" y="20146"/>
                  </a:lnTo>
                  <a:lnTo>
                    <a:pt x="5972" y="20169"/>
                  </a:lnTo>
                  <a:lnTo>
                    <a:pt x="5949" y="20203"/>
                  </a:lnTo>
                  <a:lnTo>
                    <a:pt x="3902" y="19020"/>
                  </a:lnTo>
                  <a:lnTo>
                    <a:pt x="3913" y="18951"/>
                  </a:lnTo>
                  <a:lnTo>
                    <a:pt x="3913" y="18917"/>
                  </a:lnTo>
                  <a:lnTo>
                    <a:pt x="3902" y="18883"/>
                  </a:lnTo>
                  <a:lnTo>
                    <a:pt x="3856" y="18826"/>
                  </a:lnTo>
                  <a:lnTo>
                    <a:pt x="3811" y="18781"/>
                  </a:lnTo>
                  <a:lnTo>
                    <a:pt x="3743" y="18769"/>
                  </a:lnTo>
                  <a:lnTo>
                    <a:pt x="3743" y="16369"/>
                  </a:lnTo>
                  <a:lnTo>
                    <a:pt x="3799" y="16358"/>
                  </a:lnTo>
                  <a:lnTo>
                    <a:pt x="3856" y="16312"/>
                  </a:lnTo>
                  <a:lnTo>
                    <a:pt x="3890" y="16267"/>
                  </a:lnTo>
                  <a:lnTo>
                    <a:pt x="3902" y="16199"/>
                  </a:lnTo>
                  <a:lnTo>
                    <a:pt x="3890" y="16164"/>
                  </a:lnTo>
                  <a:lnTo>
                    <a:pt x="3879" y="16130"/>
                  </a:lnTo>
                  <a:lnTo>
                    <a:pt x="5915" y="14959"/>
                  </a:lnTo>
                  <a:lnTo>
                    <a:pt x="5949" y="14993"/>
                  </a:lnTo>
                  <a:lnTo>
                    <a:pt x="5995" y="15027"/>
                  </a:lnTo>
                  <a:lnTo>
                    <a:pt x="6040" y="15050"/>
                  </a:lnTo>
                  <a:lnTo>
                    <a:pt x="6143" y="15050"/>
                  </a:lnTo>
                  <a:lnTo>
                    <a:pt x="6188" y="15027"/>
                  </a:lnTo>
                  <a:lnTo>
                    <a:pt x="6234" y="15004"/>
                  </a:lnTo>
                  <a:lnTo>
                    <a:pt x="6256" y="14959"/>
                  </a:lnTo>
                  <a:close/>
                  <a:moveTo>
                    <a:pt x="6256" y="23172"/>
                  </a:moveTo>
                  <a:lnTo>
                    <a:pt x="8259" y="24332"/>
                  </a:lnTo>
                  <a:lnTo>
                    <a:pt x="8247" y="24366"/>
                  </a:lnTo>
                  <a:lnTo>
                    <a:pt x="8236" y="24412"/>
                  </a:lnTo>
                  <a:lnTo>
                    <a:pt x="8247" y="24446"/>
                  </a:lnTo>
                  <a:lnTo>
                    <a:pt x="8259" y="24491"/>
                  </a:lnTo>
                  <a:lnTo>
                    <a:pt x="8270" y="24525"/>
                  </a:lnTo>
                  <a:lnTo>
                    <a:pt x="8293" y="24548"/>
                  </a:lnTo>
                  <a:lnTo>
                    <a:pt x="8327" y="24582"/>
                  </a:lnTo>
                  <a:lnTo>
                    <a:pt x="8361" y="24605"/>
                  </a:lnTo>
                  <a:lnTo>
                    <a:pt x="8395" y="24616"/>
                  </a:lnTo>
                  <a:lnTo>
                    <a:pt x="8429" y="24628"/>
                  </a:lnTo>
                  <a:lnTo>
                    <a:pt x="8429" y="26960"/>
                  </a:lnTo>
                  <a:lnTo>
                    <a:pt x="8395" y="26960"/>
                  </a:lnTo>
                  <a:lnTo>
                    <a:pt x="8361" y="26982"/>
                  </a:lnTo>
                  <a:lnTo>
                    <a:pt x="8304" y="27028"/>
                  </a:lnTo>
                  <a:lnTo>
                    <a:pt x="8281" y="27051"/>
                  </a:lnTo>
                  <a:lnTo>
                    <a:pt x="8259" y="27085"/>
                  </a:lnTo>
                  <a:lnTo>
                    <a:pt x="8247" y="27130"/>
                  </a:lnTo>
                  <a:lnTo>
                    <a:pt x="8247" y="27164"/>
                  </a:lnTo>
                  <a:lnTo>
                    <a:pt x="8247" y="27199"/>
                  </a:lnTo>
                  <a:lnTo>
                    <a:pt x="8259" y="27244"/>
                  </a:lnTo>
                  <a:lnTo>
                    <a:pt x="6291" y="28382"/>
                  </a:lnTo>
                  <a:lnTo>
                    <a:pt x="6256" y="28336"/>
                  </a:lnTo>
                  <a:lnTo>
                    <a:pt x="6200" y="28302"/>
                  </a:lnTo>
                  <a:lnTo>
                    <a:pt x="6154" y="28279"/>
                  </a:lnTo>
                  <a:lnTo>
                    <a:pt x="6086" y="28268"/>
                  </a:lnTo>
                  <a:lnTo>
                    <a:pt x="6029" y="28279"/>
                  </a:lnTo>
                  <a:lnTo>
                    <a:pt x="5972" y="28302"/>
                  </a:lnTo>
                  <a:lnTo>
                    <a:pt x="5927" y="28336"/>
                  </a:lnTo>
                  <a:lnTo>
                    <a:pt x="5892" y="28382"/>
                  </a:lnTo>
                  <a:lnTo>
                    <a:pt x="3890" y="27233"/>
                  </a:lnTo>
                  <a:lnTo>
                    <a:pt x="3902" y="27164"/>
                  </a:lnTo>
                  <a:lnTo>
                    <a:pt x="3890" y="27096"/>
                  </a:lnTo>
                  <a:lnTo>
                    <a:pt x="3856" y="27039"/>
                  </a:lnTo>
                  <a:lnTo>
                    <a:pt x="3799" y="27005"/>
                  </a:lnTo>
                  <a:lnTo>
                    <a:pt x="3743" y="26982"/>
                  </a:lnTo>
                  <a:lnTo>
                    <a:pt x="3743" y="24571"/>
                  </a:lnTo>
                  <a:lnTo>
                    <a:pt x="3799" y="24559"/>
                  </a:lnTo>
                  <a:lnTo>
                    <a:pt x="3845" y="24525"/>
                  </a:lnTo>
                  <a:lnTo>
                    <a:pt x="3879" y="24468"/>
                  </a:lnTo>
                  <a:lnTo>
                    <a:pt x="3890" y="24412"/>
                  </a:lnTo>
                  <a:lnTo>
                    <a:pt x="3879" y="24343"/>
                  </a:lnTo>
                  <a:lnTo>
                    <a:pt x="5915" y="23172"/>
                  </a:lnTo>
                  <a:lnTo>
                    <a:pt x="5949" y="23206"/>
                  </a:lnTo>
                  <a:lnTo>
                    <a:pt x="5995" y="23240"/>
                  </a:lnTo>
                  <a:lnTo>
                    <a:pt x="6040" y="23251"/>
                  </a:lnTo>
                  <a:lnTo>
                    <a:pt x="6086" y="23263"/>
                  </a:lnTo>
                  <a:lnTo>
                    <a:pt x="6143" y="23251"/>
                  </a:lnTo>
                  <a:lnTo>
                    <a:pt x="6188" y="23240"/>
                  </a:lnTo>
                  <a:lnTo>
                    <a:pt x="6222" y="23206"/>
                  </a:lnTo>
                  <a:lnTo>
                    <a:pt x="6256" y="23172"/>
                  </a:lnTo>
                  <a:close/>
                  <a:moveTo>
                    <a:pt x="5949" y="31362"/>
                  </a:moveTo>
                  <a:lnTo>
                    <a:pt x="5972" y="31396"/>
                  </a:lnTo>
                  <a:lnTo>
                    <a:pt x="6006" y="31419"/>
                  </a:lnTo>
                  <a:lnTo>
                    <a:pt x="6052" y="31442"/>
                  </a:lnTo>
                  <a:lnTo>
                    <a:pt x="6131" y="31442"/>
                  </a:lnTo>
                  <a:lnTo>
                    <a:pt x="6177" y="31419"/>
                  </a:lnTo>
                  <a:lnTo>
                    <a:pt x="6211" y="31396"/>
                  </a:lnTo>
                  <a:lnTo>
                    <a:pt x="6234" y="31373"/>
                  </a:lnTo>
                  <a:lnTo>
                    <a:pt x="8259" y="32545"/>
                  </a:lnTo>
                  <a:lnTo>
                    <a:pt x="8247" y="32579"/>
                  </a:lnTo>
                  <a:lnTo>
                    <a:pt x="8247" y="32625"/>
                  </a:lnTo>
                  <a:lnTo>
                    <a:pt x="8247" y="32659"/>
                  </a:lnTo>
                  <a:lnTo>
                    <a:pt x="8259" y="32693"/>
                  </a:lnTo>
                  <a:lnTo>
                    <a:pt x="8304" y="32761"/>
                  </a:lnTo>
                  <a:lnTo>
                    <a:pt x="8361" y="32807"/>
                  </a:lnTo>
                  <a:lnTo>
                    <a:pt x="8395" y="32818"/>
                  </a:lnTo>
                  <a:lnTo>
                    <a:pt x="8429" y="32829"/>
                  </a:lnTo>
                  <a:lnTo>
                    <a:pt x="8429" y="35173"/>
                  </a:lnTo>
                  <a:lnTo>
                    <a:pt x="8395" y="35173"/>
                  </a:lnTo>
                  <a:lnTo>
                    <a:pt x="8361" y="35195"/>
                  </a:lnTo>
                  <a:lnTo>
                    <a:pt x="8304" y="35241"/>
                  </a:lnTo>
                  <a:lnTo>
                    <a:pt x="8259" y="35298"/>
                  </a:lnTo>
                  <a:lnTo>
                    <a:pt x="8259" y="35332"/>
                  </a:lnTo>
                  <a:lnTo>
                    <a:pt x="8247" y="35377"/>
                  </a:lnTo>
                  <a:lnTo>
                    <a:pt x="8259" y="35412"/>
                  </a:lnTo>
                  <a:lnTo>
                    <a:pt x="8259" y="35446"/>
                  </a:lnTo>
                  <a:lnTo>
                    <a:pt x="6234" y="36617"/>
                  </a:lnTo>
                  <a:lnTo>
                    <a:pt x="6211" y="36595"/>
                  </a:lnTo>
                  <a:lnTo>
                    <a:pt x="6177" y="36572"/>
                  </a:lnTo>
                  <a:lnTo>
                    <a:pt x="6131" y="36549"/>
                  </a:lnTo>
                  <a:lnTo>
                    <a:pt x="6052" y="36549"/>
                  </a:lnTo>
                  <a:lnTo>
                    <a:pt x="6006" y="36572"/>
                  </a:lnTo>
                  <a:lnTo>
                    <a:pt x="5972" y="36595"/>
                  </a:lnTo>
                  <a:lnTo>
                    <a:pt x="5949" y="36629"/>
                  </a:lnTo>
                  <a:lnTo>
                    <a:pt x="3925" y="35457"/>
                  </a:lnTo>
                  <a:lnTo>
                    <a:pt x="3936" y="35423"/>
                  </a:lnTo>
                  <a:lnTo>
                    <a:pt x="3936" y="35377"/>
                  </a:lnTo>
                  <a:lnTo>
                    <a:pt x="3936" y="35332"/>
                  </a:lnTo>
                  <a:lnTo>
                    <a:pt x="3925" y="35298"/>
                  </a:lnTo>
                  <a:lnTo>
                    <a:pt x="3902" y="35264"/>
                  </a:lnTo>
                  <a:lnTo>
                    <a:pt x="3879" y="35230"/>
                  </a:lnTo>
                  <a:lnTo>
                    <a:pt x="3845" y="35207"/>
                  </a:lnTo>
                  <a:lnTo>
                    <a:pt x="3811" y="35184"/>
                  </a:lnTo>
                  <a:lnTo>
                    <a:pt x="3777" y="35173"/>
                  </a:lnTo>
                  <a:lnTo>
                    <a:pt x="3743" y="35161"/>
                  </a:lnTo>
                  <a:lnTo>
                    <a:pt x="3743" y="32818"/>
                  </a:lnTo>
                  <a:lnTo>
                    <a:pt x="3777" y="32807"/>
                  </a:lnTo>
                  <a:lnTo>
                    <a:pt x="3811" y="32795"/>
                  </a:lnTo>
                  <a:lnTo>
                    <a:pt x="3868" y="32750"/>
                  </a:lnTo>
                  <a:lnTo>
                    <a:pt x="3902" y="32693"/>
                  </a:lnTo>
                  <a:lnTo>
                    <a:pt x="3913" y="32659"/>
                  </a:lnTo>
                  <a:lnTo>
                    <a:pt x="3913" y="32625"/>
                  </a:lnTo>
                  <a:lnTo>
                    <a:pt x="3913" y="32579"/>
                  </a:lnTo>
                  <a:lnTo>
                    <a:pt x="3902" y="32545"/>
                  </a:lnTo>
                  <a:lnTo>
                    <a:pt x="5949" y="31362"/>
                  </a:lnTo>
                  <a:close/>
                  <a:moveTo>
                    <a:pt x="8634" y="35491"/>
                  </a:moveTo>
                  <a:lnTo>
                    <a:pt x="10647" y="36651"/>
                  </a:lnTo>
                  <a:lnTo>
                    <a:pt x="10636" y="36720"/>
                  </a:lnTo>
                  <a:lnTo>
                    <a:pt x="10647" y="36788"/>
                  </a:lnTo>
                  <a:lnTo>
                    <a:pt x="10681" y="36845"/>
                  </a:lnTo>
                  <a:lnTo>
                    <a:pt x="10738" y="36890"/>
                  </a:lnTo>
                  <a:lnTo>
                    <a:pt x="10807" y="36913"/>
                  </a:lnTo>
                  <a:lnTo>
                    <a:pt x="10807" y="39279"/>
                  </a:lnTo>
                  <a:lnTo>
                    <a:pt x="10738" y="39302"/>
                  </a:lnTo>
                  <a:lnTo>
                    <a:pt x="10681" y="39347"/>
                  </a:lnTo>
                  <a:lnTo>
                    <a:pt x="10636" y="39404"/>
                  </a:lnTo>
                  <a:lnTo>
                    <a:pt x="10625" y="39438"/>
                  </a:lnTo>
                  <a:lnTo>
                    <a:pt x="10625" y="39484"/>
                  </a:lnTo>
                  <a:lnTo>
                    <a:pt x="10625" y="39518"/>
                  </a:lnTo>
                  <a:lnTo>
                    <a:pt x="10636" y="39552"/>
                  </a:lnTo>
                  <a:lnTo>
                    <a:pt x="8668" y="40690"/>
                  </a:lnTo>
                  <a:lnTo>
                    <a:pt x="8623" y="40644"/>
                  </a:lnTo>
                  <a:lnTo>
                    <a:pt x="8577" y="40610"/>
                  </a:lnTo>
                  <a:lnTo>
                    <a:pt x="8520" y="40587"/>
                  </a:lnTo>
                  <a:lnTo>
                    <a:pt x="8395" y="40587"/>
                  </a:lnTo>
                  <a:lnTo>
                    <a:pt x="8338" y="40610"/>
                  </a:lnTo>
                  <a:lnTo>
                    <a:pt x="8293" y="40644"/>
                  </a:lnTo>
                  <a:lnTo>
                    <a:pt x="8247" y="40690"/>
                  </a:lnTo>
                  <a:lnTo>
                    <a:pt x="6313" y="39575"/>
                  </a:lnTo>
                  <a:lnTo>
                    <a:pt x="6336" y="39529"/>
                  </a:lnTo>
                  <a:lnTo>
                    <a:pt x="6336" y="39484"/>
                  </a:lnTo>
                  <a:lnTo>
                    <a:pt x="6336" y="39438"/>
                  </a:lnTo>
                  <a:lnTo>
                    <a:pt x="6325" y="39393"/>
                  </a:lnTo>
                  <a:lnTo>
                    <a:pt x="6302" y="39347"/>
                  </a:lnTo>
                  <a:lnTo>
                    <a:pt x="6268" y="39313"/>
                  </a:lnTo>
                  <a:lnTo>
                    <a:pt x="6234" y="39279"/>
                  </a:lnTo>
                  <a:lnTo>
                    <a:pt x="6200" y="39256"/>
                  </a:lnTo>
                  <a:lnTo>
                    <a:pt x="6154" y="39245"/>
                  </a:lnTo>
                  <a:lnTo>
                    <a:pt x="6109" y="39234"/>
                  </a:lnTo>
                  <a:lnTo>
                    <a:pt x="6109" y="36902"/>
                  </a:lnTo>
                  <a:lnTo>
                    <a:pt x="6165" y="36879"/>
                  </a:lnTo>
                  <a:lnTo>
                    <a:pt x="6222" y="36845"/>
                  </a:lnTo>
                  <a:lnTo>
                    <a:pt x="6256" y="36788"/>
                  </a:lnTo>
                  <a:lnTo>
                    <a:pt x="6268" y="36720"/>
                  </a:lnTo>
                  <a:lnTo>
                    <a:pt x="6256" y="36663"/>
                  </a:lnTo>
                  <a:lnTo>
                    <a:pt x="8281" y="35491"/>
                  </a:lnTo>
                  <a:lnTo>
                    <a:pt x="8315" y="35525"/>
                  </a:lnTo>
                  <a:lnTo>
                    <a:pt x="8361" y="35559"/>
                  </a:lnTo>
                  <a:lnTo>
                    <a:pt x="8406" y="35582"/>
                  </a:lnTo>
                  <a:lnTo>
                    <a:pt x="8509" y="35582"/>
                  </a:lnTo>
                  <a:lnTo>
                    <a:pt x="8566" y="35559"/>
                  </a:lnTo>
                  <a:lnTo>
                    <a:pt x="8600" y="35537"/>
                  </a:lnTo>
                  <a:lnTo>
                    <a:pt x="8634" y="35491"/>
                  </a:lnTo>
                  <a:close/>
                  <a:moveTo>
                    <a:pt x="3538" y="35491"/>
                  </a:moveTo>
                  <a:lnTo>
                    <a:pt x="3572" y="35537"/>
                  </a:lnTo>
                  <a:lnTo>
                    <a:pt x="3617" y="35571"/>
                  </a:lnTo>
                  <a:lnTo>
                    <a:pt x="3663" y="35582"/>
                  </a:lnTo>
                  <a:lnTo>
                    <a:pt x="3720" y="35594"/>
                  </a:lnTo>
                  <a:lnTo>
                    <a:pt x="3777" y="35582"/>
                  </a:lnTo>
                  <a:lnTo>
                    <a:pt x="3822" y="35571"/>
                  </a:lnTo>
                  <a:lnTo>
                    <a:pt x="3868" y="35537"/>
                  </a:lnTo>
                  <a:lnTo>
                    <a:pt x="3902" y="35503"/>
                  </a:lnTo>
                  <a:lnTo>
                    <a:pt x="5927" y="36663"/>
                  </a:lnTo>
                  <a:lnTo>
                    <a:pt x="5915" y="36720"/>
                  </a:lnTo>
                  <a:lnTo>
                    <a:pt x="5927" y="36788"/>
                  </a:lnTo>
                  <a:lnTo>
                    <a:pt x="5961" y="36833"/>
                  </a:lnTo>
                  <a:lnTo>
                    <a:pt x="6006" y="36879"/>
                  </a:lnTo>
                  <a:lnTo>
                    <a:pt x="6063" y="36902"/>
                  </a:lnTo>
                  <a:lnTo>
                    <a:pt x="6063" y="39234"/>
                  </a:lnTo>
                  <a:lnTo>
                    <a:pt x="6018" y="39245"/>
                  </a:lnTo>
                  <a:lnTo>
                    <a:pt x="5972" y="39256"/>
                  </a:lnTo>
                  <a:lnTo>
                    <a:pt x="5938" y="39279"/>
                  </a:lnTo>
                  <a:lnTo>
                    <a:pt x="5904" y="39313"/>
                  </a:lnTo>
                  <a:lnTo>
                    <a:pt x="5881" y="39347"/>
                  </a:lnTo>
                  <a:lnTo>
                    <a:pt x="5858" y="39393"/>
                  </a:lnTo>
                  <a:lnTo>
                    <a:pt x="5847" y="39438"/>
                  </a:lnTo>
                  <a:lnTo>
                    <a:pt x="5847" y="39484"/>
                  </a:lnTo>
                  <a:lnTo>
                    <a:pt x="5847" y="39529"/>
                  </a:lnTo>
                  <a:lnTo>
                    <a:pt x="5858" y="39575"/>
                  </a:lnTo>
                  <a:lnTo>
                    <a:pt x="3856" y="40735"/>
                  </a:lnTo>
                  <a:lnTo>
                    <a:pt x="3834" y="40701"/>
                  </a:lnTo>
                  <a:lnTo>
                    <a:pt x="3799" y="40678"/>
                  </a:lnTo>
                  <a:lnTo>
                    <a:pt x="3765" y="40667"/>
                  </a:lnTo>
                  <a:lnTo>
                    <a:pt x="3720" y="40656"/>
                  </a:lnTo>
                  <a:lnTo>
                    <a:pt x="3674" y="40667"/>
                  </a:lnTo>
                  <a:lnTo>
                    <a:pt x="3640" y="40678"/>
                  </a:lnTo>
                  <a:lnTo>
                    <a:pt x="3606" y="40701"/>
                  </a:lnTo>
                  <a:lnTo>
                    <a:pt x="3583" y="40735"/>
                  </a:lnTo>
                  <a:lnTo>
                    <a:pt x="1547" y="39552"/>
                  </a:lnTo>
                  <a:lnTo>
                    <a:pt x="1547" y="39518"/>
                  </a:lnTo>
                  <a:lnTo>
                    <a:pt x="1558" y="39484"/>
                  </a:lnTo>
                  <a:lnTo>
                    <a:pt x="1558" y="39438"/>
                  </a:lnTo>
                  <a:lnTo>
                    <a:pt x="1547" y="39404"/>
                  </a:lnTo>
                  <a:lnTo>
                    <a:pt x="1524" y="39370"/>
                  </a:lnTo>
                  <a:lnTo>
                    <a:pt x="1502" y="39336"/>
                  </a:lnTo>
                  <a:lnTo>
                    <a:pt x="1479" y="39313"/>
                  </a:lnTo>
                  <a:lnTo>
                    <a:pt x="1445" y="39302"/>
                  </a:lnTo>
                  <a:lnTo>
                    <a:pt x="1411" y="39279"/>
                  </a:lnTo>
                  <a:lnTo>
                    <a:pt x="1365" y="39279"/>
                  </a:lnTo>
                  <a:lnTo>
                    <a:pt x="1365" y="36970"/>
                  </a:lnTo>
                  <a:lnTo>
                    <a:pt x="1411" y="36959"/>
                  </a:lnTo>
                  <a:lnTo>
                    <a:pt x="1456" y="36947"/>
                  </a:lnTo>
                  <a:lnTo>
                    <a:pt x="1490" y="36913"/>
                  </a:lnTo>
                  <a:lnTo>
                    <a:pt x="1524" y="36890"/>
                  </a:lnTo>
                  <a:lnTo>
                    <a:pt x="1558" y="36856"/>
                  </a:lnTo>
                  <a:lnTo>
                    <a:pt x="1581" y="36811"/>
                  </a:lnTo>
                  <a:lnTo>
                    <a:pt x="1593" y="36765"/>
                  </a:lnTo>
                  <a:lnTo>
                    <a:pt x="1593" y="36720"/>
                  </a:lnTo>
                  <a:lnTo>
                    <a:pt x="1593" y="36674"/>
                  </a:lnTo>
                  <a:lnTo>
                    <a:pt x="1570" y="36629"/>
                  </a:lnTo>
                  <a:lnTo>
                    <a:pt x="3538" y="35491"/>
                  </a:lnTo>
                  <a:close/>
                  <a:moveTo>
                    <a:pt x="3640" y="0"/>
                  </a:moveTo>
                  <a:lnTo>
                    <a:pt x="3697" y="11"/>
                  </a:lnTo>
                  <a:lnTo>
                    <a:pt x="3697" y="2298"/>
                  </a:lnTo>
                  <a:lnTo>
                    <a:pt x="3652" y="2309"/>
                  </a:lnTo>
                  <a:lnTo>
                    <a:pt x="3606" y="2332"/>
                  </a:lnTo>
                  <a:lnTo>
                    <a:pt x="3572" y="2355"/>
                  </a:lnTo>
                  <a:lnTo>
                    <a:pt x="3538" y="2377"/>
                  </a:lnTo>
                  <a:lnTo>
                    <a:pt x="3515" y="2412"/>
                  </a:lnTo>
                  <a:lnTo>
                    <a:pt x="3504" y="2446"/>
                  </a:lnTo>
                  <a:lnTo>
                    <a:pt x="3492" y="2491"/>
                  </a:lnTo>
                  <a:lnTo>
                    <a:pt x="3481" y="2537"/>
                  </a:lnTo>
                  <a:lnTo>
                    <a:pt x="3481" y="2571"/>
                  </a:lnTo>
                  <a:lnTo>
                    <a:pt x="3492" y="2616"/>
                  </a:lnTo>
                  <a:lnTo>
                    <a:pt x="1490" y="3777"/>
                  </a:lnTo>
                  <a:lnTo>
                    <a:pt x="1456" y="3754"/>
                  </a:lnTo>
                  <a:lnTo>
                    <a:pt x="1422" y="3731"/>
                  </a:lnTo>
                  <a:lnTo>
                    <a:pt x="1388" y="3720"/>
                  </a:lnTo>
                  <a:lnTo>
                    <a:pt x="1354" y="3708"/>
                  </a:lnTo>
                  <a:lnTo>
                    <a:pt x="1308" y="3720"/>
                  </a:lnTo>
                  <a:lnTo>
                    <a:pt x="1274" y="3731"/>
                  </a:lnTo>
                  <a:lnTo>
                    <a:pt x="1240" y="3754"/>
                  </a:lnTo>
                  <a:lnTo>
                    <a:pt x="1217" y="3777"/>
                  </a:lnTo>
                  <a:lnTo>
                    <a:pt x="0" y="3083"/>
                  </a:lnTo>
                  <a:lnTo>
                    <a:pt x="0" y="3140"/>
                  </a:lnTo>
                  <a:lnTo>
                    <a:pt x="1194" y="3822"/>
                  </a:lnTo>
                  <a:lnTo>
                    <a:pt x="1183" y="3879"/>
                  </a:lnTo>
                  <a:lnTo>
                    <a:pt x="1194" y="3947"/>
                  </a:lnTo>
                  <a:lnTo>
                    <a:pt x="1217" y="3993"/>
                  </a:lnTo>
                  <a:lnTo>
                    <a:pt x="1263" y="4027"/>
                  </a:lnTo>
                  <a:lnTo>
                    <a:pt x="1320" y="4050"/>
                  </a:lnTo>
                  <a:lnTo>
                    <a:pt x="1320" y="6404"/>
                  </a:lnTo>
                  <a:lnTo>
                    <a:pt x="1274" y="6416"/>
                  </a:lnTo>
                  <a:lnTo>
                    <a:pt x="1240" y="6427"/>
                  </a:lnTo>
                  <a:lnTo>
                    <a:pt x="1206" y="6450"/>
                  </a:lnTo>
                  <a:lnTo>
                    <a:pt x="1172" y="6484"/>
                  </a:lnTo>
                  <a:lnTo>
                    <a:pt x="1149" y="6518"/>
                  </a:lnTo>
                  <a:lnTo>
                    <a:pt x="1126" y="6552"/>
                  </a:lnTo>
                  <a:lnTo>
                    <a:pt x="1115" y="6598"/>
                  </a:lnTo>
                  <a:lnTo>
                    <a:pt x="1115" y="6643"/>
                  </a:lnTo>
                  <a:lnTo>
                    <a:pt x="1115" y="6677"/>
                  </a:lnTo>
                  <a:lnTo>
                    <a:pt x="1126" y="6723"/>
                  </a:lnTo>
                  <a:lnTo>
                    <a:pt x="0" y="7371"/>
                  </a:lnTo>
                  <a:lnTo>
                    <a:pt x="0" y="7428"/>
                  </a:lnTo>
                  <a:lnTo>
                    <a:pt x="1149" y="6768"/>
                  </a:lnTo>
                  <a:lnTo>
                    <a:pt x="1183" y="6814"/>
                  </a:lnTo>
                  <a:lnTo>
                    <a:pt x="1229" y="6848"/>
                  </a:lnTo>
                  <a:lnTo>
                    <a:pt x="1285" y="6871"/>
                  </a:lnTo>
                  <a:lnTo>
                    <a:pt x="1354" y="6882"/>
                  </a:lnTo>
                  <a:lnTo>
                    <a:pt x="1411" y="6871"/>
                  </a:lnTo>
                  <a:lnTo>
                    <a:pt x="1467" y="6848"/>
                  </a:lnTo>
                  <a:lnTo>
                    <a:pt x="1513" y="6814"/>
                  </a:lnTo>
                  <a:lnTo>
                    <a:pt x="1558" y="6768"/>
                  </a:lnTo>
                  <a:lnTo>
                    <a:pt x="3538" y="7917"/>
                  </a:lnTo>
                  <a:lnTo>
                    <a:pt x="3526" y="7951"/>
                  </a:lnTo>
                  <a:lnTo>
                    <a:pt x="3526" y="7986"/>
                  </a:lnTo>
                  <a:lnTo>
                    <a:pt x="3526" y="8031"/>
                  </a:lnTo>
                  <a:lnTo>
                    <a:pt x="3538" y="8065"/>
                  </a:lnTo>
                  <a:lnTo>
                    <a:pt x="3561" y="8099"/>
                  </a:lnTo>
                  <a:lnTo>
                    <a:pt x="3583" y="8122"/>
                  </a:lnTo>
                  <a:lnTo>
                    <a:pt x="3617" y="8145"/>
                  </a:lnTo>
                  <a:lnTo>
                    <a:pt x="3640" y="8168"/>
                  </a:lnTo>
                  <a:lnTo>
                    <a:pt x="3686" y="8179"/>
                  </a:lnTo>
                  <a:lnTo>
                    <a:pt x="3754" y="8179"/>
                  </a:lnTo>
                  <a:lnTo>
                    <a:pt x="3799" y="8168"/>
                  </a:lnTo>
                  <a:lnTo>
                    <a:pt x="3834" y="8145"/>
                  </a:lnTo>
                  <a:lnTo>
                    <a:pt x="3856" y="8122"/>
                  </a:lnTo>
                  <a:lnTo>
                    <a:pt x="3879" y="8099"/>
                  </a:lnTo>
                  <a:lnTo>
                    <a:pt x="3902" y="8065"/>
                  </a:lnTo>
                  <a:lnTo>
                    <a:pt x="3913" y="8031"/>
                  </a:lnTo>
                  <a:lnTo>
                    <a:pt x="3913" y="7986"/>
                  </a:lnTo>
                  <a:lnTo>
                    <a:pt x="3913" y="7951"/>
                  </a:lnTo>
                  <a:lnTo>
                    <a:pt x="3902" y="7906"/>
                  </a:lnTo>
                  <a:lnTo>
                    <a:pt x="5938" y="6734"/>
                  </a:lnTo>
                  <a:lnTo>
                    <a:pt x="5972" y="6768"/>
                  </a:lnTo>
                  <a:lnTo>
                    <a:pt x="6006" y="6791"/>
                  </a:lnTo>
                  <a:lnTo>
                    <a:pt x="6040" y="6814"/>
                  </a:lnTo>
                  <a:lnTo>
                    <a:pt x="6131" y="6814"/>
                  </a:lnTo>
                  <a:lnTo>
                    <a:pt x="6177" y="6791"/>
                  </a:lnTo>
                  <a:lnTo>
                    <a:pt x="6211" y="6768"/>
                  </a:lnTo>
                  <a:lnTo>
                    <a:pt x="6234" y="6734"/>
                  </a:lnTo>
                  <a:lnTo>
                    <a:pt x="8270" y="7906"/>
                  </a:lnTo>
                  <a:lnTo>
                    <a:pt x="8259" y="7951"/>
                  </a:lnTo>
                  <a:lnTo>
                    <a:pt x="8247" y="7986"/>
                  </a:lnTo>
                  <a:lnTo>
                    <a:pt x="8259" y="8031"/>
                  </a:lnTo>
                  <a:lnTo>
                    <a:pt x="8270" y="8065"/>
                  </a:lnTo>
                  <a:lnTo>
                    <a:pt x="8304" y="8122"/>
                  </a:lnTo>
                  <a:lnTo>
                    <a:pt x="8361" y="8168"/>
                  </a:lnTo>
                  <a:lnTo>
                    <a:pt x="8395" y="8190"/>
                  </a:lnTo>
                  <a:lnTo>
                    <a:pt x="8429" y="8190"/>
                  </a:lnTo>
                  <a:lnTo>
                    <a:pt x="8429" y="10568"/>
                  </a:lnTo>
                  <a:lnTo>
                    <a:pt x="8372" y="10590"/>
                  </a:lnTo>
                  <a:lnTo>
                    <a:pt x="8327" y="10625"/>
                  </a:lnTo>
                  <a:lnTo>
                    <a:pt x="8293" y="10681"/>
                  </a:lnTo>
                  <a:lnTo>
                    <a:pt x="8281" y="10750"/>
                  </a:lnTo>
                  <a:lnTo>
                    <a:pt x="8293" y="10795"/>
                  </a:lnTo>
                  <a:lnTo>
                    <a:pt x="6291" y="11956"/>
                  </a:lnTo>
                  <a:lnTo>
                    <a:pt x="6256" y="11910"/>
                  </a:lnTo>
                  <a:lnTo>
                    <a:pt x="6211" y="11876"/>
                  </a:lnTo>
                  <a:lnTo>
                    <a:pt x="6154" y="11853"/>
                  </a:lnTo>
                  <a:lnTo>
                    <a:pt x="6086" y="11842"/>
                  </a:lnTo>
                  <a:lnTo>
                    <a:pt x="6040" y="11853"/>
                  </a:lnTo>
                  <a:lnTo>
                    <a:pt x="5995" y="11865"/>
                  </a:lnTo>
                  <a:lnTo>
                    <a:pt x="5949" y="11887"/>
                  </a:lnTo>
                  <a:lnTo>
                    <a:pt x="5915" y="11921"/>
                  </a:lnTo>
                  <a:lnTo>
                    <a:pt x="5881" y="11956"/>
                  </a:lnTo>
                  <a:lnTo>
                    <a:pt x="5858" y="12001"/>
                  </a:lnTo>
                  <a:lnTo>
                    <a:pt x="5847" y="12047"/>
                  </a:lnTo>
                  <a:lnTo>
                    <a:pt x="5847" y="12092"/>
                  </a:lnTo>
                  <a:lnTo>
                    <a:pt x="5847" y="12138"/>
                  </a:lnTo>
                  <a:lnTo>
                    <a:pt x="5858" y="12183"/>
                  </a:lnTo>
                  <a:lnTo>
                    <a:pt x="5881" y="12217"/>
                  </a:lnTo>
                  <a:lnTo>
                    <a:pt x="5904" y="12263"/>
                  </a:lnTo>
                  <a:lnTo>
                    <a:pt x="5938" y="12285"/>
                  </a:lnTo>
                  <a:lnTo>
                    <a:pt x="5972" y="12308"/>
                  </a:lnTo>
                  <a:lnTo>
                    <a:pt x="6018" y="12331"/>
                  </a:lnTo>
                  <a:lnTo>
                    <a:pt x="6063" y="12342"/>
                  </a:lnTo>
                  <a:lnTo>
                    <a:pt x="6063" y="14651"/>
                  </a:lnTo>
                  <a:lnTo>
                    <a:pt x="5995" y="14674"/>
                  </a:lnTo>
                  <a:lnTo>
                    <a:pt x="5938" y="14720"/>
                  </a:lnTo>
                  <a:lnTo>
                    <a:pt x="5904" y="14777"/>
                  </a:lnTo>
                  <a:lnTo>
                    <a:pt x="5892" y="14811"/>
                  </a:lnTo>
                  <a:lnTo>
                    <a:pt x="5881" y="14845"/>
                  </a:lnTo>
                  <a:lnTo>
                    <a:pt x="5904" y="14913"/>
                  </a:lnTo>
                  <a:lnTo>
                    <a:pt x="3856" y="16096"/>
                  </a:lnTo>
                  <a:lnTo>
                    <a:pt x="3834" y="16062"/>
                  </a:lnTo>
                  <a:lnTo>
                    <a:pt x="3799" y="16039"/>
                  </a:lnTo>
                  <a:lnTo>
                    <a:pt x="3765" y="16028"/>
                  </a:lnTo>
                  <a:lnTo>
                    <a:pt x="3720" y="16017"/>
                  </a:lnTo>
                  <a:lnTo>
                    <a:pt x="3674" y="16028"/>
                  </a:lnTo>
                  <a:lnTo>
                    <a:pt x="3640" y="16039"/>
                  </a:lnTo>
                  <a:lnTo>
                    <a:pt x="3606" y="16062"/>
                  </a:lnTo>
                  <a:lnTo>
                    <a:pt x="3572" y="16096"/>
                  </a:lnTo>
                  <a:lnTo>
                    <a:pt x="1547" y="14924"/>
                  </a:lnTo>
                  <a:lnTo>
                    <a:pt x="1547" y="14890"/>
                  </a:lnTo>
                  <a:lnTo>
                    <a:pt x="1558" y="14845"/>
                  </a:lnTo>
                  <a:lnTo>
                    <a:pt x="1547" y="14811"/>
                  </a:lnTo>
                  <a:lnTo>
                    <a:pt x="1536" y="14765"/>
                  </a:lnTo>
                  <a:lnTo>
                    <a:pt x="1524" y="14731"/>
                  </a:lnTo>
                  <a:lnTo>
                    <a:pt x="1502" y="14708"/>
                  </a:lnTo>
                  <a:lnTo>
                    <a:pt x="1467" y="14674"/>
                  </a:lnTo>
                  <a:lnTo>
                    <a:pt x="1433" y="14663"/>
                  </a:lnTo>
                  <a:lnTo>
                    <a:pt x="1388" y="14651"/>
                  </a:lnTo>
                  <a:lnTo>
                    <a:pt x="1354" y="14640"/>
                  </a:lnTo>
                  <a:lnTo>
                    <a:pt x="1308" y="14651"/>
                  </a:lnTo>
                  <a:lnTo>
                    <a:pt x="1274" y="14663"/>
                  </a:lnTo>
                  <a:lnTo>
                    <a:pt x="1240" y="14674"/>
                  </a:lnTo>
                  <a:lnTo>
                    <a:pt x="1206" y="14708"/>
                  </a:lnTo>
                  <a:lnTo>
                    <a:pt x="1183" y="14731"/>
                  </a:lnTo>
                  <a:lnTo>
                    <a:pt x="1160" y="14765"/>
                  </a:lnTo>
                  <a:lnTo>
                    <a:pt x="1149" y="14811"/>
                  </a:lnTo>
                  <a:lnTo>
                    <a:pt x="1149" y="14845"/>
                  </a:lnTo>
                  <a:lnTo>
                    <a:pt x="1160" y="14913"/>
                  </a:lnTo>
                  <a:lnTo>
                    <a:pt x="0" y="15584"/>
                  </a:lnTo>
                  <a:lnTo>
                    <a:pt x="0" y="15641"/>
                  </a:lnTo>
                  <a:lnTo>
                    <a:pt x="1172" y="14959"/>
                  </a:lnTo>
                  <a:lnTo>
                    <a:pt x="1206" y="14993"/>
                  </a:lnTo>
                  <a:lnTo>
                    <a:pt x="1251" y="15027"/>
                  </a:lnTo>
                  <a:lnTo>
                    <a:pt x="1297" y="15050"/>
                  </a:lnTo>
                  <a:lnTo>
                    <a:pt x="1354" y="15061"/>
                  </a:lnTo>
                  <a:lnTo>
                    <a:pt x="1399" y="15050"/>
                  </a:lnTo>
                  <a:lnTo>
                    <a:pt x="1445" y="15027"/>
                  </a:lnTo>
                  <a:lnTo>
                    <a:pt x="1490" y="15004"/>
                  </a:lnTo>
                  <a:lnTo>
                    <a:pt x="1524" y="14959"/>
                  </a:lnTo>
                  <a:lnTo>
                    <a:pt x="3549" y="16142"/>
                  </a:lnTo>
                  <a:lnTo>
                    <a:pt x="3538" y="16199"/>
                  </a:lnTo>
                  <a:lnTo>
                    <a:pt x="3549" y="16267"/>
                  </a:lnTo>
                  <a:lnTo>
                    <a:pt x="3583" y="16312"/>
                  </a:lnTo>
                  <a:lnTo>
                    <a:pt x="3629" y="16358"/>
                  </a:lnTo>
                  <a:lnTo>
                    <a:pt x="3697" y="16369"/>
                  </a:lnTo>
                  <a:lnTo>
                    <a:pt x="3697" y="18769"/>
                  </a:lnTo>
                  <a:lnTo>
                    <a:pt x="3629" y="18792"/>
                  </a:lnTo>
                  <a:lnTo>
                    <a:pt x="3572" y="18826"/>
                  </a:lnTo>
                  <a:lnTo>
                    <a:pt x="3538" y="18883"/>
                  </a:lnTo>
                  <a:lnTo>
                    <a:pt x="3526" y="18951"/>
                  </a:lnTo>
                  <a:lnTo>
                    <a:pt x="3538" y="19020"/>
                  </a:lnTo>
                  <a:lnTo>
                    <a:pt x="1502" y="20191"/>
                  </a:lnTo>
                  <a:lnTo>
                    <a:pt x="1467" y="20169"/>
                  </a:lnTo>
                  <a:lnTo>
                    <a:pt x="1433" y="20134"/>
                  </a:lnTo>
                  <a:lnTo>
                    <a:pt x="1399" y="20123"/>
                  </a:lnTo>
                  <a:lnTo>
                    <a:pt x="1308" y="20123"/>
                  </a:lnTo>
                  <a:lnTo>
                    <a:pt x="1263" y="20146"/>
                  </a:lnTo>
                  <a:lnTo>
                    <a:pt x="1229" y="20169"/>
                  </a:lnTo>
                  <a:lnTo>
                    <a:pt x="1194" y="20203"/>
                  </a:lnTo>
                  <a:lnTo>
                    <a:pt x="0" y="19509"/>
                  </a:lnTo>
                  <a:lnTo>
                    <a:pt x="0" y="19554"/>
                  </a:lnTo>
                  <a:lnTo>
                    <a:pt x="1183" y="20237"/>
                  </a:lnTo>
                  <a:lnTo>
                    <a:pt x="1172" y="20305"/>
                  </a:lnTo>
                  <a:lnTo>
                    <a:pt x="1183" y="20362"/>
                  </a:lnTo>
                  <a:lnTo>
                    <a:pt x="1206" y="20419"/>
                  </a:lnTo>
                  <a:lnTo>
                    <a:pt x="1263" y="20464"/>
                  </a:lnTo>
                  <a:lnTo>
                    <a:pt x="1320" y="20487"/>
                  </a:lnTo>
                  <a:lnTo>
                    <a:pt x="1320" y="22830"/>
                  </a:lnTo>
                  <a:lnTo>
                    <a:pt x="1285" y="22842"/>
                  </a:lnTo>
                  <a:lnTo>
                    <a:pt x="1240" y="22865"/>
                  </a:lnTo>
                  <a:lnTo>
                    <a:pt x="1206" y="22887"/>
                  </a:lnTo>
                  <a:lnTo>
                    <a:pt x="1183" y="22910"/>
                  </a:lnTo>
                  <a:lnTo>
                    <a:pt x="1160" y="22944"/>
                  </a:lnTo>
                  <a:lnTo>
                    <a:pt x="1138" y="22978"/>
                  </a:lnTo>
                  <a:lnTo>
                    <a:pt x="1126" y="23012"/>
                  </a:lnTo>
                  <a:lnTo>
                    <a:pt x="1126" y="23058"/>
                  </a:lnTo>
                  <a:lnTo>
                    <a:pt x="1126" y="23103"/>
                  </a:lnTo>
                  <a:lnTo>
                    <a:pt x="1138" y="23138"/>
                  </a:lnTo>
                  <a:lnTo>
                    <a:pt x="0" y="23797"/>
                  </a:lnTo>
                  <a:lnTo>
                    <a:pt x="0" y="23843"/>
                  </a:lnTo>
                  <a:lnTo>
                    <a:pt x="1160" y="23183"/>
                  </a:lnTo>
                  <a:lnTo>
                    <a:pt x="1194" y="23229"/>
                  </a:lnTo>
                  <a:lnTo>
                    <a:pt x="1240" y="23263"/>
                  </a:lnTo>
                  <a:lnTo>
                    <a:pt x="1297" y="23285"/>
                  </a:lnTo>
                  <a:lnTo>
                    <a:pt x="1411" y="23285"/>
                  </a:lnTo>
                  <a:lnTo>
                    <a:pt x="1456" y="23263"/>
                  </a:lnTo>
                  <a:lnTo>
                    <a:pt x="1502" y="23229"/>
                  </a:lnTo>
                  <a:lnTo>
                    <a:pt x="1536" y="23183"/>
                  </a:lnTo>
                  <a:lnTo>
                    <a:pt x="3561" y="24355"/>
                  </a:lnTo>
                  <a:lnTo>
                    <a:pt x="3549" y="24412"/>
                  </a:lnTo>
                  <a:lnTo>
                    <a:pt x="3561" y="24468"/>
                  </a:lnTo>
                  <a:lnTo>
                    <a:pt x="3595" y="24514"/>
                  </a:lnTo>
                  <a:lnTo>
                    <a:pt x="3640" y="24548"/>
                  </a:lnTo>
                  <a:lnTo>
                    <a:pt x="3697" y="24571"/>
                  </a:lnTo>
                  <a:lnTo>
                    <a:pt x="3697" y="26982"/>
                  </a:lnTo>
                  <a:lnTo>
                    <a:pt x="3629" y="27005"/>
                  </a:lnTo>
                  <a:lnTo>
                    <a:pt x="3583" y="27051"/>
                  </a:lnTo>
                  <a:lnTo>
                    <a:pt x="3549" y="27096"/>
                  </a:lnTo>
                  <a:lnTo>
                    <a:pt x="3538" y="27164"/>
                  </a:lnTo>
                  <a:lnTo>
                    <a:pt x="3549" y="27221"/>
                  </a:lnTo>
                  <a:lnTo>
                    <a:pt x="1490" y="28416"/>
                  </a:lnTo>
                  <a:lnTo>
                    <a:pt x="1456" y="28382"/>
                  </a:lnTo>
                  <a:lnTo>
                    <a:pt x="1433" y="28359"/>
                  </a:lnTo>
                  <a:lnTo>
                    <a:pt x="1388" y="28347"/>
                  </a:lnTo>
                  <a:lnTo>
                    <a:pt x="1354" y="28336"/>
                  </a:lnTo>
                  <a:lnTo>
                    <a:pt x="1308" y="28347"/>
                  </a:lnTo>
                  <a:lnTo>
                    <a:pt x="1274" y="28359"/>
                  </a:lnTo>
                  <a:lnTo>
                    <a:pt x="1240" y="28382"/>
                  </a:lnTo>
                  <a:lnTo>
                    <a:pt x="1206" y="28416"/>
                  </a:lnTo>
                  <a:lnTo>
                    <a:pt x="0" y="27722"/>
                  </a:lnTo>
                  <a:lnTo>
                    <a:pt x="0" y="27767"/>
                  </a:lnTo>
                  <a:lnTo>
                    <a:pt x="1183" y="28461"/>
                  </a:lnTo>
                  <a:lnTo>
                    <a:pt x="1183" y="28518"/>
                  </a:lnTo>
                  <a:lnTo>
                    <a:pt x="1194" y="28575"/>
                  </a:lnTo>
                  <a:lnTo>
                    <a:pt x="1217" y="28620"/>
                  </a:lnTo>
                  <a:lnTo>
                    <a:pt x="1263" y="28666"/>
                  </a:lnTo>
                  <a:lnTo>
                    <a:pt x="1320" y="28677"/>
                  </a:lnTo>
                  <a:lnTo>
                    <a:pt x="1320" y="31032"/>
                  </a:lnTo>
                  <a:lnTo>
                    <a:pt x="1274" y="31043"/>
                  </a:lnTo>
                  <a:lnTo>
                    <a:pt x="1240" y="31055"/>
                  </a:lnTo>
                  <a:lnTo>
                    <a:pt x="1206" y="31078"/>
                  </a:lnTo>
                  <a:lnTo>
                    <a:pt x="1172" y="31112"/>
                  </a:lnTo>
                  <a:lnTo>
                    <a:pt x="1149" y="31146"/>
                  </a:lnTo>
                  <a:lnTo>
                    <a:pt x="1126" y="31180"/>
                  </a:lnTo>
                  <a:lnTo>
                    <a:pt x="1115" y="31225"/>
                  </a:lnTo>
                  <a:lnTo>
                    <a:pt x="1115" y="31271"/>
                  </a:lnTo>
                  <a:lnTo>
                    <a:pt x="1115" y="31316"/>
                  </a:lnTo>
                  <a:lnTo>
                    <a:pt x="1126" y="31362"/>
                  </a:lnTo>
                  <a:lnTo>
                    <a:pt x="0" y="32010"/>
                  </a:lnTo>
                  <a:lnTo>
                    <a:pt x="0" y="32056"/>
                  </a:lnTo>
                  <a:lnTo>
                    <a:pt x="1149" y="31396"/>
                  </a:lnTo>
                  <a:lnTo>
                    <a:pt x="1183" y="31442"/>
                  </a:lnTo>
                  <a:lnTo>
                    <a:pt x="1229" y="31476"/>
                  </a:lnTo>
                  <a:lnTo>
                    <a:pt x="1285" y="31498"/>
                  </a:lnTo>
                  <a:lnTo>
                    <a:pt x="1354" y="31510"/>
                  </a:lnTo>
                  <a:lnTo>
                    <a:pt x="1411" y="31498"/>
                  </a:lnTo>
                  <a:lnTo>
                    <a:pt x="1467" y="31476"/>
                  </a:lnTo>
                  <a:lnTo>
                    <a:pt x="1513" y="31442"/>
                  </a:lnTo>
                  <a:lnTo>
                    <a:pt x="1547" y="31407"/>
                  </a:lnTo>
                  <a:lnTo>
                    <a:pt x="3538" y="32545"/>
                  </a:lnTo>
                  <a:lnTo>
                    <a:pt x="3526" y="32579"/>
                  </a:lnTo>
                  <a:lnTo>
                    <a:pt x="3526" y="32625"/>
                  </a:lnTo>
                  <a:lnTo>
                    <a:pt x="3538" y="32693"/>
                  </a:lnTo>
                  <a:lnTo>
                    <a:pt x="3572" y="32750"/>
                  </a:lnTo>
                  <a:lnTo>
                    <a:pt x="3629" y="32795"/>
                  </a:lnTo>
                  <a:lnTo>
                    <a:pt x="3697" y="32818"/>
                  </a:lnTo>
                  <a:lnTo>
                    <a:pt x="3697" y="35161"/>
                  </a:lnTo>
                  <a:lnTo>
                    <a:pt x="3652" y="35173"/>
                  </a:lnTo>
                  <a:lnTo>
                    <a:pt x="3617" y="35184"/>
                  </a:lnTo>
                  <a:lnTo>
                    <a:pt x="3561" y="35230"/>
                  </a:lnTo>
                  <a:lnTo>
                    <a:pt x="3538" y="35264"/>
                  </a:lnTo>
                  <a:lnTo>
                    <a:pt x="3515" y="35298"/>
                  </a:lnTo>
                  <a:lnTo>
                    <a:pt x="3504" y="35332"/>
                  </a:lnTo>
                  <a:lnTo>
                    <a:pt x="3504" y="35377"/>
                  </a:lnTo>
                  <a:lnTo>
                    <a:pt x="3504" y="35412"/>
                  </a:lnTo>
                  <a:lnTo>
                    <a:pt x="3515" y="35457"/>
                  </a:lnTo>
                  <a:lnTo>
                    <a:pt x="1547" y="36583"/>
                  </a:lnTo>
                  <a:lnTo>
                    <a:pt x="1513" y="36538"/>
                  </a:lnTo>
                  <a:lnTo>
                    <a:pt x="1467" y="36504"/>
                  </a:lnTo>
                  <a:lnTo>
                    <a:pt x="1411" y="36492"/>
                  </a:lnTo>
                  <a:lnTo>
                    <a:pt x="1354" y="36481"/>
                  </a:lnTo>
                  <a:lnTo>
                    <a:pt x="1285" y="36492"/>
                  </a:lnTo>
                  <a:lnTo>
                    <a:pt x="1229" y="36515"/>
                  </a:lnTo>
                  <a:lnTo>
                    <a:pt x="1183" y="36549"/>
                  </a:lnTo>
                  <a:lnTo>
                    <a:pt x="1149" y="36595"/>
                  </a:lnTo>
                  <a:lnTo>
                    <a:pt x="0" y="35935"/>
                  </a:lnTo>
                  <a:lnTo>
                    <a:pt x="0" y="35980"/>
                  </a:lnTo>
                  <a:lnTo>
                    <a:pt x="1126" y="36629"/>
                  </a:lnTo>
                  <a:lnTo>
                    <a:pt x="1115" y="36674"/>
                  </a:lnTo>
                  <a:lnTo>
                    <a:pt x="1103" y="36720"/>
                  </a:lnTo>
                  <a:lnTo>
                    <a:pt x="1115" y="36765"/>
                  </a:lnTo>
                  <a:lnTo>
                    <a:pt x="1126" y="36811"/>
                  </a:lnTo>
                  <a:lnTo>
                    <a:pt x="1138" y="36845"/>
                  </a:lnTo>
                  <a:lnTo>
                    <a:pt x="1172" y="36890"/>
                  </a:lnTo>
                  <a:lnTo>
                    <a:pt x="1206" y="36913"/>
                  </a:lnTo>
                  <a:lnTo>
                    <a:pt x="1240" y="36936"/>
                  </a:lnTo>
                  <a:lnTo>
                    <a:pt x="1274" y="36959"/>
                  </a:lnTo>
                  <a:lnTo>
                    <a:pt x="1320" y="36959"/>
                  </a:lnTo>
                  <a:lnTo>
                    <a:pt x="1320" y="39279"/>
                  </a:lnTo>
                  <a:lnTo>
                    <a:pt x="1251" y="39302"/>
                  </a:lnTo>
                  <a:lnTo>
                    <a:pt x="1194" y="39347"/>
                  </a:lnTo>
                  <a:lnTo>
                    <a:pt x="1160" y="39404"/>
                  </a:lnTo>
                  <a:lnTo>
                    <a:pt x="1149" y="39438"/>
                  </a:lnTo>
                  <a:lnTo>
                    <a:pt x="1149" y="39484"/>
                  </a:lnTo>
                  <a:lnTo>
                    <a:pt x="1149" y="39518"/>
                  </a:lnTo>
                  <a:lnTo>
                    <a:pt x="1160" y="39552"/>
                  </a:lnTo>
                  <a:lnTo>
                    <a:pt x="0" y="40223"/>
                  </a:lnTo>
                  <a:lnTo>
                    <a:pt x="0" y="40269"/>
                  </a:lnTo>
                  <a:lnTo>
                    <a:pt x="1172" y="39598"/>
                  </a:lnTo>
                  <a:lnTo>
                    <a:pt x="1206" y="39632"/>
                  </a:lnTo>
                  <a:lnTo>
                    <a:pt x="1251" y="39666"/>
                  </a:lnTo>
                  <a:lnTo>
                    <a:pt x="1297" y="39677"/>
                  </a:lnTo>
                  <a:lnTo>
                    <a:pt x="1354" y="39689"/>
                  </a:lnTo>
                  <a:lnTo>
                    <a:pt x="1399" y="39677"/>
                  </a:lnTo>
                  <a:lnTo>
                    <a:pt x="1445" y="39666"/>
                  </a:lnTo>
                  <a:lnTo>
                    <a:pt x="1490" y="39632"/>
                  </a:lnTo>
                  <a:lnTo>
                    <a:pt x="1524" y="39598"/>
                  </a:lnTo>
                  <a:lnTo>
                    <a:pt x="3561" y="40781"/>
                  </a:lnTo>
                  <a:lnTo>
                    <a:pt x="3549" y="40826"/>
                  </a:lnTo>
                  <a:lnTo>
                    <a:pt x="3561" y="40894"/>
                  </a:lnTo>
                  <a:lnTo>
                    <a:pt x="3595" y="40940"/>
                  </a:lnTo>
                  <a:lnTo>
                    <a:pt x="3640" y="40974"/>
                  </a:lnTo>
                  <a:lnTo>
                    <a:pt x="3697" y="40997"/>
                  </a:lnTo>
                  <a:lnTo>
                    <a:pt x="3697" y="43352"/>
                  </a:lnTo>
                  <a:lnTo>
                    <a:pt x="3652" y="43363"/>
                  </a:lnTo>
                  <a:lnTo>
                    <a:pt x="3606" y="43374"/>
                  </a:lnTo>
                  <a:lnTo>
                    <a:pt x="3572" y="43397"/>
                  </a:lnTo>
                  <a:lnTo>
                    <a:pt x="3538" y="43431"/>
                  </a:lnTo>
                  <a:lnTo>
                    <a:pt x="3515" y="43465"/>
                  </a:lnTo>
                  <a:lnTo>
                    <a:pt x="3504" y="43499"/>
                  </a:lnTo>
                  <a:lnTo>
                    <a:pt x="3492" y="43545"/>
                  </a:lnTo>
                  <a:lnTo>
                    <a:pt x="3481" y="43590"/>
                  </a:lnTo>
                  <a:lnTo>
                    <a:pt x="3492" y="43636"/>
                  </a:lnTo>
                  <a:lnTo>
                    <a:pt x="3504" y="43670"/>
                  </a:lnTo>
                  <a:lnTo>
                    <a:pt x="1570" y="44785"/>
                  </a:lnTo>
                  <a:lnTo>
                    <a:pt x="1524" y="44739"/>
                  </a:lnTo>
                  <a:lnTo>
                    <a:pt x="1479" y="44705"/>
                  </a:lnTo>
                  <a:lnTo>
                    <a:pt x="1422" y="44682"/>
                  </a:lnTo>
                  <a:lnTo>
                    <a:pt x="1354" y="44671"/>
                  </a:lnTo>
                  <a:lnTo>
                    <a:pt x="1285" y="44682"/>
                  </a:lnTo>
                  <a:lnTo>
                    <a:pt x="1217" y="44705"/>
                  </a:lnTo>
                  <a:lnTo>
                    <a:pt x="1172" y="44739"/>
                  </a:lnTo>
                  <a:lnTo>
                    <a:pt x="1126" y="44796"/>
                  </a:lnTo>
                  <a:lnTo>
                    <a:pt x="0" y="44136"/>
                  </a:lnTo>
                  <a:lnTo>
                    <a:pt x="0" y="44193"/>
                  </a:lnTo>
                  <a:lnTo>
                    <a:pt x="1103" y="44830"/>
                  </a:lnTo>
                  <a:lnTo>
                    <a:pt x="1092" y="44887"/>
                  </a:lnTo>
                  <a:lnTo>
                    <a:pt x="1081" y="44933"/>
                  </a:lnTo>
                  <a:lnTo>
                    <a:pt x="1092" y="44978"/>
                  </a:lnTo>
                  <a:lnTo>
                    <a:pt x="1103" y="45035"/>
                  </a:lnTo>
                  <a:lnTo>
                    <a:pt x="1126" y="45069"/>
                  </a:lnTo>
                  <a:lnTo>
                    <a:pt x="1149" y="45115"/>
                  </a:lnTo>
                  <a:lnTo>
                    <a:pt x="1194" y="45137"/>
                  </a:lnTo>
                  <a:lnTo>
                    <a:pt x="1229" y="45172"/>
                  </a:lnTo>
                  <a:lnTo>
                    <a:pt x="1274" y="45183"/>
                  </a:lnTo>
                  <a:lnTo>
                    <a:pt x="1320" y="45194"/>
                  </a:lnTo>
                  <a:lnTo>
                    <a:pt x="1320" y="47435"/>
                  </a:lnTo>
                  <a:lnTo>
                    <a:pt x="1274" y="47447"/>
                  </a:lnTo>
                  <a:lnTo>
                    <a:pt x="1229" y="47469"/>
                  </a:lnTo>
                  <a:lnTo>
                    <a:pt x="1194" y="47492"/>
                  </a:lnTo>
                  <a:lnTo>
                    <a:pt x="1160" y="47526"/>
                  </a:lnTo>
                  <a:lnTo>
                    <a:pt x="1138" y="47560"/>
                  </a:lnTo>
                  <a:lnTo>
                    <a:pt x="1115" y="47595"/>
                  </a:lnTo>
                  <a:lnTo>
                    <a:pt x="1103" y="47640"/>
                  </a:lnTo>
                  <a:lnTo>
                    <a:pt x="1103" y="47686"/>
                  </a:lnTo>
                  <a:lnTo>
                    <a:pt x="1103" y="47742"/>
                  </a:lnTo>
                  <a:lnTo>
                    <a:pt x="1115" y="47788"/>
                  </a:lnTo>
                  <a:lnTo>
                    <a:pt x="0" y="48436"/>
                  </a:lnTo>
                  <a:lnTo>
                    <a:pt x="0" y="48482"/>
                  </a:lnTo>
                  <a:lnTo>
                    <a:pt x="1138" y="47822"/>
                  </a:lnTo>
                  <a:lnTo>
                    <a:pt x="1183" y="47879"/>
                  </a:lnTo>
                  <a:lnTo>
                    <a:pt x="1229" y="47913"/>
                  </a:lnTo>
                  <a:lnTo>
                    <a:pt x="1285" y="47936"/>
                  </a:lnTo>
                  <a:lnTo>
                    <a:pt x="1354" y="47947"/>
                  </a:lnTo>
                  <a:lnTo>
                    <a:pt x="1399" y="47936"/>
                  </a:lnTo>
                  <a:lnTo>
                    <a:pt x="1445" y="47924"/>
                  </a:lnTo>
                  <a:lnTo>
                    <a:pt x="1490" y="47902"/>
                  </a:lnTo>
                  <a:lnTo>
                    <a:pt x="1524" y="47868"/>
                  </a:lnTo>
                  <a:lnTo>
                    <a:pt x="1558" y="47833"/>
                  </a:lnTo>
                  <a:lnTo>
                    <a:pt x="1581" y="47788"/>
                  </a:lnTo>
                  <a:lnTo>
                    <a:pt x="1593" y="47742"/>
                  </a:lnTo>
                  <a:lnTo>
                    <a:pt x="1604" y="47686"/>
                  </a:lnTo>
                  <a:lnTo>
                    <a:pt x="1593" y="47640"/>
                  </a:lnTo>
                  <a:lnTo>
                    <a:pt x="1581" y="47595"/>
                  </a:lnTo>
                  <a:lnTo>
                    <a:pt x="1558" y="47560"/>
                  </a:lnTo>
                  <a:lnTo>
                    <a:pt x="1536" y="47515"/>
                  </a:lnTo>
                  <a:lnTo>
                    <a:pt x="1502" y="47492"/>
                  </a:lnTo>
                  <a:lnTo>
                    <a:pt x="1456" y="47469"/>
                  </a:lnTo>
                  <a:lnTo>
                    <a:pt x="1411" y="47447"/>
                  </a:lnTo>
                  <a:lnTo>
                    <a:pt x="1365" y="47435"/>
                  </a:lnTo>
                  <a:lnTo>
                    <a:pt x="1365" y="45194"/>
                  </a:lnTo>
                  <a:lnTo>
                    <a:pt x="1422" y="45183"/>
                  </a:lnTo>
                  <a:lnTo>
                    <a:pt x="1467" y="45172"/>
                  </a:lnTo>
                  <a:lnTo>
                    <a:pt x="1502" y="45149"/>
                  </a:lnTo>
                  <a:lnTo>
                    <a:pt x="1547" y="45115"/>
                  </a:lnTo>
                  <a:lnTo>
                    <a:pt x="1570" y="45081"/>
                  </a:lnTo>
                  <a:lnTo>
                    <a:pt x="1593" y="45035"/>
                  </a:lnTo>
                  <a:lnTo>
                    <a:pt x="1604" y="44990"/>
                  </a:lnTo>
                  <a:lnTo>
                    <a:pt x="1615" y="44933"/>
                  </a:lnTo>
                  <a:lnTo>
                    <a:pt x="1604" y="44876"/>
                  </a:lnTo>
                  <a:lnTo>
                    <a:pt x="1593" y="44830"/>
                  </a:lnTo>
                  <a:lnTo>
                    <a:pt x="3515" y="43716"/>
                  </a:lnTo>
                  <a:lnTo>
                    <a:pt x="3561" y="43761"/>
                  </a:lnTo>
                  <a:lnTo>
                    <a:pt x="3606" y="43795"/>
                  </a:lnTo>
                  <a:lnTo>
                    <a:pt x="3663" y="43818"/>
                  </a:lnTo>
                  <a:lnTo>
                    <a:pt x="3720" y="43829"/>
                  </a:lnTo>
                  <a:lnTo>
                    <a:pt x="3765" y="43818"/>
                  </a:lnTo>
                  <a:lnTo>
                    <a:pt x="3811" y="43807"/>
                  </a:lnTo>
                  <a:lnTo>
                    <a:pt x="3856" y="43784"/>
                  </a:lnTo>
                  <a:lnTo>
                    <a:pt x="3890" y="43750"/>
                  </a:lnTo>
                  <a:lnTo>
                    <a:pt x="3913" y="43716"/>
                  </a:lnTo>
                  <a:lnTo>
                    <a:pt x="3936" y="43681"/>
                  </a:lnTo>
                  <a:lnTo>
                    <a:pt x="3947" y="43636"/>
                  </a:lnTo>
                  <a:lnTo>
                    <a:pt x="3959" y="43590"/>
                  </a:lnTo>
                  <a:lnTo>
                    <a:pt x="3959" y="43545"/>
                  </a:lnTo>
                  <a:lnTo>
                    <a:pt x="3936" y="43499"/>
                  </a:lnTo>
                  <a:lnTo>
                    <a:pt x="3925" y="43454"/>
                  </a:lnTo>
                  <a:lnTo>
                    <a:pt x="3890" y="43420"/>
                  </a:lnTo>
                  <a:lnTo>
                    <a:pt x="3856" y="43397"/>
                  </a:lnTo>
                  <a:lnTo>
                    <a:pt x="3822" y="43374"/>
                  </a:lnTo>
                  <a:lnTo>
                    <a:pt x="3777" y="43363"/>
                  </a:lnTo>
                  <a:lnTo>
                    <a:pt x="3743" y="43352"/>
                  </a:lnTo>
                  <a:lnTo>
                    <a:pt x="3743" y="40997"/>
                  </a:lnTo>
                  <a:lnTo>
                    <a:pt x="3799" y="40985"/>
                  </a:lnTo>
                  <a:lnTo>
                    <a:pt x="3845" y="40940"/>
                  </a:lnTo>
                  <a:lnTo>
                    <a:pt x="3879" y="40894"/>
                  </a:lnTo>
                  <a:lnTo>
                    <a:pt x="3890" y="40826"/>
                  </a:lnTo>
                  <a:lnTo>
                    <a:pt x="3879" y="40769"/>
                  </a:lnTo>
                  <a:lnTo>
                    <a:pt x="5881" y="39609"/>
                  </a:lnTo>
                  <a:lnTo>
                    <a:pt x="5915" y="39666"/>
                  </a:lnTo>
                  <a:lnTo>
                    <a:pt x="5972" y="39700"/>
                  </a:lnTo>
                  <a:lnTo>
                    <a:pt x="6029" y="39723"/>
                  </a:lnTo>
                  <a:lnTo>
                    <a:pt x="6086" y="39734"/>
                  </a:lnTo>
                  <a:lnTo>
                    <a:pt x="6154" y="39723"/>
                  </a:lnTo>
                  <a:lnTo>
                    <a:pt x="6211" y="39700"/>
                  </a:lnTo>
                  <a:lnTo>
                    <a:pt x="6256" y="39666"/>
                  </a:lnTo>
                  <a:lnTo>
                    <a:pt x="6302" y="39620"/>
                  </a:lnTo>
                  <a:lnTo>
                    <a:pt x="8236" y="40735"/>
                  </a:lnTo>
                  <a:lnTo>
                    <a:pt x="8213" y="40781"/>
                  </a:lnTo>
                  <a:lnTo>
                    <a:pt x="8213" y="40826"/>
                  </a:lnTo>
                  <a:lnTo>
                    <a:pt x="8213" y="40883"/>
                  </a:lnTo>
                  <a:lnTo>
                    <a:pt x="8236" y="40929"/>
                  </a:lnTo>
                  <a:lnTo>
                    <a:pt x="8259" y="40963"/>
                  </a:lnTo>
                  <a:lnTo>
                    <a:pt x="8281" y="41008"/>
                  </a:lnTo>
                  <a:lnTo>
                    <a:pt x="8327" y="41031"/>
                  </a:lnTo>
                  <a:lnTo>
                    <a:pt x="8361" y="41054"/>
                  </a:lnTo>
                  <a:lnTo>
                    <a:pt x="8406" y="41076"/>
                  </a:lnTo>
                  <a:lnTo>
                    <a:pt x="8509" y="41076"/>
                  </a:lnTo>
                  <a:lnTo>
                    <a:pt x="8554" y="41054"/>
                  </a:lnTo>
                  <a:lnTo>
                    <a:pt x="8600" y="41031"/>
                  </a:lnTo>
                  <a:lnTo>
                    <a:pt x="8634" y="41008"/>
                  </a:lnTo>
                  <a:lnTo>
                    <a:pt x="8668" y="40963"/>
                  </a:lnTo>
                  <a:lnTo>
                    <a:pt x="8691" y="40929"/>
                  </a:lnTo>
                  <a:lnTo>
                    <a:pt x="8702" y="40883"/>
                  </a:lnTo>
                  <a:lnTo>
                    <a:pt x="8702" y="40826"/>
                  </a:lnTo>
                  <a:lnTo>
                    <a:pt x="8702" y="40781"/>
                  </a:lnTo>
                  <a:lnTo>
                    <a:pt x="8691" y="40735"/>
                  </a:lnTo>
                  <a:lnTo>
                    <a:pt x="10659" y="39598"/>
                  </a:lnTo>
                  <a:lnTo>
                    <a:pt x="10693" y="39632"/>
                  </a:lnTo>
                  <a:lnTo>
                    <a:pt x="10727" y="39655"/>
                  </a:lnTo>
                  <a:lnTo>
                    <a:pt x="10784" y="39677"/>
                  </a:lnTo>
                  <a:lnTo>
                    <a:pt x="10829" y="39689"/>
                  </a:lnTo>
                  <a:lnTo>
                    <a:pt x="10875" y="39677"/>
                  </a:lnTo>
                  <a:lnTo>
                    <a:pt x="10909" y="39666"/>
                  </a:lnTo>
                  <a:lnTo>
                    <a:pt x="10943" y="39655"/>
                  </a:lnTo>
                  <a:lnTo>
                    <a:pt x="10977" y="39620"/>
                  </a:lnTo>
                  <a:lnTo>
                    <a:pt x="11000" y="39598"/>
                  </a:lnTo>
                  <a:lnTo>
                    <a:pt x="11023" y="39564"/>
                  </a:lnTo>
                  <a:lnTo>
                    <a:pt x="11034" y="39518"/>
                  </a:lnTo>
                  <a:lnTo>
                    <a:pt x="11034" y="39484"/>
                  </a:lnTo>
                  <a:lnTo>
                    <a:pt x="11034" y="39438"/>
                  </a:lnTo>
                  <a:lnTo>
                    <a:pt x="11023" y="39404"/>
                  </a:lnTo>
                  <a:lnTo>
                    <a:pt x="11000" y="39370"/>
                  </a:lnTo>
                  <a:lnTo>
                    <a:pt x="10977" y="39347"/>
                  </a:lnTo>
                  <a:lnTo>
                    <a:pt x="10920" y="39302"/>
                  </a:lnTo>
                  <a:lnTo>
                    <a:pt x="10886" y="39291"/>
                  </a:lnTo>
                  <a:lnTo>
                    <a:pt x="10852" y="39279"/>
                  </a:lnTo>
                  <a:lnTo>
                    <a:pt x="10852" y="36913"/>
                  </a:lnTo>
                  <a:lnTo>
                    <a:pt x="10920" y="36890"/>
                  </a:lnTo>
                  <a:lnTo>
                    <a:pt x="10977" y="36856"/>
                  </a:lnTo>
                  <a:lnTo>
                    <a:pt x="11011" y="36799"/>
                  </a:lnTo>
                  <a:lnTo>
                    <a:pt x="11023" y="36765"/>
                  </a:lnTo>
                  <a:lnTo>
                    <a:pt x="11023" y="36720"/>
                  </a:lnTo>
                  <a:lnTo>
                    <a:pt x="11023" y="36686"/>
                  </a:lnTo>
                  <a:lnTo>
                    <a:pt x="11011" y="36651"/>
                  </a:lnTo>
                  <a:lnTo>
                    <a:pt x="10989" y="36617"/>
                  </a:lnTo>
                  <a:lnTo>
                    <a:pt x="10966" y="36583"/>
                  </a:lnTo>
                  <a:lnTo>
                    <a:pt x="10943" y="36560"/>
                  </a:lnTo>
                  <a:lnTo>
                    <a:pt x="10909" y="36549"/>
                  </a:lnTo>
                  <a:lnTo>
                    <a:pt x="10864" y="36538"/>
                  </a:lnTo>
                  <a:lnTo>
                    <a:pt x="10829" y="36526"/>
                  </a:lnTo>
                  <a:lnTo>
                    <a:pt x="10784" y="36538"/>
                  </a:lnTo>
                  <a:lnTo>
                    <a:pt x="10738" y="36549"/>
                  </a:lnTo>
                  <a:lnTo>
                    <a:pt x="10704" y="36583"/>
                  </a:lnTo>
                  <a:lnTo>
                    <a:pt x="10670" y="36617"/>
                  </a:lnTo>
                  <a:lnTo>
                    <a:pt x="8657" y="35457"/>
                  </a:lnTo>
                  <a:lnTo>
                    <a:pt x="8668" y="35412"/>
                  </a:lnTo>
                  <a:lnTo>
                    <a:pt x="8668" y="35377"/>
                  </a:lnTo>
                  <a:lnTo>
                    <a:pt x="8668" y="35332"/>
                  </a:lnTo>
                  <a:lnTo>
                    <a:pt x="8657" y="35298"/>
                  </a:lnTo>
                  <a:lnTo>
                    <a:pt x="8634" y="35264"/>
                  </a:lnTo>
                  <a:lnTo>
                    <a:pt x="8611" y="35230"/>
                  </a:lnTo>
                  <a:lnTo>
                    <a:pt x="8588" y="35207"/>
                  </a:lnTo>
                  <a:lnTo>
                    <a:pt x="8554" y="35184"/>
                  </a:lnTo>
                  <a:lnTo>
                    <a:pt x="8520" y="35173"/>
                  </a:lnTo>
                  <a:lnTo>
                    <a:pt x="8475" y="35173"/>
                  </a:lnTo>
                  <a:lnTo>
                    <a:pt x="8475" y="32829"/>
                  </a:lnTo>
                  <a:lnTo>
                    <a:pt x="8520" y="32818"/>
                  </a:lnTo>
                  <a:lnTo>
                    <a:pt x="8554" y="32807"/>
                  </a:lnTo>
                  <a:lnTo>
                    <a:pt x="8588" y="32784"/>
                  </a:lnTo>
                  <a:lnTo>
                    <a:pt x="8611" y="32761"/>
                  </a:lnTo>
                  <a:lnTo>
                    <a:pt x="8645" y="32727"/>
                  </a:lnTo>
                  <a:lnTo>
                    <a:pt x="8657" y="32693"/>
                  </a:lnTo>
                  <a:lnTo>
                    <a:pt x="8668" y="32659"/>
                  </a:lnTo>
                  <a:lnTo>
                    <a:pt x="8668" y="32625"/>
                  </a:lnTo>
                  <a:lnTo>
                    <a:pt x="8668" y="32579"/>
                  </a:lnTo>
                  <a:lnTo>
                    <a:pt x="8657" y="32534"/>
                  </a:lnTo>
                  <a:lnTo>
                    <a:pt x="8634" y="32499"/>
                  </a:lnTo>
                  <a:lnTo>
                    <a:pt x="8611" y="32465"/>
                  </a:lnTo>
                  <a:lnTo>
                    <a:pt x="8577" y="32443"/>
                  </a:lnTo>
                  <a:lnTo>
                    <a:pt x="8543" y="32420"/>
                  </a:lnTo>
                  <a:lnTo>
                    <a:pt x="8509" y="32408"/>
                  </a:lnTo>
                  <a:lnTo>
                    <a:pt x="8406" y="32408"/>
                  </a:lnTo>
                  <a:lnTo>
                    <a:pt x="8361" y="32431"/>
                  </a:lnTo>
                  <a:lnTo>
                    <a:pt x="8315" y="32465"/>
                  </a:lnTo>
                  <a:lnTo>
                    <a:pt x="8281" y="32499"/>
                  </a:lnTo>
                  <a:lnTo>
                    <a:pt x="6256" y="31328"/>
                  </a:lnTo>
                  <a:lnTo>
                    <a:pt x="6268" y="31271"/>
                  </a:lnTo>
                  <a:lnTo>
                    <a:pt x="6256" y="31237"/>
                  </a:lnTo>
                  <a:lnTo>
                    <a:pt x="6245" y="31203"/>
                  </a:lnTo>
                  <a:lnTo>
                    <a:pt x="6211" y="31146"/>
                  </a:lnTo>
                  <a:lnTo>
                    <a:pt x="6154" y="31112"/>
                  </a:lnTo>
                  <a:lnTo>
                    <a:pt x="6120" y="31100"/>
                  </a:lnTo>
                  <a:lnTo>
                    <a:pt x="6052" y="31100"/>
                  </a:lnTo>
                  <a:lnTo>
                    <a:pt x="6018" y="31112"/>
                  </a:lnTo>
                  <a:lnTo>
                    <a:pt x="5972" y="31146"/>
                  </a:lnTo>
                  <a:lnTo>
                    <a:pt x="5927" y="31203"/>
                  </a:lnTo>
                  <a:lnTo>
                    <a:pt x="5915" y="31237"/>
                  </a:lnTo>
                  <a:lnTo>
                    <a:pt x="5915" y="31271"/>
                  </a:lnTo>
                  <a:lnTo>
                    <a:pt x="5927" y="31328"/>
                  </a:lnTo>
                  <a:lnTo>
                    <a:pt x="3879" y="32499"/>
                  </a:lnTo>
                  <a:lnTo>
                    <a:pt x="3845" y="32465"/>
                  </a:lnTo>
                  <a:lnTo>
                    <a:pt x="3811" y="32443"/>
                  </a:lnTo>
                  <a:lnTo>
                    <a:pt x="3765" y="32431"/>
                  </a:lnTo>
                  <a:lnTo>
                    <a:pt x="3720" y="32420"/>
                  </a:lnTo>
                  <a:lnTo>
                    <a:pt x="3674" y="32431"/>
                  </a:lnTo>
                  <a:lnTo>
                    <a:pt x="3629" y="32443"/>
                  </a:lnTo>
                  <a:lnTo>
                    <a:pt x="3583" y="32477"/>
                  </a:lnTo>
                  <a:lnTo>
                    <a:pt x="3561" y="32511"/>
                  </a:lnTo>
                  <a:lnTo>
                    <a:pt x="1570" y="31362"/>
                  </a:lnTo>
                  <a:lnTo>
                    <a:pt x="1581" y="31316"/>
                  </a:lnTo>
                  <a:lnTo>
                    <a:pt x="1593" y="31271"/>
                  </a:lnTo>
                  <a:lnTo>
                    <a:pt x="1581" y="31225"/>
                  </a:lnTo>
                  <a:lnTo>
                    <a:pt x="1570" y="31180"/>
                  </a:lnTo>
                  <a:lnTo>
                    <a:pt x="1547" y="31146"/>
                  </a:lnTo>
                  <a:lnTo>
                    <a:pt x="1524" y="31112"/>
                  </a:lnTo>
                  <a:lnTo>
                    <a:pt x="1490" y="31078"/>
                  </a:lnTo>
                  <a:lnTo>
                    <a:pt x="1456" y="31055"/>
                  </a:lnTo>
                  <a:lnTo>
                    <a:pt x="1411" y="31043"/>
                  </a:lnTo>
                  <a:lnTo>
                    <a:pt x="1365" y="31032"/>
                  </a:lnTo>
                  <a:lnTo>
                    <a:pt x="1365" y="28689"/>
                  </a:lnTo>
                  <a:lnTo>
                    <a:pt x="1433" y="28666"/>
                  </a:lnTo>
                  <a:lnTo>
                    <a:pt x="1479" y="28632"/>
                  </a:lnTo>
                  <a:lnTo>
                    <a:pt x="1513" y="28575"/>
                  </a:lnTo>
                  <a:lnTo>
                    <a:pt x="1524" y="28518"/>
                  </a:lnTo>
                  <a:lnTo>
                    <a:pt x="1513" y="28450"/>
                  </a:lnTo>
                  <a:lnTo>
                    <a:pt x="3561" y="27267"/>
                  </a:lnTo>
                  <a:lnTo>
                    <a:pt x="3595" y="27301"/>
                  </a:lnTo>
                  <a:lnTo>
                    <a:pt x="3629" y="27324"/>
                  </a:lnTo>
                  <a:lnTo>
                    <a:pt x="3674" y="27346"/>
                  </a:lnTo>
                  <a:lnTo>
                    <a:pt x="3765" y="27346"/>
                  </a:lnTo>
                  <a:lnTo>
                    <a:pt x="3811" y="27324"/>
                  </a:lnTo>
                  <a:lnTo>
                    <a:pt x="3845" y="27301"/>
                  </a:lnTo>
                  <a:lnTo>
                    <a:pt x="3868" y="27267"/>
                  </a:lnTo>
                  <a:lnTo>
                    <a:pt x="5870" y="28416"/>
                  </a:lnTo>
                  <a:lnTo>
                    <a:pt x="5858" y="28461"/>
                  </a:lnTo>
                  <a:lnTo>
                    <a:pt x="5847" y="28518"/>
                  </a:lnTo>
                  <a:lnTo>
                    <a:pt x="5858" y="28564"/>
                  </a:lnTo>
                  <a:lnTo>
                    <a:pt x="5870" y="28609"/>
                  </a:lnTo>
                  <a:lnTo>
                    <a:pt x="5892" y="28643"/>
                  </a:lnTo>
                  <a:lnTo>
                    <a:pt x="5915" y="28689"/>
                  </a:lnTo>
                  <a:lnTo>
                    <a:pt x="5949" y="28711"/>
                  </a:lnTo>
                  <a:lnTo>
                    <a:pt x="5995" y="28734"/>
                  </a:lnTo>
                  <a:lnTo>
                    <a:pt x="6040" y="28746"/>
                  </a:lnTo>
                  <a:lnTo>
                    <a:pt x="6086" y="28757"/>
                  </a:lnTo>
                  <a:lnTo>
                    <a:pt x="6143" y="28746"/>
                  </a:lnTo>
                  <a:lnTo>
                    <a:pt x="6188" y="28734"/>
                  </a:lnTo>
                  <a:lnTo>
                    <a:pt x="6222" y="28711"/>
                  </a:lnTo>
                  <a:lnTo>
                    <a:pt x="6256" y="28689"/>
                  </a:lnTo>
                  <a:lnTo>
                    <a:pt x="6291" y="28643"/>
                  </a:lnTo>
                  <a:lnTo>
                    <a:pt x="6313" y="28609"/>
                  </a:lnTo>
                  <a:lnTo>
                    <a:pt x="6325" y="28564"/>
                  </a:lnTo>
                  <a:lnTo>
                    <a:pt x="6336" y="28518"/>
                  </a:lnTo>
                  <a:lnTo>
                    <a:pt x="6325" y="28461"/>
                  </a:lnTo>
                  <a:lnTo>
                    <a:pt x="6313" y="28416"/>
                  </a:lnTo>
                  <a:lnTo>
                    <a:pt x="8281" y="27278"/>
                  </a:lnTo>
                  <a:lnTo>
                    <a:pt x="8315" y="27324"/>
                  </a:lnTo>
                  <a:lnTo>
                    <a:pt x="8361" y="27358"/>
                  </a:lnTo>
                  <a:lnTo>
                    <a:pt x="8406" y="27369"/>
                  </a:lnTo>
                  <a:lnTo>
                    <a:pt x="8463" y="27381"/>
                  </a:lnTo>
                  <a:lnTo>
                    <a:pt x="8509" y="27381"/>
                  </a:lnTo>
                  <a:lnTo>
                    <a:pt x="8543" y="27358"/>
                  </a:lnTo>
                  <a:lnTo>
                    <a:pt x="8577" y="27346"/>
                  </a:lnTo>
                  <a:lnTo>
                    <a:pt x="8611" y="27312"/>
                  </a:lnTo>
                  <a:lnTo>
                    <a:pt x="8634" y="27290"/>
                  </a:lnTo>
                  <a:lnTo>
                    <a:pt x="8657" y="27244"/>
                  </a:lnTo>
                  <a:lnTo>
                    <a:pt x="8668" y="27210"/>
                  </a:lnTo>
                  <a:lnTo>
                    <a:pt x="8679" y="27164"/>
                  </a:lnTo>
                  <a:lnTo>
                    <a:pt x="8668" y="27130"/>
                  </a:lnTo>
                  <a:lnTo>
                    <a:pt x="8657" y="27085"/>
                  </a:lnTo>
                  <a:lnTo>
                    <a:pt x="8645" y="27051"/>
                  </a:lnTo>
                  <a:lnTo>
                    <a:pt x="8623" y="27017"/>
                  </a:lnTo>
                  <a:lnTo>
                    <a:pt x="8588" y="26994"/>
                  </a:lnTo>
                  <a:lnTo>
                    <a:pt x="8554" y="26971"/>
                  </a:lnTo>
                  <a:lnTo>
                    <a:pt x="8520" y="26960"/>
                  </a:lnTo>
                  <a:lnTo>
                    <a:pt x="8475" y="26960"/>
                  </a:lnTo>
                  <a:lnTo>
                    <a:pt x="8475" y="24628"/>
                  </a:lnTo>
                  <a:lnTo>
                    <a:pt x="8520" y="24616"/>
                  </a:lnTo>
                  <a:lnTo>
                    <a:pt x="8554" y="24605"/>
                  </a:lnTo>
                  <a:lnTo>
                    <a:pt x="8588" y="24582"/>
                  </a:lnTo>
                  <a:lnTo>
                    <a:pt x="8623" y="24559"/>
                  </a:lnTo>
                  <a:lnTo>
                    <a:pt x="8645" y="24525"/>
                  </a:lnTo>
                  <a:lnTo>
                    <a:pt x="8668" y="24491"/>
                  </a:lnTo>
                  <a:lnTo>
                    <a:pt x="8679" y="24446"/>
                  </a:lnTo>
                  <a:lnTo>
                    <a:pt x="8679" y="24412"/>
                  </a:lnTo>
                  <a:lnTo>
                    <a:pt x="8679" y="24366"/>
                  </a:lnTo>
                  <a:lnTo>
                    <a:pt x="8657" y="24321"/>
                  </a:lnTo>
                  <a:lnTo>
                    <a:pt x="8645" y="24286"/>
                  </a:lnTo>
                  <a:lnTo>
                    <a:pt x="8611" y="24252"/>
                  </a:lnTo>
                  <a:lnTo>
                    <a:pt x="8577" y="24230"/>
                  </a:lnTo>
                  <a:lnTo>
                    <a:pt x="8543" y="24207"/>
                  </a:lnTo>
                  <a:lnTo>
                    <a:pt x="8509" y="24195"/>
                  </a:lnTo>
                  <a:lnTo>
                    <a:pt x="8406" y="24195"/>
                  </a:lnTo>
                  <a:lnTo>
                    <a:pt x="8361" y="24218"/>
                  </a:lnTo>
                  <a:lnTo>
                    <a:pt x="8315" y="24241"/>
                  </a:lnTo>
                  <a:lnTo>
                    <a:pt x="8281" y="24286"/>
                  </a:lnTo>
                  <a:lnTo>
                    <a:pt x="6279" y="23126"/>
                  </a:lnTo>
                  <a:lnTo>
                    <a:pt x="6291" y="23092"/>
                  </a:lnTo>
                  <a:lnTo>
                    <a:pt x="6291" y="23058"/>
                  </a:lnTo>
                  <a:lnTo>
                    <a:pt x="6291" y="23024"/>
                  </a:lnTo>
                  <a:lnTo>
                    <a:pt x="6279" y="22978"/>
                  </a:lnTo>
                  <a:lnTo>
                    <a:pt x="6256" y="22944"/>
                  </a:lnTo>
                  <a:lnTo>
                    <a:pt x="6234" y="22921"/>
                  </a:lnTo>
                  <a:lnTo>
                    <a:pt x="6200" y="22899"/>
                  </a:lnTo>
                  <a:lnTo>
                    <a:pt x="6165" y="22876"/>
                  </a:lnTo>
                  <a:lnTo>
                    <a:pt x="6131" y="22865"/>
                  </a:lnTo>
                  <a:lnTo>
                    <a:pt x="6086" y="22853"/>
                  </a:lnTo>
                  <a:lnTo>
                    <a:pt x="6052" y="22865"/>
                  </a:lnTo>
                  <a:lnTo>
                    <a:pt x="6006" y="22876"/>
                  </a:lnTo>
                  <a:lnTo>
                    <a:pt x="5972" y="22899"/>
                  </a:lnTo>
                  <a:lnTo>
                    <a:pt x="5949" y="22921"/>
                  </a:lnTo>
                  <a:lnTo>
                    <a:pt x="5927" y="22944"/>
                  </a:lnTo>
                  <a:lnTo>
                    <a:pt x="5904" y="22978"/>
                  </a:lnTo>
                  <a:lnTo>
                    <a:pt x="5892" y="23024"/>
                  </a:lnTo>
                  <a:lnTo>
                    <a:pt x="5892" y="23058"/>
                  </a:lnTo>
                  <a:lnTo>
                    <a:pt x="5904" y="23126"/>
                  </a:lnTo>
                  <a:lnTo>
                    <a:pt x="3856" y="24309"/>
                  </a:lnTo>
                  <a:lnTo>
                    <a:pt x="3822" y="24286"/>
                  </a:lnTo>
                  <a:lnTo>
                    <a:pt x="3799" y="24264"/>
                  </a:lnTo>
                  <a:lnTo>
                    <a:pt x="3754" y="24252"/>
                  </a:lnTo>
                  <a:lnTo>
                    <a:pt x="3720" y="24241"/>
                  </a:lnTo>
                  <a:lnTo>
                    <a:pt x="3674" y="24252"/>
                  </a:lnTo>
                  <a:lnTo>
                    <a:pt x="3640" y="24264"/>
                  </a:lnTo>
                  <a:lnTo>
                    <a:pt x="3606" y="24286"/>
                  </a:lnTo>
                  <a:lnTo>
                    <a:pt x="3583" y="24309"/>
                  </a:lnTo>
                  <a:lnTo>
                    <a:pt x="1558" y="23149"/>
                  </a:lnTo>
                  <a:lnTo>
                    <a:pt x="1570" y="23103"/>
                  </a:lnTo>
                  <a:lnTo>
                    <a:pt x="1581" y="23058"/>
                  </a:lnTo>
                  <a:lnTo>
                    <a:pt x="1570" y="23012"/>
                  </a:lnTo>
                  <a:lnTo>
                    <a:pt x="1558" y="22978"/>
                  </a:lnTo>
                  <a:lnTo>
                    <a:pt x="1547" y="22933"/>
                  </a:lnTo>
                  <a:lnTo>
                    <a:pt x="1513" y="22910"/>
                  </a:lnTo>
                  <a:lnTo>
                    <a:pt x="1490" y="22876"/>
                  </a:lnTo>
                  <a:lnTo>
                    <a:pt x="1445" y="22853"/>
                  </a:lnTo>
                  <a:lnTo>
                    <a:pt x="1411" y="22842"/>
                  </a:lnTo>
                  <a:lnTo>
                    <a:pt x="1365" y="22830"/>
                  </a:lnTo>
                  <a:lnTo>
                    <a:pt x="1365" y="20487"/>
                  </a:lnTo>
                  <a:lnTo>
                    <a:pt x="1433" y="20464"/>
                  </a:lnTo>
                  <a:lnTo>
                    <a:pt x="1490" y="20430"/>
                  </a:lnTo>
                  <a:lnTo>
                    <a:pt x="1524" y="20373"/>
                  </a:lnTo>
                  <a:lnTo>
                    <a:pt x="1536" y="20305"/>
                  </a:lnTo>
                  <a:lnTo>
                    <a:pt x="1524" y="20271"/>
                  </a:lnTo>
                  <a:lnTo>
                    <a:pt x="1524" y="20237"/>
                  </a:lnTo>
                  <a:lnTo>
                    <a:pt x="3561" y="19054"/>
                  </a:lnTo>
                  <a:lnTo>
                    <a:pt x="3583" y="19088"/>
                  </a:lnTo>
                  <a:lnTo>
                    <a:pt x="3629" y="19122"/>
                  </a:lnTo>
                  <a:lnTo>
                    <a:pt x="3674" y="19145"/>
                  </a:lnTo>
                  <a:lnTo>
                    <a:pt x="3765" y="19145"/>
                  </a:lnTo>
                  <a:lnTo>
                    <a:pt x="3811" y="19122"/>
                  </a:lnTo>
                  <a:lnTo>
                    <a:pt x="3845" y="19099"/>
                  </a:lnTo>
                  <a:lnTo>
                    <a:pt x="3879" y="19065"/>
                  </a:lnTo>
                  <a:lnTo>
                    <a:pt x="5927" y="20248"/>
                  </a:lnTo>
                  <a:lnTo>
                    <a:pt x="5915" y="20305"/>
                  </a:lnTo>
                  <a:lnTo>
                    <a:pt x="5915" y="20339"/>
                  </a:lnTo>
                  <a:lnTo>
                    <a:pt x="5927" y="20373"/>
                  </a:lnTo>
                  <a:lnTo>
                    <a:pt x="5972" y="20430"/>
                  </a:lnTo>
                  <a:lnTo>
                    <a:pt x="6018" y="20464"/>
                  </a:lnTo>
                  <a:lnTo>
                    <a:pt x="6052" y="20476"/>
                  </a:lnTo>
                  <a:lnTo>
                    <a:pt x="6120" y="20476"/>
                  </a:lnTo>
                  <a:lnTo>
                    <a:pt x="6154" y="20464"/>
                  </a:lnTo>
                  <a:lnTo>
                    <a:pt x="6211" y="20430"/>
                  </a:lnTo>
                  <a:lnTo>
                    <a:pt x="6256" y="20373"/>
                  </a:lnTo>
                  <a:lnTo>
                    <a:pt x="6256" y="20339"/>
                  </a:lnTo>
                  <a:lnTo>
                    <a:pt x="6268" y="20305"/>
                  </a:lnTo>
                  <a:lnTo>
                    <a:pt x="6256" y="20237"/>
                  </a:lnTo>
                  <a:lnTo>
                    <a:pt x="8270" y="19077"/>
                  </a:lnTo>
                  <a:lnTo>
                    <a:pt x="8304" y="19122"/>
                  </a:lnTo>
                  <a:lnTo>
                    <a:pt x="8350" y="19156"/>
                  </a:lnTo>
                  <a:lnTo>
                    <a:pt x="8395" y="19179"/>
                  </a:lnTo>
                  <a:lnTo>
                    <a:pt x="8463" y="19190"/>
                  </a:lnTo>
                  <a:lnTo>
                    <a:pt x="8509" y="19179"/>
                  </a:lnTo>
                  <a:lnTo>
                    <a:pt x="8554" y="19168"/>
                  </a:lnTo>
                  <a:lnTo>
                    <a:pt x="8588" y="19145"/>
                  </a:lnTo>
                  <a:lnTo>
                    <a:pt x="8623" y="19122"/>
                  </a:lnTo>
                  <a:lnTo>
                    <a:pt x="8645" y="19088"/>
                  </a:lnTo>
                  <a:lnTo>
                    <a:pt x="8668" y="19042"/>
                  </a:lnTo>
                  <a:lnTo>
                    <a:pt x="8691" y="18997"/>
                  </a:lnTo>
                  <a:lnTo>
                    <a:pt x="8691" y="18951"/>
                  </a:lnTo>
                  <a:lnTo>
                    <a:pt x="8691" y="18917"/>
                  </a:lnTo>
                  <a:lnTo>
                    <a:pt x="8668" y="18872"/>
                  </a:lnTo>
                  <a:lnTo>
                    <a:pt x="8657" y="18838"/>
                  </a:lnTo>
                  <a:lnTo>
                    <a:pt x="8634" y="18804"/>
                  </a:lnTo>
                  <a:lnTo>
                    <a:pt x="8600" y="18769"/>
                  </a:lnTo>
                  <a:lnTo>
                    <a:pt x="8566" y="18747"/>
                  </a:lnTo>
                  <a:lnTo>
                    <a:pt x="8520" y="18735"/>
                  </a:lnTo>
                  <a:lnTo>
                    <a:pt x="8475" y="18724"/>
                  </a:lnTo>
                  <a:lnTo>
                    <a:pt x="8475" y="16369"/>
                  </a:lnTo>
                  <a:lnTo>
                    <a:pt x="8543" y="16346"/>
                  </a:lnTo>
                  <a:lnTo>
                    <a:pt x="8588" y="16312"/>
                  </a:lnTo>
                  <a:lnTo>
                    <a:pt x="8623" y="16267"/>
                  </a:lnTo>
                  <a:lnTo>
                    <a:pt x="8634" y="16199"/>
                  </a:lnTo>
                  <a:lnTo>
                    <a:pt x="8623" y="16130"/>
                  </a:lnTo>
                  <a:lnTo>
                    <a:pt x="10681" y="14947"/>
                  </a:lnTo>
                  <a:lnTo>
                    <a:pt x="10704" y="14981"/>
                  </a:lnTo>
                  <a:lnTo>
                    <a:pt x="10750" y="15004"/>
                  </a:lnTo>
                  <a:lnTo>
                    <a:pt x="10784" y="15016"/>
                  </a:lnTo>
                  <a:lnTo>
                    <a:pt x="10829" y="15027"/>
                  </a:lnTo>
                  <a:lnTo>
                    <a:pt x="10864" y="15027"/>
                  </a:lnTo>
                  <a:lnTo>
                    <a:pt x="10898" y="15016"/>
                  </a:lnTo>
                  <a:lnTo>
                    <a:pt x="10955" y="14970"/>
                  </a:lnTo>
                  <a:lnTo>
                    <a:pt x="10989" y="14913"/>
                  </a:lnTo>
                  <a:lnTo>
                    <a:pt x="11000" y="14890"/>
                  </a:lnTo>
                  <a:lnTo>
                    <a:pt x="11000" y="14845"/>
                  </a:lnTo>
                  <a:lnTo>
                    <a:pt x="10989" y="14788"/>
                  </a:lnTo>
                  <a:lnTo>
                    <a:pt x="10955" y="14731"/>
                  </a:lnTo>
                  <a:lnTo>
                    <a:pt x="10909" y="14697"/>
                  </a:lnTo>
                  <a:lnTo>
                    <a:pt x="10852" y="14674"/>
                  </a:lnTo>
                  <a:lnTo>
                    <a:pt x="10852" y="12263"/>
                  </a:lnTo>
                  <a:lnTo>
                    <a:pt x="10909" y="12240"/>
                  </a:lnTo>
                  <a:lnTo>
                    <a:pt x="10955" y="12206"/>
                  </a:lnTo>
                  <a:lnTo>
                    <a:pt x="10989" y="12160"/>
                  </a:lnTo>
                  <a:lnTo>
                    <a:pt x="11000" y="12092"/>
                  </a:lnTo>
                  <a:lnTo>
                    <a:pt x="10989" y="12024"/>
                  </a:lnTo>
                  <a:lnTo>
                    <a:pt x="13048" y="10841"/>
                  </a:lnTo>
                  <a:lnTo>
                    <a:pt x="13070" y="10875"/>
                  </a:lnTo>
                  <a:lnTo>
                    <a:pt x="13116" y="10898"/>
                  </a:lnTo>
                  <a:lnTo>
                    <a:pt x="13150" y="10920"/>
                  </a:lnTo>
                  <a:lnTo>
                    <a:pt x="13195" y="10932"/>
                  </a:lnTo>
                  <a:lnTo>
                    <a:pt x="13241" y="10920"/>
                  </a:lnTo>
                  <a:lnTo>
                    <a:pt x="13286" y="10909"/>
                  </a:lnTo>
                  <a:lnTo>
                    <a:pt x="13321" y="10875"/>
                  </a:lnTo>
                  <a:lnTo>
                    <a:pt x="13355" y="10841"/>
                  </a:lnTo>
                  <a:lnTo>
                    <a:pt x="15414" y="12035"/>
                  </a:lnTo>
                  <a:lnTo>
                    <a:pt x="15402" y="12092"/>
                  </a:lnTo>
                  <a:lnTo>
                    <a:pt x="15414" y="12149"/>
                  </a:lnTo>
                  <a:lnTo>
                    <a:pt x="15436" y="12206"/>
                  </a:lnTo>
                  <a:lnTo>
                    <a:pt x="15482" y="12240"/>
                  </a:lnTo>
                  <a:lnTo>
                    <a:pt x="15539" y="12263"/>
                  </a:lnTo>
                  <a:lnTo>
                    <a:pt x="15539" y="14595"/>
                  </a:lnTo>
                  <a:lnTo>
                    <a:pt x="15493" y="14606"/>
                  </a:lnTo>
                  <a:lnTo>
                    <a:pt x="15448" y="14617"/>
                  </a:lnTo>
                  <a:lnTo>
                    <a:pt x="15414" y="14640"/>
                  </a:lnTo>
                  <a:lnTo>
                    <a:pt x="15380" y="14674"/>
                  </a:lnTo>
                  <a:lnTo>
                    <a:pt x="15345" y="14708"/>
                  </a:lnTo>
                  <a:lnTo>
                    <a:pt x="15334" y="14754"/>
                  </a:lnTo>
                  <a:lnTo>
                    <a:pt x="15311" y="14799"/>
                  </a:lnTo>
                  <a:lnTo>
                    <a:pt x="15311" y="14845"/>
                  </a:lnTo>
                  <a:lnTo>
                    <a:pt x="15311" y="14902"/>
                  </a:lnTo>
                  <a:lnTo>
                    <a:pt x="15334" y="14947"/>
                  </a:lnTo>
                  <a:lnTo>
                    <a:pt x="13412" y="16051"/>
                  </a:lnTo>
                  <a:lnTo>
                    <a:pt x="13377" y="16005"/>
                  </a:lnTo>
                  <a:lnTo>
                    <a:pt x="13321" y="15971"/>
                  </a:lnTo>
                  <a:lnTo>
                    <a:pt x="13264" y="15948"/>
                  </a:lnTo>
                  <a:lnTo>
                    <a:pt x="13195" y="15937"/>
                  </a:lnTo>
                  <a:lnTo>
                    <a:pt x="13150" y="15937"/>
                  </a:lnTo>
                  <a:lnTo>
                    <a:pt x="13093" y="15960"/>
                  </a:lnTo>
                  <a:lnTo>
                    <a:pt x="13048" y="15982"/>
                  </a:lnTo>
                  <a:lnTo>
                    <a:pt x="13013" y="16017"/>
                  </a:lnTo>
                  <a:lnTo>
                    <a:pt x="12979" y="16051"/>
                  </a:lnTo>
                  <a:lnTo>
                    <a:pt x="12957" y="16096"/>
                  </a:lnTo>
                  <a:lnTo>
                    <a:pt x="12945" y="16142"/>
                  </a:lnTo>
                  <a:lnTo>
                    <a:pt x="12934" y="16199"/>
                  </a:lnTo>
                  <a:lnTo>
                    <a:pt x="12945" y="16244"/>
                  </a:lnTo>
                  <a:lnTo>
                    <a:pt x="12957" y="16301"/>
                  </a:lnTo>
                  <a:lnTo>
                    <a:pt x="12979" y="16335"/>
                  </a:lnTo>
                  <a:lnTo>
                    <a:pt x="13002" y="16381"/>
                  </a:lnTo>
                  <a:lnTo>
                    <a:pt x="13036" y="16403"/>
                  </a:lnTo>
                  <a:lnTo>
                    <a:pt x="13082" y="16437"/>
                  </a:lnTo>
                  <a:lnTo>
                    <a:pt x="13127" y="16449"/>
                  </a:lnTo>
                  <a:lnTo>
                    <a:pt x="13173" y="16460"/>
                  </a:lnTo>
                  <a:lnTo>
                    <a:pt x="13173" y="18758"/>
                  </a:lnTo>
                  <a:lnTo>
                    <a:pt x="13104" y="18781"/>
                  </a:lnTo>
                  <a:lnTo>
                    <a:pt x="13048" y="18826"/>
                  </a:lnTo>
                  <a:lnTo>
                    <a:pt x="13013" y="18883"/>
                  </a:lnTo>
                  <a:lnTo>
                    <a:pt x="13002" y="18917"/>
                  </a:lnTo>
                  <a:lnTo>
                    <a:pt x="13002" y="18951"/>
                  </a:lnTo>
                  <a:lnTo>
                    <a:pt x="13002" y="18997"/>
                  </a:lnTo>
                  <a:lnTo>
                    <a:pt x="13013" y="19031"/>
                  </a:lnTo>
                  <a:lnTo>
                    <a:pt x="13036" y="19065"/>
                  </a:lnTo>
                  <a:lnTo>
                    <a:pt x="13059" y="19099"/>
                  </a:lnTo>
                  <a:lnTo>
                    <a:pt x="13093" y="19122"/>
                  </a:lnTo>
                  <a:lnTo>
                    <a:pt x="13127" y="19145"/>
                  </a:lnTo>
                  <a:lnTo>
                    <a:pt x="13161" y="19156"/>
                  </a:lnTo>
                  <a:lnTo>
                    <a:pt x="13195" y="19156"/>
                  </a:lnTo>
                  <a:lnTo>
                    <a:pt x="13252" y="19145"/>
                  </a:lnTo>
                  <a:lnTo>
                    <a:pt x="13298" y="19133"/>
                  </a:lnTo>
                  <a:lnTo>
                    <a:pt x="13332" y="19099"/>
                  </a:lnTo>
                  <a:lnTo>
                    <a:pt x="13366" y="19065"/>
                  </a:lnTo>
                  <a:lnTo>
                    <a:pt x="15391" y="20225"/>
                  </a:lnTo>
                  <a:lnTo>
                    <a:pt x="15380" y="20260"/>
                  </a:lnTo>
                  <a:lnTo>
                    <a:pt x="15368" y="20305"/>
                  </a:lnTo>
                  <a:lnTo>
                    <a:pt x="15380" y="20339"/>
                  </a:lnTo>
                  <a:lnTo>
                    <a:pt x="15391" y="20385"/>
                  </a:lnTo>
                  <a:lnTo>
                    <a:pt x="15402" y="20419"/>
                  </a:lnTo>
                  <a:lnTo>
                    <a:pt x="15425" y="20442"/>
                  </a:lnTo>
                  <a:lnTo>
                    <a:pt x="15459" y="20464"/>
                  </a:lnTo>
                  <a:lnTo>
                    <a:pt x="15493" y="20487"/>
                  </a:lnTo>
                  <a:lnTo>
                    <a:pt x="15527" y="20498"/>
                  </a:lnTo>
                  <a:lnTo>
                    <a:pt x="15607" y="20498"/>
                  </a:lnTo>
                  <a:lnTo>
                    <a:pt x="15653" y="20487"/>
                  </a:lnTo>
                  <a:lnTo>
                    <a:pt x="15687" y="20464"/>
                  </a:lnTo>
                  <a:lnTo>
                    <a:pt x="15709" y="20442"/>
                  </a:lnTo>
                  <a:lnTo>
                    <a:pt x="15732" y="20419"/>
                  </a:lnTo>
                  <a:lnTo>
                    <a:pt x="15755" y="20385"/>
                  </a:lnTo>
                  <a:lnTo>
                    <a:pt x="15766" y="20339"/>
                  </a:lnTo>
                  <a:lnTo>
                    <a:pt x="15766" y="20305"/>
                  </a:lnTo>
                  <a:lnTo>
                    <a:pt x="15766" y="20260"/>
                  </a:lnTo>
                  <a:lnTo>
                    <a:pt x="15755" y="20225"/>
                  </a:lnTo>
                  <a:lnTo>
                    <a:pt x="17780" y="19054"/>
                  </a:lnTo>
                  <a:lnTo>
                    <a:pt x="17814" y="19088"/>
                  </a:lnTo>
                  <a:lnTo>
                    <a:pt x="17848" y="19122"/>
                  </a:lnTo>
                  <a:lnTo>
                    <a:pt x="17894" y="19133"/>
                  </a:lnTo>
                  <a:lnTo>
                    <a:pt x="17939" y="19145"/>
                  </a:lnTo>
                  <a:lnTo>
                    <a:pt x="17973" y="19145"/>
                  </a:lnTo>
                  <a:lnTo>
                    <a:pt x="18019" y="19133"/>
                  </a:lnTo>
                  <a:lnTo>
                    <a:pt x="18041" y="19111"/>
                  </a:lnTo>
                  <a:lnTo>
                    <a:pt x="18076" y="19088"/>
                  </a:lnTo>
                  <a:lnTo>
                    <a:pt x="18098" y="19065"/>
                  </a:lnTo>
                  <a:lnTo>
                    <a:pt x="18110" y="19031"/>
                  </a:lnTo>
                  <a:lnTo>
                    <a:pt x="18121" y="18997"/>
                  </a:lnTo>
                  <a:lnTo>
                    <a:pt x="18132" y="18951"/>
                  </a:lnTo>
                  <a:lnTo>
                    <a:pt x="18121" y="18883"/>
                  </a:lnTo>
                  <a:lnTo>
                    <a:pt x="18076" y="18826"/>
                  </a:lnTo>
                  <a:lnTo>
                    <a:pt x="18030" y="18792"/>
                  </a:lnTo>
                  <a:lnTo>
                    <a:pt x="17962" y="18769"/>
                  </a:lnTo>
                  <a:lnTo>
                    <a:pt x="17962" y="16415"/>
                  </a:lnTo>
                  <a:lnTo>
                    <a:pt x="17996" y="16403"/>
                  </a:lnTo>
                  <a:lnTo>
                    <a:pt x="18041" y="16392"/>
                  </a:lnTo>
                  <a:lnTo>
                    <a:pt x="18076" y="16369"/>
                  </a:lnTo>
                  <a:lnTo>
                    <a:pt x="18098" y="16346"/>
                  </a:lnTo>
                  <a:lnTo>
                    <a:pt x="18121" y="16312"/>
                  </a:lnTo>
                  <a:lnTo>
                    <a:pt x="18144" y="16278"/>
                  </a:lnTo>
                  <a:lnTo>
                    <a:pt x="18155" y="16244"/>
                  </a:lnTo>
                  <a:lnTo>
                    <a:pt x="18155" y="16199"/>
                  </a:lnTo>
                  <a:lnTo>
                    <a:pt x="18155" y="16153"/>
                  </a:lnTo>
                  <a:lnTo>
                    <a:pt x="18144" y="16108"/>
                  </a:lnTo>
                  <a:lnTo>
                    <a:pt x="20100" y="14981"/>
                  </a:lnTo>
                  <a:lnTo>
                    <a:pt x="20134" y="15027"/>
                  </a:lnTo>
                  <a:lnTo>
                    <a:pt x="20191" y="15061"/>
                  </a:lnTo>
                  <a:lnTo>
                    <a:pt x="20248" y="15084"/>
                  </a:lnTo>
                  <a:lnTo>
                    <a:pt x="20305" y="15095"/>
                  </a:lnTo>
                  <a:lnTo>
                    <a:pt x="20373" y="15084"/>
                  </a:lnTo>
                  <a:lnTo>
                    <a:pt x="20430" y="15061"/>
                  </a:lnTo>
                  <a:lnTo>
                    <a:pt x="20476" y="15027"/>
                  </a:lnTo>
                  <a:lnTo>
                    <a:pt x="20521" y="14981"/>
                  </a:lnTo>
                  <a:lnTo>
                    <a:pt x="22444" y="16096"/>
                  </a:lnTo>
                  <a:lnTo>
                    <a:pt x="22421" y="16142"/>
                  </a:lnTo>
                  <a:lnTo>
                    <a:pt x="22421" y="16199"/>
                  </a:lnTo>
                  <a:lnTo>
                    <a:pt x="22421" y="16244"/>
                  </a:lnTo>
                  <a:lnTo>
                    <a:pt x="22432" y="16290"/>
                  </a:lnTo>
                  <a:lnTo>
                    <a:pt x="22455" y="16335"/>
                  </a:lnTo>
                  <a:lnTo>
                    <a:pt x="22489" y="16381"/>
                  </a:lnTo>
                  <a:lnTo>
                    <a:pt x="22523" y="16403"/>
                  </a:lnTo>
                  <a:lnTo>
                    <a:pt x="22557" y="16437"/>
                  </a:lnTo>
                  <a:lnTo>
                    <a:pt x="22603" y="16449"/>
                  </a:lnTo>
                  <a:lnTo>
                    <a:pt x="22660" y="16460"/>
                  </a:lnTo>
                  <a:lnTo>
                    <a:pt x="22660" y="18701"/>
                  </a:lnTo>
                  <a:lnTo>
                    <a:pt x="22614" y="18712"/>
                  </a:lnTo>
                  <a:lnTo>
                    <a:pt x="22569" y="18735"/>
                  </a:lnTo>
                  <a:lnTo>
                    <a:pt x="22523" y="18758"/>
                  </a:lnTo>
                  <a:lnTo>
                    <a:pt x="22489" y="18781"/>
                  </a:lnTo>
                  <a:lnTo>
                    <a:pt x="22466" y="18826"/>
                  </a:lnTo>
                  <a:lnTo>
                    <a:pt x="22444" y="18860"/>
                  </a:lnTo>
                  <a:lnTo>
                    <a:pt x="22432" y="18906"/>
                  </a:lnTo>
                  <a:lnTo>
                    <a:pt x="22432" y="18951"/>
                  </a:lnTo>
                  <a:lnTo>
                    <a:pt x="22432" y="19008"/>
                  </a:lnTo>
                  <a:lnTo>
                    <a:pt x="22444" y="19054"/>
                  </a:lnTo>
                  <a:lnTo>
                    <a:pt x="22466" y="19099"/>
                  </a:lnTo>
                  <a:lnTo>
                    <a:pt x="22501" y="19133"/>
                  </a:lnTo>
                  <a:lnTo>
                    <a:pt x="22535" y="19168"/>
                  </a:lnTo>
                  <a:lnTo>
                    <a:pt x="22580" y="19190"/>
                  </a:lnTo>
                  <a:lnTo>
                    <a:pt x="22626" y="19202"/>
                  </a:lnTo>
                  <a:lnTo>
                    <a:pt x="22683" y="19213"/>
                  </a:lnTo>
                  <a:lnTo>
                    <a:pt x="22751" y="19202"/>
                  </a:lnTo>
                  <a:lnTo>
                    <a:pt x="22808" y="19179"/>
                  </a:lnTo>
                  <a:lnTo>
                    <a:pt x="22853" y="19133"/>
                  </a:lnTo>
                  <a:lnTo>
                    <a:pt x="22899" y="19088"/>
                  </a:lnTo>
                  <a:lnTo>
                    <a:pt x="24878" y="20237"/>
                  </a:lnTo>
                  <a:lnTo>
                    <a:pt x="24867" y="20271"/>
                  </a:lnTo>
                  <a:lnTo>
                    <a:pt x="24855" y="20305"/>
                  </a:lnTo>
                  <a:lnTo>
                    <a:pt x="24867" y="20339"/>
                  </a:lnTo>
                  <a:lnTo>
                    <a:pt x="24878" y="20373"/>
                  </a:lnTo>
                  <a:lnTo>
                    <a:pt x="24889" y="20407"/>
                  </a:lnTo>
                  <a:lnTo>
                    <a:pt x="24912" y="20442"/>
                  </a:lnTo>
                  <a:lnTo>
                    <a:pt x="24946" y="20464"/>
                  </a:lnTo>
                  <a:lnTo>
                    <a:pt x="24980" y="20476"/>
                  </a:lnTo>
                  <a:lnTo>
                    <a:pt x="25015" y="20487"/>
                  </a:lnTo>
                  <a:lnTo>
                    <a:pt x="25049" y="20498"/>
                  </a:lnTo>
                  <a:lnTo>
                    <a:pt x="25094" y="20487"/>
                  </a:lnTo>
                  <a:lnTo>
                    <a:pt x="25128" y="20476"/>
                  </a:lnTo>
                  <a:lnTo>
                    <a:pt x="25162" y="20464"/>
                  </a:lnTo>
                  <a:lnTo>
                    <a:pt x="25185" y="20442"/>
                  </a:lnTo>
                  <a:lnTo>
                    <a:pt x="25208" y="20407"/>
                  </a:lnTo>
                  <a:lnTo>
                    <a:pt x="25231" y="20373"/>
                  </a:lnTo>
                  <a:lnTo>
                    <a:pt x="25242" y="20339"/>
                  </a:lnTo>
                  <a:lnTo>
                    <a:pt x="25242" y="20305"/>
                  </a:lnTo>
                  <a:lnTo>
                    <a:pt x="25242" y="20271"/>
                  </a:lnTo>
                  <a:lnTo>
                    <a:pt x="25231" y="20237"/>
                  </a:lnTo>
                  <a:lnTo>
                    <a:pt x="27221" y="19077"/>
                  </a:lnTo>
                  <a:lnTo>
                    <a:pt x="27255" y="19122"/>
                  </a:lnTo>
                  <a:lnTo>
                    <a:pt x="27301" y="19168"/>
                  </a:lnTo>
                  <a:lnTo>
                    <a:pt x="27358" y="19179"/>
                  </a:lnTo>
                  <a:lnTo>
                    <a:pt x="27415" y="19190"/>
                  </a:lnTo>
                  <a:lnTo>
                    <a:pt x="27472" y="19190"/>
                  </a:lnTo>
                  <a:lnTo>
                    <a:pt x="27517" y="19179"/>
                  </a:lnTo>
                  <a:lnTo>
                    <a:pt x="27551" y="19156"/>
                  </a:lnTo>
                  <a:lnTo>
                    <a:pt x="27585" y="19122"/>
                  </a:lnTo>
                  <a:lnTo>
                    <a:pt x="27619" y="19088"/>
                  </a:lnTo>
                  <a:lnTo>
                    <a:pt x="27642" y="19054"/>
                  </a:lnTo>
                  <a:lnTo>
                    <a:pt x="27654" y="19008"/>
                  </a:lnTo>
                  <a:lnTo>
                    <a:pt x="27654" y="18951"/>
                  </a:lnTo>
                  <a:lnTo>
                    <a:pt x="27654" y="18906"/>
                  </a:lnTo>
                  <a:lnTo>
                    <a:pt x="27642" y="18872"/>
                  </a:lnTo>
                  <a:lnTo>
                    <a:pt x="27619" y="18826"/>
                  </a:lnTo>
                  <a:lnTo>
                    <a:pt x="27597" y="18792"/>
                  </a:lnTo>
                  <a:lnTo>
                    <a:pt x="27563" y="18769"/>
                  </a:lnTo>
                  <a:lnTo>
                    <a:pt x="27528" y="18747"/>
                  </a:lnTo>
                  <a:lnTo>
                    <a:pt x="27483" y="18735"/>
                  </a:lnTo>
                  <a:lnTo>
                    <a:pt x="27437" y="18724"/>
                  </a:lnTo>
                  <a:lnTo>
                    <a:pt x="27437" y="16449"/>
                  </a:lnTo>
                  <a:lnTo>
                    <a:pt x="27494" y="16437"/>
                  </a:lnTo>
                  <a:lnTo>
                    <a:pt x="27528" y="16426"/>
                  </a:lnTo>
                  <a:lnTo>
                    <a:pt x="27574" y="16403"/>
                  </a:lnTo>
                  <a:lnTo>
                    <a:pt x="27608" y="16369"/>
                  </a:lnTo>
                  <a:lnTo>
                    <a:pt x="27631" y="16335"/>
                  </a:lnTo>
                  <a:lnTo>
                    <a:pt x="27654" y="16290"/>
                  </a:lnTo>
                  <a:lnTo>
                    <a:pt x="27665" y="16244"/>
                  </a:lnTo>
                  <a:lnTo>
                    <a:pt x="27676" y="16199"/>
                  </a:lnTo>
                  <a:lnTo>
                    <a:pt x="27665" y="16153"/>
                  </a:lnTo>
                  <a:lnTo>
                    <a:pt x="27654" y="16096"/>
                  </a:lnTo>
                  <a:lnTo>
                    <a:pt x="27631" y="16062"/>
                  </a:lnTo>
                  <a:lnTo>
                    <a:pt x="27597" y="16017"/>
                  </a:lnTo>
                  <a:lnTo>
                    <a:pt x="27563" y="15994"/>
                  </a:lnTo>
                  <a:lnTo>
                    <a:pt x="27517" y="15960"/>
                  </a:lnTo>
                  <a:lnTo>
                    <a:pt x="27472" y="15948"/>
                  </a:lnTo>
                  <a:lnTo>
                    <a:pt x="27358" y="15948"/>
                  </a:lnTo>
                  <a:lnTo>
                    <a:pt x="27301" y="15971"/>
                  </a:lnTo>
                  <a:lnTo>
                    <a:pt x="27255" y="16005"/>
                  </a:lnTo>
                  <a:lnTo>
                    <a:pt x="27210" y="16051"/>
                  </a:lnTo>
                  <a:lnTo>
                    <a:pt x="25288" y="14947"/>
                  </a:lnTo>
                  <a:lnTo>
                    <a:pt x="25299" y="14902"/>
                  </a:lnTo>
                  <a:lnTo>
                    <a:pt x="25310" y="14845"/>
                  </a:lnTo>
                  <a:lnTo>
                    <a:pt x="25310" y="14799"/>
                  </a:lnTo>
                  <a:lnTo>
                    <a:pt x="25288" y="14754"/>
                  </a:lnTo>
                  <a:lnTo>
                    <a:pt x="25265" y="14708"/>
                  </a:lnTo>
                  <a:lnTo>
                    <a:pt x="25242" y="14674"/>
                  </a:lnTo>
                  <a:lnTo>
                    <a:pt x="25208" y="14640"/>
                  </a:lnTo>
                  <a:lnTo>
                    <a:pt x="25162" y="14617"/>
                  </a:lnTo>
                  <a:lnTo>
                    <a:pt x="25117" y="14606"/>
                  </a:lnTo>
                  <a:lnTo>
                    <a:pt x="25071" y="14595"/>
                  </a:lnTo>
                  <a:lnTo>
                    <a:pt x="25071" y="12354"/>
                  </a:lnTo>
                  <a:lnTo>
                    <a:pt x="25117" y="12342"/>
                  </a:lnTo>
                  <a:lnTo>
                    <a:pt x="25162" y="12331"/>
                  </a:lnTo>
                  <a:lnTo>
                    <a:pt x="25208" y="12308"/>
                  </a:lnTo>
                  <a:lnTo>
                    <a:pt x="25242" y="12274"/>
                  </a:lnTo>
                  <a:lnTo>
                    <a:pt x="25276" y="12229"/>
                  </a:lnTo>
                  <a:lnTo>
                    <a:pt x="25299" y="12194"/>
                  </a:lnTo>
                  <a:lnTo>
                    <a:pt x="25310" y="12138"/>
                  </a:lnTo>
                  <a:lnTo>
                    <a:pt x="25310" y="12092"/>
                  </a:lnTo>
                  <a:lnTo>
                    <a:pt x="25310" y="12035"/>
                  </a:lnTo>
                  <a:lnTo>
                    <a:pt x="25288" y="11978"/>
                  </a:lnTo>
                  <a:lnTo>
                    <a:pt x="27278" y="10841"/>
                  </a:lnTo>
                  <a:lnTo>
                    <a:pt x="27301" y="10875"/>
                  </a:lnTo>
                  <a:lnTo>
                    <a:pt x="27335" y="10898"/>
                  </a:lnTo>
                  <a:lnTo>
                    <a:pt x="27381" y="10909"/>
                  </a:lnTo>
                  <a:lnTo>
                    <a:pt x="27415" y="10920"/>
                  </a:lnTo>
                  <a:lnTo>
                    <a:pt x="27460" y="10909"/>
                  </a:lnTo>
                  <a:lnTo>
                    <a:pt x="27506" y="10898"/>
                  </a:lnTo>
                  <a:lnTo>
                    <a:pt x="27540" y="10875"/>
                  </a:lnTo>
                  <a:lnTo>
                    <a:pt x="27563" y="10841"/>
                  </a:lnTo>
                  <a:lnTo>
                    <a:pt x="29576" y="12001"/>
                  </a:lnTo>
                  <a:lnTo>
                    <a:pt x="29565" y="12047"/>
                  </a:lnTo>
                  <a:lnTo>
                    <a:pt x="29565" y="12092"/>
                  </a:lnTo>
                  <a:lnTo>
                    <a:pt x="29565" y="12138"/>
                  </a:lnTo>
                  <a:lnTo>
                    <a:pt x="29576" y="12183"/>
                  </a:lnTo>
                  <a:lnTo>
                    <a:pt x="29599" y="12217"/>
                  </a:lnTo>
                  <a:lnTo>
                    <a:pt x="29633" y="12251"/>
                  </a:lnTo>
                  <a:lnTo>
                    <a:pt x="29667" y="12285"/>
                  </a:lnTo>
                  <a:lnTo>
                    <a:pt x="29701" y="12308"/>
                  </a:lnTo>
                  <a:lnTo>
                    <a:pt x="29747" y="12320"/>
                  </a:lnTo>
                  <a:lnTo>
                    <a:pt x="29838" y="12320"/>
                  </a:lnTo>
                  <a:lnTo>
                    <a:pt x="29883" y="12308"/>
                  </a:lnTo>
                  <a:lnTo>
                    <a:pt x="29917" y="12285"/>
                  </a:lnTo>
                  <a:lnTo>
                    <a:pt x="29951" y="12251"/>
                  </a:lnTo>
                  <a:lnTo>
                    <a:pt x="29986" y="12217"/>
                  </a:lnTo>
                  <a:lnTo>
                    <a:pt x="29997" y="12183"/>
                  </a:lnTo>
                  <a:lnTo>
                    <a:pt x="30020" y="12138"/>
                  </a:lnTo>
                  <a:lnTo>
                    <a:pt x="30020" y="12092"/>
                  </a:lnTo>
                  <a:lnTo>
                    <a:pt x="30020" y="12047"/>
                  </a:lnTo>
                  <a:lnTo>
                    <a:pt x="29997" y="12001"/>
                  </a:lnTo>
                  <a:lnTo>
                    <a:pt x="32010" y="10841"/>
                  </a:lnTo>
                  <a:lnTo>
                    <a:pt x="32033" y="10875"/>
                  </a:lnTo>
                  <a:lnTo>
                    <a:pt x="32079" y="10909"/>
                  </a:lnTo>
                  <a:lnTo>
                    <a:pt x="32124" y="10932"/>
                  </a:lnTo>
                  <a:lnTo>
                    <a:pt x="32204" y="10932"/>
                  </a:lnTo>
                  <a:lnTo>
                    <a:pt x="32238" y="10920"/>
                  </a:lnTo>
                  <a:lnTo>
                    <a:pt x="32272" y="10898"/>
                  </a:lnTo>
                  <a:lnTo>
                    <a:pt x="32306" y="10875"/>
                  </a:lnTo>
                  <a:lnTo>
                    <a:pt x="32329" y="10852"/>
                  </a:lnTo>
                  <a:lnTo>
                    <a:pt x="32340" y="10818"/>
                  </a:lnTo>
                  <a:lnTo>
                    <a:pt x="32352" y="10784"/>
                  </a:lnTo>
                  <a:lnTo>
                    <a:pt x="32352" y="10750"/>
                  </a:lnTo>
                  <a:lnTo>
                    <a:pt x="32352" y="10704"/>
                  </a:lnTo>
                  <a:lnTo>
                    <a:pt x="32340" y="10681"/>
                  </a:lnTo>
                  <a:lnTo>
                    <a:pt x="32306" y="10613"/>
                  </a:lnTo>
                  <a:lnTo>
                    <a:pt x="32249" y="10579"/>
                  </a:lnTo>
                  <a:lnTo>
                    <a:pt x="32181" y="10556"/>
                  </a:lnTo>
                  <a:lnTo>
                    <a:pt x="32181" y="8202"/>
                  </a:lnTo>
                  <a:lnTo>
                    <a:pt x="32227" y="8190"/>
                  </a:lnTo>
                  <a:lnTo>
                    <a:pt x="32261" y="8179"/>
                  </a:lnTo>
                  <a:lnTo>
                    <a:pt x="32295" y="8156"/>
                  </a:lnTo>
                  <a:lnTo>
                    <a:pt x="32318" y="8133"/>
                  </a:lnTo>
                  <a:lnTo>
                    <a:pt x="32340" y="8099"/>
                  </a:lnTo>
                  <a:lnTo>
                    <a:pt x="32363" y="8065"/>
                  </a:lnTo>
                  <a:lnTo>
                    <a:pt x="32374" y="8031"/>
                  </a:lnTo>
                  <a:lnTo>
                    <a:pt x="32374" y="7986"/>
                  </a:lnTo>
                  <a:lnTo>
                    <a:pt x="32374" y="7951"/>
                  </a:lnTo>
                  <a:lnTo>
                    <a:pt x="32363" y="7906"/>
                  </a:lnTo>
                  <a:lnTo>
                    <a:pt x="32340" y="7872"/>
                  </a:lnTo>
                  <a:lnTo>
                    <a:pt x="32318" y="7838"/>
                  </a:lnTo>
                  <a:lnTo>
                    <a:pt x="32283" y="7815"/>
                  </a:lnTo>
                  <a:lnTo>
                    <a:pt x="32249" y="7792"/>
                  </a:lnTo>
                  <a:lnTo>
                    <a:pt x="32215" y="7781"/>
                  </a:lnTo>
                  <a:lnTo>
                    <a:pt x="32113" y="7781"/>
                  </a:lnTo>
                  <a:lnTo>
                    <a:pt x="32067" y="7804"/>
                  </a:lnTo>
                  <a:lnTo>
                    <a:pt x="32033" y="7826"/>
                  </a:lnTo>
                  <a:lnTo>
                    <a:pt x="31999" y="7872"/>
                  </a:lnTo>
                  <a:lnTo>
                    <a:pt x="29997" y="6711"/>
                  </a:lnTo>
                  <a:lnTo>
                    <a:pt x="30008" y="6677"/>
                  </a:lnTo>
                  <a:lnTo>
                    <a:pt x="30020" y="6643"/>
                  </a:lnTo>
                  <a:lnTo>
                    <a:pt x="30008" y="6598"/>
                  </a:lnTo>
                  <a:lnTo>
                    <a:pt x="29997" y="6552"/>
                  </a:lnTo>
                  <a:lnTo>
                    <a:pt x="29974" y="6518"/>
                  </a:lnTo>
                  <a:lnTo>
                    <a:pt x="29951" y="6484"/>
                  </a:lnTo>
                  <a:lnTo>
                    <a:pt x="29917" y="6450"/>
                  </a:lnTo>
                  <a:lnTo>
                    <a:pt x="29883" y="6438"/>
                  </a:lnTo>
                  <a:lnTo>
                    <a:pt x="29838" y="6416"/>
                  </a:lnTo>
                  <a:lnTo>
                    <a:pt x="29747" y="6416"/>
                  </a:lnTo>
                  <a:lnTo>
                    <a:pt x="29701" y="6438"/>
                  </a:lnTo>
                  <a:lnTo>
                    <a:pt x="29667" y="6450"/>
                  </a:lnTo>
                  <a:lnTo>
                    <a:pt x="29633" y="6484"/>
                  </a:lnTo>
                  <a:lnTo>
                    <a:pt x="29599" y="6518"/>
                  </a:lnTo>
                  <a:lnTo>
                    <a:pt x="29587" y="6552"/>
                  </a:lnTo>
                  <a:lnTo>
                    <a:pt x="29565" y="6598"/>
                  </a:lnTo>
                  <a:lnTo>
                    <a:pt x="29565" y="6643"/>
                  </a:lnTo>
                  <a:lnTo>
                    <a:pt x="29565" y="6677"/>
                  </a:lnTo>
                  <a:lnTo>
                    <a:pt x="29576" y="6711"/>
                  </a:lnTo>
                  <a:lnTo>
                    <a:pt x="27642" y="7838"/>
                  </a:lnTo>
                  <a:lnTo>
                    <a:pt x="27597" y="7792"/>
                  </a:lnTo>
                  <a:lnTo>
                    <a:pt x="27551" y="7747"/>
                  </a:lnTo>
                  <a:lnTo>
                    <a:pt x="27483" y="7724"/>
                  </a:lnTo>
                  <a:lnTo>
                    <a:pt x="27358" y="7724"/>
                  </a:lnTo>
                  <a:lnTo>
                    <a:pt x="27290" y="7747"/>
                  </a:lnTo>
                  <a:lnTo>
                    <a:pt x="27244" y="7792"/>
                  </a:lnTo>
                  <a:lnTo>
                    <a:pt x="27199" y="7838"/>
                  </a:lnTo>
                  <a:lnTo>
                    <a:pt x="25242" y="6711"/>
                  </a:lnTo>
                  <a:lnTo>
                    <a:pt x="25253" y="6643"/>
                  </a:lnTo>
                  <a:lnTo>
                    <a:pt x="25253" y="6598"/>
                  </a:lnTo>
                  <a:lnTo>
                    <a:pt x="25242" y="6564"/>
                  </a:lnTo>
                  <a:lnTo>
                    <a:pt x="25219" y="6529"/>
                  </a:lnTo>
                  <a:lnTo>
                    <a:pt x="25197" y="6495"/>
                  </a:lnTo>
                  <a:lnTo>
                    <a:pt x="25162" y="6473"/>
                  </a:lnTo>
                  <a:lnTo>
                    <a:pt x="25128" y="6450"/>
                  </a:lnTo>
                  <a:lnTo>
                    <a:pt x="25094" y="6438"/>
                  </a:lnTo>
                  <a:lnTo>
                    <a:pt x="25015" y="6438"/>
                  </a:lnTo>
                  <a:lnTo>
                    <a:pt x="24969" y="6450"/>
                  </a:lnTo>
                  <a:lnTo>
                    <a:pt x="24935" y="6473"/>
                  </a:lnTo>
                  <a:lnTo>
                    <a:pt x="24901" y="6495"/>
                  </a:lnTo>
                  <a:lnTo>
                    <a:pt x="24878" y="6529"/>
                  </a:lnTo>
                  <a:lnTo>
                    <a:pt x="24855" y="6564"/>
                  </a:lnTo>
                  <a:lnTo>
                    <a:pt x="24844" y="6598"/>
                  </a:lnTo>
                  <a:lnTo>
                    <a:pt x="24844" y="6643"/>
                  </a:lnTo>
                  <a:lnTo>
                    <a:pt x="24855" y="6711"/>
                  </a:lnTo>
                  <a:lnTo>
                    <a:pt x="22842" y="7872"/>
                  </a:lnTo>
                  <a:lnTo>
                    <a:pt x="22808" y="7838"/>
                  </a:lnTo>
                  <a:lnTo>
                    <a:pt x="22774" y="7804"/>
                  </a:lnTo>
                  <a:lnTo>
                    <a:pt x="22728" y="7792"/>
                  </a:lnTo>
                  <a:lnTo>
                    <a:pt x="22683" y="7781"/>
                  </a:lnTo>
                  <a:lnTo>
                    <a:pt x="22626" y="7792"/>
                  </a:lnTo>
                  <a:lnTo>
                    <a:pt x="22592" y="7804"/>
                  </a:lnTo>
                  <a:lnTo>
                    <a:pt x="22546" y="7838"/>
                  </a:lnTo>
                  <a:lnTo>
                    <a:pt x="22512" y="7872"/>
                  </a:lnTo>
                  <a:lnTo>
                    <a:pt x="20544" y="6734"/>
                  </a:lnTo>
                  <a:lnTo>
                    <a:pt x="20555" y="6689"/>
                  </a:lnTo>
                  <a:lnTo>
                    <a:pt x="20567" y="6643"/>
                  </a:lnTo>
                  <a:lnTo>
                    <a:pt x="20555" y="6586"/>
                  </a:lnTo>
                  <a:lnTo>
                    <a:pt x="20544" y="6541"/>
                  </a:lnTo>
                  <a:lnTo>
                    <a:pt x="20521" y="6507"/>
                  </a:lnTo>
                  <a:lnTo>
                    <a:pt x="20498" y="6461"/>
                  </a:lnTo>
                  <a:lnTo>
                    <a:pt x="20464" y="6438"/>
                  </a:lnTo>
                  <a:lnTo>
                    <a:pt x="20419" y="6416"/>
                  </a:lnTo>
                  <a:lnTo>
                    <a:pt x="20373" y="6393"/>
                  </a:lnTo>
                  <a:lnTo>
                    <a:pt x="20328" y="6382"/>
                  </a:lnTo>
                  <a:lnTo>
                    <a:pt x="20328" y="4129"/>
                  </a:lnTo>
                  <a:lnTo>
                    <a:pt x="20373" y="4118"/>
                  </a:lnTo>
                  <a:lnTo>
                    <a:pt x="20419" y="4107"/>
                  </a:lnTo>
                  <a:lnTo>
                    <a:pt x="20453" y="4072"/>
                  </a:lnTo>
                  <a:lnTo>
                    <a:pt x="20487" y="4050"/>
                  </a:lnTo>
                  <a:lnTo>
                    <a:pt x="20521" y="4016"/>
                  </a:lnTo>
                  <a:lnTo>
                    <a:pt x="20533" y="3970"/>
                  </a:lnTo>
                  <a:lnTo>
                    <a:pt x="20555" y="3925"/>
                  </a:lnTo>
                  <a:lnTo>
                    <a:pt x="20555" y="3879"/>
                  </a:lnTo>
                  <a:lnTo>
                    <a:pt x="20555" y="3834"/>
                  </a:lnTo>
                  <a:lnTo>
                    <a:pt x="20533" y="3788"/>
                  </a:lnTo>
                  <a:lnTo>
                    <a:pt x="20510" y="3743"/>
                  </a:lnTo>
                  <a:lnTo>
                    <a:pt x="20487" y="3708"/>
                  </a:lnTo>
                  <a:lnTo>
                    <a:pt x="20453" y="3674"/>
                  </a:lnTo>
                  <a:lnTo>
                    <a:pt x="20407" y="3651"/>
                  </a:lnTo>
                  <a:lnTo>
                    <a:pt x="20362" y="3640"/>
                  </a:lnTo>
                  <a:lnTo>
                    <a:pt x="20248" y="3640"/>
                  </a:lnTo>
                  <a:lnTo>
                    <a:pt x="20191" y="3663"/>
                  </a:lnTo>
                  <a:lnTo>
                    <a:pt x="20146" y="3697"/>
                  </a:lnTo>
                  <a:lnTo>
                    <a:pt x="20112" y="3743"/>
                  </a:lnTo>
                  <a:lnTo>
                    <a:pt x="18144" y="2605"/>
                  </a:lnTo>
                  <a:lnTo>
                    <a:pt x="18155" y="2571"/>
                  </a:lnTo>
                  <a:lnTo>
                    <a:pt x="18155" y="2537"/>
                  </a:lnTo>
                  <a:lnTo>
                    <a:pt x="18155" y="2491"/>
                  </a:lnTo>
                  <a:lnTo>
                    <a:pt x="18144" y="2446"/>
                  </a:lnTo>
                  <a:lnTo>
                    <a:pt x="18121" y="2412"/>
                  </a:lnTo>
                  <a:lnTo>
                    <a:pt x="18098" y="2377"/>
                  </a:lnTo>
                  <a:lnTo>
                    <a:pt x="18064" y="2355"/>
                  </a:lnTo>
                  <a:lnTo>
                    <a:pt x="18030" y="2332"/>
                  </a:lnTo>
                  <a:lnTo>
                    <a:pt x="17985" y="2321"/>
                  </a:lnTo>
                  <a:lnTo>
                    <a:pt x="17894" y="2321"/>
                  </a:lnTo>
                  <a:lnTo>
                    <a:pt x="17859" y="2332"/>
                  </a:lnTo>
                  <a:lnTo>
                    <a:pt x="17814" y="2355"/>
                  </a:lnTo>
                  <a:lnTo>
                    <a:pt x="17791" y="2377"/>
                  </a:lnTo>
                  <a:lnTo>
                    <a:pt x="17757" y="2412"/>
                  </a:lnTo>
                  <a:lnTo>
                    <a:pt x="17746" y="2446"/>
                  </a:lnTo>
                  <a:lnTo>
                    <a:pt x="17723" y="2491"/>
                  </a:lnTo>
                  <a:lnTo>
                    <a:pt x="17723" y="2537"/>
                  </a:lnTo>
                  <a:lnTo>
                    <a:pt x="17734" y="2605"/>
                  </a:lnTo>
                  <a:lnTo>
                    <a:pt x="15709" y="3777"/>
                  </a:lnTo>
                  <a:lnTo>
                    <a:pt x="15687" y="3743"/>
                  </a:lnTo>
                  <a:lnTo>
                    <a:pt x="15653" y="3720"/>
                  </a:lnTo>
                  <a:lnTo>
                    <a:pt x="15607" y="3708"/>
                  </a:lnTo>
                  <a:lnTo>
                    <a:pt x="15539" y="3708"/>
                  </a:lnTo>
                  <a:lnTo>
                    <a:pt x="15505" y="3720"/>
                  </a:lnTo>
                  <a:lnTo>
                    <a:pt x="15448" y="3754"/>
                  </a:lnTo>
                  <a:lnTo>
                    <a:pt x="15402" y="3811"/>
                  </a:lnTo>
                  <a:lnTo>
                    <a:pt x="15402" y="3845"/>
                  </a:lnTo>
                  <a:lnTo>
                    <a:pt x="15391" y="3879"/>
                  </a:lnTo>
                  <a:lnTo>
                    <a:pt x="15402" y="3947"/>
                  </a:lnTo>
                  <a:lnTo>
                    <a:pt x="15436" y="3993"/>
                  </a:lnTo>
                  <a:lnTo>
                    <a:pt x="15482" y="4038"/>
                  </a:lnTo>
                  <a:lnTo>
                    <a:pt x="15539" y="4061"/>
                  </a:lnTo>
                  <a:lnTo>
                    <a:pt x="15539" y="6393"/>
                  </a:lnTo>
                  <a:lnTo>
                    <a:pt x="15505" y="6404"/>
                  </a:lnTo>
                  <a:lnTo>
                    <a:pt x="15459" y="6416"/>
                  </a:lnTo>
                  <a:lnTo>
                    <a:pt x="15425" y="6450"/>
                  </a:lnTo>
                  <a:lnTo>
                    <a:pt x="15391" y="6473"/>
                  </a:lnTo>
                  <a:lnTo>
                    <a:pt x="15357" y="6507"/>
                  </a:lnTo>
                  <a:lnTo>
                    <a:pt x="15345" y="6552"/>
                  </a:lnTo>
                  <a:lnTo>
                    <a:pt x="15334" y="6598"/>
                  </a:lnTo>
                  <a:lnTo>
                    <a:pt x="15323" y="6643"/>
                  </a:lnTo>
                  <a:lnTo>
                    <a:pt x="15323" y="6689"/>
                  </a:lnTo>
                  <a:lnTo>
                    <a:pt x="15345" y="6723"/>
                  </a:lnTo>
                  <a:lnTo>
                    <a:pt x="13423" y="7838"/>
                  </a:lnTo>
                  <a:lnTo>
                    <a:pt x="13377" y="7792"/>
                  </a:lnTo>
                  <a:lnTo>
                    <a:pt x="13321" y="7758"/>
                  </a:lnTo>
                  <a:lnTo>
                    <a:pt x="13264" y="7735"/>
                  </a:lnTo>
                  <a:lnTo>
                    <a:pt x="13195" y="7724"/>
                  </a:lnTo>
                  <a:lnTo>
                    <a:pt x="13139" y="7735"/>
                  </a:lnTo>
                  <a:lnTo>
                    <a:pt x="13070" y="7758"/>
                  </a:lnTo>
                  <a:lnTo>
                    <a:pt x="13025" y="7792"/>
                  </a:lnTo>
                  <a:lnTo>
                    <a:pt x="12979" y="7838"/>
                  </a:lnTo>
                  <a:lnTo>
                    <a:pt x="11011" y="6700"/>
                  </a:lnTo>
                  <a:lnTo>
                    <a:pt x="11023" y="6643"/>
                  </a:lnTo>
                  <a:lnTo>
                    <a:pt x="11023" y="6598"/>
                  </a:lnTo>
                  <a:lnTo>
                    <a:pt x="11011" y="6564"/>
                  </a:lnTo>
                  <a:lnTo>
                    <a:pt x="10977" y="6507"/>
                  </a:lnTo>
                  <a:lnTo>
                    <a:pt x="10920" y="6473"/>
                  </a:lnTo>
                  <a:lnTo>
                    <a:pt x="10852" y="6450"/>
                  </a:lnTo>
                  <a:lnTo>
                    <a:pt x="10852" y="4129"/>
                  </a:lnTo>
                  <a:lnTo>
                    <a:pt x="10898" y="4129"/>
                  </a:lnTo>
                  <a:lnTo>
                    <a:pt x="10943" y="4107"/>
                  </a:lnTo>
                  <a:lnTo>
                    <a:pt x="10977" y="4084"/>
                  </a:lnTo>
                  <a:lnTo>
                    <a:pt x="11011" y="4050"/>
                  </a:lnTo>
                  <a:lnTo>
                    <a:pt x="11046" y="4016"/>
                  </a:lnTo>
                  <a:lnTo>
                    <a:pt x="11068" y="3981"/>
                  </a:lnTo>
                  <a:lnTo>
                    <a:pt x="11080" y="3936"/>
                  </a:lnTo>
                  <a:lnTo>
                    <a:pt x="11080" y="3879"/>
                  </a:lnTo>
                  <a:lnTo>
                    <a:pt x="11080" y="3834"/>
                  </a:lnTo>
                  <a:lnTo>
                    <a:pt x="11057" y="3788"/>
                  </a:lnTo>
                  <a:lnTo>
                    <a:pt x="11034" y="3743"/>
                  </a:lnTo>
                  <a:lnTo>
                    <a:pt x="11011" y="3708"/>
                  </a:lnTo>
                  <a:lnTo>
                    <a:pt x="10966" y="3674"/>
                  </a:lnTo>
                  <a:lnTo>
                    <a:pt x="10932" y="3651"/>
                  </a:lnTo>
                  <a:lnTo>
                    <a:pt x="10886" y="3640"/>
                  </a:lnTo>
                  <a:lnTo>
                    <a:pt x="10829" y="3629"/>
                  </a:lnTo>
                  <a:lnTo>
                    <a:pt x="10773" y="3640"/>
                  </a:lnTo>
                  <a:lnTo>
                    <a:pt x="10716" y="3663"/>
                  </a:lnTo>
                  <a:lnTo>
                    <a:pt x="10659" y="3697"/>
                  </a:lnTo>
                  <a:lnTo>
                    <a:pt x="10625" y="3743"/>
                  </a:lnTo>
                  <a:lnTo>
                    <a:pt x="8691" y="2616"/>
                  </a:lnTo>
                  <a:lnTo>
                    <a:pt x="8702" y="2582"/>
                  </a:lnTo>
                  <a:lnTo>
                    <a:pt x="8702" y="2537"/>
                  </a:lnTo>
                  <a:lnTo>
                    <a:pt x="8702" y="2491"/>
                  </a:lnTo>
                  <a:lnTo>
                    <a:pt x="8679" y="2446"/>
                  </a:lnTo>
                  <a:lnTo>
                    <a:pt x="8657" y="2400"/>
                  </a:lnTo>
                  <a:lnTo>
                    <a:pt x="8634" y="2366"/>
                  </a:lnTo>
                  <a:lnTo>
                    <a:pt x="8600" y="2332"/>
                  </a:lnTo>
                  <a:lnTo>
                    <a:pt x="8554" y="2309"/>
                  </a:lnTo>
                  <a:lnTo>
                    <a:pt x="8509" y="2298"/>
                  </a:lnTo>
                  <a:lnTo>
                    <a:pt x="8406" y="2298"/>
                  </a:lnTo>
                  <a:lnTo>
                    <a:pt x="8361" y="2309"/>
                  </a:lnTo>
                  <a:lnTo>
                    <a:pt x="8327" y="2332"/>
                  </a:lnTo>
                  <a:lnTo>
                    <a:pt x="8293" y="2366"/>
                  </a:lnTo>
                  <a:lnTo>
                    <a:pt x="8259" y="2400"/>
                  </a:lnTo>
                  <a:lnTo>
                    <a:pt x="8236" y="2446"/>
                  </a:lnTo>
                  <a:lnTo>
                    <a:pt x="8224" y="2491"/>
                  </a:lnTo>
                  <a:lnTo>
                    <a:pt x="8224" y="2537"/>
                  </a:lnTo>
                  <a:lnTo>
                    <a:pt x="8224" y="2582"/>
                  </a:lnTo>
                  <a:lnTo>
                    <a:pt x="8236" y="2616"/>
                  </a:lnTo>
                  <a:lnTo>
                    <a:pt x="6268" y="3754"/>
                  </a:lnTo>
                  <a:lnTo>
                    <a:pt x="6234" y="3720"/>
                  </a:lnTo>
                  <a:lnTo>
                    <a:pt x="6188" y="3697"/>
                  </a:lnTo>
                  <a:lnTo>
                    <a:pt x="6143" y="3674"/>
                  </a:lnTo>
                  <a:lnTo>
                    <a:pt x="6086" y="3663"/>
                  </a:lnTo>
                  <a:lnTo>
                    <a:pt x="6040" y="3674"/>
                  </a:lnTo>
                  <a:lnTo>
                    <a:pt x="5995" y="3697"/>
                  </a:lnTo>
                  <a:lnTo>
                    <a:pt x="5949" y="3720"/>
                  </a:lnTo>
                  <a:lnTo>
                    <a:pt x="5915" y="3754"/>
                  </a:lnTo>
                  <a:lnTo>
                    <a:pt x="3947" y="2616"/>
                  </a:lnTo>
                  <a:lnTo>
                    <a:pt x="3959" y="2582"/>
                  </a:lnTo>
                  <a:lnTo>
                    <a:pt x="3959" y="2537"/>
                  </a:lnTo>
                  <a:lnTo>
                    <a:pt x="3959" y="2491"/>
                  </a:lnTo>
                  <a:lnTo>
                    <a:pt x="3936" y="2446"/>
                  </a:lnTo>
                  <a:lnTo>
                    <a:pt x="3925" y="2412"/>
                  </a:lnTo>
                  <a:lnTo>
                    <a:pt x="3890" y="2377"/>
                  </a:lnTo>
                  <a:lnTo>
                    <a:pt x="3856" y="2343"/>
                  </a:lnTo>
                  <a:lnTo>
                    <a:pt x="3822" y="2321"/>
                  </a:lnTo>
                  <a:lnTo>
                    <a:pt x="3777" y="2309"/>
                  </a:lnTo>
                  <a:lnTo>
                    <a:pt x="3743" y="2298"/>
                  </a:lnTo>
                  <a:lnTo>
                    <a:pt x="3743" y="11"/>
                  </a:lnTo>
                  <a:lnTo>
                    <a:pt x="3799"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809200" y="0"/>
              <a:ext cx="543002" cy="408403"/>
            </a:xfrm>
            <a:custGeom>
              <a:avLst/>
              <a:gdLst/>
              <a:ahLst/>
              <a:cxnLst/>
              <a:rect l="l" t="t" r="r" b="b"/>
              <a:pathLst>
                <a:path w="5188" h="3902" extrusionOk="0">
                  <a:moveTo>
                    <a:pt x="125" y="0"/>
                  </a:moveTo>
                  <a:lnTo>
                    <a:pt x="194" y="23"/>
                  </a:lnTo>
                  <a:lnTo>
                    <a:pt x="194" y="2321"/>
                  </a:lnTo>
                  <a:lnTo>
                    <a:pt x="159" y="2332"/>
                  </a:lnTo>
                  <a:lnTo>
                    <a:pt x="125" y="2343"/>
                  </a:lnTo>
                  <a:lnTo>
                    <a:pt x="91" y="2366"/>
                  </a:lnTo>
                  <a:lnTo>
                    <a:pt x="57" y="2389"/>
                  </a:lnTo>
                  <a:lnTo>
                    <a:pt x="34" y="2423"/>
                  </a:lnTo>
                  <a:lnTo>
                    <a:pt x="23" y="2457"/>
                  </a:lnTo>
                  <a:lnTo>
                    <a:pt x="12" y="2491"/>
                  </a:lnTo>
                  <a:lnTo>
                    <a:pt x="0" y="2537"/>
                  </a:lnTo>
                  <a:lnTo>
                    <a:pt x="12" y="2582"/>
                  </a:lnTo>
                  <a:lnTo>
                    <a:pt x="23" y="2616"/>
                  </a:lnTo>
                  <a:lnTo>
                    <a:pt x="46" y="2662"/>
                  </a:lnTo>
                  <a:lnTo>
                    <a:pt x="68" y="2685"/>
                  </a:lnTo>
                  <a:lnTo>
                    <a:pt x="103" y="2719"/>
                  </a:lnTo>
                  <a:lnTo>
                    <a:pt x="137" y="2730"/>
                  </a:lnTo>
                  <a:lnTo>
                    <a:pt x="182" y="2753"/>
                  </a:lnTo>
                  <a:lnTo>
                    <a:pt x="216" y="2753"/>
                  </a:lnTo>
                  <a:lnTo>
                    <a:pt x="273" y="2741"/>
                  </a:lnTo>
                  <a:lnTo>
                    <a:pt x="330" y="2719"/>
                  </a:lnTo>
                  <a:lnTo>
                    <a:pt x="376" y="2696"/>
                  </a:lnTo>
                  <a:lnTo>
                    <a:pt x="410" y="2650"/>
                  </a:lnTo>
                  <a:lnTo>
                    <a:pt x="2582" y="3902"/>
                  </a:lnTo>
                  <a:lnTo>
                    <a:pt x="2594" y="3879"/>
                  </a:lnTo>
                  <a:lnTo>
                    <a:pt x="2605" y="3902"/>
                  </a:lnTo>
                  <a:lnTo>
                    <a:pt x="4767" y="2650"/>
                  </a:lnTo>
                  <a:lnTo>
                    <a:pt x="4801" y="2696"/>
                  </a:lnTo>
                  <a:lnTo>
                    <a:pt x="4846" y="2730"/>
                  </a:lnTo>
                  <a:lnTo>
                    <a:pt x="4903" y="2753"/>
                  </a:lnTo>
                  <a:lnTo>
                    <a:pt x="4960" y="2764"/>
                  </a:lnTo>
                  <a:lnTo>
                    <a:pt x="5005" y="2753"/>
                  </a:lnTo>
                  <a:lnTo>
                    <a:pt x="5051" y="2741"/>
                  </a:lnTo>
                  <a:lnTo>
                    <a:pt x="5085" y="2719"/>
                  </a:lnTo>
                  <a:lnTo>
                    <a:pt x="5119" y="2696"/>
                  </a:lnTo>
                  <a:lnTo>
                    <a:pt x="5153" y="2662"/>
                  </a:lnTo>
                  <a:lnTo>
                    <a:pt x="5165" y="2628"/>
                  </a:lnTo>
                  <a:lnTo>
                    <a:pt x="5187" y="2582"/>
                  </a:lnTo>
                  <a:lnTo>
                    <a:pt x="5187" y="2537"/>
                  </a:lnTo>
                  <a:lnTo>
                    <a:pt x="5187" y="2491"/>
                  </a:lnTo>
                  <a:lnTo>
                    <a:pt x="5176" y="2457"/>
                  </a:lnTo>
                  <a:lnTo>
                    <a:pt x="5153" y="2412"/>
                  </a:lnTo>
                  <a:lnTo>
                    <a:pt x="5131" y="2389"/>
                  </a:lnTo>
                  <a:lnTo>
                    <a:pt x="5096" y="2355"/>
                  </a:lnTo>
                  <a:lnTo>
                    <a:pt x="5062" y="2332"/>
                  </a:lnTo>
                  <a:lnTo>
                    <a:pt x="5028" y="2321"/>
                  </a:lnTo>
                  <a:lnTo>
                    <a:pt x="4983" y="2309"/>
                  </a:lnTo>
                  <a:lnTo>
                    <a:pt x="4983" y="23"/>
                  </a:lnTo>
                  <a:lnTo>
                    <a:pt x="5028" y="11"/>
                  </a:lnTo>
                  <a:lnTo>
                    <a:pt x="5074" y="0"/>
                  </a:lnTo>
                  <a:lnTo>
                    <a:pt x="4846" y="0"/>
                  </a:lnTo>
                  <a:lnTo>
                    <a:pt x="4892" y="11"/>
                  </a:lnTo>
                  <a:lnTo>
                    <a:pt x="4937" y="23"/>
                  </a:lnTo>
                  <a:lnTo>
                    <a:pt x="4937" y="2309"/>
                  </a:lnTo>
                  <a:lnTo>
                    <a:pt x="4892" y="2321"/>
                  </a:lnTo>
                  <a:lnTo>
                    <a:pt x="4858" y="2332"/>
                  </a:lnTo>
                  <a:lnTo>
                    <a:pt x="4823" y="2355"/>
                  </a:lnTo>
                  <a:lnTo>
                    <a:pt x="4789" y="2389"/>
                  </a:lnTo>
                  <a:lnTo>
                    <a:pt x="4767" y="2412"/>
                  </a:lnTo>
                  <a:lnTo>
                    <a:pt x="4755" y="2457"/>
                  </a:lnTo>
                  <a:lnTo>
                    <a:pt x="4744" y="2491"/>
                  </a:lnTo>
                  <a:lnTo>
                    <a:pt x="4732" y="2537"/>
                  </a:lnTo>
                  <a:lnTo>
                    <a:pt x="4732" y="2571"/>
                  </a:lnTo>
                  <a:lnTo>
                    <a:pt x="4744" y="2616"/>
                  </a:lnTo>
                  <a:lnTo>
                    <a:pt x="2594" y="3856"/>
                  </a:lnTo>
                  <a:lnTo>
                    <a:pt x="421" y="2605"/>
                  </a:lnTo>
                  <a:lnTo>
                    <a:pt x="433" y="2571"/>
                  </a:lnTo>
                  <a:lnTo>
                    <a:pt x="433" y="2537"/>
                  </a:lnTo>
                  <a:lnTo>
                    <a:pt x="433" y="2491"/>
                  </a:lnTo>
                  <a:lnTo>
                    <a:pt x="421" y="2457"/>
                  </a:lnTo>
                  <a:lnTo>
                    <a:pt x="410" y="2423"/>
                  </a:lnTo>
                  <a:lnTo>
                    <a:pt x="376" y="2389"/>
                  </a:lnTo>
                  <a:lnTo>
                    <a:pt x="353" y="2366"/>
                  </a:lnTo>
                  <a:lnTo>
                    <a:pt x="319" y="2343"/>
                  </a:lnTo>
                  <a:lnTo>
                    <a:pt x="285" y="2332"/>
                  </a:lnTo>
                  <a:lnTo>
                    <a:pt x="239" y="2321"/>
                  </a:lnTo>
                  <a:lnTo>
                    <a:pt x="239" y="23"/>
                  </a:lnTo>
                  <a:lnTo>
                    <a:pt x="285" y="11"/>
                  </a:lnTo>
                  <a:lnTo>
                    <a:pt x="319"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6814982" y="0"/>
              <a:ext cx="546665" cy="408403"/>
            </a:xfrm>
            <a:custGeom>
              <a:avLst/>
              <a:gdLst/>
              <a:ahLst/>
              <a:cxnLst/>
              <a:rect l="l" t="t" r="r" b="b"/>
              <a:pathLst>
                <a:path w="5223" h="3902" extrusionOk="0">
                  <a:moveTo>
                    <a:pt x="217" y="0"/>
                  </a:moveTo>
                  <a:lnTo>
                    <a:pt x="217" y="2298"/>
                  </a:lnTo>
                  <a:lnTo>
                    <a:pt x="171" y="2309"/>
                  </a:lnTo>
                  <a:lnTo>
                    <a:pt x="126" y="2321"/>
                  </a:lnTo>
                  <a:lnTo>
                    <a:pt x="92" y="2343"/>
                  </a:lnTo>
                  <a:lnTo>
                    <a:pt x="58" y="2377"/>
                  </a:lnTo>
                  <a:lnTo>
                    <a:pt x="35" y="2412"/>
                  </a:lnTo>
                  <a:lnTo>
                    <a:pt x="12" y="2446"/>
                  </a:lnTo>
                  <a:lnTo>
                    <a:pt x="1" y="2491"/>
                  </a:lnTo>
                  <a:lnTo>
                    <a:pt x="1" y="2537"/>
                  </a:lnTo>
                  <a:lnTo>
                    <a:pt x="1" y="2582"/>
                  </a:lnTo>
                  <a:lnTo>
                    <a:pt x="12" y="2628"/>
                  </a:lnTo>
                  <a:lnTo>
                    <a:pt x="35" y="2673"/>
                  </a:lnTo>
                  <a:lnTo>
                    <a:pt x="69" y="2707"/>
                  </a:lnTo>
                  <a:lnTo>
                    <a:pt x="103" y="2730"/>
                  </a:lnTo>
                  <a:lnTo>
                    <a:pt x="149" y="2753"/>
                  </a:lnTo>
                  <a:lnTo>
                    <a:pt x="194" y="2776"/>
                  </a:lnTo>
                  <a:lnTo>
                    <a:pt x="240" y="2776"/>
                  </a:lnTo>
                  <a:lnTo>
                    <a:pt x="297" y="2764"/>
                  </a:lnTo>
                  <a:lnTo>
                    <a:pt x="353" y="2741"/>
                  </a:lnTo>
                  <a:lnTo>
                    <a:pt x="410" y="2707"/>
                  </a:lnTo>
                  <a:lnTo>
                    <a:pt x="444" y="2662"/>
                  </a:lnTo>
                  <a:lnTo>
                    <a:pt x="2594" y="3902"/>
                  </a:lnTo>
                  <a:lnTo>
                    <a:pt x="2606" y="3879"/>
                  </a:lnTo>
                  <a:lnTo>
                    <a:pt x="2617" y="3902"/>
                  </a:lnTo>
                  <a:lnTo>
                    <a:pt x="4767" y="2662"/>
                  </a:lnTo>
                  <a:lnTo>
                    <a:pt x="4813" y="2707"/>
                  </a:lnTo>
                  <a:lnTo>
                    <a:pt x="4858" y="2753"/>
                  </a:lnTo>
                  <a:lnTo>
                    <a:pt x="4915" y="2776"/>
                  </a:lnTo>
                  <a:lnTo>
                    <a:pt x="5029" y="2776"/>
                  </a:lnTo>
                  <a:lnTo>
                    <a:pt x="5074" y="2764"/>
                  </a:lnTo>
                  <a:lnTo>
                    <a:pt x="5120" y="2741"/>
                  </a:lnTo>
                  <a:lnTo>
                    <a:pt x="5154" y="2707"/>
                  </a:lnTo>
                  <a:lnTo>
                    <a:pt x="5188" y="2673"/>
                  </a:lnTo>
                  <a:lnTo>
                    <a:pt x="5211" y="2628"/>
                  </a:lnTo>
                  <a:lnTo>
                    <a:pt x="5222" y="2582"/>
                  </a:lnTo>
                  <a:lnTo>
                    <a:pt x="5222" y="2537"/>
                  </a:lnTo>
                  <a:lnTo>
                    <a:pt x="5222" y="2491"/>
                  </a:lnTo>
                  <a:lnTo>
                    <a:pt x="5211" y="2446"/>
                  </a:lnTo>
                  <a:lnTo>
                    <a:pt x="5188" y="2400"/>
                  </a:lnTo>
                  <a:lnTo>
                    <a:pt x="5154" y="2366"/>
                  </a:lnTo>
                  <a:lnTo>
                    <a:pt x="5131" y="2343"/>
                  </a:lnTo>
                  <a:lnTo>
                    <a:pt x="5086" y="2321"/>
                  </a:lnTo>
                  <a:lnTo>
                    <a:pt x="5040" y="2298"/>
                  </a:lnTo>
                  <a:lnTo>
                    <a:pt x="4995" y="2298"/>
                  </a:lnTo>
                  <a:lnTo>
                    <a:pt x="4995" y="0"/>
                  </a:lnTo>
                  <a:lnTo>
                    <a:pt x="4949" y="0"/>
                  </a:lnTo>
                  <a:lnTo>
                    <a:pt x="4949" y="2298"/>
                  </a:lnTo>
                  <a:lnTo>
                    <a:pt x="4904" y="2298"/>
                  </a:lnTo>
                  <a:lnTo>
                    <a:pt x="4869" y="2321"/>
                  </a:lnTo>
                  <a:lnTo>
                    <a:pt x="4835" y="2343"/>
                  </a:lnTo>
                  <a:lnTo>
                    <a:pt x="4801" y="2377"/>
                  </a:lnTo>
                  <a:lnTo>
                    <a:pt x="4767" y="2412"/>
                  </a:lnTo>
                  <a:lnTo>
                    <a:pt x="4756" y="2446"/>
                  </a:lnTo>
                  <a:lnTo>
                    <a:pt x="4744" y="2491"/>
                  </a:lnTo>
                  <a:lnTo>
                    <a:pt x="4733" y="2537"/>
                  </a:lnTo>
                  <a:lnTo>
                    <a:pt x="4744" y="2582"/>
                  </a:lnTo>
                  <a:lnTo>
                    <a:pt x="4756" y="2616"/>
                  </a:lnTo>
                  <a:lnTo>
                    <a:pt x="2606" y="3856"/>
                  </a:lnTo>
                  <a:lnTo>
                    <a:pt x="467" y="2616"/>
                  </a:lnTo>
                  <a:lnTo>
                    <a:pt x="479" y="2582"/>
                  </a:lnTo>
                  <a:lnTo>
                    <a:pt x="479" y="2537"/>
                  </a:lnTo>
                  <a:lnTo>
                    <a:pt x="479" y="2491"/>
                  </a:lnTo>
                  <a:lnTo>
                    <a:pt x="467" y="2446"/>
                  </a:lnTo>
                  <a:lnTo>
                    <a:pt x="444" y="2412"/>
                  </a:lnTo>
                  <a:lnTo>
                    <a:pt x="422" y="2366"/>
                  </a:lnTo>
                  <a:lnTo>
                    <a:pt x="388" y="2343"/>
                  </a:lnTo>
                  <a:lnTo>
                    <a:pt x="342" y="2321"/>
                  </a:lnTo>
                  <a:lnTo>
                    <a:pt x="308" y="2309"/>
                  </a:lnTo>
                  <a:lnTo>
                    <a:pt x="262" y="2298"/>
                  </a:lnTo>
                  <a:lnTo>
                    <a:pt x="262"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113118" y="4538507"/>
              <a:ext cx="1033567" cy="604964"/>
            </a:xfrm>
            <a:custGeom>
              <a:avLst/>
              <a:gdLst/>
              <a:ahLst/>
              <a:cxnLst/>
              <a:rect l="l" t="t" r="r" b="b"/>
              <a:pathLst>
                <a:path w="9875" h="5780" extrusionOk="0">
                  <a:moveTo>
                    <a:pt x="2401" y="319"/>
                  </a:moveTo>
                  <a:lnTo>
                    <a:pt x="2424" y="354"/>
                  </a:lnTo>
                  <a:lnTo>
                    <a:pt x="2458" y="376"/>
                  </a:lnTo>
                  <a:lnTo>
                    <a:pt x="2504" y="399"/>
                  </a:lnTo>
                  <a:lnTo>
                    <a:pt x="2583" y="399"/>
                  </a:lnTo>
                  <a:lnTo>
                    <a:pt x="2629" y="376"/>
                  </a:lnTo>
                  <a:lnTo>
                    <a:pt x="2663" y="354"/>
                  </a:lnTo>
                  <a:lnTo>
                    <a:pt x="2686" y="331"/>
                  </a:lnTo>
                  <a:lnTo>
                    <a:pt x="4699" y="1491"/>
                  </a:lnTo>
                  <a:lnTo>
                    <a:pt x="4688" y="1525"/>
                  </a:lnTo>
                  <a:lnTo>
                    <a:pt x="4688" y="1571"/>
                  </a:lnTo>
                  <a:lnTo>
                    <a:pt x="4688" y="1616"/>
                  </a:lnTo>
                  <a:lnTo>
                    <a:pt x="4699" y="1650"/>
                  </a:lnTo>
                  <a:lnTo>
                    <a:pt x="4722" y="1684"/>
                  </a:lnTo>
                  <a:lnTo>
                    <a:pt x="4745" y="1719"/>
                  </a:lnTo>
                  <a:lnTo>
                    <a:pt x="4779" y="1753"/>
                  </a:lnTo>
                  <a:lnTo>
                    <a:pt x="4813" y="1775"/>
                  </a:lnTo>
                  <a:lnTo>
                    <a:pt x="4847" y="1787"/>
                  </a:lnTo>
                  <a:lnTo>
                    <a:pt x="4892" y="1798"/>
                  </a:lnTo>
                  <a:lnTo>
                    <a:pt x="4892" y="4153"/>
                  </a:lnTo>
                  <a:lnTo>
                    <a:pt x="4824" y="4164"/>
                  </a:lnTo>
                  <a:lnTo>
                    <a:pt x="4779" y="4210"/>
                  </a:lnTo>
                  <a:lnTo>
                    <a:pt x="4745" y="4267"/>
                  </a:lnTo>
                  <a:lnTo>
                    <a:pt x="4733" y="4324"/>
                  </a:lnTo>
                  <a:lnTo>
                    <a:pt x="4745" y="4392"/>
                  </a:lnTo>
                  <a:lnTo>
                    <a:pt x="2754" y="5541"/>
                  </a:lnTo>
                  <a:lnTo>
                    <a:pt x="2720" y="5495"/>
                  </a:lnTo>
                  <a:lnTo>
                    <a:pt x="2663" y="5450"/>
                  </a:lnTo>
                  <a:lnTo>
                    <a:pt x="2606" y="5427"/>
                  </a:lnTo>
                  <a:lnTo>
                    <a:pt x="2481" y="5427"/>
                  </a:lnTo>
                  <a:lnTo>
                    <a:pt x="2424" y="5450"/>
                  </a:lnTo>
                  <a:lnTo>
                    <a:pt x="2367" y="5495"/>
                  </a:lnTo>
                  <a:lnTo>
                    <a:pt x="2333" y="5541"/>
                  </a:lnTo>
                  <a:lnTo>
                    <a:pt x="331" y="4392"/>
                  </a:lnTo>
                  <a:lnTo>
                    <a:pt x="342" y="4324"/>
                  </a:lnTo>
                  <a:lnTo>
                    <a:pt x="331" y="4267"/>
                  </a:lnTo>
                  <a:lnTo>
                    <a:pt x="297" y="4221"/>
                  </a:lnTo>
                  <a:lnTo>
                    <a:pt x="251" y="4176"/>
                  </a:lnTo>
                  <a:lnTo>
                    <a:pt x="194" y="4164"/>
                  </a:lnTo>
                  <a:lnTo>
                    <a:pt x="194" y="1741"/>
                  </a:lnTo>
                  <a:lnTo>
                    <a:pt x="251" y="1719"/>
                  </a:lnTo>
                  <a:lnTo>
                    <a:pt x="297" y="1684"/>
                  </a:lnTo>
                  <a:lnTo>
                    <a:pt x="331" y="1628"/>
                  </a:lnTo>
                  <a:lnTo>
                    <a:pt x="342" y="1571"/>
                  </a:lnTo>
                  <a:lnTo>
                    <a:pt x="331" y="1514"/>
                  </a:lnTo>
                  <a:lnTo>
                    <a:pt x="2401" y="319"/>
                  </a:lnTo>
                  <a:close/>
                  <a:moveTo>
                    <a:pt x="7463" y="342"/>
                  </a:moveTo>
                  <a:lnTo>
                    <a:pt x="9499" y="1514"/>
                  </a:lnTo>
                  <a:lnTo>
                    <a:pt x="9488" y="1571"/>
                  </a:lnTo>
                  <a:lnTo>
                    <a:pt x="9499" y="1628"/>
                  </a:lnTo>
                  <a:lnTo>
                    <a:pt x="9522" y="1684"/>
                  </a:lnTo>
                  <a:lnTo>
                    <a:pt x="9568" y="1719"/>
                  </a:lnTo>
                  <a:lnTo>
                    <a:pt x="9625" y="1741"/>
                  </a:lnTo>
                  <a:lnTo>
                    <a:pt x="9625" y="4107"/>
                  </a:lnTo>
                  <a:lnTo>
                    <a:pt x="9590" y="4119"/>
                  </a:lnTo>
                  <a:lnTo>
                    <a:pt x="9556" y="4130"/>
                  </a:lnTo>
                  <a:lnTo>
                    <a:pt x="9522" y="4153"/>
                  </a:lnTo>
                  <a:lnTo>
                    <a:pt x="9488" y="4187"/>
                  </a:lnTo>
                  <a:lnTo>
                    <a:pt x="9465" y="4210"/>
                  </a:lnTo>
                  <a:lnTo>
                    <a:pt x="9443" y="4244"/>
                  </a:lnTo>
                  <a:lnTo>
                    <a:pt x="9431" y="4289"/>
                  </a:lnTo>
                  <a:lnTo>
                    <a:pt x="9431" y="4324"/>
                  </a:lnTo>
                  <a:lnTo>
                    <a:pt x="9431" y="4369"/>
                  </a:lnTo>
                  <a:lnTo>
                    <a:pt x="9443" y="4415"/>
                  </a:lnTo>
                  <a:lnTo>
                    <a:pt x="7497" y="5529"/>
                  </a:lnTo>
                  <a:lnTo>
                    <a:pt x="7463" y="5484"/>
                  </a:lnTo>
                  <a:lnTo>
                    <a:pt x="7406" y="5450"/>
                  </a:lnTo>
                  <a:lnTo>
                    <a:pt x="7350" y="5427"/>
                  </a:lnTo>
                  <a:lnTo>
                    <a:pt x="7281" y="5416"/>
                  </a:lnTo>
                  <a:lnTo>
                    <a:pt x="7213" y="5427"/>
                  </a:lnTo>
                  <a:lnTo>
                    <a:pt x="7156" y="5450"/>
                  </a:lnTo>
                  <a:lnTo>
                    <a:pt x="7099" y="5484"/>
                  </a:lnTo>
                  <a:lnTo>
                    <a:pt x="7065" y="5541"/>
                  </a:lnTo>
                  <a:lnTo>
                    <a:pt x="5086" y="4392"/>
                  </a:lnTo>
                  <a:lnTo>
                    <a:pt x="5097" y="4324"/>
                  </a:lnTo>
                  <a:lnTo>
                    <a:pt x="5086" y="4267"/>
                  </a:lnTo>
                  <a:lnTo>
                    <a:pt x="5052" y="4210"/>
                  </a:lnTo>
                  <a:lnTo>
                    <a:pt x="4995" y="4164"/>
                  </a:lnTo>
                  <a:lnTo>
                    <a:pt x="4938" y="4153"/>
                  </a:lnTo>
                  <a:lnTo>
                    <a:pt x="4938" y="1798"/>
                  </a:lnTo>
                  <a:lnTo>
                    <a:pt x="4972" y="1787"/>
                  </a:lnTo>
                  <a:lnTo>
                    <a:pt x="5018" y="1775"/>
                  </a:lnTo>
                  <a:lnTo>
                    <a:pt x="5052" y="1753"/>
                  </a:lnTo>
                  <a:lnTo>
                    <a:pt x="5074" y="1719"/>
                  </a:lnTo>
                  <a:lnTo>
                    <a:pt x="5109" y="1696"/>
                  </a:lnTo>
                  <a:lnTo>
                    <a:pt x="5120" y="1650"/>
                  </a:lnTo>
                  <a:lnTo>
                    <a:pt x="5131" y="1616"/>
                  </a:lnTo>
                  <a:lnTo>
                    <a:pt x="5143" y="1571"/>
                  </a:lnTo>
                  <a:lnTo>
                    <a:pt x="5131" y="1525"/>
                  </a:lnTo>
                  <a:lnTo>
                    <a:pt x="5120" y="1491"/>
                  </a:lnTo>
                  <a:lnTo>
                    <a:pt x="7099" y="342"/>
                  </a:lnTo>
                  <a:lnTo>
                    <a:pt x="7133" y="388"/>
                  </a:lnTo>
                  <a:lnTo>
                    <a:pt x="7179" y="410"/>
                  </a:lnTo>
                  <a:lnTo>
                    <a:pt x="7224" y="433"/>
                  </a:lnTo>
                  <a:lnTo>
                    <a:pt x="7281" y="445"/>
                  </a:lnTo>
                  <a:lnTo>
                    <a:pt x="7338" y="433"/>
                  </a:lnTo>
                  <a:lnTo>
                    <a:pt x="7384" y="422"/>
                  </a:lnTo>
                  <a:lnTo>
                    <a:pt x="7429" y="388"/>
                  </a:lnTo>
                  <a:lnTo>
                    <a:pt x="7463" y="342"/>
                  </a:lnTo>
                  <a:close/>
                  <a:moveTo>
                    <a:pt x="7281" y="1"/>
                  </a:moveTo>
                  <a:lnTo>
                    <a:pt x="7236" y="12"/>
                  </a:lnTo>
                  <a:lnTo>
                    <a:pt x="7202" y="24"/>
                  </a:lnTo>
                  <a:lnTo>
                    <a:pt x="7156" y="46"/>
                  </a:lnTo>
                  <a:lnTo>
                    <a:pt x="7133" y="69"/>
                  </a:lnTo>
                  <a:lnTo>
                    <a:pt x="7099" y="103"/>
                  </a:lnTo>
                  <a:lnTo>
                    <a:pt x="7076" y="137"/>
                  </a:lnTo>
                  <a:lnTo>
                    <a:pt x="7065" y="183"/>
                  </a:lnTo>
                  <a:lnTo>
                    <a:pt x="7065" y="228"/>
                  </a:lnTo>
                  <a:lnTo>
                    <a:pt x="7065" y="263"/>
                  </a:lnTo>
                  <a:lnTo>
                    <a:pt x="7076" y="308"/>
                  </a:lnTo>
                  <a:lnTo>
                    <a:pt x="5097" y="1446"/>
                  </a:lnTo>
                  <a:lnTo>
                    <a:pt x="5063" y="1400"/>
                  </a:lnTo>
                  <a:lnTo>
                    <a:pt x="5018" y="1377"/>
                  </a:lnTo>
                  <a:lnTo>
                    <a:pt x="4972" y="1355"/>
                  </a:lnTo>
                  <a:lnTo>
                    <a:pt x="4915" y="1343"/>
                  </a:lnTo>
                  <a:lnTo>
                    <a:pt x="4858" y="1355"/>
                  </a:lnTo>
                  <a:lnTo>
                    <a:pt x="4801" y="1377"/>
                  </a:lnTo>
                  <a:lnTo>
                    <a:pt x="4756" y="1411"/>
                  </a:lnTo>
                  <a:lnTo>
                    <a:pt x="4722" y="1446"/>
                  </a:lnTo>
                  <a:lnTo>
                    <a:pt x="2708" y="285"/>
                  </a:lnTo>
                  <a:lnTo>
                    <a:pt x="2720" y="228"/>
                  </a:lnTo>
                  <a:lnTo>
                    <a:pt x="2720" y="194"/>
                  </a:lnTo>
                  <a:lnTo>
                    <a:pt x="2708" y="160"/>
                  </a:lnTo>
                  <a:lnTo>
                    <a:pt x="2674" y="103"/>
                  </a:lnTo>
                  <a:lnTo>
                    <a:pt x="2617" y="58"/>
                  </a:lnTo>
                  <a:lnTo>
                    <a:pt x="2583" y="46"/>
                  </a:lnTo>
                  <a:lnTo>
                    <a:pt x="2504" y="46"/>
                  </a:lnTo>
                  <a:lnTo>
                    <a:pt x="2469" y="58"/>
                  </a:lnTo>
                  <a:lnTo>
                    <a:pt x="2413" y="103"/>
                  </a:lnTo>
                  <a:lnTo>
                    <a:pt x="2378" y="160"/>
                  </a:lnTo>
                  <a:lnTo>
                    <a:pt x="2367" y="194"/>
                  </a:lnTo>
                  <a:lnTo>
                    <a:pt x="2367" y="228"/>
                  </a:lnTo>
                  <a:lnTo>
                    <a:pt x="2378" y="285"/>
                  </a:lnTo>
                  <a:lnTo>
                    <a:pt x="308" y="1480"/>
                  </a:lnTo>
                  <a:lnTo>
                    <a:pt x="285" y="1446"/>
                  </a:lnTo>
                  <a:lnTo>
                    <a:pt x="251" y="1423"/>
                  </a:lnTo>
                  <a:lnTo>
                    <a:pt x="217" y="1411"/>
                  </a:lnTo>
                  <a:lnTo>
                    <a:pt x="172" y="1400"/>
                  </a:lnTo>
                  <a:lnTo>
                    <a:pt x="138" y="1411"/>
                  </a:lnTo>
                  <a:lnTo>
                    <a:pt x="103" y="1411"/>
                  </a:lnTo>
                  <a:lnTo>
                    <a:pt x="58" y="1457"/>
                  </a:lnTo>
                  <a:lnTo>
                    <a:pt x="12" y="1502"/>
                  </a:lnTo>
                  <a:lnTo>
                    <a:pt x="12" y="1537"/>
                  </a:lnTo>
                  <a:lnTo>
                    <a:pt x="1" y="1571"/>
                  </a:lnTo>
                  <a:lnTo>
                    <a:pt x="12" y="1628"/>
                  </a:lnTo>
                  <a:lnTo>
                    <a:pt x="46" y="1684"/>
                  </a:lnTo>
                  <a:lnTo>
                    <a:pt x="92" y="1719"/>
                  </a:lnTo>
                  <a:lnTo>
                    <a:pt x="149" y="1741"/>
                  </a:lnTo>
                  <a:lnTo>
                    <a:pt x="149" y="4164"/>
                  </a:lnTo>
                  <a:lnTo>
                    <a:pt x="92" y="4187"/>
                  </a:lnTo>
                  <a:lnTo>
                    <a:pt x="46" y="4221"/>
                  </a:lnTo>
                  <a:lnTo>
                    <a:pt x="12" y="4267"/>
                  </a:lnTo>
                  <a:lnTo>
                    <a:pt x="1" y="4324"/>
                  </a:lnTo>
                  <a:lnTo>
                    <a:pt x="12" y="4358"/>
                  </a:lnTo>
                  <a:lnTo>
                    <a:pt x="24" y="4392"/>
                  </a:lnTo>
                  <a:lnTo>
                    <a:pt x="58" y="4449"/>
                  </a:lnTo>
                  <a:lnTo>
                    <a:pt x="103" y="4483"/>
                  </a:lnTo>
                  <a:lnTo>
                    <a:pt x="138" y="4494"/>
                  </a:lnTo>
                  <a:lnTo>
                    <a:pt x="217" y="4494"/>
                  </a:lnTo>
                  <a:lnTo>
                    <a:pt x="251" y="4483"/>
                  </a:lnTo>
                  <a:lnTo>
                    <a:pt x="285" y="4460"/>
                  </a:lnTo>
                  <a:lnTo>
                    <a:pt x="308" y="4426"/>
                  </a:lnTo>
                  <a:lnTo>
                    <a:pt x="2310" y="5586"/>
                  </a:lnTo>
                  <a:lnTo>
                    <a:pt x="2299" y="5632"/>
                  </a:lnTo>
                  <a:lnTo>
                    <a:pt x="2287" y="5677"/>
                  </a:lnTo>
                  <a:lnTo>
                    <a:pt x="2299" y="5734"/>
                  </a:lnTo>
                  <a:lnTo>
                    <a:pt x="2310" y="5780"/>
                  </a:lnTo>
                  <a:lnTo>
                    <a:pt x="2777" y="5780"/>
                  </a:lnTo>
                  <a:lnTo>
                    <a:pt x="2788" y="5734"/>
                  </a:lnTo>
                  <a:lnTo>
                    <a:pt x="2799" y="5677"/>
                  </a:lnTo>
                  <a:lnTo>
                    <a:pt x="2788" y="5620"/>
                  </a:lnTo>
                  <a:lnTo>
                    <a:pt x="2777" y="5575"/>
                  </a:lnTo>
                  <a:lnTo>
                    <a:pt x="4767" y="4437"/>
                  </a:lnTo>
                  <a:lnTo>
                    <a:pt x="4790" y="4460"/>
                  </a:lnTo>
                  <a:lnTo>
                    <a:pt x="4824" y="4494"/>
                  </a:lnTo>
                  <a:lnTo>
                    <a:pt x="4870" y="4506"/>
                  </a:lnTo>
                  <a:lnTo>
                    <a:pt x="4915" y="4517"/>
                  </a:lnTo>
                  <a:lnTo>
                    <a:pt x="4961" y="4506"/>
                  </a:lnTo>
                  <a:lnTo>
                    <a:pt x="4995" y="4494"/>
                  </a:lnTo>
                  <a:lnTo>
                    <a:pt x="5029" y="4471"/>
                  </a:lnTo>
                  <a:lnTo>
                    <a:pt x="5063" y="4437"/>
                  </a:lnTo>
                  <a:lnTo>
                    <a:pt x="7042" y="5575"/>
                  </a:lnTo>
                  <a:lnTo>
                    <a:pt x="7031" y="5620"/>
                  </a:lnTo>
                  <a:lnTo>
                    <a:pt x="7020" y="5677"/>
                  </a:lnTo>
                  <a:lnTo>
                    <a:pt x="7031" y="5734"/>
                  </a:lnTo>
                  <a:lnTo>
                    <a:pt x="7042" y="5780"/>
                  </a:lnTo>
                  <a:lnTo>
                    <a:pt x="7520" y="5780"/>
                  </a:lnTo>
                  <a:lnTo>
                    <a:pt x="7543" y="5734"/>
                  </a:lnTo>
                  <a:lnTo>
                    <a:pt x="7543" y="5677"/>
                  </a:lnTo>
                  <a:lnTo>
                    <a:pt x="7543" y="5620"/>
                  </a:lnTo>
                  <a:lnTo>
                    <a:pt x="7520" y="5575"/>
                  </a:lnTo>
                  <a:lnTo>
                    <a:pt x="9465" y="4449"/>
                  </a:lnTo>
                  <a:lnTo>
                    <a:pt x="9499" y="4494"/>
                  </a:lnTo>
                  <a:lnTo>
                    <a:pt x="9545" y="4528"/>
                  </a:lnTo>
                  <a:lnTo>
                    <a:pt x="9602" y="4540"/>
                  </a:lnTo>
                  <a:lnTo>
                    <a:pt x="9659" y="4551"/>
                  </a:lnTo>
                  <a:lnTo>
                    <a:pt x="9693" y="4551"/>
                  </a:lnTo>
                  <a:lnTo>
                    <a:pt x="9738" y="4528"/>
                  </a:lnTo>
                  <a:lnTo>
                    <a:pt x="9772" y="4517"/>
                  </a:lnTo>
                  <a:lnTo>
                    <a:pt x="9807" y="4483"/>
                  </a:lnTo>
                  <a:lnTo>
                    <a:pt x="9841" y="4449"/>
                  </a:lnTo>
                  <a:lnTo>
                    <a:pt x="9852" y="4415"/>
                  </a:lnTo>
                  <a:lnTo>
                    <a:pt x="9875" y="4369"/>
                  </a:lnTo>
                  <a:lnTo>
                    <a:pt x="9875" y="4324"/>
                  </a:lnTo>
                  <a:lnTo>
                    <a:pt x="9875" y="4289"/>
                  </a:lnTo>
                  <a:lnTo>
                    <a:pt x="9863" y="4244"/>
                  </a:lnTo>
                  <a:lnTo>
                    <a:pt x="9841" y="4210"/>
                  </a:lnTo>
                  <a:lnTo>
                    <a:pt x="9818" y="4176"/>
                  </a:lnTo>
                  <a:lnTo>
                    <a:pt x="9784" y="4153"/>
                  </a:lnTo>
                  <a:lnTo>
                    <a:pt x="9750" y="4130"/>
                  </a:lnTo>
                  <a:lnTo>
                    <a:pt x="9716" y="4119"/>
                  </a:lnTo>
                  <a:lnTo>
                    <a:pt x="9670" y="4107"/>
                  </a:lnTo>
                  <a:lnTo>
                    <a:pt x="9670" y="1741"/>
                  </a:lnTo>
                  <a:lnTo>
                    <a:pt x="9727" y="1719"/>
                  </a:lnTo>
                  <a:lnTo>
                    <a:pt x="9784" y="1684"/>
                  </a:lnTo>
                  <a:lnTo>
                    <a:pt x="9807" y="1628"/>
                  </a:lnTo>
                  <a:lnTo>
                    <a:pt x="9818" y="1571"/>
                  </a:lnTo>
                  <a:lnTo>
                    <a:pt x="9818" y="1537"/>
                  </a:lnTo>
                  <a:lnTo>
                    <a:pt x="9807" y="1502"/>
                  </a:lnTo>
                  <a:lnTo>
                    <a:pt x="9772" y="1457"/>
                  </a:lnTo>
                  <a:lnTo>
                    <a:pt x="9716" y="1411"/>
                  </a:lnTo>
                  <a:lnTo>
                    <a:pt x="9693" y="1411"/>
                  </a:lnTo>
                  <a:lnTo>
                    <a:pt x="9659" y="1400"/>
                  </a:lnTo>
                  <a:lnTo>
                    <a:pt x="9613" y="1411"/>
                  </a:lnTo>
                  <a:lnTo>
                    <a:pt x="9568" y="1423"/>
                  </a:lnTo>
                  <a:lnTo>
                    <a:pt x="9545" y="1446"/>
                  </a:lnTo>
                  <a:lnTo>
                    <a:pt x="9511" y="1480"/>
                  </a:lnTo>
                  <a:lnTo>
                    <a:pt x="7486" y="308"/>
                  </a:lnTo>
                  <a:lnTo>
                    <a:pt x="7497" y="263"/>
                  </a:lnTo>
                  <a:lnTo>
                    <a:pt x="7497" y="228"/>
                  </a:lnTo>
                  <a:lnTo>
                    <a:pt x="7497" y="183"/>
                  </a:lnTo>
                  <a:lnTo>
                    <a:pt x="7486" y="137"/>
                  </a:lnTo>
                  <a:lnTo>
                    <a:pt x="7463" y="103"/>
                  </a:lnTo>
                  <a:lnTo>
                    <a:pt x="7441" y="69"/>
                  </a:lnTo>
                  <a:lnTo>
                    <a:pt x="7406" y="46"/>
                  </a:lnTo>
                  <a:lnTo>
                    <a:pt x="7372" y="24"/>
                  </a:lnTo>
                  <a:lnTo>
                    <a:pt x="7327" y="12"/>
                  </a:lnTo>
                  <a:lnTo>
                    <a:pt x="7281"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845621" y="4533797"/>
              <a:ext cx="1780038" cy="609674"/>
            </a:xfrm>
            <a:custGeom>
              <a:avLst/>
              <a:gdLst/>
              <a:ahLst/>
              <a:cxnLst/>
              <a:rect l="l" t="t" r="r" b="b"/>
              <a:pathLst>
                <a:path w="17007" h="5825" extrusionOk="0">
                  <a:moveTo>
                    <a:pt x="9522" y="364"/>
                  </a:moveTo>
                  <a:lnTo>
                    <a:pt x="9556" y="399"/>
                  </a:lnTo>
                  <a:lnTo>
                    <a:pt x="9590" y="421"/>
                  </a:lnTo>
                  <a:lnTo>
                    <a:pt x="9635" y="444"/>
                  </a:lnTo>
                  <a:lnTo>
                    <a:pt x="9715" y="444"/>
                  </a:lnTo>
                  <a:lnTo>
                    <a:pt x="9761" y="421"/>
                  </a:lnTo>
                  <a:lnTo>
                    <a:pt x="9795" y="399"/>
                  </a:lnTo>
                  <a:lnTo>
                    <a:pt x="9818" y="376"/>
                  </a:lnTo>
                  <a:lnTo>
                    <a:pt x="11831" y="1536"/>
                  </a:lnTo>
                  <a:lnTo>
                    <a:pt x="11820" y="1570"/>
                  </a:lnTo>
                  <a:lnTo>
                    <a:pt x="11820" y="1616"/>
                  </a:lnTo>
                  <a:lnTo>
                    <a:pt x="11820" y="1661"/>
                  </a:lnTo>
                  <a:lnTo>
                    <a:pt x="11831" y="1695"/>
                  </a:lnTo>
                  <a:lnTo>
                    <a:pt x="11854" y="1729"/>
                  </a:lnTo>
                  <a:lnTo>
                    <a:pt x="11876" y="1764"/>
                  </a:lnTo>
                  <a:lnTo>
                    <a:pt x="11911" y="1798"/>
                  </a:lnTo>
                  <a:lnTo>
                    <a:pt x="11945" y="1820"/>
                  </a:lnTo>
                  <a:lnTo>
                    <a:pt x="11979" y="1832"/>
                  </a:lnTo>
                  <a:lnTo>
                    <a:pt x="12013" y="1843"/>
                  </a:lnTo>
                  <a:lnTo>
                    <a:pt x="12013" y="4198"/>
                  </a:lnTo>
                  <a:lnTo>
                    <a:pt x="11956" y="4209"/>
                  </a:lnTo>
                  <a:lnTo>
                    <a:pt x="11911" y="4255"/>
                  </a:lnTo>
                  <a:lnTo>
                    <a:pt x="11876" y="4312"/>
                  </a:lnTo>
                  <a:lnTo>
                    <a:pt x="11865" y="4369"/>
                  </a:lnTo>
                  <a:lnTo>
                    <a:pt x="11876" y="4437"/>
                  </a:lnTo>
                  <a:lnTo>
                    <a:pt x="9886" y="5586"/>
                  </a:lnTo>
                  <a:lnTo>
                    <a:pt x="9852" y="5540"/>
                  </a:lnTo>
                  <a:lnTo>
                    <a:pt x="9795" y="5495"/>
                  </a:lnTo>
                  <a:lnTo>
                    <a:pt x="9738" y="5472"/>
                  </a:lnTo>
                  <a:lnTo>
                    <a:pt x="9613" y="5472"/>
                  </a:lnTo>
                  <a:lnTo>
                    <a:pt x="9556" y="5495"/>
                  </a:lnTo>
                  <a:lnTo>
                    <a:pt x="9499" y="5540"/>
                  </a:lnTo>
                  <a:lnTo>
                    <a:pt x="9465" y="5586"/>
                  </a:lnTo>
                  <a:lnTo>
                    <a:pt x="7463" y="4437"/>
                  </a:lnTo>
                  <a:lnTo>
                    <a:pt x="7474" y="4369"/>
                  </a:lnTo>
                  <a:lnTo>
                    <a:pt x="7463" y="4312"/>
                  </a:lnTo>
                  <a:lnTo>
                    <a:pt x="7429" y="4266"/>
                  </a:lnTo>
                  <a:lnTo>
                    <a:pt x="7383" y="4221"/>
                  </a:lnTo>
                  <a:lnTo>
                    <a:pt x="7326" y="4209"/>
                  </a:lnTo>
                  <a:lnTo>
                    <a:pt x="7326" y="1786"/>
                  </a:lnTo>
                  <a:lnTo>
                    <a:pt x="7383" y="1764"/>
                  </a:lnTo>
                  <a:lnTo>
                    <a:pt x="7429" y="1729"/>
                  </a:lnTo>
                  <a:lnTo>
                    <a:pt x="7463" y="1673"/>
                  </a:lnTo>
                  <a:lnTo>
                    <a:pt x="7474" y="1616"/>
                  </a:lnTo>
                  <a:lnTo>
                    <a:pt x="7463" y="1559"/>
                  </a:lnTo>
                  <a:lnTo>
                    <a:pt x="9522" y="364"/>
                  </a:lnTo>
                  <a:close/>
                  <a:moveTo>
                    <a:pt x="14595" y="387"/>
                  </a:moveTo>
                  <a:lnTo>
                    <a:pt x="16620" y="1559"/>
                  </a:lnTo>
                  <a:lnTo>
                    <a:pt x="16620" y="1616"/>
                  </a:lnTo>
                  <a:lnTo>
                    <a:pt x="16631" y="1673"/>
                  </a:lnTo>
                  <a:lnTo>
                    <a:pt x="16654" y="1729"/>
                  </a:lnTo>
                  <a:lnTo>
                    <a:pt x="16700" y="1764"/>
                  </a:lnTo>
                  <a:lnTo>
                    <a:pt x="16756" y="1786"/>
                  </a:lnTo>
                  <a:lnTo>
                    <a:pt x="16756" y="4152"/>
                  </a:lnTo>
                  <a:lnTo>
                    <a:pt x="16722" y="4164"/>
                  </a:lnTo>
                  <a:lnTo>
                    <a:pt x="16677" y="4175"/>
                  </a:lnTo>
                  <a:lnTo>
                    <a:pt x="16654" y="4198"/>
                  </a:lnTo>
                  <a:lnTo>
                    <a:pt x="16620" y="4232"/>
                  </a:lnTo>
                  <a:lnTo>
                    <a:pt x="16597" y="4255"/>
                  </a:lnTo>
                  <a:lnTo>
                    <a:pt x="16574" y="4289"/>
                  </a:lnTo>
                  <a:lnTo>
                    <a:pt x="16563" y="4334"/>
                  </a:lnTo>
                  <a:lnTo>
                    <a:pt x="16563" y="4369"/>
                  </a:lnTo>
                  <a:lnTo>
                    <a:pt x="16563" y="4414"/>
                  </a:lnTo>
                  <a:lnTo>
                    <a:pt x="16574" y="4460"/>
                  </a:lnTo>
                  <a:lnTo>
                    <a:pt x="14629" y="5574"/>
                  </a:lnTo>
                  <a:lnTo>
                    <a:pt x="14595" y="5529"/>
                  </a:lnTo>
                  <a:lnTo>
                    <a:pt x="14538" y="5495"/>
                  </a:lnTo>
                  <a:lnTo>
                    <a:pt x="14481" y="5472"/>
                  </a:lnTo>
                  <a:lnTo>
                    <a:pt x="14413" y="5461"/>
                  </a:lnTo>
                  <a:lnTo>
                    <a:pt x="14345" y="5472"/>
                  </a:lnTo>
                  <a:lnTo>
                    <a:pt x="14288" y="5495"/>
                  </a:lnTo>
                  <a:lnTo>
                    <a:pt x="14231" y="5529"/>
                  </a:lnTo>
                  <a:lnTo>
                    <a:pt x="14197" y="5586"/>
                  </a:lnTo>
                  <a:lnTo>
                    <a:pt x="12218" y="4437"/>
                  </a:lnTo>
                  <a:lnTo>
                    <a:pt x="12229" y="4369"/>
                  </a:lnTo>
                  <a:lnTo>
                    <a:pt x="12218" y="4312"/>
                  </a:lnTo>
                  <a:lnTo>
                    <a:pt x="12184" y="4255"/>
                  </a:lnTo>
                  <a:lnTo>
                    <a:pt x="12127" y="4209"/>
                  </a:lnTo>
                  <a:lnTo>
                    <a:pt x="12058" y="4198"/>
                  </a:lnTo>
                  <a:lnTo>
                    <a:pt x="12058" y="1843"/>
                  </a:lnTo>
                  <a:lnTo>
                    <a:pt x="12104" y="1832"/>
                  </a:lnTo>
                  <a:lnTo>
                    <a:pt x="12149" y="1820"/>
                  </a:lnTo>
                  <a:lnTo>
                    <a:pt x="12184" y="1798"/>
                  </a:lnTo>
                  <a:lnTo>
                    <a:pt x="12206" y="1764"/>
                  </a:lnTo>
                  <a:lnTo>
                    <a:pt x="12240" y="1741"/>
                  </a:lnTo>
                  <a:lnTo>
                    <a:pt x="12252" y="1695"/>
                  </a:lnTo>
                  <a:lnTo>
                    <a:pt x="12263" y="1661"/>
                  </a:lnTo>
                  <a:lnTo>
                    <a:pt x="12275" y="1616"/>
                  </a:lnTo>
                  <a:lnTo>
                    <a:pt x="12263" y="1570"/>
                  </a:lnTo>
                  <a:lnTo>
                    <a:pt x="12252" y="1536"/>
                  </a:lnTo>
                  <a:lnTo>
                    <a:pt x="14231" y="387"/>
                  </a:lnTo>
                  <a:lnTo>
                    <a:pt x="14265" y="433"/>
                  </a:lnTo>
                  <a:lnTo>
                    <a:pt x="14311" y="455"/>
                  </a:lnTo>
                  <a:lnTo>
                    <a:pt x="14356" y="478"/>
                  </a:lnTo>
                  <a:lnTo>
                    <a:pt x="14413" y="490"/>
                  </a:lnTo>
                  <a:lnTo>
                    <a:pt x="14470" y="478"/>
                  </a:lnTo>
                  <a:lnTo>
                    <a:pt x="14516" y="467"/>
                  </a:lnTo>
                  <a:lnTo>
                    <a:pt x="14561" y="433"/>
                  </a:lnTo>
                  <a:lnTo>
                    <a:pt x="14595" y="387"/>
                  </a:lnTo>
                  <a:close/>
                  <a:moveTo>
                    <a:pt x="5154" y="410"/>
                  </a:moveTo>
                  <a:lnTo>
                    <a:pt x="7144" y="1559"/>
                  </a:lnTo>
                  <a:lnTo>
                    <a:pt x="7133" y="1616"/>
                  </a:lnTo>
                  <a:lnTo>
                    <a:pt x="7144" y="1673"/>
                  </a:lnTo>
                  <a:lnTo>
                    <a:pt x="7178" y="1729"/>
                  </a:lnTo>
                  <a:lnTo>
                    <a:pt x="7224" y="1764"/>
                  </a:lnTo>
                  <a:lnTo>
                    <a:pt x="7281" y="1786"/>
                  </a:lnTo>
                  <a:lnTo>
                    <a:pt x="7281" y="4209"/>
                  </a:lnTo>
                  <a:lnTo>
                    <a:pt x="7224" y="4232"/>
                  </a:lnTo>
                  <a:lnTo>
                    <a:pt x="7178" y="4266"/>
                  </a:lnTo>
                  <a:lnTo>
                    <a:pt x="7144" y="4312"/>
                  </a:lnTo>
                  <a:lnTo>
                    <a:pt x="7133" y="4369"/>
                  </a:lnTo>
                  <a:lnTo>
                    <a:pt x="7144" y="4425"/>
                  </a:lnTo>
                  <a:lnTo>
                    <a:pt x="5119" y="5597"/>
                  </a:lnTo>
                  <a:lnTo>
                    <a:pt x="5085" y="5563"/>
                  </a:lnTo>
                  <a:lnTo>
                    <a:pt x="5040" y="5529"/>
                  </a:lnTo>
                  <a:lnTo>
                    <a:pt x="4994" y="5506"/>
                  </a:lnTo>
                  <a:lnTo>
                    <a:pt x="4881" y="5506"/>
                  </a:lnTo>
                  <a:lnTo>
                    <a:pt x="4824" y="5529"/>
                  </a:lnTo>
                  <a:lnTo>
                    <a:pt x="4790" y="5563"/>
                  </a:lnTo>
                  <a:lnTo>
                    <a:pt x="4755" y="5608"/>
                  </a:lnTo>
                  <a:lnTo>
                    <a:pt x="2765" y="4460"/>
                  </a:lnTo>
                  <a:lnTo>
                    <a:pt x="2776" y="4414"/>
                  </a:lnTo>
                  <a:lnTo>
                    <a:pt x="2776" y="4369"/>
                  </a:lnTo>
                  <a:lnTo>
                    <a:pt x="2776" y="4334"/>
                  </a:lnTo>
                  <a:lnTo>
                    <a:pt x="2765" y="4289"/>
                  </a:lnTo>
                  <a:lnTo>
                    <a:pt x="2742" y="4255"/>
                  </a:lnTo>
                  <a:lnTo>
                    <a:pt x="2719" y="4232"/>
                  </a:lnTo>
                  <a:lnTo>
                    <a:pt x="2697" y="4198"/>
                  </a:lnTo>
                  <a:lnTo>
                    <a:pt x="2662" y="4187"/>
                  </a:lnTo>
                  <a:lnTo>
                    <a:pt x="2617" y="4164"/>
                  </a:lnTo>
                  <a:lnTo>
                    <a:pt x="2583" y="4164"/>
                  </a:lnTo>
                  <a:lnTo>
                    <a:pt x="2583" y="1866"/>
                  </a:lnTo>
                  <a:lnTo>
                    <a:pt x="2628" y="1866"/>
                  </a:lnTo>
                  <a:lnTo>
                    <a:pt x="2674" y="1843"/>
                  </a:lnTo>
                  <a:lnTo>
                    <a:pt x="2719" y="1820"/>
                  </a:lnTo>
                  <a:lnTo>
                    <a:pt x="2753" y="1786"/>
                  </a:lnTo>
                  <a:lnTo>
                    <a:pt x="2776" y="1752"/>
                  </a:lnTo>
                  <a:lnTo>
                    <a:pt x="2799" y="1707"/>
                  </a:lnTo>
                  <a:lnTo>
                    <a:pt x="2810" y="1661"/>
                  </a:lnTo>
                  <a:lnTo>
                    <a:pt x="2822" y="1616"/>
                  </a:lnTo>
                  <a:lnTo>
                    <a:pt x="2810" y="1570"/>
                  </a:lnTo>
                  <a:lnTo>
                    <a:pt x="2799" y="1513"/>
                  </a:lnTo>
                  <a:lnTo>
                    <a:pt x="4710" y="410"/>
                  </a:lnTo>
                  <a:lnTo>
                    <a:pt x="4755" y="467"/>
                  </a:lnTo>
                  <a:lnTo>
                    <a:pt x="4801" y="501"/>
                  </a:lnTo>
                  <a:lnTo>
                    <a:pt x="4869" y="524"/>
                  </a:lnTo>
                  <a:lnTo>
                    <a:pt x="4937" y="535"/>
                  </a:lnTo>
                  <a:lnTo>
                    <a:pt x="5006" y="524"/>
                  </a:lnTo>
                  <a:lnTo>
                    <a:pt x="5063" y="501"/>
                  </a:lnTo>
                  <a:lnTo>
                    <a:pt x="5108" y="467"/>
                  </a:lnTo>
                  <a:lnTo>
                    <a:pt x="5154" y="410"/>
                  </a:lnTo>
                  <a:close/>
                  <a:moveTo>
                    <a:pt x="4937" y="0"/>
                  </a:moveTo>
                  <a:lnTo>
                    <a:pt x="4881" y="12"/>
                  </a:lnTo>
                  <a:lnTo>
                    <a:pt x="4835" y="23"/>
                  </a:lnTo>
                  <a:lnTo>
                    <a:pt x="4790" y="46"/>
                  </a:lnTo>
                  <a:lnTo>
                    <a:pt x="4744" y="80"/>
                  </a:lnTo>
                  <a:lnTo>
                    <a:pt x="4710" y="126"/>
                  </a:lnTo>
                  <a:lnTo>
                    <a:pt x="4687" y="171"/>
                  </a:lnTo>
                  <a:lnTo>
                    <a:pt x="4676" y="217"/>
                  </a:lnTo>
                  <a:lnTo>
                    <a:pt x="4664" y="273"/>
                  </a:lnTo>
                  <a:lnTo>
                    <a:pt x="4676" y="319"/>
                  </a:lnTo>
                  <a:lnTo>
                    <a:pt x="4687" y="376"/>
                  </a:lnTo>
                  <a:lnTo>
                    <a:pt x="2776" y="1479"/>
                  </a:lnTo>
                  <a:lnTo>
                    <a:pt x="2731" y="1434"/>
                  </a:lnTo>
                  <a:lnTo>
                    <a:pt x="2685" y="1400"/>
                  </a:lnTo>
                  <a:lnTo>
                    <a:pt x="2628" y="1377"/>
                  </a:lnTo>
                  <a:lnTo>
                    <a:pt x="2560" y="1365"/>
                  </a:lnTo>
                  <a:lnTo>
                    <a:pt x="2515" y="1365"/>
                  </a:lnTo>
                  <a:lnTo>
                    <a:pt x="2469" y="1388"/>
                  </a:lnTo>
                  <a:lnTo>
                    <a:pt x="2423" y="1411"/>
                  </a:lnTo>
                  <a:lnTo>
                    <a:pt x="2389" y="1434"/>
                  </a:lnTo>
                  <a:lnTo>
                    <a:pt x="2355" y="1479"/>
                  </a:lnTo>
                  <a:lnTo>
                    <a:pt x="2332" y="1513"/>
                  </a:lnTo>
                  <a:lnTo>
                    <a:pt x="2321" y="1570"/>
                  </a:lnTo>
                  <a:lnTo>
                    <a:pt x="2310" y="1616"/>
                  </a:lnTo>
                  <a:lnTo>
                    <a:pt x="2321" y="1661"/>
                  </a:lnTo>
                  <a:lnTo>
                    <a:pt x="2332" y="1707"/>
                  </a:lnTo>
                  <a:lnTo>
                    <a:pt x="2344" y="1752"/>
                  </a:lnTo>
                  <a:lnTo>
                    <a:pt x="2378" y="1786"/>
                  </a:lnTo>
                  <a:lnTo>
                    <a:pt x="2412" y="1820"/>
                  </a:lnTo>
                  <a:lnTo>
                    <a:pt x="2446" y="1843"/>
                  </a:lnTo>
                  <a:lnTo>
                    <a:pt x="2492" y="1855"/>
                  </a:lnTo>
                  <a:lnTo>
                    <a:pt x="2537" y="1866"/>
                  </a:lnTo>
                  <a:lnTo>
                    <a:pt x="2537" y="4164"/>
                  </a:lnTo>
                  <a:lnTo>
                    <a:pt x="2503" y="4175"/>
                  </a:lnTo>
                  <a:lnTo>
                    <a:pt x="2458" y="4187"/>
                  </a:lnTo>
                  <a:lnTo>
                    <a:pt x="2401" y="4232"/>
                  </a:lnTo>
                  <a:lnTo>
                    <a:pt x="2378" y="4266"/>
                  </a:lnTo>
                  <a:lnTo>
                    <a:pt x="2367" y="4300"/>
                  </a:lnTo>
                  <a:lnTo>
                    <a:pt x="2355" y="4334"/>
                  </a:lnTo>
                  <a:lnTo>
                    <a:pt x="2355" y="4369"/>
                  </a:lnTo>
                  <a:lnTo>
                    <a:pt x="2355" y="4414"/>
                  </a:lnTo>
                  <a:lnTo>
                    <a:pt x="2367" y="4448"/>
                  </a:lnTo>
                  <a:lnTo>
                    <a:pt x="353" y="5608"/>
                  </a:lnTo>
                  <a:lnTo>
                    <a:pt x="319" y="5586"/>
                  </a:lnTo>
                  <a:lnTo>
                    <a:pt x="285" y="5552"/>
                  </a:lnTo>
                  <a:lnTo>
                    <a:pt x="239" y="5540"/>
                  </a:lnTo>
                  <a:lnTo>
                    <a:pt x="194" y="5529"/>
                  </a:lnTo>
                  <a:lnTo>
                    <a:pt x="160" y="5540"/>
                  </a:lnTo>
                  <a:lnTo>
                    <a:pt x="126" y="5552"/>
                  </a:lnTo>
                  <a:lnTo>
                    <a:pt x="92" y="5563"/>
                  </a:lnTo>
                  <a:lnTo>
                    <a:pt x="57" y="5586"/>
                  </a:lnTo>
                  <a:lnTo>
                    <a:pt x="35" y="5620"/>
                  </a:lnTo>
                  <a:lnTo>
                    <a:pt x="23" y="5654"/>
                  </a:lnTo>
                  <a:lnTo>
                    <a:pt x="12" y="5688"/>
                  </a:lnTo>
                  <a:lnTo>
                    <a:pt x="1" y="5722"/>
                  </a:lnTo>
                  <a:lnTo>
                    <a:pt x="12" y="5779"/>
                  </a:lnTo>
                  <a:lnTo>
                    <a:pt x="35" y="5825"/>
                  </a:lnTo>
                  <a:lnTo>
                    <a:pt x="353" y="5825"/>
                  </a:lnTo>
                  <a:lnTo>
                    <a:pt x="376" y="5779"/>
                  </a:lnTo>
                  <a:lnTo>
                    <a:pt x="387" y="5722"/>
                  </a:lnTo>
                  <a:lnTo>
                    <a:pt x="376" y="5688"/>
                  </a:lnTo>
                  <a:lnTo>
                    <a:pt x="376" y="5654"/>
                  </a:lnTo>
                  <a:lnTo>
                    <a:pt x="2389" y="4494"/>
                  </a:lnTo>
                  <a:lnTo>
                    <a:pt x="2423" y="4528"/>
                  </a:lnTo>
                  <a:lnTo>
                    <a:pt x="2458" y="4562"/>
                  </a:lnTo>
                  <a:lnTo>
                    <a:pt x="2515" y="4585"/>
                  </a:lnTo>
                  <a:lnTo>
                    <a:pt x="2617" y="4585"/>
                  </a:lnTo>
                  <a:lnTo>
                    <a:pt x="2662" y="4562"/>
                  </a:lnTo>
                  <a:lnTo>
                    <a:pt x="2708" y="4539"/>
                  </a:lnTo>
                  <a:lnTo>
                    <a:pt x="2742" y="4494"/>
                  </a:lnTo>
                  <a:lnTo>
                    <a:pt x="4733" y="5643"/>
                  </a:lnTo>
                  <a:lnTo>
                    <a:pt x="4721" y="5677"/>
                  </a:lnTo>
                  <a:lnTo>
                    <a:pt x="4721" y="5722"/>
                  </a:lnTo>
                  <a:lnTo>
                    <a:pt x="4721" y="5779"/>
                  </a:lnTo>
                  <a:lnTo>
                    <a:pt x="4744" y="5825"/>
                  </a:lnTo>
                  <a:lnTo>
                    <a:pt x="5131" y="5825"/>
                  </a:lnTo>
                  <a:lnTo>
                    <a:pt x="5142" y="5779"/>
                  </a:lnTo>
                  <a:lnTo>
                    <a:pt x="5154" y="5722"/>
                  </a:lnTo>
                  <a:lnTo>
                    <a:pt x="5154" y="5677"/>
                  </a:lnTo>
                  <a:lnTo>
                    <a:pt x="5142" y="5643"/>
                  </a:lnTo>
                  <a:lnTo>
                    <a:pt x="7167" y="4471"/>
                  </a:lnTo>
                  <a:lnTo>
                    <a:pt x="7190" y="4494"/>
                  </a:lnTo>
                  <a:lnTo>
                    <a:pt x="7224" y="4516"/>
                  </a:lnTo>
                  <a:lnTo>
                    <a:pt x="7258" y="4539"/>
                  </a:lnTo>
                  <a:lnTo>
                    <a:pt x="7349" y="4539"/>
                  </a:lnTo>
                  <a:lnTo>
                    <a:pt x="7383" y="4528"/>
                  </a:lnTo>
                  <a:lnTo>
                    <a:pt x="7417" y="4505"/>
                  </a:lnTo>
                  <a:lnTo>
                    <a:pt x="7440" y="4471"/>
                  </a:lnTo>
                  <a:lnTo>
                    <a:pt x="9442" y="5631"/>
                  </a:lnTo>
                  <a:lnTo>
                    <a:pt x="9419" y="5677"/>
                  </a:lnTo>
                  <a:lnTo>
                    <a:pt x="9419" y="5722"/>
                  </a:lnTo>
                  <a:lnTo>
                    <a:pt x="9431" y="5779"/>
                  </a:lnTo>
                  <a:lnTo>
                    <a:pt x="9442" y="5825"/>
                  </a:lnTo>
                  <a:lnTo>
                    <a:pt x="9909" y="5825"/>
                  </a:lnTo>
                  <a:lnTo>
                    <a:pt x="9920" y="5779"/>
                  </a:lnTo>
                  <a:lnTo>
                    <a:pt x="9931" y="5722"/>
                  </a:lnTo>
                  <a:lnTo>
                    <a:pt x="9920" y="5665"/>
                  </a:lnTo>
                  <a:lnTo>
                    <a:pt x="9909" y="5620"/>
                  </a:lnTo>
                  <a:lnTo>
                    <a:pt x="11888" y="4482"/>
                  </a:lnTo>
                  <a:lnTo>
                    <a:pt x="11922" y="4505"/>
                  </a:lnTo>
                  <a:lnTo>
                    <a:pt x="11956" y="4539"/>
                  </a:lnTo>
                  <a:lnTo>
                    <a:pt x="12002" y="4551"/>
                  </a:lnTo>
                  <a:lnTo>
                    <a:pt x="12047" y="4562"/>
                  </a:lnTo>
                  <a:lnTo>
                    <a:pt x="12093" y="4551"/>
                  </a:lnTo>
                  <a:lnTo>
                    <a:pt x="12127" y="4539"/>
                  </a:lnTo>
                  <a:lnTo>
                    <a:pt x="12161" y="4516"/>
                  </a:lnTo>
                  <a:lnTo>
                    <a:pt x="12195" y="4482"/>
                  </a:lnTo>
                  <a:lnTo>
                    <a:pt x="14174" y="5620"/>
                  </a:lnTo>
                  <a:lnTo>
                    <a:pt x="14163" y="5665"/>
                  </a:lnTo>
                  <a:lnTo>
                    <a:pt x="14152" y="5722"/>
                  </a:lnTo>
                  <a:lnTo>
                    <a:pt x="14163" y="5779"/>
                  </a:lnTo>
                  <a:lnTo>
                    <a:pt x="14174" y="5825"/>
                  </a:lnTo>
                  <a:lnTo>
                    <a:pt x="14652" y="5825"/>
                  </a:lnTo>
                  <a:lnTo>
                    <a:pt x="14675" y="5779"/>
                  </a:lnTo>
                  <a:lnTo>
                    <a:pt x="14675" y="5722"/>
                  </a:lnTo>
                  <a:lnTo>
                    <a:pt x="14675" y="5665"/>
                  </a:lnTo>
                  <a:lnTo>
                    <a:pt x="14652" y="5620"/>
                  </a:lnTo>
                  <a:lnTo>
                    <a:pt x="16597" y="4494"/>
                  </a:lnTo>
                  <a:lnTo>
                    <a:pt x="16631" y="4539"/>
                  </a:lnTo>
                  <a:lnTo>
                    <a:pt x="16677" y="4573"/>
                  </a:lnTo>
                  <a:lnTo>
                    <a:pt x="16734" y="4585"/>
                  </a:lnTo>
                  <a:lnTo>
                    <a:pt x="16779" y="4596"/>
                  </a:lnTo>
                  <a:lnTo>
                    <a:pt x="16825" y="4596"/>
                  </a:lnTo>
                  <a:lnTo>
                    <a:pt x="16870" y="4573"/>
                  </a:lnTo>
                  <a:lnTo>
                    <a:pt x="16904" y="4562"/>
                  </a:lnTo>
                  <a:lnTo>
                    <a:pt x="16939" y="4528"/>
                  </a:lnTo>
                  <a:lnTo>
                    <a:pt x="16973" y="4494"/>
                  </a:lnTo>
                  <a:lnTo>
                    <a:pt x="16984" y="4460"/>
                  </a:lnTo>
                  <a:lnTo>
                    <a:pt x="17007" y="4414"/>
                  </a:lnTo>
                  <a:lnTo>
                    <a:pt x="17007" y="4369"/>
                  </a:lnTo>
                  <a:lnTo>
                    <a:pt x="17007" y="4334"/>
                  </a:lnTo>
                  <a:lnTo>
                    <a:pt x="16995" y="4289"/>
                  </a:lnTo>
                  <a:lnTo>
                    <a:pt x="16973" y="4255"/>
                  </a:lnTo>
                  <a:lnTo>
                    <a:pt x="16950" y="4221"/>
                  </a:lnTo>
                  <a:lnTo>
                    <a:pt x="16916" y="4198"/>
                  </a:lnTo>
                  <a:lnTo>
                    <a:pt x="16882" y="4175"/>
                  </a:lnTo>
                  <a:lnTo>
                    <a:pt x="16848" y="4164"/>
                  </a:lnTo>
                  <a:lnTo>
                    <a:pt x="16802" y="4152"/>
                  </a:lnTo>
                  <a:lnTo>
                    <a:pt x="16802" y="1786"/>
                  </a:lnTo>
                  <a:lnTo>
                    <a:pt x="16859" y="1764"/>
                  </a:lnTo>
                  <a:lnTo>
                    <a:pt x="16916" y="1729"/>
                  </a:lnTo>
                  <a:lnTo>
                    <a:pt x="16939" y="1673"/>
                  </a:lnTo>
                  <a:lnTo>
                    <a:pt x="16950" y="1616"/>
                  </a:lnTo>
                  <a:lnTo>
                    <a:pt x="16950" y="1582"/>
                  </a:lnTo>
                  <a:lnTo>
                    <a:pt x="16939" y="1547"/>
                  </a:lnTo>
                  <a:lnTo>
                    <a:pt x="16904" y="1502"/>
                  </a:lnTo>
                  <a:lnTo>
                    <a:pt x="16848" y="1456"/>
                  </a:lnTo>
                  <a:lnTo>
                    <a:pt x="16813" y="1456"/>
                  </a:lnTo>
                  <a:lnTo>
                    <a:pt x="16779" y="1445"/>
                  </a:lnTo>
                  <a:lnTo>
                    <a:pt x="16745" y="1456"/>
                  </a:lnTo>
                  <a:lnTo>
                    <a:pt x="16700" y="1468"/>
                  </a:lnTo>
                  <a:lnTo>
                    <a:pt x="16677" y="1491"/>
                  </a:lnTo>
                  <a:lnTo>
                    <a:pt x="16643" y="1525"/>
                  </a:lnTo>
                  <a:lnTo>
                    <a:pt x="14618" y="353"/>
                  </a:lnTo>
                  <a:lnTo>
                    <a:pt x="14629" y="308"/>
                  </a:lnTo>
                  <a:lnTo>
                    <a:pt x="14629" y="273"/>
                  </a:lnTo>
                  <a:lnTo>
                    <a:pt x="14629" y="228"/>
                  </a:lnTo>
                  <a:lnTo>
                    <a:pt x="14618" y="182"/>
                  </a:lnTo>
                  <a:lnTo>
                    <a:pt x="14595" y="148"/>
                  </a:lnTo>
                  <a:lnTo>
                    <a:pt x="14572" y="114"/>
                  </a:lnTo>
                  <a:lnTo>
                    <a:pt x="14538" y="91"/>
                  </a:lnTo>
                  <a:lnTo>
                    <a:pt x="14504" y="69"/>
                  </a:lnTo>
                  <a:lnTo>
                    <a:pt x="14459" y="57"/>
                  </a:lnTo>
                  <a:lnTo>
                    <a:pt x="14413" y="46"/>
                  </a:lnTo>
                  <a:lnTo>
                    <a:pt x="14368" y="57"/>
                  </a:lnTo>
                  <a:lnTo>
                    <a:pt x="14334" y="69"/>
                  </a:lnTo>
                  <a:lnTo>
                    <a:pt x="14288" y="91"/>
                  </a:lnTo>
                  <a:lnTo>
                    <a:pt x="14265" y="114"/>
                  </a:lnTo>
                  <a:lnTo>
                    <a:pt x="14231" y="148"/>
                  </a:lnTo>
                  <a:lnTo>
                    <a:pt x="14208" y="182"/>
                  </a:lnTo>
                  <a:lnTo>
                    <a:pt x="14197" y="228"/>
                  </a:lnTo>
                  <a:lnTo>
                    <a:pt x="14197" y="273"/>
                  </a:lnTo>
                  <a:lnTo>
                    <a:pt x="14197" y="308"/>
                  </a:lnTo>
                  <a:lnTo>
                    <a:pt x="14208" y="353"/>
                  </a:lnTo>
                  <a:lnTo>
                    <a:pt x="12229" y="1491"/>
                  </a:lnTo>
                  <a:lnTo>
                    <a:pt x="12195" y="1445"/>
                  </a:lnTo>
                  <a:lnTo>
                    <a:pt x="12149" y="1422"/>
                  </a:lnTo>
                  <a:lnTo>
                    <a:pt x="12104" y="1400"/>
                  </a:lnTo>
                  <a:lnTo>
                    <a:pt x="12047" y="1388"/>
                  </a:lnTo>
                  <a:lnTo>
                    <a:pt x="11990" y="1400"/>
                  </a:lnTo>
                  <a:lnTo>
                    <a:pt x="11933" y="1422"/>
                  </a:lnTo>
                  <a:lnTo>
                    <a:pt x="11888" y="1456"/>
                  </a:lnTo>
                  <a:lnTo>
                    <a:pt x="11854" y="1491"/>
                  </a:lnTo>
                  <a:lnTo>
                    <a:pt x="9840" y="330"/>
                  </a:lnTo>
                  <a:lnTo>
                    <a:pt x="9852" y="273"/>
                  </a:lnTo>
                  <a:lnTo>
                    <a:pt x="9852" y="239"/>
                  </a:lnTo>
                  <a:lnTo>
                    <a:pt x="9840" y="205"/>
                  </a:lnTo>
                  <a:lnTo>
                    <a:pt x="9795" y="148"/>
                  </a:lnTo>
                  <a:lnTo>
                    <a:pt x="9738" y="103"/>
                  </a:lnTo>
                  <a:lnTo>
                    <a:pt x="9715" y="91"/>
                  </a:lnTo>
                  <a:lnTo>
                    <a:pt x="9635" y="91"/>
                  </a:lnTo>
                  <a:lnTo>
                    <a:pt x="9601" y="103"/>
                  </a:lnTo>
                  <a:lnTo>
                    <a:pt x="9544" y="148"/>
                  </a:lnTo>
                  <a:lnTo>
                    <a:pt x="9510" y="205"/>
                  </a:lnTo>
                  <a:lnTo>
                    <a:pt x="9499" y="239"/>
                  </a:lnTo>
                  <a:lnTo>
                    <a:pt x="9499" y="273"/>
                  </a:lnTo>
                  <a:lnTo>
                    <a:pt x="9510" y="330"/>
                  </a:lnTo>
                  <a:lnTo>
                    <a:pt x="7440" y="1525"/>
                  </a:lnTo>
                  <a:lnTo>
                    <a:pt x="7417" y="1491"/>
                  </a:lnTo>
                  <a:lnTo>
                    <a:pt x="7383" y="1468"/>
                  </a:lnTo>
                  <a:lnTo>
                    <a:pt x="7349" y="1456"/>
                  </a:lnTo>
                  <a:lnTo>
                    <a:pt x="7304" y="1445"/>
                  </a:lnTo>
                  <a:lnTo>
                    <a:pt x="7258" y="1456"/>
                  </a:lnTo>
                  <a:lnTo>
                    <a:pt x="7224" y="1468"/>
                  </a:lnTo>
                  <a:lnTo>
                    <a:pt x="7190" y="1491"/>
                  </a:lnTo>
                  <a:lnTo>
                    <a:pt x="7167" y="1525"/>
                  </a:lnTo>
                  <a:lnTo>
                    <a:pt x="5176" y="376"/>
                  </a:lnTo>
                  <a:lnTo>
                    <a:pt x="5188" y="319"/>
                  </a:lnTo>
                  <a:lnTo>
                    <a:pt x="5199" y="273"/>
                  </a:lnTo>
                  <a:lnTo>
                    <a:pt x="5199" y="217"/>
                  </a:lnTo>
                  <a:lnTo>
                    <a:pt x="5176" y="171"/>
                  </a:lnTo>
                  <a:lnTo>
                    <a:pt x="5154" y="126"/>
                  </a:lnTo>
                  <a:lnTo>
                    <a:pt x="5119" y="80"/>
                  </a:lnTo>
                  <a:lnTo>
                    <a:pt x="5085" y="46"/>
                  </a:lnTo>
                  <a:lnTo>
                    <a:pt x="5040" y="23"/>
                  </a:lnTo>
                  <a:lnTo>
                    <a:pt x="4983" y="12"/>
                  </a:lnTo>
                  <a:lnTo>
                    <a:pt x="4937"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300919" y="0"/>
              <a:ext cx="843077" cy="1293031"/>
            </a:xfrm>
            <a:custGeom>
              <a:avLst/>
              <a:gdLst/>
              <a:ahLst/>
              <a:cxnLst/>
              <a:rect l="l" t="t" r="r" b="b"/>
              <a:pathLst>
                <a:path w="8055" h="12354" extrusionOk="0">
                  <a:moveTo>
                    <a:pt x="2810" y="6746"/>
                  </a:moveTo>
                  <a:lnTo>
                    <a:pt x="4755" y="7872"/>
                  </a:lnTo>
                  <a:lnTo>
                    <a:pt x="4744" y="7929"/>
                  </a:lnTo>
                  <a:lnTo>
                    <a:pt x="4732" y="7986"/>
                  </a:lnTo>
                  <a:lnTo>
                    <a:pt x="4744" y="8042"/>
                  </a:lnTo>
                  <a:lnTo>
                    <a:pt x="4755" y="8088"/>
                  </a:lnTo>
                  <a:lnTo>
                    <a:pt x="4778" y="8133"/>
                  </a:lnTo>
                  <a:lnTo>
                    <a:pt x="4801" y="8168"/>
                  </a:lnTo>
                  <a:lnTo>
                    <a:pt x="4846" y="8202"/>
                  </a:lnTo>
                  <a:lnTo>
                    <a:pt x="4880" y="8224"/>
                  </a:lnTo>
                  <a:lnTo>
                    <a:pt x="4926" y="8247"/>
                  </a:lnTo>
                  <a:lnTo>
                    <a:pt x="4983" y="8259"/>
                  </a:lnTo>
                  <a:lnTo>
                    <a:pt x="4983" y="10579"/>
                  </a:lnTo>
                  <a:lnTo>
                    <a:pt x="4926" y="10602"/>
                  </a:lnTo>
                  <a:lnTo>
                    <a:pt x="4869" y="10636"/>
                  </a:lnTo>
                  <a:lnTo>
                    <a:pt x="4846" y="10681"/>
                  </a:lnTo>
                  <a:lnTo>
                    <a:pt x="4835" y="10750"/>
                  </a:lnTo>
                  <a:lnTo>
                    <a:pt x="4835" y="10795"/>
                  </a:lnTo>
                  <a:lnTo>
                    <a:pt x="2856" y="11944"/>
                  </a:lnTo>
                  <a:lnTo>
                    <a:pt x="2810" y="11899"/>
                  </a:lnTo>
                  <a:lnTo>
                    <a:pt x="2753" y="11865"/>
                  </a:lnTo>
                  <a:lnTo>
                    <a:pt x="2696" y="11842"/>
                  </a:lnTo>
                  <a:lnTo>
                    <a:pt x="2628" y="11830"/>
                  </a:lnTo>
                  <a:lnTo>
                    <a:pt x="2571" y="11842"/>
                  </a:lnTo>
                  <a:lnTo>
                    <a:pt x="2503" y="11865"/>
                  </a:lnTo>
                  <a:lnTo>
                    <a:pt x="2457" y="11899"/>
                  </a:lnTo>
                  <a:lnTo>
                    <a:pt x="2412" y="11944"/>
                  </a:lnTo>
                  <a:lnTo>
                    <a:pt x="512" y="10841"/>
                  </a:lnTo>
                  <a:lnTo>
                    <a:pt x="524" y="10795"/>
                  </a:lnTo>
                  <a:lnTo>
                    <a:pt x="524" y="10750"/>
                  </a:lnTo>
                  <a:lnTo>
                    <a:pt x="524" y="10693"/>
                  </a:lnTo>
                  <a:lnTo>
                    <a:pt x="512" y="10647"/>
                  </a:lnTo>
                  <a:lnTo>
                    <a:pt x="489" y="10602"/>
                  </a:lnTo>
                  <a:lnTo>
                    <a:pt x="455" y="10568"/>
                  </a:lnTo>
                  <a:lnTo>
                    <a:pt x="421" y="10534"/>
                  </a:lnTo>
                  <a:lnTo>
                    <a:pt x="376" y="10511"/>
                  </a:lnTo>
                  <a:lnTo>
                    <a:pt x="330" y="10488"/>
                  </a:lnTo>
                  <a:lnTo>
                    <a:pt x="285" y="10477"/>
                  </a:lnTo>
                  <a:lnTo>
                    <a:pt x="285" y="8190"/>
                  </a:lnTo>
                  <a:lnTo>
                    <a:pt x="319" y="8179"/>
                  </a:lnTo>
                  <a:lnTo>
                    <a:pt x="353" y="8168"/>
                  </a:lnTo>
                  <a:lnTo>
                    <a:pt x="410" y="8122"/>
                  </a:lnTo>
                  <a:lnTo>
                    <a:pt x="455" y="8065"/>
                  </a:lnTo>
                  <a:lnTo>
                    <a:pt x="467" y="8031"/>
                  </a:lnTo>
                  <a:lnTo>
                    <a:pt x="467" y="7986"/>
                  </a:lnTo>
                  <a:lnTo>
                    <a:pt x="455" y="7951"/>
                  </a:lnTo>
                  <a:lnTo>
                    <a:pt x="444" y="7906"/>
                  </a:lnTo>
                  <a:lnTo>
                    <a:pt x="2457" y="6746"/>
                  </a:lnTo>
                  <a:lnTo>
                    <a:pt x="2491" y="6791"/>
                  </a:lnTo>
                  <a:lnTo>
                    <a:pt x="2537" y="6814"/>
                  </a:lnTo>
                  <a:lnTo>
                    <a:pt x="2582" y="6837"/>
                  </a:lnTo>
                  <a:lnTo>
                    <a:pt x="2628" y="6848"/>
                  </a:lnTo>
                  <a:lnTo>
                    <a:pt x="2685" y="6837"/>
                  </a:lnTo>
                  <a:lnTo>
                    <a:pt x="2730" y="6814"/>
                  </a:lnTo>
                  <a:lnTo>
                    <a:pt x="2776" y="6791"/>
                  </a:lnTo>
                  <a:lnTo>
                    <a:pt x="2810" y="6746"/>
                  </a:lnTo>
                  <a:close/>
                  <a:moveTo>
                    <a:pt x="4983" y="0"/>
                  </a:moveTo>
                  <a:lnTo>
                    <a:pt x="4983" y="2321"/>
                  </a:lnTo>
                  <a:lnTo>
                    <a:pt x="4937" y="2321"/>
                  </a:lnTo>
                  <a:lnTo>
                    <a:pt x="4903" y="2343"/>
                  </a:lnTo>
                  <a:lnTo>
                    <a:pt x="4869" y="2366"/>
                  </a:lnTo>
                  <a:lnTo>
                    <a:pt x="4835" y="2389"/>
                  </a:lnTo>
                  <a:lnTo>
                    <a:pt x="4812" y="2423"/>
                  </a:lnTo>
                  <a:lnTo>
                    <a:pt x="4801" y="2457"/>
                  </a:lnTo>
                  <a:lnTo>
                    <a:pt x="4789" y="2491"/>
                  </a:lnTo>
                  <a:lnTo>
                    <a:pt x="4778" y="2537"/>
                  </a:lnTo>
                  <a:lnTo>
                    <a:pt x="4789" y="2582"/>
                  </a:lnTo>
                  <a:lnTo>
                    <a:pt x="4801" y="2616"/>
                  </a:lnTo>
                  <a:lnTo>
                    <a:pt x="4823" y="2662"/>
                  </a:lnTo>
                  <a:lnTo>
                    <a:pt x="4846" y="2696"/>
                  </a:lnTo>
                  <a:lnTo>
                    <a:pt x="4880" y="2719"/>
                  </a:lnTo>
                  <a:lnTo>
                    <a:pt x="4914" y="2741"/>
                  </a:lnTo>
                  <a:lnTo>
                    <a:pt x="4960" y="2753"/>
                  </a:lnTo>
                  <a:lnTo>
                    <a:pt x="5062" y="2753"/>
                  </a:lnTo>
                  <a:lnTo>
                    <a:pt x="5108" y="2730"/>
                  </a:lnTo>
                  <a:lnTo>
                    <a:pt x="5153" y="2696"/>
                  </a:lnTo>
                  <a:lnTo>
                    <a:pt x="5187" y="2650"/>
                  </a:lnTo>
                  <a:lnTo>
                    <a:pt x="7155" y="3788"/>
                  </a:lnTo>
                  <a:lnTo>
                    <a:pt x="7133" y="3834"/>
                  </a:lnTo>
                  <a:lnTo>
                    <a:pt x="7133" y="3879"/>
                  </a:lnTo>
                  <a:lnTo>
                    <a:pt x="7133" y="3925"/>
                  </a:lnTo>
                  <a:lnTo>
                    <a:pt x="7144" y="3970"/>
                  </a:lnTo>
                  <a:lnTo>
                    <a:pt x="7167" y="4004"/>
                  </a:lnTo>
                  <a:lnTo>
                    <a:pt x="7190" y="4050"/>
                  </a:lnTo>
                  <a:lnTo>
                    <a:pt x="7224" y="4072"/>
                  </a:lnTo>
                  <a:lnTo>
                    <a:pt x="7269" y="4095"/>
                  </a:lnTo>
                  <a:lnTo>
                    <a:pt x="7303" y="4118"/>
                  </a:lnTo>
                  <a:lnTo>
                    <a:pt x="7349" y="4118"/>
                  </a:lnTo>
                  <a:lnTo>
                    <a:pt x="7349" y="6416"/>
                  </a:lnTo>
                  <a:lnTo>
                    <a:pt x="7303" y="6427"/>
                  </a:lnTo>
                  <a:lnTo>
                    <a:pt x="7269" y="6438"/>
                  </a:lnTo>
                  <a:lnTo>
                    <a:pt x="7235" y="6461"/>
                  </a:lnTo>
                  <a:lnTo>
                    <a:pt x="7201" y="6484"/>
                  </a:lnTo>
                  <a:lnTo>
                    <a:pt x="7178" y="6518"/>
                  </a:lnTo>
                  <a:lnTo>
                    <a:pt x="7167" y="6552"/>
                  </a:lnTo>
                  <a:lnTo>
                    <a:pt x="7155" y="6598"/>
                  </a:lnTo>
                  <a:lnTo>
                    <a:pt x="7144" y="6643"/>
                  </a:lnTo>
                  <a:lnTo>
                    <a:pt x="7155" y="6677"/>
                  </a:lnTo>
                  <a:lnTo>
                    <a:pt x="7167" y="6711"/>
                  </a:lnTo>
                  <a:lnTo>
                    <a:pt x="5222" y="7838"/>
                  </a:lnTo>
                  <a:lnTo>
                    <a:pt x="5176" y="7792"/>
                  </a:lnTo>
                  <a:lnTo>
                    <a:pt x="5131" y="7747"/>
                  </a:lnTo>
                  <a:lnTo>
                    <a:pt x="5074" y="7724"/>
                  </a:lnTo>
                  <a:lnTo>
                    <a:pt x="4937" y="7724"/>
                  </a:lnTo>
                  <a:lnTo>
                    <a:pt x="4880" y="7747"/>
                  </a:lnTo>
                  <a:lnTo>
                    <a:pt x="4823" y="7792"/>
                  </a:lnTo>
                  <a:lnTo>
                    <a:pt x="4778" y="7838"/>
                  </a:lnTo>
                  <a:lnTo>
                    <a:pt x="2821" y="6711"/>
                  </a:lnTo>
                  <a:lnTo>
                    <a:pt x="2844" y="6643"/>
                  </a:lnTo>
                  <a:lnTo>
                    <a:pt x="2833" y="6598"/>
                  </a:lnTo>
                  <a:lnTo>
                    <a:pt x="2821" y="6564"/>
                  </a:lnTo>
                  <a:lnTo>
                    <a:pt x="2799" y="6529"/>
                  </a:lnTo>
                  <a:lnTo>
                    <a:pt x="2776" y="6495"/>
                  </a:lnTo>
                  <a:lnTo>
                    <a:pt x="2753" y="6473"/>
                  </a:lnTo>
                  <a:lnTo>
                    <a:pt x="2708" y="6450"/>
                  </a:lnTo>
                  <a:lnTo>
                    <a:pt x="2673" y="6438"/>
                  </a:lnTo>
                  <a:lnTo>
                    <a:pt x="2594" y="6438"/>
                  </a:lnTo>
                  <a:lnTo>
                    <a:pt x="2548" y="6450"/>
                  </a:lnTo>
                  <a:lnTo>
                    <a:pt x="2514" y="6473"/>
                  </a:lnTo>
                  <a:lnTo>
                    <a:pt x="2491" y="6495"/>
                  </a:lnTo>
                  <a:lnTo>
                    <a:pt x="2457" y="6529"/>
                  </a:lnTo>
                  <a:lnTo>
                    <a:pt x="2446" y="6564"/>
                  </a:lnTo>
                  <a:lnTo>
                    <a:pt x="2435" y="6598"/>
                  </a:lnTo>
                  <a:lnTo>
                    <a:pt x="2423" y="6643"/>
                  </a:lnTo>
                  <a:lnTo>
                    <a:pt x="2435" y="6711"/>
                  </a:lnTo>
                  <a:lnTo>
                    <a:pt x="421" y="7872"/>
                  </a:lnTo>
                  <a:lnTo>
                    <a:pt x="398" y="7838"/>
                  </a:lnTo>
                  <a:lnTo>
                    <a:pt x="353" y="7804"/>
                  </a:lnTo>
                  <a:lnTo>
                    <a:pt x="307" y="7792"/>
                  </a:lnTo>
                  <a:lnTo>
                    <a:pt x="262" y="7781"/>
                  </a:lnTo>
                  <a:lnTo>
                    <a:pt x="216" y="7792"/>
                  </a:lnTo>
                  <a:lnTo>
                    <a:pt x="182" y="7804"/>
                  </a:lnTo>
                  <a:lnTo>
                    <a:pt x="148" y="7815"/>
                  </a:lnTo>
                  <a:lnTo>
                    <a:pt x="114" y="7849"/>
                  </a:lnTo>
                  <a:lnTo>
                    <a:pt x="91" y="7872"/>
                  </a:lnTo>
                  <a:lnTo>
                    <a:pt x="80" y="7906"/>
                  </a:lnTo>
                  <a:lnTo>
                    <a:pt x="69" y="7951"/>
                  </a:lnTo>
                  <a:lnTo>
                    <a:pt x="57" y="7986"/>
                  </a:lnTo>
                  <a:lnTo>
                    <a:pt x="69" y="8031"/>
                  </a:lnTo>
                  <a:lnTo>
                    <a:pt x="69" y="8065"/>
                  </a:lnTo>
                  <a:lnTo>
                    <a:pt x="114" y="8122"/>
                  </a:lnTo>
                  <a:lnTo>
                    <a:pt x="171" y="8168"/>
                  </a:lnTo>
                  <a:lnTo>
                    <a:pt x="239" y="8190"/>
                  </a:lnTo>
                  <a:lnTo>
                    <a:pt x="239" y="10477"/>
                  </a:lnTo>
                  <a:lnTo>
                    <a:pt x="194" y="10488"/>
                  </a:lnTo>
                  <a:lnTo>
                    <a:pt x="148" y="10511"/>
                  </a:lnTo>
                  <a:lnTo>
                    <a:pt x="103" y="10534"/>
                  </a:lnTo>
                  <a:lnTo>
                    <a:pt x="69" y="10568"/>
                  </a:lnTo>
                  <a:lnTo>
                    <a:pt x="34" y="10602"/>
                  </a:lnTo>
                  <a:lnTo>
                    <a:pt x="12" y="10647"/>
                  </a:lnTo>
                  <a:lnTo>
                    <a:pt x="0" y="10693"/>
                  </a:lnTo>
                  <a:lnTo>
                    <a:pt x="0" y="10750"/>
                  </a:lnTo>
                  <a:lnTo>
                    <a:pt x="0" y="10795"/>
                  </a:lnTo>
                  <a:lnTo>
                    <a:pt x="23" y="10852"/>
                  </a:lnTo>
                  <a:lnTo>
                    <a:pt x="46" y="10898"/>
                  </a:lnTo>
                  <a:lnTo>
                    <a:pt x="80" y="10932"/>
                  </a:lnTo>
                  <a:lnTo>
                    <a:pt x="114" y="10966"/>
                  </a:lnTo>
                  <a:lnTo>
                    <a:pt x="160" y="10989"/>
                  </a:lnTo>
                  <a:lnTo>
                    <a:pt x="205" y="11011"/>
                  </a:lnTo>
                  <a:lnTo>
                    <a:pt x="262" y="11011"/>
                  </a:lnTo>
                  <a:lnTo>
                    <a:pt x="330" y="11000"/>
                  </a:lnTo>
                  <a:lnTo>
                    <a:pt x="398" y="10977"/>
                  </a:lnTo>
                  <a:lnTo>
                    <a:pt x="444" y="10932"/>
                  </a:lnTo>
                  <a:lnTo>
                    <a:pt x="489" y="10886"/>
                  </a:lnTo>
                  <a:lnTo>
                    <a:pt x="2389" y="11990"/>
                  </a:lnTo>
                  <a:lnTo>
                    <a:pt x="2378" y="12035"/>
                  </a:lnTo>
                  <a:lnTo>
                    <a:pt x="2366" y="12092"/>
                  </a:lnTo>
                  <a:lnTo>
                    <a:pt x="2378" y="12149"/>
                  </a:lnTo>
                  <a:lnTo>
                    <a:pt x="2389" y="12194"/>
                  </a:lnTo>
                  <a:lnTo>
                    <a:pt x="2412" y="12240"/>
                  </a:lnTo>
                  <a:lnTo>
                    <a:pt x="2446" y="12274"/>
                  </a:lnTo>
                  <a:lnTo>
                    <a:pt x="2480" y="12308"/>
                  </a:lnTo>
                  <a:lnTo>
                    <a:pt x="2526" y="12331"/>
                  </a:lnTo>
                  <a:lnTo>
                    <a:pt x="2582" y="12354"/>
                  </a:lnTo>
                  <a:lnTo>
                    <a:pt x="2685" y="12354"/>
                  </a:lnTo>
                  <a:lnTo>
                    <a:pt x="2730" y="12331"/>
                  </a:lnTo>
                  <a:lnTo>
                    <a:pt x="2776" y="12308"/>
                  </a:lnTo>
                  <a:lnTo>
                    <a:pt x="2821" y="12274"/>
                  </a:lnTo>
                  <a:lnTo>
                    <a:pt x="2856" y="12240"/>
                  </a:lnTo>
                  <a:lnTo>
                    <a:pt x="2878" y="12194"/>
                  </a:lnTo>
                  <a:lnTo>
                    <a:pt x="2890" y="12149"/>
                  </a:lnTo>
                  <a:lnTo>
                    <a:pt x="2901" y="12092"/>
                  </a:lnTo>
                  <a:lnTo>
                    <a:pt x="2890" y="12035"/>
                  </a:lnTo>
                  <a:lnTo>
                    <a:pt x="2867" y="11978"/>
                  </a:lnTo>
                  <a:lnTo>
                    <a:pt x="4858" y="10841"/>
                  </a:lnTo>
                  <a:lnTo>
                    <a:pt x="4880" y="10875"/>
                  </a:lnTo>
                  <a:lnTo>
                    <a:pt x="4914" y="10898"/>
                  </a:lnTo>
                  <a:lnTo>
                    <a:pt x="4960" y="10909"/>
                  </a:lnTo>
                  <a:lnTo>
                    <a:pt x="5005" y="10920"/>
                  </a:lnTo>
                  <a:lnTo>
                    <a:pt x="5051" y="10909"/>
                  </a:lnTo>
                  <a:lnTo>
                    <a:pt x="5085" y="10898"/>
                  </a:lnTo>
                  <a:lnTo>
                    <a:pt x="5119" y="10875"/>
                  </a:lnTo>
                  <a:lnTo>
                    <a:pt x="5142" y="10841"/>
                  </a:lnTo>
                  <a:lnTo>
                    <a:pt x="7167" y="12001"/>
                  </a:lnTo>
                  <a:lnTo>
                    <a:pt x="7144" y="12047"/>
                  </a:lnTo>
                  <a:lnTo>
                    <a:pt x="7144" y="12092"/>
                  </a:lnTo>
                  <a:lnTo>
                    <a:pt x="7144" y="12138"/>
                  </a:lnTo>
                  <a:lnTo>
                    <a:pt x="7155" y="12183"/>
                  </a:lnTo>
                  <a:lnTo>
                    <a:pt x="7178" y="12217"/>
                  </a:lnTo>
                  <a:lnTo>
                    <a:pt x="7212" y="12251"/>
                  </a:lnTo>
                  <a:lnTo>
                    <a:pt x="7246" y="12285"/>
                  </a:lnTo>
                  <a:lnTo>
                    <a:pt x="7281" y="12308"/>
                  </a:lnTo>
                  <a:lnTo>
                    <a:pt x="7326" y="12320"/>
                  </a:lnTo>
                  <a:lnTo>
                    <a:pt x="7417" y="12320"/>
                  </a:lnTo>
                  <a:lnTo>
                    <a:pt x="7463" y="12308"/>
                  </a:lnTo>
                  <a:lnTo>
                    <a:pt x="7497" y="12285"/>
                  </a:lnTo>
                  <a:lnTo>
                    <a:pt x="7531" y="12251"/>
                  </a:lnTo>
                  <a:lnTo>
                    <a:pt x="7565" y="12217"/>
                  </a:lnTo>
                  <a:lnTo>
                    <a:pt x="7588" y="12183"/>
                  </a:lnTo>
                  <a:lnTo>
                    <a:pt x="7599" y="12138"/>
                  </a:lnTo>
                  <a:lnTo>
                    <a:pt x="7599" y="12092"/>
                  </a:lnTo>
                  <a:lnTo>
                    <a:pt x="7599" y="12047"/>
                  </a:lnTo>
                  <a:lnTo>
                    <a:pt x="7588" y="12001"/>
                  </a:lnTo>
                  <a:lnTo>
                    <a:pt x="8054" y="11728"/>
                  </a:lnTo>
                  <a:lnTo>
                    <a:pt x="8054" y="11671"/>
                  </a:lnTo>
                  <a:lnTo>
                    <a:pt x="7565" y="11956"/>
                  </a:lnTo>
                  <a:lnTo>
                    <a:pt x="7531" y="11921"/>
                  </a:lnTo>
                  <a:lnTo>
                    <a:pt x="7485" y="11887"/>
                  </a:lnTo>
                  <a:lnTo>
                    <a:pt x="7428" y="11865"/>
                  </a:lnTo>
                  <a:lnTo>
                    <a:pt x="7315" y="11865"/>
                  </a:lnTo>
                  <a:lnTo>
                    <a:pt x="7269" y="11887"/>
                  </a:lnTo>
                  <a:lnTo>
                    <a:pt x="7224" y="11921"/>
                  </a:lnTo>
                  <a:lnTo>
                    <a:pt x="7190" y="11967"/>
                  </a:lnTo>
                  <a:lnTo>
                    <a:pt x="5165" y="10795"/>
                  </a:lnTo>
                  <a:lnTo>
                    <a:pt x="5176" y="10750"/>
                  </a:lnTo>
                  <a:lnTo>
                    <a:pt x="5165" y="10681"/>
                  </a:lnTo>
                  <a:lnTo>
                    <a:pt x="5131" y="10636"/>
                  </a:lnTo>
                  <a:lnTo>
                    <a:pt x="5085" y="10590"/>
                  </a:lnTo>
                  <a:lnTo>
                    <a:pt x="5028" y="10579"/>
                  </a:lnTo>
                  <a:lnTo>
                    <a:pt x="5028" y="8259"/>
                  </a:lnTo>
                  <a:lnTo>
                    <a:pt x="5074" y="8247"/>
                  </a:lnTo>
                  <a:lnTo>
                    <a:pt x="5119" y="8224"/>
                  </a:lnTo>
                  <a:lnTo>
                    <a:pt x="5165" y="8202"/>
                  </a:lnTo>
                  <a:lnTo>
                    <a:pt x="5199" y="8168"/>
                  </a:lnTo>
                  <a:lnTo>
                    <a:pt x="5233" y="8133"/>
                  </a:lnTo>
                  <a:lnTo>
                    <a:pt x="5256" y="8088"/>
                  </a:lnTo>
                  <a:lnTo>
                    <a:pt x="5267" y="8042"/>
                  </a:lnTo>
                  <a:lnTo>
                    <a:pt x="5267" y="7986"/>
                  </a:lnTo>
                  <a:lnTo>
                    <a:pt x="5267" y="7929"/>
                  </a:lnTo>
                  <a:lnTo>
                    <a:pt x="5244" y="7872"/>
                  </a:lnTo>
                  <a:lnTo>
                    <a:pt x="7178" y="6757"/>
                  </a:lnTo>
                  <a:lnTo>
                    <a:pt x="7212" y="6802"/>
                  </a:lnTo>
                  <a:lnTo>
                    <a:pt x="7258" y="6837"/>
                  </a:lnTo>
                  <a:lnTo>
                    <a:pt x="7315" y="6859"/>
                  </a:lnTo>
                  <a:lnTo>
                    <a:pt x="7428" y="6859"/>
                  </a:lnTo>
                  <a:lnTo>
                    <a:pt x="7485" y="6837"/>
                  </a:lnTo>
                  <a:lnTo>
                    <a:pt x="7531" y="6802"/>
                  </a:lnTo>
                  <a:lnTo>
                    <a:pt x="7565" y="6757"/>
                  </a:lnTo>
                  <a:lnTo>
                    <a:pt x="8054" y="7041"/>
                  </a:lnTo>
                  <a:lnTo>
                    <a:pt x="8054" y="6984"/>
                  </a:lnTo>
                  <a:lnTo>
                    <a:pt x="7588" y="6711"/>
                  </a:lnTo>
                  <a:lnTo>
                    <a:pt x="7599" y="6677"/>
                  </a:lnTo>
                  <a:lnTo>
                    <a:pt x="7599" y="6643"/>
                  </a:lnTo>
                  <a:lnTo>
                    <a:pt x="7588" y="6598"/>
                  </a:lnTo>
                  <a:lnTo>
                    <a:pt x="7576" y="6552"/>
                  </a:lnTo>
                  <a:lnTo>
                    <a:pt x="7565" y="6518"/>
                  </a:lnTo>
                  <a:lnTo>
                    <a:pt x="7542" y="6484"/>
                  </a:lnTo>
                  <a:lnTo>
                    <a:pt x="7508" y="6461"/>
                  </a:lnTo>
                  <a:lnTo>
                    <a:pt x="7474" y="6438"/>
                  </a:lnTo>
                  <a:lnTo>
                    <a:pt x="7440" y="6427"/>
                  </a:lnTo>
                  <a:lnTo>
                    <a:pt x="7394" y="6416"/>
                  </a:lnTo>
                  <a:lnTo>
                    <a:pt x="7394" y="4118"/>
                  </a:lnTo>
                  <a:lnTo>
                    <a:pt x="7440" y="4118"/>
                  </a:lnTo>
                  <a:lnTo>
                    <a:pt x="7485" y="4095"/>
                  </a:lnTo>
                  <a:lnTo>
                    <a:pt x="7519" y="4072"/>
                  </a:lnTo>
                  <a:lnTo>
                    <a:pt x="7554" y="4050"/>
                  </a:lnTo>
                  <a:lnTo>
                    <a:pt x="7576" y="4016"/>
                  </a:lnTo>
                  <a:lnTo>
                    <a:pt x="7599" y="3970"/>
                  </a:lnTo>
                  <a:lnTo>
                    <a:pt x="7610" y="3925"/>
                  </a:lnTo>
                  <a:lnTo>
                    <a:pt x="7610" y="3879"/>
                  </a:lnTo>
                  <a:lnTo>
                    <a:pt x="7610" y="3834"/>
                  </a:lnTo>
                  <a:lnTo>
                    <a:pt x="7588" y="3788"/>
                  </a:lnTo>
                  <a:lnTo>
                    <a:pt x="8054" y="3515"/>
                  </a:lnTo>
                  <a:lnTo>
                    <a:pt x="8054" y="3469"/>
                  </a:lnTo>
                  <a:lnTo>
                    <a:pt x="7565" y="3743"/>
                  </a:lnTo>
                  <a:lnTo>
                    <a:pt x="7531" y="3697"/>
                  </a:lnTo>
                  <a:lnTo>
                    <a:pt x="7485" y="3674"/>
                  </a:lnTo>
                  <a:lnTo>
                    <a:pt x="7428" y="3651"/>
                  </a:lnTo>
                  <a:lnTo>
                    <a:pt x="7372" y="3640"/>
                  </a:lnTo>
                  <a:lnTo>
                    <a:pt x="7315" y="3651"/>
                  </a:lnTo>
                  <a:lnTo>
                    <a:pt x="7258" y="3674"/>
                  </a:lnTo>
                  <a:lnTo>
                    <a:pt x="7212" y="3697"/>
                  </a:lnTo>
                  <a:lnTo>
                    <a:pt x="7178" y="3743"/>
                  </a:lnTo>
                  <a:lnTo>
                    <a:pt x="5210" y="2605"/>
                  </a:lnTo>
                  <a:lnTo>
                    <a:pt x="5222" y="2571"/>
                  </a:lnTo>
                  <a:lnTo>
                    <a:pt x="5222" y="2537"/>
                  </a:lnTo>
                  <a:lnTo>
                    <a:pt x="5222" y="2491"/>
                  </a:lnTo>
                  <a:lnTo>
                    <a:pt x="5210" y="2457"/>
                  </a:lnTo>
                  <a:lnTo>
                    <a:pt x="5187" y="2423"/>
                  </a:lnTo>
                  <a:lnTo>
                    <a:pt x="5165" y="2389"/>
                  </a:lnTo>
                  <a:lnTo>
                    <a:pt x="5142" y="2355"/>
                  </a:lnTo>
                  <a:lnTo>
                    <a:pt x="5108" y="2343"/>
                  </a:lnTo>
                  <a:lnTo>
                    <a:pt x="5062" y="2321"/>
                  </a:lnTo>
                  <a:lnTo>
                    <a:pt x="5028" y="2321"/>
                  </a:lnTo>
                  <a:lnTo>
                    <a:pt x="5028"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799755" y="3252691"/>
              <a:ext cx="344243" cy="619198"/>
            </a:xfrm>
            <a:custGeom>
              <a:avLst/>
              <a:gdLst/>
              <a:ahLst/>
              <a:cxnLst/>
              <a:rect l="l" t="t" r="r" b="b"/>
              <a:pathLst>
                <a:path w="3289" h="5916" extrusionOk="0">
                  <a:moveTo>
                    <a:pt x="2571" y="1"/>
                  </a:moveTo>
                  <a:lnTo>
                    <a:pt x="2526" y="12"/>
                  </a:lnTo>
                  <a:lnTo>
                    <a:pt x="2503" y="35"/>
                  </a:lnTo>
                  <a:lnTo>
                    <a:pt x="2469" y="57"/>
                  </a:lnTo>
                  <a:lnTo>
                    <a:pt x="2446" y="80"/>
                  </a:lnTo>
                  <a:lnTo>
                    <a:pt x="2424" y="114"/>
                  </a:lnTo>
                  <a:lnTo>
                    <a:pt x="2412" y="160"/>
                  </a:lnTo>
                  <a:lnTo>
                    <a:pt x="2412" y="194"/>
                  </a:lnTo>
                  <a:lnTo>
                    <a:pt x="2424" y="262"/>
                  </a:lnTo>
                  <a:lnTo>
                    <a:pt x="433" y="1411"/>
                  </a:lnTo>
                  <a:lnTo>
                    <a:pt x="399" y="1366"/>
                  </a:lnTo>
                  <a:lnTo>
                    <a:pt x="353" y="1331"/>
                  </a:lnTo>
                  <a:lnTo>
                    <a:pt x="296" y="1309"/>
                  </a:lnTo>
                  <a:lnTo>
                    <a:pt x="194" y="1309"/>
                  </a:lnTo>
                  <a:lnTo>
                    <a:pt x="148" y="1320"/>
                  </a:lnTo>
                  <a:lnTo>
                    <a:pt x="103" y="1343"/>
                  </a:lnTo>
                  <a:lnTo>
                    <a:pt x="69" y="1377"/>
                  </a:lnTo>
                  <a:lnTo>
                    <a:pt x="35" y="1411"/>
                  </a:lnTo>
                  <a:lnTo>
                    <a:pt x="12" y="1445"/>
                  </a:lnTo>
                  <a:lnTo>
                    <a:pt x="1" y="1491"/>
                  </a:lnTo>
                  <a:lnTo>
                    <a:pt x="1" y="1548"/>
                  </a:lnTo>
                  <a:lnTo>
                    <a:pt x="1" y="1582"/>
                  </a:lnTo>
                  <a:lnTo>
                    <a:pt x="12" y="1627"/>
                  </a:lnTo>
                  <a:lnTo>
                    <a:pt x="35" y="1673"/>
                  </a:lnTo>
                  <a:lnTo>
                    <a:pt x="57" y="1707"/>
                  </a:lnTo>
                  <a:lnTo>
                    <a:pt x="92" y="1730"/>
                  </a:lnTo>
                  <a:lnTo>
                    <a:pt x="126" y="1752"/>
                  </a:lnTo>
                  <a:lnTo>
                    <a:pt x="171" y="1775"/>
                  </a:lnTo>
                  <a:lnTo>
                    <a:pt x="217" y="1775"/>
                  </a:lnTo>
                  <a:lnTo>
                    <a:pt x="217" y="4130"/>
                  </a:lnTo>
                  <a:lnTo>
                    <a:pt x="148" y="4153"/>
                  </a:lnTo>
                  <a:lnTo>
                    <a:pt x="103" y="4187"/>
                  </a:lnTo>
                  <a:lnTo>
                    <a:pt x="69" y="4232"/>
                  </a:lnTo>
                  <a:lnTo>
                    <a:pt x="57" y="4300"/>
                  </a:lnTo>
                  <a:lnTo>
                    <a:pt x="69" y="4335"/>
                  </a:lnTo>
                  <a:lnTo>
                    <a:pt x="80" y="4369"/>
                  </a:lnTo>
                  <a:lnTo>
                    <a:pt x="114" y="4426"/>
                  </a:lnTo>
                  <a:lnTo>
                    <a:pt x="171" y="4460"/>
                  </a:lnTo>
                  <a:lnTo>
                    <a:pt x="205" y="4471"/>
                  </a:lnTo>
                  <a:lnTo>
                    <a:pt x="285" y="4471"/>
                  </a:lnTo>
                  <a:lnTo>
                    <a:pt x="319" y="4448"/>
                  </a:lnTo>
                  <a:lnTo>
                    <a:pt x="353" y="4426"/>
                  </a:lnTo>
                  <a:lnTo>
                    <a:pt x="376" y="4391"/>
                  </a:lnTo>
                  <a:lnTo>
                    <a:pt x="2367" y="5540"/>
                  </a:lnTo>
                  <a:lnTo>
                    <a:pt x="2344" y="5586"/>
                  </a:lnTo>
                  <a:lnTo>
                    <a:pt x="2344" y="5643"/>
                  </a:lnTo>
                  <a:lnTo>
                    <a:pt x="2344" y="5700"/>
                  </a:lnTo>
                  <a:lnTo>
                    <a:pt x="2355" y="5745"/>
                  </a:lnTo>
                  <a:lnTo>
                    <a:pt x="2389" y="5791"/>
                  </a:lnTo>
                  <a:lnTo>
                    <a:pt x="2412" y="5836"/>
                  </a:lnTo>
                  <a:lnTo>
                    <a:pt x="2458" y="5870"/>
                  </a:lnTo>
                  <a:lnTo>
                    <a:pt x="2503" y="5893"/>
                  </a:lnTo>
                  <a:lnTo>
                    <a:pt x="2549" y="5904"/>
                  </a:lnTo>
                  <a:lnTo>
                    <a:pt x="2606" y="5916"/>
                  </a:lnTo>
                  <a:lnTo>
                    <a:pt x="2662" y="5904"/>
                  </a:lnTo>
                  <a:lnTo>
                    <a:pt x="2708" y="5893"/>
                  </a:lnTo>
                  <a:lnTo>
                    <a:pt x="2753" y="5870"/>
                  </a:lnTo>
                  <a:lnTo>
                    <a:pt x="2799" y="5836"/>
                  </a:lnTo>
                  <a:lnTo>
                    <a:pt x="2833" y="5791"/>
                  </a:lnTo>
                  <a:lnTo>
                    <a:pt x="2856" y="5745"/>
                  </a:lnTo>
                  <a:lnTo>
                    <a:pt x="2867" y="5700"/>
                  </a:lnTo>
                  <a:lnTo>
                    <a:pt x="2879" y="5643"/>
                  </a:lnTo>
                  <a:lnTo>
                    <a:pt x="2867" y="5586"/>
                  </a:lnTo>
                  <a:lnTo>
                    <a:pt x="2856" y="5540"/>
                  </a:lnTo>
                  <a:lnTo>
                    <a:pt x="3288" y="5290"/>
                  </a:lnTo>
                  <a:lnTo>
                    <a:pt x="3288" y="5233"/>
                  </a:lnTo>
                  <a:lnTo>
                    <a:pt x="2833" y="5495"/>
                  </a:lnTo>
                  <a:lnTo>
                    <a:pt x="2788" y="5449"/>
                  </a:lnTo>
                  <a:lnTo>
                    <a:pt x="2731" y="5415"/>
                  </a:lnTo>
                  <a:lnTo>
                    <a:pt x="2674" y="5392"/>
                  </a:lnTo>
                  <a:lnTo>
                    <a:pt x="2606" y="5381"/>
                  </a:lnTo>
                  <a:lnTo>
                    <a:pt x="2537" y="5392"/>
                  </a:lnTo>
                  <a:lnTo>
                    <a:pt x="2480" y="5415"/>
                  </a:lnTo>
                  <a:lnTo>
                    <a:pt x="2424" y="5449"/>
                  </a:lnTo>
                  <a:lnTo>
                    <a:pt x="2378" y="5495"/>
                  </a:lnTo>
                  <a:lnTo>
                    <a:pt x="399" y="4357"/>
                  </a:lnTo>
                  <a:lnTo>
                    <a:pt x="410" y="4300"/>
                  </a:lnTo>
                  <a:lnTo>
                    <a:pt x="399" y="4232"/>
                  </a:lnTo>
                  <a:lnTo>
                    <a:pt x="365" y="4187"/>
                  </a:lnTo>
                  <a:lnTo>
                    <a:pt x="319" y="4141"/>
                  </a:lnTo>
                  <a:lnTo>
                    <a:pt x="262" y="4130"/>
                  </a:lnTo>
                  <a:lnTo>
                    <a:pt x="262" y="1775"/>
                  </a:lnTo>
                  <a:lnTo>
                    <a:pt x="308" y="1775"/>
                  </a:lnTo>
                  <a:lnTo>
                    <a:pt x="342" y="1752"/>
                  </a:lnTo>
                  <a:lnTo>
                    <a:pt x="376" y="1730"/>
                  </a:lnTo>
                  <a:lnTo>
                    <a:pt x="410" y="1707"/>
                  </a:lnTo>
                  <a:lnTo>
                    <a:pt x="444" y="1673"/>
                  </a:lnTo>
                  <a:lnTo>
                    <a:pt x="456" y="1627"/>
                  </a:lnTo>
                  <a:lnTo>
                    <a:pt x="467" y="1593"/>
                  </a:lnTo>
                  <a:lnTo>
                    <a:pt x="478" y="1548"/>
                  </a:lnTo>
                  <a:lnTo>
                    <a:pt x="467" y="1491"/>
                  </a:lnTo>
                  <a:lnTo>
                    <a:pt x="456" y="1445"/>
                  </a:lnTo>
                  <a:lnTo>
                    <a:pt x="2446" y="296"/>
                  </a:lnTo>
                  <a:lnTo>
                    <a:pt x="2480" y="330"/>
                  </a:lnTo>
                  <a:lnTo>
                    <a:pt x="2515" y="365"/>
                  </a:lnTo>
                  <a:lnTo>
                    <a:pt x="2560" y="376"/>
                  </a:lnTo>
                  <a:lnTo>
                    <a:pt x="2606" y="387"/>
                  </a:lnTo>
                  <a:lnTo>
                    <a:pt x="2651" y="376"/>
                  </a:lnTo>
                  <a:lnTo>
                    <a:pt x="2697" y="365"/>
                  </a:lnTo>
                  <a:lnTo>
                    <a:pt x="2742" y="342"/>
                  </a:lnTo>
                  <a:lnTo>
                    <a:pt x="2765" y="296"/>
                  </a:lnTo>
                  <a:lnTo>
                    <a:pt x="3288" y="603"/>
                  </a:lnTo>
                  <a:lnTo>
                    <a:pt x="3288" y="547"/>
                  </a:lnTo>
                  <a:lnTo>
                    <a:pt x="2788" y="262"/>
                  </a:lnTo>
                  <a:lnTo>
                    <a:pt x="2799" y="194"/>
                  </a:lnTo>
                  <a:lnTo>
                    <a:pt x="2799" y="160"/>
                  </a:lnTo>
                  <a:lnTo>
                    <a:pt x="2788" y="114"/>
                  </a:lnTo>
                  <a:lnTo>
                    <a:pt x="2765" y="80"/>
                  </a:lnTo>
                  <a:lnTo>
                    <a:pt x="2742" y="57"/>
                  </a:lnTo>
                  <a:lnTo>
                    <a:pt x="2719" y="35"/>
                  </a:lnTo>
                  <a:lnTo>
                    <a:pt x="2685" y="12"/>
                  </a:lnTo>
                  <a:lnTo>
                    <a:pt x="2651"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489470" y="0"/>
              <a:ext cx="6654496" cy="5143447"/>
            </a:xfrm>
            <a:custGeom>
              <a:avLst/>
              <a:gdLst/>
              <a:ahLst/>
              <a:cxnLst/>
              <a:rect l="l" t="t" r="r" b="b"/>
              <a:pathLst>
                <a:path w="63579" h="49142" extrusionOk="0">
                  <a:moveTo>
                    <a:pt x="45082" y="830"/>
                  </a:moveTo>
                  <a:lnTo>
                    <a:pt x="45127" y="887"/>
                  </a:lnTo>
                  <a:lnTo>
                    <a:pt x="45173" y="921"/>
                  </a:lnTo>
                  <a:lnTo>
                    <a:pt x="45230" y="956"/>
                  </a:lnTo>
                  <a:lnTo>
                    <a:pt x="45366" y="956"/>
                  </a:lnTo>
                  <a:lnTo>
                    <a:pt x="45423" y="921"/>
                  </a:lnTo>
                  <a:lnTo>
                    <a:pt x="45480" y="887"/>
                  </a:lnTo>
                  <a:lnTo>
                    <a:pt x="45514" y="842"/>
                  </a:lnTo>
                  <a:lnTo>
                    <a:pt x="47459" y="1957"/>
                  </a:lnTo>
                  <a:lnTo>
                    <a:pt x="47448" y="2002"/>
                  </a:lnTo>
                  <a:lnTo>
                    <a:pt x="47448" y="2048"/>
                  </a:lnTo>
                  <a:lnTo>
                    <a:pt x="47448" y="2093"/>
                  </a:lnTo>
                  <a:lnTo>
                    <a:pt x="47459" y="2139"/>
                  </a:lnTo>
                  <a:lnTo>
                    <a:pt x="47482" y="2173"/>
                  </a:lnTo>
                  <a:lnTo>
                    <a:pt x="47505" y="2207"/>
                  </a:lnTo>
                  <a:lnTo>
                    <a:pt x="47527" y="2230"/>
                  </a:lnTo>
                  <a:lnTo>
                    <a:pt x="47562" y="2252"/>
                  </a:lnTo>
                  <a:lnTo>
                    <a:pt x="47607" y="2264"/>
                  </a:lnTo>
                  <a:lnTo>
                    <a:pt x="47641" y="2275"/>
                  </a:lnTo>
                  <a:lnTo>
                    <a:pt x="47641" y="4573"/>
                  </a:lnTo>
                  <a:lnTo>
                    <a:pt x="47596" y="4573"/>
                  </a:lnTo>
                  <a:lnTo>
                    <a:pt x="47562" y="4596"/>
                  </a:lnTo>
                  <a:lnTo>
                    <a:pt x="47527" y="4618"/>
                  </a:lnTo>
                  <a:lnTo>
                    <a:pt x="47493" y="4653"/>
                  </a:lnTo>
                  <a:lnTo>
                    <a:pt x="47459" y="4687"/>
                  </a:lnTo>
                  <a:lnTo>
                    <a:pt x="47448" y="4721"/>
                  </a:lnTo>
                  <a:lnTo>
                    <a:pt x="47436" y="4766"/>
                  </a:lnTo>
                  <a:lnTo>
                    <a:pt x="47425" y="4812"/>
                  </a:lnTo>
                  <a:lnTo>
                    <a:pt x="47436" y="4857"/>
                  </a:lnTo>
                  <a:lnTo>
                    <a:pt x="47448" y="4891"/>
                  </a:lnTo>
                  <a:lnTo>
                    <a:pt x="45503" y="6018"/>
                  </a:lnTo>
                  <a:lnTo>
                    <a:pt x="45468" y="5972"/>
                  </a:lnTo>
                  <a:lnTo>
                    <a:pt x="45423" y="5938"/>
                  </a:lnTo>
                  <a:lnTo>
                    <a:pt x="45366" y="5915"/>
                  </a:lnTo>
                  <a:lnTo>
                    <a:pt x="45298" y="5904"/>
                  </a:lnTo>
                  <a:lnTo>
                    <a:pt x="45241" y="5915"/>
                  </a:lnTo>
                  <a:lnTo>
                    <a:pt x="45184" y="5938"/>
                  </a:lnTo>
                  <a:lnTo>
                    <a:pt x="45139" y="5972"/>
                  </a:lnTo>
                  <a:lnTo>
                    <a:pt x="45093" y="6018"/>
                  </a:lnTo>
                  <a:lnTo>
                    <a:pt x="43159" y="4891"/>
                  </a:lnTo>
                  <a:lnTo>
                    <a:pt x="43171" y="4857"/>
                  </a:lnTo>
                  <a:lnTo>
                    <a:pt x="43171" y="4812"/>
                  </a:lnTo>
                  <a:lnTo>
                    <a:pt x="43171" y="4766"/>
                  </a:lnTo>
                  <a:lnTo>
                    <a:pt x="43159" y="4721"/>
                  </a:lnTo>
                  <a:lnTo>
                    <a:pt x="43136" y="4687"/>
                  </a:lnTo>
                  <a:lnTo>
                    <a:pt x="43114" y="4641"/>
                  </a:lnTo>
                  <a:lnTo>
                    <a:pt x="43080" y="4618"/>
                  </a:lnTo>
                  <a:lnTo>
                    <a:pt x="43034" y="4596"/>
                  </a:lnTo>
                  <a:lnTo>
                    <a:pt x="43000" y="4584"/>
                  </a:lnTo>
                  <a:lnTo>
                    <a:pt x="42954" y="4573"/>
                  </a:lnTo>
                  <a:lnTo>
                    <a:pt x="42954" y="2275"/>
                  </a:lnTo>
                  <a:lnTo>
                    <a:pt x="42989" y="2264"/>
                  </a:lnTo>
                  <a:lnTo>
                    <a:pt x="43034" y="2252"/>
                  </a:lnTo>
                  <a:lnTo>
                    <a:pt x="43068" y="2230"/>
                  </a:lnTo>
                  <a:lnTo>
                    <a:pt x="43091" y="2207"/>
                  </a:lnTo>
                  <a:lnTo>
                    <a:pt x="43125" y="2173"/>
                  </a:lnTo>
                  <a:lnTo>
                    <a:pt x="43136" y="2139"/>
                  </a:lnTo>
                  <a:lnTo>
                    <a:pt x="43148" y="2093"/>
                  </a:lnTo>
                  <a:lnTo>
                    <a:pt x="43159" y="2048"/>
                  </a:lnTo>
                  <a:lnTo>
                    <a:pt x="43148" y="2002"/>
                  </a:lnTo>
                  <a:lnTo>
                    <a:pt x="43136" y="1957"/>
                  </a:lnTo>
                  <a:lnTo>
                    <a:pt x="45082" y="830"/>
                  </a:lnTo>
                  <a:close/>
                  <a:moveTo>
                    <a:pt x="40736" y="808"/>
                  </a:moveTo>
                  <a:lnTo>
                    <a:pt x="42727" y="1968"/>
                  </a:lnTo>
                  <a:lnTo>
                    <a:pt x="42716" y="2002"/>
                  </a:lnTo>
                  <a:lnTo>
                    <a:pt x="42704" y="2048"/>
                  </a:lnTo>
                  <a:lnTo>
                    <a:pt x="42716" y="2093"/>
                  </a:lnTo>
                  <a:lnTo>
                    <a:pt x="42727" y="2139"/>
                  </a:lnTo>
                  <a:lnTo>
                    <a:pt x="42738" y="2173"/>
                  </a:lnTo>
                  <a:lnTo>
                    <a:pt x="42761" y="2207"/>
                  </a:lnTo>
                  <a:lnTo>
                    <a:pt x="42795" y="2230"/>
                  </a:lnTo>
                  <a:lnTo>
                    <a:pt x="42829" y="2252"/>
                  </a:lnTo>
                  <a:lnTo>
                    <a:pt x="42863" y="2264"/>
                  </a:lnTo>
                  <a:lnTo>
                    <a:pt x="42909" y="2275"/>
                  </a:lnTo>
                  <a:lnTo>
                    <a:pt x="42909" y="4573"/>
                  </a:lnTo>
                  <a:lnTo>
                    <a:pt x="42863" y="4584"/>
                  </a:lnTo>
                  <a:lnTo>
                    <a:pt x="42818" y="4596"/>
                  </a:lnTo>
                  <a:lnTo>
                    <a:pt x="42784" y="4618"/>
                  </a:lnTo>
                  <a:lnTo>
                    <a:pt x="42750" y="4653"/>
                  </a:lnTo>
                  <a:lnTo>
                    <a:pt x="42727" y="4687"/>
                  </a:lnTo>
                  <a:lnTo>
                    <a:pt x="42704" y="4721"/>
                  </a:lnTo>
                  <a:lnTo>
                    <a:pt x="42693" y="4766"/>
                  </a:lnTo>
                  <a:lnTo>
                    <a:pt x="42693" y="4812"/>
                  </a:lnTo>
                  <a:lnTo>
                    <a:pt x="42693" y="4857"/>
                  </a:lnTo>
                  <a:lnTo>
                    <a:pt x="42704" y="4891"/>
                  </a:lnTo>
                  <a:lnTo>
                    <a:pt x="40736" y="6029"/>
                  </a:lnTo>
                  <a:lnTo>
                    <a:pt x="40702" y="5995"/>
                  </a:lnTo>
                  <a:lnTo>
                    <a:pt x="40657" y="5972"/>
                  </a:lnTo>
                  <a:lnTo>
                    <a:pt x="40611" y="5949"/>
                  </a:lnTo>
                  <a:lnTo>
                    <a:pt x="40566" y="5938"/>
                  </a:lnTo>
                  <a:lnTo>
                    <a:pt x="40509" y="5949"/>
                  </a:lnTo>
                  <a:lnTo>
                    <a:pt x="40463" y="5972"/>
                  </a:lnTo>
                  <a:lnTo>
                    <a:pt x="40418" y="5995"/>
                  </a:lnTo>
                  <a:lnTo>
                    <a:pt x="40384" y="6029"/>
                  </a:lnTo>
                  <a:lnTo>
                    <a:pt x="38416" y="4891"/>
                  </a:lnTo>
                  <a:lnTo>
                    <a:pt x="38427" y="4857"/>
                  </a:lnTo>
                  <a:lnTo>
                    <a:pt x="38427" y="4812"/>
                  </a:lnTo>
                  <a:lnTo>
                    <a:pt x="38427" y="4766"/>
                  </a:lnTo>
                  <a:lnTo>
                    <a:pt x="38416" y="4721"/>
                  </a:lnTo>
                  <a:lnTo>
                    <a:pt x="38393" y="4687"/>
                  </a:lnTo>
                  <a:lnTo>
                    <a:pt x="38370" y="4653"/>
                  </a:lnTo>
                  <a:lnTo>
                    <a:pt x="38336" y="4618"/>
                  </a:lnTo>
                  <a:lnTo>
                    <a:pt x="38291" y="4596"/>
                  </a:lnTo>
                  <a:lnTo>
                    <a:pt x="38256" y="4584"/>
                  </a:lnTo>
                  <a:lnTo>
                    <a:pt x="38211" y="4573"/>
                  </a:lnTo>
                  <a:lnTo>
                    <a:pt x="38211" y="2286"/>
                  </a:lnTo>
                  <a:lnTo>
                    <a:pt x="38256" y="2286"/>
                  </a:lnTo>
                  <a:lnTo>
                    <a:pt x="38291" y="2264"/>
                  </a:lnTo>
                  <a:lnTo>
                    <a:pt x="38336" y="2241"/>
                  </a:lnTo>
                  <a:lnTo>
                    <a:pt x="38370" y="2218"/>
                  </a:lnTo>
                  <a:lnTo>
                    <a:pt x="38393" y="2184"/>
                  </a:lnTo>
                  <a:lnTo>
                    <a:pt x="38416" y="2139"/>
                  </a:lnTo>
                  <a:lnTo>
                    <a:pt x="38427" y="2104"/>
                  </a:lnTo>
                  <a:lnTo>
                    <a:pt x="38427" y="2048"/>
                  </a:lnTo>
                  <a:lnTo>
                    <a:pt x="38427" y="2002"/>
                  </a:lnTo>
                  <a:lnTo>
                    <a:pt x="38404" y="1957"/>
                  </a:lnTo>
                  <a:lnTo>
                    <a:pt x="40395" y="808"/>
                  </a:lnTo>
                  <a:lnTo>
                    <a:pt x="40418" y="842"/>
                  </a:lnTo>
                  <a:lnTo>
                    <a:pt x="40463" y="876"/>
                  </a:lnTo>
                  <a:lnTo>
                    <a:pt x="40509" y="899"/>
                  </a:lnTo>
                  <a:lnTo>
                    <a:pt x="40566" y="910"/>
                  </a:lnTo>
                  <a:lnTo>
                    <a:pt x="40611" y="899"/>
                  </a:lnTo>
                  <a:lnTo>
                    <a:pt x="40657" y="876"/>
                  </a:lnTo>
                  <a:lnTo>
                    <a:pt x="40702" y="853"/>
                  </a:lnTo>
                  <a:lnTo>
                    <a:pt x="40736" y="808"/>
                  </a:lnTo>
                  <a:close/>
                  <a:moveTo>
                    <a:pt x="35981" y="808"/>
                  </a:moveTo>
                  <a:lnTo>
                    <a:pt x="37972" y="1957"/>
                  </a:lnTo>
                  <a:lnTo>
                    <a:pt x="37961" y="2002"/>
                  </a:lnTo>
                  <a:lnTo>
                    <a:pt x="37949" y="2048"/>
                  </a:lnTo>
                  <a:lnTo>
                    <a:pt x="37961" y="2093"/>
                  </a:lnTo>
                  <a:lnTo>
                    <a:pt x="37972" y="2139"/>
                  </a:lnTo>
                  <a:lnTo>
                    <a:pt x="37995" y="2173"/>
                  </a:lnTo>
                  <a:lnTo>
                    <a:pt x="38018" y="2207"/>
                  </a:lnTo>
                  <a:lnTo>
                    <a:pt x="38040" y="2241"/>
                  </a:lnTo>
                  <a:lnTo>
                    <a:pt x="38086" y="2264"/>
                  </a:lnTo>
                  <a:lnTo>
                    <a:pt x="38120" y="2275"/>
                  </a:lnTo>
                  <a:lnTo>
                    <a:pt x="38165" y="2286"/>
                  </a:lnTo>
                  <a:lnTo>
                    <a:pt x="38165" y="4573"/>
                  </a:lnTo>
                  <a:lnTo>
                    <a:pt x="38120" y="4584"/>
                  </a:lnTo>
                  <a:lnTo>
                    <a:pt x="38086" y="4607"/>
                  </a:lnTo>
                  <a:lnTo>
                    <a:pt x="38040" y="4630"/>
                  </a:lnTo>
                  <a:lnTo>
                    <a:pt x="38018" y="4653"/>
                  </a:lnTo>
                  <a:lnTo>
                    <a:pt x="37995" y="4687"/>
                  </a:lnTo>
                  <a:lnTo>
                    <a:pt x="37972" y="4721"/>
                  </a:lnTo>
                  <a:lnTo>
                    <a:pt x="37961" y="4766"/>
                  </a:lnTo>
                  <a:lnTo>
                    <a:pt x="37949" y="4812"/>
                  </a:lnTo>
                  <a:lnTo>
                    <a:pt x="37961" y="4846"/>
                  </a:lnTo>
                  <a:lnTo>
                    <a:pt x="37972" y="4891"/>
                  </a:lnTo>
                  <a:lnTo>
                    <a:pt x="35959" y="6052"/>
                  </a:lnTo>
                  <a:lnTo>
                    <a:pt x="35924" y="6029"/>
                  </a:lnTo>
                  <a:lnTo>
                    <a:pt x="35902" y="6006"/>
                  </a:lnTo>
                  <a:lnTo>
                    <a:pt x="35856" y="5995"/>
                  </a:lnTo>
                  <a:lnTo>
                    <a:pt x="35822" y="5983"/>
                  </a:lnTo>
                  <a:lnTo>
                    <a:pt x="35777" y="5995"/>
                  </a:lnTo>
                  <a:lnTo>
                    <a:pt x="35742" y="6006"/>
                  </a:lnTo>
                  <a:lnTo>
                    <a:pt x="35708" y="6029"/>
                  </a:lnTo>
                  <a:lnTo>
                    <a:pt x="35686" y="6052"/>
                  </a:lnTo>
                  <a:lnTo>
                    <a:pt x="33672" y="4891"/>
                  </a:lnTo>
                  <a:lnTo>
                    <a:pt x="33684" y="4857"/>
                  </a:lnTo>
                  <a:lnTo>
                    <a:pt x="33684" y="4812"/>
                  </a:lnTo>
                  <a:lnTo>
                    <a:pt x="33684" y="4766"/>
                  </a:lnTo>
                  <a:lnTo>
                    <a:pt x="33672" y="4721"/>
                  </a:lnTo>
                  <a:lnTo>
                    <a:pt x="33649" y="4687"/>
                  </a:lnTo>
                  <a:lnTo>
                    <a:pt x="33627" y="4653"/>
                  </a:lnTo>
                  <a:lnTo>
                    <a:pt x="33593" y="4618"/>
                  </a:lnTo>
                  <a:lnTo>
                    <a:pt x="33558" y="4596"/>
                  </a:lnTo>
                  <a:lnTo>
                    <a:pt x="33513" y="4584"/>
                  </a:lnTo>
                  <a:lnTo>
                    <a:pt x="33467" y="4573"/>
                  </a:lnTo>
                  <a:lnTo>
                    <a:pt x="33467" y="2230"/>
                  </a:lnTo>
                  <a:lnTo>
                    <a:pt x="33524" y="2207"/>
                  </a:lnTo>
                  <a:lnTo>
                    <a:pt x="33581" y="2173"/>
                  </a:lnTo>
                  <a:lnTo>
                    <a:pt x="33615" y="2116"/>
                  </a:lnTo>
                  <a:lnTo>
                    <a:pt x="33627" y="2048"/>
                  </a:lnTo>
                  <a:lnTo>
                    <a:pt x="33615" y="2013"/>
                  </a:lnTo>
                  <a:lnTo>
                    <a:pt x="33604" y="1979"/>
                  </a:lnTo>
                  <a:lnTo>
                    <a:pt x="35663" y="808"/>
                  </a:lnTo>
                  <a:lnTo>
                    <a:pt x="35686" y="842"/>
                  </a:lnTo>
                  <a:lnTo>
                    <a:pt x="35731" y="865"/>
                  </a:lnTo>
                  <a:lnTo>
                    <a:pt x="35777" y="887"/>
                  </a:lnTo>
                  <a:lnTo>
                    <a:pt x="35822" y="899"/>
                  </a:lnTo>
                  <a:lnTo>
                    <a:pt x="35868" y="887"/>
                  </a:lnTo>
                  <a:lnTo>
                    <a:pt x="35913" y="876"/>
                  </a:lnTo>
                  <a:lnTo>
                    <a:pt x="35947" y="842"/>
                  </a:lnTo>
                  <a:lnTo>
                    <a:pt x="35981" y="808"/>
                  </a:lnTo>
                  <a:close/>
                  <a:moveTo>
                    <a:pt x="47880" y="4937"/>
                  </a:moveTo>
                  <a:lnTo>
                    <a:pt x="49882" y="6097"/>
                  </a:lnTo>
                  <a:lnTo>
                    <a:pt x="49859" y="6154"/>
                  </a:lnTo>
                  <a:lnTo>
                    <a:pt x="49871" y="6222"/>
                  </a:lnTo>
                  <a:lnTo>
                    <a:pt x="49905" y="6268"/>
                  </a:lnTo>
                  <a:lnTo>
                    <a:pt x="49962" y="6313"/>
                  </a:lnTo>
                  <a:lnTo>
                    <a:pt x="50019" y="6336"/>
                  </a:lnTo>
                  <a:lnTo>
                    <a:pt x="50019" y="8668"/>
                  </a:lnTo>
                  <a:lnTo>
                    <a:pt x="49973" y="8679"/>
                  </a:lnTo>
                  <a:lnTo>
                    <a:pt x="49928" y="8691"/>
                  </a:lnTo>
                  <a:lnTo>
                    <a:pt x="49893" y="8725"/>
                  </a:lnTo>
                  <a:lnTo>
                    <a:pt x="49859" y="8748"/>
                  </a:lnTo>
                  <a:lnTo>
                    <a:pt x="49837" y="8782"/>
                  </a:lnTo>
                  <a:lnTo>
                    <a:pt x="49814" y="8827"/>
                  </a:lnTo>
                  <a:lnTo>
                    <a:pt x="49802" y="8873"/>
                  </a:lnTo>
                  <a:lnTo>
                    <a:pt x="49791" y="8918"/>
                  </a:lnTo>
                  <a:lnTo>
                    <a:pt x="49802" y="8964"/>
                  </a:lnTo>
                  <a:lnTo>
                    <a:pt x="49814" y="8998"/>
                  </a:lnTo>
                  <a:lnTo>
                    <a:pt x="47891" y="10113"/>
                  </a:lnTo>
                  <a:lnTo>
                    <a:pt x="47846" y="10067"/>
                  </a:lnTo>
                  <a:lnTo>
                    <a:pt x="47800" y="10033"/>
                  </a:lnTo>
                  <a:lnTo>
                    <a:pt x="47732" y="10010"/>
                  </a:lnTo>
                  <a:lnTo>
                    <a:pt x="47675" y="9999"/>
                  </a:lnTo>
                  <a:lnTo>
                    <a:pt x="47607" y="10010"/>
                  </a:lnTo>
                  <a:lnTo>
                    <a:pt x="47550" y="10033"/>
                  </a:lnTo>
                  <a:lnTo>
                    <a:pt x="47493" y="10067"/>
                  </a:lnTo>
                  <a:lnTo>
                    <a:pt x="47448" y="10113"/>
                  </a:lnTo>
                  <a:lnTo>
                    <a:pt x="45480" y="8975"/>
                  </a:lnTo>
                  <a:lnTo>
                    <a:pt x="45491" y="8918"/>
                  </a:lnTo>
                  <a:lnTo>
                    <a:pt x="45491" y="8873"/>
                  </a:lnTo>
                  <a:lnTo>
                    <a:pt x="45480" y="8839"/>
                  </a:lnTo>
                  <a:lnTo>
                    <a:pt x="45446" y="8782"/>
                  </a:lnTo>
                  <a:lnTo>
                    <a:pt x="45389" y="8748"/>
                  </a:lnTo>
                  <a:lnTo>
                    <a:pt x="45321" y="8725"/>
                  </a:lnTo>
                  <a:lnTo>
                    <a:pt x="45321" y="6404"/>
                  </a:lnTo>
                  <a:lnTo>
                    <a:pt x="45366" y="6404"/>
                  </a:lnTo>
                  <a:lnTo>
                    <a:pt x="45412" y="6382"/>
                  </a:lnTo>
                  <a:lnTo>
                    <a:pt x="45446" y="6359"/>
                  </a:lnTo>
                  <a:lnTo>
                    <a:pt x="45491" y="6325"/>
                  </a:lnTo>
                  <a:lnTo>
                    <a:pt x="45514" y="6291"/>
                  </a:lnTo>
                  <a:lnTo>
                    <a:pt x="45537" y="6256"/>
                  </a:lnTo>
                  <a:lnTo>
                    <a:pt x="45548" y="6211"/>
                  </a:lnTo>
                  <a:lnTo>
                    <a:pt x="45548" y="6154"/>
                  </a:lnTo>
                  <a:lnTo>
                    <a:pt x="45548" y="6097"/>
                  </a:lnTo>
                  <a:lnTo>
                    <a:pt x="45525" y="6052"/>
                  </a:lnTo>
                  <a:lnTo>
                    <a:pt x="47459" y="4937"/>
                  </a:lnTo>
                  <a:lnTo>
                    <a:pt x="47505" y="4982"/>
                  </a:lnTo>
                  <a:lnTo>
                    <a:pt x="47550" y="5028"/>
                  </a:lnTo>
                  <a:lnTo>
                    <a:pt x="47607" y="5051"/>
                  </a:lnTo>
                  <a:lnTo>
                    <a:pt x="47732" y="5051"/>
                  </a:lnTo>
                  <a:lnTo>
                    <a:pt x="47789" y="5028"/>
                  </a:lnTo>
                  <a:lnTo>
                    <a:pt x="47846" y="4982"/>
                  </a:lnTo>
                  <a:lnTo>
                    <a:pt x="47880" y="4937"/>
                  </a:lnTo>
                  <a:close/>
                  <a:moveTo>
                    <a:pt x="43136" y="4937"/>
                  </a:moveTo>
                  <a:lnTo>
                    <a:pt x="45070" y="6052"/>
                  </a:lnTo>
                  <a:lnTo>
                    <a:pt x="45059" y="6109"/>
                  </a:lnTo>
                  <a:lnTo>
                    <a:pt x="45048" y="6154"/>
                  </a:lnTo>
                  <a:lnTo>
                    <a:pt x="45059" y="6200"/>
                  </a:lnTo>
                  <a:lnTo>
                    <a:pt x="45070" y="6245"/>
                  </a:lnTo>
                  <a:lnTo>
                    <a:pt x="45093" y="6291"/>
                  </a:lnTo>
                  <a:lnTo>
                    <a:pt x="45116" y="6325"/>
                  </a:lnTo>
                  <a:lnTo>
                    <a:pt x="45150" y="6359"/>
                  </a:lnTo>
                  <a:lnTo>
                    <a:pt x="45184" y="6382"/>
                  </a:lnTo>
                  <a:lnTo>
                    <a:pt x="45230" y="6393"/>
                  </a:lnTo>
                  <a:lnTo>
                    <a:pt x="45275" y="6404"/>
                  </a:lnTo>
                  <a:lnTo>
                    <a:pt x="45275" y="8725"/>
                  </a:lnTo>
                  <a:lnTo>
                    <a:pt x="45207" y="8748"/>
                  </a:lnTo>
                  <a:lnTo>
                    <a:pt x="45161" y="8793"/>
                  </a:lnTo>
                  <a:lnTo>
                    <a:pt x="45127" y="8850"/>
                  </a:lnTo>
                  <a:lnTo>
                    <a:pt x="45104" y="8918"/>
                  </a:lnTo>
                  <a:lnTo>
                    <a:pt x="45116" y="8975"/>
                  </a:lnTo>
                  <a:lnTo>
                    <a:pt x="43102" y="10135"/>
                  </a:lnTo>
                  <a:lnTo>
                    <a:pt x="43068" y="10101"/>
                  </a:lnTo>
                  <a:lnTo>
                    <a:pt x="43023" y="10079"/>
                  </a:lnTo>
                  <a:lnTo>
                    <a:pt x="42977" y="10056"/>
                  </a:lnTo>
                  <a:lnTo>
                    <a:pt x="42875" y="10056"/>
                  </a:lnTo>
                  <a:lnTo>
                    <a:pt x="42829" y="10079"/>
                  </a:lnTo>
                  <a:lnTo>
                    <a:pt x="42795" y="10101"/>
                  </a:lnTo>
                  <a:lnTo>
                    <a:pt x="42761" y="10147"/>
                  </a:lnTo>
                  <a:lnTo>
                    <a:pt x="40725" y="8964"/>
                  </a:lnTo>
                  <a:lnTo>
                    <a:pt x="40736" y="8918"/>
                  </a:lnTo>
                  <a:lnTo>
                    <a:pt x="40725" y="8850"/>
                  </a:lnTo>
                  <a:lnTo>
                    <a:pt x="40691" y="8793"/>
                  </a:lnTo>
                  <a:lnTo>
                    <a:pt x="40645" y="8759"/>
                  </a:lnTo>
                  <a:lnTo>
                    <a:pt x="40577" y="8736"/>
                  </a:lnTo>
                  <a:lnTo>
                    <a:pt x="40577" y="6370"/>
                  </a:lnTo>
                  <a:lnTo>
                    <a:pt x="40623" y="6359"/>
                  </a:lnTo>
                  <a:lnTo>
                    <a:pt x="40657" y="6347"/>
                  </a:lnTo>
                  <a:lnTo>
                    <a:pt x="40691" y="6325"/>
                  </a:lnTo>
                  <a:lnTo>
                    <a:pt x="40725" y="6302"/>
                  </a:lnTo>
                  <a:lnTo>
                    <a:pt x="40748" y="6268"/>
                  </a:lnTo>
                  <a:lnTo>
                    <a:pt x="40759" y="6234"/>
                  </a:lnTo>
                  <a:lnTo>
                    <a:pt x="40770" y="6200"/>
                  </a:lnTo>
                  <a:lnTo>
                    <a:pt x="40782" y="6154"/>
                  </a:lnTo>
                  <a:lnTo>
                    <a:pt x="40770" y="6109"/>
                  </a:lnTo>
                  <a:lnTo>
                    <a:pt x="40759" y="6074"/>
                  </a:lnTo>
                  <a:lnTo>
                    <a:pt x="42727" y="4937"/>
                  </a:lnTo>
                  <a:lnTo>
                    <a:pt x="42761" y="4982"/>
                  </a:lnTo>
                  <a:lnTo>
                    <a:pt x="42807" y="5017"/>
                  </a:lnTo>
                  <a:lnTo>
                    <a:pt x="42863" y="5039"/>
                  </a:lnTo>
                  <a:lnTo>
                    <a:pt x="42932" y="5051"/>
                  </a:lnTo>
                  <a:lnTo>
                    <a:pt x="42989" y="5039"/>
                  </a:lnTo>
                  <a:lnTo>
                    <a:pt x="43045" y="5017"/>
                  </a:lnTo>
                  <a:lnTo>
                    <a:pt x="43102" y="4982"/>
                  </a:lnTo>
                  <a:lnTo>
                    <a:pt x="43136" y="4937"/>
                  </a:lnTo>
                  <a:close/>
                  <a:moveTo>
                    <a:pt x="57344" y="4926"/>
                  </a:moveTo>
                  <a:lnTo>
                    <a:pt x="59335" y="6074"/>
                  </a:lnTo>
                  <a:lnTo>
                    <a:pt x="59324" y="6120"/>
                  </a:lnTo>
                  <a:lnTo>
                    <a:pt x="59312" y="6154"/>
                  </a:lnTo>
                  <a:lnTo>
                    <a:pt x="59324" y="6200"/>
                  </a:lnTo>
                  <a:lnTo>
                    <a:pt x="59335" y="6234"/>
                  </a:lnTo>
                  <a:lnTo>
                    <a:pt x="59369" y="6291"/>
                  </a:lnTo>
                  <a:lnTo>
                    <a:pt x="59426" y="6336"/>
                  </a:lnTo>
                  <a:lnTo>
                    <a:pt x="59460" y="6347"/>
                  </a:lnTo>
                  <a:lnTo>
                    <a:pt x="59494" y="6359"/>
                  </a:lnTo>
                  <a:lnTo>
                    <a:pt x="59494" y="8714"/>
                  </a:lnTo>
                  <a:lnTo>
                    <a:pt x="59460" y="8725"/>
                  </a:lnTo>
                  <a:lnTo>
                    <a:pt x="59426" y="8736"/>
                  </a:lnTo>
                  <a:lnTo>
                    <a:pt x="59369" y="8782"/>
                  </a:lnTo>
                  <a:lnTo>
                    <a:pt x="59335" y="8839"/>
                  </a:lnTo>
                  <a:lnTo>
                    <a:pt x="59324" y="8873"/>
                  </a:lnTo>
                  <a:lnTo>
                    <a:pt x="59312" y="8918"/>
                  </a:lnTo>
                  <a:lnTo>
                    <a:pt x="59324" y="8987"/>
                  </a:lnTo>
                  <a:lnTo>
                    <a:pt x="57310" y="10147"/>
                  </a:lnTo>
                  <a:lnTo>
                    <a:pt x="57287" y="10113"/>
                  </a:lnTo>
                  <a:lnTo>
                    <a:pt x="57242" y="10079"/>
                  </a:lnTo>
                  <a:lnTo>
                    <a:pt x="57196" y="10067"/>
                  </a:lnTo>
                  <a:lnTo>
                    <a:pt x="57151" y="10056"/>
                  </a:lnTo>
                  <a:lnTo>
                    <a:pt x="57105" y="10067"/>
                  </a:lnTo>
                  <a:lnTo>
                    <a:pt x="57060" y="10079"/>
                  </a:lnTo>
                  <a:lnTo>
                    <a:pt x="57014" y="10113"/>
                  </a:lnTo>
                  <a:lnTo>
                    <a:pt x="56992" y="10147"/>
                  </a:lnTo>
                  <a:lnTo>
                    <a:pt x="55024" y="9009"/>
                  </a:lnTo>
                  <a:lnTo>
                    <a:pt x="55035" y="8964"/>
                  </a:lnTo>
                  <a:lnTo>
                    <a:pt x="55035" y="8918"/>
                  </a:lnTo>
                  <a:lnTo>
                    <a:pt x="55035" y="8861"/>
                  </a:lnTo>
                  <a:lnTo>
                    <a:pt x="55024" y="8816"/>
                  </a:lnTo>
                  <a:lnTo>
                    <a:pt x="55001" y="8782"/>
                  </a:lnTo>
                  <a:lnTo>
                    <a:pt x="54967" y="8736"/>
                  </a:lnTo>
                  <a:lnTo>
                    <a:pt x="54933" y="8714"/>
                  </a:lnTo>
                  <a:lnTo>
                    <a:pt x="54899" y="8691"/>
                  </a:lnTo>
                  <a:lnTo>
                    <a:pt x="54853" y="8668"/>
                  </a:lnTo>
                  <a:lnTo>
                    <a:pt x="54808" y="8657"/>
                  </a:lnTo>
                  <a:lnTo>
                    <a:pt x="54808" y="6404"/>
                  </a:lnTo>
                  <a:lnTo>
                    <a:pt x="54853" y="6393"/>
                  </a:lnTo>
                  <a:lnTo>
                    <a:pt x="54887" y="6382"/>
                  </a:lnTo>
                  <a:lnTo>
                    <a:pt x="54933" y="6347"/>
                  </a:lnTo>
                  <a:lnTo>
                    <a:pt x="54967" y="6325"/>
                  </a:lnTo>
                  <a:lnTo>
                    <a:pt x="54990" y="6291"/>
                  </a:lnTo>
                  <a:lnTo>
                    <a:pt x="55012" y="6245"/>
                  </a:lnTo>
                  <a:lnTo>
                    <a:pt x="55024" y="6200"/>
                  </a:lnTo>
                  <a:lnTo>
                    <a:pt x="55024" y="6154"/>
                  </a:lnTo>
                  <a:lnTo>
                    <a:pt x="55024" y="6109"/>
                  </a:lnTo>
                  <a:lnTo>
                    <a:pt x="55001" y="6052"/>
                  </a:lnTo>
                  <a:lnTo>
                    <a:pt x="56958" y="4926"/>
                  </a:lnTo>
                  <a:lnTo>
                    <a:pt x="56992" y="4971"/>
                  </a:lnTo>
                  <a:lnTo>
                    <a:pt x="57037" y="5005"/>
                  </a:lnTo>
                  <a:lnTo>
                    <a:pt x="57094" y="5028"/>
                  </a:lnTo>
                  <a:lnTo>
                    <a:pt x="57151" y="5039"/>
                  </a:lnTo>
                  <a:lnTo>
                    <a:pt x="57208" y="5028"/>
                  </a:lnTo>
                  <a:lnTo>
                    <a:pt x="57265" y="5005"/>
                  </a:lnTo>
                  <a:lnTo>
                    <a:pt x="57310" y="4971"/>
                  </a:lnTo>
                  <a:lnTo>
                    <a:pt x="57344" y="4926"/>
                  </a:lnTo>
                  <a:close/>
                  <a:moveTo>
                    <a:pt x="54569" y="9043"/>
                  </a:moveTo>
                  <a:lnTo>
                    <a:pt x="54603" y="9100"/>
                  </a:lnTo>
                  <a:lnTo>
                    <a:pt x="54660" y="9134"/>
                  </a:lnTo>
                  <a:lnTo>
                    <a:pt x="54717" y="9157"/>
                  </a:lnTo>
                  <a:lnTo>
                    <a:pt x="54785" y="9169"/>
                  </a:lnTo>
                  <a:lnTo>
                    <a:pt x="54853" y="9157"/>
                  </a:lnTo>
                  <a:lnTo>
                    <a:pt x="54910" y="9134"/>
                  </a:lnTo>
                  <a:lnTo>
                    <a:pt x="54956" y="9100"/>
                  </a:lnTo>
                  <a:lnTo>
                    <a:pt x="55001" y="9055"/>
                  </a:lnTo>
                  <a:lnTo>
                    <a:pt x="56969" y="10181"/>
                  </a:lnTo>
                  <a:lnTo>
                    <a:pt x="56958" y="10226"/>
                  </a:lnTo>
                  <a:lnTo>
                    <a:pt x="56946" y="10261"/>
                  </a:lnTo>
                  <a:lnTo>
                    <a:pt x="56958" y="10306"/>
                  </a:lnTo>
                  <a:lnTo>
                    <a:pt x="56958" y="10340"/>
                  </a:lnTo>
                  <a:lnTo>
                    <a:pt x="57003" y="10397"/>
                  </a:lnTo>
                  <a:lnTo>
                    <a:pt x="57060" y="10443"/>
                  </a:lnTo>
                  <a:lnTo>
                    <a:pt x="57128" y="10465"/>
                  </a:lnTo>
                  <a:lnTo>
                    <a:pt x="57128" y="12752"/>
                  </a:lnTo>
                  <a:lnTo>
                    <a:pt x="57083" y="12763"/>
                  </a:lnTo>
                  <a:lnTo>
                    <a:pt x="57037" y="12786"/>
                  </a:lnTo>
                  <a:lnTo>
                    <a:pt x="56992" y="12809"/>
                  </a:lnTo>
                  <a:lnTo>
                    <a:pt x="56958" y="12843"/>
                  </a:lnTo>
                  <a:lnTo>
                    <a:pt x="56923" y="12877"/>
                  </a:lnTo>
                  <a:lnTo>
                    <a:pt x="56901" y="12922"/>
                  </a:lnTo>
                  <a:lnTo>
                    <a:pt x="56889" y="12968"/>
                  </a:lnTo>
                  <a:lnTo>
                    <a:pt x="56889" y="13025"/>
                  </a:lnTo>
                  <a:lnTo>
                    <a:pt x="56889" y="13070"/>
                  </a:lnTo>
                  <a:lnTo>
                    <a:pt x="56901" y="13116"/>
                  </a:lnTo>
                  <a:lnTo>
                    <a:pt x="55001" y="14219"/>
                  </a:lnTo>
                  <a:lnTo>
                    <a:pt x="54956" y="14174"/>
                  </a:lnTo>
                  <a:lnTo>
                    <a:pt x="54910" y="14128"/>
                  </a:lnTo>
                  <a:lnTo>
                    <a:pt x="54853" y="14105"/>
                  </a:lnTo>
                  <a:lnTo>
                    <a:pt x="54717" y="14105"/>
                  </a:lnTo>
                  <a:lnTo>
                    <a:pt x="54660" y="14128"/>
                  </a:lnTo>
                  <a:lnTo>
                    <a:pt x="54603" y="14174"/>
                  </a:lnTo>
                  <a:lnTo>
                    <a:pt x="54557" y="14219"/>
                  </a:lnTo>
                  <a:lnTo>
                    <a:pt x="52635" y="13104"/>
                  </a:lnTo>
                  <a:lnTo>
                    <a:pt x="52646" y="13070"/>
                  </a:lnTo>
                  <a:lnTo>
                    <a:pt x="52646" y="13025"/>
                  </a:lnTo>
                  <a:lnTo>
                    <a:pt x="52646" y="12979"/>
                  </a:lnTo>
                  <a:lnTo>
                    <a:pt x="52635" y="12934"/>
                  </a:lnTo>
                  <a:lnTo>
                    <a:pt x="52612" y="12888"/>
                  </a:lnTo>
                  <a:lnTo>
                    <a:pt x="52589" y="12854"/>
                  </a:lnTo>
                  <a:lnTo>
                    <a:pt x="52555" y="12831"/>
                  </a:lnTo>
                  <a:lnTo>
                    <a:pt x="52521" y="12809"/>
                  </a:lnTo>
                  <a:lnTo>
                    <a:pt x="52476" y="12797"/>
                  </a:lnTo>
                  <a:lnTo>
                    <a:pt x="52430" y="12786"/>
                  </a:lnTo>
                  <a:lnTo>
                    <a:pt x="52430" y="10454"/>
                  </a:lnTo>
                  <a:lnTo>
                    <a:pt x="52498" y="10431"/>
                  </a:lnTo>
                  <a:lnTo>
                    <a:pt x="52555" y="10397"/>
                  </a:lnTo>
                  <a:lnTo>
                    <a:pt x="52589" y="10329"/>
                  </a:lnTo>
                  <a:lnTo>
                    <a:pt x="52601" y="10295"/>
                  </a:lnTo>
                  <a:lnTo>
                    <a:pt x="52601" y="10261"/>
                  </a:lnTo>
                  <a:lnTo>
                    <a:pt x="52601" y="10226"/>
                  </a:lnTo>
                  <a:lnTo>
                    <a:pt x="52589" y="10192"/>
                  </a:lnTo>
                  <a:lnTo>
                    <a:pt x="54569" y="9043"/>
                  </a:lnTo>
                  <a:close/>
                  <a:moveTo>
                    <a:pt x="59699" y="9021"/>
                  </a:moveTo>
                  <a:lnTo>
                    <a:pt x="61644" y="10147"/>
                  </a:lnTo>
                  <a:lnTo>
                    <a:pt x="61633" y="10204"/>
                  </a:lnTo>
                  <a:lnTo>
                    <a:pt x="61621" y="10261"/>
                  </a:lnTo>
                  <a:lnTo>
                    <a:pt x="61633" y="10317"/>
                  </a:lnTo>
                  <a:lnTo>
                    <a:pt x="61644" y="10363"/>
                  </a:lnTo>
                  <a:lnTo>
                    <a:pt x="61667" y="10408"/>
                  </a:lnTo>
                  <a:lnTo>
                    <a:pt x="61690" y="10443"/>
                  </a:lnTo>
                  <a:lnTo>
                    <a:pt x="61735" y="10477"/>
                  </a:lnTo>
                  <a:lnTo>
                    <a:pt x="61769" y="10499"/>
                  </a:lnTo>
                  <a:lnTo>
                    <a:pt x="61815" y="10522"/>
                  </a:lnTo>
                  <a:lnTo>
                    <a:pt x="61872" y="10534"/>
                  </a:lnTo>
                  <a:lnTo>
                    <a:pt x="61872" y="12854"/>
                  </a:lnTo>
                  <a:lnTo>
                    <a:pt x="61815" y="12877"/>
                  </a:lnTo>
                  <a:lnTo>
                    <a:pt x="61758" y="12911"/>
                  </a:lnTo>
                  <a:lnTo>
                    <a:pt x="61735" y="12957"/>
                  </a:lnTo>
                  <a:lnTo>
                    <a:pt x="61724" y="13025"/>
                  </a:lnTo>
                  <a:lnTo>
                    <a:pt x="61724" y="13070"/>
                  </a:lnTo>
                  <a:lnTo>
                    <a:pt x="59745" y="14219"/>
                  </a:lnTo>
                  <a:lnTo>
                    <a:pt x="59699" y="14174"/>
                  </a:lnTo>
                  <a:lnTo>
                    <a:pt x="59642" y="14140"/>
                  </a:lnTo>
                  <a:lnTo>
                    <a:pt x="59585" y="14117"/>
                  </a:lnTo>
                  <a:lnTo>
                    <a:pt x="59517" y="14105"/>
                  </a:lnTo>
                  <a:lnTo>
                    <a:pt x="59460" y="14117"/>
                  </a:lnTo>
                  <a:lnTo>
                    <a:pt x="59392" y="14140"/>
                  </a:lnTo>
                  <a:lnTo>
                    <a:pt x="59346" y="14174"/>
                  </a:lnTo>
                  <a:lnTo>
                    <a:pt x="59301" y="14219"/>
                  </a:lnTo>
                  <a:lnTo>
                    <a:pt x="57401" y="13116"/>
                  </a:lnTo>
                  <a:lnTo>
                    <a:pt x="57413" y="13070"/>
                  </a:lnTo>
                  <a:lnTo>
                    <a:pt x="57413" y="13025"/>
                  </a:lnTo>
                  <a:lnTo>
                    <a:pt x="57413" y="12968"/>
                  </a:lnTo>
                  <a:lnTo>
                    <a:pt x="57401" y="12922"/>
                  </a:lnTo>
                  <a:lnTo>
                    <a:pt x="57378" y="12877"/>
                  </a:lnTo>
                  <a:lnTo>
                    <a:pt x="57344" y="12843"/>
                  </a:lnTo>
                  <a:lnTo>
                    <a:pt x="57310" y="12809"/>
                  </a:lnTo>
                  <a:lnTo>
                    <a:pt x="57265" y="12786"/>
                  </a:lnTo>
                  <a:lnTo>
                    <a:pt x="57219" y="12763"/>
                  </a:lnTo>
                  <a:lnTo>
                    <a:pt x="57174" y="12752"/>
                  </a:lnTo>
                  <a:lnTo>
                    <a:pt x="57174" y="10465"/>
                  </a:lnTo>
                  <a:lnTo>
                    <a:pt x="57208" y="10454"/>
                  </a:lnTo>
                  <a:lnTo>
                    <a:pt x="57242" y="10443"/>
                  </a:lnTo>
                  <a:lnTo>
                    <a:pt x="57299" y="10397"/>
                  </a:lnTo>
                  <a:lnTo>
                    <a:pt x="57344" y="10340"/>
                  </a:lnTo>
                  <a:lnTo>
                    <a:pt x="57356" y="10306"/>
                  </a:lnTo>
                  <a:lnTo>
                    <a:pt x="57356" y="10261"/>
                  </a:lnTo>
                  <a:lnTo>
                    <a:pt x="57344" y="10226"/>
                  </a:lnTo>
                  <a:lnTo>
                    <a:pt x="57333" y="10181"/>
                  </a:lnTo>
                  <a:lnTo>
                    <a:pt x="59346" y="9021"/>
                  </a:lnTo>
                  <a:lnTo>
                    <a:pt x="59381" y="9066"/>
                  </a:lnTo>
                  <a:lnTo>
                    <a:pt x="59426" y="9089"/>
                  </a:lnTo>
                  <a:lnTo>
                    <a:pt x="59472" y="9112"/>
                  </a:lnTo>
                  <a:lnTo>
                    <a:pt x="59517" y="9123"/>
                  </a:lnTo>
                  <a:lnTo>
                    <a:pt x="59574" y="9112"/>
                  </a:lnTo>
                  <a:lnTo>
                    <a:pt x="59619" y="9089"/>
                  </a:lnTo>
                  <a:lnTo>
                    <a:pt x="59665" y="9066"/>
                  </a:lnTo>
                  <a:lnTo>
                    <a:pt x="59699" y="9021"/>
                  </a:lnTo>
                  <a:close/>
                  <a:moveTo>
                    <a:pt x="36027" y="9043"/>
                  </a:moveTo>
                  <a:lnTo>
                    <a:pt x="38018" y="10192"/>
                  </a:lnTo>
                  <a:lnTo>
                    <a:pt x="38006" y="10226"/>
                  </a:lnTo>
                  <a:lnTo>
                    <a:pt x="37995" y="10261"/>
                  </a:lnTo>
                  <a:lnTo>
                    <a:pt x="38006" y="10329"/>
                  </a:lnTo>
                  <a:lnTo>
                    <a:pt x="38052" y="10386"/>
                  </a:lnTo>
                  <a:lnTo>
                    <a:pt x="38097" y="10431"/>
                  </a:lnTo>
                  <a:lnTo>
                    <a:pt x="38165" y="10454"/>
                  </a:lnTo>
                  <a:lnTo>
                    <a:pt x="38165" y="12775"/>
                  </a:lnTo>
                  <a:lnTo>
                    <a:pt x="38120" y="12786"/>
                  </a:lnTo>
                  <a:lnTo>
                    <a:pt x="38074" y="12797"/>
                  </a:lnTo>
                  <a:lnTo>
                    <a:pt x="38040" y="12820"/>
                  </a:lnTo>
                  <a:lnTo>
                    <a:pt x="38006" y="12854"/>
                  </a:lnTo>
                  <a:lnTo>
                    <a:pt x="37983" y="12888"/>
                  </a:lnTo>
                  <a:lnTo>
                    <a:pt x="37961" y="12934"/>
                  </a:lnTo>
                  <a:lnTo>
                    <a:pt x="37949" y="12979"/>
                  </a:lnTo>
                  <a:lnTo>
                    <a:pt x="37949" y="13025"/>
                  </a:lnTo>
                  <a:lnTo>
                    <a:pt x="37949" y="13070"/>
                  </a:lnTo>
                  <a:lnTo>
                    <a:pt x="37961" y="13104"/>
                  </a:lnTo>
                  <a:lnTo>
                    <a:pt x="35959" y="14265"/>
                  </a:lnTo>
                  <a:lnTo>
                    <a:pt x="35936" y="14231"/>
                  </a:lnTo>
                  <a:lnTo>
                    <a:pt x="35902" y="14208"/>
                  </a:lnTo>
                  <a:lnTo>
                    <a:pt x="35868" y="14196"/>
                  </a:lnTo>
                  <a:lnTo>
                    <a:pt x="35822" y="14185"/>
                  </a:lnTo>
                  <a:lnTo>
                    <a:pt x="35777" y="14196"/>
                  </a:lnTo>
                  <a:lnTo>
                    <a:pt x="35742" y="14208"/>
                  </a:lnTo>
                  <a:lnTo>
                    <a:pt x="35708" y="14231"/>
                  </a:lnTo>
                  <a:lnTo>
                    <a:pt x="35674" y="14265"/>
                  </a:lnTo>
                  <a:lnTo>
                    <a:pt x="33684" y="13116"/>
                  </a:lnTo>
                  <a:lnTo>
                    <a:pt x="33695" y="13070"/>
                  </a:lnTo>
                  <a:lnTo>
                    <a:pt x="33706" y="13025"/>
                  </a:lnTo>
                  <a:lnTo>
                    <a:pt x="33695" y="12968"/>
                  </a:lnTo>
                  <a:lnTo>
                    <a:pt x="33684" y="12922"/>
                  </a:lnTo>
                  <a:lnTo>
                    <a:pt x="33661" y="12888"/>
                  </a:lnTo>
                  <a:lnTo>
                    <a:pt x="33638" y="12843"/>
                  </a:lnTo>
                  <a:lnTo>
                    <a:pt x="33604" y="12820"/>
                  </a:lnTo>
                  <a:lnTo>
                    <a:pt x="33558" y="12797"/>
                  </a:lnTo>
                  <a:lnTo>
                    <a:pt x="33513" y="12775"/>
                  </a:lnTo>
                  <a:lnTo>
                    <a:pt x="33467" y="12775"/>
                  </a:lnTo>
                  <a:lnTo>
                    <a:pt x="33467" y="10443"/>
                  </a:lnTo>
                  <a:lnTo>
                    <a:pt x="33536" y="10431"/>
                  </a:lnTo>
                  <a:lnTo>
                    <a:pt x="33593" y="10386"/>
                  </a:lnTo>
                  <a:lnTo>
                    <a:pt x="33627" y="10329"/>
                  </a:lnTo>
                  <a:lnTo>
                    <a:pt x="33638" y="10295"/>
                  </a:lnTo>
                  <a:lnTo>
                    <a:pt x="33638" y="10261"/>
                  </a:lnTo>
                  <a:lnTo>
                    <a:pt x="33638" y="10226"/>
                  </a:lnTo>
                  <a:lnTo>
                    <a:pt x="33627" y="10192"/>
                  </a:lnTo>
                  <a:lnTo>
                    <a:pt x="35617" y="9043"/>
                  </a:lnTo>
                  <a:lnTo>
                    <a:pt x="35651" y="9089"/>
                  </a:lnTo>
                  <a:lnTo>
                    <a:pt x="35697" y="9123"/>
                  </a:lnTo>
                  <a:lnTo>
                    <a:pt x="35754" y="9146"/>
                  </a:lnTo>
                  <a:lnTo>
                    <a:pt x="35822" y="9157"/>
                  </a:lnTo>
                  <a:lnTo>
                    <a:pt x="35879" y="9146"/>
                  </a:lnTo>
                  <a:lnTo>
                    <a:pt x="35936" y="9123"/>
                  </a:lnTo>
                  <a:lnTo>
                    <a:pt x="35981" y="9089"/>
                  </a:lnTo>
                  <a:lnTo>
                    <a:pt x="36027" y="9043"/>
                  </a:lnTo>
                  <a:close/>
                  <a:moveTo>
                    <a:pt x="45468" y="9021"/>
                  </a:moveTo>
                  <a:lnTo>
                    <a:pt x="47425" y="10158"/>
                  </a:lnTo>
                  <a:lnTo>
                    <a:pt x="47414" y="10204"/>
                  </a:lnTo>
                  <a:lnTo>
                    <a:pt x="47402" y="10261"/>
                  </a:lnTo>
                  <a:lnTo>
                    <a:pt x="47414" y="10317"/>
                  </a:lnTo>
                  <a:lnTo>
                    <a:pt x="47425" y="10363"/>
                  </a:lnTo>
                  <a:lnTo>
                    <a:pt x="47448" y="10408"/>
                  </a:lnTo>
                  <a:lnTo>
                    <a:pt x="47470" y="10443"/>
                  </a:lnTo>
                  <a:lnTo>
                    <a:pt x="47516" y="10477"/>
                  </a:lnTo>
                  <a:lnTo>
                    <a:pt x="47550" y="10499"/>
                  </a:lnTo>
                  <a:lnTo>
                    <a:pt x="47596" y="10522"/>
                  </a:lnTo>
                  <a:lnTo>
                    <a:pt x="47641" y="10522"/>
                  </a:lnTo>
                  <a:lnTo>
                    <a:pt x="47641" y="12843"/>
                  </a:lnTo>
                  <a:lnTo>
                    <a:pt x="47584" y="12866"/>
                  </a:lnTo>
                  <a:lnTo>
                    <a:pt x="47539" y="12900"/>
                  </a:lnTo>
                  <a:lnTo>
                    <a:pt x="47505" y="12957"/>
                  </a:lnTo>
                  <a:lnTo>
                    <a:pt x="47493" y="13025"/>
                  </a:lnTo>
                  <a:lnTo>
                    <a:pt x="47505" y="13070"/>
                  </a:lnTo>
                  <a:lnTo>
                    <a:pt x="45434" y="14265"/>
                  </a:lnTo>
                  <a:lnTo>
                    <a:pt x="45412" y="14231"/>
                  </a:lnTo>
                  <a:lnTo>
                    <a:pt x="45377" y="14219"/>
                  </a:lnTo>
                  <a:lnTo>
                    <a:pt x="45343" y="14196"/>
                  </a:lnTo>
                  <a:lnTo>
                    <a:pt x="45264" y="14196"/>
                  </a:lnTo>
                  <a:lnTo>
                    <a:pt x="45218" y="14219"/>
                  </a:lnTo>
                  <a:lnTo>
                    <a:pt x="45184" y="14242"/>
                  </a:lnTo>
                  <a:lnTo>
                    <a:pt x="45161" y="14265"/>
                  </a:lnTo>
                  <a:lnTo>
                    <a:pt x="43102" y="13082"/>
                  </a:lnTo>
                  <a:lnTo>
                    <a:pt x="43114" y="13025"/>
                  </a:lnTo>
                  <a:lnTo>
                    <a:pt x="43102" y="12957"/>
                  </a:lnTo>
                  <a:lnTo>
                    <a:pt x="43068" y="12900"/>
                  </a:lnTo>
                  <a:lnTo>
                    <a:pt x="43011" y="12866"/>
                  </a:lnTo>
                  <a:lnTo>
                    <a:pt x="42954" y="12843"/>
                  </a:lnTo>
                  <a:lnTo>
                    <a:pt x="42954" y="10477"/>
                  </a:lnTo>
                  <a:lnTo>
                    <a:pt x="42989" y="10465"/>
                  </a:lnTo>
                  <a:lnTo>
                    <a:pt x="43023" y="10454"/>
                  </a:lnTo>
                  <a:lnTo>
                    <a:pt x="43057" y="10431"/>
                  </a:lnTo>
                  <a:lnTo>
                    <a:pt x="43091" y="10408"/>
                  </a:lnTo>
                  <a:lnTo>
                    <a:pt x="43114" y="10374"/>
                  </a:lnTo>
                  <a:lnTo>
                    <a:pt x="43125" y="10340"/>
                  </a:lnTo>
                  <a:lnTo>
                    <a:pt x="43136" y="10306"/>
                  </a:lnTo>
                  <a:lnTo>
                    <a:pt x="43136" y="10261"/>
                  </a:lnTo>
                  <a:lnTo>
                    <a:pt x="43136" y="10215"/>
                  </a:lnTo>
                  <a:lnTo>
                    <a:pt x="43125" y="10181"/>
                  </a:lnTo>
                  <a:lnTo>
                    <a:pt x="45139" y="9021"/>
                  </a:lnTo>
                  <a:lnTo>
                    <a:pt x="45173" y="9055"/>
                  </a:lnTo>
                  <a:lnTo>
                    <a:pt x="45207" y="9078"/>
                  </a:lnTo>
                  <a:lnTo>
                    <a:pt x="45252" y="9100"/>
                  </a:lnTo>
                  <a:lnTo>
                    <a:pt x="45298" y="9112"/>
                  </a:lnTo>
                  <a:lnTo>
                    <a:pt x="45355" y="9100"/>
                  </a:lnTo>
                  <a:lnTo>
                    <a:pt x="45400" y="9089"/>
                  </a:lnTo>
                  <a:lnTo>
                    <a:pt x="45434" y="9055"/>
                  </a:lnTo>
                  <a:lnTo>
                    <a:pt x="45468" y="9021"/>
                  </a:lnTo>
                  <a:close/>
                  <a:moveTo>
                    <a:pt x="47823" y="13116"/>
                  </a:moveTo>
                  <a:lnTo>
                    <a:pt x="49882" y="14310"/>
                  </a:lnTo>
                  <a:lnTo>
                    <a:pt x="49871" y="14367"/>
                  </a:lnTo>
                  <a:lnTo>
                    <a:pt x="49882" y="14424"/>
                  </a:lnTo>
                  <a:lnTo>
                    <a:pt x="49916" y="14481"/>
                  </a:lnTo>
                  <a:lnTo>
                    <a:pt x="49962" y="14515"/>
                  </a:lnTo>
                  <a:lnTo>
                    <a:pt x="50019" y="14538"/>
                  </a:lnTo>
                  <a:lnTo>
                    <a:pt x="50019" y="16870"/>
                  </a:lnTo>
                  <a:lnTo>
                    <a:pt x="49973" y="16881"/>
                  </a:lnTo>
                  <a:lnTo>
                    <a:pt x="49928" y="16892"/>
                  </a:lnTo>
                  <a:lnTo>
                    <a:pt x="49882" y="16915"/>
                  </a:lnTo>
                  <a:lnTo>
                    <a:pt x="49848" y="16949"/>
                  </a:lnTo>
                  <a:lnTo>
                    <a:pt x="49825" y="16983"/>
                  </a:lnTo>
                  <a:lnTo>
                    <a:pt x="49802" y="17029"/>
                  </a:lnTo>
                  <a:lnTo>
                    <a:pt x="49791" y="17074"/>
                  </a:lnTo>
                  <a:lnTo>
                    <a:pt x="49780" y="17120"/>
                  </a:lnTo>
                  <a:lnTo>
                    <a:pt x="49791" y="17177"/>
                  </a:lnTo>
                  <a:lnTo>
                    <a:pt x="49802" y="17222"/>
                  </a:lnTo>
                  <a:lnTo>
                    <a:pt x="47891" y="18326"/>
                  </a:lnTo>
                  <a:lnTo>
                    <a:pt x="47846" y="18280"/>
                  </a:lnTo>
                  <a:lnTo>
                    <a:pt x="47800" y="18246"/>
                  </a:lnTo>
                  <a:lnTo>
                    <a:pt x="47732" y="18223"/>
                  </a:lnTo>
                  <a:lnTo>
                    <a:pt x="47675" y="18212"/>
                  </a:lnTo>
                  <a:lnTo>
                    <a:pt x="47607" y="18223"/>
                  </a:lnTo>
                  <a:lnTo>
                    <a:pt x="47550" y="18246"/>
                  </a:lnTo>
                  <a:lnTo>
                    <a:pt x="47493" y="18280"/>
                  </a:lnTo>
                  <a:lnTo>
                    <a:pt x="47448" y="18326"/>
                  </a:lnTo>
                  <a:lnTo>
                    <a:pt x="45468" y="17177"/>
                  </a:lnTo>
                  <a:lnTo>
                    <a:pt x="45480" y="17120"/>
                  </a:lnTo>
                  <a:lnTo>
                    <a:pt x="45468" y="17063"/>
                  </a:lnTo>
                  <a:lnTo>
                    <a:pt x="45434" y="17006"/>
                  </a:lnTo>
                  <a:lnTo>
                    <a:pt x="45377" y="16972"/>
                  </a:lnTo>
                  <a:lnTo>
                    <a:pt x="45321" y="16949"/>
                  </a:lnTo>
                  <a:lnTo>
                    <a:pt x="45321" y="14538"/>
                  </a:lnTo>
                  <a:lnTo>
                    <a:pt x="45377" y="14515"/>
                  </a:lnTo>
                  <a:lnTo>
                    <a:pt x="45434" y="14481"/>
                  </a:lnTo>
                  <a:lnTo>
                    <a:pt x="45457" y="14435"/>
                  </a:lnTo>
                  <a:lnTo>
                    <a:pt x="45468" y="14367"/>
                  </a:lnTo>
                  <a:lnTo>
                    <a:pt x="45457" y="14299"/>
                  </a:lnTo>
                  <a:lnTo>
                    <a:pt x="47516" y="13116"/>
                  </a:lnTo>
                  <a:lnTo>
                    <a:pt x="47550" y="13150"/>
                  </a:lnTo>
                  <a:lnTo>
                    <a:pt x="47584" y="13173"/>
                  </a:lnTo>
                  <a:lnTo>
                    <a:pt x="47630" y="13195"/>
                  </a:lnTo>
                  <a:lnTo>
                    <a:pt x="47675" y="13207"/>
                  </a:lnTo>
                  <a:lnTo>
                    <a:pt x="47721" y="13195"/>
                  </a:lnTo>
                  <a:lnTo>
                    <a:pt x="47755" y="13184"/>
                  </a:lnTo>
                  <a:lnTo>
                    <a:pt x="47800" y="13150"/>
                  </a:lnTo>
                  <a:lnTo>
                    <a:pt x="47823" y="13116"/>
                  </a:lnTo>
                  <a:close/>
                  <a:moveTo>
                    <a:pt x="33661" y="13150"/>
                  </a:moveTo>
                  <a:lnTo>
                    <a:pt x="35651" y="14310"/>
                  </a:lnTo>
                  <a:lnTo>
                    <a:pt x="35640" y="14367"/>
                  </a:lnTo>
                  <a:lnTo>
                    <a:pt x="35651" y="14435"/>
                  </a:lnTo>
                  <a:lnTo>
                    <a:pt x="35686" y="14481"/>
                  </a:lnTo>
                  <a:lnTo>
                    <a:pt x="35731" y="14526"/>
                  </a:lnTo>
                  <a:lnTo>
                    <a:pt x="35788" y="14538"/>
                  </a:lnTo>
                  <a:lnTo>
                    <a:pt x="35788" y="16927"/>
                  </a:lnTo>
                  <a:lnTo>
                    <a:pt x="35720" y="16949"/>
                  </a:lnTo>
                  <a:lnTo>
                    <a:pt x="35663" y="16995"/>
                  </a:lnTo>
                  <a:lnTo>
                    <a:pt x="35629" y="17052"/>
                  </a:lnTo>
                  <a:lnTo>
                    <a:pt x="35617" y="17086"/>
                  </a:lnTo>
                  <a:lnTo>
                    <a:pt x="35617" y="17120"/>
                  </a:lnTo>
                  <a:lnTo>
                    <a:pt x="35629" y="17188"/>
                  </a:lnTo>
                  <a:lnTo>
                    <a:pt x="33615" y="18348"/>
                  </a:lnTo>
                  <a:lnTo>
                    <a:pt x="33581" y="18314"/>
                  </a:lnTo>
                  <a:lnTo>
                    <a:pt x="33547" y="18292"/>
                  </a:lnTo>
                  <a:lnTo>
                    <a:pt x="33502" y="18269"/>
                  </a:lnTo>
                  <a:lnTo>
                    <a:pt x="33399" y="18269"/>
                  </a:lnTo>
                  <a:lnTo>
                    <a:pt x="33354" y="18292"/>
                  </a:lnTo>
                  <a:lnTo>
                    <a:pt x="33320" y="18314"/>
                  </a:lnTo>
                  <a:lnTo>
                    <a:pt x="33285" y="18360"/>
                  </a:lnTo>
                  <a:lnTo>
                    <a:pt x="31295" y="17211"/>
                  </a:lnTo>
                  <a:lnTo>
                    <a:pt x="31306" y="17165"/>
                  </a:lnTo>
                  <a:lnTo>
                    <a:pt x="31317" y="17120"/>
                  </a:lnTo>
                  <a:lnTo>
                    <a:pt x="31306" y="17074"/>
                  </a:lnTo>
                  <a:lnTo>
                    <a:pt x="31295" y="17040"/>
                  </a:lnTo>
                  <a:lnTo>
                    <a:pt x="31283" y="16995"/>
                  </a:lnTo>
                  <a:lnTo>
                    <a:pt x="31249" y="16961"/>
                  </a:lnTo>
                  <a:lnTo>
                    <a:pt x="31215" y="16938"/>
                  </a:lnTo>
                  <a:lnTo>
                    <a:pt x="31181" y="16915"/>
                  </a:lnTo>
                  <a:lnTo>
                    <a:pt x="31147" y="16904"/>
                  </a:lnTo>
                  <a:lnTo>
                    <a:pt x="31101" y="16892"/>
                  </a:lnTo>
                  <a:lnTo>
                    <a:pt x="31101" y="14560"/>
                  </a:lnTo>
                  <a:lnTo>
                    <a:pt x="31135" y="14560"/>
                  </a:lnTo>
                  <a:lnTo>
                    <a:pt x="31170" y="14538"/>
                  </a:lnTo>
                  <a:lnTo>
                    <a:pt x="31226" y="14504"/>
                  </a:lnTo>
                  <a:lnTo>
                    <a:pt x="31261" y="14435"/>
                  </a:lnTo>
                  <a:lnTo>
                    <a:pt x="31272" y="14401"/>
                  </a:lnTo>
                  <a:lnTo>
                    <a:pt x="31272" y="14367"/>
                  </a:lnTo>
                  <a:lnTo>
                    <a:pt x="31272" y="14333"/>
                  </a:lnTo>
                  <a:lnTo>
                    <a:pt x="31261" y="14287"/>
                  </a:lnTo>
                  <a:lnTo>
                    <a:pt x="33240" y="13150"/>
                  </a:lnTo>
                  <a:lnTo>
                    <a:pt x="33274" y="13195"/>
                  </a:lnTo>
                  <a:lnTo>
                    <a:pt x="33331" y="13241"/>
                  </a:lnTo>
                  <a:lnTo>
                    <a:pt x="33388" y="13264"/>
                  </a:lnTo>
                  <a:lnTo>
                    <a:pt x="33456" y="13275"/>
                  </a:lnTo>
                  <a:lnTo>
                    <a:pt x="33513" y="13264"/>
                  </a:lnTo>
                  <a:lnTo>
                    <a:pt x="33570" y="13241"/>
                  </a:lnTo>
                  <a:lnTo>
                    <a:pt x="33627" y="13207"/>
                  </a:lnTo>
                  <a:lnTo>
                    <a:pt x="33661" y="13150"/>
                  </a:lnTo>
                  <a:close/>
                  <a:moveTo>
                    <a:pt x="38404" y="13150"/>
                  </a:moveTo>
                  <a:lnTo>
                    <a:pt x="40338" y="14265"/>
                  </a:lnTo>
                  <a:lnTo>
                    <a:pt x="40315" y="14322"/>
                  </a:lnTo>
                  <a:lnTo>
                    <a:pt x="40315" y="14367"/>
                  </a:lnTo>
                  <a:lnTo>
                    <a:pt x="40315" y="14413"/>
                  </a:lnTo>
                  <a:lnTo>
                    <a:pt x="40327" y="14458"/>
                  </a:lnTo>
                  <a:lnTo>
                    <a:pt x="40349" y="14492"/>
                  </a:lnTo>
                  <a:lnTo>
                    <a:pt x="40372" y="14538"/>
                  </a:lnTo>
                  <a:lnTo>
                    <a:pt x="40406" y="14560"/>
                  </a:lnTo>
                  <a:lnTo>
                    <a:pt x="40452" y="14583"/>
                  </a:lnTo>
                  <a:lnTo>
                    <a:pt x="40486" y="14606"/>
                  </a:lnTo>
                  <a:lnTo>
                    <a:pt x="40532" y="14617"/>
                  </a:lnTo>
                  <a:lnTo>
                    <a:pt x="40532" y="16927"/>
                  </a:lnTo>
                  <a:lnTo>
                    <a:pt x="40463" y="16949"/>
                  </a:lnTo>
                  <a:lnTo>
                    <a:pt x="40406" y="16995"/>
                  </a:lnTo>
                  <a:lnTo>
                    <a:pt x="40372" y="17052"/>
                  </a:lnTo>
                  <a:lnTo>
                    <a:pt x="40361" y="17086"/>
                  </a:lnTo>
                  <a:lnTo>
                    <a:pt x="40361" y="17120"/>
                  </a:lnTo>
                  <a:lnTo>
                    <a:pt x="40372" y="17188"/>
                  </a:lnTo>
                  <a:lnTo>
                    <a:pt x="38336" y="18371"/>
                  </a:lnTo>
                  <a:lnTo>
                    <a:pt x="38302" y="18337"/>
                  </a:lnTo>
                  <a:lnTo>
                    <a:pt x="38268" y="18314"/>
                  </a:lnTo>
                  <a:lnTo>
                    <a:pt x="38234" y="18303"/>
                  </a:lnTo>
                  <a:lnTo>
                    <a:pt x="38188" y="18292"/>
                  </a:lnTo>
                  <a:lnTo>
                    <a:pt x="38154" y="18303"/>
                  </a:lnTo>
                  <a:lnTo>
                    <a:pt x="38109" y="18314"/>
                  </a:lnTo>
                  <a:lnTo>
                    <a:pt x="38074" y="18337"/>
                  </a:lnTo>
                  <a:lnTo>
                    <a:pt x="38052" y="18371"/>
                  </a:lnTo>
                  <a:lnTo>
                    <a:pt x="36015" y="17200"/>
                  </a:lnTo>
                  <a:lnTo>
                    <a:pt x="36027" y="17165"/>
                  </a:lnTo>
                  <a:lnTo>
                    <a:pt x="36027" y="17120"/>
                  </a:lnTo>
                  <a:lnTo>
                    <a:pt x="36027" y="17086"/>
                  </a:lnTo>
                  <a:lnTo>
                    <a:pt x="36015" y="17052"/>
                  </a:lnTo>
                  <a:lnTo>
                    <a:pt x="35993" y="17018"/>
                  </a:lnTo>
                  <a:lnTo>
                    <a:pt x="35970" y="16983"/>
                  </a:lnTo>
                  <a:lnTo>
                    <a:pt x="35947" y="16961"/>
                  </a:lnTo>
                  <a:lnTo>
                    <a:pt x="35913" y="16938"/>
                  </a:lnTo>
                  <a:lnTo>
                    <a:pt x="35879" y="16927"/>
                  </a:lnTo>
                  <a:lnTo>
                    <a:pt x="35833" y="16915"/>
                  </a:lnTo>
                  <a:lnTo>
                    <a:pt x="35833" y="14549"/>
                  </a:lnTo>
                  <a:lnTo>
                    <a:pt x="35902" y="14526"/>
                  </a:lnTo>
                  <a:lnTo>
                    <a:pt x="35959" y="14492"/>
                  </a:lnTo>
                  <a:lnTo>
                    <a:pt x="35993" y="14435"/>
                  </a:lnTo>
                  <a:lnTo>
                    <a:pt x="36004" y="14367"/>
                  </a:lnTo>
                  <a:lnTo>
                    <a:pt x="35993" y="14333"/>
                  </a:lnTo>
                  <a:lnTo>
                    <a:pt x="35981" y="14299"/>
                  </a:lnTo>
                  <a:lnTo>
                    <a:pt x="37983" y="13150"/>
                  </a:lnTo>
                  <a:lnTo>
                    <a:pt x="38018" y="13195"/>
                  </a:lnTo>
                  <a:lnTo>
                    <a:pt x="38063" y="13241"/>
                  </a:lnTo>
                  <a:lnTo>
                    <a:pt x="38131" y="13264"/>
                  </a:lnTo>
                  <a:lnTo>
                    <a:pt x="38256" y="13264"/>
                  </a:lnTo>
                  <a:lnTo>
                    <a:pt x="38313" y="13241"/>
                  </a:lnTo>
                  <a:lnTo>
                    <a:pt x="38359" y="13195"/>
                  </a:lnTo>
                  <a:lnTo>
                    <a:pt x="38404" y="13150"/>
                  </a:lnTo>
                  <a:close/>
                  <a:moveTo>
                    <a:pt x="43080" y="13116"/>
                  </a:moveTo>
                  <a:lnTo>
                    <a:pt x="45139" y="14310"/>
                  </a:lnTo>
                  <a:lnTo>
                    <a:pt x="45127" y="14367"/>
                  </a:lnTo>
                  <a:lnTo>
                    <a:pt x="45139" y="14424"/>
                  </a:lnTo>
                  <a:lnTo>
                    <a:pt x="45173" y="14481"/>
                  </a:lnTo>
                  <a:lnTo>
                    <a:pt x="45218" y="14515"/>
                  </a:lnTo>
                  <a:lnTo>
                    <a:pt x="45275" y="14538"/>
                  </a:lnTo>
                  <a:lnTo>
                    <a:pt x="45275" y="16949"/>
                  </a:lnTo>
                  <a:lnTo>
                    <a:pt x="45218" y="16972"/>
                  </a:lnTo>
                  <a:lnTo>
                    <a:pt x="45173" y="17006"/>
                  </a:lnTo>
                  <a:lnTo>
                    <a:pt x="45139" y="17063"/>
                  </a:lnTo>
                  <a:lnTo>
                    <a:pt x="45127" y="17120"/>
                  </a:lnTo>
                  <a:lnTo>
                    <a:pt x="45139" y="17177"/>
                  </a:lnTo>
                  <a:lnTo>
                    <a:pt x="43068" y="18371"/>
                  </a:lnTo>
                  <a:lnTo>
                    <a:pt x="43045" y="18337"/>
                  </a:lnTo>
                  <a:lnTo>
                    <a:pt x="43011" y="18326"/>
                  </a:lnTo>
                  <a:lnTo>
                    <a:pt x="42977" y="18303"/>
                  </a:lnTo>
                  <a:lnTo>
                    <a:pt x="42886" y="18303"/>
                  </a:lnTo>
                  <a:lnTo>
                    <a:pt x="42852" y="18326"/>
                  </a:lnTo>
                  <a:lnTo>
                    <a:pt x="42818" y="18348"/>
                  </a:lnTo>
                  <a:lnTo>
                    <a:pt x="42795" y="18371"/>
                  </a:lnTo>
                  <a:lnTo>
                    <a:pt x="40748" y="17200"/>
                  </a:lnTo>
                  <a:lnTo>
                    <a:pt x="40759" y="17165"/>
                  </a:lnTo>
                  <a:lnTo>
                    <a:pt x="40770" y="17120"/>
                  </a:lnTo>
                  <a:lnTo>
                    <a:pt x="40759" y="17086"/>
                  </a:lnTo>
                  <a:lnTo>
                    <a:pt x="40748" y="17052"/>
                  </a:lnTo>
                  <a:lnTo>
                    <a:pt x="40736" y="17018"/>
                  </a:lnTo>
                  <a:lnTo>
                    <a:pt x="40714" y="16983"/>
                  </a:lnTo>
                  <a:lnTo>
                    <a:pt x="40657" y="16938"/>
                  </a:lnTo>
                  <a:lnTo>
                    <a:pt x="40623" y="16927"/>
                  </a:lnTo>
                  <a:lnTo>
                    <a:pt x="40577" y="16927"/>
                  </a:lnTo>
                  <a:lnTo>
                    <a:pt x="40577" y="14617"/>
                  </a:lnTo>
                  <a:lnTo>
                    <a:pt x="40623" y="14606"/>
                  </a:lnTo>
                  <a:lnTo>
                    <a:pt x="40668" y="14595"/>
                  </a:lnTo>
                  <a:lnTo>
                    <a:pt x="40714" y="14572"/>
                  </a:lnTo>
                  <a:lnTo>
                    <a:pt x="40748" y="14538"/>
                  </a:lnTo>
                  <a:lnTo>
                    <a:pt x="40770" y="14504"/>
                  </a:lnTo>
                  <a:lnTo>
                    <a:pt x="40793" y="14458"/>
                  </a:lnTo>
                  <a:lnTo>
                    <a:pt x="40805" y="14413"/>
                  </a:lnTo>
                  <a:lnTo>
                    <a:pt x="40805" y="14367"/>
                  </a:lnTo>
                  <a:lnTo>
                    <a:pt x="40805" y="14310"/>
                  </a:lnTo>
                  <a:lnTo>
                    <a:pt x="40782" y="14265"/>
                  </a:lnTo>
                  <a:lnTo>
                    <a:pt x="42772" y="13116"/>
                  </a:lnTo>
                  <a:lnTo>
                    <a:pt x="42807" y="13150"/>
                  </a:lnTo>
                  <a:lnTo>
                    <a:pt x="42841" y="13173"/>
                  </a:lnTo>
                  <a:lnTo>
                    <a:pt x="42886" y="13195"/>
                  </a:lnTo>
                  <a:lnTo>
                    <a:pt x="42932" y="13207"/>
                  </a:lnTo>
                  <a:lnTo>
                    <a:pt x="42977" y="13195"/>
                  </a:lnTo>
                  <a:lnTo>
                    <a:pt x="43023" y="13184"/>
                  </a:lnTo>
                  <a:lnTo>
                    <a:pt x="43057" y="13150"/>
                  </a:lnTo>
                  <a:lnTo>
                    <a:pt x="43080" y="13116"/>
                  </a:lnTo>
                  <a:close/>
                  <a:moveTo>
                    <a:pt x="54990" y="17256"/>
                  </a:moveTo>
                  <a:lnTo>
                    <a:pt x="56912" y="18371"/>
                  </a:lnTo>
                  <a:lnTo>
                    <a:pt x="56901" y="18417"/>
                  </a:lnTo>
                  <a:lnTo>
                    <a:pt x="56889" y="18474"/>
                  </a:lnTo>
                  <a:lnTo>
                    <a:pt x="56889" y="18519"/>
                  </a:lnTo>
                  <a:lnTo>
                    <a:pt x="56912" y="18565"/>
                  </a:lnTo>
                  <a:lnTo>
                    <a:pt x="56935" y="18610"/>
                  </a:lnTo>
                  <a:lnTo>
                    <a:pt x="56958" y="18656"/>
                  </a:lnTo>
                  <a:lnTo>
                    <a:pt x="56992" y="18678"/>
                  </a:lnTo>
                  <a:lnTo>
                    <a:pt x="57037" y="18712"/>
                  </a:lnTo>
                  <a:lnTo>
                    <a:pt x="57083" y="18724"/>
                  </a:lnTo>
                  <a:lnTo>
                    <a:pt x="57128" y="18735"/>
                  </a:lnTo>
                  <a:lnTo>
                    <a:pt x="57128" y="20976"/>
                  </a:lnTo>
                  <a:lnTo>
                    <a:pt x="57083" y="20988"/>
                  </a:lnTo>
                  <a:lnTo>
                    <a:pt x="57037" y="21010"/>
                  </a:lnTo>
                  <a:lnTo>
                    <a:pt x="57003" y="21033"/>
                  </a:lnTo>
                  <a:lnTo>
                    <a:pt x="56969" y="21056"/>
                  </a:lnTo>
                  <a:lnTo>
                    <a:pt x="56935" y="21101"/>
                  </a:lnTo>
                  <a:lnTo>
                    <a:pt x="56912" y="21135"/>
                  </a:lnTo>
                  <a:lnTo>
                    <a:pt x="56901" y="21181"/>
                  </a:lnTo>
                  <a:lnTo>
                    <a:pt x="56901" y="21226"/>
                  </a:lnTo>
                  <a:lnTo>
                    <a:pt x="56901" y="21283"/>
                  </a:lnTo>
                  <a:lnTo>
                    <a:pt x="56912" y="21329"/>
                  </a:lnTo>
                  <a:lnTo>
                    <a:pt x="54956" y="22455"/>
                  </a:lnTo>
                  <a:lnTo>
                    <a:pt x="54921" y="22421"/>
                  </a:lnTo>
                  <a:lnTo>
                    <a:pt x="54887" y="22387"/>
                  </a:lnTo>
                  <a:lnTo>
                    <a:pt x="54830" y="22364"/>
                  </a:lnTo>
                  <a:lnTo>
                    <a:pt x="54728" y="22364"/>
                  </a:lnTo>
                  <a:lnTo>
                    <a:pt x="54682" y="22387"/>
                  </a:lnTo>
                  <a:lnTo>
                    <a:pt x="54637" y="22421"/>
                  </a:lnTo>
                  <a:lnTo>
                    <a:pt x="54603" y="22455"/>
                  </a:lnTo>
                  <a:lnTo>
                    <a:pt x="52589" y="21295"/>
                  </a:lnTo>
                  <a:lnTo>
                    <a:pt x="52601" y="21226"/>
                  </a:lnTo>
                  <a:lnTo>
                    <a:pt x="52589" y="21158"/>
                  </a:lnTo>
                  <a:lnTo>
                    <a:pt x="52555" y="21101"/>
                  </a:lnTo>
                  <a:lnTo>
                    <a:pt x="52498" y="21067"/>
                  </a:lnTo>
                  <a:lnTo>
                    <a:pt x="52430" y="21044"/>
                  </a:lnTo>
                  <a:lnTo>
                    <a:pt x="52430" y="18690"/>
                  </a:lnTo>
                  <a:lnTo>
                    <a:pt x="52476" y="18678"/>
                  </a:lnTo>
                  <a:lnTo>
                    <a:pt x="52510" y="18667"/>
                  </a:lnTo>
                  <a:lnTo>
                    <a:pt x="52544" y="18644"/>
                  </a:lnTo>
                  <a:lnTo>
                    <a:pt x="52567" y="18621"/>
                  </a:lnTo>
                  <a:lnTo>
                    <a:pt x="52601" y="18587"/>
                  </a:lnTo>
                  <a:lnTo>
                    <a:pt x="52612" y="18553"/>
                  </a:lnTo>
                  <a:lnTo>
                    <a:pt x="52624" y="18519"/>
                  </a:lnTo>
                  <a:lnTo>
                    <a:pt x="52624" y="18474"/>
                  </a:lnTo>
                  <a:lnTo>
                    <a:pt x="52624" y="18428"/>
                  </a:lnTo>
                  <a:lnTo>
                    <a:pt x="52612" y="18383"/>
                  </a:lnTo>
                  <a:lnTo>
                    <a:pt x="54569" y="17256"/>
                  </a:lnTo>
                  <a:lnTo>
                    <a:pt x="54614" y="17302"/>
                  </a:lnTo>
                  <a:lnTo>
                    <a:pt x="54660" y="17336"/>
                  </a:lnTo>
                  <a:lnTo>
                    <a:pt x="54717" y="17359"/>
                  </a:lnTo>
                  <a:lnTo>
                    <a:pt x="54785" y="17370"/>
                  </a:lnTo>
                  <a:lnTo>
                    <a:pt x="54842" y="17359"/>
                  </a:lnTo>
                  <a:lnTo>
                    <a:pt x="54899" y="17336"/>
                  </a:lnTo>
                  <a:lnTo>
                    <a:pt x="54956" y="17302"/>
                  </a:lnTo>
                  <a:lnTo>
                    <a:pt x="54990" y="17256"/>
                  </a:lnTo>
                  <a:close/>
                  <a:moveTo>
                    <a:pt x="45446" y="17222"/>
                  </a:moveTo>
                  <a:lnTo>
                    <a:pt x="47436" y="18371"/>
                  </a:lnTo>
                  <a:lnTo>
                    <a:pt x="47414" y="18417"/>
                  </a:lnTo>
                  <a:lnTo>
                    <a:pt x="47414" y="18474"/>
                  </a:lnTo>
                  <a:lnTo>
                    <a:pt x="47414" y="18519"/>
                  </a:lnTo>
                  <a:lnTo>
                    <a:pt x="47425" y="18576"/>
                  </a:lnTo>
                  <a:lnTo>
                    <a:pt x="47448" y="18610"/>
                  </a:lnTo>
                  <a:lnTo>
                    <a:pt x="47482" y="18656"/>
                  </a:lnTo>
                  <a:lnTo>
                    <a:pt x="47516" y="18678"/>
                  </a:lnTo>
                  <a:lnTo>
                    <a:pt x="47550" y="18712"/>
                  </a:lnTo>
                  <a:lnTo>
                    <a:pt x="47596" y="18724"/>
                  </a:lnTo>
                  <a:lnTo>
                    <a:pt x="47641" y="18735"/>
                  </a:lnTo>
                  <a:lnTo>
                    <a:pt x="47641" y="21033"/>
                  </a:lnTo>
                  <a:lnTo>
                    <a:pt x="47573" y="21056"/>
                  </a:lnTo>
                  <a:lnTo>
                    <a:pt x="47527" y="21101"/>
                  </a:lnTo>
                  <a:lnTo>
                    <a:pt x="47482" y="21158"/>
                  </a:lnTo>
                  <a:lnTo>
                    <a:pt x="47470" y="21192"/>
                  </a:lnTo>
                  <a:lnTo>
                    <a:pt x="47470" y="21226"/>
                  </a:lnTo>
                  <a:lnTo>
                    <a:pt x="47482" y="21295"/>
                  </a:lnTo>
                  <a:lnTo>
                    <a:pt x="45468" y="22455"/>
                  </a:lnTo>
                  <a:lnTo>
                    <a:pt x="45434" y="22421"/>
                  </a:lnTo>
                  <a:lnTo>
                    <a:pt x="45400" y="22398"/>
                  </a:lnTo>
                  <a:lnTo>
                    <a:pt x="45355" y="22375"/>
                  </a:lnTo>
                  <a:lnTo>
                    <a:pt x="45252" y="22375"/>
                  </a:lnTo>
                  <a:lnTo>
                    <a:pt x="45207" y="22398"/>
                  </a:lnTo>
                  <a:lnTo>
                    <a:pt x="45161" y="22421"/>
                  </a:lnTo>
                  <a:lnTo>
                    <a:pt x="45139" y="22466"/>
                  </a:lnTo>
                  <a:lnTo>
                    <a:pt x="43148" y="21317"/>
                  </a:lnTo>
                  <a:lnTo>
                    <a:pt x="43159" y="21272"/>
                  </a:lnTo>
                  <a:lnTo>
                    <a:pt x="43159" y="21226"/>
                  </a:lnTo>
                  <a:lnTo>
                    <a:pt x="43159" y="21192"/>
                  </a:lnTo>
                  <a:lnTo>
                    <a:pt x="43148" y="21147"/>
                  </a:lnTo>
                  <a:lnTo>
                    <a:pt x="43125" y="21113"/>
                  </a:lnTo>
                  <a:lnTo>
                    <a:pt x="43102" y="21079"/>
                  </a:lnTo>
                  <a:lnTo>
                    <a:pt x="43068" y="21044"/>
                  </a:lnTo>
                  <a:lnTo>
                    <a:pt x="43034" y="21022"/>
                  </a:lnTo>
                  <a:lnTo>
                    <a:pt x="42989" y="21010"/>
                  </a:lnTo>
                  <a:lnTo>
                    <a:pt x="42954" y="20999"/>
                  </a:lnTo>
                  <a:lnTo>
                    <a:pt x="42954" y="18644"/>
                  </a:lnTo>
                  <a:lnTo>
                    <a:pt x="43011" y="18621"/>
                  </a:lnTo>
                  <a:lnTo>
                    <a:pt x="43057" y="18587"/>
                  </a:lnTo>
                  <a:lnTo>
                    <a:pt x="43091" y="18542"/>
                  </a:lnTo>
                  <a:lnTo>
                    <a:pt x="43102" y="18474"/>
                  </a:lnTo>
                  <a:lnTo>
                    <a:pt x="43091" y="18405"/>
                  </a:lnTo>
                  <a:lnTo>
                    <a:pt x="45150" y="17222"/>
                  </a:lnTo>
                  <a:lnTo>
                    <a:pt x="45184" y="17256"/>
                  </a:lnTo>
                  <a:lnTo>
                    <a:pt x="45218" y="17279"/>
                  </a:lnTo>
                  <a:lnTo>
                    <a:pt x="45252" y="17291"/>
                  </a:lnTo>
                  <a:lnTo>
                    <a:pt x="45298" y="17302"/>
                  </a:lnTo>
                  <a:lnTo>
                    <a:pt x="45343" y="17291"/>
                  </a:lnTo>
                  <a:lnTo>
                    <a:pt x="45389" y="17279"/>
                  </a:lnTo>
                  <a:lnTo>
                    <a:pt x="45423" y="17256"/>
                  </a:lnTo>
                  <a:lnTo>
                    <a:pt x="45446" y="17222"/>
                  </a:lnTo>
                  <a:close/>
                  <a:moveTo>
                    <a:pt x="49825" y="17256"/>
                  </a:moveTo>
                  <a:lnTo>
                    <a:pt x="49859" y="17313"/>
                  </a:lnTo>
                  <a:lnTo>
                    <a:pt x="49916" y="17347"/>
                  </a:lnTo>
                  <a:lnTo>
                    <a:pt x="49973" y="17370"/>
                  </a:lnTo>
                  <a:lnTo>
                    <a:pt x="50041" y="17382"/>
                  </a:lnTo>
                  <a:lnTo>
                    <a:pt x="50110" y="17370"/>
                  </a:lnTo>
                  <a:lnTo>
                    <a:pt x="50166" y="17347"/>
                  </a:lnTo>
                  <a:lnTo>
                    <a:pt x="50223" y="17313"/>
                  </a:lnTo>
                  <a:lnTo>
                    <a:pt x="50257" y="17268"/>
                  </a:lnTo>
                  <a:lnTo>
                    <a:pt x="52214" y="18394"/>
                  </a:lnTo>
                  <a:lnTo>
                    <a:pt x="52203" y="18428"/>
                  </a:lnTo>
                  <a:lnTo>
                    <a:pt x="52191" y="18474"/>
                  </a:lnTo>
                  <a:lnTo>
                    <a:pt x="52203" y="18519"/>
                  </a:lnTo>
                  <a:lnTo>
                    <a:pt x="52214" y="18553"/>
                  </a:lnTo>
                  <a:lnTo>
                    <a:pt x="52225" y="18587"/>
                  </a:lnTo>
                  <a:lnTo>
                    <a:pt x="52248" y="18621"/>
                  </a:lnTo>
                  <a:lnTo>
                    <a:pt x="52282" y="18644"/>
                  </a:lnTo>
                  <a:lnTo>
                    <a:pt x="52316" y="18667"/>
                  </a:lnTo>
                  <a:lnTo>
                    <a:pt x="52351" y="18678"/>
                  </a:lnTo>
                  <a:lnTo>
                    <a:pt x="52385" y="18690"/>
                  </a:lnTo>
                  <a:lnTo>
                    <a:pt x="52385" y="21044"/>
                  </a:lnTo>
                  <a:lnTo>
                    <a:pt x="52316" y="21067"/>
                  </a:lnTo>
                  <a:lnTo>
                    <a:pt x="52271" y="21101"/>
                  </a:lnTo>
                  <a:lnTo>
                    <a:pt x="52237" y="21158"/>
                  </a:lnTo>
                  <a:lnTo>
                    <a:pt x="52225" y="21226"/>
                  </a:lnTo>
                  <a:lnTo>
                    <a:pt x="52237" y="21295"/>
                  </a:lnTo>
                  <a:lnTo>
                    <a:pt x="50201" y="22466"/>
                  </a:lnTo>
                  <a:lnTo>
                    <a:pt x="50166" y="22432"/>
                  </a:lnTo>
                  <a:lnTo>
                    <a:pt x="50132" y="22398"/>
                  </a:lnTo>
                  <a:lnTo>
                    <a:pt x="50087" y="22387"/>
                  </a:lnTo>
                  <a:lnTo>
                    <a:pt x="50041" y="22375"/>
                  </a:lnTo>
                  <a:lnTo>
                    <a:pt x="49996" y="22387"/>
                  </a:lnTo>
                  <a:lnTo>
                    <a:pt x="49950" y="22398"/>
                  </a:lnTo>
                  <a:lnTo>
                    <a:pt x="49905" y="22432"/>
                  </a:lnTo>
                  <a:lnTo>
                    <a:pt x="49882" y="22466"/>
                  </a:lnTo>
                  <a:lnTo>
                    <a:pt x="47857" y="21295"/>
                  </a:lnTo>
                  <a:lnTo>
                    <a:pt x="47869" y="21226"/>
                  </a:lnTo>
                  <a:lnTo>
                    <a:pt x="47869" y="21192"/>
                  </a:lnTo>
                  <a:lnTo>
                    <a:pt x="47857" y="21158"/>
                  </a:lnTo>
                  <a:lnTo>
                    <a:pt x="47823" y="21101"/>
                  </a:lnTo>
                  <a:lnTo>
                    <a:pt x="47766" y="21056"/>
                  </a:lnTo>
                  <a:lnTo>
                    <a:pt x="47732" y="21044"/>
                  </a:lnTo>
                  <a:lnTo>
                    <a:pt x="47687" y="21033"/>
                  </a:lnTo>
                  <a:lnTo>
                    <a:pt x="47687" y="18735"/>
                  </a:lnTo>
                  <a:lnTo>
                    <a:pt x="47744" y="18724"/>
                  </a:lnTo>
                  <a:lnTo>
                    <a:pt x="47789" y="18712"/>
                  </a:lnTo>
                  <a:lnTo>
                    <a:pt x="47823" y="18690"/>
                  </a:lnTo>
                  <a:lnTo>
                    <a:pt x="47869" y="18656"/>
                  </a:lnTo>
                  <a:lnTo>
                    <a:pt x="47891" y="18610"/>
                  </a:lnTo>
                  <a:lnTo>
                    <a:pt x="47914" y="18576"/>
                  </a:lnTo>
                  <a:lnTo>
                    <a:pt x="47926" y="18519"/>
                  </a:lnTo>
                  <a:lnTo>
                    <a:pt x="47937" y="18474"/>
                  </a:lnTo>
                  <a:lnTo>
                    <a:pt x="47926" y="18417"/>
                  </a:lnTo>
                  <a:lnTo>
                    <a:pt x="47914" y="18360"/>
                  </a:lnTo>
                  <a:lnTo>
                    <a:pt x="49825" y="17256"/>
                  </a:lnTo>
                  <a:close/>
                  <a:moveTo>
                    <a:pt x="59301" y="17256"/>
                  </a:moveTo>
                  <a:lnTo>
                    <a:pt x="59346" y="17313"/>
                  </a:lnTo>
                  <a:lnTo>
                    <a:pt x="59392" y="17347"/>
                  </a:lnTo>
                  <a:lnTo>
                    <a:pt x="59460" y="17370"/>
                  </a:lnTo>
                  <a:lnTo>
                    <a:pt x="59517" y="17382"/>
                  </a:lnTo>
                  <a:lnTo>
                    <a:pt x="59585" y="17370"/>
                  </a:lnTo>
                  <a:lnTo>
                    <a:pt x="59654" y="17347"/>
                  </a:lnTo>
                  <a:lnTo>
                    <a:pt x="59699" y="17313"/>
                  </a:lnTo>
                  <a:lnTo>
                    <a:pt x="59745" y="17268"/>
                  </a:lnTo>
                  <a:lnTo>
                    <a:pt x="61656" y="18371"/>
                  </a:lnTo>
                  <a:lnTo>
                    <a:pt x="61644" y="18417"/>
                  </a:lnTo>
                  <a:lnTo>
                    <a:pt x="61633" y="18474"/>
                  </a:lnTo>
                  <a:lnTo>
                    <a:pt x="61644" y="18519"/>
                  </a:lnTo>
                  <a:lnTo>
                    <a:pt x="61656" y="18565"/>
                  </a:lnTo>
                  <a:lnTo>
                    <a:pt x="61678" y="18610"/>
                  </a:lnTo>
                  <a:lnTo>
                    <a:pt x="61701" y="18644"/>
                  </a:lnTo>
                  <a:lnTo>
                    <a:pt x="61735" y="18678"/>
                  </a:lnTo>
                  <a:lnTo>
                    <a:pt x="61781" y="18701"/>
                  </a:lnTo>
                  <a:lnTo>
                    <a:pt x="61826" y="18712"/>
                  </a:lnTo>
                  <a:lnTo>
                    <a:pt x="61872" y="18724"/>
                  </a:lnTo>
                  <a:lnTo>
                    <a:pt x="61872" y="20999"/>
                  </a:lnTo>
                  <a:lnTo>
                    <a:pt x="61826" y="21010"/>
                  </a:lnTo>
                  <a:lnTo>
                    <a:pt x="61781" y="21022"/>
                  </a:lnTo>
                  <a:lnTo>
                    <a:pt x="61747" y="21044"/>
                  </a:lnTo>
                  <a:lnTo>
                    <a:pt x="61712" y="21067"/>
                  </a:lnTo>
                  <a:lnTo>
                    <a:pt x="61690" y="21101"/>
                  </a:lnTo>
                  <a:lnTo>
                    <a:pt x="61667" y="21147"/>
                  </a:lnTo>
                  <a:lnTo>
                    <a:pt x="61656" y="21181"/>
                  </a:lnTo>
                  <a:lnTo>
                    <a:pt x="61656" y="21226"/>
                  </a:lnTo>
                  <a:lnTo>
                    <a:pt x="61656" y="21272"/>
                  </a:lnTo>
                  <a:lnTo>
                    <a:pt x="61667" y="21317"/>
                  </a:lnTo>
                  <a:lnTo>
                    <a:pt x="59676" y="22466"/>
                  </a:lnTo>
                  <a:lnTo>
                    <a:pt x="59642" y="22432"/>
                  </a:lnTo>
                  <a:lnTo>
                    <a:pt x="59608" y="22409"/>
                  </a:lnTo>
                  <a:lnTo>
                    <a:pt x="59563" y="22398"/>
                  </a:lnTo>
                  <a:lnTo>
                    <a:pt x="59517" y="22387"/>
                  </a:lnTo>
                  <a:lnTo>
                    <a:pt x="59472" y="22398"/>
                  </a:lnTo>
                  <a:lnTo>
                    <a:pt x="59437" y="22409"/>
                  </a:lnTo>
                  <a:lnTo>
                    <a:pt x="59392" y="22432"/>
                  </a:lnTo>
                  <a:lnTo>
                    <a:pt x="59369" y="22466"/>
                  </a:lnTo>
                  <a:lnTo>
                    <a:pt x="57390" y="21329"/>
                  </a:lnTo>
                  <a:lnTo>
                    <a:pt x="57401" y="21283"/>
                  </a:lnTo>
                  <a:lnTo>
                    <a:pt x="57401" y="21226"/>
                  </a:lnTo>
                  <a:lnTo>
                    <a:pt x="57401" y="21181"/>
                  </a:lnTo>
                  <a:lnTo>
                    <a:pt x="57390" y="21135"/>
                  </a:lnTo>
                  <a:lnTo>
                    <a:pt x="57367" y="21101"/>
                  </a:lnTo>
                  <a:lnTo>
                    <a:pt x="57333" y="21056"/>
                  </a:lnTo>
                  <a:lnTo>
                    <a:pt x="57299" y="21033"/>
                  </a:lnTo>
                  <a:lnTo>
                    <a:pt x="57265" y="20999"/>
                  </a:lnTo>
                  <a:lnTo>
                    <a:pt x="57219" y="20988"/>
                  </a:lnTo>
                  <a:lnTo>
                    <a:pt x="57174" y="20976"/>
                  </a:lnTo>
                  <a:lnTo>
                    <a:pt x="57174" y="18735"/>
                  </a:lnTo>
                  <a:lnTo>
                    <a:pt x="57219" y="18724"/>
                  </a:lnTo>
                  <a:lnTo>
                    <a:pt x="57265" y="18712"/>
                  </a:lnTo>
                  <a:lnTo>
                    <a:pt x="57310" y="18678"/>
                  </a:lnTo>
                  <a:lnTo>
                    <a:pt x="57344" y="18656"/>
                  </a:lnTo>
                  <a:lnTo>
                    <a:pt x="57367" y="18610"/>
                  </a:lnTo>
                  <a:lnTo>
                    <a:pt x="57390" y="18576"/>
                  </a:lnTo>
                  <a:lnTo>
                    <a:pt x="57413" y="18519"/>
                  </a:lnTo>
                  <a:lnTo>
                    <a:pt x="57413" y="18474"/>
                  </a:lnTo>
                  <a:lnTo>
                    <a:pt x="57413" y="18417"/>
                  </a:lnTo>
                  <a:lnTo>
                    <a:pt x="57390" y="18360"/>
                  </a:lnTo>
                  <a:lnTo>
                    <a:pt x="59301" y="17256"/>
                  </a:lnTo>
                  <a:close/>
                  <a:moveTo>
                    <a:pt x="33604" y="21329"/>
                  </a:moveTo>
                  <a:lnTo>
                    <a:pt x="35651" y="22512"/>
                  </a:lnTo>
                  <a:lnTo>
                    <a:pt x="35640" y="22580"/>
                  </a:lnTo>
                  <a:lnTo>
                    <a:pt x="35651" y="22637"/>
                  </a:lnTo>
                  <a:lnTo>
                    <a:pt x="35686" y="22694"/>
                  </a:lnTo>
                  <a:lnTo>
                    <a:pt x="35731" y="22739"/>
                  </a:lnTo>
                  <a:lnTo>
                    <a:pt x="35788" y="22762"/>
                  </a:lnTo>
                  <a:lnTo>
                    <a:pt x="35788" y="25105"/>
                  </a:lnTo>
                  <a:lnTo>
                    <a:pt x="35754" y="25117"/>
                  </a:lnTo>
                  <a:lnTo>
                    <a:pt x="35720" y="25140"/>
                  </a:lnTo>
                  <a:lnTo>
                    <a:pt x="35686" y="25162"/>
                  </a:lnTo>
                  <a:lnTo>
                    <a:pt x="35651" y="25185"/>
                  </a:lnTo>
                  <a:lnTo>
                    <a:pt x="35629" y="25219"/>
                  </a:lnTo>
                  <a:lnTo>
                    <a:pt x="35606" y="25253"/>
                  </a:lnTo>
                  <a:lnTo>
                    <a:pt x="35595" y="25287"/>
                  </a:lnTo>
                  <a:lnTo>
                    <a:pt x="35595" y="25333"/>
                  </a:lnTo>
                  <a:lnTo>
                    <a:pt x="35595" y="25378"/>
                  </a:lnTo>
                  <a:lnTo>
                    <a:pt x="35606" y="25413"/>
                  </a:lnTo>
                  <a:lnTo>
                    <a:pt x="33661" y="26539"/>
                  </a:lnTo>
                  <a:lnTo>
                    <a:pt x="33615" y="26493"/>
                  </a:lnTo>
                  <a:lnTo>
                    <a:pt x="33570" y="26459"/>
                  </a:lnTo>
                  <a:lnTo>
                    <a:pt x="33513" y="26436"/>
                  </a:lnTo>
                  <a:lnTo>
                    <a:pt x="33388" y="26436"/>
                  </a:lnTo>
                  <a:lnTo>
                    <a:pt x="33331" y="26459"/>
                  </a:lnTo>
                  <a:lnTo>
                    <a:pt x="33285" y="26493"/>
                  </a:lnTo>
                  <a:lnTo>
                    <a:pt x="33240" y="26550"/>
                  </a:lnTo>
                  <a:lnTo>
                    <a:pt x="31283" y="25413"/>
                  </a:lnTo>
                  <a:lnTo>
                    <a:pt x="31295" y="25378"/>
                  </a:lnTo>
                  <a:lnTo>
                    <a:pt x="31295" y="25333"/>
                  </a:lnTo>
                  <a:lnTo>
                    <a:pt x="31295" y="25299"/>
                  </a:lnTo>
                  <a:lnTo>
                    <a:pt x="31283" y="25253"/>
                  </a:lnTo>
                  <a:lnTo>
                    <a:pt x="31261" y="25219"/>
                  </a:lnTo>
                  <a:lnTo>
                    <a:pt x="31238" y="25185"/>
                  </a:lnTo>
                  <a:lnTo>
                    <a:pt x="31215" y="25162"/>
                  </a:lnTo>
                  <a:lnTo>
                    <a:pt x="31181" y="25140"/>
                  </a:lnTo>
                  <a:lnTo>
                    <a:pt x="31135" y="25128"/>
                  </a:lnTo>
                  <a:lnTo>
                    <a:pt x="31101" y="25117"/>
                  </a:lnTo>
                  <a:lnTo>
                    <a:pt x="31101" y="22796"/>
                  </a:lnTo>
                  <a:lnTo>
                    <a:pt x="31135" y="22785"/>
                  </a:lnTo>
                  <a:lnTo>
                    <a:pt x="31181" y="22774"/>
                  </a:lnTo>
                  <a:lnTo>
                    <a:pt x="31215" y="22751"/>
                  </a:lnTo>
                  <a:lnTo>
                    <a:pt x="31238" y="22728"/>
                  </a:lnTo>
                  <a:lnTo>
                    <a:pt x="31261" y="22694"/>
                  </a:lnTo>
                  <a:lnTo>
                    <a:pt x="31283" y="22660"/>
                  </a:lnTo>
                  <a:lnTo>
                    <a:pt x="31295" y="22614"/>
                  </a:lnTo>
                  <a:lnTo>
                    <a:pt x="31295" y="22580"/>
                  </a:lnTo>
                  <a:lnTo>
                    <a:pt x="31295" y="22535"/>
                  </a:lnTo>
                  <a:lnTo>
                    <a:pt x="31283" y="22489"/>
                  </a:lnTo>
                  <a:lnTo>
                    <a:pt x="33297" y="21329"/>
                  </a:lnTo>
                  <a:lnTo>
                    <a:pt x="33320" y="21363"/>
                  </a:lnTo>
                  <a:lnTo>
                    <a:pt x="33365" y="21397"/>
                  </a:lnTo>
                  <a:lnTo>
                    <a:pt x="33399" y="21408"/>
                  </a:lnTo>
                  <a:lnTo>
                    <a:pt x="33456" y="21420"/>
                  </a:lnTo>
                  <a:lnTo>
                    <a:pt x="33502" y="21408"/>
                  </a:lnTo>
                  <a:lnTo>
                    <a:pt x="33536" y="21397"/>
                  </a:lnTo>
                  <a:lnTo>
                    <a:pt x="33581" y="21363"/>
                  </a:lnTo>
                  <a:lnTo>
                    <a:pt x="33604" y="21329"/>
                  </a:lnTo>
                  <a:close/>
                  <a:moveTo>
                    <a:pt x="52567" y="21329"/>
                  </a:moveTo>
                  <a:lnTo>
                    <a:pt x="54580" y="22500"/>
                  </a:lnTo>
                  <a:lnTo>
                    <a:pt x="54569" y="22535"/>
                  </a:lnTo>
                  <a:lnTo>
                    <a:pt x="54569" y="22580"/>
                  </a:lnTo>
                  <a:lnTo>
                    <a:pt x="54569" y="22614"/>
                  </a:lnTo>
                  <a:lnTo>
                    <a:pt x="54580" y="22660"/>
                  </a:lnTo>
                  <a:lnTo>
                    <a:pt x="54603" y="22694"/>
                  </a:lnTo>
                  <a:lnTo>
                    <a:pt x="54626" y="22717"/>
                  </a:lnTo>
                  <a:lnTo>
                    <a:pt x="54648" y="22751"/>
                  </a:lnTo>
                  <a:lnTo>
                    <a:pt x="54682" y="22774"/>
                  </a:lnTo>
                  <a:lnTo>
                    <a:pt x="54717" y="22785"/>
                  </a:lnTo>
                  <a:lnTo>
                    <a:pt x="54762" y="22796"/>
                  </a:lnTo>
                  <a:lnTo>
                    <a:pt x="54762" y="25105"/>
                  </a:lnTo>
                  <a:lnTo>
                    <a:pt x="54717" y="25117"/>
                  </a:lnTo>
                  <a:lnTo>
                    <a:pt x="54682" y="25140"/>
                  </a:lnTo>
                  <a:lnTo>
                    <a:pt x="54637" y="25151"/>
                  </a:lnTo>
                  <a:lnTo>
                    <a:pt x="54614" y="25185"/>
                  </a:lnTo>
                  <a:lnTo>
                    <a:pt x="54591" y="25219"/>
                  </a:lnTo>
                  <a:lnTo>
                    <a:pt x="54569" y="25253"/>
                  </a:lnTo>
                  <a:lnTo>
                    <a:pt x="54557" y="25287"/>
                  </a:lnTo>
                  <a:lnTo>
                    <a:pt x="54557" y="25333"/>
                  </a:lnTo>
                  <a:lnTo>
                    <a:pt x="54557" y="25378"/>
                  </a:lnTo>
                  <a:lnTo>
                    <a:pt x="54569" y="25413"/>
                  </a:lnTo>
                  <a:lnTo>
                    <a:pt x="52612" y="26539"/>
                  </a:lnTo>
                  <a:lnTo>
                    <a:pt x="52578" y="26505"/>
                  </a:lnTo>
                  <a:lnTo>
                    <a:pt x="52533" y="26471"/>
                  </a:lnTo>
                  <a:lnTo>
                    <a:pt x="52476" y="26448"/>
                  </a:lnTo>
                  <a:lnTo>
                    <a:pt x="52407" y="26436"/>
                  </a:lnTo>
                  <a:lnTo>
                    <a:pt x="52351" y="26448"/>
                  </a:lnTo>
                  <a:lnTo>
                    <a:pt x="52294" y="26471"/>
                  </a:lnTo>
                  <a:lnTo>
                    <a:pt x="52248" y="26505"/>
                  </a:lnTo>
                  <a:lnTo>
                    <a:pt x="52203" y="26550"/>
                  </a:lnTo>
                  <a:lnTo>
                    <a:pt x="50257" y="25424"/>
                  </a:lnTo>
                  <a:lnTo>
                    <a:pt x="50280" y="25378"/>
                  </a:lnTo>
                  <a:lnTo>
                    <a:pt x="50280" y="25333"/>
                  </a:lnTo>
                  <a:lnTo>
                    <a:pt x="50280" y="25287"/>
                  </a:lnTo>
                  <a:lnTo>
                    <a:pt x="50257" y="25242"/>
                  </a:lnTo>
                  <a:lnTo>
                    <a:pt x="50246" y="25208"/>
                  </a:lnTo>
                  <a:lnTo>
                    <a:pt x="50212" y="25174"/>
                  </a:lnTo>
                  <a:lnTo>
                    <a:pt x="50189" y="25151"/>
                  </a:lnTo>
                  <a:lnTo>
                    <a:pt x="50144" y="25128"/>
                  </a:lnTo>
                  <a:lnTo>
                    <a:pt x="50110" y="25105"/>
                  </a:lnTo>
                  <a:lnTo>
                    <a:pt x="50064" y="25094"/>
                  </a:lnTo>
                  <a:lnTo>
                    <a:pt x="50064" y="22774"/>
                  </a:lnTo>
                  <a:lnTo>
                    <a:pt x="50098" y="22762"/>
                  </a:lnTo>
                  <a:lnTo>
                    <a:pt x="50132" y="22751"/>
                  </a:lnTo>
                  <a:lnTo>
                    <a:pt x="50189" y="22717"/>
                  </a:lnTo>
                  <a:lnTo>
                    <a:pt x="50223" y="22648"/>
                  </a:lnTo>
                  <a:lnTo>
                    <a:pt x="50235" y="22614"/>
                  </a:lnTo>
                  <a:lnTo>
                    <a:pt x="50246" y="22580"/>
                  </a:lnTo>
                  <a:lnTo>
                    <a:pt x="50235" y="22535"/>
                  </a:lnTo>
                  <a:lnTo>
                    <a:pt x="50223" y="22500"/>
                  </a:lnTo>
                  <a:lnTo>
                    <a:pt x="52248" y="21329"/>
                  </a:lnTo>
                  <a:lnTo>
                    <a:pt x="52282" y="21363"/>
                  </a:lnTo>
                  <a:lnTo>
                    <a:pt x="52316" y="21397"/>
                  </a:lnTo>
                  <a:lnTo>
                    <a:pt x="52362" y="21408"/>
                  </a:lnTo>
                  <a:lnTo>
                    <a:pt x="52407" y="21420"/>
                  </a:lnTo>
                  <a:lnTo>
                    <a:pt x="52464" y="21408"/>
                  </a:lnTo>
                  <a:lnTo>
                    <a:pt x="52498" y="21397"/>
                  </a:lnTo>
                  <a:lnTo>
                    <a:pt x="52544" y="21374"/>
                  </a:lnTo>
                  <a:lnTo>
                    <a:pt x="52567" y="21329"/>
                  </a:lnTo>
                  <a:close/>
                  <a:moveTo>
                    <a:pt x="43125" y="21352"/>
                  </a:moveTo>
                  <a:lnTo>
                    <a:pt x="45116" y="22500"/>
                  </a:lnTo>
                  <a:lnTo>
                    <a:pt x="45104" y="22535"/>
                  </a:lnTo>
                  <a:lnTo>
                    <a:pt x="45093" y="22580"/>
                  </a:lnTo>
                  <a:lnTo>
                    <a:pt x="45104" y="22614"/>
                  </a:lnTo>
                  <a:lnTo>
                    <a:pt x="45116" y="22648"/>
                  </a:lnTo>
                  <a:lnTo>
                    <a:pt x="45150" y="22717"/>
                  </a:lnTo>
                  <a:lnTo>
                    <a:pt x="45207" y="22762"/>
                  </a:lnTo>
                  <a:lnTo>
                    <a:pt x="45275" y="22774"/>
                  </a:lnTo>
                  <a:lnTo>
                    <a:pt x="45275" y="25140"/>
                  </a:lnTo>
                  <a:lnTo>
                    <a:pt x="45207" y="25162"/>
                  </a:lnTo>
                  <a:lnTo>
                    <a:pt x="45150" y="25196"/>
                  </a:lnTo>
                  <a:lnTo>
                    <a:pt x="45116" y="25265"/>
                  </a:lnTo>
                  <a:lnTo>
                    <a:pt x="45104" y="25299"/>
                  </a:lnTo>
                  <a:lnTo>
                    <a:pt x="45104" y="25333"/>
                  </a:lnTo>
                  <a:lnTo>
                    <a:pt x="45116" y="25401"/>
                  </a:lnTo>
                  <a:lnTo>
                    <a:pt x="43114" y="26562"/>
                  </a:lnTo>
                  <a:lnTo>
                    <a:pt x="43080" y="26516"/>
                  </a:lnTo>
                  <a:lnTo>
                    <a:pt x="43034" y="26493"/>
                  </a:lnTo>
                  <a:lnTo>
                    <a:pt x="42989" y="26471"/>
                  </a:lnTo>
                  <a:lnTo>
                    <a:pt x="42875" y="26471"/>
                  </a:lnTo>
                  <a:lnTo>
                    <a:pt x="42829" y="26493"/>
                  </a:lnTo>
                  <a:lnTo>
                    <a:pt x="42784" y="26516"/>
                  </a:lnTo>
                  <a:lnTo>
                    <a:pt x="42750" y="26562"/>
                  </a:lnTo>
                  <a:lnTo>
                    <a:pt x="40748" y="25401"/>
                  </a:lnTo>
                  <a:lnTo>
                    <a:pt x="40759" y="25367"/>
                  </a:lnTo>
                  <a:lnTo>
                    <a:pt x="40759" y="25333"/>
                  </a:lnTo>
                  <a:lnTo>
                    <a:pt x="40759" y="25299"/>
                  </a:lnTo>
                  <a:lnTo>
                    <a:pt x="40748" y="25265"/>
                  </a:lnTo>
                  <a:lnTo>
                    <a:pt x="40714" y="25196"/>
                  </a:lnTo>
                  <a:lnTo>
                    <a:pt x="40657" y="25151"/>
                  </a:lnTo>
                  <a:lnTo>
                    <a:pt x="40611" y="25140"/>
                  </a:lnTo>
                  <a:lnTo>
                    <a:pt x="40577" y="25140"/>
                  </a:lnTo>
                  <a:lnTo>
                    <a:pt x="40577" y="22751"/>
                  </a:lnTo>
                  <a:lnTo>
                    <a:pt x="40645" y="22728"/>
                  </a:lnTo>
                  <a:lnTo>
                    <a:pt x="40691" y="22694"/>
                  </a:lnTo>
                  <a:lnTo>
                    <a:pt x="40725" y="22637"/>
                  </a:lnTo>
                  <a:lnTo>
                    <a:pt x="40736" y="22580"/>
                  </a:lnTo>
                  <a:lnTo>
                    <a:pt x="40725" y="22512"/>
                  </a:lnTo>
                  <a:lnTo>
                    <a:pt x="42738" y="21352"/>
                  </a:lnTo>
                  <a:lnTo>
                    <a:pt x="42772" y="21397"/>
                  </a:lnTo>
                  <a:lnTo>
                    <a:pt x="42818" y="21431"/>
                  </a:lnTo>
                  <a:lnTo>
                    <a:pt x="42875" y="21454"/>
                  </a:lnTo>
                  <a:lnTo>
                    <a:pt x="42932" y="21465"/>
                  </a:lnTo>
                  <a:lnTo>
                    <a:pt x="42989" y="21454"/>
                  </a:lnTo>
                  <a:lnTo>
                    <a:pt x="43045" y="21431"/>
                  </a:lnTo>
                  <a:lnTo>
                    <a:pt x="43091" y="21397"/>
                  </a:lnTo>
                  <a:lnTo>
                    <a:pt x="43125" y="21352"/>
                  </a:lnTo>
                  <a:close/>
                  <a:moveTo>
                    <a:pt x="38029" y="21329"/>
                  </a:moveTo>
                  <a:lnTo>
                    <a:pt x="38063" y="21363"/>
                  </a:lnTo>
                  <a:lnTo>
                    <a:pt x="38097" y="21397"/>
                  </a:lnTo>
                  <a:lnTo>
                    <a:pt x="38143" y="21420"/>
                  </a:lnTo>
                  <a:lnTo>
                    <a:pt x="38245" y="21420"/>
                  </a:lnTo>
                  <a:lnTo>
                    <a:pt x="38279" y="21397"/>
                  </a:lnTo>
                  <a:lnTo>
                    <a:pt x="38325" y="21374"/>
                  </a:lnTo>
                  <a:lnTo>
                    <a:pt x="38347" y="21340"/>
                  </a:lnTo>
                  <a:lnTo>
                    <a:pt x="40395" y="22523"/>
                  </a:lnTo>
                  <a:lnTo>
                    <a:pt x="40384" y="22580"/>
                  </a:lnTo>
                  <a:lnTo>
                    <a:pt x="40395" y="22637"/>
                  </a:lnTo>
                  <a:lnTo>
                    <a:pt x="40429" y="22694"/>
                  </a:lnTo>
                  <a:lnTo>
                    <a:pt x="40475" y="22728"/>
                  </a:lnTo>
                  <a:lnTo>
                    <a:pt x="40532" y="22751"/>
                  </a:lnTo>
                  <a:lnTo>
                    <a:pt x="40532" y="25140"/>
                  </a:lnTo>
                  <a:lnTo>
                    <a:pt x="40463" y="25162"/>
                  </a:lnTo>
                  <a:lnTo>
                    <a:pt x="40406" y="25208"/>
                  </a:lnTo>
                  <a:lnTo>
                    <a:pt x="40372" y="25265"/>
                  </a:lnTo>
                  <a:lnTo>
                    <a:pt x="40361" y="25299"/>
                  </a:lnTo>
                  <a:lnTo>
                    <a:pt x="40361" y="25333"/>
                  </a:lnTo>
                  <a:lnTo>
                    <a:pt x="40372" y="25401"/>
                  </a:lnTo>
                  <a:lnTo>
                    <a:pt x="38325" y="26584"/>
                  </a:lnTo>
                  <a:lnTo>
                    <a:pt x="38302" y="26562"/>
                  </a:lnTo>
                  <a:lnTo>
                    <a:pt x="38268" y="26539"/>
                  </a:lnTo>
                  <a:lnTo>
                    <a:pt x="38234" y="26527"/>
                  </a:lnTo>
                  <a:lnTo>
                    <a:pt x="38188" y="26516"/>
                  </a:lnTo>
                  <a:lnTo>
                    <a:pt x="38154" y="26527"/>
                  </a:lnTo>
                  <a:lnTo>
                    <a:pt x="38120" y="26539"/>
                  </a:lnTo>
                  <a:lnTo>
                    <a:pt x="38086" y="26562"/>
                  </a:lnTo>
                  <a:lnTo>
                    <a:pt x="38052" y="26584"/>
                  </a:lnTo>
                  <a:lnTo>
                    <a:pt x="36027" y="25424"/>
                  </a:lnTo>
                  <a:lnTo>
                    <a:pt x="36050" y="25378"/>
                  </a:lnTo>
                  <a:lnTo>
                    <a:pt x="36050" y="25333"/>
                  </a:lnTo>
                  <a:lnTo>
                    <a:pt x="36050" y="25287"/>
                  </a:lnTo>
                  <a:lnTo>
                    <a:pt x="36038" y="25253"/>
                  </a:lnTo>
                  <a:lnTo>
                    <a:pt x="36015" y="25208"/>
                  </a:lnTo>
                  <a:lnTo>
                    <a:pt x="35993" y="25185"/>
                  </a:lnTo>
                  <a:lnTo>
                    <a:pt x="35959" y="25151"/>
                  </a:lnTo>
                  <a:lnTo>
                    <a:pt x="35924" y="25128"/>
                  </a:lnTo>
                  <a:lnTo>
                    <a:pt x="35879" y="25117"/>
                  </a:lnTo>
                  <a:lnTo>
                    <a:pt x="35833" y="25105"/>
                  </a:lnTo>
                  <a:lnTo>
                    <a:pt x="35833" y="22762"/>
                  </a:lnTo>
                  <a:lnTo>
                    <a:pt x="35902" y="22739"/>
                  </a:lnTo>
                  <a:lnTo>
                    <a:pt x="35959" y="22705"/>
                  </a:lnTo>
                  <a:lnTo>
                    <a:pt x="35993" y="22648"/>
                  </a:lnTo>
                  <a:lnTo>
                    <a:pt x="36004" y="22580"/>
                  </a:lnTo>
                  <a:lnTo>
                    <a:pt x="36004" y="22546"/>
                  </a:lnTo>
                  <a:lnTo>
                    <a:pt x="35993" y="22512"/>
                  </a:lnTo>
                  <a:lnTo>
                    <a:pt x="38029" y="21329"/>
                  </a:lnTo>
                  <a:close/>
                  <a:moveTo>
                    <a:pt x="47835" y="21340"/>
                  </a:moveTo>
                  <a:lnTo>
                    <a:pt x="49859" y="22500"/>
                  </a:lnTo>
                  <a:lnTo>
                    <a:pt x="49848" y="22535"/>
                  </a:lnTo>
                  <a:lnTo>
                    <a:pt x="49848" y="22580"/>
                  </a:lnTo>
                  <a:lnTo>
                    <a:pt x="49848" y="22614"/>
                  </a:lnTo>
                  <a:lnTo>
                    <a:pt x="49859" y="22648"/>
                  </a:lnTo>
                  <a:lnTo>
                    <a:pt x="49893" y="22705"/>
                  </a:lnTo>
                  <a:lnTo>
                    <a:pt x="49950" y="22751"/>
                  </a:lnTo>
                  <a:lnTo>
                    <a:pt x="50019" y="22774"/>
                  </a:lnTo>
                  <a:lnTo>
                    <a:pt x="50019" y="25094"/>
                  </a:lnTo>
                  <a:lnTo>
                    <a:pt x="49973" y="25105"/>
                  </a:lnTo>
                  <a:lnTo>
                    <a:pt x="49928" y="25128"/>
                  </a:lnTo>
                  <a:lnTo>
                    <a:pt x="49893" y="25151"/>
                  </a:lnTo>
                  <a:lnTo>
                    <a:pt x="49859" y="25174"/>
                  </a:lnTo>
                  <a:lnTo>
                    <a:pt x="49837" y="25208"/>
                  </a:lnTo>
                  <a:lnTo>
                    <a:pt x="49825" y="25253"/>
                  </a:lnTo>
                  <a:lnTo>
                    <a:pt x="49802" y="25287"/>
                  </a:lnTo>
                  <a:lnTo>
                    <a:pt x="49802" y="25333"/>
                  </a:lnTo>
                  <a:lnTo>
                    <a:pt x="49802" y="25378"/>
                  </a:lnTo>
                  <a:lnTo>
                    <a:pt x="49825" y="25424"/>
                  </a:lnTo>
                  <a:lnTo>
                    <a:pt x="47812" y="26573"/>
                  </a:lnTo>
                  <a:lnTo>
                    <a:pt x="47789" y="26550"/>
                  </a:lnTo>
                  <a:lnTo>
                    <a:pt x="47755" y="26527"/>
                  </a:lnTo>
                  <a:lnTo>
                    <a:pt x="47709" y="26505"/>
                  </a:lnTo>
                  <a:lnTo>
                    <a:pt x="47630" y="26505"/>
                  </a:lnTo>
                  <a:lnTo>
                    <a:pt x="47584" y="26527"/>
                  </a:lnTo>
                  <a:lnTo>
                    <a:pt x="47550" y="26550"/>
                  </a:lnTo>
                  <a:lnTo>
                    <a:pt x="47527" y="26584"/>
                  </a:lnTo>
                  <a:lnTo>
                    <a:pt x="45491" y="25401"/>
                  </a:lnTo>
                  <a:lnTo>
                    <a:pt x="45503" y="25367"/>
                  </a:lnTo>
                  <a:lnTo>
                    <a:pt x="45503" y="25333"/>
                  </a:lnTo>
                  <a:lnTo>
                    <a:pt x="45503" y="25299"/>
                  </a:lnTo>
                  <a:lnTo>
                    <a:pt x="45491" y="25265"/>
                  </a:lnTo>
                  <a:lnTo>
                    <a:pt x="45446" y="25196"/>
                  </a:lnTo>
                  <a:lnTo>
                    <a:pt x="45389" y="25151"/>
                  </a:lnTo>
                  <a:lnTo>
                    <a:pt x="45355" y="25140"/>
                  </a:lnTo>
                  <a:lnTo>
                    <a:pt x="45321" y="25140"/>
                  </a:lnTo>
                  <a:lnTo>
                    <a:pt x="45321" y="22785"/>
                  </a:lnTo>
                  <a:lnTo>
                    <a:pt x="45355" y="22774"/>
                  </a:lnTo>
                  <a:lnTo>
                    <a:pt x="45389" y="22762"/>
                  </a:lnTo>
                  <a:lnTo>
                    <a:pt x="45457" y="22717"/>
                  </a:lnTo>
                  <a:lnTo>
                    <a:pt x="45480" y="22683"/>
                  </a:lnTo>
                  <a:lnTo>
                    <a:pt x="45491" y="22648"/>
                  </a:lnTo>
                  <a:lnTo>
                    <a:pt x="45503" y="22614"/>
                  </a:lnTo>
                  <a:lnTo>
                    <a:pt x="45503" y="22580"/>
                  </a:lnTo>
                  <a:lnTo>
                    <a:pt x="45503" y="22535"/>
                  </a:lnTo>
                  <a:lnTo>
                    <a:pt x="45491" y="22500"/>
                  </a:lnTo>
                  <a:lnTo>
                    <a:pt x="47505" y="21340"/>
                  </a:lnTo>
                  <a:lnTo>
                    <a:pt x="47539" y="21374"/>
                  </a:lnTo>
                  <a:lnTo>
                    <a:pt x="47573" y="21408"/>
                  </a:lnTo>
                  <a:lnTo>
                    <a:pt x="47618" y="21420"/>
                  </a:lnTo>
                  <a:lnTo>
                    <a:pt x="47675" y="21431"/>
                  </a:lnTo>
                  <a:lnTo>
                    <a:pt x="47721" y="21420"/>
                  </a:lnTo>
                  <a:lnTo>
                    <a:pt x="47766" y="21408"/>
                  </a:lnTo>
                  <a:lnTo>
                    <a:pt x="47812" y="21374"/>
                  </a:lnTo>
                  <a:lnTo>
                    <a:pt x="47835" y="21340"/>
                  </a:lnTo>
                  <a:close/>
                  <a:moveTo>
                    <a:pt x="30897" y="25447"/>
                  </a:moveTo>
                  <a:lnTo>
                    <a:pt x="30931" y="25492"/>
                  </a:lnTo>
                  <a:lnTo>
                    <a:pt x="30976" y="25526"/>
                  </a:lnTo>
                  <a:lnTo>
                    <a:pt x="31022" y="25549"/>
                  </a:lnTo>
                  <a:lnTo>
                    <a:pt x="31135" y="25549"/>
                  </a:lnTo>
                  <a:lnTo>
                    <a:pt x="31181" y="25526"/>
                  </a:lnTo>
                  <a:lnTo>
                    <a:pt x="31226" y="25492"/>
                  </a:lnTo>
                  <a:lnTo>
                    <a:pt x="31261" y="25458"/>
                  </a:lnTo>
                  <a:lnTo>
                    <a:pt x="33217" y="26584"/>
                  </a:lnTo>
                  <a:lnTo>
                    <a:pt x="33206" y="26630"/>
                  </a:lnTo>
                  <a:lnTo>
                    <a:pt x="33194" y="26687"/>
                  </a:lnTo>
                  <a:lnTo>
                    <a:pt x="33206" y="26732"/>
                  </a:lnTo>
                  <a:lnTo>
                    <a:pt x="33217" y="26778"/>
                  </a:lnTo>
                  <a:lnTo>
                    <a:pt x="33240" y="26812"/>
                  </a:lnTo>
                  <a:lnTo>
                    <a:pt x="33263" y="26857"/>
                  </a:lnTo>
                  <a:lnTo>
                    <a:pt x="33297" y="26880"/>
                  </a:lnTo>
                  <a:lnTo>
                    <a:pt x="33331" y="26903"/>
                  </a:lnTo>
                  <a:lnTo>
                    <a:pt x="33376" y="26926"/>
                  </a:lnTo>
                  <a:lnTo>
                    <a:pt x="33422" y="26937"/>
                  </a:lnTo>
                  <a:lnTo>
                    <a:pt x="33422" y="29201"/>
                  </a:lnTo>
                  <a:lnTo>
                    <a:pt x="33376" y="29212"/>
                  </a:lnTo>
                  <a:lnTo>
                    <a:pt x="33342" y="29223"/>
                  </a:lnTo>
                  <a:lnTo>
                    <a:pt x="33297" y="29246"/>
                  </a:lnTo>
                  <a:lnTo>
                    <a:pt x="33274" y="29280"/>
                  </a:lnTo>
                  <a:lnTo>
                    <a:pt x="33240" y="29314"/>
                  </a:lnTo>
                  <a:lnTo>
                    <a:pt x="33228" y="29348"/>
                  </a:lnTo>
                  <a:lnTo>
                    <a:pt x="33206" y="29394"/>
                  </a:lnTo>
                  <a:lnTo>
                    <a:pt x="33206" y="29439"/>
                  </a:lnTo>
                  <a:lnTo>
                    <a:pt x="33206" y="29485"/>
                  </a:lnTo>
                  <a:lnTo>
                    <a:pt x="33228" y="29530"/>
                  </a:lnTo>
                  <a:lnTo>
                    <a:pt x="31306" y="30634"/>
                  </a:lnTo>
                  <a:lnTo>
                    <a:pt x="31261" y="30588"/>
                  </a:lnTo>
                  <a:lnTo>
                    <a:pt x="31215" y="30554"/>
                  </a:lnTo>
                  <a:lnTo>
                    <a:pt x="31147" y="30532"/>
                  </a:lnTo>
                  <a:lnTo>
                    <a:pt x="31079" y="30520"/>
                  </a:lnTo>
                  <a:lnTo>
                    <a:pt x="31010" y="30532"/>
                  </a:lnTo>
                  <a:lnTo>
                    <a:pt x="30953" y="30554"/>
                  </a:lnTo>
                  <a:lnTo>
                    <a:pt x="30897" y="30588"/>
                  </a:lnTo>
                  <a:lnTo>
                    <a:pt x="30851" y="30645"/>
                  </a:lnTo>
                  <a:lnTo>
                    <a:pt x="28894" y="29508"/>
                  </a:lnTo>
                  <a:lnTo>
                    <a:pt x="28906" y="29439"/>
                  </a:lnTo>
                  <a:lnTo>
                    <a:pt x="28894" y="29405"/>
                  </a:lnTo>
                  <a:lnTo>
                    <a:pt x="28883" y="29371"/>
                  </a:lnTo>
                  <a:lnTo>
                    <a:pt x="28849" y="29314"/>
                  </a:lnTo>
                  <a:lnTo>
                    <a:pt x="28792" y="29269"/>
                  </a:lnTo>
                  <a:lnTo>
                    <a:pt x="28758" y="29257"/>
                  </a:lnTo>
                  <a:lnTo>
                    <a:pt x="28724" y="29257"/>
                  </a:lnTo>
                  <a:lnTo>
                    <a:pt x="28724" y="26937"/>
                  </a:lnTo>
                  <a:lnTo>
                    <a:pt x="28781" y="26926"/>
                  </a:lnTo>
                  <a:lnTo>
                    <a:pt x="28826" y="26914"/>
                  </a:lnTo>
                  <a:lnTo>
                    <a:pt x="28860" y="26891"/>
                  </a:lnTo>
                  <a:lnTo>
                    <a:pt x="28894" y="26857"/>
                  </a:lnTo>
                  <a:lnTo>
                    <a:pt x="28929" y="26823"/>
                  </a:lnTo>
                  <a:lnTo>
                    <a:pt x="28951" y="26778"/>
                  </a:lnTo>
                  <a:lnTo>
                    <a:pt x="28963" y="26732"/>
                  </a:lnTo>
                  <a:lnTo>
                    <a:pt x="28963" y="26687"/>
                  </a:lnTo>
                  <a:lnTo>
                    <a:pt x="28963" y="26630"/>
                  </a:lnTo>
                  <a:lnTo>
                    <a:pt x="28940" y="26573"/>
                  </a:lnTo>
                  <a:lnTo>
                    <a:pt x="30897" y="25447"/>
                  </a:lnTo>
                  <a:close/>
                  <a:moveTo>
                    <a:pt x="45468" y="25447"/>
                  </a:moveTo>
                  <a:lnTo>
                    <a:pt x="47505" y="26618"/>
                  </a:lnTo>
                  <a:lnTo>
                    <a:pt x="47493" y="26687"/>
                  </a:lnTo>
                  <a:lnTo>
                    <a:pt x="47505" y="26744"/>
                  </a:lnTo>
                  <a:lnTo>
                    <a:pt x="47539" y="26800"/>
                  </a:lnTo>
                  <a:lnTo>
                    <a:pt x="47584" y="26835"/>
                  </a:lnTo>
                  <a:lnTo>
                    <a:pt x="47641" y="26857"/>
                  </a:lnTo>
                  <a:lnTo>
                    <a:pt x="47641" y="29246"/>
                  </a:lnTo>
                  <a:lnTo>
                    <a:pt x="47573" y="29269"/>
                  </a:lnTo>
                  <a:lnTo>
                    <a:pt x="47516" y="29303"/>
                  </a:lnTo>
                  <a:lnTo>
                    <a:pt x="47482" y="29371"/>
                  </a:lnTo>
                  <a:lnTo>
                    <a:pt x="47470" y="29405"/>
                  </a:lnTo>
                  <a:lnTo>
                    <a:pt x="47470" y="29439"/>
                  </a:lnTo>
                  <a:lnTo>
                    <a:pt x="47482" y="29508"/>
                  </a:lnTo>
                  <a:lnTo>
                    <a:pt x="45491" y="30657"/>
                  </a:lnTo>
                  <a:lnTo>
                    <a:pt x="45457" y="30623"/>
                  </a:lnTo>
                  <a:lnTo>
                    <a:pt x="45412" y="30588"/>
                  </a:lnTo>
                  <a:lnTo>
                    <a:pt x="45355" y="30566"/>
                  </a:lnTo>
                  <a:lnTo>
                    <a:pt x="45298" y="30554"/>
                  </a:lnTo>
                  <a:lnTo>
                    <a:pt x="45241" y="30566"/>
                  </a:lnTo>
                  <a:lnTo>
                    <a:pt x="45195" y="30588"/>
                  </a:lnTo>
                  <a:lnTo>
                    <a:pt x="45150" y="30623"/>
                  </a:lnTo>
                  <a:lnTo>
                    <a:pt x="45116" y="30657"/>
                  </a:lnTo>
                  <a:lnTo>
                    <a:pt x="43125" y="29519"/>
                  </a:lnTo>
                  <a:lnTo>
                    <a:pt x="43136" y="29485"/>
                  </a:lnTo>
                  <a:lnTo>
                    <a:pt x="43148" y="29439"/>
                  </a:lnTo>
                  <a:lnTo>
                    <a:pt x="43136" y="29405"/>
                  </a:lnTo>
                  <a:lnTo>
                    <a:pt x="43125" y="29360"/>
                  </a:lnTo>
                  <a:lnTo>
                    <a:pt x="43114" y="29326"/>
                  </a:lnTo>
                  <a:lnTo>
                    <a:pt x="43091" y="29292"/>
                  </a:lnTo>
                  <a:lnTo>
                    <a:pt x="43057" y="29269"/>
                  </a:lnTo>
                  <a:lnTo>
                    <a:pt x="43023" y="29246"/>
                  </a:lnTo>
                  <a:lnTo>
                    <a:pt x="42989" y="29235"/>
                  </a:lnTo>
                  <a:lnTo>
                    <a:pt x="42954" y="29235"/>
                  </a:lnTo>
                  <a:lnTo>
                    <a:pt x="42954" y="26903"/>
                  </a:lnTo>
                  <a:lnTo>
                    <a:pt x="42989" y="26891"/>
                  </a:lnTo>
                  <a:lnTo>
                    <a:pt x="43034" y="26880"/>
                  </a:lnTo>
                  <a:lnTo>
                    <a:pt x="43068" y="26857"/>
                  </a:lnTo>
                  <a:lnTo>
                    <a:pt x="43091" y="26835"/>
                  </a:lnTo>
                  <a:lnTo>
                    <a:pt x="43114" y="26800"/>
                  </a:lnTo>
                  <a:lnTo>
                    <a:pt x="43136" y="26766"/>
                  </a:lnTo>
                  <a:lnTo>
                    <a:pt x="43148" y="26721"/>
                  </a:lnTo>
                  <a:lnTo>
                    <a:pt x="43148" y="26687"/>
                  </a:lnTo>
                  <a:lnTo>
                    <a:pt x="43148" y="26641"/>
                  </a:lnTo>
                  <a:lnTo>
                    <a:pt x="43136" y="26596"/>
                  </a:lnTo>
                  <a:lnTo>
                    <a:pt x="45127" y="25447"/>
                  </a:lnTo>
                  <a:lnTo>
                    <a:pt x="45161" y="25481"/>
                  </a:lnTo>
                  <a:lnTo>
                    <a:pt x="45207" y="25515"/>
                  </a:lnTo>
                  <a:lnTo>
                    <a:pt x="45252" y="25526"/>
                  </a:lnTo>
                  <a:lnTo>
                    <a:pt x="45298" y="25538"/>
                  </a:lnTo>
                  <a:lnTo>
                    <a:pt x="45355" y="25526"/>
                  </a:lnTo>
                  <a:lnTo>
                    <a:pt x="45400" y="25515"/>
                  </a:lnTo>
                  <a:lnTo>
                    <a:pt x="45434" y="25481"/>
                  </a:lnTo>
                  <a:lnTo>
                    <a:pt x="45468" y="25447"/>
                  </a:lnTo>
                  <a:close/>
                  <a:moveTo>
                    <a:pt x="7213" y="25435"/>
                  </a:moveTo>
                  <a:lnTo>
                    <a:pt x="7236" y="25481"/>
                  </a:lnTo>
                  <a:lnTo>
                    <a:pt x="7281" y="25504"/>
                  </a:lnTo>
                  <a:lnTo>
                    <a:pt x="7315" y="25526"/>
                  </a:lnTo>
                  <a:lnTo>
                    <a:pt x="7418" y="25526"/>
                  </a:lnTo>
                  <a:lnTo>
                    <a:pt x="7463" y="25504"/>
                  </a:lnTo>
                  <a:lnTo>
                    <a:pt x="7497" y="25481"/>
                  </a:lnTo>
                  <a:lnTo>
                    <a:pt x="7531" y="25447"/>
                  </a:lnTo>
                  <a:lnTo>
                    <a:pt x="9579" y="26630"/>
                  </a:lnTo>
                  <a:lnTo>
                    <a:pt x="9568" y="26687"/>
                  </a:lnTo>
                  <a:lnTo>
                    <a:pt x="9579" y="26744"/>
                  </a:lnTo>
                  <a:lnTo>
                    <a:pt x="9613" y="26800"/>
                  </a:lnTo>
                  <a:lnTo>
                    <a:pt x="9659" y="26835"/>
                  </a:lnTo>
                  <a:lnTo>
                    <a:pt x="9716" y="26857"/>
                  </a:lnTo>
                  <a:lnTo>
                    <a:pt x="9716" y="29223"/>
                  </a:lnTo>
                  <a:lnTo>
                    <a:pt x="9681" y="29235"/>
                  </a:lnTo>
                  <a:lnTo>
                    <a:pt x="9647" y="29246"/>
                  </a:lnTo>
                  <a:lnTo>
                    <a:pt x="9579" y="29292"/>
                  </a:lnTo>
                  <a:lnTo>
                    <a:pt x="9556" y="29326"/>
                  </a:lnTo>
                  <a:lnTo>
                    <a:pt x="9545" y="29360"/>
                  </a:lnTo>
                  <a:lnTo>
                    <a:pt x="9534" y="29405"/>
                  </a:lnTo>
                  <a:lnTo>
                    <a:pt x="9534" y="29439"/>
                  </a:lnTo>
                  <a:lnTo>
                    <a:pt x="9534" y="29474"/>
                  </a:lnTo>
                  <a:lnTo>
                    <a:pt x="9545" y="29519"/>
                  </a:lnTo>
                  <a:lnTo>
                    <a:pt x="7543" y="30668"/>
                  </a:lnTo>
                  <a:lnTo>
                    <a:pt x="7509" y="30634"/>
                  </a:lnTo>
                  <a:lnTo>
                    <a:pt x="7463" y="30611"/>
                  </a:lnTo>
                  <a:lnTo>
                    <a:pt x="7418" y="30588"/>
                  </a:lnTo>
                  <a:lnTo>
                    <a:pt x="7315" y="30588"/>
                  </a:lnTo>
                  <a:lnTo>
                    <a:pt x="7270" y="30611"/>
                  </a:lnTo>
                  <a:lnTo>
                    <a:pt x="7236" y="30634"/>
                  </a:lnTo>
                  <a:lnTo>
                    <a:pt x="7202" y="30668"/>
                  </a:lnTo>
                  <a:lnTo>
                    <a:pt x="5200" y="29519"/>
                  </a:lnTo>
                  <a:lnTo>
                    <a:pt x="5211" y="29474"/>
                  </a:lnTo>
                  <a:lnTo>
                    <a:pt x="5211" y="29439"/>
                  </a:lnTo>
                  <a:lnTo>
                    <a:pt x="5211" y="29405"/>
                  </a:lnTo>
                  <a:lnTo>
                    <a:pt x="5200" y="29360"/>
                  </a:lnTo>
                  <a:lnTo>
                    <a:pt x="5177" y="29326"/>
                  </a:lnTo>
                  <a:lnTo>
                    <a:pt x="5154" y="29303"/>
                  </a:lnTo>
                  <a:lnTo>
                    <a:pt x="5097" y="29257"/>
                  </a:lnTo>
                  <a:lnTo>
                    <a:pt x="5063" y="29246"/>
                  </a:lnTo>
                  <a:lnTo>
                    <a:pt x="5018" y="29235"/>
                  </a:lnTo>
                  <a:lnTo>
                    <a:pt x="5018" y="26903"/>
                  </a:lnTo>
                  <a:lnTo>
                    <a:pt x="5063" y="26891"/>
                  </a:lnTo>
                  <a:lnTo>
                    <a:pt x="5097" y="26880"/>
                  </a:lnTo>
                  <a:lnTo>
                    <a:pt x="5131" y="26857"/>
                  </a:lnTo>
                  <a:lnTo>
                    <a:pt x="5165" y="26835"/>
                  </a:lnTo>
                  <a:lnTo>
                    <a:pt x="5188" y="26800"/>
                  </a:lnTo>
                  <a:lnTo>
                    <a:pt x="5200" y="26766"/>
                  </a:lnTo>
                  <a:lnTo>
                    <a:pt x="5211" y="26721"/>
                  </a:lnTo>
                  <a:lnTo>
                    <a:pt x="5222" y="26687"/>
                  </a:lnTo>
                  <a:lnTo>
                    <a:pt x="5211" y="26641"/>
                  </a:lnTo>
                  <a:lnTo>
                    <a:pt x="5200" y="26596"/>
                  </a:lnTo>
                  <a:lnTo>
                    <a:pt x="7213" y="25435"/>
                  </a:lnTo>
                  <a:close/>
                  <a:moveTo>
                    <a:pt x="54978" y="25458"/>
                  </a:moveTo>
                  <a:lnTo>
                    <a:pt x="56980" y="26618"/>
                  </a:lnTo>
                  <a:lnTo>
                    <a:pt x="56969" y="26653"/>
                  </a:lnTo>
                  <a:lnTo>
                    <a:pt x="56958" y="26687"/>
                  </a:lnTo>
                  <a:lnTo>
                    <a:pt x="56980" y="26755"/>
                  </a:lnTo>
                  <a:lnTo>
                    <a:pt x="57014" y="26812"/>
                  </a:lnTo>
                  <a:lnTo>
                    <a:pt x="57060" y="26846"/>
                  </a:lnTo>
                  <a:lnTo>
                    <a:pt x="57128" y="26869"/>
                  </a:lnTo>
                  <a:lnTo>
                    <a:pt x="57128" y="29189"/>
                  </a:lnTo>
                  <a:lnTo>
                    <a:pt x="57083" y="29189"/>
                  </a:lnTo>
                  <a:lnTo>
                    <a:pt x="57037" y="29212"/>
                  </a:lnTo>
                  <a:lnTo>
                    <a:pt x="56992" y="29235"/>
                  </a:lnTo>
                  <a:lnTo>
                    <a:pt x="56958" y="29269"/>
                  </a:lnTo>
                  <a:lnTo>
                    <a:pt x="56935" y="29303"/>
                  </a:lnTo>
                  <a:lnTo>
                    <a:pt x="56912" y="29348"/>
                  </a:lnTo>
                  <a:lnTo>
                    <a:pt x="56901" y="29394"/>
                  </a:lnTo>
                  <a:lnTo>
                    <a:pt x="56889" y="29439"/>
                  </a:lnTo>
                  <a:lnTo>
                    <a:pt x="56901" y="29496"/>
                  </a:lnTo>
                  <a:lnTo>
                    <a:pt x="56912" y="29542"/>
                  </a:lnTo>
                  <a:lnTo>
                    <a:pt x="54956" y="30668"/>
                  </a:lnTo>
                  <a:lnTo>
                    <a:pt x="54921" y="30634"/>
                  </a:lnTo>
                  <a:lnTo>
                    <a:pt x="54876" y="30600"/>
                  </a:lnTo>
                  <a:lnTo>
                    <a:pt x="54830" y="30588"/>
                  </a:lnTo>
                  <a:lnTo>
                    <a:pt x="54785" y="30577"/>
                  </a:lnTo>
                  <a:lnTo>
                    <a:pt x="54728" y="30588"/>
                  </a:lnTo>
                  <a:lnTo>
                    <a:pt x="54682" y="30600"/>
                  </a:lnTo>
                  <a:lnTo>
                    <a:pt x="54637" y="30634"/>
                  </a:lnTo>
                  <a:lnTo>
                    <a:pt x="54603" y="30668"/>
                  </a:lnTo>
                  <a:lnTo>
                    <a:pt x="52612" y="29519"/>
                  </a:lnTo>
                  <a:lnTo>
                    <a:pt x="52624" y="29485"/>
                  </a:lnTo>
                  <a:lnTo>
                    <a:pt x="52624" y="29439"/>
                  </a:lnTo>
                  <a:lnTo>
                    <a:pt x="52624" y="29405"/>
                  </a:lnTo>
                  <a:lnTo>
                    <a:pt x="52612" y="29360"/>
                  </a:lnTo>
                  <a:lnTo>
                    <a:pt x="52589" y="29326"/>
                  </a:lnTo>
                  <a:lnTo>
                    <a:pt x="52567" y="29292"/>
                  </a:lnTo>
                  <a:lnTo>
                    <a:pt x="52544" y="29269"/>
                  </a:lnTo>
                  <a:lnTo>
                    <a:pt x="52510" y="29246"/>
                  </a:lnTo>
                  <a:lnTo>
                    <a:pt x="52476" y="29235"/>
                  </a:lnTo>
                  <a:lnTo>
                    <a:pt x="52430" y="29223"/>
                  </a:lnTo>
                  <a:lnTo>
                    <a:pt x="52430" y="26926"/>
                  </a:lnTo>
                  <a:lnTo>
                    <a:pt x="52476" y="26926"/>
                  </a:lnTo>
                  <a:lnTo>
                    <a:pt x="52521" y="26903"/>
                  </a:lnTo>
                  <a:lnTo>
                    <a:pt x="52555" y="26880"/>
                  </a:lnTo>
                  <a:lnTo>
                    <a:pt x="52589" y="26857"/>
                  </a:lnTo>
                  <a:lnTo>
                    <a:pt x="52624" y="26812"/>
                  </a:lnTo>
                  <a:lnTo>
                    <a:pt x="52646" y="26778"/>
                  </a:lnTo>
                  <a:lnTo>
                    <a:pt x="52658" y="26732"/>
                  </a:lnTo>
                  <a:lnTo>
                    <a:pt x="52658" y="26687"/>
                  </a:lnTo>
                  <a:lnTo>
                    <a:pt x="52658" y="26630"/>
                  </a:lnTo>
                  <a:lnTo>
                    <a:pt x="52635" y="26584"/>
                  </a:lnTo>
                  <a:lnTo>
                    <a:pt x="54591" y="25458"/>
                  </a:lnTo>
                  <a:lnTo>
                    <a:pt x="54626" y="25504"/>
                  </a:lnTo>
                  <a:lnTo>
                    <a:pt x="54671" y="25538"/>
                  </a:lnTo>
                  <a:lnTo>
                    <a:pt x="54728" y="25560"/>
                  </a:lnTo>
                  <a:lnTo>
                    <a:pt x="54842" y="25560"/>
                  </a:lnTo>
                  <a:lnTo>
                    <a:pt x="54887" y="25538"/>
                  </a:lnTo>
                  <a:lnTo>
                    <a:pt x="54933" y="25504"/>
                  </a:lnTo>
                  <a:lnTo>
                    <a:pt x="54978" y="25458"/>
                  </a:lnTo>
                  <a:close/>
                  <a:moveTo>
                    <a:pt x="21398" y="25458"/>
                  </a:moveTo>
                  <a:lnTo>
                    <a:pt x="21432" y="25515"/>
                  </a:lnTo>
                  <a:lnTo>
                    <a:pt x="21478" y="25549"/>
                  </a:lnTo>
                  <a:lnTo>
                    <a:pt x="21535" y="25572"/>
                  </a:lnTo>
                  <a:lnTo>
                    <a:pt x="21603" y="25583"/>
                  </a:lnTo>
                  <a:lnTo>
                    <a:pt x="21660" y="25572"/>
                  </a:lnTo>
                  <a:lnTo>
                    <a:pt x="21717" y="25549"/>
                  </a:lnTo>
                  <a:lnTo>
                    <a:pt x="21762" y="25515"/>
                  </a:lnTo>
                  <a:lnTo>
                    <a:pt x="21808" y="25469"/>
                  </a:lnTo>
                  <a:lnTo>
                    <a:pt x="23764" y="26596"/>
                  </a:lnTo>
                  <a:lnTo>
                    <a:pt x="23753" y="26641"/>
                  </a:lnTo>
                  <a:lnTo>
                    <a:pt x="23741" y="26687"/>
                  </a:lnTo>
                  <a:lnTo>
                    <a:pt x="23753" y="26721"/>
                  </a:lnTo>
                  <a:lnTo>
                    <a:pt x="23764" y="26766"/>
                  </a:lnTo>
                  <a:lnTo>
                    <a:pt x="23776" y="26800"/>
                  </a:lnTo>
                  <a:lnTo>
                    <a:pt x="23798" y="26835"/>
                  </a:lnTo>
                  <a:lnTo>
                    <a:pt x="23832" y="26857"/>
                  </a:lnTo>
                  <a:lnTo>
                    <a:pt x="23867" y="26880"/>
                  </a:lnTo>
                  <a:lnTo>
                    <a:pt x="23901" y="26903"/>
                  </a:lnTo>
                  <a:lnTo>
                    <a:pt x="23946" y="26903"/>
                  </a:lnTo>
                  <a:lnTo>
                    <a:pt x="23946" y="29223"/>
                  </a:lnTo>
                  <a:lnTo>
                    <a:pt x="23901" y="29235"/>
                  </a:lnTo>
                  <a:lnTo>
                    <a:pt x="23867" y="29246"/>
                  </a:lnTo>
                  <a:lnTo>
                    <a:pt x="23810" y="29292"/>
                  </a:lnTo>
                  <a:lnTo>
                    <a:pt x="23787" y="29326"/>
                  </a:lnTo>
                  <a:lnTo>
                    <a:pt x="23764" y="29360"/>
                  </a:lnTo>
                  <a:lnTo>
                    <a:pt x="23753" y="29405"/>
                  </a:lnTo>
                  <a:lnTo>
                    <a:pt x="23753" y="29439"/>
                  </a:lnTo>
                  <a:lnTo>
                    <a:pt x="23753" y="29474"/>
                  </a:lnTo>
                  <a:lnTo>
                    <a:pt x="23764" y="29519"/>
                  </a:lnTo>
                  <a:lnTo>
                    <a:pt x="21762" y="30679"/>
                  </a:lnTo>
                  <a:lnTo>
                    <a:pt x="21728" y="30645"/>
                  </a:lnTo>
                  <a:lnTo>
                    <a:pt x="21694" y="30611"/>
                  </a:lnTo>
                  <a:lnTo>
                    <a:pt x="21648" y="30600"/>
                  </a:lnTo>
                  <a:lnTo>
                    <a:pt x="21557" y="30600"/>
                  </a:lnTo>
                  <a:lnTo>
                    <a:pt x="21512" y="30623"/>
                  </a:lnTo>
                  <a:lnTo>
                    <a:pt x="21466" y="30645"/>
                  </a:lnTo>
                  <a:lnTo>
                    <a:pt x="21444" y="30679"/>
                  </a:lnTo>
                  <a:lnTo>
                    <a:pt x="19453" y="29530"/>
                  </a:lnTo>
                  <a:lnTo>
                    <a:pt x="19476" y="29485"/>
                  </a:lnTo>
                  <a:lnTo>
                    <a:pt x="19476" y="29439"/>
                  </a:lnTo>
                  <a:lnTo>
                    <a:pt x="19476" y="29394"/>
                  </a:lnTo>
                  <a:lnTo>
                    <a:pt x="19453" y="29348"/>
                  </a:lnTo>
                  <a:lnTo>
                    <a:pt x="19442" y="29314"/>
                  </a:lnTo>
                  <a:lnTo>
                    <a:pt x="19407" y="29269"/>
                  </a:lnTo>
                  <a:lnTo>
                    <a:pt x="19373" y="29246"/>
                  </a:lnTo>
                  <a:lnTo>
                    <a:pt x="19339" y="29223"/>
                  </a:lnTo>
                  <a:lnTo>
                    <a:pt x="19294" y="29201"/>
                  </a:lnTo>
                  <a:lnTo>
                    <a:pt x="19248" y="29201"/>
                  </a:lnTo>
                  <a:lnTo>
                    <a:pt x="19248" y="26937"/>
                  </a:lnTo>
                  <a:lnTo>
                    <a:pt x="19294" y="26937"/>
                  </a:lnTo>
                  <a:lnTo>
                    <a:pt x="19339" y="26914"/>
                  </a:lnTo>
                  <a:lnTo>
                    <a:pt x="19385" y="26891"/>
                  </a:lnTo>
                  <a:lnTo>
                    <a:pt x="19419" y="26857"/>
                  </a:lnTo>
                  <a:lnTo>
                    <a:pt x="19453" y="26823"/>
                  </a:lnTo>
                  <a:lnTo>
                    <a:pt x="19464" y="26778"/>
                  </a:lnTo>
                  <a:lnTo>
                    <a:pt x="19487" y="26732"/>
                  </a:lnTo>
                  <a:lnTo>
                    <a:pt x="19487" y="26687"/>
                  </a:lnTo>
                  <a:lnTo>
                    <a:pt x="19487" y="26630"/>
                  </a:lnTo>
                  <a:lnTo>
                    <a:pt x="19464" y="26573"/>
                  </a:lnTo>
                  <a:lnTo>
                    <a:pt x="21398" y="25458"/>
                  </a:lnTo>
                  <a:close/>
                  <a:moveTo>
                    <a:pt x="2424" y="25458"/>
                  </a:moveTo>
                  <a:lnTo>
                    <a:pt x="2469" y="25504"/>
                  </a:lnTo>
                  <a:lnTo>
                    <a:pt x="2515" y="25549"/>
                  </a:lnTo>
                  <a:lnTo>
                    <a:pt x="2572" y="25572"/>
                  </a:lnTo>
                  <a:lnTo>
                    <a:pt x="2697" y="25572"/>
                  </a:lnTo>
                  <a:lnTo>
                    <a:pt x="2742" y="25549"/>
                  </a:lnTo>
                  <a:lnTo>
                    <a:pt x="2799" y="25515"/>
                  </a:lnTo>
                  <a:lnTo>
                    <a:pt x="2833" y="25469"/>
                  </a:lnTo>
                  <a:lnTo>
                    <a:pt x="4801" y="26596"/>
                  </a:lnTo>
                  <a:lnTo>
                    <a:pt x="4790" y="26641"/>
                  </a:lnTo>
                  <a:lnTo>
                    <a:pt x="4779" y="26687"/>
                  </a:lnTo>
                  <a:lnTo>
                    <a:pt x="4790" y="26721"/>
                  </a:lnTo>
                  <a:lnTo>
                    <a:pt x="4801" y="26766"/>
                  </a:lnTo>
                  <a:lnTo>
                    <a:pt x="4813" y="26800"/>
                  </a:lnTo>
                  <a:lnTo>
                    <a:pt x="4836" y="26835"/>
                  </a:lnTo>
                  <a:lnTo>
                    <a:pt x="4870" y="26857"/>
                  </a:lnTo>
                  <a:lnTo>
                    <a:pt x="4904" y="26880"/>
                  </a:lnTo>
                  <a:lnTo>
                    <a:pt x="4938" y="26891"/>
                  </a:lnTo>
                  <a:lnTo>
                    <a:pt x="4972" y="26903"/>
                  </a:lnTo>
                  <a:lnTo>
                    <a:pt x="4972" y="29235"/>
                  </a:lnTo>
                  <a:lnTo>
                    <a:pt x="4938" y="29246"/>
                  </a:lnTo>
                  <a:lnTo>
                    <a:pt x="4904" y="29257"/>
                  </a:lnTo>
                  <a:lnTo>
                    <a:pt x="4847" y="29303"/>
                  </a:lnTo>
                  <a:lnTo>
                    <a:pt x="4824" y="29326"/>
                  </a:lnTo>
                  <a:lnTo>
                    <a:pt x="4801" y="29360"/>
                  </a:lnTo>
                  <a:lnTo>
                    <a:pt x="4790" y="29405"/>
                  </a:lnTo>
                  <a:lnTo>
                    <a:pt x="4790" y="29439"/>
                  </a:lnTo>
                  <a:lnTo>
                    <a:pt x="4790" y="29474"/>
                  </a:lnTo>
                  <a:lnTo>
                    <a:pt x="4801" y="29519"/>
                  </a:lnTo>
                  <a:lnTo>
                    <a:pt x="2765" y="30691"/>
                  </a:lnTo>
                  <a:lnTo>
                    <a:pt x="2742" y="30657"/>
                  </a:lnTo>
                  <a:lnTo>
                    <a:pt x="2708" y="30645"/>
                  </a:lnTo>
                  <a:lnTo>
                    <a:pt x="2674" y="30623"/>
                  </a:lnTo>
                  <a:lnTo>
                    <a:pt x="2595" y="30623"/>
                  </a:lnTo>
                  <a:lnTo>
                    <a:pt x="2549" y="30645"/>
                  </a:lnTo>
                  <a:lnTo>
                    <a:pt x="2515" y="30668"/>
                  </a:lnTo>
                  <a:lnTo>
                    <a:pt x="2492" y="30691"/>
                  </a:lnTo>
                  <a:lnTo>
                    <a:pt x="501" y="29542"/>
                  </a:lnTo>
                  <a:lnTo>
                    <a:pt x="513" y="29496"/>
                  </a:lnTo>
                  <a:lnTo>
                    <a:pt x="524" y="29439"/>
                  </a:lnTo>
                  <a:lnTo>
                    <a:pt x="513" y="29394"/>
                  </a:lnTo>
                  <a:lnTo>
                    <a:pt x="501" y="29348"/>
                  </a:lnTo>
                  <a:lnTo>
                    <a:pt x="479" y="29303"/>
                  </a:lnTo>
                  <a:lnTo>
                    <a:pt x="445" y="29269"/>
                  </a:lnTo>
                  <a:lnTo>
                    <a:pt x="410" y="29235"/>
                  </a:lnTo>
                  <a:lnTo>
                    <a:pt x="376" y="29212"/>
                  </a:lnTo>
                  <a:lnTo>
                    <a:pt x="331" y="29189"/>
                  </a:lnTo>
                  <a:lnTo>
                    <a:pt x="285" y="29189"/>
                  </a:lnTo>
                  <a:lnTo>
                    <a:pt x="285" y="26869"/>
                  </a:lnTo>
                  <a:lnTo>
                    <a:pt x="342" y="26846"/>
                  </a:lnTo>
                  <a:lnTo>
                    <a:pt x="399" y="26812"/>
                  </a:lnTo>
                  <a:lnTo>
                    <a:pt x="433" y="26755"/>
                  </a:lnTo>
                  <a:lnTo>
                    <a:pt x="445" y="26687"/>
                  </a:lnTo>
                  <a:lnTo>
                    <a:pt x="445" y="26653"/>
                  </a:lnTo>
                  <a:lnTo>
                    <a:pt x="433" y="26618"/>
                  </a:lnTo>
                  <a:lnTo>
                    <a:pt x="2424" y="25458"/>
                  </a:lnTo>
                  <a:close/>
                  <a:moveTo>
                    <a:pt x="26153" y="25447"/>
                  </a:moveTo>
                  <a:lnTo>
                    <a:pt x="26187" y="25492"/>
                  </a:lnTo>
                  <a:lnTo>
                    <a:pt x="26233" y="25526"/>
                  </a:lnTo>
                  <a:lnTo>
                    <a:pt x="26290" y="25549"/>
                  </a:lnTo>
                  <a:lnTo>
                    <a:pt x="26392" y="25549"/>
                  </a:lnTo>
                  <a:lnTo>
                    <a:pt x="26449" y="25526"/>
                  </a:lnTo>
                  <a:lnTo>
                    <a:pt x="26483" y="25492"/>
                  </a:lnTo>
                  <a:lnTo>
                    <a:pt x="26517" y="25458"/>
                  </a:lnTo>
                  <a:lnTo>
                    <a:pt x="28474" y="26584"/>
                  </a:lnTo>
                  <a:lnTo>
                    <a:pt x="28462" y="26630"/>
                  </a:lnTo>
                  <a:lnTo>
                    <a:pt x="28462" y="26687"/>
                  </a:lnTo>
                  <a:lnTo>
                    <a:pt x="28462" y="26732"/>
                  </a:lnTo>
                  <a:lnTo>
                    <a:pt x="28474" y="26778"/>
                  </a:lnTo>
                  <a:lnTo>
                    <a:pt x="28496" y="26812"/>
                  </a:lnTo>
                  <a:lnTo>
                    <a:pt x="28519" y="26857"/>
                  </a:lnTo>
                  <a:lnTo>
                    <a:pt x="28553" y="26880"/>
                  </a:lnTo>
                  <a:lnTo>
                    <a:pt x="28599" y="26914"/>
                  </a:lnTo>
                  <a:lnTo>
                    <a:pt x="28633" y="26926"/>
                  </a:lnTo>
                  <a:lnTo>
                    <a:pt x="28678" y="26937"/>
                  </a:lnTo>
                  <a:lnTo>
                    <a:pt x="28678" y="29257"/>
                  </a:lnTo>
                  <a:lnTo>
                    <a:pt x="28621" y="29280"/>
                  </a:lnTo>
                  <a:lnTo>
                    <a:pt x="28565" y="29314"/>
                  </a:lnTo>
                  <a:lnTo>
                    <a:pt x="28530" y="29371"/>
                  </a:lnTo>
                  <a:lnTo>
                    <a:pt x="28519" y="29439"/>
                  </a:lnTo>
                  <a:lnTo>
                    <a:pt x="28530" y="29496"/>
                  </a:lnTo>
                  <a:lnTo>
                    <a:pt x="26483" y="30679"/>
                  </a:lnTo>
                  <a:lnTo>
                    <a:pt x="26449" y="30657"/>
                  </a:lnTo>
                  <a:lnTo>
                    <a:pt x="26415" y="30634"/>
                  </a:lnTo>
                  <a:lnTo>
                    <a:pt x="26381" y="30623"/>
                  </a:lnTo>
                  <a:lnTo>
                    <a:pt x="26346" y="30611"/>
                  </a:lnTo>
                  <a:lnTo>
                    <a:pt x="26301" y="30623"/>
                  </a:lnTo>
                  <a:lnTo>
                    <a:pt x="26255" y="30634"/>
                  </a:lnTo>
                  <a:lnTo>
                    <a:pt x="26221" y="30657"/>
                  </a:lnTo>
                  <a:lnTo>
                    <a:pt x="26199" y="30691"/>
                  </a:lnTo>
                  <a:lnTo>
                    <a:pt x="24174" y="29519"/>
                  </a:lnTo>
                  <a:lnTo>
                    <a:pt x="24185" y="29485"/>
                  </a:lnTo>
                  <a:lnTo>
                    <a:pt x="24196" y="29439"/>
                  </a:lnTo>
                  <a:lnTo>
                    <a:pt x="24185" y="29394"/>
                  </a:lnTo>
                  <a:lnTo>
                    <a:pt x="24174" y="29360"/>
                  </a:lnTo>
                  <a:lnTo>
                    <a:pt x="24162" y="29326"/>
                  </a:lnTo>
                  <a:lnTo>
                    <a:pt x="24128" y="29292"/>
                  </a:lnTo>
                  <a:lnTo>
                    <a:pt x="24105" y="29269"/>
                  </a:lnTo>
                  <a:lnTo>
                    <a:pt x="24071" y="29246"/>
                  </a:lnTo>
                  <a:lnTo>
                    <a:pt x="24026" y="29235"/>
                  </a:lnTo>
                  <a:lnTo>
                    <a:pt x="23992" y="29223"/>
                  </a:lnTo>
                  <a:lnTo>
                    <a:pt x="23992" y="26914"/>
                  </a:lnTo>
                  <a:lnTo>
                    <a:pt x="24026" y="26903"/>
                  </a:lnTo>
                  <a:lnTo>
                    <a:pt x="24071" y="26891"/>
                  </a:lnTo>
                  <a:lnTo>
                    <a:pt x="24105" y="26869"/>
                  </a:lnTo>
                  <a:lnTo>
                    <a:pt x="24140" y="26835"/>
                  </a:lnTo>
                  <a:lnTo>
                    <a:pt x="24162" y="26812"/>
                  </a:lnTo>
                  <a:lnTo>
                    <a:pt x="24185" y="26766"/>
                  </a:lnTo>
                  <a:lnTo>
                    <a:pt x="24196" y="26732"/>
                  </a:lnTo>
                  <a:lnTo>
                    <a:pt x="24196" y="26687"/>
                  </a:lnTo>
                  <a:lnTo>
                    <a:pt x="24196" y="26641"/>
                  </a:lnTo>
                  <a:lnTo>
                    <a:pt x="24174" y="26596"/>
                  </a:lnTo>
                  <a:lnTo>
                    <a:pt x="26153" y="25447"/>
                  </a:lnTo>
                  <a:close/>
                  <a:moveTo>
                    <a:pt x="9556" y="29553"/>
                  </a:moveTo>
                  <a:lnTo>
                    <a:pt x="9590" y="29599"/>
                  </a:lnTo>
                  <a:lnTo>
                    <a:pt x="9636" y="29633"/>
                  </a:lnTo>
                  <a:lnTo>
                    <a:pt x="9693" y="29656"/>
                  </a:lnTo>
                  <a:lnTo>
                    <a:pt x="9750" y="29667"/>
                  </a:lnTo>
                  <a:lnTo>
                    <a:pt x="9807" y="29656"/>
                  </a:lnTo>
                  <a:lnTo>
                    <a:pt x="9852" y="29633"/>
                  </a:lnTo>
                  <a:lnTo>
                    <a:pt x="9898" y="29599"/>
                  </a:lnTo>
                  <a:lnTo>
                    <a:pt x="9932" y="29565"/>
                  </a:lnTo>
                  <a:lnTo>
                    <a:pt x="11900" y="30702"/>
                  </a:lnTo>
                  <a:lnTo>
                    <a:pt x="11877" y="30736"/>
                  </a:lnTo>
                  <a:lnTo>
                    <a:pt x="11877" y="30793"/>
                  </a:lnTo>
                  <a:lnTo>
                    <a:pt x="11877" y="30839"/>
                  </a:lnTo>
                  <a:lnTo>
                    <a:pt x="11888" y="30873"/>
                  </a:lnTo>
                  <a:lnTo>
                    <a:pt x="11911" y="30918"/>
                  </a:lnTo>
                  <a:lnTo>
                    <a:pt x="11934" y="30952"/>
                  </a:lnTo>
                  <a:lnTo>
                    <a:pt x="11968" y="30975"/>
                  </a:lnTo>
                  <a:lnTo>
                    <a:pt x="12002" y="30998"/>
                  </a:lnTo>
                  <a:lnTo>
                    <a:pt x="12048" y="31021"/>
                  </a:lnTo>
                  <a:lnTo>
                    <a:pt x="12093" y="31032"/>
                  </a:lnTo>
                  <a:lnTo>
                    <a:pt x="12093" y="33364"/>
                  </a:lnTo>
                  <a:lnTo>
                    <a:pt x="12025" y="33387"/>
                  </a:lnTo>
                  <a:lnTo>
                    <a:pt x="11979" y="33421"/>
                  </a:lnTo>
                  <a:lnTo>
                    <a:pt x="11945" y="33478"/>
                  </a:lnTo>
                  <a:lnTo>
                    <a:pt x="11934" y="33546"/>
                  </a:lnTo>
                  <a:lnTo>
                    <a:pt x="11945" y="33603"/>
                  </a:lnTo>
                  <a:lnTo>
                    <a:pt x="9966" y="34752"/>
                  </a:lnTo>
                  <a:lnTo>
                    <a:pt x="9920" y="34706"/>
                  </a:lnTo>
                  <a:lnTo>
                    <a:pt x="9875" y="34661"/>
                  </a:lnTo>
                  <a:lnTo>
                    <a:pt x="9818" y="34638"/>
                  </a:lnTo>
                  <a:lnTo>
                    <a:pt x="9750" y="34638"/>
                  </a:lnTo>
                  <a:lnTo>
                    <a:pt x="9681" y="34649"/>
                  </a:lnTo>
                  <a:lnTo>
                    <a:pt x="9625" y="34672"/>
                  </a:lnTo>
                  <a:lnTo>
                    <a:pt x="9568" y="34706"/>
                  </a:lnTo>
                  <a:lnTo>
                    <a:pt x="9534" y="34752"/>
                  </a:lnTo>
                  <a:lnTo>
                    <a:pt x="7554" y="33614"/>
                  </a:lnTo>
                  <a:lnTo>
                    <a:pt x="7566" y="33546"/>
                  </a:lnTo>
                  <a:lnTo>
                    <a:pt x="7566" y="33512"/>
                  </a:lnTo>
                  <a:lnTo>
                    <a:pt x="7554" y="33478"/>
                  </a:lnTo>
                  <a:lnTo>
                    <a:pt x="7520" y="33421"/>
                  </a:lnTo>
                  <a:lnTo>
                    <a:pt x="7463" y="33375"/>
                  </a:lnTo>
                  <a:lnTo>
                    <a:pt x="7395" y="33353"/>
                  </a:lnTo>
                  <a:lnTo>
                    <a:pt x="7395" y="30987"/>
                  </a:lnTo>
                  <a:lnTo>
                    <a:pt x="7429" y="30987"/>
                  </a:lnTo>
                  <a:lnTo>
                    <a:pt x="7463" y="30964"/>
                  </a:lnTo>
                  <a:lnTo>
                    <a:pt x="7520" y="30918"/>
                  </a:lnTo>
                  <a:lnTo>
                    <a:pt x="7566" y="30861"/>
                  </a:lnTo>
                  <a:lnTo>
                    <a:pt x="7566" y="30827"/>
                  </a:lnTo>
                  <a:lnTo>
                    <a:pt x="7577" y="30793"/>
                  </a:lnTo>
                  <a:lnTo>
                    <a:pt x="7566" y="30748"/>
                  </a:lnTo>
                  <a:lnTo>
                    <a:pt x="7554" y="30714"/>
                  </a:lnTo>
                  <a:lnTo>
                    <a:pt x="9556" y="29553"/>
                  </a:lnTo>
                  <a:close/>
                  <a:moveTo>
                    <a:pt x="14345" y="29530"/>
                  </a:moveTo>
                  <a:lnTo>
                    <a:pt x="14379" y="29565"/>
                  </a:lnTo>
                  <a:lnTo>
                    <a:pt x="14414" y="29587"/>
                  </a:lnTo>
                  <a:lnTo>
                    <a:pt x="14448" y="29599"/>
                  </a:lnTo>
                  <a:lnTo>
                    <a:pt x="14493" y="29610"/>
                  </a:lnTo>
                  <a:lnTo>
                    <a:pt x="14527" y="29599"/>
                  </a:lnTo>
                  <a:lnTo>
                    <a:pt x="14573" y="29587"/>
                  </a:lnTo>
                  <a:lnTo>
                    <a:pt x="14607" y="29565"/>
                  </a:lnTo>
                  <a:lnTo>
                    <a:pt x="14630" y="29542"/>
                  </a:lnTo>
                  <a:lnTo>
                    <a:pt x="16700" y="30736"/>
                  </a:lnTo>
                  <a:lnTo>
                    <a:pt x="16689" y="30793"/>
                  </a:lnTo>
                  <a:lnTo>
                    <a:pt x="16700" y="30850"/>
                  </a:lnTo>
                  <a:lnTo>
                    <a:pt x="16734" y="30896"/>
                  </a:lnTo>
                  <a:lnTo>
                    <a:pt x="16768" y="30941"/>
                  </a:lnTo>
                  <a:lnTo>
                    <a:pt x="16825" y="30952"/>
                  </a:lnTo>
                  <a:lnTo>
                    <a:pt x="16825" y="33353"/>
                  </a:lnTo>
                  <a:lnTo>
                    <a:pt x="16768" y="33375"/>
                  </a:lnTo>
                  <a:lnTo>
                    <a:pt x="16711" y="33421"/>
                  </a:lnTo>
                  <a:lnTo>
                    <a:pt x="16677" y="33478"/>
                  </a:lnTo>
                  <a:lnTo>
                    <a:pt x="16666" y="33546"/>
                  </a:lnTo>
                  <a:lnTo>
                    <a:pt x="16677" y="33603"/>
                  </a:lnTo>
                  <a:lnTo>
                    <a:pt x="14675" y="34763"/>
                  </a:lnTo>
                  <a:lnTo>
                    <a:pt x="14641" y="34718"/>
                  </a:lnTo>
                  <a:lnTo>
                    <a:pt x="14596" y="34684"/>
                  </a:lnTo>
                  <a:lnTo>
                    <a:pt x="14550" y="34672"/>
                  </a:lnTo>
                  <a:lnTo>
                    <a:pt x="14493" y="34661"/>
                  </a:lnTo>
                  <a:lnTo>
                    <a:pt x="14436" y="34672"/>
                  </a:lnTo>
                  <a:lnTo>
                    <a:pt x="14379" y="34695"/>
                  </a:lnTo>
                  <a:lnTo>
                    <a:pt x="14334" y="34729"/>
                  </a:lnTo>
                  <a:lnTo>
                    <a:pt x="14300" y="34763"/>
                  </a:lnTo>
                  <a:lnTo>
                    <a:pt x="12298" y="33614"/>
                  </a:lnTo>
                  <a:lnTo>
                    <a:pt x="12309" y="33580"/>
                  </a:lnTo>
                  <a:lnTo>
                    <a:pt x="12309" y="33546"/>
                  </a:lnTo>
                  <a:lnTo>
                    <a:pt x="12309" y="33512"/>
                  </a:lnTo>
                  <a:lnTo>
                    <a:pt x="12298" y="33478"/>
                  </a:lnTo>
                  <a:lnTo>
                    <a:pt x="12264" y="33421"/>
                  </a:lnTo>
                  <a:lnTo>
                    <a:pt x="12207" y="33375"/>
                  </a:lnTo>
                  <a:lnTo>
                    <a:pt x="12173" y="33364"/>
                  </a:lnTo>
                  <a:lnTo>
                    <a:pt x="12139" y="33353"/>
                  </a:lnTo>
                  <a:lnTo>
                    <a:pt x="12139" y="31032"/>
                  </a:lnTo>
                  <a:lnTo>
                    <a:pt x="12184" y="31021"/>
                  </a:lnTo>
                  <a:lnTo>
                    <a:pt x="12230" y="31009"/>
                  </a:lnTo>
                  <a:lnTo>
                    <a:pt x="12264" y="30987"/>
                  </a:lnTo>
                  <a:lnTo>
                    <a:pt x="12298" y="30952"/>
                  </a:lnTo>
                  <a:lnTo>
                    <a:pt x="12332" y="30918"/>
                  </a:lnTo>
                  <a:lnTo>
                    <a:pt x="12343" y="30884"/>
                  </a:lnTo>
                  <a:lnTo>
                    <a:pt x="12366" y="30839"/>
                  </a:lnTo>
                  <a:lnTo>
                    <a:pt x="12366" y="30793"/>
                  </a:lnTo>
                  <a:lnTo>
                    <a:pt x="12366" y="30736"/>
                  </a:lnTo>
                  <a:lnTo>
                    <a:pt x="12343" y="30691"/>
                  </a:lnTo>
                  <a:lnTo>
                    <a:pt x="14345" y="29530"/>
                  </a:lnTo>
                  <a:close/>
                  <a:moveTo>
                    <a:pt x="23787" y="29553"/>
                  </a:moveTo>
                  <a:lnTo>
                    <a:pt x="23821" y="29599"/>
                  </a:lnTo>
                  <a:lnTo>
                    <a:pt x="23867" y="29633"/>
                  </a:lnTo>
                  <a:lnTo>
                    <a:pt x="23912" y="29656"/>
                  </a:lnTo>
                  <a:lnTo>
                    <a:pt x="23969" y="29667"/>
                  </a:lnTo>
                  <a:lnTo>
                    <a:pt x="24026" y="29656"/>
                  </a:lnTo>
                  <a:lnTo>
                    <a:pt x="24071" y="29633"/>
                  </a:lnTo>
                  <a:lnTo>
                    <a:pt x="24117" y="29599"/>
                  </a:lnTo>
                  <a:lnTo>
                    <a:pt x="24151" y="29565"/>
                  </a:lnTo>
                  <a:lnTo>
                    <a:pt x="26176" y="30736"/>
                  </a:lnTo>
                  <a:lnTo>
                    <a:pt x="26164" y="30793"/>
                  </a:lnTo>
                  <a:lnTo>
                    <a:pt x="26176" y="30850"/>
                  </a:lnTo>
                  <a:lnTo>
                    <a:pt x="26210" y="30896"/>
                  </a:lnTo>
                  <a:lnTo>
                    <a:pt x="26255" y="30941"/>
                  </a:lnTo>
                  <a:lnTo>
                    <a:pt x="26312" y="30964"/>
                  </a:lnTo>
                  <a:lnTo>
                    <a:pt x="26312" y="33330"/>
                  </a:lnTo>
                  <a:lnTo>
                    <a:pt x="26278" y="33341"/>
                  </a:lnTo>
                  <a:lnTo>
                    <a:pt x="26244" y="33364"/>
                  </a:lnTo>
                  <a:lnTo>
                    <a:pt x="26176" y="33409"/>
                  </a:lnTo>
                  <a:lnTo>
                    <a:pt x="26142" y="33466"/>
                  </a:lnTo>
                  <a:lnTo>
                    <a:pt x="26130" y="33500"/>
                  </a:lnTo>
                  <a:lnTo>
                    <a:pt x="26130" y="33546"/>
                  </a:lnTo>
                  <a:lnTo>
                    <a:pt x="26130" y="33580"/>
                  </a:lnTo>
                  <a:lnTo>
                    <a:pt x="26142" y="33614"/>
                  </a:lnTo>
                  <a:lnTo>
                    <a:pt x="24128" y="34775"/>
                  </a:lnTo>
                  <a:lnTo>
                    <a:pt x="24105" y="34740"/>
                  </a:lnTo>
                  <a:lnTo>
                    <a:pt x="24060" y="34718"/>
                  </a:lnTo>
                  <a:lnTo>
                    <a:pt x="24014" y="34706"/>
                  </a:lnTo>
                  <a:lnTo>
                    <a:pt x="23969" y="34695"/>
                  </a:lnTo>
                  <a:lnTo>
                    <a:pt x="23923" y="34706"/>
                  </a:lnTo>
                  <a:lnTo>
                    <a:pt x="23878" y="34718"/>
                  </a:lnTo>
                  <a:lnTo>
                    <a:pt x="23844" y="34752"/>
                  </a:lnTo>
                  <a:lnTo>
                    <a:pt x="23810" y="34786"/>
                  </a:lnTo>
                  <a:lnTo>
                    <a:pt x="21808" y="33626"/>
                  </a:lnTo>
                  <a:lnTo>
                    <a:pt x="21819" y="33591"/>
                  </a:lnTo>
                  <a:lnTo>
                    <a:pt x="21819" y="33546"/>
                  </a:lnTo>
                  <a:lnTo>
                    <a:pt x="21819" y="33500"/>
                  </a:lnTo>
                  <a:lnTo>
                    <a:pt x="21808" y="33466"/>
                  </a:lnTo>
                  <a:lnTo>
                    <a:pt x="21785" y="33421"/>
                  </a:lnTo>
                  <a:lnTo>
                    <a:pt x="21762" y="33398"/>
                  </a:lnTo>
                  <a:lnTo>
                    <a:pt x="21728" y="33364"/>
                  </a:lnTo>
                  <a:lnTo>
                    <a:pt x="21694" y="33341"/>
                  </a:lnTo>
                  <a:lnTo>
                    <a:pt x="21660" y="33330"/>
                  </a:lnTo>
                  <a:lnTo>
                    <a:pt x="21614" y="33330"/>
                  </a:lnTo>
                  <a:lnTo>
                    <a:pt x="21614" y="30975"/>
                  </a:lnTo>
                  <a:lnTo>
                    <a:pt x="21648" y="30975"/>
                  </a:lnTo>
                  <a:lnTo>
                    <a:pt x="21682" y="30964"/>
                  </a:lnTo>
                  <a:lnTo>
                    <a:pt x="21739" y="30918"/>
                  </a:lnTo>
                  <a:lnTo>
                    <a:pt x="21785" y="30861"/>
                  </a:lnTo>
                  <a:lnTo>
                    <a:pt x="21796" y="30827"/>
                  </a:lnTo>
                  <a:lnTo>
                    <a:pt x="21796" y="30793"/>
                  </a:lnTo>
                  <a:lnTo>
                    <a:pt x="21796" y="30748"/>
                  </a:lnTo>
                  <a:lnTo>
                    <a:pt x="21785" y="30714"/>
                  </a:lnTo>
                  <a:lnTo>
                    <a:pt x="23787" y="29553"/>
                  </a:lnTo>
                  <a:close/>
                  <a:moveTo>
                    <a:pt x="28553" y="29542"/>
                  </a:moveTo>
                  <a:lnTo>
                    <a:pt x="28576" y="29576"/>
                  </a:lnTo>
                  <a:lnTo>
                    <a:pt x="28621" y="29610"/>
                  </a:lnTo>
                  <a:lnTo>
                    <a:pt x="28667" y="29621"/>
                  </a:lnTo>
                  <a:lnTo>
                    <a:pt x="28712" y="29633"/>
                  </a:lnTo>
                  <a:lnTo>
                    <a:pt x="28758" y="29621"/>
                  </a:lnTo>
                  <a:lnTo>
                    <a:pt x="28803" y="29610"/>
                  </a:lnTo>
                  <a:lnTo>
                    <a:pt x="28838" y="29587"/>
                  </a:lnTo>
                  <a:lnTo>
                    <a:pt x="28872" y="29553"/>
                  </a:lnTo>
                  <a:lnTo>
                    <a:pt x="30828" y="30679"/>
                  </a:lnTo>
                  <a:lnTo>
                    <a:pt x="30817" y="30736"/>
                  </a:lnTo>
                  <a:lnTo>
                    <a:pt x="30817" y="30793"/>
                  </a:lnTo>
                  <a:lnTo>
                    <a:pt x="30817" y="30839"/>
                  </a:lnTo>
                  <a:lnTo>
                    <a:pt x="30828" y="30884"/>
                  </a:lnTo>
                  <a:lnTo>
                    <a:pt x="30851" y="30930"/>
                  </a:lnTo>
                  <a:lnTo>
                    <a:pt x="30885" y="30964"/>
                  </a:lnTo>
                  <a:lnTo>
                    <a:pt x="30919" y="30998"/>
                  </a:lnTo>
                  <a:lnTo>
                    <a:pt x="30953" y="31032"/>
                  </a:lnTo>
                  <a:lnTo>
                    <a:pt x="30999" y="31043"/>
                  </a:lnTo>
                  <a:lnTo>
                    <a:pt x="31056" y="31055"/>
                  </a:lnTo>
                  <a:lnTo>
                    <a:pt x="31056" y="33330"/>
                  </a:lnTo>
                  <a:lnTo>
                    <a:pt x="31010" y="33330"/>
                  </a:lnTo>
                  <a:lnTo>
                    <a:pt x="30976" y="33353"/>
                  </a:lnTo>
                  <a:lnTo>
                    <a:pt x="30942" y="33375"/>
                  </a:lnTo>
                  <a:lnTo>
                    <a:pt x="30919" y="33398"/>
                  </a:lnTo>
                  <a:lnTo>
                    <a:pt x="30885" y="33432"/>
                  </a:lnTo>
                  <a:lnTo>
                    <a:pt x="30874" y="33466"/>
                  </a:lnTo>
                  <a:lnTo>
                    <a:pt x="30862" y="33500"/>
                  </a:lnTo>
                  <a:lnTo>
                    <a:pt x="30862" y="33546"/>
                  </a:lnTo>
                  <a:lnTo>
                    <a:pt x="30862" y="33580"/>
                  </a:lnTo>
                  <a:lnTo>
                    <a:pt x="30874" y="33626"/>
                  </a:lnTo>
                  <a:lnTo>
                    <a:pt x="28872" y="34775"/>
                  </a:lnTo>
                  <a:lnTo>
                    <a:pt x="28838" y="34740"/>
                  </a:lnTo>
                  <a:lnTo>
                    <a:pt x="28803" y="34718"/>
                  </a:lnTo>
                  <a:lnTo>
                    <a:pt x="28758" y="34695"/>
                  </a:lnTo>
                  <a:lnTo>
                    <a:pt x="28656" y="34695"/>
                  </a:lnTo>
                  <a:lnTo>
                    <a:pt x="28610" y="34718"/>
                  </a:lnTo>
                  <a:lnTo>
                    <a:pt x="28576" y="34740"/>
                  </a:lnTo>
                  <a:lnTo>
                    <a:pt x="28542" y="34786"/>
                  </a:lnTo>
                  <a:lnTo>
                    <a:pt x="26540" y="33626"/>
                  </a:lnTo>
                  <a:lnTo>
                    <a:pt x="26551" y="33591"/>
                  </a:lnTo>
                  <a:lnTo>
                    <a:pt x="26551" y="33546"/>
                  </a:lnTo>
                  <a:lnTo>
                    <a:pt x="26551" y="33500"/>
                  </a:lnTo>
                  <a:lnTo>
                    <a:pt x="26540" y="33466"/>
                  </a:lnTo>
                  <a:lnTo>
                    <a:pt x="26517" y="33432"/>
                  </a:lnTo>
                  <a:lnTo>
                    <a:pt x="26494" y="33398"/>
                  </a:lnTo>
                  <a:lnTo>
                    <a:pt x="26472" y="33375"/>
                  </a:lnTo>
                  <a:lnTo>
                    <a:pt x="26437" y="33353"/>
                  </a:lnTo>
                  <a:lnTo>
                    <a:pt x="26392" y="33341"/>
                  </a:lnTo>
                  <a:lnTo>
                    <a:pt x="26358" y="33330"/>
                  </a:lnTo>
                  <a:lnTo>
                    <a:pt x="26358" y="30964"/>
                  </a:lnTo>
                  <a:lnTo>
                    <a:pt x="26415" y="30941"/>
                  </a:lnTo>
                  <a:lnTo>
                    <a:pt x="26472" y="30907"/>
                  </a:lnTo>
                  <a:lnTo>
                    <a:pt x="26506" y="30850"/>
                  </a:lnTo>
                  <a:lnTo>
                    <a:pt x="26517" y="30793"/>
                  </a:lnTo>
                  <a:lnTo>
                    <a:pt x="26506" y="30725"/>
                  </a:lnTo>
                  <a:lnTo>
                    <a:pt x="28553" y="29542"/>
                  </a:lnTo>
                  <a:close/>
                  <a:moveTo>
                    <a:pt x="7531" y="33648"/>
                  </a:moveTo>
                  <a:lnTo>
                    <a:pt x="9511" y="34797"/>
                  </a:lnTo>
                  <a:lnTo>
                    <a:pt x="9499" y="34843"/>
                  </a:lnTo>
                  <a:lnTo>
                    <a:pt x="9488" y="34900"/>
                  </a:lnTo>
                  <a:lnTo>
                    <a:pt x="9499" y="34945"/>
                  </a:lnTo>
                  <a:lnTo>
                    <a:pt x="9511" y="34991"/>
                  </a:lnTo>
                  <a:lnTo>
                    <a:pt x="9534" y="35025"/>
                  </a:lnTo>
                  <a:lnTo>
                    <a:pt x="9556" y="35070"/>
                  </a:lnTo>
                  <a:lnTo>
                    <a:pt x="9590" y="35093"/>
                  </a:lnTo>
                  <a:lnTo>
                    <a:pt x="9625" y="35127"/>
                  </a:lnTo>
                  <a:lnTo>
                    <a:pt x="9670" y="35139"/>
                  </a:lnTo>
                  <a:lnTo>
                    <a:pt x="9716" y="35150"/>
                  </a:lnTo>
                  <a:lnTo>
                    <a:pt x="9716" y="37425"/>
                  </a:lnTo>
                  <a:lnTo>
                    <a:pt x="9681" y="37425"/>
                  </a:lnTo>
                  <a:lnTo>
                    <a:pt x="9636" y="37448"/>
                  </a:lnTo>
                  <a:lnTo>
                    <a:pt x="9602" y="37470"/>
                  </a:lnTo>
                  <a:lnTo>
                    <a:pt x="9568" y="37493"/>
                  </a:lnTo>
                  <a:lnTo>
                    <a:pt x="9545" y="37527"/>
                  </a:lnTo>
                  <a:lnTo>
                    <a:pt x="9534" y="37561"/>
                  </a:lnTo>
                  <a:lnTo>
                    <a:pt x="9522" y="37607"/>
                  </a:lnTo>
                  <a:lnTo>
                    <a:pt x="9511" y="37652"/>
                  </a:lnTo>
                  <a:lnTo>
                    <a:pt x="9522" y="37698"/>
                  </a:lnTo>
                  <a:lnTo>
                    <a:pt x="9534" y="37732"/>
                  </a:lnTo>
                  <a:lnTo>
                    <a:pt x="7588" y="38847"/>
                  </a:lnTo>
                  <a:lnTo>
                    <a:pt x="7554" y="38801"/>
                  </a:lnTo>
                  <a:lnTo>
                    <a:pt x="7497" y="38767"/>
                  </a:lnTo>
                  <a:lnTo>
                    <a:pt x="7440" y="38745"/>
                  </a:lnTo>
                  <a:lnTo>
                    <a:pt x="7372" y="38733"/>
                  </a:lnTo>
                  <a:lnTo>
                    <a:pt x="7304" y="38745"/>
                  </a:lnTo>
                  <a:lnTo>
                    <a:pt x="7236" y="38767"/>
                  </a:lnTo>
                  <a:lnTo>
                    <a:pt x="7190" y="38801"/>
                  </a:lnTo>
                  <a:lnTo>
                    <a:pt x="7145" y="38847"/>
                  </a:lnTo>
                  <a:lnTo>
                    <a:pt x="5165" y="37709"/>
                  </a:lnTo>
                  <a:lnTo>
                    <a:pt x="5177" y="37652"/>
                  </a:lnTo>
                  <a:lnTo>
                    <a:pt x="5165" y="37584"/>
                  </a:lnTo>
                  <a:lnTo>
                    <a:pt x="5131" y="37539"/>
                  </a:lnTo>
                  <a:lnTo>
                    <a:pt x="5086" y="37493"/>
                  </a:lnTo>
                  <a:lnTo>
                    <a:pt x="5018" y="37482"/>
                  </a:lnTo>
                  <a:lnTo>
                    <a:pt x="5018" y="35127"/>
                  </a:lnTo>
                  <a:lnTo>
                    <a:pt x="5063" y="35127"/>
                  </a:lnTo>
                  <a:lnTo>
                    <a:pt x="5109" y="35104"/>
                  </a:lnTo>
                  <a:lnTo>
                    <a:pt x="5143" y="35082"/>
                  </a:lnTo>
                  <a:lnTo>
                    <a:pt x="5177" y="35059"/>
                  </a:lnTo>
                  <a:lnTo>
                    <a:pt x="5200" y="35025"/>
                  </a:lnTo>
                  <a:lnTo>
                    <a:pt x="5222" y="34979"/>
                  </a:lnTo>
                  <a:lnTo>
                    <a:pt x="5234" y="34945"/>
                  </a:lnTo>
                  <a:lnTo>
                    <a:pt x="5234" y="34900"/>
                  </a:lnTo>
                  <a:lnTo>
                    <a:pt x="5234" y="34843"/>
                  </a:lnTo>
                  <a:lnTo>
                    <a:pt x="5222" y="34797"/>
                  </a:lnTo>
                  <a:lnTo>
                    <a:pt x="7213" y="33648"/>
                  </a:lnTo>
                  <a:lnTo>
                    <a:pt x="7236" y="33682"/>
                  </a:lnTo>
                  <a:lnTo>
                    <a:pt x="7281" y="33717"/>
                  </a:lnTo>
                  <a:lnTo>
                    <a:pt x="7327" y="33728"/>
                  </a:lnTo>
                  <a:lnTo>
                    <a:pt x="7372" y="33739"/>
                  </a:lnTo>
                  <a:lnTo>
                    <a:pt x="7418" y="33728"/>
                  </a:lnTo>
                  <a:lnTo>
                    <a:pt x="7463" y="33717"/>
                  </a:lnTo>
                  <a:lnTo>
                    <a:pt x="7497" y="33694"/>
                  </a:lnTo>
                  <a:lnTo>
                    <a:pt x="7531" y="33648"/>
                  </a:lnTo>
                  <a:close/>
                  <a:moveTo>
                    <a:pt x="21409" y="33660"/>
                  </a:moveTo>
                  <a:lnTo>
                    <a:pt x="21444" y="33705"/>
                  </a:lnTo>
                  <a:lnTo>
                    <a:pt x="21489" y="33739"/>
                  </a:lnTo>
                  <a:lnTo>
                    <a:pt x="21546" y="33762"/>
                  </a:lnTo>
                  <a:lnTo>
                    <a:pt x="21660" y="33762"/>
                  </a:lnTo>
                  <a:lnTo>
                    <a:pt x="21705" y="33739"/>
                  </a:lnTo>
                  <a:lnTo>
                    <a:pt x="21751" y="33705"/>
                  </a:lnTo>
                  <a:lnTo>
                    <a:pt x="21785" y="33671"/>
                  </a:lnTo>
                  <a:lnTo>
                    <a:pt x="23787" y="34831"/>
                  </a:lnTo>
                  <a:lnTo>
                    <a:pt x="23776" y="34900"/>
                  </a:lnTo>
                  <a:lnTo>
                    <a:pt x="23787" y="34968"/>
                  </a:lnTo>
                  <a:lnTo>
                    <a:pt x="23821" y="35025"/>
                  </a:lnTo>
                  <a:lnTo>
                    <a:pt x="23878" y="35070"/>
                  </a:lnTo>
                  <a:lnTo>
                    <a:pt x="23946" y="35093"/>
                  </a:lnTo>
                  <a:lnTo>
                    <a:pt x="23946" y="37482"/>
                  </a:lnTo>
                  <a:lnTo>
                    <a:pt x="23889" y="37505"/>
                  </a:lnTo>
                  <a:lnTo>
                    <a:pt x="23844" y="37539"/>
                  </a:lnTo>
                  <a:lnTo>
                    <a:pt x="23810" y="37596"/>
                  </a:lnTo>
                  <a:lnTo>
                    <a:pt x="23798" y="37652"/>
                  </a:lnTo>
                  <a:lnTo>
                    <a:pt x="23810" y="37698"/>
                  </a:lnTo>
                  <a:lnTo>
                    <a:pt x="21819" y="38847"/>
                  </a:lnTo>
                  <a:lnTo>
                    <a:pt x="21773" y="38801"/>
                  </a:lnTo>
                  <a:lnTo>
                    <a:pt x="21728" y="38767"/>
                  </a:lnTo>
                  <a:lnTo>
                    <a:pt x="21671" y="38745"/>
                  </a:lnTo>
                  <a:lnTo>
                    <a:pt x="21603" y="38733"/>
                  </a:lnTo>
                  <a:lnTo>
                    <a:pt x="21535" y="38745"/>
                  </a:lnTo>
                  <a:lnTo>
                    <a:pt x="21478" y="38767"/>
                  </a:lnTo>
                  <a:lnTo>
                    <a:pt x="21421" y="38801"/>
                  </a:lnTo>
                  <a:lnTo>
                    <a:pt x="21375" y="38858"/>
                  </a:lnTo>
                  <a:lnTo>
                    <a:pt x="19453" y="37744"/>
                  </a:lnTo>
                  <a:lnTo>
                    <a:pt x="19464" y="37698"/>
                  </a:lnTo>
                  <a:lnTo>
                    <a:pt x="19476" y="37652"/>
                  </a:lnTo>
                  <a:lnTo>
                    <a:pt x="19464" y="37607"/>
                  </a:lnTo>
                  <a:lnTo>
                    <a:pt x="19453" y="37561"/>
                  </a:lnTo>
                  <a:lnTo>
                    <a:pt x="19430" y="37516"/>
                  </a:lnTo>
                  <a:lnTo>
                    <a:pt x="19407" y="37482"/>
                  </a:lnTo>
                  <a:lnTo>
                    <a:pt x="19373" y="37459"/>
                  </a:lnTo>
                  <a:lnTo>
                    <a:pt x="19339" y="37436"/>
                  </a:lnTo>
                  <a:lnTo>
                    <a:pt x="19294" y="37414"/>
                  </a:lnTo>
                  <a:lnTo>
                    <a:pt x="19248" y="37414"/>
                  </a:lnTo>
                  <a:lnTo>
                    <a:pt x="19248" y="35104"/>
                  </a:lnTo>
                  <a:lnTo>
                    <a:pt x="19282" y="35104"/>
                  </a:lnTo>
                  <a:lnTo>
                    <a:pt x="19328" y="35082"/>
                  </a:lnTo>
                  <a:lnTo>
                    <a:pt x="19362" y="35070"/>
                  </a:lnTo>
                  <a:lnTo>
                    <a:pt x="19385" y="35036"/>
                  </a:lnTo>
                  <a:lnTo>
                    <a:pt x="19407" y="35013"/>
                  </a:lnTo>
                  <a:lnTo>
                    <a:pt x="19430" y="34979"/>
                  </a:lnTo>
                  <a:lnTo>
                    <a:pt x="19442" y="34934"/>
                  </a:lnTo>
                  <a:lnTo>
                    <a:pt x="19442" y="34900"/>
                  </a:lnTo>
                  <a:lnTo>
                    <a:pt x="19442" y="34854"/>
                  </a:lnTo>
                  <a:lnTo>
                    <a:pt x="19430" y="34809"/>
                  </a:lnTo>
                  <a:lnTo>
                    <a:pt x="21409" y="33660"/>
                  </a:lnTo>
                  <a:close/>
                  <a:moveTo>
                    <a:pt x="26164" y="33660"/>
                  </a:moveTo>
                  <a:lnTo>
                    <a:pt x="26199" y="33705"/>
                  </a:lnTo>
                  <a:lnTo>
                    <a:pt x="26233" y="33728"/>
                  </a:lnTo>
                  <a:lnTo>
                    <a:pt x="26290" y="33751"/>
                  </a:lnTo>
                  <a:lnTo>
                    <a:pt x="26346" y="33762"/>
                  </a:lnTo>
                  <a:lnTo>
                    <a:pt x="26392" y="33751"/>
                  </a:lnTo>
                  <a:lnTo>
                    <a:pt x="26449" y="33739"/>
                  </a:lnTo>
                  <a:lnTo>
                    <a:pt x="26483" y="33705"/>
                  </a:lnTo>
                  <a:lnTo>
                    <a:pt x="26517" y="33671"/>
                  </a:lnTo>
                  <a:lnTo>
                    <a:pt x="28519" y="34820"/>
                  </a:lnTo>
                  <a:lnTo>
                    <a:pt x="28519" y="34854"/>
                  </a:lnTo>
                  <a:lnTo>
                    <a:pt x="28508" y="34900"/>
                  </a:lnTo>
                  <a:lnTo>
                    <a:pt x="28519" y="34934"/>
                  </a:lnTo>
                  <a:lnTo>
                    <a:pt x="28519" y="34968"/>
                  </a:lnTo>
                  <a:lnTo>
                    <a:pt x="28565" y="35025"/>
                  </a:lnTo>
                  <a:lnTo>
                    <a:pt x="28610" y="35070"/>
                  </a:lnTo>
                  <a:lnTo>
                    <a:pt x="28678" y="35093"/>
                  </a:lnTo>
                  <a:lnTo>
                    <a:pt x="28678" y="37402"/>
                  </a:lnTo>
                  <a:lnTo>
                    <a:pt x="28633" y="37414"/>
                  </a:lnTo>
                  <a:lnTo>
                    <a:pt x="28599" y="37436"/>
                  </a:lnTo>
                  <a:lnTo>
                    <a:pt x="28553" y="37459"/>
                  </a:lnTo>
                  <a:lnTo>
                    <a:pt x="28530" y="37482"/>
                  </a:lnTo>
                  <a:lnTo>
                    <a:pt x="28496" y="37516"/>
                  </a:lnTo>
                  <a:lnTo>
                    <a:pt x="28485" y="37561"/>
                  </a:lnTo>
                  <a:lnTo>
                    <a:pt x="28462" y="37607"/>
                  </a:lnTo>
                  <a:lnTo>
                    <a:pt x="28462" y="37652"/>
                  </a:lnTo>
                  <a:lnTo>
                    <a:pt x="28462" y="37698"/>
                  </a:lnTo>
                  <a:lnTo>
                    <a:pt x="28485" y="37744"/>
                  </a:lnTo>
                  <a:lnTo>
                    <a:pt x="26563" y="38847"/>
                  </a:lnTo>
                  <a:lnTo>
                    <a:pt x="26517" y="38801"/>
                  </a:lnTo>
                  <a:lnTo>
                    <a:pt x="26472" y="38767"/>
                  </a:lnTo>
                  <a:lnTo>
                    <a:pt x="26403" y="38745"/>
                  </a:lnTo>
                  <a:lnTo>
                    <a:pt x="26346" y="38733"/>
                  </a:lnTo>
                  <a:lnTo>
                    <a:pt x="26278" y="38745"/>
                  </a:lnTo>
                  <a:lnTo>
                    <a:pt x="26210" y="38767"/>
                  </a:lnTo>
                  <a:lnTo>
                    <a:pt x="26153" y="38801"/>
                  </a:lnTo>
                  <a:lnTo>
                    <a:pt x="26119" y="38858"/>
                  </a:lnTo>
                  <a:lnTo>
                    <a:pt x="24128" y="37709"/>
                  </a:lnTo>
                  <a:lnTo>
                    <a:pt x="24140" y="37652"/>
                  </a:lnTo>
                  <a:lnTo>
                    <a:pt x="24128" y="37584"/>
                  </a:lnTo>
                  <a:lnTo>
                    <a:pt x="24094" y="37539"/>
                  </a:lnTo>
                  <a:lnTo>
                    <a:pt x="24049" y="37505"/>
                  </a:lnTo>
                  <a:lnTo>
                    <a:pt x="23992" y="37482"/>
                  </a:lnTo>
                  <a:lnTo>
                    <a:pt x="23992" y="35093"/>
                  </a:lnTo>
                  <a:lnTo>
                    <a:pt x="24026" y="35082"/>
                  </a:lnTo>
                  <a:lnTo>
                    <a:pt x="24060" y="35070"/>
                  </a:lnTo>
                  <a:lnTo>
                    <a:pt x="24117" y="35025"/>
                  </a:lnTo>
                  <a:lnTo>
                    <a:pt x="24151" y="34968"/>
                  </a:lnTo>
                  <a:lnTo>
                    <a:pt x="24162" y="34934"/>
                  </a:lnTo>
                  <a:lnTo>
                    <a:pt x="24174" y="34900"/>
                  </a:lnTo>
                  <a:lnTo>
                    <a:pt x="24162" y="34854"/>
                  </a:lnTo>
                  <a:lnTo>
                    <a:pt x="24151" y="34820"/>
                  </a:lnTo>
                  <a:lnTo>
                    <a:pt x="26164" y="33660"/>
                  </a:lnTo>
                  <a:close/>
                  <a:moveTo>
                    <a:pt x="35617" y="33671"/>
                  </a:moveTo>
                  <a:lnTo>
                    <a:pt x="35651" y="33717"/>
                  </a:lnTo>
                  <a:lnTo>
                    <a:pt x="35708" y="33751"/>
                  </a:lnTo>
                  <a:lnTo>
                    <a:pt x="35765" y="33773"/>
                  </a:lnTo>
                  <a:lnTo>
                    <a:pt x="35822" y="33785"/>
                  </a:lnTo>
                  <a:lnTo>
                    <a:pt x="35879" y="33773"/>
                  </a:lnTo>
                  <a:lnTo>
                    <a:pt x="35936" y="33751"/>
                  </a:lnTo>
                  <a:lnTo>
                    <a:pt x="35981" y="33717"/>
                  </a:lnTo>
                  <a:lnTo>
                    <a:pt x="36015" y="33682"/>
                  </a:lnTo>
                  <a:lnTo>
                    <a:pt x="38006" y="34820"/>
                  </a:lnTo>
                  <a:lnTo>
                    <a:pt x="37995" y="34854"/>
                  </a:lnTo>
                  <a:lnTo>
                    <a:pt x="37995" y="34900"/>
                  </a:lnTo>
                  <a:lnTo>
                    <a:pt x="38006" y="34968"/>
                  </a:lnTo>
                  <a:lnTo>
                    <a:pt x="38040" y="35025"/>
                  </a:lnTo>
                  <a:lnTo>
                    <a:pt x="38097" y="35070"/>
                  </a:lnTo>
                  <a:lnTo>
                    <a:pt x="38165" y="35093"/>
                  </a:lnTo>
                  <a:lnTo>
                    <a:pt x="38165" y="37436"/>
                  </a:lnTo>
                  <a:lnTo>
                    <a:pt x="38120" y="37448"/>
                  </a:lnTo>
                  <a:lnTo>
                    <a:pt x="38086" y="37459"/>
                  </a:lnTo>
                  <a:lnTo>
                    <a:pt x="38029" y="37505"/>
                  </a:lnTo>
                  <a:lnTo>
                    <a:pt x="38006" y="37539"/>
                  </a:lnTo>
                  <a:lnTo>
                    <a:pt x="37983" y="37573"/>
                  </a:lnTo>
                  <a:lnTo>
                    <a:pt x="37972" y="37607"/>
                  </a:lnTo>
                  <a:lnTo>
                    <a:pt x="37972" y="37652"/>
                  </a:lnTo>
                  <a:lnTo>
                    <a:pt x="37972" y="37687"/>
                  </a:lnTo>
                  <a:lnTo>
                    <a:pt x="37983" y="37732"/>
                  </a:lnTo>
                  <a:lnTo>
                    <a:pt x="36027" y="38858"/>
                  </a:lnTo>
                  <a:lnTo>
                    <a:pt x="35981" y="38813"/>
                  </a:lnTo>
                  <a:lnTo>
                    <a:pt x="35936" y="38779"/>
                  </a:lnTo>
                  <a:lnTo>
                    <a:pt x="35879" y="38767"/>
                  </a:lnTo>
                  <a:lnTo>
                    <a:pt x="35822" y="38756"/>
                  </a:lnTo>
                  <a:lnTo>
                    <a:pt x="35765" y="38767"/>
                  </a:lnTo>
                  <a:lnTo>
                    <a:pt x="35708" y="38790"/>
                  </a:lnTo>
                  <a:lnTo>
                    <a:pt x="35651" y="38824"/>
                  </a:lnTo>
                  <a:lnTo>
                    <a:pt x="35617" y="38870"/>
                  </a:lnTo>
                  <a:lnTo>
                    <a:pt x="33649" y="37732"/>
                  </a:lnTo>
                  <a:lnTo>
                    <a:pt x="33661" y="37687"/>
                  </a:lnTo>
                  <a:lnTo>
                    <a:pt x="33661" y="37652"/>
                  </a:lnTo>
                  <a:lnTo>
                    <a:pt x="33661" y="37607"/>
                  </a:lnTo>
                  <a:lnTo>
                    <a:pt x="33649" y="37573"/>
                  </a:lnTo>
                  <a:lnTo>
                    <a:pt x="33627" y="37539"/>
                  </a:lnTo>
                  <a:lnTo>
                    <a:pt x="33604" y="37505"/>
                  </a:lnTo>
                  <a:lnTo>
                    <a:pt x="33581" y="37482"/>
                  </a:lnTo>
                  <a:lnTo>
                    <a:pt x="33547" y="37459"/>
                  </a:lnTo>
                  <a:lnTo>
                    <a:pt x="33513" y="37448"/>
                  </a:lnTo>
                  <a:lnTo>
                    <a:pt x="33467" y="37448"/>
                  </a:lnTo>
                  <a:lnTo>
                    <a:pt x="33467" y="35093"/>
                  </a:lnTo>
                  <a:lnTo>
                    <a:pt x="33502" y="35082"/>
                  </a:lnTo>
                  <a:lnTo>
                    <a:pt x="33536" y="35070"/>
                  </a:lnTo>
                  <a:lnTo>
                    <a:pt x="33593" y="35025"/>
                  </a:lnTo>
                  <a:lnTo>
                    <a:pt x="33638" y="34968"/>
                  </a:lnTo>
                  <a:lnTo>
                    <a:pt x="33649" y="34934"/>
                  </a:lnTo>
                  <a:lnTo>
                    <a:pt x="33649" y="34900"/>
                  </a:lnTo>
                  <a:lnTo>
                    <a:pt x="33649" y="34854"/>
                  </a:lnTo>
                  <a:lnTo>
                    <a:pt x="33638" y="34820"/>
                  </a:lnTo>
                  <a:lnTo>
                    <a:pt x="35617" y="33671"/>
                  </a:lnTo>
                  <a:close/>
                  <a:moveTo>
                    <a:pt x="11957" y="33648"/>
                  </a:moveTo>
                  <a:lnTo>
                    <a:pt x="11991" y="33682"/>
                  </a:lnTo>
                  <a:lnTo>
                    <a:pt x="12025" y="33705"/>
                  </a:lnTo>
                  <a:lnTo>
                    <a:pt x="12070" y="33728"/>
                  </a:lnTo>
                  <a:lnTo>
                    <a:pt x="12127" y="33739"/>
                  </a:lnTo>
                  <a:lnTo>
                    <a:pt x="12173" y="33728"/>
                  </a:lnTo>
                  <a:lnTo>
                    <a:pt x="12207" y="33717"/>
                  </a:lnTo>
                  <a:lnTo>
                    <a:pt x="12252" y="33682"/>
                  </a:lnTo>
                  <a:lnTo>
                    <a:pt x="12275" y="33660"/>
                  </a:lnTo>
                  <a:lnTo>
                    <a:pt x="14277" y="34809"/>
                  </a:lnTo>
                  <a:lnTo>
                    <a:pt x="14266" y="34854"/>
                  </a:lnTo>
                  <a:lnTo>
                    <a:pt x="14254" y="34900"/>
                  </a:lnTo>
                  <a:lnTo>
                    <a:pt x="14266" y="34934"/>
                  </a:lnTo>
                  <a:lnTo>
                    <a:pt x="14277" y="34979"/>
                  </a:lnTo>
                  <a:lnTo>
                    <a:pt x="14288" y="35013"/>
                  </a:lnTo>
                  <a:lnTo>
                    <a:pt x="14323" y="35048"/>
                  </a:lnTo>
                  <a:lnTo>
                    <a:pt x="14345" y="35070"/>
                  </a:lnTo>
                  <a:lnTo>
                    <a:pt x="14379" y="35093"/>
                  </a:lnTo>
                  <a:lnTo>
                    <a:pt x="14414" y="35116"/>
                  </a:lnTo>
                  <a:lnTo>
                    <a:pt x="14459" y="35127"/>
                  </a:lnTo>
                  <a:lnTo>
                    <a:pt x="14459" y="37470"/>
                  </a:lnTo>
                  <a:lnTo>
                    <a:pt x="14402" y="37493"/>
                  </a:lnTo>
                  <a:lnTo>
                    <a:pt x="14357" y="37539"/>
                  </a:lnTo>
                  <a:lnTo>
                    <a:pt x="14323" y="37584"/>
                  </a:lnTo>
                  <a:lnTo>
                    <a:pt x="14311" y="37652"/>
                  </a:lnTo>
                  <a:lnTo>
                    <a:pt x="14323" y="37709"/>
                  </a:lnTo>
                  <a:lnTo>
                    <a:pt x="12286" y="38881"/>
                  </a:lnTo>
                  <a:lnTo>
                    <a:pt x="12252" y="38847"/>
                  </a:lnTo>
                  <a:lnTo>
                    <a:pt x="12218" y="38813"/>
                  </a:lnTo>
                  <a:lnTo>
                    <a:pt x="12173" y="38801"/>
                  </a:lnTo>
                  <a:lnTo>
                    <a:pt x="12127" y="38790"/>
                  </a:lnTo>
                  <a:lnTo>
                    <a:pt x="12070" y="38801"/>
                  </a:lnTo>
                  <a:lnTo>
                    <a:pt x="12025" y="38824"/>
                  </a:lnTo>
                  <a:lnTo>
                    <a:pt x="11979" y="38847"/>
                  </a:lnTo>
                  <a:lnTo>
                    <a:pt x="11945" y="38892"/>
                  </a:lnTo>
                  <a:lnTo>
                    <a:pt x="9966" y="37744"/>
                  </a:lnTo>
                  <a:lnTo>
                    <a:pt x="9977" y="37698"/>
                  </a:lnTo>
                  <a:lnTo>
                    <a:pt x="9989" y="37652"/>
                  </a:lnTo>
                  <a:lnTo>
                    <a:pt x="9977" y="37607"/>
                  </a:lnTo>
                  <a:lnTo>
                    <a:pt x="9966" y="37561"/>
                  </a:lnTo>
                  <a:lnTo>
                    <a:pt x="9943" y="37527"/>
                  </a:lnTo>
                  <a:lnTo>
                    <a:pt x="9920" y="37493"/>
                  </a:lnTo>
                  <a:lnTo>
                    <a:pt x="9886" y="37459"/>
                  </a:lnTo>
                  <a:lnTo>
                    <a:pt x="9852" y="37436"/>
                  </a:lnTo>
                  <a:lnTo>
                    <a:pt x="9807" y="37425"/>
                  </a:lnTo>
                  <a:lnTo>
                    <a:pt x="9761" y="37414"/>
                  </a:lnTo>
                  <a:lnTo>
                    <a:pt x="9761" y="35150"/>
                  </a:lnTo>
                  <a:lnTo>
                    <a:pt x="9818" y="35150"/>
                  </a:lnTo>
                  <a:lnTo>
                    <a:pt x="9863" y="35127"/>
                  </a:lnTo>
                  <a:lnTo>
                    <a:pt x="9898" y="35104"/>
                  </a:lnTo>
                  <a:lnTo>
                    <a:pt x="9932" y="35070"/>
                  </a:lnTo>
                  <a:lnTo>
                    <a:pt x="9966" y="35036"/>
                  </a:lnTo>
                  <a:lnTo>
                    <a:pt x="9989" y="34991"/>
                  </a:lnTo>
                  <a:lnTo>
                    <a:pt x="10000" y="34945"/>
                  </a:lnTo>
                  <a:lnTo>
                    <a:pt x="10011" y="34900"/>
                  </a:lnTo>
                  <a:lnTo>
                    <a:pt x="10000" y="34843"/>
                  </a:lnTo>
                  <a:lnTo>
                    <a:pt x="9989" y="34786"/>
                  </a:lnTo>
                  <a:lnTo>
                    <a:pt x="11957" y="33648"/>
                  </a:lnTo>
                  <a:close/>
                  <a:moveTo>
                    <a:pt x="16700" y="33648"/>
                  </a:moveTo>
                  <a:lnTo>
                    <a:pt x="16723" y="33682"/>
                  </a:lnTo>
                  <a:lnTo>
                    <a:pt x="16768" y="33717"/>
                  </a:lnTo>
                  <a:lnTo>
                    <a:pt x="16814" y="33728"/>
                  </a:lnTo>
                  <a:lnTo>
                    <a:pt x="16859" y="33739"/>
                  </a:lnTo>
                  <a:lnTo>
                    <a:pt x="16905" y="33739"/>
                  </a:lnTo>
                  <a:lnTo>
                    <a:pt x="16950" y="33717"/>
                  </a:lnTo>
                  <a:lnTo>
                    <a:pt x="16996" y="33694"/>
                  </a:lnTo>
                  <a:lnTo>
                    <a:pt x="17019" y="33660"/>
                  </a:lnTo>
                  <a:lnTo>
                    <a:pt x="19032" y="34820"/>
                  </a:lnTo>
                  <a:lnTo>
                    <a:pt x="19021" y="34854"/>
                  </a:lnTo>
                  <a:lnTo>
                    <a:pt x="19021" y="34900"/>
                  </a:lnTo>
                  <a:lnTo>
                    <a:pt x="19021" y="34934"/>
                  </a:lnTo>
                  <a:lnTo>
                    <a:pt x="19032" y="34968"/>
                  </a:lnTo>
                  <a:lnTo>
                    <a:pt x="19066" y="35036"/>
                  </a:lnTo>
                  <a:lnTo>
                    <a:pt x="19123" y="35082"/>
                  </a:lnTo>
                  <a:lnTo>
                    <a:pt x="19157" y="35093"/>
                  </a:lnTo>
                  <a:lnTo>
                    <a:pt x="19203" y="35104"/>
                  </a:lnTo>
                  <a:lnTo>
                    <a:pt x="19203" y="37414"/>
                  </a:lnTo>
                  <a:lnTo>
                    <a:pt x="19157" y="37425"/>
                  </a:lnTo>
                  <a:lnTo>
                    <a:pt x="19112" y="37436"/>
                  </a:lnTo>
                  <a:lnTo>
                    <a:pt x="19078" y="37459"/>
                  </a:lnTo>
                  <a:lnTo>
                    <a:pt x="19055" y="37493"/>
                  </a:lnTo>
                  <a:lnTo>
                    <a:pt x="19021" y="37527"/>
                  </a:lnTo>
                  <a:lnTo>
                    <a:pt x="19009" y="37561"/>
                  </a:lnTo>
                  <a:lnTo>
                    <a:pt x="18998" y="37607"/>
                  </a:lnTo>
                  <a:lnTo>
                    <a:pt x="18986" y="37652"/>
                  </a:lnTo>
                  <a:lnTo>
                    <a:pt x="18998" y="37698"/>
                  </a:lnTo>
                  <a:lnTo>
                    <a:pt x="19009" y="37732"/>
                  </a:lnTo>
                  <a:lnTo>
                    <a:pt x="17019" y="38881"/>
                  </a:lnTo>
                  <a:lnTo>
                    <a:pt x="16984" y="38858"/>
                  </a:lnTo>
                  <a:lnTo>
                    <a:pt x="16950" y="38824"/>
                  </a:lnTo>
                  <a:lnTo>
                    <a:pt x="16905" y="38813"/>
                  </a:lnTo>
                  <a:lnTo>
                    <a:pt x="16859" y="38801"/>
                  </a:lnTo>
                  <a:lnTo>
                    <a:pt x="16814" y="38813"/>
                  </a:lnTo>
                  <a:lnTo>
                    <a:pt x="16768" y="38836"/>
                  </a:lnTo>
                  <a:lnTo>
                    <a:pt x="16734" y="38858"/>
                  </a:lnTo>
                  <a:lnTo>
                    <a:pt x="16700" y="38892"/>
                  </a:lnTo>
                  <a:lnTo>
                    <a:pt x="14664" y="37721"/>
                  </a:lnTo>
                  <a:lnTo>
                    <a:pt x="14675" y="37652"/>
                  </a:lnTo>
                  <a:lnTo>
                    <a:pt x="14664" y="37584"/>
                  </a:lnTo>
                  <a:lnTo>
                    <a:pt x="14618" y="37527"/>
                  </a:lnTo>
                  <a:lnTo>
                    <a:pt x="14573" y="37493"/>
                  </a:lnTo>
                  <a:lnTo>
                    <a:pt x="14505" y="37470"/>
                  </a:lnTo>
                  <a:lnTo>
                    <a:pt x="14505" y="35127"/>
                  </a:lnTo>
                  <a:lnTo>
                    <a:pt x="14550" y="35116"/>
                  </a:lnTo>
                  <a:lnTo>
                    <a:pt x="14584" y="35104"/>
                  </a:lnTo>
                  <a:lnTo>
                    <a:pt x="14630" y="35082"/>
                  </a:lnTo>
                  <a:lnTo>
                    <a:pt x="14664" y="35059"/>
                  </a:lnTo>
                  <a:lnTo>
                    <a:pt x="14687" y="35025"/>
                  </a:lnTo>
                  <a:lnTo>
                    <a:pt x="14709" y="34979"/>
                  </a:lnTo>
                  <a:lnTo>
                    <a:pt x="14721" y="34934"/>
                  </a:lnTo>
                  <a:lnTo>
                    <a:pt x="14721" y="34900"/>
                  </a:lnTo>
                  <a:lnTo>
                    <a:pt x="14721" y="34843"/>
                  </a:lnTo>
                  <a:lnTo>
                    <a:pt x="14698" y="34797"/>
                  </a:lnTo>
                  <a:lnTo>
                    <a:pt x="16700" y="33648"/>
                  </a:lnTo>
                  <a:close/>
                  <a:moveTo>
                    <a:pt x="40418" y="33637"/>
                  </a:moveTo>
                  <a:lnTo>
                    <a:pt x="40441" y="33671"/>
                  </a:lnTo>
                  <a:lnTo>
                    <a:pt x="40475" y="33694"/>
                  </a:lnTo>
                  <a:lnTo>
                    <a:pt x="40520" y="33717"/>
                  </a:lnTo>
                  <a:lnTo>
                    <a:pt x="40600" y="33717"/>
                  </a:lnTo>
                  <a:lnTo>
                    <a:pt x="40645" y="33694"/>
                  </a:lnTo>
                  <a:lnTo>
                    <a:pt x="40679" y="33671"/>
                  </a:lnTo>
                  <a:lnTo>
                    <a:pt x="40702" y="33648"/>
                  </a:lnTo>
                  <a:lnTo>
                    <a:pt x="42738" y="34820"/>
                  </a:lnTo>
                  <a:lnTo>
                    <a:pt x="42727" y="34854"/>
                  </a:lnTo>
                  <a:lnTo>
                    <a:pt x="42716" y="34900"/>
                  </a:lnTo>
                  <a:lnTo>
                    <a:pt x="42727" y="34934"/>
                  </a:lnTo>
                  <a:lnTo>
                    <a:pt x="42738" y="34968"/>
                  </a:lnTo>
                  <a:lnTo>
                    <a:pt x="42772" y="35036"/>
                  </a:lnTo>
                  <a:lnTo>
                    <a:pt x="42829" y="35082"/>
                  </a:lnTo>
                  <a:lnTo>
                    <a:pt x="42863" y="35093"/>
                  </a:lnTo>
                  <a:lnTo>
                    <a:pt x="42909" y="35104"/>
                  </a:lnTo>
                  <a:lnTo>
                    <a:pt x="42909" y="37448"/>
                  </a:lnTo>
                  <a:lnTo>
                    <a:pt x="42863" y="37448"/>
                  </a:lnTo>
                  <a:lnTo>
                    <a:pt x="42829" y="37470"/>
                  </a:lnTo>
                  <a:lnTo>
                    <a:pt x="42772" y="37516"/>
                  </a:lnTo>
                  <a:lnTo>
                    <a:pt x="42738" y="37573"/>
                  </a:lnTo>
                  <a:lnTo>
                    <a:pt x="42727" y="37607"/>
                  </a:lnTo>
                  <a:lnTo>
                    <a:pt x="42727" y="37652"/>
                  </a:lnTo>
                  <a:lnTo>
                    <a:pt x="42727" y="37687"/>
                  </a:lnTo>
                  <a:lnTo>
                    <a:pt x="42738" y="37721"/>
                  </a:lnTo>
                  <a:lnTo>
                    <a:pt x="40702" y="38892"/>
                  </a:lnTo>
                  <a:lnTo>
                    <a:pt x="40679" y="38870"/>
                  </a:lnTo>
                  <a:lnTo>
                    <a:pt x="40645" y="38847"/>
                  </a:lnTo>
                  <a:lnTo>
                    <a:pt x="40600" y="38824"/>
                  </a:lnTo>
                  <a:lnTo>
                    <a:pt x="40520" y="38824"/>
                  </a:lnTo>
                  <a:lnTo>
                    <a:pt x="40475" y="38847"/>
                  </a:lnTo>
                  <a:lnTo>
                    <a:pt x="40441" y="38870"/>
                  </a:lnTo>
                  <a:lnTo>
                    <a:pt x="40418" y="38904"/>
                  </a:lnTo>
                  <a:lnTo>
                    <a:pt x="38393" y="37732"/>
                  </a:lnTo>
                  <a:lnTo>
                    <a:pt x="38404" y="37698"/>
                  </a:lnTo>
                  <a:lnTo>
                    <a:pt x="38404" y="37652"/>
                  </a:lnTo>
                  <a:lnTo>
                    <a:pt x="38404" y="37607"/>
                  </a:lnTo>
                  <a:lnTo>
                    <a:pt x="38393" y="37573"/>
                  </a:lnTo>
                  <a:lnTo>
                    <a:pt x="38370" y="37539"/>
                  </a:lnTo>
                  <a:lnTo>
                    <a:pt x="38347" y="37505"/>
                  </a:lnTo>
                  <a:lnTo>
                    <a:pt x="38325" y="37482"/>
                  </a:lnTo>
                  <a:lnTo>
                    <a:pt x="38291" y="37459"/>
                  </a:lnTo>
                  <a:lnTo>
                    <a:pt x="38245" y="37448"/>
                  </a:lnTo>
                  <a:lnTo>
                    <a:pt x="38211" y="37436"/>
                  </a:lnTo>
                  <a:lnTo>
                    <a:pt x="38211" y="35093"/>
                  </a:lnTo>
                  <a:lnTo>
                    <a:pt x="38245" y="35082"/>
                  </a:lnTo>
                  <a:lnTo>
                    <a:pt x="38279" y="35070"/>
                  </a:lnTo>
                  <a:lnTo>
                    <a:pt x="38336" y="35025"/>
                  </a:lnTo>
                  <a:lnTo>
                    <a:pt x="38370" y="34968"/>
                  </a:lnTo>
                  <a:lnTo>
                    <a:pt x="38382" y="34934"/>
                  </a:lnTo>
                  <a:lnTo>
                    <a:pt x="38393" y="34900"/>
                  </a:lnTo>
                  <a:lnTo>
                    <a:pt x="38382" y="34854"/>
                  </a:lnTo>
                  <a:lnTo>
                    <a:pt x="38370" y="34820"/>
                  </a:lnTo>
                  <a:lnTo>
                    <a:pt x="40418" y="33637"/>
                  </a:lnTo>
                  <a:close/>
                  <a:moveTo>
                    <a:pt x="19032" y="37778"/>
                  </a:moveTo>
                  <a:lnTo>
                    <a:pt x="19066" y="37823"/>
                  </a:lnTo>
                  <a:lnTo>
                    <a:pt x="19112" y="37857"/>
                  </a:lnTo>
                  <a:lnTo>
                    <a:pt x="19169" y="37880"/>
                  </a:lnTo>
                  <a:lnTo>
                    <a:pt x="19237" y="37891"/>
                  </a:lnTo>
                  <a:lnTo>
                    <a:pt x="19294" y="37880"/>
                  </a:lnTo>
                  <a:lnTo>
                    <a:pt x="19351" y="37869"/>
                  </a:lnTo>
                  <a:lnTo>
                    <a:pt x="19396" y="37835"/>
                  </a:lnTo>
                  <a:lnTo>
                    <a:pt x="19430" y="37789"/>
                  </a:lnTo>
                  <a:lnTo>
                    <a:pt x="21353" y="38892"/>
                  </a:lnTo>
                  <a:lnTo>
                    <a:pt x="21341" y="38949"/>
                  </a:lnTo>
                  <a:lnTo>
                    <a:pt x="21341" y="38995"/>
                  </a:lnTo>
                  <a:lnTo>
                    <a:pt x="21341" y="39052"/>
                  </a:lnTo>
                  <a:lnTo>
                    <a:pt x="21353" y="39097"/>
                  </a:lnTo>
                  <a:lnTo>
                    <a:pt x="21375" y="39131"/>
                  </a:lnTo>
                  <a:lnTo>
                    <a:pt x="21409" y="39177"/>
                  </a:lnTo>
                  <a:lnTo>
                    <a:pt x="21444" y="39211"/>
                  </a:lnTo>
                  <a:lnTo>
                    <a:pt x="21478" y="39234"/>
                  </a:lnTo>
                  <a:lnTo>
                    <a:pt x="21523" y="39245"/>
                  </a:lnTo>
                  <a:lnTo>
                    <a:pt x="21569" y="39256"/>
                  </a:lnTo>
                  <a:lnTo>
                    <a:pt x="21569" y="41577"/>
                  </a:lnTo>
                  <a:lnTo>
                    <a:pt x="21512" y="41600"/>
                  </a:lnTo>
                  <a:lnTo>
                    <a:pt x="21466" y="41645"/>
                  </a:lnTo>
                  <a:lnTo>
                    <a:pt x="21432" y="41691"/>
                  </a:lnTo>
                  <a:lnTo>
                    <a:pt x="21421" y="41759"/>
                  </a:lnTo>
                  <a:lnTo>
                    <a:pt x="21432" y="41816"/>
                  </a:lnTo>
                  <a:lnTo>
                    <a:pt x="19419" y="42976"/>
                  </a:lnTo>
                  <a:lnTo>
                    <a:pt x="19385" y="42931"/>
                  </a:lnTo>
                  <a:lnTo>
                    <a:pt x="19339" y="42897"/>
                  </a:lnTo>
                  <a:lnTo>
                    <a:pt x="19294" y="42874"/>
                  </a:lnTo>
                  <a:lnTo>
                    <a:pt x="19169" y="42874"/>
                  </a:lnTo>
                  <a:lnTo>
                    <a:pt x="19123" y="42897"/>
                  </a:lnTo>
                  <a:lnTo>
                    <a:pt x="19078" y="42931"/>
                  </a:lnTo>
                  <a:lnTo>
                    <a:pt x="19032" y="42976"/>
                  </a:lnTo>
                  <a:lnTo>
                    <a:pt x="17064" y="41839"/>
                  </a:lnTo>
                  <a:lnTo>
                    <a:pt x="17075" y="41805"/>
                  </a:lnTo>
                  <a:lnTo>
                    <a:pt x="17075" y="41759"/>
                  </a:lnTo>
                  <a:lnTo>
                    <a:pt x="17075" y="41714"/>
                  </a:lnTo>
                  <a:lnTo>
                    <a:pt x="17064" y="41679"/>
                  </a:lnTo>
                  <a:lnTo>
                    <a:pt x="17041" y="41634"/>
                  </a:lnTo>
                  <a:lnTo>
                    <a:pt x="17019" y="41611"/>
                  </a:lnTo>
                  <a:lnTo>
                    <a:pt x="16984" y="41577"/>
                  </a:lnTo>
                  <a:lnTo>
                    <a:pt x="16950" y="41566"/>
                  </a:lnTo>
                  <a:lnTo>
                    <a:pt x="16916" y="41543"/>
                  </a:lnTo>
                  <a:lnTo>
                    <a:pt x="16871" y="41543"/>
                  </a:lnTo>
                  <a:lnTo>
                    <a:pt x="16871" y="39188"/>
                  </a:lnTo>
                  <a:lnTo>
                    <a:pt x="16916" y="39188"/>
                  </a:lnTo>
                  <a:lnTo>
                    <a:pt x="16939" y="39165"/>
                  </a:lnTo>
                  <a:lnTo>
                    <a:pt x="16996" y="39131"/>
                  </a:lnTo>
                  <a:lnTo>
                    <a:pt x="17041" y="39074"/>
                  </a:lnTo>
                  <a:lnTo>
                    <a:pt x="17053" y="39040"/>
                  </a:lnTo>
                  <a:lnTo>
                    <a:pt x="17053" y="38995"/>
                  </a:lnTo>
                  <a:lnTo>
                    <a:pt x="17053" y="38961"/>
                  </a:lnTo>
                  <a:lnTo>
                    <a:pt x="17041" y="38927"/>
                  </a:lnTo>
                  <a:lnTo>
                    <a:pt x="19032" y="37778"/>
                  </a:lnTo>
                  <a:close/>
                  <a:moveTo>
                    <a:pt x="5143" y="37744"/>
                  </a:moveTo>
                  <a:lnTo>
                    <a:pt x="7122" y="38892"/>
                  </a:lnTo>
                  <a:lnTo>
                    <a:pt x="7111" y="38938"/>
                  </a:lnTo>
                  <a:lnTo>
                    <a:pt x="7099" y="38995"/>
                  </a:lnTo>
                  <a:lnTo>
                    <a:pt x="7111" y="39052"/>
                  </a:lnTo>
                  <a:lnTo>
                    <a:pt x="7122" y="39097"/>
                  </a:lnTo>
                  <a:lnTo>
                    <a:pt x="7145" y="39143"/>
                  </a:lnTo>
                  <a:lnTo>
                    <a:pt x="7179" y="39177"/>
                  </a:lnTo>
                  <a:lnTo>
                    <a:pt x="7213" y="39211"/>
                  </a:lnTo>
                  <a:lnTo>
                    <a:pt x="7247" y="39234"/>
                  </a:lnTo>
                  <a:lnTo>
                    <a:pt x="7293" y="39256"/>
                  </a:lnTo>
                  <a:lnTo>
                    <a:pt x="7349" y="39268"/>
                  </a:lnTo>
                  <a:lnTo>
                    <a:pt x="7349" y="41588"/>
                  </a:lnTo>
                  <a:lnTo>
                    <a:pt x="7293" y="41611"/>
                  </a:lnTo>
                  <a:lnTo>
                    <a:pt x="7247" y="41645"/>
                  </a:lnTo>
                  <a:lnTo>
                    <a:pt x="7213" y="41702"/>
                  </a:lnTo>
                  <a:lnTo>
                    <a:pt x="7202" y="41759"/>
                  </a:lnTo>
                  <a:lnTo>
                    <a:pt x="7213" y="41805"/>
                  </a:lnTo>
                  <a:lnTo>
                    <a:pt x="5177" y="42988"/>
                  </a:lnTo>
                  <a:lnTo>
                    <a:pt x="5143" y="42953"/>
                  </a:lnTo>
                  <a:lnTo>
                    <a:pt x="5097" y="42919"/>
                  </a:lnTo>
                  <a:lnTo>
                    <a:pt x="5052" y="42908"/>
                  </a:lnTo>
                  <a:lnTo>
                    <a:pt x="4995" y="42897"/>
                  </a:lnTo>
                  <a:lnTo>
                    <a:pt x="4949" y="42908"/>
                  </a:lnTo>
                  <a:lnTo>
                    <a:pt x="4904" y="42919"/>
                  </a:lnTo>
                  <a:lnTo>
                    <a:pt x="4858" y="42953"/>
                  </a:lnTo>
                  <a:lnTo>
                    <a:pt x="4824" y="42988"/>
                  </a:lnTo>
                  <a:lnTo>
                    <a:pt x="2868" y="41850"/>
                  </a:lnTo>
                  <a:lnTo>
                    <a:pt x="2879" y="41805"/>
                  </a:lnTo>
                  <a:lnTo>
                    <a:pt x="2879" y="41759"/>
                  </a:lnTo>
                  <a:lnTo>
                    <a:pt x="2879" y="41702"/>
                  </a:lnTo>
                  <a:lnTo>
                    <a:pt x="2868" y="41668"/>
                  </a:lnTo>
                  <a:lnTo>
                    <a:pt x="2845" y="41623"/>
                  </a:lnTo>
                  <a:lnTo>
                    <a:pt x="2811" y="41588"/>
                  </a:lnTo>
                  <a:lnTo>
                    <a:pt x="2777" y="41554"/>
                  </a:lnTo>
                  <a:lnTo>
                    <a:pt x="2742" y="41532"/>
                  </a:lnTo>
                  <a:lnTo>
                    <a:pt x="2697" y="41509"/>
                  </a:lnTo>
                  <a:lnTo>
                    <a:pt x="2651" y="41509"/>
                  </a:lnTo>
                  <a:lnTo>
                    <a:pt x="2651" y="39211"/>
                  </a:lnTo>
                  <a:lnTo>
                    <a:pt x="2697" y="39211"/>
                  </a:lnTo>
                  <a:lnTo>
                    <a:pt x="2731" y="39188"/>
                  </a:lnTo>
                  <a:lnTo>
                    <a:pt x="2765" y="39177"/>
                  </a:lnTo>
                  <a:lnTo>
                    <a:pt x="2788" y="39143"/>
                  </a:lnTo>
                  <a:lnTo>
                    <a:pt x="2811" y="39109"/>
                  </a:lnTo>
                  <a:lnTo>
                    <a:pt x="2833" y="39074"/>
                  </a:lnTo>
                  <a:lnTo>
                    <a:pt x="2845" y="39040"/>
                  </a:lnTo>
                  <a:lnTo>
                    <a:pt x="2845" y="38995"/>
                  </a:lnTo>
                  <a:lnTo>
                    <a:pt x="2845" y="38961"/>
                  </a:lnTo>
                  <a:lnTo>
                    <a:pt x="2833" y="38915"/>
                  </a:lnTo>
                  <a:lnTo>
                    <a:pt x="4858" y="37744"/>
                  </a:lnTo>
                  <a:lnTo>
                    <a:pt x="4881" y="37778"/>
                  </a:lnTo>
                  <a:lnTo>
                    <a:pt x="4915" y="37800"/>
                  </a:lnTo>
                  <a:lnTo>
                    <a:pt x="4961" y="37823"/>
                  </a:lnTo>
                  <a:lnTo>
                    <a:pt x="5040" y="37823"/>
                  </a:lnTo>
                  <a:lnTo>
                    <a:pt x="5086" y="37800"/>
                  </a:lnTo>
                  <a:lnTo>
                    <a:pt x="5120" y="37778"/>
                  </a:lnTo>
                  <a:lnTo>
                    <a:pt x="5143" y="37744"/>
                  </a:lnTo>
                  <a:close/>
                  <a:moveTo>
                    <a:pt x="28496" y="37778"/>
                  </a:moveTo>
                  <a:lnTo>
                    <a:pt x="28542" y="37835"/>
                  </a:lnTo>
                  <a:lnTo>
                    <a:pt x="28587" y="37869"/>
                  </a:lnTo>
                  <a:lnTo>
                    <a:pt x="28644" y="37891"/>
                  </a:lnTo>
                  <a:lnTo>
                    <a:pt x="28712" y="37903"/>
                  </a:lnTo>
                  <a:lnTo>
                    <a:pt x="28769" y="37891"/>
                  </a:lnTo>
                  <a:lnTo>
                    <a:pt x="28826" y="37869"/>
                  </a:lnTo>
                  <a:lnTo>
                    <a:pt x="28883" y="37835"/>
                  </a:lnTo>
                  <a:lnTo>
                    <a:pt x="28917" y="37789"/>
                  </a:lnTo>
                  <a:lnTo>
                    <a:pt x="30874" y="38915"/>
                  </a:lnTo>
                  <a:lnTo>
                    <a:pt x="30862" y="38961"/>
                  </a:lnTo>
                  <a:lnTo>
                    <a:pt x="30851" y="38995"/>
                  </a:lnTo>
                  <a:lnTo>
                    <a:pt x="30862" y="39040"/>
                  </a:lnTo>
                  <a:lnTo>
                    <a:pt x="30874" y="39074"/>
                  </a:lnTo>
                  <a:lnTo>
                    <a:pt x="30885" y="39120"/>
                  </a:lnTo>
                  <a:lnTo>
                    <a:pt x="30908" y="39143"/>
                  </a:lnTo>
                  <a:lnTo>
                    <a:pt x="30942" y="39177"/>
                  </a:lnTo>
                  <a:lnTo>
                    <a:pt x="30976" y="39200"/>
                  </a:lnTo>
                  <a:lnTo>
                    <a:pt x="31010" y="39211"/>
                  </a:lnTo>
                  <a:lnTo>
                    <a:pt x="31056" y="39222"/>
                  </a:lnTo>
                  <a:lnTo>
                    <a:pt x="31056" y="41554"/>
                  </a:lnTo>
                  <a:lnTo>
                    <a:pt x="30988" y="41577"/>
                  </a:lnTo>
                  <a:lnTo>
                    <a:pt x="30931" y="41623"/>
                  </a:lnTo>
                  <a:lnTo>
                    <a:pt x="30885" y="41679"/>
                  </a:lnTo>
                  <a:lnTo>
                    <a:pt x="30885" y="41714"/>
                  </a:lnTo>
                  <a:lnTo>
                    <a:pt x="30874" y="41759"/>
                  </a:lnTo>
                  <a:lnTo>
                    <a:pt x="30885" y="41827"/>
                  </a:lnTo>
                  <a:lnTo>
                    <a:pt x="28883" y="42988"/>
                  </a:lnTo>
                  <a:lnTo>
                    <a:pt x="28849" y="42953"/>
                  </a:lnTo>
                  <a:lnTo>
                    <a:pt x="28803" y="42919"/>
                  </a:lnTo>
                  <a:lnTo>
                    <a:pt x="28758" y="42897"/>
                  </a:lnTo>
                  <a:lnTo>
                    <a:pt x="28712" y="42897"/>
                  </a:lnTo>
                  <a:lnTo>
                    <a:pt x="28656" y="42908"/>
                  </a:lnTo>
                  <a:lnTo>
                    <a:pt x="28610" y="42919"/>
                  </a:lnTo>
                  <a:lnTo>
                    <a:pt x="28565" y="42953"/>
                  </a:lnTo>
                  <a:lnTo>
                    <a:pt x="28542" y="42988"/>
                  </a:lnTo>
                  <a:lnTo>
                    <a:pt x="26528" y="41839"/>
                  </a:lnTo>
                  <a:lnTo>
                    <a:pt x="26540" y="41793"/>
                  </a:lnTo>
                  <a:lnTo>
                    <a:pt x="26551" y="41759"/>
                  </a:lnTo>
                  <a:lnTo>
                    <a:pt x="26540" y="41714"/>
                  </a:lnTo>
                  <a:lnTo>
                    <a:pt x="26528" y="41679"/>
                  </a:lnTo>
                  <a:lnTo>
                    <a:pt x="26517" y="41645"/>
                  </a:lnTo>
                  <a:lnTo>
                    <a:pt x="26494" y="41611"/>
                  </a:lnTo>
                  <a:lnTo>
                    <a:pt x="26460" y="41588"/>
                  </a:lnTo>
                  <a:lnTo>
                    <a:pt x="26426" y="41566"/>
                  </a:lnTo>
                  <a:lnTo>
                    <a:pt x="26392" y="41554"/>
                  </a:lnTo>
                  <a:lnTo>
                    <a:pt x="26358" y="41554"/>
                  </a:lnTo>
                  <a:lnTo>
                    <a:pt x="26358" y="39268"/>
                  </a:lnTo>
                  <a:lnTo>
                    <a:pt x="26403" y="39256"/>
                  </a:lnTo>
                  <a:lnTo>
                    <a:pt x="26460" y="39245"/>
                  </a:lnTo>
                  <a:lnTo>
                    <a:pt x="26494" y="39211"/>
                  </a:lnTo>
                  <a:lnTo>
                    <a:pt x="26540" y="39188"/>
                  </a:lnTo>
                  <a:lnTo>
                    <a:pt x="26563" y="39143"/>
                  </a:lnTo>
                  <a:lnTo>
                    <a:pt x="26585" y="39097"/>
                  </a:lnTo>
                  <a:lnTo>
                    <a:pt x="26608" y="39052"/>
                  </a:lnTo>
                  <a:lnTo>
                    <a:pt x="26608" y="38995"/>
                  </a:lnTo>
                  <a:lnTo>
                    <a:pt x="26608" y="38938"/>
                  </a:lnTo>
                  <a:lnTo>
                    <a:pt x="26585" y="38892"/>
                  </a:lnTo>
                  <a:lnTo>
                    <a:pt x="28496" y="37778"/>
                  </a:lnTo>
                  <a:close/>
                  <a:moveTo>
                    <a:pt x="33627" y="37766"/>
                  </a:moveTo>
                  <a:lnTo>
                    <a:pt x="35595" y="38904"/>
                  </a:lnTo>
                  <a:lnTo>
                    <a:pt x="35583" y="38949"/>
                  </a:lnTo>
                  <a:lnTo>
                    <a:pt x="35583" y="38995"/>
                  </a:lnTo>
                  <a:lnTo>
                    <a:pt x="35583" y="39040"/>
                  </a:lnTo>
                  <a:lnTo>
                    <a:pt x="35595" y="39086"/>
                  </a:lnTo>
                  <a:lnTo>
                    <a:pt x="35617" y="39120"/>
                  </a:lnTo>
                  <a:lnTo>
                    <a:pt x="35640" y="39165"/>
                  </a:lnTo>
                  <a:lnTo>
                    <a:pt x="35674" y="39188"/>
                  </a:lnTo>
                  <a:lnTo>
                    <a:pt x="35708" y="39211"/>
                  </a:lnTo>
                  <a:lnTo>
                    <a:pt x="35754" y="39234"/>
                  </a:lnTo>
                  <a:lnTo>
                    <a:pt x="35788" y="39234"/>
                  </a:lnTo>
                  <a:lnTo>
                    <a:pt x="35788" y="41554"/>
                  </a:lnTo>
                  <a:lnTo>
                    <a:pt x="35720" y="41577"/>
                  </a:lnTo>
                  <a:lnTo>
                    <a:pt x="35663" y="41623"/>
                  </a:lnTo>
                  <a:lnTo>
                    <a:pt x="35629" y="41679"/>
                  </a:lnTo>
                  <a:lnTo>
                    <a:pt x="35617" y="41714"/>
                  </a:lnTo>
                  <a:lnTo>
                    <a:pt x="35617" y="41759"/>
                  </a:lnTo>
                  <a:lnTo>
                    <a:pt x="35617" y="41793"/>
                  </a:lnTo>
                  <a:lnTo>
                    <a:pt x="35629" y="41827"/>
                  </a:lnTo>
                  <a:lnTo>
                    <a:pt x="33627" y="42988"/>
                  </a:lnTo>
                  <a:lnTo>
                    <a:pt x="33593" y="42953"/>
                  </a:lnTo>
                  <a:lnTo>
                    <a:pt x="33547" y="42919"/>
                  </a:lnTo>
                  <a:lnTo>
                    <a:pt x="33502" y="42897"/>
                  </a:lnTo>
                  <a:lnTo>
                    <a:pt x="33399" y="42897"/>
                  </a:lnTo>
                  <a:lnTo>
                    <a:pt x="33354" y="42919"/>
                  </a:lnTo>
                  <a:lnTo>
                    <a:pt x="33308" y="42953"/>
                  </a:lnTo>
                  <a:lnTo>
                    <a:pt x="33274" y="42988"/>
                  </a:lnTo>
                  <a:lnTo>
                    <a:pt x="31272" y="41827"/>
                  </a:lnTo>
                  <a:lnTo>
                    <a:pt x="31283" y="41793"/>
                  </a:lnTo>
                  <a:lnTo>
                    <a:pt x="31283" y="41759"/>
                  </a:lnTo>
                  <a:lnTo>
                    <a:pt x="31283" y="41714"/>
                  </a:lnTo>
                  <a:lnTo>
                    <a:pt x="31272" y="41679"/>
                  </a:lnTo>
                  <a:lnTo>
                    <a:pt x="31249" y="41645"/>
                  </a:lnTo>
                  <a:lnTo>
                    <a:pt x="31226" y="41623"/>
                  </a:lnTo>
                  <a:lnTo>
                    <a:pt x="31204" y="41588"/>
                  </a:lnTo>
                  <a:lnTo>
                    <a:pt x="31170" y="41577"/>
                  </a:lnTo>
                  <a:lnTo>
                    <a:pt x="31135" y="41554"/>
                  </a:lnTo>
                  <a:lnTo>
                    <a:pt x="31101" y="41554"/>
                  </a:lnTo>
                  <a:lnTo>
                    <a:pt x="31101" y="39222"/>
                  </a:lnTo>
                  <a:lnTo>
                    <a:pt x="31135" y="39222"/>
                  </a:lnTo>
                  <a:lnTo>
                    <a:pt x="31181" y="39200"/>
                  </a:lnTo>
                  <a:lnTo>
                    <a:pt x="31215" y="39177"/>
                  </a:lnTo>
                  <a:lnTo>
                    <a:pt x="31249" y="39154"/>
                  </a:lnTo>
                  <a:lnTo>
                    <a:pt x="31272" y="39120"/>
                  </a:lnTo>
                  <a:lnTo>
                    <a:pt x="31295" y="39086"/>
                  </a:lnTo>
                  <a:lnTo>
                    <a:pt x="31306" y="39040"/>
                  </a:lnTo>
                  <a:lnTo>
                    <a:pt x="31306" y="38995"/>
                  </a:lnTo>
                  <a:lnTo>
                    <a:pt x="31306" y="38949"/>
                  </a:lnTo>
                  <a:lnTo>
                    <a:pt x="31295" y="38904"/>
                  </a:lnTo>
                  <a:lnTo>
                    <a:pt x="33274" y="37766"/>
                  </a:lnTo>
                  <a:lnTo>
                    <a:pt x="33308" y="37800"/>
                  </a:lnTo>
                  <a:lnTo>
                    <a:pt x="33354" y="37835"/>
                  </a:lnTo>
                  <a:lnTo>
                    <a:pt x="33399" y="37857"/>
                  </a:lnTo>
                  <a:lnTo>
                    <a:pt x="33502" y="37857"/>
                  </a:lnTo>
                  <a:lnTo>
                    <a:pt x="33547" y="37835"/>
                  </a:lnTo>
                  <a:lnTo>
                    <a:pt x="33593" y="37812"/>
                  </a:lnTo>
                  <a:lnTo>
                    <a:pt x="33627" y="37766"/>
                  </a:lnTo>
                  <a:close/>
                  <a:moveTo>
                    <a:pt x="14334" y="37744"/>
                  </a:moveTo>
                  <a:lnTo>
                    <a:pt x="14368" y="37778"/>
                  </a:lnTo>
                  <a:lnTo>
                    <a:pt x="14402" y="37812"/>
                  </a:lnTo>
                  <a:lnTo>
                    <a:pt x="14448" y="37823"/>
                  </a:lnTo>
                  <a:lnTo>
                    <a:pt x="14493" y="37835"/>
                  </a:lnTo>
                  <a:lnTo>
                    <a:pt x="14539" y="37823"/>
                  </a:lnTo>
                  <a:lnTo>
                    <a:pt x="14573" y="37812"/>
                  </a:lnTo>
                  <a:lnTo>
                    <a:pt x="14607" y="37789"/>
                  </a:lnTo>
                  <a:lnTo>
                    <a:pt x="14641" y="37755"/>
                  </a:lnTo>
                  <a:lnTo>
                    <a:pt x="16677" y="38938"/>
                  </a:lnTo>
                  <a:lnTo>
                    <a:pt x="16666" y="38995"/>
                  </a:lnTo>
                  <a:lnTo>
                    <a:pt x="16677" y="39063"/>
                  </a:lnTo>
                  <a:lnTo>
                    <a:pt x="16711" y="39120"/>
                  </a:lnTo>
                  <a:lnTo>
                    <a:pt x="16768" y="39165"/>
                  </a:lnTo>
                  <a:lnTo>
                    <a:pt x="16825" y="39188"/>
                  </a:lnTo>
                  <a:lnTo>
                    <a:pt x="16825" y="41543"/>
                  </a:lnTo>
                  <a:lnTo>
                    <a:pt x="16791" y="41554"/>
                  </a:lnTo>
                  <a:lnTo>
                    <a:pt x="16757" y="41566"/>
                  </a:lnTo>
                  <a:lnTo>
                    <a:pt x="16700" y="41611"/>
                  </a:lnTo>
                  <a:lnTo>
                    <a:pt x="16655" y="41679"/>
                  </a:lnTo>
                  <a:lnTo>
                    <a:pt x="16643" y="41714"/>
                  </a:lnTo>
                  <a:lnTo>
                    <a:pt x="16643" y="41759"/>
                  </a:lnTo>
                  <a:lnTo>
                    <a:pt x="16643" y="41793"/>
                  </a:lnTo>
                  <a:lnTo>
                    <a:pt x="16655" y="41827"/>
                  </a:lnTo>
                  <a:lnTo>
                    <a:pt x="14641" y="42999"/>
                  </a:lnTo>
                  <a:lnTo>
                    <a:pt x="14607" y="42965"/>
                  </a:lnTo>
                  <a:lnTo>
                    <a:pt x="14573" y="42942"/>
                  </a:lnTo>
                  <a:lnTo>
                    <a:pt x="14539" y="42931"/>
                  </a:lnTo>
                  <a:lnTo>
                    <a:pt x="14493" y="42919"/>
                  </a:lnTo>
                  <a:lnTo>
                    <a:pt x="14448" y="42931"/>
                  </a:lnTo>
                  <a:lnTo>
                    <a:pt x="14402" y="42942"/>
                  </a:lnTo>
                  <a:lnTo>
                    <a:pt x="14368" y="42965"/>
                  </a:lnTo>
                  <a:lnTo>
                    <a:pt x="14334" y="42999"/>
                  </a:lnTo>
                  <a:lnTo>
                    <a:pt x="12366" y="41861"/>
                  </a:lnTo>
                  <a:lnTo>
                    <a:pt x="12377" y="41816"/>
                  </a:lnTo>
                  <a:lnTo>
                    <a:pt x="12389" y="41759"/>
                  </a:lnTo>
                  <a:lnTo>
                    <a:pt x="12377" y="41702"/>
                  </a:lnTo>
                  <a:lnTo>
                    <a:pt x="12366" y="41657"/>
                  </a:lnTo>
                  <a:lnTo>
                    <a:pt x="12343" y="41611"/>
                  </a:lnTo>
                  <a:lnTo>
                    <a:pt x="12309" y="41577"/>
                  </a:lnTo>
                  <a:lnTo>
                    <a:pt x="12275" y="41543"/>
                  </a:lnTo>
                  <a:lnTo>
                    <a:pt x="12230" y="41520"/>
                  </a:lnTo>
                  <a:lnTo>
                    <a:pt x="12184" y="41497"/>
                  </a:lnTo>
                  <a:lnTo>
                    <a:pt x="12139" y="41486"/>
                  </a:lnTo>
                  <a:lnTo>
                    <a:pt x="12139" y="39200"/>
                  </a:lnTo>
                  <a:lnTo>
                    <a:pt x="12173" y="39200"/>
                  </a:lnTo>
                  <a:lnTo>
                    <a:pt x="12207" y="39188"/>
                  </a:lnTo>
                  <a:lnTo>
                    <a:pt x="12241" y="39165"/>
                  </a:lnTo>
                  <a:lnTo>
                    <a:pt x="12275" y="39143"/>
                  </a:lnTo>
                  <a:lnTo>
                    <a:pt x="12298" y="39109"/>
                  </a:lnTo>
                  <a:lnTo>
                    <a:pt x="12309" y="39074"/>
                  </a:lnTo>
                  <a:lnTo>
                    <a:pt x="12321" y="39040"/>
                  </a:lnTo>
                  <a:lnTo>
                    <a:pt x="12332" y="38995"/>
                  </a:lnTo>
                  <a:lnTo>
                    <a:pt x="12321" y="38961"/>
                  </a:lnTo>
                  <a:lnTo>
                    <a:pt x="12309" y="38915"/>
                  </a:lnTo>
                  <a:lnTo>
                    <a:pt x="14334" y="37744"/>
                  </a:lnTo>
                  <a:close/>
                  <a:moveTo>
                    <a:pt x="9943" y="37778"/>
                  </a:moveTo>
                  <a:lnTo>
                    <a:pt x="11934" y="38927"/>
                  </a:lnTo>
                  <a:lnTo>
                    <a:pt x="11911" y="38995"/>
                  </a:lnTo>
                  <a:lnTo>
                    <a:pt x="11922" y="39040"/>
                  </a:lnTo>
                  <a:lnTo>
                    <a:pt x="11934" y="39074"/>
                  </a:lnTo>
                  <a:lnTo>
                    <a:pt x="11968" y="39131"/>
                  </a:lnTo>
                  <a:lnTo>
                    <a:pt x="12025" y="39177"/>
                  </a:lnTo>
                  <a:lnTo>
                    <a:pt x="12093" y="39200"/>
                  </a:lnTo>
                  <a:lnTo>
                    <a:pt x="12093" y="41497"/>
                  </a:lnTo>
                  <a:lnTo>
                    <a:pt x="12036" y="41509"/>
                  </a:lnTo>
                  <a:lnTo>
                    <a:pt x="12002" y="41520"/>
                  </a:lnTo>
                  <a:lnTo>
                    <a:pt x="11957" y="41543"/>
                  </a:lnTo>
                  <a:lnTo>
                    <a:pt x="11922" y="41577"/>
                  </a:lnTo>
                  <a:lnTo>
                    <a:pt x="11900" y="41623"/>
                  </a:lnTo>
                  <a:lnTo>
                    <a:pt x="11877" y="41657"/>
                  </a:lnTo>
                  <a:lnTo>
                    <a:pt x="11865" y="41702"/>
                  </a:lnTo>
                  <a:lnTo>
                    <a:pt x="11854" y="41759"/>
                  </a:lnTo>
                  <a:lnTo>
                    <a:pt x="11865" y="41805"/>
                  </a:lnTo>
                  <a:lnTo>
                    <a:pt x="11877" y="41850"/>
                  </a:lnTo>
                  <a:lnTo>
                    <a:pt x="9875" y="43010"/>
                  </a:lnTo>
                  <a:lnTo>
                    <a:pt x="9852" y="42976"/>
                  </a:lnTo>
                  <a:lnTo>
                    <a:pt x="9818" y="42953"/>
                  </a:lnTo>
                  <a:lnTo>
                    <a:pt x="9784" y="42942"/>
                  </a:lnTo>
                  <a:lnTo>
                    <a:pt x="9704" y="42942"/>
                  </a:lnTo>
                  <a:lnTo>
                    <a:pt x="9670" y="42965"/>
                  </a:lnTo>
                  <a:lnTo>
                    <a:pt x="9636" y="42988"/>
                  </a:lnTo>
                  <a:lnTo>
                    <a:pt x="9613" y="43010"/>
                  </a:lnTo>
                  <a:lnTo>
                    <a:pt x="7531" y="41805"/>
                  </a:lnTo>
                  <a:lnTo>
                    <a:pt x="7531" y="41759"/>
                  </a:lnTo>
                  <a:lnTo>
                    <a:pt x="7520" y="41702"/>
                  </a:lnTo>
                  <a:lnTo>
                    <a:pt x="7497" y="41645"/>
                  </a:lnTo>
                  <a:lnTo>
                    <a:pt x="7452" y="41611"/>
                  </a:lnTo>
                  <a:lnTo>
                    <a:pt x="7395" y="41588"/>
                  </a:lnTo>
                  <a:lnTo>
                    <a:pt x="7395" y="39268"/>
                  </a:lnTo>
                  <a:lnTo>
                    <a:pt x="7440" y="39256"/>
                  </a:lnTo>
                  <a:lnTo>
                    <a:pt x="7486" y="39234"/>
                  </a:lnTo>
                  <a:lnTo>
                    <a:pt x="7531" y="39211"/>
                  </a:lnTo>
                  <a:lnTo>
                    <a:pt x="7566" y="39177"/>
                  </a:lnTo>
                  <a:lnTo>
                    <a:pt x="7600" y="39143"/>
                  </a:lnTo>
                  <a:lnTo>
                    <a:pt x="7622" y="39097"/>
                  </a:lnTo>
                  <a:lnTo>
                    <a:pt x="7634" y="39052"/>
                  </a:lnTo>
                  <a:lnTo>
                    <a:pt x="7634" y="38995"/>
                  </a:lnTo>
                  <a:lnTo>
                    <a:pt x="7634" y="38938"/>
                  </a:lnTo>
                  <a:lnTo>
                    <a:pt x="7611" y="38892"/>
                  </a:lnTo>
                  <a:lnTo>
                    <a:pt x="9545" y="37778"/>
                  </a:lnTo>
                  <a:lnTo>
                    <a:pt x="9590" y="37823"/>
                  </a:lnTo>
                  <a:lnTo>
                    <a:pt x="9636" y="37857"/>
                  </a:lnTo>
                  <a:lnTo>
                    <a:pt x="9693" y="37880"/>
                  </a:lnTo>
                  <a:lnTo>
                    <a:pt x="9750" y="37891"/>
                  </a:lnTo>
                  <a:lnTo>
                    <a:pt x="9807" y="37880"/>
                  </a:lnTo>
                  <a:lnTo>
                    <a:pt x="9863" y="37857"/>
                  </a:lnTo>
                  <a:lnTo>
                    <a:pt x="9909" y="37823"/>
                  </a:lnTo>
                  <a:lnTo>
                    <a:pt x="9943" y="37778"/>
                  </a:lnTo>
                  <a:close/>
                  <a:moveTo>
                    <a:pt x="16677" y="41873"/>
                  </a:moveTo>
                  <a:lnTo>
                    <a:pt x="16711" y="41907"/>
                  </a:lnTo>
                  <a:lnTo>
                    <a:pt x="16757" y="41941"/>
                  </a:lnTo>
                  <a:lnTo>
                    <a:pt x="16802" y="41964"/>
                  </a:lnTo>
                  <a:lnTo>
                    <a:pt x="16859" y="41975"/>
                  </a:lnTo>
                  <a:lnTo>
                    <a:pt x="16916" y="41964"/>
                  </a:lnTo>
                  <a:lnTo>
                    <a:pt x="16962" y="41952"/>
                  </a:lnTo>
                  <a:lnTo>
                    <a:pt x="17007" y="41918"/>
                  </a:lnTo>
                  <a:lnTo>
                    <a:pt x="17041" y="41884"/>
                  </a:lnTo>
                  <a:lnTo>
                    <a:pt x="19021" y="43022"/>
                  </a:lnTo>
                  <a:lnTo>
                    <a:pt x="18998" y="43056"/>
                  </a:lnTo>
                  <a:lnTo>
                    <a:pt x="18998" y="43101"/>
                  </a:lnTo>
                  <a:lnTo>
                    <a:pt x="18998" y="43147"/>
                  </a:lnTo>
                  <a:lnTo>
                    <a:pt x="19009" y="43192"/>
                  </a:lnTo>
                  <a:lnTo>
                    <a:pt x="19032" y="43226"/>
                  </a:lnTo>
                  <a:lnTo>
                    <a:pt x="19055" y="43261"/>
                  </a:lnTo>
                  <a:lnTo>
                    <a:pt x="19089" y="43283"/>
                  </a:lnTo>
                  <a:lnTo>
                    <a:pt x="19123" y="43306"/>
                  </a:lnTo>
                  <a:lnTo>
                    <a:pt x="19157" y="43329"/>
                  </a:lnTo>
                  <a:lnTo>
                    <a:pt x="19203" y="43329"/>
                  </a:lnTo>
                  <a:lnTo>
                    <a:pt x="19203" y="45615"/>
                  </a:lnTo>
                  <a:lnTo>
                    <a:pt x="19157" y="45627"/>
                  </a:lnTo>
                  <a:lnTo>
                    <a:pt x="19112" y="45649"/>
                  </a:lnTo>
                  <a:lnTo>
                    <a:pt x="19078" y="45672"/>
                  </a:lnTo>
                  <a:lnTo>
                    <a:pt x="19043" y="45695"/>
                  </a:lnTo>
                  <a:lnTo>
                    <a:pt x="19021" y="45729"/>
                  </a:lnTo>
                  <a:lnTo>
                    <a:pt x="18998" y="45775"/>
                  </a:lnTo>
                  <a:lnTo>
                    <a:pt x="18986" y="45820"/>
                  </a:lnTo>
                  <a:lnTo>
                    <a:pt x="18986" y="45866"/>
                  </a:lnTo>
                  <a:lnTo>
                    <a:pt x="18986" y="45911"/>
                  </a:lnTo>
                  <a:lnTo>
                    <a:pt x="18998" y="45957"/>
                  </a:lnTo>
                  <a:lnTo>
                    <a:pt x="17075" y="47060"/>
                  </a:lnTo>
                  <a:lnTo>
                    <a:pt x="17041" y="47014"/>
                  </a:lnTo>
                  <a:lnTo>
                    <a:pt x="16984" y="46980"/>
                  </a:lnTo>
                  <a:lnTo>
                    <a:pt x="16928" y="46958"/>
                  </a:lnTo>
                  <a:lnTo>
                    <a:pt x="16859" y="46946"/>
                  </a:lnTo>
                  <a:lnTo>
                    <a:pt x="16791" y="46958"/>
                  </a:lnTo>
                  <a:lnTo>
                    <a:pt x="16734" y="46980"/>
                  </a:lnTo>
                  <a:lnTo>
                    <a:pt x="16677" y="47014"/>
                  </a:lnTo>
                  <a:lnTo>
                    <a:pt x="16632" y="47071"/>
                  </a:lnTo>
                  <a:lnTo>
                    <a:pt x="14675" y="45934"/>
                  </a:lnTo>
                  <a:lnTo>
                    <a:pt x="14687" y="45900"/>
                  </a:lnTo>
                  <a:lnTo>
                    <a:pt x="14698" y="45866"/>
                  </a:lnTo>
                  <a:lnTo>
                    <a:pt x="14687" y="45820"/>
                  </a:lnTo>
                  <a:lnTo>
                    <a:pt x="14675" y="45786"/>
                  </a:lnTo>
                  <a:lnTo>
                    <a:pt x="14664" y="45752"/>
                  </a:lnTo>
                  <a:lnTo>
                    <a:pt x="14641" y="45718"/>
                  </a:lnTo>
                  <a:lnTo>
                    <a:pt x="14607" y="45695"/>
                  </a:lnTo>
                  <a:lnTo>
                    <a:pt x="14584" y="45684"/>
                  </a:lnTo>
                  <a:lnTo>
                    <a:pt x="14539" y="45661"/>
                  </a:lnTo>
                  <a:lnTo>
                    <a:pt x="14505" y="45661"/>
                  </a:lnTo>
                  <a:lnTo>
                    <a:pt x="14505" y="43283"/>
                  </a:lnTo>
                  <a:lnTo>
                    <a:pt x="14573" y="43272"/>
                  </a:lnTo>
                  <a:lnTo>
                    <a:pt x="14630" y="43226"/>
                  </a:lnTo>
                  <a:lnTo>
                    <a:pt x="14664" y="43170"/>
                  </a:lnTo>
                  <a:lnTo>
                    <a:pt x="14675" y="43135"/>
                  </a:lnTo>
                  <a:lnTo>
                    <a:pt x="14675" y="43101"/>
                  </a:lnTo>
                  <a:lnTo>
                    <a:pt x="14675" y="43067"/>
                  </a:lnTo>
                  <a:lnTo>
                    <a:pt x="14664" y="43033"/>
                  </a:lnTo>
                  <a:lnTo>
                    <a:pt x="16677" y="41873"/>
                  </a:lnTo>
                  <a:close/>
                  <a:moveTo>
                    <a:pt x="21455" y="41850"/>
                  </a:moveTo>
                  <a:lnTo>
                    <a:pt x="21478" y="41884"/>
                  </a:lnTo>
                  <a:lnTo>
                    <a:pt x="21512" y="41907"/>
                  </a:lnTo>
                  <a:lnTo>
                    <a:pt x="21557" y="41930"/>
                  </a:lnTo>
                  <a:lnTo>
                    <a:pt x="21648" y="41930"/>
                  </a:lnTo>
                  <a:lnTo>
                    <a:pt x="21682" y="41918"/>
                  </a:lnTo>
                  <a:lnTo>
                    <a:pt x="21717" y="41896"/>
                  </a:lnTo>
                  <a:lnTo>
                    <a:pt x="21751" y="41861"/>
                  </a:lnTo>
                  <a:lnTo>
                    <a:pt x="23719" y="42999"/>
                  </a:lnTo>
                  <a:lnTo>
                    <a:pt x="23707" y="43056"/>
                  </a:lnTo>
                  <a:lnTo>
                    <a:pt x="23707" y="43101"/>
                  </a:lnTo>
                  <a:lnTo>
                    <a:pt x="23707" y="43158"/>
                  </a:lnTo>
                  <a:lnTo>
                    <a:pt x="23719" y="43204"/>
                  </a:lnTo>
                  <a:lnTo>
                    <a:pt x="23741" y="43249"/>
                  </a:lnTo>
                  <a:lnTo>
                    <a:pt x="23776" y="43283"/>
                  </a:lnTo>
                  <a:lnTo>
                    <a:pt x="23810" y="43317"/>
                  </a:lnTo>
                  <a:lnTo>
                    <a:pt x="23844" y="43340"/>
                  </a:lnTo>
                  <a:lnTo>
                    <a:pt x="23889" y="43363"/>
                  </a:lnTo>
                  <a:lnTo>
                    <a:pt x="23946" y="43374"/>
                  </a:lnTo>
                  <a:lnTo>
                    <a:pt x="23946" y="45615"/>
                  </a:lnTo>
                  <a:lnTo>
                    <a:pt x="23901" y="45627"/>
                  </a:lnTo>
                  <a:lnTo>
                    <a:pt x="23855" y="45649"/>
                  </a:lnTo>
                  <a:lnTo>
                    <a:pt x="23821" y="45672"/>
                  </a:lnTo>
                  <a:lnTo>
                    <a:pt x="23787" y="45695"/>
                  </a:lnTo>
                  <a:lnTo>
                    <a:pt x="23764" y="45729"/>
                  </a:lnTo>
                  <a:lnTo>
                    <a:pt x="23741" y="45775"/>
                  </a:lnTo>
                  <a:lnTo>
                    <a:pt x="23730" y="45820"/>
                  </a:lnTo>
                  <a:lnTo>
                    <a:pt x="23730" y="45866"/>
                  </a:lnTo>
                  <a:lnTo>
                    <a:pt x="23730" y="45911"/>
                  </a:lnTo>
                  <a:lnTo>
                    <a:pt x="23741" y="45957"/>
                  </a:lnTo>
                  <a:lnTo>
                    <a:pt x="21785" y="47083"/>
                  </a:lnTo>
                  <a:lnTo>
                    <a:pt x="21751" y="47049"/>
                  </a:lnTo>
                  <a:lnTo>
                    <a:pt x="21705" y="47014"/>
                  </a:lnTo>
                  <a:lnTo>
                    <a:pt x="21660" y="46992"/>
                  </a:lnTo>
                  <a:lnTo>
                    <a:pt x="21546" y="46992"/>
                  </a:lnTo>
                  <a:lnTo>
                    <a:pt x="21489" y="47014"/>
                  </a:lnTo>
                  <a:lnTo>
                    <a:pt x="21455" y="47049"/>
                  </a:lnTo>
                  <a:lnTo>
                    <a:pt x="21421" y="47094"/>
                  </a:lnTo>
                  <a:lnTo>
                    <a:pt x="19453" y="45957"/>
                  </a:lnTo>
                  <a:lnTo>
                    <a:pt x="19476" y="45911"/>
                  </a:lnTo>
                  <a:lnTo>
                    <a:pt x="19476" y="45866"/>
                  </a:lnTo>
                  <a:lnTo>
                    <a:pt x="19476" y="45809"/>
                  </a:lnTo>
                  <a:lnTo>
                    <a:pt x="19464" y="45763"/>
                  </a:lnTo>
                  <a:lnTo>
                    <a:pt x="19442" y="45729"/>
                  </a:lnTo>
                  <a:lnTo>
                    <a:pt x="19407" y="45695"/>
                  </a:lnTo>
                  <a:lnTo>
                    <a:pt x="19373" y="45661"/>
                  </a:lnTo>
                  <a:lnTo>
                    <a:pt x="19339" y="45638"/>
                  </a:lnTo>
                  <a:lnTo>
                    <a:pt x="19294" y="45627"/>
                  </a:lnTo>
                  <a:lnTo>
                    <a:pt x="19248" y="45615"/>
                  </a:lnTo>
                  <a:lnTo>
                    <a:pt x="19248" y="43340"/>
                  </a:lnTo>
                  <a:lnTo>
                    <a:pt x="19294" y="43329"/>
                  </a:lnTo>
                  <a:lnTo>
                    <a:pt x="19328" y="43317"/>
                  </a:lnTo>
                  <a:lnTo>
                    <a:pt x="19373" y="43295"/>
                  </a:lnTo>
                  <a:lnTo>
                    <a:pt x="19396" y="43261"/>
                  </a:lnTo>
                  <a:lnTo>
                    <a:pt x="19430" y="43226"/>
                  </a:lnTo>
                  <a:lnTo>
                    <a:pt x="19453" y="43192"/>
                  </a:lnTo>
                  <a:lnTo>
                    <a:pt x="19464" y="43147"/>
                  </a:lnTo>
                  <a:lnTo>
                    <a:pt x="19464" y="43101"/>
                  </a:lnTo>
                  <a:lnTo>
                    <a:pt x="19464" y="43056"/>
                  </a:lnTo>
                  <a:lnTo>
                    <a:pt x="19442" y="43010"/>
                  </a:lnTo>
                  <a:lnTo>
                    <a:pt x="21455" y="41850"/>
                  </a:lnTo>
                  <a:close/>
                  <a:moveTo>
                    <a:pt x="11900" y="41896"/>
                  </a:moveTo>
                  <a:lnTo>
                    <a:pt x="11934" y="41941"/>
                  </a:lnTo>
                  <a:lnTo>
                    <a:pt x="11991" y="41987"/>
                  </a:lnTo>
                  <a:lnTo>
                    <a:pt x="12048" y="42009"/>
                  </a:lnTo>
                  <a:lnTo>
                    <a:pt x="12127" y="42021"/>
                  </a:lnTo>
                  <a:lnTo>
                    <a:pt x="12184" y="42009"/>
                  </a:lnTo>
                  <a:lnTo>
                    <a:pt x="12252" y="41987"/>
                  </a:lnTo>
                  <a:lnTo>
                    <a:pt x="12298" y="41952"/>
                  </a:lnTo>
                  <a:lnTo>
                    <a:pt x="12343" y="41907"/>
                  </a:lnTo>
                  <a:lnTo>
                    <a:pt x="14323" y="43044"/>
                  </a:lnTo>
                  <a:lnTo>
                    <a:pt x="14311" y="43101"/>
                  </a:lnTo>
                  <a:lnTo>
                    <a:pt x="14323" y="43170"/>
                  </a:lnTo>
                  <a:lnTo>
                    <a:pt x="14357" y="43226"/>
                  </a:lnTo>
                  <a:lnTo>
                    <a:pt x="14402" y="43261"/>
                  </a:lnTo>
                  <a:lnTo>
                    <a:pt x="14459" y="43283"/>
                  </a:lnTo>
                  <a:lnTo>
                    <a:pt x="14459" y="45661"/>
                  </a:lnTo>
                  <a:lnTo>
                    <a:pt x="14391" y="45684"/>
                  </a:lnTo>
                  <a:lnTo>
                    <a:pt x="14334" y="45729"/>
                  </a:lnTo>
                  <a:lnTo>
                    <a:pt x="14300" y="45786"/>
                  </a:lnTo>
                  <a:lnTo>
                    <a:pt x="14288" y="45866"/>
                  </a:lnTo>
                  <a:lnTo>
                    <a:pt x="14300" y="45934"/>
                  </a:lnTo>
                  <a:lnTo>
                    <a:pt x="12286" y="47094"/>
                  </a:lnTo>
                  <a:lnTo>
                    <a:pt x="12252" y="47060"/>
                  </a:lnTo>
                  <a:lnTo>
                    <a:pt x="12218" y="47026"/>
                  </a:lnTo>
                  <a:lnTo>
                    <a:pt x="12173" y="47014"/>
                  </a:lnTo>
                  <a:lnTo>
                    <a:pt x="12127" y="47003"/>
                  </a:lnTo>
                  <a:lnTo>
                    <a:pt x="12070" y="47014"/>
                  </a:lnTo>
                  <a:lnTo>
                    <a:pt x="12025" y="47037"/>
                  </a:lnTo>
                  <a:lnTo>
                    <a:pt x="11979" y="47060"/>
                  </a:lnTo>
                  <a:lnTo>
                    <a:pt x="11957" y="47105"/>
                  </a:lnTo>
                  <a:lnTo>
                    <a:pt x="9977" y="45968"/>
                  </a:lnTo>
                  <a:lnTo>
                    <a:pt x="10000" y="45911"/>
                  </a:lnTo>
                  <a:lnTo>
                    <a:pt x="10000" y="45866"/>
                  </a:lnTo>
                  <a:lnTo>
                    <a:pt x="10000" y="45809"/>
                  </a:lnTo>
                  <a:lnTo>
                    <a:pt x="9989" y="45763"/>
                  </a:lnTo>
                  <a:lnTo>
                    <a:pt x="9966" y="45718"/>
                  </a:lnTo>
                  <a:lnTo>
                    <a:pt x="9932" y="45684"/>
                  </a:lnTo>
                  <a:lnTo>
                    <a:pt x="9898" y="45649"/>
                  </a:lnTo>
                  <a:lnTo>
                    <a:pt x="9852" y="45627"/>
                  </a:lnTo>
                  <a:lnTo>
                    <a:pt x="9807" y="45615"/>
                  </a:lnTo>
                  <a:lnTo>
                    <a:pt x="9761" y="45604"/>
                  </a:lnTo>
                  <a:lnTo>
                    <a:pt x="9761" y="43272"/>
                  </a:lnTo>
                  <a:lnTo>
                    <a:pt x="9818" y="43249"/>
                  </a:lnTo>
                  <a:lnTo>
                    <a:pt x="9875" y="43215"/>
                  </a:lnTo>
                  <a:lnTo>
                    <a:pt x="9898" y="43170"/>
                  </a:lnTo>
                  <a:lnTo>
                    <a:pt x="9909" y="43101"/>
                  </a:lnTo>
                  <a:lnTo>
                    <a:pt x="9898" y="43044"/>
                  </a:lnTo>
                  <a:lnTo>
                    <a:pt x="11900" y="41896"/>
                  </a:lnTo>
                  <a:close/>
                  <a:moveTo>
                    <a:pt x="30908" y="41861"/>
                  </a:moveTo>
                  <a:lnTo>
                    <a:pt x="30942" y="41907"/>
                  </a:lnTo>
                  <a:lnTo>
                    <a:pt x="30988" y="41930"/>
                  </a:lnTo>
                  <a:lnTo>
                    <a:pt x="31033" y="41952"/>
                  </a:lnTo>
                  <a:lnTo>
                    <a:pt x="31079" y="41964"/>
                  </a:lnTo>
                  <a:lnTo>
                    <a:pt x="31135" y="41952"/>
                  </a:lnTo>
                  <a:lnTo>
                    <a:pt x="31181" y="41941"/>
                  </a:lnTo>
                  <a:lnTo>
                    <a:pt x="31215" y="41907"/>
                  </a:lnTo>
                  <a:lnTo>
                    <a:pt x="31249" y="41873"/>
                  </a:lnTo>
                  <a:lnTo>
                    <a:pt x="33251" y="43033"/>
                  </a:lnTo>
                  <a:lnTo>
                    <a:pt x="33251" y="43067"/>
                  </a:lnTo>
                  <a:lnTo>
                    <a:pt x="33240" y="43101"/>
                  </a:lnTo>
                  <a:lnTo>
                    <a:pt x="33251" y="43147"/>
                  </a:lnTo>
                  <a:lnTo>
                    <a:pt x="33251" y="43181"/>
                  </a:lnTo>
                  <a:lnTo>
                    <a:pt x="33297" y="43238"/>
                  </a:lnTo>
                  <a:lnTo>
                    <a:pt x="33354" y="43283"/>
                  </a:lnTo>
                  <a:lnTo>
                    <a:pt x="33388" y="43306"/>
                  </a:lnTo>
                  <a:lnTo>
                    <a:pt x="33422" y="43306"/>
                  </a:lnTo>
                  <a:lnTo>
                    <a:pt x="33422" y="45661"/>
                  </a:lnTo>
                  <a:lnTo>
                    <a:pt x="33354" y="45684"/>
                  </a:lnTo>
                  <a:lnTo>
                    <a:pt x="33297" y="45729"/>
                  </a:lnTo>
                  <a:lnTo>
                    <a:pt x="33263" y="45786"/>
                  </a:lnTo>
                  <a:lnTo>
                    <a:pt x="33251" y="45866"/>
                  </a:lnTo>
                  <a:lnTo>
                    <a:pt x="33263" y="45934"/>
                  </a:lnTo>
                  <a:lnTo>
                    <a:pt x="31238" y="47094"/>
                  </a:lnTo>
                  <a:lnTo>
                    <a:pt x="31204" y="47071"/>
                  </a:lnTo>
                  <a:lnTo>
                    <a:pt x="31170" y="47037"/>
                  </a:lnTo>
                  <a:lnTo>
                    <a:pt x="31124" y="47026"/>
                  </a:lnTo>
                  <a:lnTo>
                    <a:pt x="31079" y="47014"/>
                  </a:lnTo>
                  <a:lnTo>
                    <a:pt x="31033" y="47026"/>
                  </a:lnTo>
                  <a:lnTo>
                    <a:pt x="30988" y="47037"/>
                  </a:lnTo>
                  <a:lnTo>
                    <a:pt x="30953" y="47071"/>
                  </a:lnTo>
                  <a:lnTo>
                    <a:pt x="30919" y="47105"/>
                  </a:lnTo>
                  <a:lnTo>
                    <a:pt x="28940" y="45957"/>
                  </a:lnTo>
                  <a:lnTo>
                    <a:pt x="28951" y="45911"/>
                  </a:lnTo>
                  <a:lnTo>
                    <a:pt x="28951" y="45866"/>
                  </a:lnTo>
                  <a:lnTo>
                    <a:pt x="28951" y="45809"/>
                  </a:lnTo>
                  <a:lnTo>
                    <a:pt x="28940" y="45775"/>
                  </a:lnTo>
                  <a:lnTo>
                    <a:pt x="28917" y="45729"/>
                  </a:lnTo>
                  <a:lnTo>
                    <a:pt x="28894" y="45695"/>
                  </a:lnTo>
                  <a:lnTo>
                    <a:pt x="28860" y="45661"/>
                  </a:lnTo>
                  <a:lnTo>
                    <a:pt x="28815" y="45638"/>
                  </a:lnTo>
                  <a:lnTo>
                    <a:pt x="28769" y="45627"/>
                  </a:lnTo>
                  <a:lnTo>
                    <a:pt x="28724" y="45615"/>
                  </a:lnTo>
                  <a:lnTo>
                    <a:pt x="28724" y="43306"/>
                  </a:lnTo>
                  <a:lnTo>
                    <a:pt x="28769" y="43306"/>
                  </a:lnTo>
                  <a:lnTo>
                    <a:pt x="28803" y="43295"/>
                  </a:lnTo>
                  <a:lnTo>
                    <a:pt x="28838" y="43272"/>
                  </a:lnTo>
                  <a:lnTo>
                    <a:pt x="28860" y="43249"/>
                  </a:lnTo>
                  <a:lnTo>
                    <a:pt x="28883" y="43215"/>
                  </a:lnTo>
                  <a:lnTo>
                    <a:pt x="28906" y="43181"/>
                  </a:lnTo>
                  <a:lnTo>
                    <a:pt x="28917" y="43147"/>
                  </a:lnTo>
                  <a:lnTo>
                    <a:pt x="28917" y="43101"/>
                  </a:lnTo>
                  <a:lnTo>
                    <a:pt x="28917" y="43067"/>
                  </a:lnTo>
                  <a:lnTo>
                    <a:pt x="28906" y="43022"/>
                  </a:lnTo>
                  <a:lnTo>
                    <a:pt x="30908" y="41861"/>
                  </a:lnTo>
                  <a:close/>
                  <a:moveTo>
                    <a:pt x="35788" y="0"/>
                  </a:moveTo>
                  <a:lnTo>
                    <a:pt x="35788" y="512"/>
                  </a:lnTo>
                  <a:lnTo>
                    <a:pt x="35731" y="535"/>
                  </a:lnTo>
                  <a:lnTo>
                    <a:pt x="35674" y="580"/>
                  </a:lnTo>
                  <a:lnTo>
                    <a:pt x="35640" y="637"/>
                  </a:lnTo>
                  <a:lnTo>
                    <a:pt x="35629" y="705"/>
                  </a:lnTo>
                  <a:lnTo>
                    <a:pt x="35640" y="762"/>
                  </a:lnTo>
                  <a:lnTo>
                    <a:pt x="33581" y="1945"/>
                  </a:lnTo>
                  <a:lnTo>
                    <a:pt x="33558" y="1922"/>
                  </a:lnTo>
                  <a:lnTo>
                    <a:pt x="33524" y="1900"/>
                  </a:lnTo>
                  <a:lnTo>
                    <a:pt x="33490" y="1888"/>
                  </a:lnTo>
                  <a:lnTo>
                    <a:pt x="33456" y="1877"/>
                  </a:lnTo>
                  <a:lnTo>
                    <a:pt x="33422" y="1888"/>
                  </a:lnTo>
                  <a:lnTo>
                    <a:pt x="33388" y="1900"/>
                  </a:lnTo>
                  <a:lnTo>
                    <a:pt x="33331" y="1934"/>
                  </a:lnTo>
                  <a:lnTo>
                    <a:pt x="33297" y="1991"/>
                  </a:lnTo>
                  <a:lnTo>
                    <a:pt x="33285" y="2013"/>
                  </a:lnTo>
                  <a:lnTo>
                    <a:pt x="33274" y="2048"/>
                  </a:lnTo>
                  <a:lnTo>
                    <a:pt x="33285" y="2116"/>
                  </a:lnTo>
                  <a:lnTo>
                    <a:pt x="33320" y="2161"/>
                  </a:lnTo>
                  <a:lnTo>
                    <a:pt x="33365" y="2207"/>
                  </a:lnTo>
                  <a:lnTo>
                    <a:pt x="33422" y="2218"/>
                  </a:lnTo>
                  <a:lnTo>
                    <a:pt x="33422" y="4584"/>
                  </a:lnTo>
                  <a:lnTo>
                    <a:pt x="33376" y="4584"/>
                  </a:lnTo>
                  <a:lnTo>
                    <a:pt x="33342" y="4607"/>
                  </a:lnTo>
                  <a:lnTo>
                    <a:pt x="33308" y="4630"/>
                  </a:lnTo>
                  <a:lnTo>
                    <a:pt x="33274" y="4653"/>
                  </a:lnTo>
                  <a:lnTo>
                    <a:pt x="33251" y="4687"/>
                  </a:lnTo>
                  <a:lnTo>
                    <a:pt x="33228" y="4721"/>
                  </a:lnTo>
                  <a:lnTo>
                    <a:pt x="33217" y="4766"/>
                  </a:lnTo>
                  <a:lnTo>
                    <a:pt x="33217" y="4812"/>
                  </a:lnTo>
                  <a:lnTo>
                    <a:pt x="33217" y="4857"/>
                  </a:lnTo>
                  <a:lnTo>
                    <a:pt x="33240" y="4903"/>
                  </a:lnTo>
                  <a:lnTo>
                    <a:pt x="33251" y="4937"/>
                  </a:lnTo>
                  <a:lnTo>
                    <a:pt x="33285" y="4982"/>
                  </a:lnTo>
                  <a:lnTo>
                    <a:pt x="33320" y="5005"/>
                  </a:lnTo>
                  <a:lnTo>
                    <a:pt x="33365" y="5028"/>
                  </a:lnTo>
                  <a:lnTo>
                    <a:pt x="33399" y="5039"/>
                  </a:lnTo>
                  <a:lnTo>
                    <a:pt x="33456" y="5051"/>
                  </a:lnTo>
                  <a:lnTo>
                    <a:pt x="33513" y="5039"/>
                  </a:lnTo>
                  <a:lnTo>
                    <a:pt x="33570" y="5017"/>
                  </a:lnTo>
                  <a:lnTo>
                    <a:pt x="33615" y="4982"/>
                  </a:lnTo>
                  <a:lnTo>
                    <a:pt x="33649" y="4937"/>
                  </a:lnTo>
                  <a:lnTo>
                    <a:pt x="35663" y="6097"/>
                  </a:lnTo>
                  <a:lnTo>
                    <a:pt x="35651" y="6154"/>
                  </a:lnTo>
                  <a:lnTo>
                    <a:pt x="35651" y="6188"/>
                  </a:lnTo>
                  <a:lnTo>
                    <a:pt x="35663" y="6222"/>
                  </a:lnTo>
                  <a:lnTo>
                    <a:pt x="35697" y="6279"/>
                  </a:lnTo>
                  <a:lnTo>
                    <a:pt x="35754" y="6313"/>
                  </a:lnTo>
                  <a:lnTo>
                    <a:pt x="35788" y="6325"/>
                  </a:lnTo>
                  <a:lnTo>
                    <a:pt x="35856" y="6325"/>
                  </a:lnTo>
                  <a:lnTo>
                    <a:pt x="35890" y="6313"/>
                  </a:lnTo>
                  <a:lnTo>
                    <a:pt x="35947" y="6279"/>
                  </a:lnTo>
                  <a:lnTo>
                    <a:pt x="35981" y="6222"/>
                  </a:lnTo>
                  <a:lnTo>
                    <a:pt x="35993" y="6188"/>
                  </a:lnTo>
                  <a:lnTo>
                    <a:pt x="35993" y="6154"/>
                  </a:lnTo>
                  <a:lnTo>
                    <a:pt x="35993" y="6120"/>
                  </a:lnTo>
                  <a:lnTo>
                    <a:pt x="35981" y="6086"/>
                  </a:lnTo>
                  <a:lnTo>
                    <a:pt x="37983" y="4937"/>
                  </a:lnTo>
                  <a:lnTo>
                    <a:pt x="38029" y="4982"/>
                  </a:lnTo>
                  <a:lnTo>
                    <a:pt x="38074" y="5017"/>
                  </a:lnTo>
                  <a:lnTo>
                    <a:pt x="38131" y="5039"/>
                  </a:lnTo>
                  <a:lnTo>
                    <a:pt x="38188" y="5051"/>
                  </a:lnTo>
                  <a:lnTo>
                    <a:pt x="38256" y="5039"/>
                  </a:lnTo>
                  <a:lnTo>
                    <a:pt x="38313" y="5017"/>
                  </a:lnTo>
                  <a:lnTo>
                    <a:pt x="38359" y="4982"/>
                  </a:lnTo>
                  <a:lnTo>
                    <a:pt x="38393" y="4937"/>
                  </a:lnTo>
                  <a:lnTo>
                    <a:pt x="40361" y="6074"/>
                  </a:lnTo>
                  <a:lnTo>
                    <a:pt x="40349" y="6120"/>
                  </a:lnTo>
                  <a:lnTo>
                    <a:pt x="40349" y="6154"/>
                  </a:lnTo>
                  <a:lnTo>
                    <a:pt x="40349" y="6200"/>
                  </a:lnTo>
                  <a:lnTo>
                    <a:pt x="40361" y="6234"/>
                  </a:lnTo>
                  <a:lnTo>
                    <a:pt x="40384" y="6268"/>
                  </a:lnTo>
                  <a:lnTo>
                    <a:pt x="40406" y="6302"/>
                  </a:lnTo>
                  <a:lnTo>
                    <a:pt x="40463" y="6347"/>
                  </a:lnTo>
                  <a:lnTo>
                    <a:pt x="40497" y="6359"/>
                  </a:lnTo>
                  <a:lnTo>
                    <a:pt x="40532" y="6370"/>
                  </a:lnTo>
                  <a:lnTo>
                    <a:pt x="40532" y="8748"/>
                  </a:lnTo>
                  <a:lnTo>
                    <a:pt x="40475" y="8759"/>
                  </a:lnTo>
                  <a:lnTo>
                    <a:pt x="40429" y="8805"/>
                  </a:lnTo>
                  <a:lnTo>
                    <a:pt x="40395" y="8850"/>
                  </a:lnTo>
                  <a:lnTo>
                    <a:pt x="40384" y="8918"/>
                  </a:lnTo>
                  <a:lnTo>
                    <a:pt x="40395" y="8952"/>
                  </a:lnTo>
                  <a:lnTo>
                    <a:pt x="40395" y="8987"/>
                  </a:lnTo>
                  <a:lnTo>
                    <a:pt x="40441" y="9043"/>
                  </a:lnTo>
                  <a:lnTo>
                    <a:pt x="40497" y="9078"/>
                  </a:lnTo>
                  <a:lnTo>
                    <a:pt x="40532" y="9089"/>
                  </a:lnTo>
                  <a:lnTo>
                    <a:pt x="40611" y="9089"/>
                  </a:lnTo>
                  <a:lnTo>
                    <a:pt x="40645" y="9066"/>
                  </a:lnTo>
                  <a:lnTo>
                    <a:pt x="40679" y="9043"/>
                  </a:lnTo>
                  <a:lnTo>
                    <a:pt x="40714" y="9009"/>
                  </a:lnTo>
                  <a:lnTo>
                    <a:pt x="42738" y="10181"/>
                  </a:lnTo>
                  <a:lnTo>
                    <a:pt x="42727" y="10226"/>
                  </a:lnTo>
                  <a:lnTo>
                    <a:pt x="42727" y="10261"/>
                  </a:lnTo>
                  <a:lnTo>
                    <a:pt x="42727" y="10306"/>
                  </a:lnTo>
                  <a:lnTo>
                    <a:pt x="42738" y="10340"/>
                  </a:lnTo>
                  <a:lnTo>
                    <a:pt x="42772" y="10397"/>
                  </a:lnTo>
                  <a:lnTo>
                    <a:pt x="42829" y="10443"/>
                  </a:lnTo>
                  <a:lnTo>
                    <a:pt x="42863" y="10465"/>
                  </a:lnTo>
                  <a:lnTo>
                    <a:pt x="42909" y="10465"/>
                  </a:lnTo>
                  <a:lnTo>
                    <a:pt x="42909" y="12843"/>
                  </a:lnTo>
                  <a:lnTo>
                    <a:pt x="42841" y="12866"/>
                  </a:lnTo>
                  <a:lnTo>
                    <a:pt x="42795" y="12900"/>
                  </a:lnTo>
                  <a:lnTo>
                    <a:pt x="42761" y="12957"/>
                  </a:lnTo>
                  <a:lnTo>
                    <a:pt x="42750" y="13025"/>
                  </a:lnTo>
                  <a:lnTo>
                    <a:pt x="42761" y="13070"/>
                  </a:lnTo>
                  <a:lnTo>
                    <a:pt x="40759" y="14231"/>
                  </a:lnTo>
                  <a:lnTo>
                    <a:pt x="40725" y="14185"/>
                  </a:lnTo>
                  <a:lnTo>
                    <a:pt x="40679" y="14151"/>
                  </a:lnTo>
                  <a:lnTo>
                    <a:pt x="40623" y="14128"/>
                  </a:lnTo>
                  <a:lnTo>
                    <a:pt x="40566" y="14117"/>
                  </a:lnTo>
                  <a:lnTo>
                    <a:pt x="40497" y="14128"/>
                  </a:lnTo>
                  <a:lnTo>
                    <a:pt x="40441" y="14151"/>
                  </a:lnTo>
                  <a:lnTo>
                    <a:pt x="40395" y="14185"/>
                  </a:lnTo>
                  <a:lnTo>
                    <a:pt x="40361" y="14231"/>
                  </a:lnTo>
                  <a:lnTo>
                    <a:pt x="38427" y="13116"/>
                  </a:lnTo>
                  <a:lnTo>
                    <a:pt x="38438" y="13070"/>
                  </a:lnTo>
                  <a:lnTo>
                    <a:pt x="38438" y="13025"/>
                  </a:lnTo>
                  <a:lnTo>
                    <a:pt x="38438" y="12968"/>
                  </a:lnTo>
                  <a:lnTo>
                    <a:pt x="38427" y="12934"/>
                  </a:lnTo>
                  <a:lnTo>
                    <a:pt x="38404" y="12888"/>
                  </a:lnTo>
                  <a:lnTo>
                    <a:pt x="38370" y="12854"/>
                  </a:lnTo>
                  <a:lnTo>
                    <a:pt x="38336" y="12820"/>
                  </a:lnTo>
                  <a:lnTo>
                    <a:pt x="38302" y="12797"/>
                  </a:lnTo>
                  <a:lnTo>
                    <a:pt x="38256" y="12786"/>
                  </a:lnTo>
                  <a:lnTo>
                    <a:pt x="38211" y="12775"/>
                  </a:lnTo>
                  <a:lnTo>
                    <a:pt x="38211" y="10454"/>
                  </a:lnTo>
                  <a:lnTo>
                    <a:pt x="38279" y="10431"/>
                  </a:lnTo>
                  <a:lnTo>
                    <a:pt x="38336" y="10397"/>
                  </a:lnTo>
                  <a:lnTo>
                    <a:pt x="38370" y="10340"/>
                  </a:lnTo>
                  <a:lnTo>
                    <a:pt x="38382" y="10295"/>
                  </a:lnTo>
                  <a:lnTo>
                    <a:pt x="38382" y="10261"/>
                  </a:lnTo>
                  <a:lnTo>
                    <a:pt x="38382" y="10226"/>
                  </a:lnTo>
                  <a:lnTo>
                    <a:pt x="38370" y="10192"/>
                  </a:lnTo>
                  <a:lnTo>
                    <a:pt x="38347" y="10158"/>
                  </a:lnTo>
                  <a:lnTo>
                    <a:pt x="38325" y="10124"/>
                  </a:lnTo>
                  <a:lnTo>
                    <a:pt x="38302" y="10101"/>
                  </a:lnTo>
                  <a:lnTo>
                    <a:pt x="38268" y="10090"/>
                  </a:lnTo>
                  <a:lnTo>
                    <a:pt x="38234" y="10079"/>
                  </a:lnTo>
                  <a:lnTo>
                    <a:pt x="38188" y="10067"/>
                  </a:lnTo>
                  <a:lnTo>
                    <a:pt x="38143" y="10079"/>
                  </a:lnTo>
                  <a:lnTo>
                    <a:pt x="38097" y="10090"/>
                  </a:lnTo>
                  <a:lnTo>
                    <a:pt x="38063" y="10113"/>
                  </a:lnTo>
                  <a:lnTo>
                    <a:pt x="38040" y="10147"/>
                  </a:lnTo>
                  <a:lnTo>
                    <a:pt x="36050" y="8998"/>
                  </a:lnTo>
                  <a:lnTo>
                    <a:pt x="36061" y="8964"/>
                  </a:lnTo>
                  <a:lnTo>
                    <a:pt x="36061" y="8918"/>
                  </a:lnTo>
                  <a:lnTo>
                    <a:pt x="36061" y="8861"/>
                  </a:lnTo>
                  <a:lnTo>
                    <a:pt x="36038" y="8816"/>
                  </a:lnTo>
                  <a:lnTo>
                    <a:pt x="36027" y="8782"/>
                  </a:lnTo>
                  <a:lnTo>
                    <a:pt x="35993" y="8748"/>
                  </a:lnTo>
                  <a:lnTo>
                    <a:pt x="35959" y="8714"/>
                  </a:lnTo>
                  <a:lnTo>
                    <a:pt x="35913" y="8691"/>
                  </a:lnTo>
                  <a:lnTo>
                    <a:pt x="35868" y="8679"/>
                  </a:lnTo>
                  <a:lnTo>
                    <a:pt x="35777" y="8679"/>
                  </a:lnTo>
                  <a:lnTo>
                    <a:pt x="35731" y="8691"/>
                  </a:lnTo>
                  <a:lnTo>
                    <a:pt x="35686" y="8714"/>
                  </a:lnTo>
                  <a:lnTo>
                    <a:pt x="35651" y="8748"/>
                  </a:lnTo>
                  <a:lnTo>
                    <a:pt x="35617" y="8782"/>
                  </a:lnTo>
                  <a:lnTo>
                    <a:pt x="35595" y="8816"/>
                  </a:lnTo>
                  <a:lnTo>
                    <a:pt x="35583" y="8861"/>
                  </a:lnTo>
                  <a:lnTo>
                    <a:pt x="35583" y="8918"/>
                  </a:lnTo>
                  <a:lnTo>
                    <a:pt x="35583" y="8952"/>
                  </a:lnTo>
                  <a:lnTo>
                    <a:pt x="35595" y="8998"/>
                  </a:lnTo>
                  <a:lnTo>
                    <a:pt x="33604" y="10147"/>
                  </a:lnTo>
                  <a:lnTo>
                    <a:pt x="33570" y="10124"/>
                  </a:lnTo>
                  <a:lnTo>
                    <a:pt x="33536" y="10101"/>
                  </a:lnTo>
                  <a:lnTo>
                    <a:pt x="33490" y="10079"/>
                  </a:lnTo>
                  <a:lnTo>
                    <a:pt x="33411" y="10079"/>
                  </a:lnTo>
                  <a:lnTo>
                    <a:pt x="33376" y="10090"/>
                  </a:lnTo>
                  <a:lnTo>
                    <a:pt x="33342" y="10113"/>
                  </a:lnTo>
                  <a:lnTo>
                    <a:pt x="33320" y="10135"/>
                  </a:lnTo>
                  <a:lnTo>
                    <a:pt x="33297" y="10158"/>
                  </a:lnTo>
                  <a:lnTo>
                    <a:pt x="33285" y="10192"/>
                  </a:lnTo>
                  <a:lnTo>
                    <a:pt x="33274" y="10226"/>
                  </a:lnTo>
                  <a:lnTo>
                    <a:pt x="33263" y="10261"/>
                  </a:lnTo>
                  <a:lnTo>
                    <a:pt x="33274" y="10329"/>
                  </a:lnTo>
                  <a:lnTo>
                    <a:pt x="33308" y="10386"/>
                  </a:lnTo>
                  <a:lnTo>
                    <a:pt x="33365" y="10420"/>
                  </a:lnTo>
                  <a:lnTo>
                    <a:pt x="33422" y="10443"/>
                  </a:lnTo>
                  <a:lnTo>
                    <a:pt x="33422" y="12775"/>
                  </a:lnTo>
                  <a:lnTo>
                    <a:pt x="33376" y="12786"/>
                  </a:lnTo>
                  <a:lnTo>
                    <a:pt x="33331" y="12797"/>
                  </a:lnTo>
                  <a:lnTo>
                    <a:pt x="33297" y="12820"/>
                  </a:lnTo>
                  <a:lnTo>
                    <a:pt x="33263" y="12854"/>
                  </a:lnTo>
                  <a:lnTo>
                    <a:pt x="33240" y="12888"/>
                  </a:lnTo>
                  <a:lnTo>
                    <a:pt x="33217" y="12934"/>
                  </a:lnTo>
                  <a:lnTo>
                    <a:pt x="33206" y="12979"/>
                  </a:lnTo>
                  <a:lnTo>
                    <a:pt x="33194" y="13025"/>
                  </a:lnTo>
                  <a:lnTo>
                    <a:pt x="33206" y="13070"/>
                  </a:lnTo>
                  <a:lnTo>
                    <a:pt x="33217" y="13104"/>
                  </a:lnTo>
                  <a:lnTo>
                    <a:pt x="31238" y="14253"/>
                  </a:lnTo>
                  <a:lnTo>
                    <a:pt x="31204" y="14219"/>
                  </a:lnTo>
                  <a:lnTo>
                    <a:pt x="31170" y="14196"/>
                  </a:lnTo>
                  <a:lnTo>
                    <a:pt x="31124" y="14174"/>
                  </a:lnTo>
                  <a:lnTo>
                    <a:pt x="31044" y="14174"/>
                  </a:lnTo>
                  <a:lnTo>
                    <a:pt x="31010" y="14185"/>
                  </a:lnTo>
                  <a:lnTo>
                    <a:pt x="30976" y="14208"/>
                  </a:lnTo>
                  <a:lnTo>
                    <a:pt x="30942" y="14231"/>
                  </a:lnTo>
                  <a:lnTo>
                    <a:pt x="30919" y="14253"/>
                  </a:lnTo>
                  <a:lnTo>
                    <a:pt x="30897" y="14287"/>
                  </a:lnTo>
                  <a:lnTo>
                    <a:pt x="30885" y="14333"/>
                  </a:lnTo>
                  <a:lnTo>
                    <a:pt x="30885" y="14367"/>
                  </a:lnTo>
                  <a:lnTo>
                    <a:pt x="30897" y="14435"/>
                  </a:lnTo>
                  <a:lnTo>
                    <a:pt x="30931" y="14492"/>
                  </a:lnTo>
                  <a:lnTo>
                    <a:pt x="30988" y="14538"/>
                  </a:lnTo>
                  <a:lnTo>
                    <a:pt x="31056" y="14560"/>
                  </a:lnTo>
                  <a:lnTo>
                    <a:pt x="31056" y="16892"/>
                  </a:lnTo>
                  <a:lnTo>
                    <a:pt x="31010" y="16904"/>
                  </a:lnTo>
                  <a:lnTo>
                    <a:pt x="30976" y="16915"/>
                  </a:lnTo>
                  <a:lnTo>
                    <a:pt x="30942" y="16938"/>
                  </a:lnTo>
                  <a:lnTo>
                    <a:pt x="30908" y="16972"/>
                  </a:lnTo>
                  <a:lnTo>
                    <a:pt x="30885" y="17006"/>
                  </a:lnTo>
                  <a:lnTo>
                    <a:pt x="30862" y="17040"/>
                  </a:lnTo>
                  <a:lnTo>
                    <a:pt x="30851" y="17086"/>
                  </a:lnTo>
                  <a:lnTo>
                    <a:pt x="30851" y="17120"/>
                  </a:lnTo>
                  <a:lnTo>
                    <a:pt x="30851" y="17177"/>
                  </a:lnTo>
                  <a:lnTo>
                    <a:pt x="30862" y="17211"/>
                  </a:lnTo>
                  <a:lnTo>
                    <a:pt x="30885" y="17256"/>
                  </a:lnTo>
                  <a:lnTo>
                    <a:pt x="30919" y="17291"/>
                  </a:lnTo>
                  <a:lnTo>
                    <a:pt x="30953" y="17313"/>
                  </a:lnTo>
                  <a:lnTo>
                    <a:pt x="30988" y="17336"/>
                  </a:lnTo>
                  <a:lnTo>
                    <a:pt x="31033" y="17359"/>
                  </a:lnTo>
                  <a:lnTo>
                    <a:pt x="31079" y="17359"/>
                  </a:lnTo>
                  <a:lnTo>
                    <a:pt x="31135" y="17347"/>
                  </a:lnTo>
                  <a:lnTo>
                    <a:pt x="31192" y="17325"/>
                  </a:lnTo>
                  <a:lnTo>
                    <a:pt x="31238" y="17291"/>
                  </a:lnTo>
                  <a:lnTo>
                    <a:pt x="31272" y="17256"/>
                  </a:lnTo>
                  <a:lnTo>
                    <a:pt x="33263" y="18394"/>
                  </a:lnTo>
                  <a:lnTo>
                    <a:pt x="33251" y="18439"/>
                  </a:lnTo>
                  <a:lnTo>
                    <a:pt x="33240" y="18474"/>
                  </a:lnTo>
                  <a:lnTo>
                    <a:pt x="33251" y="18519"/>
                  </a:lnTo>
                  <a:lnTo>
                    <a:pt x="33263" y="18553"/>
                  </a:lnTo>
                  <a:lnTo>
                    <a:pt x="33285" y="18587"/>
                  </a:lnTo>
                  <a:lnTo>
                    <a:pt x="33308" y="18621"/>
                  </a:lnTo>
                  <a:lnTo>
                    <a:pt x="33331" y="18644"/>
                  </a:lnTo>
                  <a:lnTo>
                    <a:pt x="33376" y="18667"/>
                  </a:lnTo>
                  <a:lnTo>
                    <a:pt x="33411" y="18678"/>
                  </a:lnTo>
                  <a:lnTo>
                    <a:pt x="33490" y="18678"/>
                  </a:lnTo>
                  <a:lnTo>
                    <a:pt x="33536" y="18667"/>
                  </a:lnTo>
                  <a:lnTo>
                    <a:pt x="33570" y="18644"/>
                  </a:lnTo>
                  <a:lnTo>
                    <a:pt x="33593" y="18621"/>
                  </a:lnTo>
                  <a:lnTo>
                    <a:pt x="33627" y="18587"/>
                  </a:lnTo>
                  <a:lnTo>
                    <a:pt x="33638" y="18553"/>
                  </a:lnTo>
                  <a:lnTo>
                    <a:pt x="33649" y="18519"/>
                  </a:lnTo>
                  <a:lnTo>
                    <a:pt x="33661" y="18474"/>
                  </a:lnTo>
                  <a:lnTo>
                    <a:pt x="33649" y="18428"/>
                  </a:lnTo>
                  <a:lnTo>
                    <a:pt x="33638" y="18394"/>
                  </a:lnTo>
                  <a:lnTo>
                    <a:pt x="35651" y="17234"/>
                  </a:lnTo>
                  <a:lnTo>
                    <a:pt x="35674" y="17268"/>
                  </a:lnTo>
                  <a:lnTo>
                    <a:pt x="35720" y="17302"/>
                  </a:lnTo>
                  <a:lnTo>
                    <a:pt x="35765" y="17325"/>
                  </a:lnTo>
                  <a:lnTo>
                    <a:pt x="35822" y="17336"/>
                  </a:lnTo>
                  <a:lnTo>
                    <a:pt x="35879" y="17325"/>
                  </a:lnTo>
                  <a:lnTo>
                    <a:pt x="35924" y="17302"/>
                  </a:lnTo>
                  <a:lnTo>
                    <a:pt x="35959" y="17279"/>
                  </a:lnTo>
                  <a:lnTo>
                    <a:pt x="35993" y="17234"/>
                  </a:lnTo>
                  <a:lnTo>
                    <a:pt x="38029" y="18417"/>
                  </a:lnTo>
                  <a:lnTo>
                    <a:pt x="38018" y="18474"/>
                  </a:lnTo>
                  <a:lnTo>
                    <a:pt x="38018" y="18508"/>
                  </a:lnTo>
                  <a:lnTo>
                    <a:pt x="38029" y="18542"/>
                  </a:lnTo>
                  <a:lnTo>
                    <a:pt x="38063" y="18599"/>
                  </a:lnTo>
                  <a:lnTo>
                    <a:pt x="38120" y="18633"/>
                  </a:lnTo>
                  <a:lnTo>
                    <a:pt x="38154" y="18644"/>
                  </a:lnTo>
                  <a:lnTo>
                    <a:pt x="38188" y="18656"/>
                  </a:lnTo>
                  <a:lnTo>
                    <a:pt x="38222" y="18644"/>
                  </a:lnTo>
                  <a:lnTo>
                    <a:pt x="38256" y="18633"/>
                  </a:lnTo>
                  <a:lnTo>
                    <a:pt x="38313" y="18599"/>
                  </a:lnTo>
                  <a:lnTo>
                    <a:pt x="38359" y="18542"/>
                  </a:lnTo>
                  <a:lnTo>
                    <a:pt x="38370" y="18508"/>
                  </a:lnTo>
                  <a:lnTo>
                    <a:pt x="38370" y="18474"/>
                  </a:lnTo>
                  <a:lnTo>
                    <a:pt x="38370" y="18439"/>
                  </a:lnTo>
                  <a:lnTo>
                    <a:pt x="38359" y="18405"/>
                  </a:lnTo>
                  <a:lnTo>
                    <a:pt x="40384" y="17234"/>
                  </a:lnTo>
                  <a:lnTo>
                    <a:pt x="40418" y="17268"/>
                  </a:lnTo>
                  <a:lnTo>
                    <a:pt x="40463" y="17302"/>
                  </a:lnTo>
                  <a:lnTo>
                    <a:pt x="40509" y="17325"/>
                  </a:lnTo>
                  <a:lnTo>
                    <a:pt x="40611" y="17325"/>
                  </a:lnTo>
                  <a:lnTo>
                    <a:pt x="40657" y="17302"/>
                  </a:lnTo>
                  <a:lnTo>
                    <a:pt x="40702" y="17279"/>
                  </a:lnTo>
                  <a:lnTo>
                    <a:pt x="40736" y="17234"/>
                  </a:lnTo>
                  <a:lnTo>
                    <a:pt x="42772" y="18417"/>
                  </a:lnTo>
                  <a:lnTo>
                    <a:pt x="42761" y="18474"/>
                  </a:lnTo>
                  <a:lnTo>
                    <a:pt x="42772" y="18530"/>
                  </a:lnTo>
                  <a:lnTo>
                    <a:pt x="42807" y="18587"/>
                  </a:lnTo>
                  <a:lnTo>
                    <a:pt x="42852" y="18621"/>
                  </a:lnTo>
                  <a:lnTo>
                    <a:pt x="42909" y="18644"/>
                  </a:lnTo>
                  <a:lnTo>
                    <a:pt x="42909" y="20999"/>
                  </a:lnTo>
                  <a:lnTo>
                    <a:pt x="42863" y="21010"/>
                  </a:lnTo>
                  <a:lnTo>
                    <a:pt x="42829" y="21033"/>
                  </a:lnTo>
                  <a:lnTo>
                    <a:pt x="42795" y="21056"/>
                  </a:lnTo>
                  <a:lnTo>
                    <a:pt x="42761" y="21079"/>
                  </a:lnTo>
                  <a:lnTo>
                    <a:pt x="42738" y="21113"/>
                  </a:lnTo>
                  <a:lnTo>
                    <a:pt x="42716" y="21147"/>
                  </a:lnTo>
                  <a:lnTo>
                    <a:pt x="42704" y="21192"/>
                  </a:lnTo>
                  <a:lnTo>
                    <a:pt x="42704" y="21226"/>
                  </a:lnTo>
                  <a:lnTo>
                    <a:pt x="42704" y="21272"/>
                  </a:lnTo>
                  <a:lnTo>
                    <a:pt x="42716" y="21306"/>
                  </a:lnTo>
                  <a:lnTo>
                    <a:pt x="40702" y="22478"/>
                  </a:lnTo>
                  <a:lnTo>
                    <a:pt x="40679" y="22444"/>
                  </a:lnTo>
                  <a:lnTo>
                    <a:pt x="40645" y="22421"/>
                  </a:lnTo>
                  <a:lnTo>
                    <a:pt x="40600" y="22409"/>
                  </a:lnTo>
                  <a:lnTo>
                    <a:pt x="40566" y="22398"/>
                  </a:lnTo>
                  <a:lnTo>
                    <a:pt x="40520" y="22409"/>
                  </a:lnTo>
                  <a:lnTo>
                    <a:pt x="40475" y="22421"/>
                  </a:lnTo>
                  <a:lnTo>
                    <a:pt x="40441" y="22444"/>
                  </a:lnTo>
                  <a:lnTo>
                    <a:pt x="40418" y="22478"/>
                  </a:lnTo>
                  <a:lnTo>
                    <a:pt x="38370" y="21295"/>
                  </a:lnTo>
                  <a:lnTo>
                    <a:pt x="38382" y="21226"/>
                  </a:lnTo>
                  <a:lnTo>
                    <a:pt x="38382" y="21192"/>
                  </a:lnTo>
                  <a:lnTo>
                    <a:pt x="38370" y="21158"/>
                  </a:lnTo>
                  <a:lnTo>
                    <a:pt x="38347" y="21124"/>
                  </a:lnTo>
                  <a:lnTo>
                    <a:pt x="38325" y="21101"/>
                  </a:lnTo>
                  <a:lnTo>
                    <a:pt x="38302" y="21079"/>
                  </a:lnTo>
                  <a:lnTo>
                    <a:pt x="38268" y="21056"/>
                  </a:lnTo>
                  <a:lnTo>
                    <a:pt x="38234" y="21044"/>
                  </a:lnTo>
                  <a:lnTo>
                    <a:pt x="38154" y="21044"/>
                  </a:lnTo>
                  <a:lnTo>
                    <a:pt x="38120" y="21056"/>
                  </a:lnTo>
                  <a:lnTo>
                    <a:pt x="38086" y="21079"/>
                  </a:lnTo>
                  <a:lnTo>
                    <a:pt x="38052" y="21101"/>
                  </a:lnTo>
                  <a:lnTo>
                    <a:pt x="38029" y="21124"/>
                  </a:lnTo>
                  <a:lnTo>
                    <a:pt x="38018" y="21158"/>
                  </a:lnTo>
                  <a:lnTo>
                    <a:pt x="38006" y="21192"/>
                  </a:lnTo>
                  <a:lnTo>
                    <a:pt x="38006" y="21226"/>
                  </a:lnTo>
                  <a:lnTo>
                    <a:pt x="38006" y="21295"/>
                  </a:lnTo>
                  <a:lnTo>
                    <a:pt x="35970" y="22466"/>
                  </a:lnTo>
                  <a:lnTo>
                    <a:pt x="35936" y="22444"/>
                  </a:lnTo>
                  <a:lnTo>
                    <a:pt x="35902" y="22409"/>
                  </a:lnTo>
                  <a:lnTo>
                    <a:pt x="35868" y="22398"/>
                  </a:lnTo>
                  <a:lnTo>
                    <a:pt x="35777" y="22398"/>
                  </a:lnTo>
                  <a:lnTo>
                    <a:pt x="35731" y="22421"/>
                  </a:lnTo>
                  <a:lnTo>
                    <a:pt x="35697" y="22444"/>
                  </a:lnTo>
                  <a:lnTo>
                    <a:pt x="35674" y="22478"/>
                  </a:lnTo>
                  <a:lnTo>
                    <a:pt x="33627" y="21295"/>
                  </a:lnTo>
                  <a:lnTo>
                    <a:pt x="33638" y="21226"/>
                  </a:lnTo>
                  <a:lnTo>
                    <a:pt x="33638" y="21192"/>
                  </a:lnTo>
                  <a:lnTo>
                    <a:pt x="33627" y="21158"/>
                  </a:lnTo>
                  <a:lnTo>
                    <a:pt x="33604" y="21124"/>
                  </a:lnTo>
                  <a:lnTo>
                    <a:pt x="33581" y="21101"/>
                  </a:lnTo>
                  <a:lnTo>
                    <a:pt x="33558" y="21079"/>
                  </a:lnTo>
                  <a:lnTo>
                    <a:pt x="33524" y="21056"/>
                  </a:lnTo>
                  <a:lnTo>
                    <a:pt x="33490" y="21044"/>
                  </a:lnTo>
                  <a:lnTo>
                    <a:pt x="33411" y="21044"/>
                  </a:lnTo>
                  <a:lnTo>
                    <a:pt x="33376" y="21056"/>
                  </a:lnTo>
                  <a:lnTo>
                    <a:pt x="33342" y="21079"/>
                  </a:lnTo>
                  <a:lnTo>
                    <a:pt x="33320" y="21101"/>
                  </a:lnTo>
                  <a:lnTo>
                    <a:pt x="33297" y="21124"/>
                  </a:lnTo>
                  <a:lnTo>
                    <a:pt x="33285" y="21158"/>
                  </a:lnTo>
                  <a:lnTo>
                    <a:pt x="33274" y="21192"/>
                  </a:lnTo>
                  <a:lnTo>
                    <a:pt x="33263" y="21226"/>
                  </a:lnTo>
                  <a:lnTo>
                    <a:pt x="33274" y="21283"/>
                  </a:lnTo>
                  <a:lnTo>
                    <a:pt x="31261" y="22455"/>
                  </a:lnTo>
                  <a:lnTo>
                    <a:pt x="31226" y="22421"/>
                  </a:lnTo>
                  <a:lnTo>
                    <a:pt x="31181" y="22387"/>
                  </a:lnTo>
                  <a:lnTo>
                    <a:pt x="31135" y="22364"/>
                  </a:lnTo>
                  <a:lnTo>
                    <a:pt x="31033" y="22364"/>
                  </a:lnTo>
                  <a:lnTo>
                    <a:pt x="30999" y="22375"/>
                  </a:lnTo>
                  <a:lnTo>
                    <a:pt x="30965" y="22398"/>
                  </a:lnTo>
                  <a:lnTo>
                    <a:pt x="30931" y="22421"/>
                  </a:lnTo>
                  <a:lnTo>
                    <a:pt x="30908" y="22455"/>
                  </a:lnTo>
                  <a:lnTo>
                    <a:pt x="30885" y="22489"/>
                  </a:lnTo>
                  <a:lnTo>
                    <a:pt x="30874" y="22535"/>
                  </a:lnTo>
                  <a:lnTo>
                    <a:pt x="30862" y="22580"/>
                  </a:lnTo>
                  <a:lnTo>
                    <a:pt x="30874" y="22614"/>
                  </a:lnTo>
                  <a:lnTo>
                    <a:pt x="30885" y="22660"/>
                  </a:lnTo>
                  <a:lnTo>
                    <a:pt x="30919" y="22717"/>
                  </a:lnTo>
                  <a:lnTo>
                    <a:pt x="30976" y="22762"/>
                  </a:lnTo>
                  <a:lnTo>
                    <a:pt x="31010" y="22785"/>
                  </a:lnTo>
                  <a:lnTo>
                    <a:pt x="31056" y="22785"/>
                  </a:lnTo>
                  <a:lnTo>
                    <a:pt x="31056" y="25117"/>
                  </a:lnTo>
                  <a:lnTo>
                    <a:pt x="31010" y="25128"/>
                  </a:lnTo>
                  <a:lnTo>
                    <a:pt x="30976" y="25140"/>
                  </a:lnTo>
                  <a:lnTo>
                    <a:pt x="30919" y="25196"/>
                  </a:lnTo>
                  <a:lnTo>
                    <a:pt x="30897" y="25219"/>
                  </a:lnTo>
                  <a:lnTo>
                    <a:pt x="30874" y="25253"/>
                  </a:lnTo>
                  <a:lnTo>
                    <a:pt x="30874" y="25299"/>
                  </a:lnTo>
                  <a:lnTo>
                    <a:pt x="30862" y="25333"/>
                  </a:lnTo>
                  <a:lnTo>
                    <a:pt x="30862" y="25367"/>
                  </a:lnTo>
                  <a:lnTo>
                    <a:pt x="30874" y="25413"/>
                  </a:lnTo>
                  <a:lnTo>
                    <a:pt x="28917" y="26539"/>
                  </a:lnTo>
                  <a:lnTo>
                    <a:pt x="28883" y="26493"/>
                  </a:lnTo>
                  <a:lnTo>
                    <a:pt x="28826" y="26459"/>
                  </a:lnTo>
                  <a:lnTo>
                    <a:pt x="28769" y="26436"/>
                  </a:lnTo>
                  <a:lnTo>
                    <a:pt x="28712" y="26425"/>
                  </a:lnTo>
                  <a:lnTo>
                    <a:pt x="28644" y="26436"/>
                  </a:lnTo>
                  <a:lnTo>
                    <a:pt x="28587" y="26459"/>
                  </a:lnTo>
                  <a:lnTo>
                    <a:pt x="28542" y="26493"/>
                  </a:lnTo>
                  <a:lnTo>
                    <a:pt x="28496" y="26550"/>
                  </a:lnTo>
                  <a:lnTo>
                    <a:pt x="26540" y="25413"/>
                  </a:lnTo>
                  <a:lnTo>
                    <a:pt x="26551" y="25378"/>
                  </a:lnTo>
                  <a:lnTo>
                    <a:pt x="26563" y="25333"/>
                  </a:lnTo>
                  <a:lnTo>
                    <a:pt x="26551" y="25287"/>
                  </a:lnTo>
                  <a:lnTo>
                    <a:pt x="26540" y="25253"/>
                  </a:lnTo>
                  <a:lnTo>
                    <a:pt x="26517" y="25219"/>
                  </a:lnTo>
                  <a:lnTo>
                    <a:pt x="26494" y="25185"/>
                  </a:lnTo>
                  <a:lnTo>
                    <a:pt x="26460" y="25151"/>
                  </a:lnTo>
                  <a:lnTo>
                    <a:pt x="26426" y="25140"/>
                  </a:lnTo>
                  <a:lnTo>
                    <a:pt x="26381" y="25128"/>
                  </a:lnTo>
                  <a:lnTo>
                    <a:pt x="26346" y="25117"/>
                  </a:lnTo>
                  <a:lnTo>
                    <a:pt x="26301" y="25128"/>
                  </a:lnTo>
                  <a:lnTo>
                    <a:pt x="26255" y="25140"/>
                  </a:lnTo>
                  <a:lnTo>
                    <a:pt x="26221" y="25151"/>
                  </a:lnTo>
                  <a:lnTo>
                    <a:pt x="26187" y="25185"/>
                  </a:lnTo>
                  <a:lnTo>
                    <a:pt x="26164" y="25219"/>
                  </a:lnTo>
                  <a:lnTo>
                    <a:pt x="26142" y="25253"/>
                  </a:lnTo>
                  <a:lnTo>
                    <a:pt x="26130" y="25287"/>
                  </a:lnTo>
                  <a:lnTo>
                    <a:pt x="26130" y="25333"/>
                  </a:lnTo>
                  <a:lnTo>
                    <a:pt x="26142" y="25401"/>
                  </a:lnTo>
                  <a:lnTo>
                    <a:pt x="24151" y="26550"/>
                  </a:lnTo>
                  <a:lnTo>
                    <a:pt x="24117" y="26516"/>
                  </a:lnTo>
                  <a:lnTo>
                    <a:pt x="24071" y="26482"/>
                  </a:lnTo>
                  <a:lnTo>
                    <a:pt x="24026" y="26459"/>
                  </a:lnTo>
                  <a:lnTo>
                    <a:pt x="23912" y="26459"/>
                  </a:lnTo>
                  <a:lnTo>
                    <a:pt x="23867" y="26482"/>
                  </a:lnTo>
                  <a:lnTo>
                    <a:pt x="23821" y="26516"/>
                  </a:lnTo>
                  <a:lnTo>
                    <a:pt x="23787" y="26562"/>
                  </a:lnTo>
                  <a:lnTo>
                    <a:pt x="21830" y="25424"/>
                  </a:lnTo>
                  <a:lnTo>
                    <a:pt x="21842" y="25378"/>
                  </a:lnTo>
                  <a:lnTo>
                    <a:pt x="21842" y="25333"/>
                  </a:lnTo>
                  <a:lnTo>
                    <a:pt x="21842" y="25287"/>
                  </a:lnTo>
                  <a:lnTo>
                    <a:pt x="21830" y="25242"/>
                  </a:lnTo>
                  <a:lnTo>
                    <a:pt x="21808" y="25196"/>
                  </a:lnTo>
                  <a:lnTo>
                    <a:pt x="21773" y="25162"/>
                  </a:lnTo>
                  <a:lnTo>
                    <a:pt x="21739" y="25128"/>
                  </a:lnTo>
                  <a:lnTo>
                    <a:pt x="21694" y="25105"/>
                  </a:lnTo>
                  <a:lnTo>
                    <a:pt x="21648" y="25094"/>
                  </a:lnTo>
                  <a:lnTo>
                    <a:pt x="21557" y="25094"/>
                  </a:lnTo>
                  <a:lnTo>
                    <a:pt x="21512" y="25105"/>
                  </a:lnTo>
                  <a:lnTo>
                    <a:pt x="21466" y="25128"/>
                  </a:lnTo>
                  <a:lnTo>
                    <a:pt x="21432" y="25162"/>
                  </a:lnTo>
                  <a:lnTo>
                    <a:pt x="21398" y="25196"/>
                  </a:lnTo>
                  <a:lnTo>
                    <a:pt x="21375" y="25242"/>
                  </a:lnTo>
                  <a:lnTo>
                    <a:pt x="21364" y="25287"/>
                  </a:lnTo>
                  <a:lnTo>
                    <a:pt x="21353" y="25333"/>
                  </a:lnTo>
                  <a:lnTo>
                    <a:pt x="21364" y="25378"/>
                  </a:lnTo>
                  <a:lnTo>
                    <a:pt x="21375" y="25424"/>
                  </a:lnTo>
                  <a:lnTo>
                    <a:pt x="19442" y="26539"/>
                  </a:lnTo>
                  <a:lnTo>
                    <a:pt x="19407" y="26493"/>
                  </a:lnTo>
                  <a:lnTo>
                    <a:pt x="19351" y="26459"/>
                  </a:lnTo>
                  <a:lnTo>
                    <a:pt x="19294" y="26436"/>
                  </a:lnTo>
                  <a:lnTo>
                    <a:pt x="19237" y="26425"/>
                  </a:lnTo>
                  <a:lnTo>
                    <a:pt x="19180" y="26436"/>
                  </a:lnTo>
                  <a:lnTo>
                    <a:pt x="19134" y="26448"/>
                  </a:lnTo>
                  <a:lnTo>
                    <a:pt x="19089" y="26471"/>
                  </a:lnTo>
                  <a:lnTo>
                    <a:pt x="19055" y="26505"/>
                  </a:lnTo>
                  <a:lnTo>
                    <a:pt x="19021" y="26539"/>
                  </a:lnTo>
                  <a:lnTo>
                    <a:pt x="18998" y="26584"/>
                  </a:lnTo>
                  <a:lnTo>
                    <a:pt x="18975" y="26630"/>
                  </a:lnTo>
                  <a:lnTo>
                    <a:pt x="18975" y="26687"/>
                  </a:lnTo>
                  <a:lnTo>
                    <a:pt x="18975" y="26732"/>
                  </a:lnTo>
                  <a:lnTo>
                    <a:pt x="18986" y="26778"/>
                  </a:lnTo>
                  <a:lnTo>
                    <a:pt x="19009" y="26823"/>
                  </a:lnTo>
                  <a:lnTo>
                    <a:pt x="19043" y="26857"/>
                  </a:lnTo>
                  <a:lnTo>
                    <a:pt x="19078" y="26891"/>
                  </a:lnTo>
                  <a:lnTo>
                    <a:pt x="19112" y="26914"/>
                  </a:lnTo>
                  <a:lnTo>
                    <a:pt x="19157" y="26926"/>
                  </a:lnTo>
                  <a:lnTo>
                    <a:pt x="19203" y="26937"/>
                  </a:lnTo>
                  <a:lnTo>
                    <a:pt x="19203" y="29201"/>
                  </a:lnTo>
                  <a:lnTo>
                    <a:pt x="19157" y="29212"/>
                  </a:lnTo>
                  <a:lnTo>
                    <a:pt x="19112" y="29223"/>
                  </a:lnTo>
                  <a:lnTo>
                    <a:pt x="19078" y="29246"/>
                  </a:lnTo>
                  <a:lnTo>
                    <a:pt x="19043" y="29280"/>
                  </a:lnTo>
                  <a:lnTo>
                    <a:pt x="19021" y="29314"/>
                  </a:lnTo>
                  <a:lnTo>
                    <a:pt x="19009" y="29348"/>
                  </a:lnTo>
                  <a:lnTo>
                    <a:pt x="18986" y="29394"/>
                  </a:lnTo>
                  <a:lnTo>
                    <a:pt x="18986" y="29439"/>
                  </a:lnTo>
                  <a:lnTo>
                    <a:pt x="18998" y="29485"/>
                  </a:lnTo>
                  <a:lnTo>
                    <a:pt x="19009" y="29542"/>
                  </a:lnTo>
                  <a:lnTo>
                    <a:pt x="19032" y="29576"/>
                  </a:lnTo>
                  <a:lnTo>
                    <a:pt x="19055" y="29610"/>
                  </a:lnTo>
                  <a:lnTo>
                    <a:pt x="19100" y="29644"/>
                  </a:lnTo>
                  <a:lnTo>
                    <a:pt x="19134" y="29667"/>
                  </a:lnTo>
                  <a:lnTo>
                    <a:pt x="19180" y="29678"/>
                  </a:lnTo>
                  <a:lnTo>
                    <a:pt x="19237" y="29690"/>
                  </a:lnTo>
                  <a:lnTo>
                    <a:pt x="19294" y="29678"/>
                  </a:lnTo>
                  <a:lnTo>
                    <a:pt x="19351" y="29656"/>
                  </a:lnTo>
                  <a:lnTo>
                    <a:pt x="19396" y="29621"/>
                  </a:lnTo>
                  <a:lnTo>
                    <a:pt x="19430" y="29576"/>
                  </a:lnTo>
                  <a:lnTo>
                    <a:pt x="21421" y="30725"/>
                  </a:lnTo>
                  <a:lnTo>
                    <a:pt x="21409" y="30793"/>
                  </a:lnTo>
                  <a:lnTo>
                    <a:pt x="21421" y="30861"/>
                  </a:lnTo>
                  <a:lnTo>
                    <a:pt x="21455" y="30918"/>
                  </a:lnTo>
                  <a:lnTo>
                    <a:pt x="21500" y="30952"/>
                  </a:lnTo>
                  <a:lnTo>
                    <a:pt x="21569" y="30975"/>
                  </a:lnTo>
                  <a:lnTo>
                    <a:pt x="21569" y="33330"/>
                  </a:lnTo>
                  <a:lnTo>
                    <a:pt x="21535" y="33341"/>
                  </a:lnTo>
                  <a:lnTo>
                    <a:pt x="21500" y="33353"/>
                  </a:lnTo>
                  <a:lnTo>
                    <a:pt x="21432" y="33398"/>
                  </a:lnTo>
                  <a:lnTo>
                    <a:pt x="21409" y="33432"/>
                  </a:lnTo>
                  <a:lnTo>
                    <a:pt x="21398" y="33466"/>
                  </a:lnTo>
                  <a:lnTo>
                    <a:pt x="21387" y="33500"/>
                  </a:lnTo>
                  <a:lnTo>
                    <a:pt x="21375" y="33546"/>
                  </a:lnTo>
                  <a:lnTo>
                    <a:pt x="21387" y="33580"/>
                  </a:lnTo>
                  <a:lnTo>
                    <a:pt x="21398" y="33626"/>
                  </a:lnTo>
                  <a:lnTo>
                    <a:pt x="19407" y="34775"/>
                  </a:lnTo>
                  <a:lnTo>
                    <a:pt x="19373" y="34729"/>
                  </a:lnTo>
                  <a:lnTo>
                    <a:pt x="19328" y="34706"/>
                  </a:lnTo>
                  <a:lnTo>
                    <a:pt x="19282" y="34684"/>
                  </a:lnTo>
                  <a:lnTo>
                    <a:pt x="19180" y="34684"/>
                  </a:lnTo>
                  <a:lnTo>
                    <a:pt x="19123" y="34706"/>
                  </a:lnTo>
                  <a:lnTo>
                    <a:pt x="19089" y="34740"/>
                  </a:lnTo>
                  <a:lnTo>
                    <a:pt x="19055" y="34775"/>
                  </a:lnTo>
                  <a:lnTo>
                    <a:pt x="17041" y="33614"/>
                  </a:lnTo>
                  <a:lnTo>
                    <a:pt x="17053" y="33580"/>
                  </a:lnTo>
                  <a:lnTo>
                    <a:pt x="17053" y="33546"/>
                  </a:lnTo>
                  <a:lnTo>
                    <a:pt x="17053" y="33512"/>
                  </a:lnTo>
                  <a:lnTo>
                    <a:pt x="17041" y="33478"/>
                  </a:lnTo>
                  <a:lnTo>
                    <a:pt x="17007" y="33409"/>
                  </a:lnTo>
                  <a:lnTo>
                    <a:pt x="16950" y="33375"/>
                  </a:lnTo>
                  <a:lnTo>
                    <a:pt x="16916" y="33364"/>
                  </a:lnTo>
                  <a:lnTo>
                    <a:pt x="16871" y="33353"/>
                  </a:lnTo>
                  <a:lnTo>
                    <a:pt x="16871" y="30964"/>
                  </a:lnTo>
                  <a:lnTo>
                    <a:pt x="16939" y="30941"/>
                  </a:lnTo>
                  <a:lnTo>
                    <a:pt x="16984" y="30907"/>
                  </a:lnTo>
                  <a:lnTo>
                    <a:pt x="17019" y="30850"/>
                  </a:lnTo>
                  <a:lnTo>
                    <a:pt x="17030" y="30793"/>
                  </a:lnTo>
                  <a:lnTo>
                    <a:pt x="17030" y="30748"/>
                  </a:lnTo>
                  <a:lnTo>
                    <a:pt x="17019" y="30725"/>
                  </a:lnTo>
                  <a:lnTo>
                    <a:pt x="16984" y="30668"/>
                  </a:lnTo>
                  <a:lnTo>
                    <a:pt x="16928" y="30634"/>
                  </a:lnTo>
                  <a:lnTo>
                    <a:pt x="16893" y="30623"/>
                  </a:lnTo>
                  <a:lnTo>
                    <a:pt x="16859" y="30611"/>
                  </a:lnTo>
                  <a:lnTo>
                    <a:pt x="16814" y="30623"/>
                  </a:lnTo>
                  <a:lnTo>
                    <a:pt x="16780" y="30634"/>
                  </a:lnTo>
                  <a:lnTo>
                    <a:pt x="16746" y="30657"/>
                  </a:lnTo>
                  <a:lnTo>
                    <a:pt x="16723" y="30691"/>
                  </a:lnTo>
                  <a:lnTo>
                    <a:pt x="14652" y="29496"/>
                  </a:lnTo>
                  <a:lnTo>
                    <a:pt x="14664" y="29439"/>
                  </a:lnTo>
                  <a:lnTo>
                    <a:pt x="14652" y="29405"/>
                  </a:lnTo>
                  <a:lnTo>
                    <a:pt x="14641" y="29371"/>
                  </a:lnTo>
                  <a:lnTo>
                    <a:pt x="14607" y="29326"/>
                  </a:lnTo>
                  <a:lnTo>
                    <a:pt x="14561" y="29292"/>
                  </a:lnTo>
                  <a:lnTo>
                    <a:pt x="14527" y="29280"/>
                  </a:lnTo>
                  <a:lnTo>
                    <a:pt x="14493" y="29269"/>
                  </a:lnTo>
                  <a:lnTo>
                    <a:pt x="14459" y="29280"/>
                  </a:lnTo>
                  <a:lnTo>
                    <a:pt x="14425" y="29292"/>
                  </a:lnTo>
                  <a:lnTo>
                    <a:pt x="14368" y="29326"/>
                  </a:lnTo>
                  <a:lnTo>
                    <a:pt x="14334" y="29371"/>
                  </a:lnTo>
                  <a:lnTo>
                    <a:pt x="14323" y="29405"/>
                  </a:lnTo>
                  <a:lnTo>
                    <a:pt x="14323" y="29439"/>
                  </a:lnTo>
                  <a:lnTo>
                    <a:pt x="14334" y="29485"/>
                  </a:lnTo>
                  <a:lnTo>
                    <a:pt x="12321" y="30645"/>
                  </a:lnTo>
                  <a:lnTo>
                    <a:pt x="12286" y="30600"/>
                  </a:lnTo>
                  <a:lnTo>
                    <a:pt x="12241" y="30566"/>
                  </a:lnTo>
                  <a:lnTo>
                    <a:pt x="12184" y="30554"/>
                  </a:lnTo>
                  <a:lnTo>
                    <a:pt x="12127" y="30543"/>
                  </a:lnTo>
                  <a:lnTo>
                    <a:pt x="12059" y="30554"/>
                  </a:lnTo>
                  <a:lnTo>
                    <a:pt x="12002" y="30577"/>
                  </a:lnTo>
                  <a:lnTo>
                    <a:pt x="11957" y="30611"/>
                  </a:lnTo>
                  <a:lnTo>
                    <a:pt x="11911" y="30657"/>
                  </a:lnTo>
                  <a:lnTo>
                    <a:pt x="9954" y="29519"/>
                  </a:lnTo>
                  <a:lnTo>
                    <a:pt x="9966" y="29485"/>
                  </a:lnTo>
                  <a:lnTo>
                    <a:pt x="9966" y="29439"/>
                  </a:lnTo>
                  <a:lnTo>
                    <a:pt x="9966" y="29394"/>
                  </a:lnTo>
                  <a:lnTo>
                    <a:pt x="9954" y="29360"/>
                  </a:lnTo>
                  <a:lnTo>
                    <a:pt x="9932" y="29326"/>
                  </a:lnTo>
                  <a:lnTo>
                    <a:pt x="9909" y="29292"/>
                  </a:lnTo>
                  <a:lnTo>
                    <a:pt x="9875" y="29269"/>
                  </a:lnTo>
                  <a:lnTo>
                    <a:pt x="9841" y="29246"/>
                  </a:lnTo>
                  <a:lnTo>
                    <a:pt x="9807" y="29235"/>
                  </a:lnTo>
                  <a:lnTo>
                    <a:pt x="9761" y="29223"/>
                  </a:lnTo>
                  <a:lnTo>
                    <a:pt x="9761" y="26857"/>
                  </a:lnTo>
                  <a:lnTo>
                    <a:pt x="9829" y="26846"/>
                  </a:lnTo>
                  <a:lnTo>
                    <a:pt x="9875" y="26800"/>
                  </a:lnTo>
                  <a:lnTo>
                    <a:pt x="9909" y="26755"/>
                  </a:lnTo>
                  <a:lnTo>
                    <a:pt x="9920" y="26687"/>
                  </a:lnTo>
                  <a:lnTo>
                    <a:pt x="9920" y="26653"/>
                  </a:lnTo>
                  <a:lnTo>
                    <a:pt x="9909" y="26618"/>
                  </a:lnTo>
                  <a:lnTo>
                    <a:pt x="9875" y="26562"/>
                  </a:lnTo>
                  <a:lnTo>
                    <a:pt x="9818" y="26516"/>
                  </a:lnTo>
                  <a:lnTo>
                    <a:pt x="9784" y="26516"/>
                  </a:lnTo>
                  <a:lnTo>
                    <a:pt x="9750" y="26505"/>
                  </a:lnTo>
                  <a:lnTo>
                    <a:pt x="9704" y="26516"/>
                  </a:lnTo>
                  <a:lnTo>
                    <a:pt x="9670" y="26527"/>
                  </a:lnTo>
                  <a:lnTo>
                    <a:pt x="9636" y="26550"/>
                  </a:lnTo>
                  <a:lnTo>
                    <a:pt x="9602" y="26584"/>
                  </a:lnTo>
                  <a:lnTo>
                    <a:pt x="7554" y="25401"/>
                  </a:lnTo>
                  <a:lnTo>
                    <a:pt x="7566" y="25333"/>
                  </a:lnTo>
                  <a:lnTo>
                    <a:pt x="7566" y="25299"/>
                  </a:lnTo>
                  <a:lnTo>
                    <a:pt x="7554" y="25265"/>
                  </a:lnTo>
                  <a:lnTo>
                    <a:pt x="7531" y="25231"/>
                  </a:lnTo>
                  <a:lnTo>
                    <a:pt x="7509" y="25196"/>
                  </a:lnTo>
                  <a:lnTo>
                    <a:pt x="7475" y="25174"/>
                  </a:lnTo>
                  <a:lnTo>
                    <a:pt x="7440" y="25151"/>
                  </a:lnTo>
                  <a:lnTo>
                    <a:pt x="7406" y="25140"/>
                  </a:lnTo>
                  <a:lnTo>
                    <a:pt x="7327" y="25140"/>
                  </a:lnTo>
                  <a:lnTo>
                    <a:pt x="7293" y="25151"/>
                  </a:lnTo>
                  <a:lnTo>
                    <a:pt x="7258" y="25174"/>
                  </a:lnTo>
                  <a:lnTo>
                    <a:pt x="7236" y="25196"/>
                  </a:lnTo>
                  <a:lnTo>
                    <a:pt x="7213" y="25231"/>
                  </a:lnTo>
                  <a:lnTo>
                    <a:pt x="7190" y="25265"/>
                  </a:lnTo>
                  <a:lnTo>
                    <a:pt x="7179" y="25299"/>
                  </a:lnTo>
                  <a:lnTo>
                    <a:pt x="7179" y="25333"/>
                  </a:lnTo>
                  <a:lnTo>
                    <a:pt x="7190" y="25401"/>
                  </a:lnTo>
                  <a:lnTo>
                    <a:pt x="5177" y="26562"/>
                  </a:lnTo>
                  <a:lnTo>
                    <a:pt x="5143" y="26516"/>
                  </a:lnTo>
                  <a:lnTo>
                    <a:pt x="5109" y="26493"/>
                  </a:lnTo>
                  <a:lnTo>
                    <a:pt x="5052" y="26471"/>
                  </a:lnTo>
                  <a:lnTo>
                    <a:pt x="4995" y="26459"/>
                  </a:lnTo>
                  <a:lnTo>
                    <a:pt x="4949" y="26471"/>
                  </a:lnTo>
                  <a:lnTo>
                    <a:pt x="4892" y="26493"/>
                  </a:lnTo>
                  <a:lnTo>
                    <a:pt x="4858" y="26516"/>
                  </a:lnTo>
                  <a:lnTo>
                    <a:pt x="4824" y="26562"/>
                  </a:lnTo>
                  <a:lnTo>
                    <a:pt x="2856" y="25424"/>
                  </a:lnTo>
                  <a:lnTo>
                    <a:pt x="2868" y="25378"/>
                  </a:lnTo>
                  <a:lnTo>
                    <a:pt x="2868" y="25333"/>
                  </a:lnTo>
                  <a:lnTo>
                    <a:pt x="2868" y="25287"/>
                  </a:lnTo>
                  <a:lnTo>
                    <a:pt x="2856" y="25242"/>
                  </a:lnTo>
                  <a:lnTo>
                    <a:pt x="2833" y="25196"/>
                  </a:lnTo>
                  <a:lnTo>
                    <a:pt x="2799" y="25162"/>
                  </a:lnTo>
                  <a:lnTo>
                    <a:pt x="2765" y="25140"/>
                  </a:lnTo>
                  <a:lnTo>
                    <a:pt x="2720" y="25117"/>
                  </a:lnTo>
                  <a:lnTo>
                    <a:pt x="2674" y="25105"/>
                  </a:lnTo>
                  <a:lnTo>
                    <a:pt x="2629" y="25094"/>
                  </a:lnTo>
                  <a:lnTo>
                    <a:pt x="2583" y="25105"/>
                  </a:lnTo>
                  <a:lnTo>
                    <a:pt x="2538" y="25117"/>
                  </a:lnTo>
                  <a:lnTo>
                    <a:pt x="2492" y="25140"/>
                  </a:lnTo>
                  <a:lnTo>
                    <a:pt x="2458" y="25162"/>
                  </a:lnTo>
                  <a:lnTo>
                    <a:pt x="2435" y="25196"/>
                  </a:lnTo>
                  <a:lnTo>
                    <a:pt x="2413" y="25242"/>
                  </a:lnTo>
                  <a:lnTo>
                    <a:pt x="2401" y="25287"/>
                  </a:lnTo>
                  <a:lnTo>
                    <a:pt x="2390" y="25333"/>
                  </a:lnTo>
                  <a:lnTo>
                    <a:pt x="2390" y="25378"/>
                  </a:lnTo>
                  <a:lnTo>
                    <a:pt x="2413" y="25424"/>
                  </a:lnTo>
                  <a:lnTo>
                    <a:pt x="410" y="26573"/>
                  </a:lnTo>
                  <a:lnTo>
                    <a:pt x="388" y="26539"/>
                  </a:lnTo>
                  <a:lnTo>
                    <a:pt x="342" y="26516"/>
                  </a:lnTo>
                  <a:lnTo>
                    <a:pt x="308" y="26505"/>
                  </a:lnTo>
                  <a:lnTo>
                    <a:pt x="263" y="26493"/>
                  </a:lnTo>
                  <a:lnTo>
                    <a:pt x="217" y="26493"/>
                  </a:lnTo>
                  <a:lnTo>
                    <a:pt x="183" y="26505"/>
                  </a:lnTo>
                  <a:lnTo>
                    <a:pt x="160" y="26527"/>
                  </a:lnTo>
                  <a:lnTo>
                    <a:pt x="126" y="26550"/>
                  </a:lnTo>
                  <a:lnTo>
                    <a:pt x="103" y="26573"/>
                  </a:lnTo>
                  <a:lnTo>
                    <a:pt x="92" y="26607"/>
                  </a:lnTo>
                  <a:lnTo>
                    <a:pt x="81" y="26641"/>
                  </a:lnTo>
                  <a:lnTo>
                    <a:pt x="69" y="26687"/>
                  </a:lnTo>
                  <a:lnTo>
                    <a:pt x="81" y="26755"/>
                  </a:lnTo>
                  <a:lnTo>
                    <a:pt x="115" y="26812"/>
                  </a:lnTo>
                  <a:lnTo>
                    <a:pt x="172" y="26846"/>
                  </a:lnTo>
                  <a:lnTo>
                    <a:pt x="240" y="26869"/>
                  </a:lnTo>
                  <a:lnTo>
                    <a:pt x="240" y="29189"/>
                  </a:lnTo>
                  <a:lnTo>
                    <a:pt x="183" y="29189"/>
                  </a:lnTo>
                  <a:lnTo>
                    <a:pt x="149" y="29212"/>
                  </a:lnTo>
                  <a:lnTo>
                    <a:pt x="103" y="29235"/>
                  </a:lnTo>
                  <a:lnTo>
                    <a:pt x="69" y="29269"/>
                  </a:lnTo>
                  <a:lnTo>
                    <a:pt x="46" y="29303"/>
                  </a:lnTo>
                  <a:lnTo>
                    <a:pt x="24" y="29348"/>
                  </a:lnTo>
                  <a:lnTo>
                    <a:pt x="12" y="29394"/>
                  </a:lnTo>
                  <a:lnTo>
                    <a:pt x="1" y="29439"/>
                  </a:lnTo>
                  <a:lnTo>
                    <a:pt x="12" y="29496"/>
                  </a:lnTo>
                  <a:lnTo>
                    <a:pt x="24" y="29542"/>
                  </a:lnTo>
                  <a:lnTo>
                    <a:pt x="46" y="29587"/>
                  </a:lnTo>
                  <a:lnTo>
                    <a:pt x="81" y="29621"/>
                  </a:lnTo>
                  <a:lnTo>
                    <a:pt x="115" y="29656"/>
                  </a:lnTo>
                  <a:lnTo>
                    <a:pt x="160" y="29678"/>
                  </a:lnTo>
                  <a:lnTo>
                    <a:pt x="206" y="29690"/>
                  </a:lnTo>
                  <a:lnTo>
                    <a:pt x="263" y="29701"/>
                  </a:lnTo>
                  <a:lnTo>
                    <a:pt x="331" y="29690"/>
                  </a:lnTo>
                  <a:lnTo>
                    <a:pt x="388" y="29667"/>
                  </a:lnTo>
                  <a:lnTo>
                    <a:pt x="433" y="29633"/>
                  </a:lnTo>
                  <a:lnTo>
                    <a:pt x="479" y="29576"/>
                  </a:lnTo>
                  <a:lnTo>
                    <a:pt x="2469" y="30736"/>
                  </a:lnTo>
                  <a:lnTo>
                    <a:pt x="2458" y="30793"/>
                  </a:lnTo>
                  <a:lnTo>
                    <a:pt x="2469" y="30827"/>
                  </a:lnTo>
                  <a:lnTo>
                    <a:pt x="2481" y="30850"/>
                  </a:lnTo>
                  <a:lnTo>
                    <a:pt x="2515" y="30907"/>
                  </a:lnTo>
                  <a:lnTo>
                    <a:pt x="2560" y="30941"/>
                  </a:lnTo>
                  <a:lnTo>
                    <a:pt x="2595" y="30952"/>
                  </a:lnTo>
                  <a:lnTo>
                    <a:pt x="2663" y="30952"/>
                  </a:lnTo>
                  <a:lnTo>
                    <a:pt x="2697" y="30941"/>
                  </a:lnTo>
                  <a:lnTo>
                    <a:pt x="2754" y="30907"/>
                  </a:lnTo>
                  <a:lnTo>
                    <a:pt x="2788" y="30850"/>
                  </a:lnTo>
                  <a:lnTo>
                    <a:pt x="2799" y="30827"/>
                  </a:lnTo>
                  <a:lnTo>
                    <a:pt x="2799" y="30793"/>
                  </a:lnTo>
                  <a:lnTo>
                    <a:pt x="2788" y="30725"/>
                  </a:lnTo>
                  <a:lnTo>
                    <a:pt x="4824" y="29553"/>
                  </a:lnTo>
                  <a:lnTo>
                    <a:pt x="4858" y="29599"/>
                  </a:lnTo>
                  <a:lnTo>
                    <a:pt x="4904" y="29621"/>
                  </a:lnTo>
                  <a:lnTo>
                    <a:pt x="4949" y="29644"/>
                  </a:lnTo>
                  <a:lnTo>
                    <a:pt x="4995" y="29656"/>
                  </a:lnTo>
                  <a:lnTo>
                    <a:pt x="5052" y="29644"/>
                  </a:lnTo>
                  <a:lnTo>
                    <a:pt x="5097" y="29621"/>
                  </a:lnTo>
                  <a:lnTo>
                    <a:pt x="5143" y="29599"/>
                  </a:lnTo>
                  <a:lnTo>
                    <a:pt x="5177" y="29553"/>
                  </a:lnTo>
                  <a:lnTo>
                    <a:pt x="7179" y="30714"/>
                  </a:lnTo>
                  <a:lnTo>
                    <a:pt x="7167" y="30748"/>
                  </a:lnTo>
                  <a:lnTo>
                    <a:pt x="7167" y="30793"/>
                  </a:lnTo>
                  <a:lnTo>
                    <a:pt x="7167" y="30827"/>
                  </a:lnTo>
                  <a:lnTo>
                    <a:pt x="7179" y="30861"/>
                  </a:lnTo>
                  <a:lnTo>
                    <a:pt x="7224" y="30918"/>
                  </a:lnTo>
                  <a:lnTo>
                    <a:pt x="7281" y="30964"/>
                  </a:lnTo>
                  <a:lnTo>
                    <a:pt x="7315" y="30987"/>
                  </a:lnTo>
                  <a:lnTo>
                    <a:pt x="7349" y="30987"/>
                  </a:lnTo>
                  <a:lnTo>
                    <a:pt x="7349" y="33353"/>
                  </a:lnTo>
                  <a:lnTo>
                    <a:pt x="7281" y="33375"/>
                  </a:lnTo>
                  <a:lnTo>
                    <a:pt x="7224" y="33421"/>
                  </a:lnTo>
                  <a:lnTo>
                    <a:pt x="7190" y="33478"/>
                  </a:lnTo>
                  <a:lnTo>
                    <a:pt x="7179" y="33512"/>
                  </a:lnTo>
                  <a:lnTo>
                    <a:pt x="7179" y="33546"/>
                  </a:lnTo>
                  <a:lnTo>
                    <a:pt x="7190" y="33614"/>
                  </a:lnTo>
                  <a:lnTo>
                    <a:pt x="5200" y="34763"/>
                  </a:lnTo>
                  <a:lnTo>
                    <a:pt x="5165" y="34718"/>
                  </a:lnTo>
                  <a:lnTo>
                    <a:pt x="5109" y="34684"/>
                  </a:lnTo>
                  <a:lnTo>
                    <a:pt x="5063" y="34661"/>
                  </a:lnTo>
                  <a:lnTo>
                    <a:pt x="4949" y="34661"/>
                  </a:lnTo>
                  <a:lnTo>
                    <a:pt x="4904" y="34672"/>
                  </a:lnTo>
                  <a:lnTo>
                    <a:pt x="4870" y="34695"/>
                  </a:lnTo>
                  <a:lnTo>
                    <a:pt x="4836" y="34729"/>
                  </a:lnTo>
                  <a:lnTo>
                    <a:pt x="4801" y="34763"/>
                  </a:lnTo>
                  <a:lnTo>
                    <a:pt x="4779" y="34797"/>
                  </a:lnTo>
                  <a:lnTo>
                    <a:pt x="4767" y="34843"/>
                  </a:lnTo>
                  <a:lnTo>
                    <a:pt x="4767" y="34900"/>
                  </a:lnTo>
                  <a:lnTo>
                    <a:pt x="4767" y="34934"/>
                  </a:lnTo>
                  <a:lnTo>
                    <a:pt x="4779" y="34979"/>
                  </a:lnTo>
                  <a:lnTo>
                    <a:pt x="4801" y="35025"/>
                  </a:lnTo>
                  <a:lnTo>
                    <a:pt x="4824" y="35059"/>
                  </a:lnTo>
                  <a:lnTo>
                    <a:pt x="4858" y="35082"/>
                  </a:lnTo>
                  <a:lnTo>
                    <a:pt x="4892" y="35104"/>
                  </a:lnTo>
                  <a:lnTo>
                    <a:pt x="4938" y="35127"/>
                  </a:lnTo>
                  <a:lnTo>
                    <a:pt x="4972" y="35127"/>
                  </a:lnTo>
                  <a:lnTo>
                    <a:pt x="4972" y="37482"/>
                  </a:lnTo>
                  <a:lnTo>
                    <a:pt x="4915" y="37505"/>
                  </a:lnTo>
                  <a:lnTo>
                    <a:pt x="4870" y="37539"/>
                  </a:lnTo>
                  <a:lnTo>
                    <a:pt x="4836" y="37584"/>
                  </a:lnTo>
                  <a:lnTo>
                    <a:pt x="4824" y="37652"/>
                  </a:lnTo>
                  <a:lnTo>
                    <a:pt x="4836" y="37709"/>
                  </a:lnTo>
                  <a:lnTo>
                    <a:pt x="2811" y="38881"/>
                  </a:lnTo>
                  <a:lnTo>
                    <a:pt x="2777" y="38836"/>
                  </a:lnTo>
                  <a:lnTo>
                    <a:pt x="2731" y="38801"/>
                  </a:lnTo>
                  <a:lnTo>
                    <a:pt x="2686" y="38790"/>
                  </a:lnTo>
                  <a:lnTo>
                    <a:pt x="2629" y="38779"/>
                  </a:lnTo>
                  <a:lnTo>
                    <a:pt x="2583" y="38779"/>
                  </a:lnTo>
                  <a:lnTo>
                    <a:pt x="2549" y="38801"/>
                  </a:lnTo>
                  <a:lnTo>
                    <a:pt x="2504" y="38813"/>
                  </a:lnTo>
                  <a:lnTo>
                    <a:pt x="2481" y="38847"/>
                  </a:lnTo>
                  <a:lnTo>
                    <a:pt x="2447" y="38881"/>
                  </a:lnTo>
                  <a:lnTo>
                    <a:pt x="2424" y="38915"/>
                  </a:lnTo>
                  <a:lnTo>
                    <a:pt x="2413" y="38949"/>
                  </a:lnTo>
                  <a:lnTo>
                    <a:pt x="2413" y="38995"/>
                  </a:lnTo>
                  <a:lnTo>
                    <a:pt x="2413" y="39040"/>
                  </a:lnTo>
                  <a:lnTo>
                    <a:pt x="2424" y="39074"/>
                  </a:lnTo>
                  <a:lnTo>
                    <a:pt x="2447" y="39109"/>
                  </a:lnTo>
                  <a:lnTo>
                    <a:pt x="2469" y="39143"/>
                  </a:lnTo>
                  <a:lnTo>
                    <a:pt x="2492" y="39165"/>
                  </a:lnTo>
                  <a:lnTo>
                    <a:pt x="2526" y="39188"/>
                  </a:lnTo>
                  <a:lnTo>
                    <a:pt x="2572" y="39211"/>
                  </a:lnTo>
                  <a:lnTo>
                    <a:pt x="2606" y="39211"/>
                  </a:lnTo>
                  <a:lnTo>
                    <a:pt x="2606" y="41509"/>
                  </a:lnTo>
                  <a:lnTo>
                    <a:pt x="2560" y="41520"/>
                  </a:lnTo>
                  <a:lnTo>
                    <a:pt x="2515" y="41532"/>
                  </a:lnTo>
                  <a:lnTo>
                    <a:pt x="2481" y="41554"/>
                  </a:lnTo>
                  <a:lnTo>
                    <a:pt x="2447" y="41588"/>
                  </a:lnTo>
                  <a:lnTo>
                    <a:pt x="2413" y="41623"/>
                  </a:lnTo>
                  <a:lnTo>
                    <a:pt x="2401" y="41668"/>
                  </a:lnTo>
                  <a:lnTo>
                    <a:pt x="2378" y="41714"/>
                  </a:lnTo>
                  <a:lnTo>
                    <a:pt x="2378" y="41759"/>
                  </a:lnTo>
                  <a:lnTo>
                    <a:pt x="2390" y="41805"/>
                  </a:lnTo>
                  <a:lnTo>
                    <a:pt x="2401" y="41850"/>
                  </a:lnTo>
                  <a:lnTo>
                    <a:pt x="2424" y="41896"/>
                  </a:lnTo>
                  <a:lnTo>
                    <a:pt x="2458" y="41930"/>
                  </a:lnTo>
                  <a:lnTo>
                    <a:pt x="2492" y="41964"/>
                  </a:lnTo>
                  <a:lnTo>
                    <a:pt x="2538" y="41987"/>
                  </a:lnTo>
                  <a:lnTo>
                    <a:pt x="2583" y="41998"/>
                  </a:lnTo>
                  <a:lnTo>
                    <a:pt x="2629" y="42009"/>
                  </a:lnTo>
                  <a:lnTo>
                    <a:pt x="2697" y="41998"/>
                  </a:lnTo>
                  <a:lnTo>
                    <a:pt x="2754" y="41975"/>
                  </a:lnTo>
                  <a:lnTo>
                    <a:pt x="2799" y="41941"/>
                  </a:lnTo>
                  <a:lnTo>
                    <a:pt x="2845" y="41896"/>
                  </a:lnTo>
                  <a:lnTo>
                    <a:pt x="4813" y="43033"/>
                  </a:lnTo>
                  <a:lnTo>
                    <a:pt x="4801" y="43067"/>
                  </a:lnTo>
                  <a:lnTo>
                    <a:pt x="4790" y="43101"/>
                  </a:lnTo>
                  <a:lnTo>
                    <a:pt x="4801" y="43147"/>
                  </a:lnTo>
                  <a:lnTo>
                    <a:pt x="4813" y="43181"/>
                  </a:lnTo>
                  <a:lnTo>
                    <a:pt x="4824" y="43215"/>
                  </a:lnTo>
                  <a:lnTo>
                    <a:pt x="4858" y="43249"/>
                  </a:lnTo>
                  <a:lnTo>
                    <a:pt x="4881" y="43272"/>
                  </a:lnTo>
                  <a:lnTo>
                    <a:pt x="4915" y="43295"/>
                  </a:lnTo>
                  <a:lnTo>
                    <a:pt x="4961" y="43306"/>
                  </a:lnTo>
                  <a:lnTo>
                    <a:pt x="5040" y="43306"/>
                  </a:lnTo>
                  <a:lnTo>
                    <a:pt x="5086" y="43295"/>
                  </a:lnTo>
                  <a:lnTo>
                    <a:pt x="5120" y="43272"/>
                  </a:lnTo>
                  <a:lnTo>
                    <a:pt x="5143" y="43249"/>
                  </a:lnTo>
                  <a:lnTo>
                    <a:pt x="5177" y="43215"/>
                  </a:lnTo>
                  <a:lnTo>
                    <a:pt x="5188" y="43181"/>
                  </a:lnTo>
                  <a:lnTo>
                    <a:pt x="5200" y="43147"/>
                  </a:lnTo>
                  <a:lnTo>
                    <a:pt x="5211" y="43101"/>
                  </a:lnTo>
                  <a:lnTo>
                    <a:pt x="5200" y="43067"/>
                  </a:lnTo>
                  <a:lnTo>
                    <a:pt x="5188" y="43033"/>
                  </a:lnTo>
                  <a:lnTo>
                    <a:pt x="7236" y="41850"/>
                  </a:lnTo>
                  <a:lnTo>
                    <a:pt x="7258" y="41884"/>
                  </a:lnTo>
                  <a:lnTo>
                    <a:pt x="7293" y="41907"/>
                  </a:lnTo>
                  <a:lnTo>
                    <a:pt x="7327" y="41918"/>
                  </a:lnTo>
                  <a:lnTo>
                    <a:pt x="7406" y="41918"/>
                  </a:lnTo>
                  <a:lnTo>
                    <a:pt x="7452" y="41907"/>
                  </a:lnTo>
                  <a:lnTo>
                    <a:pt x="7475" y="41884"/>
                  </a:lnTo>
                  <a:lnTo>
                    <a:pt x="7509" y="41850"/>
                  </a:lnTo>
                  <a:lnTo>
                    <a:pt x="9590" y="43056"/>
                  </a:lnTo>
                  <a:lnTo>
                    <a:pt x="9579" y="43101"/>
                  </a:lnTo>
                  <a:lnTo>
                    <a:pt x="9590" y="43158"/>
                  </a:lnTo>
                  <a:lnTo>
                    <a:pt x="9625" y="43215"/>
                  </a:lnTo>
                  <a:lnTo>
                    <a:pt x="9670" y="43249"/>
                  </a:lnTo>
                  <a:lnTo>
                    <a:pt x="9716" y="43261"/>
                  </a:lnTo>
                  <a:lnTo>
                    <a:pt x="9716" y="45604"/>
                  </a:lnTo>
                  <a:lnTo>
                    <a:pt x="9670" y="45615"/>
                  </a:lnTo>
                  <a:lnTo>
                    <a:pt x="9625" y="45638"/>
                  </a:lnTo>
                  <a:lnTo>
                    <a:pt x="9590" y="45661"/>
                  </a:lnTo>
                  <a:lnTo>
                    <a:pt x="9556" y="45695"/>
                  </a:lnTo>
                  <a:lnTo>
                    <a:pt x="9534" y="45729"/>
                  </a:lnTo>
                  <a:lnTo>
                    <a:pt x="9511" y="45775"/>
                  </a:lnTo>
                  <a:lnTo>
                    <a:pt x="9499" y="45809"/>
                  </a:lnTo>
                  <a:lnTo>
                    <a:pt x="9488" y="45866"/>
                  </a:lnTo>
                  <a:lnTo>
                    <a:pt x="9499" y="45911"/>
                  </a:lnTo>
                  <a:lnTo>
                    <a:pt x="9511" y="45957"/>
                  </a:lnTo>
                  <a:lnTo>
                    <a:pt x="9534" y="46002"/>
                  </a:lnTo>
                  <a:lnTo>
                    <a:pt x="9568" y="46048"/>
                  </a:lnTo>
                  <a:lnTo>
                    <a:pt x="9602" y="46070"/>
                  </a:lnTo>
                  <a:lnTo>
                    <a:pt x="9647" y="46093"/>
                  </a:lnTo>
                  <a:lnTo>
                    <a:pt x="9693" y="46116"/>
                  </a:lnTo>
                  <a:lnTo>
                    <a:pt x="9750" y="46116"/>
                  </a:lnTo>
                  <a:lnTo>
                    <a:pt x="9818" y="46104"/>
                  </a:lnTo>
                  <a:lnTo>
                    <a:pt x="9875" y="46082"/>
                  </a:lnTo>
                  <a:lnTo>
                    <a:pt x="9920" y="46048"/>
                  </a:lnTo>
                  <a:lnTo>
                    <a:pt x="9966" y="46002"/>
                  </a:lnTo>
                  <a:lnTo>
                    <a:pt x="11934" y="47140"/>
                  </a:lnTo>
                  <a:lnTo>
                    <a:pt x="11922" y="47208"/>
                  </a:lnTo>
                  <a:lnTo>
                    <a:pt x="11934" y="47276"/>
                  </a:lnTo>
                  <a:lnTo>
                    <a:pt x="11968" y="47344"/>
                  </a:lnTo>
                  <a:lnTo>
                    <a:pt x="12025" y="47378"/>
                  </a:lnTo>
                  <a:lnTo>
                    <a:pt x="12093" y="47401"/>
                  </a:lnTo>
                  <a:lnTo>
                    <a:pt x="12093" y="49142"/>
                  </a:lnTo>
                  <a:lnTo>
                    <a:pt x="12139" y="49142"/>
                  </a:lnTo>
                  <a:lnTo>
                    <a:pt x="12139" y="47413"/>
                  </a:lnTo>
                  <a:lnTo>
                    <a:pt x="12173" y="47401"/>
                  </a:lnTo>
                  <a:lnTo>
                    <a:pt x="12207" y="47390"/>
                  </a:lnTo>
                  <a:lnTo>
                    <a:pt x="12241" y="47367"/>
                  </a:lnTo>
                  <a:lnTo>
                    <a:pt x="12264" y="47344"/>
                  </a:lnTo>
                  <a:lnTo>
                    <a:pt x="12286" y="47322"/>
                  </a:lnTo>
                  <a:lnTo>
                    <a:pt x="12309" y="47287"/>
                  </a:lnTo>
                  <a:lnTo>
                    <a:pt x="12321" y="47253"/>
                  </a:lnTo>
                  <a:lnTo>
                    <a:pt x="12321" y="47208"/>
                  </a:lnTo>
                  <a:lnTo>
                    <a:pt x="12321" y="47174"/>
                  </a:lnTo>
                  <a:lnTo>
                    <a:pt x="12309" y="47128"/>
                  </a:lnTo>
                  <a:lnTo>
                    <a:pt x="14323" y="45968"/>
                  </a:lnTo>
                  <a:lnTo>
                    <a:pt x="14357" y="46013"/>
                  </a:lnTo>
                  <a:lnTo>
                    <a:pt x="14391" y="46036"/>
                  </a:lnTo>
                  <a:lnTo>
                    <a:pt x="14436" y="46059"/>
                  </a:lnTo>
                  <a:lnTo>
                    <a:pt x="14493" y="46070"/>
                  </a:lnTo>
                  <a:lnTo>
                    <a:pt x="14539" y="46059"/>
                  </a:lnTo>
                  <a:lnTo>
                    <a:pt x="14584" y="46036"/>
                  </a:lnTo>
                  <a:lnTo>
                    <a:pt x="14630" y="46013"/>
                  </a:lnTo>
                  <a:lnTo>
                    <a:pt x="14652" y="45979"/>
                  </a:lnTo>
                  <a:lnTo>
                    <a:pt x="16620" y="47105"/>
                  </a:lnTo>
                  <a:lnTo>
                    <a:pt x="16598" y="47162"/>
                  </a:lnTo>
                  <a:lnTo>
                    <a:pt x="16598" y="47208"/>
                  </a:lnTo>
                  <a:lnTo>
                    <a:pt x="16598" y="47253"/>
                  </a:lnTo>
                  <a:lnTo>
                    <a:pt x="16620" y="47299"/>
                  </a:lnTo>
                  <a:lnTo>
                    <a:pt x="16632" y="47344"/>
                  </a:lnTo>
                  <a:lnTo>
                    <a:pt x="16666" y="47390"/>
                  </a:lnTo>
                  <a:lnTo>
                    <a:pt x="16700" y="47413"/>
                  </a:lnTo>
                  <a:lnTo>
                    <a:pt x="16734" y="47447"/>
                  </a:lnTo>
                  <a:lnTo>
                    <a:pt x="16780" y="47458"/>
                  </a:lnTo>
                  <a:lnTo>
                    <a:pt x="16825" y="47469"/>
                  </a:lnTo>
                  <a:lnTo>
                    <a:pt x="16825" y="49142"/>
                  </a:lnTo>
                  <a:lnTo>
                    <a:pt x="16871" y="49142"/>
                  </a:lnTo>
                  <a:lnTo>
                    <a:pt x="16871" y="47469"/>
                  </a:lnTo>
                  <a:lnTo>
                    <a:pt x="16928" y="47469"/>
                  </a:lnTo>
                  <a:lnTo>
                    <a:pt x="16973" y="47447"/>
                  </a:lnTo>
                  <a:lnTo>
                    <a:pt x="17019" y="47424"/>
                  </a:lnTo>
                  <a:lnTo>
                    <a:pt x="17053" y="47390"/>
                  </a:lnTo>
                  <a:lnTo>
                    <a:pt x="17087" y="47356"/>
                  </a:lnTo>
                  <a:lnTo>
                    <a:pt x="17110" y="47310"/>
                  </a:lnTo>
                  <a:lnTo>
                    <a:pt x="17121" y="47265"/>
                  </a:lnTo>
                  <a:lnTo>
                    <a:pt x="17121" y="47208"/>
                  </a:lnTo>
                  <a:lnTo>
                    <a:pt x="17121" y="47151"/>
                  </a:lnTo>
                  <a:lnTo>
                    <a:pt x="17098" y="47105"/>
                  </a:lnTo>
                  <a:lnTo>
                    <a:pt x="19021" y="45991"/>
                  </a:lnTo>
                  <a:lnTo>
                    <a:pt x="19066" y="46036"/>
                  </a:lnTo>
                  <a:lnTo>
                    <a:pt x="19112" y="46082"/>
                  </a:lnTo>
                  <a:lnTo>
                    <a:pt x="19169" y="46104"/>
                  </a:lnTo>
                  <a:lnTo>
                    <a:pt x="19294" y="46104"/>
                  </a:lnTo>
                  <a:lnTo>
                    <a:pt x="19351" y="46082"/>
                  </a:lnTo>
                  <a:lnTo>
                    <a:pt x="19396" y="46048"/>
                  </a:lnTo>
                  <a:lnTo>
                    <a:pt x="19430" y="46002"/>
                  </a:lnTo>
                  <a:lnTo>
                    <a:pt x="21398" y="47128"/>
                  </a:lnTo>
                  <a:lnTo>
                    <a:pt x="21387" y="47174"/>
                  </a:lnTo>
                  <a:lnTo>
                    <a:pt x="21387" y="47208"/>
                  </a:lnTo>
                  <a:lnTo>
                    <a:pt x="21387" y="47253"/>
                  </a:lnTo>
                  <a:lnTo>
                    <a:pt x="21398" y="47287"/>
                  </a:lnTo>
                  <a:lnTo>
                    <a:pt x="21409" y="47322"/>
                  </a:lnTo>
                  <a:lnTo>
                    <a:pt x="21432" y="47356"/>
                  </a:lnTo>
                  <a:lnTo>
                    <a:pt x="21500" y="47401"/>
                  </a:lnTo>
                  <a:lnTo>
                    <a:pt x="21535" y="47413"/>
                  </a:lnTo>
                  <a:lnTo>
                    <a:pt x="21569" y="47424"/>
                  </a:lnTo>
                  <a:lnTo>
                    <a:pt x="21569" y="49142"/>
                  </a:lnTo>
                  <a:lnTo>
                    <a:pt x="21614" y="49142"/>
                  </a:lnTo>
                  <a:lnTo>
                    <a:pt x="21614" y="47424"/>
                  </a:lnTo>
                  <a:lnTo>
                    <a:pt x="21660" y="47424"/>
                  </a:lnTo>
                  <a:lnTo>
                    <a:pt x="21694" y="47401"/>
                  </a:lnTo>
                  <a:lnTo>
                    <a:pt x="21728" y="47390"/>
                  </a:lnTo>
                  <a:lnTo>
                    <a:pt x="21762" y="47356"/>
                  </a:lnTo>
                  <a:lnTo>
                    <a:pt x="21785" y="47322"/>
                  </a:lnTo>
                  <a:lnTo>
                    <a:pt x="21808" y="47287"/>
                  </a:lnTo>
                  <a:lnTo>
                    <a:pt x="21819" y="47253"/>
                  </a:lnTo>
                  <a:lnTo>
                    <a:pt x="21819" y="47208"/>
                  </a:lnTo>
                  <a:lnTo>
                    <a:pt x="21819" y="47162"/>
                  </a:lnTo>
                  <a:lnTo>
                    <a:pt x="21808" y="47128"/>
                  </a:lnTo>
                  <a:lnTo>
                    <a:pt x="23764" y="45991"/>
                  </a:lnTo>
                  <a:lnTo>
                    <a:pt x="23798" y="46036"/>
                  </a:lnTo>
                  <a:lnTo>
                    <a:pt x="23855" y="46070"/>
                  </a:lnTo>
                  <a:lnTo>
                    <a:pt x="23912" y="46104"/>
                  </a:lnTo>
                  <a:lnTo>
                    <a:pt x="24026" y="46104"/>
                  </a:lnTo>
                  <a:lnTo>
                    <a:pt x="24071" y="46093"/>
                  </a:lnTo>
                  <a:lnTo>
                    <a:pt x="24105" y="46070"/>
                  </a:lnTo>
                  <a:lnTo>
                    <a:pt x="24140" y="46036"/>
                  </a:lnTo>
                  <a:lnTo>
                    <a:pt x="24174" y="46002"/>
                  </a:lnTo>
                  <a:lnTo>
                    <a:pt x="24196" y="45957"/>
                  </a:lnTo>
                  <a:lnTo>
                    <a:pt x="24208" y="45911"/>
                  </a:lnTo>
                  <a:lnTo>
                    <a:pt x="24219" y="45866"/>
                  </a:lnTo>
                  <a:lnTo>
                    <a:pt x="24208" y="45809"/>
                  </a:lnTo>
                  <a:lnTo>
                    <a:pt x="24196" y="45775"/>
                  </a:lnTo>
                  <a:lnTo>
                    <a:pt x="24174" y="45729"/>
                  </a:lnTo>
                  <a:lnTo>
                    <a:pt x="24151" y="45695"/>
                  </a:lnTo>
                  <a:lnTo>
                    <a:pt x="24117" y="45661"/>
                  </a:lnTo>
                  <a:lnTo>
                    <a:pt x="24071" y="45638"/>
                  </a:lnTo>
                  <a:lnTo>
                    <a:pt x="24037" y="45627"/>
                  </a:lnTo>
                  <a:lnTo>
                    <a:pt x="23992" y="45615"/>
                  </a:lnTo>
                  <a:lnTo>
                    <a:pt x="23992" y="43374"/>
                  </a:lnTo>
                  <a:lnTo>
                    <a:pt x="24037" y="43363"/>
                  </a:lnTo>
                  <a:lnTo>
                    <a:pt x="24083" y="43352"/>
                  </a:lnTo>
                  <a:lnTo>
                    <a:pt x="24128" y="43317"/>
                  </a:lnTo>
                  <a:lnTo>
                    <a:pt x="24162" y="43295"/>
                  </a:lnTo>
                  <a:lnTo>
                    <a:pt x="24196" y="43249"/>
                  </a:lnTo>
                  <a:lnTo>
                    <a:pt x="24219" y="43204"/>
                  </a:lnTo>
                  <a:lnTo>
                    <a:pt x="24231" y="43158"/>
                  </a:lnTo>
                  <a:lnTo>
                    <a:pt x="24242" y="43101"/>
                  </a:lnTo>
                  <a:lnTo>
                    <a:pt x="24231" y="43044"/>
                  </a:lnTo>
                  <a:lnTo>
                    <a:pt x="24219" y="42999"/>
                  </a:lnTo>
                  <a:lnTo>
                    <a:pt x="24196" y="42953"/>
                  </a:lnTo>
                  <a:lnTo>
                    <a:pt x="24162" y="42919"/>
                  </a:lnTo>
                  <a:lnTo>
                    <a:pt x="24117" y="42885"/>
                  </a:lnTo>
                  <a:lnTo>
                    <a:pt x="24071" y="42851"/>
                  </a:lnTo>
                  <a:lnTo>
                    <a:pt x="24026" y="42840"/>
                  </a:lnTo>
                  <a:lnTo>
                    <a:pt x="23901" y="42840"/>
                  </a:lnTo>
                  <a:lnTo>
                    <a:pt x="23844" y="42874"/>
                  </a:lnTo>
                  <a:lnTo>
                    <a:pt x="23787" y="42908"/>
                  </a:lnTo>
                  <a:lnTo>
                    <a:pt x="23741" y="42965"/>
                  </a:lnTo>
                  <a:lnTo>
                    <a:pt x="21762" y="41816"/>
                  </a:lnTo>
                  <a:lnTo>
                    <a:pt x="21785" y="41759"/>
                  </a:lnTo>
                  <a:lnTo>
                    <a:pt x="21762" y="41691"/>
                  </a:lnTo>
                  <a:lnTo>
                    <a:pt x="21728" y="41634"/>
                  </a:lnTo>
                  <a:lnTo>
                    <a:pt x="21682" y="41600"/>
                  </a:lnTo>
                  <a:lnTo>
                    <a:pt x="21614" y="41577"/>
                  </a:lnTo>
                  <a:lnTo>
                    <a:pt x="21614" y="39256"/>
                  </a:lnTo>
                  <a:lnTo>
                    <a:pt x="21671" y="39256"/>
                  </a:lnTo>
                  <a:lnTo>
                    <a:pt x="21717" y="39234"/>
                  </a:lnTo>
                  <a:lnTo>
                    <a:pt x="21751" y="39211"/>
                  </a:lnTo>
                  <a:lnTo>
                    <a:pt x="21796" y="39177"/>
                  </a:lnTo>
                  <a:lnTo>
                    <a:pt x="21819" y="39143"/>
                  </a:lnTo>
                  <a:lnTo>
                    <a:pt x="21842" y="39097"/>
                  </a:lnTo>
                  <a:lnTo>
                    <a:pt x="21864" y="39052"/>
                  </a:lnTo>
                  <a:lnTo>
                    <a:pt x="21864" y="38995"/>
                  </a:lnTo>
                  <a:lnTo>
                    <a:pt x="21864" y="38938"/>
                  </a:lnTo>
                  <a:lnTo>
                    <a:pt x="21842" y="38892"/>
                  </a:lnTo>
                  <a:lnTo>
                    <a:pt x="23832" y="37744"/>
                  </a:lnTo>
                  <a:lnTo>
                    <a:pt x="23855" y="37778"/>
                  </a:lnTo>
                  <a:lnTo>
                    <a:pt x="23889" y="37800"/>
                  </a:lnTo>
                  <a:lnTo>
                    <a:pt x="23923" y="37812"/>
                  </a:lnTo>
                  <a:lnTo>
                    <a:pt x="23969" y="37823"/>
                  </a:lnTo>
                  <a:lnTo>
                    <a:pt x="24014" y="37812"/>
                  </a:lnTo>
                  <a:lnTo>
                    <a:pt x="24049" y="37800"/>
                  </a:lnTo>
                  <a:lnTo>
                    <a:pt x="24083" y="37778"/>
                  </a:lnTo>
                  <a:lnTo>
                    <a:pt x="24105" y="37744"/>
                  </a:lnTo>
                  <a:lnTo>
                    <a:pt x="26096" y="38892"/>
                  </a:lnTo>
                  <a:lnTo>
                    <a:pt x="26085" y="38949"/>
                  </a:lnTo>
                  <a:lnTo>
                    <a:pt x="26073" y="38995"/>
                  </a:lnTo>
                  <a:lnTo>
                    <a:pt x="26073" y="39052"/>
                  </a:lnTo>
                  <a:lnTo>
                    <a:pt x="26096" y="39097"/>
                  </a:lnTo>
                  <a:lnTo>
                    <a:pt x="26119" y="39143"/>
                  </a:lnTo>
                  <a:lnTo>
                    <a:pt x="26142" y="39177"/>
                  </a:lnTo>
                  <a:lnTo>
                    <a:pt x="26176" y="39211"/>
                  </a:lnTo>
                  <a:lnTo>
                    <a:pt x="26221" y="39234"/>
                  </a:lnTo>
                  <a:lnTo>
                    <a:pt x="26267" y="39256"/>
                  </a:lnTo>
                  <a:lnTo>
                    <a:pt x="26312" y="39268"/>
                  </a:lnTo>
                  <a:lnTo>
                    <a:pt x="26312" y="41554"/>
                  </a:lnTo>
                  <a:lnTo>
                    <a:pt x="26244" y="41577"/>
                  </a:lnTo>
                  <a:lnTo>
                    <a:pt x="26187" y="41623"/>
                  </a:lnTo>
                  <a:lnTo>
                    <a:pt x="26153" y="41679"/>
                  </a:lnTo>
                  <a:lnTo>
                    <a:pt x="26142" y="41714"/>
                  </a:lnTo>
                  <a:lnTo>
                    <a:pt x="26130" y="41759"/>
                  </a:lnTo>
                  <a:lnTo>
                    <a:pt x="26142" y="41793"/>
                  </a:lnTo>
                  <a:lnTo>
                    <a:pt x="26153" y="41839"/>
                  </a:lnTo>
                  <a:lnTo>
                    <a:pt x="26176" y="41873"/>
                  </a:lnTo>
                  <a:lnTo>
                    <a:pt x="26199" y="41907"/>
                  </a:lnTo>
                  <a:lnTo>
                    <a:pt x="26221" y="41930"/>
                  </a:lnTo>
                  <a:lnTo>
                    <a:pt x="26267" y="41941"/>
                  </a:lnTo>
                  <a:lnTo>
                    <a:pt x="26301" y="41952"/>
                  </a:lnTo>
                  <a:lnTo>
                    <a:pt x="26346" y="41964"/>
                  </a:lnTo>
                  <a:lnTo>
                    <a:pt x="26392" y="41952"/>
                  </a:lnTo>
                  <a:lnTo>
                    <a:pt x="26437" y="41941"/>
                  </a:lnTo>
                  <a:lnTo>
                    <a:pt x="26483" y="41907"/>
                  </a:lnTo>
                  <a:lnTo>
                    <a:pt x="26506" y="41873"/>
                  </a:lnTo>
                  <a:lnTo>
                    <a:pt x="28519" y="43033"/>
                  </a:lnTo>
                  <a:lnTo>
                    <a:pt x="28508" y="43067"/>
                  </a:lnTo>
                  <a:lnTo>
                    <a:pt x="28508" y="43101"/>
                  </a:lnTo>
                  <a:lnTo>
                    <a:pt x="28508" y="43147"/>
                  </a:lnTo>
                  <a:lnTo>
                    <a:pt x="28519" y="43181"/>
                  </a:lnTo>
                  <a:lnTo>
                    <a:pt x="28553" y="43238"/>
                  </a:lnTo>
                  <a:lnTo>
                    <a:pt x="28610" y="43283"/>
                  </a:lnTo>
                  <a:lnTo>
                    <a:pt x="28678" y="43306"/>
                  </a:lnTo>
                  <a:lnTo>
                    <a:pt x="28678" y="45615"/>
                  </a:lnTo>
                  <a:lnTo>
                    <a:pt x="28633" y="45627"/>
                  </a:lnTo>
                  <a:lnTo>
                    <a:pt x="28599" y="45649"/>
                  </a:lnTo>
                  <a:lnTo>
                    <a:pt x="28565" y="45672"/>
                  </a:lnTo>
                  <a:lnTo>
                    <a:pt x="28530" y="45695"/>
                  </a:lnTo>
                  <a:lnTo>
                    <a:pt x="28508" y="45729"/>
                  </a:lnTo>
                  <a:lnTo>
                    <a:pt x="28485" y="45775"/>
                  </a:lnTo>
                  <a:lnTo>
                    <a:pt x="28474" y="45820"/>
                  </a:lnTo>
                  <a:lnTo>
                    <a:pt x="28462" y="45866"/>
                  </a:lnTo>
                  <a:lnTo>
                    <a:pt x="28474" y="45911"/>
                  </a:lnTo>
                  <a:lnTo>
                    <a:pt x="28485" y="45957"/>
                  </a:lnTo>
                  <a:lnTo>
                    <a:pt x="28508" y="46002"/>
                  </a:lnTo>
                  <a:lnTo>
                    <a:pt x="28542" y="46036"/>
                  </a:lnTo>
                  <a:lnTo>
                    <a:pt x="28576" y="46070"/>
                  </a:lnTo>
                  <a:lnTo>
                    <a:pt x="28621" y="46093"/>
                  </a:lnTo>
                  <a:lnTo>
                    <a:pt x="28667" y="46104"/>
                  </a:lnTo>
                  <a:lnTo>
                    <a:pt x="28769" y="46104"/>
                  </a:lnTo>
                  <a:lnTo>
                    <a:pt x="28826" y="46082"/>
                  </a:lnTo>
                  <a:lnTo>
                    <a:pt x="28872" y="46048"/>
                  </a:lnTo>
                  <a:lnTo>
                    <a:pt x="28917" y="46002"/>
                  </a:lnTo>
                  <a:lnTo>
                    <a:pt x="30908" y="47151"/>
                  </a:lnTo>
                  <a:lnTo>
                    <a:pt x="30897" y="47208"/>
                  </a:lnTo>
                  <a:lnTo>
                    <a:pt x="30897" y="47242"/>
                  </a:lnTo>
                  <a:lnTo>
                    <a:pt x="30908" y="47287"/>
                  </a:lnTo>
                  <a:lnTo>
                    <a:pt x="30919" y="47310"/>
                  </a:lnTo>
                  <a:lnTo>
                    <a:pt x="30942" y="47344"/>
                  </a:lnTo>
                  <a:lnTo>
                    <a:pt x="30976" y="47367"/>
                  </a:lnTo>
                  <a:lnTo>
                    <a:pt x="31010" y="47378"/>
                  </a:lnTo>
                  <a:lnTo>
                    <a:pt x="31044" y="47390"/>
                  </a:lnTo>
                  <a:lnTo>
                    <a:pt x="31079" y="47401"/>
                  </a:lnTo>
                  <a:lnTo>
                    <a:pt x="31124" y="47390"/>
                  </a:lnTo>
                  <a:lnTo>
                    <a:pt x="31158" y="47378"/>
                  </a:lnTo>
                  <a:lnTo>
                    <a:pt x="31192" y="47367"/>
                  </a:lnTo>
                  <a:lnTo>
                    <a:pt x="31215" y="47344"/>
                  </a:lnTo>
                  <a:lnTo>
                    <a:pt x="31238" y="47310"/>
                  </a:lnTo>
                  <a:lnTo>
                    <a:pt x="31261" y="47287"/>
                  </a:lnTo>
                  <a:lnTo>
                    <a:pt x="31272" y="47242"/>
                  </a:lnTo>
                  <a:lnTo>
                    <a:pt x="31272" y="47208"/>
                  </a:lnTo>
                  <a:lnTo>
                    <a:pt x="31272" y="47174"/>
                  </a:lnTo>
                  <a:lnTo>
                    <a:pt x="31261" y="47140"/>
                  </a:lnTo>
                  <a:lnTo>
                    <a:pt x="33285" y="45968"/>
                  </a:lnTo>
                  <a:lnTo>
                    <a:pt x="33320" y="46002"/>
                  </a:lnTo>
                  <a:lnTo>
                    <a:pt x="33354" y="46036"/>
                  </a:lnTo>
                  <a:lnTo>
                    <a:pt x="33399" y="46059"/>
                  </a:lnTo>
                  <a:lnTo>
                    <a:pt x="33490" y="46059"/>
                  </a:lnTo>
                  <a:lnTo>
                    <a:pt x="33524" y="46048"/>
                  </a:lnTo>
                  <a:lnTo>
                    <a:pt x="33558" y="46025"/>
                  </a:lnTo>
                  <a:lnTo>
                    <a:pt x="33593" y="46002"/>
                  </a:lnTo>
                  <a:lnTo>
                    <a:pt x="33615" y="45968"/>
                  </a:lnTo>
                  <a:lnTo>
                    <a:pt x="33638" y="45934"/>
                  </a:lnTo>
                  <a:lnTo>
                    <a:pt x="33649" y="45900"/>
                  </a:lnTo>
                  <a:lnTo>
                    <a:pt x="33649" y="45866"/>
                  </a:lnTo>
                  <a:lnTo>
                    <a:pt x="33649" y="45820"/>
                  </a:lnTo>
                  <a:lnTo>
                    <a:pt x="33638" y="45786"/>
                  </a:lnTo>
                  <a:lnTo>
                    <a:pt x="33593" y="45729"/>
                  </a:lnTo>
                  <a:lnTo>
                    <a:pt x="33536" y="45684"/>
                  </a:lnTo>
                  <a:lnTo>
                    <a:pt x="33502" y="45672"/>
                  </a:lnTo>
                  <a:lnTo>
                    <a:pt x="33467" y="45661"/>
                  </a:lnTo>
                  <a:lnTo>
                    <a:pt x="33467" y="43306"/>
                  </a:lnTo>
                  <a:lnTo>
                    <a:pt x="33502" y="43306"/>
                  </a:lnTo>
                  <a:lnTo>
                    <a:pt x="33547" y="43295"/>
                  </a:lnTo>
                  <a:lnTo>
                    <a:pt x="33581" y="43272"/>
                  </a:lnTo>
                  <a:lnTo>
                    <a:pt x="33604" y="43249"/>
                  </a:lnTo>
                  <a:lnTo>
                    <a:pt x="33627" y="43215"/>
                  </a:lnTo>
                  <a:lnTo>
                    <a:pt x="33649" y="43181"/>
                  </a:lnTo>
                  <a:lnTo>
                    <a:pt x="33661" y="43147"/>
                  </a:lnTo>
                  <a:lnTo>
                    <a:pt x="33661" y="43101"/>
                  </a:lnTo>
                  <a:lnTo>
                    <a:pt x="33661" y="43067"/>
                  </a:lnTo>
                  <a:lnTo>
                    <a:pt x="33649" y="43022"/>
                  </a:lnTo>
                  <a:lnTo>
                    <a:pt x="35651" y="41873"/>
                  </a:lnTo>
                  <a:lnTo>
                    <a:pt x="35686" y="41907"/>
                  </a:lnTo>
                  <a:lnTo>
                    <a:pt x="35720" y="41941"/>
                  </a:lnTo>
                  <a:lnTo>
                    <a:pt x="35765" y="41952"/>
                  </a:lnTo>
                  <a:lnTo>
                    <a:pt x="35822" y="41964"/>
                  </a:lnTo>
                  <a:lnTo>
                    <a:pt x="35868" y="41952"/>
                  </a:lnTo>
                  <a:lnTo>
                    <a:pt x="35902" y="41941"/>
                  </a:lnTo>
                  <a:lnTo>
                    <a:pt x="35936" y="41930"/>
                  </a:lnTo>
                  <a:lnTo>
                    <a:pt x="35970" y="41907"/>
                  </a:lnTo>
                  <a:lnTo>
                    <a:pt x="35993" y="41873"/>
                  </a:lnTo>
                  <a:lnTo>
                    <a:pt x="36015" y="41839"/>
                  </a:lnTo>
                  <a:lnTo>
                    <a:pt x="36027" y="41793"/>
                  </a:lnTo>
                  <a:lnTo>
                    <a:pt x="36027" y="41759"/>
                  </a:lnTo>
                  <a:lnTo>
                    <a:pt x="36027" y="41714"/>
                  </a:lnTo>
                  <a:lnTo>
                    <a:pt x="36015" y="41679"/>
                  </a:lnTo>
                  <a:lnTo>
                    <a:pt x="35993" y="41645"/>
                  </a:lnTo>
                  <a:lnTo>
                    <a:pt x="35970" y="41611"/>
                  </a:lnTo>
                  <a:lnTo>
                    <a:pt x="35947" y="41588"/>
                  </a:lnTo>
                  <a:lnTo>
                    <a:pt x="35913" y="41577"/>
                  </a:lnTo>
                  <a:lnTo>
                    <a:pt x="35879" y="41554"/>
                  </a:lnTo>
                  <a:lnTo>
                    <a:pt x="35833" y="41554"/>
                  </a:lnTo>
                  <a:lnTo>
                    <a:pt x="35833" y="39245"/>
                  </a:lnTo>
                  <a:lnTo>
                    <a:pt x="35879" y="39234"/>
                  </a:lnTo>
                  <a:lnTo>
                    <a:pt x="35924" y="39222"/>
                  </a:lnTo>
                  <a:lnTo>
                    <a:pt x="35970" y="39188"/>
                  </a:lnTo>
                  <a:lnTo>
                    <a:pt x="36004" y="39165"/>
                  </a:lnTo>
                  <a:lnTo>
                    <a:pt x="36027" y="39131"/>
                  </a:lnTo>
                  <a:lnTo>
                    <a:pt x="36050" y="39086"/>
                  </a:lnTo>
                  <a:lnTo>
                    <a:pt x="36061" y="39040"/>
                  </a:lnTo>
                  <a:lnTo>
                    <a:pt x="36061" y="38995"/>
                  </a:lnTo>
                  <a:lnTo>
                    <a:pt x="36061" y="38949"/>
                  </a:lnTo>
                  <a:lnTo>
                    <a:pt x="36050" y="38904"/>
                  </a:lnTo>
                  <a:lnTo>
                    <a:pt x="38006" y="37766"/>
                  </a:lnTo>
                  <a:lnTo>
                    <a:pt x="38040" y="37812"/>
                  </a:lnTo>
                  <a:lnTo>
                    <a:pt x="38086" y="37846"/>
                  </a:lnTo>
                  <a:lnTo>
                    <a:pt x="38131" y="37857"/>
                  </a:lnTo>
                  <a:lnTo>
                    <a:pt x="38188" y="37869"/>
                  </a:lnTo>
                  <a:lnTo>
                    <a:pt x="38245" y="37857"/>
                  </a:lnTo>
                  <a:lnTo>
                    <a:pt x="38291" y="37846"/>
                  </a:lnTo>
                  <a:lnTo>
                    <a:pt x="38336" y="37812"/>
                  </a:lnTo>
                  <a:lnTo>
                    <a:pt x="38370" y="37778"/>
                  </a:lnTo>
                  <a:lnTo>
                    <a:pt x="40395" y="38938"/>
                  </a:lnTo>
                  <a:lnTo>
                    <a:pt x="40384" y="38995"/>
                  </a:lnTo>
                  <a:lnTo>
                    <a:pt x="40384" y="39029"/>
                  </a:lnTo>
                  <a:lnTo>
                    <a:pt x="40395" y="39063"/>
                  </a:lnTo>
                  <a:lnTo>
                    <a:pt x="40441" y="39120"/>
                  </a:lnTo>
                  <a:lnTo>
                    <a:pt x="40497" y="39165"/>
                  </a:lnTo>
                  <a:lnTo>
                    <a:pt x="40532" y="39165"/>
                  </a:lnTo>
                  <a:lnTo>
                    <a:pt x="40566" y="39177"/>
                  </a:lnTo>
                  <a:lnTo>
                    <a:pt x="40600" y="39165"/>
                  </a:lnTo>
                  <a:lnTo>
                    <a:pt x="40634" y="39165"/>
                  </a:lnTo>
                  <a:lnTo>
                    <a:pt x="40691" y="39120"/>
                  </a:lnTo>
                  <a:lnTo>
                    <a:pt x="40725" y="39063"/>
                  </a:lnTo>
                  <a:lnTo>
                    <a:pt x="40736" y="39029"/>
                  </a:lnTo>
                  <a:lnTo>
                    <a:pt x="40736" y="38995"/>
                  </a:lnTo>
                  <a:lnTo>
                    <a:pt x="40725" y="38938"/>
                  </a:lnTo>
                  <a:lnTo>
                    <a:pt x="42750" y="37766"/>
                  </a:lnTo>
                  <a:lnTo>
                    <a:pt x="42784" y="37800"/>
                  </a:lnTo>
                  <a:lnTo>
                    <a:pt x="42829" y="37835"/>
                  </a:lnTo>
                  <a:lnTo>
                    <a:pt x="42875" y="37857"/>
                  </a:lnTo>
                  <a:lnTo>
                    <a:pt x="42977" y="37857"/>
                  </a:lnTo>
                  <a:lnTo>
                    <a:pt x="43011" y="37846"/>
                  </a:lnTo>
                  <a:lnTo>
                    <a:pt x="43045" y="37823"/>
                  </a:lnTo>
                  <a:lnTo>
                    <a:pt x="43080" y="37800"/>
                  </a:lnTo>
                  <a:lnTo>
                    <a:pt x="43102" y="37766"/>
                  </a:lnTo>
                  <a:lnTo>
                    <a:pt x="43125" y="37732"/>
                  </a:lnTo>
                  <a:lnTo>
                    <a:pt x="43136" y="37698"/>
                  </a:lnTo>
                  <a:lnTo>
                    <a:pt x="43136" y="37652"/>
                  </a:lnTo>
                  <a:lnTo>
                    <a:pt x="43136" y="37607"/>
                  </a:lnTo>
                  <a:lnTo>
                    <a:pt x="43125" y="37573"/>
                  </a:lnTo>
                  <a:lnTo>
                    <a:pt x="43114" y="37539"/>
                  </a:lnTo>
                  <a:lnTo>
                    <a:pt x="43091" y="37505"/>
                  </a:lnTo>
                  <a:lnTo>
                    <a:pt x="43057" y="37482"/>
                  </a:lnTo>
                  <a:lnTo>
                    <a:pt x="43023" y="37459"/>
                  </a:lnTo>
                  <a:lnTo>
                    <a:pt x="42989" y="37448"/>
                  </a:lnTo>
                  <a:lnTo>
                    <a:pt x="42954" y="37448"/>
                  </a:lnTo>
                  <a:lnTo>
                    <a:pt x="42954" y="35104"/>
                  </a:lnTo>
                  <a:lnTo>
                    <a:pt x="42989" y="35093"/>
                  </a:lnTo>
                  <a:lnTo>
                    <a:pt x="43023" y="35082"/>
                  </a:lnTo>
                  <a:lnTo>
                    <a:pt x="43057" y="35059"/>
                  </a:lnTo>
                  <a:lnTo>
                    <a:pt x="43091" y="35036"/>
                  </a:lnTo>
                  <a:lnTo>
                    <a:pt x="43114" y="35002"/>
                  </a:lnTo>
                  <a:lnTo>
                    <a:pt x="43125" y="34968"/>
                  </a:lnTo>
                  <a:lnTo>
                    <a:pt x="43136" y="34934"/>
                  </a:lnTo>
                  <a:lnTo>
                    <a:pt x="43148" y="34900"/>
                  </a:lnTo>
                  <a:lnTo>
                    <a:pt x="43136" y="34854"/>
                  </a:lnTo>
                  <a:lnTo>
                    <a:pt x="43125" y="34809"/>
                  </a:lnTo>
                  <a:lnTo>
                    <a:pt x="43114" y="34775"/>
                  </a:lnTo>
                  <a:lnTo>
                    <a:pt x="43080" y="34740"/>
                  </a:lnTo>
                  <a:lnTo>
                    <a:pt x="43045" y="34718"/>
                  </a:lnTo>
                  <a:lnTo>
                    <a:pt x="43011" y="34695"/>
                  </a:lnTo>
                  <a:lnTo>
                    <a:pt x="42977" y="34684"/>
                  </a:lnTo>
                  <a:lnTo>
                    <a:pt x="42875" y="34684"/>
                  </a:lnTo>
                  <a:lnTo>
                    <a:pt x="42829" y="34706"/>
                  </a:lnTo>
                  <a:lnTo>
                    <a:pt x="42784" y="34740"/>
                  </a:lnTo>
                  <a:lnTo>
                    <a:pt x="42750" y="34775"/>
                  </a:lnTo>
                  <a:lnTo>
                    <a:pt x="40725" y="33603"/>
                  </a:lnTo>
                  <a:lnTo>
                    <a:pt x="40736" y="33546"/>
                  </a:lnTo>
                  <a:lnTo>
                    <a:pt x="40736" y="33512"/>
                  </a:lnTo>
                  <a:lnTo>
                    <a:pt x="40725" y="33478"/>
                  </a:lnTo>
                  <a:lnTo>
                    <a:pt x="40679" y="33421"/>
                  </a:lnTo>
                  <a:lnTo>
                    <a:pt x="40634" y="33387"/>
                  </a:lnTo>
                  <a:lnTo>
                    <a:pt x="40600" y="33375"/>
                  </a:lnTo>
                  <a:lnTo>
                    <a:pt x="40532" y="33375"/>
                  </a:lnTo>
                  <a:lnTo>
                    <a:pt x="40497" y="33387"/>
                  </a:lnTo>
                  <a:lnTo>
                    <a:pt x="40441" y="33421"/>
                  </a:lnTo>
                  <a:lnTo>
                    <a:pt x="40406" y="33478"/>
                  </a:lnTo>
                  <a:lnTo>
                    <a:pt x="40395" y="33512"/>
                  </a:lnTo>
                  <a:lnTo>
                    <a:pt x="40384" y="33546"/>
                  </a:lnTo>
                  <a:lnTo>
                    <a:pt x="40395" y="33603"/>
                  </a:lnTo>
                  <a:lnTo>
                    <a:pt x="38347" y="34775"/>
                  </a:lnTo>
                  <a:lnTo>
                    <a:pt x="38325" y="34740"/>
                  </a:lnTo>
                  <a:lnTo>
                    <a:pt x="38279" y="34718"/>
                  </a:lnTo>
                  <a:lnTo>
                    <a:pt x="38245" y="34706"/>
                  </a:lnTo>
                  <a:lnTo>
                    <a:pt x="38188" y="34695"/>
                  </a:lnTo>
                  <a:lnTo>
                    <a:pt x="38143" y="34706"/>
                  </a:lnTo>
                  <a:lnTo>
                    <a:pt x="38097" y="34718"/>
                  </a:lnTo>
                  <a:lnTo>
                    <a:pt x="38063" y="34752"/>
                  </a:lnTo>
                  <a:lnTo>
                    <a:pt x="38029" y="34786"/>
                  </a:lnTo>
                  <a:lnTo>
                    <a:pt x="36038" y="33637"/>
                  </a:lnTo>
                  <a:lnTo>
                    <a:pt x="36061" y="33591"/>
                  </a:lnTo>
                  <a:lnTo>
                    <a:pt x="36061" y="33546"/>
                  </a:lnTo>
                  <a:lnTo>
                    <a:pt x="36061" y="33500"/>
                  </a:lnTo>
                  <a:lnTo>
                    <a:pt x="36038" y="33455"/>
                  </a:lnTo>
                  <a:lnTo>
                    <a:pt x="36015" y="33409"/>
                  </a:lnTo>
                  <a:lnTo>
                    <a:pt x="35993" y="33375"/>
                  </a:lnTo>
                  <a:lnTo>
                    <a:pt x="35959" y="33353"/>
                  </a:lnTo>
                  <a:lnTo>
                    <a:pt x="35913" y="33330"/>
                  </a:lnTo>
                  <a:lnTo>
                    <a:pt x="35868" y="33307"/>
                  </a:lnTo>
                  <a:lnTo>
                    <a:pt x="35777" y="33307"/>
                  </a:lnTo>
                  <a:lnTo>
                    <a:pt x="35731" y="33330"/>
                  </a:lnTo>
                  <a:lnTo>
                    <a:pt x="35686" y="33353"/>
                  </a:lnTo>
                  <a:lnTo>
                    <a:pt x="35651" y="33375"/>
                  </a:lnTo>
                  <a:lnTo>
                    <a:pt x="35629" y="33409"/>
                  </a:lnTo>
                  <a:lnTo>
                    <a:pt x="35606" y="33455"/>
                  </a:lnTo>
                  <a:lnTo>
                    <a:pt x="35583" y="33500"/>
                  </a:lnTo>
                  <a:lnTo>
                    <a:pt x="35583" y="33546"/>
                  </a:lnTo>
                  <a:lnTo>
                    <a:pt x="35583" y="33591"/>
                  </a:lnTo>
                  <a:lnTo>
                    <a:pt x="35595" y="33637"/>
                  </a:lnTo>
                  <a:lnTo>
                    <a:pt x="33615" y="34775"/>
                  </a:lnTo>
                  <a:lnTo>
                    <a:pt x="33581" y="34740"/>
                  </a:lnTo>
                  <a:lnTo>
                    <a:pt x="33547" y="34718"/>
                  </a:lnTo>
                  <a:lnTo>
                    <a:pt x="33502" y="34695"/>
                  </a:lnTo>
                  <a:lnTo>
                    <a:pt x="33411" y="34695"/>
                  </a:lnTo>
                  <a:lnTo>
                    <a:pt x="33376" y="34706"/>
                  </a:lnTo>
                  <a:lnTo>
                    <a:pt x="33342" y="34729"/>
                  </a:lnTo>
                  <a:lnTo>
                    <a:pt x="33308" y="34752"/>
                  </a:lnTo>
                  <a:lnTo>
                    <a:pt x="33285" y="34786"/>
                  </a:lnTo>
                  <a:lnTo>
                    <a:pt x="33263" y="34820"/>
                  </a:lnTo>
                  <a:lnTo>
                    <a:pt x="33251" y="34854"/>
                  </a:lnTo>
                  <a:lnTo>
                    <a:pt x="33251" y="34900"/>
                  </a:lnTo>
                  <a:lnTo>
                    <a:pt x="33263" y="34968"/>
                  </a:lnTo>
                  <a:lnTo>
                    <a:pt x="33297" y="35025"/>
                  </a:lnTo>
                  <a:lnTo>
                    <a:pt x="33354" y="35070"/>
                  </a:lnTo>
                  <a:lnTo>
                    <a:pt x="33422" y="35093"/>
                  </a:lnTo>
                  <a:lnTo>
                    <a:pt x="33422" y="37448"/>
                  </a:lnTo>
                  <a:lnTo>
                    <a:pt x="33388" y="37448"/>
                  </a:lnTo>
                  <a:lnTo>
                    <a:pt x="33354" y="37470"/>
                  </a:lnTo>
                  <a:lnTo>
                    <a:pt x="33297" y="37516"/>
                  </a:lnTo>
                  <a:lnTo>
                    <a:pt x="33251" y="37573"/>
                  </a:lnTo>
                  <a:lnTo>
                    <a:pt x="33240" y="37607"/>
                  </a:lnTo>
                  <a:lnTo>
                    <a:pt x="33240" y="37652"/>
                  </a:lnTo>
                  <a:lnTo>
                    <a:pt x="33240" y="37687"/>
                  </a:lnTo>
                  <a:lnTo>
                    <a:pt x="33251" y="37721"/>
                  </a:lnTo>
                  <a:lnTo>
                    <a:pt x="31272" y="38870"/>
                  </a:lnTo>
                  <a:lnTo>
                    <a:pt x="31238" y="38824"/>
                  </a:lnTo>
                  <a:lnTo>
                    <a:pt x="31192" y="38801"/>
                  </a:lnTo>
                  <a:lnTo>
                    <a:pt x="31135" y="38779"/>
                  </a:lnTo>
                  <a:lnTo>
                    <a:pt x="31079" y="38767"/>
                  </a:lnTo>
                  <a:lnTo>
                    <a:pt x="31022" y="38779"/>
                  </a:lnTo>
                  <a:lnTo>
                    <a:pt x="30976" y="38801"/>
                  </a:lnTo>
                  <a:lnTo>
                    <a:pt x="30931" y="38836"/>
                  </a:lnTo>
                  <a:lnTo>
                    <a:pt x="30897" y="38870"/>
                  </a:lnTo>
                  <a:lnTo>
                    <a:pt x="28940" y="37744"/>
                  </a:lnTo>
                  <a:lnTo>
                    <a:pt x="28951" y="37698"/>
                  </a:lnTo>
                  <a:lnTo>
                    <a:pt x="28963" y="37652"/>
                  </a:lnTo>
                  <a:lnTo>
                    <a:pt x="28951" y="37607"/>
                  </a:lnTo>
                  <a:lnTo>
                    <a:pt x="28940" y="37561"/>
                  </a:lnTo>
                  <a:lnTo>
                    <a:pt x="28917" y="37516"/>
                  </a:lnTo>
                  <a:lnTo>
                    <a:pt x="28894" y="37482"/>
                  </a:lnTo>
                  <a:lnTo>
                    <a:pt x="28860" y="37448"/>
                  </a:lnTo>
                  <a:lnTo>
                    <a:pt x="28815" y="37425"/>
                  </a:lnTo>
                  <a:lnTo>
                    <a:pt x="28769" y="37414"/>
                  </a:lnTo>
                  <a:lnTo>
                    <a:pt x="28724" y="37402"/>
                  </a:lnTo>
                  <a:lnTo>
                    <a:pt x="28724" y="35093"/>
                  </a:lnTo>
                  <a:lnTo>
                    <a:pt x="28769" y="35093"/>
                  </a:lnTo>
                  <a:lnTo>
                    <a:pt x="28803" y="35070"/>
                  </a:lnTo>
                  <a:lnTo>
                    <a:pt x="28860" y="35036"/>
                  </a:lnTo>
                  <a:lnTo>
                    <a:pt x="28883" y="35002"/>
                  </a:lnTo>
                  <a:lnTo>
                    <a:pt x="28894" y="34968"/>
                  </a:lnTo>
                  <a:lnTo>
                    <a:pt x="28906" y="34934"/>
                  </a:lnTo>
                  <a:lnTo>
                    <a:pt x="28917" y="34900"/>
                  </a:lnTo>
                  <a:lnTo>
                    <a:pt x="28906" y="34854"/>
                  </a:lnTo>
                  <a:lnTo>
                    <a:pt x="28894" y="34820"/>
                  </a:lnTo>
                  <a:lnTo>
                    <a:pt x="30897" y="33660"/>
                  </a:lnTo>
                  <a:lnTo>
                    <a:pt x="30931" y="33705"/>
                  </a:lnTo>
                  <a:lnTo>
                    <a:pt x="30976" y="33739"/>
                  </a:lnTo>
                  <a:lnTo>
                    <a:pt x="31022" y="33762"/>
                  </a:lnTo>
                  <a:lnTo>
                    <a:pt x="31079" y="33773"/>
                  </a:lnTo>
                  <a:lnTo>
                    <a:pt x="31124" y="33762"/>
                  </a:lnTo>
                  <a:lnTo>
                    <a:pt x="31170" y="33751"/>
                  </a:lnTo>
                  <a:lnTo>
                    <a:pt x="31204" y="33728"/>
                  </a:lnTo>
                  <a:lnTo>
                    <a:pt x="31238" y="33705"/>
                  </a:lnTo>
                  <a:lnTo>
                    <a:pt x="31272" y="33671"/>
                  </a:lnTo>
                  <a:lnTo>
                    <a:pt x="31283" y="33637"/>
                  </a:lnTo>
                  <a:lnTo>
                    <a:pt x="31306" y="33591"/>
                  </a:lnTo>
                  <a:lnTo>
                    <a:pt x="31306" y="33546"/>
                  </a:lnTo>
                  <a:lnTo>
                    <a:pt x="31306" y="33500"/>
                  </a:lnTo>
                  <a:lnTo>
                    <a:pt x="31283" y="33466"/>
                  </a:lnTo>
                  <a:lnTo>
                    <a:pt x="31272" y="33421"/>
                  </a:lnTo>
                  <a:lnTo>
                    <a:pt x="31249" y="33398"/>
                  </a:lnTo>
                  <a:lnTo>
                    <a:pt x="31215" y="33364"/>
                  </a:lnTo>
                  <a:lnTo>
                    <a:pt x="31181" y="33341"/>
                  </a:lnTo>
                  <a:lnTo>
                    <a:pt x="31135" y="33330"/>
                  </a:lnTo>
                  <a:lnTo>
                    <a:pt x="31101" y="33318"/>
                  </a:lnTo>
                  <a:lnTo>
                    <a:pt x="31101" y="31055"/>
                  </a:lnTo>
                  <a:lnTo>
                    <a:pt x="31147" y="31055"/>
                  </a:lnTo>
                  <a:lnTo>
                    <a:pt x="31192" y="31032"/>
                  </a:lnTo>
                  <a:lnTo>
                    <a:pt x="31238" y="31009"/>
                  </a:lnTo>
                  <a:lnTo>
                    <a:pt x="31283" y="30975"/>
                  </a:lnTo>
                  <a:lnTo>
                    <a:pt x="31306" y="30930"/>
                  </a:lnTo>
                  <a:lnTo>
                    <a:pt x="31329" y="30884"/>
                  </a:lnTo>
                  <a:lnTo>
                    <a:pt x="31352" y="30839"/>
                  </a:lnTo>
                  <a:lnTo>
                    <a:pt x="31352" y="30793"/>
                  </a:lnTo>
                  <a:lnTo>
                    <a:pt x="31340" y="30725"/>
                  </a:lnTo>
                  <a:lnTo>
                    <a:pt x="31329" y="30679"/>
                  </a:lnTo>
                  <a:lnTo>
                    <a:pt x="33240" y="29565"/>
                  </a:lnTo>
                  <a:lnTo>
                    <a:pt x="33285" y="29621"/>
                  </a:lnTo>
                  <a:lnTo>
                    <a:pt x="33331" y="29656"/>
                  </a:lnTo>
                  <a:lnTo>
                    <a:pt x="33388" y="29678"/>
                  </a:lnTo>
                  <a:lnTo>
                    <a:pt x="33456" y="29690"/>
                  </a:lnTo>
                  <a:lnTo>
                    <a:pt x="33502" y="29678"/>
                  </a:lnTo>
                  <a:lnTo>
                    <a:pt x="33547" y="29667"/>
                  </a:lnTo>
                  <a:lnTo>
                    <a:pt x="33593" y="29644"/>
                  </a:lnTo>
                  <a:lnTo>
                    <a:pt x="33627" y="29610"/>
                  </a:lnTo>
                  <a:lnTo>
                    <a:pt x="33649" y="29576"/>
                  </a:lnTo>
                  <a:lnTo>
                    <a:pt x="33672" y="29542"/>
                  </a:lnTo>
                  <a:lnTo>
                    <a:pt x="33695" y="29485"/>
                  </a:lnTo>
                  <a:lnTo>
                    <a:pt x="33695" y="29439"/>
                  </a:lnTo>
                  <a:lnTo>
                    <a:pt x="33695" y="29394"/>
                  </a:lnTo>
                  <a:lnTo>
                    <a:pt x="33684" y="29348"/>
                  </a:lnTo>
                  <a:lnTo>
                    <a:pt x="33661" y="29314"/>
                  </a:lnTo>
                  <a:lnTo>
                    <a:pt x="33627" y="29269"/>
                  </a:lnTo>
                  <a:lnTo>
                    <a:pt x="33593" y="29246"/>
                  </a:lnTo>
                  <a:lnTo>
                    <a:pt x="33558" y="29223"/>
                  </a:lnTo>
                  <a:lnTo>
                    <a:pt x="33513" y="29201"/>
                  </a:lnTo>
                  <a:lnTo>
                    <a:pt x="33467" y="29201"/>
                  </a:lnTo>
                  <a:lnTo>
                    <a:pt x="33467" y="26937"/>
                  </a:lnTo>
                  <a:lnTo>
                    <a:pt x="33513" y="26926"/>
                  </a:lnTo>
                  <a:lnTo>
                    <a:pt x="33558" y="26914"/>
                  </a:lnTo>
                  <a:lnTo>
                    <a:pt x="33604" y="26891"/>
                  </a:lnTo>
                  <a:lnTo>
                    <a:pt x="33638" y="26857"/>
                  </a:lnTo>
                  <a:lnTo>
                    <a:pt x="33661" y="26823"/>
                  </a:lnTo>
                  <a:lnTo>
                    <a:pt x="33684" y="26778"/>
                  </a:lnTo>
                  <a:lnTo>
                    <a:pt x="33695" y="26732"/>
                  </a:lnTo>
                  <a:lnTo>
                    <a:pt x="33706" y="26687"/>
                  </a:lnTo>
                  <a:lnTo>
                    <a:pt x="33695" y="26630"/>
                  </a:lnTo>
                  <a:lnTo>
                    <a:pt x="33684" y="26584"/>
                  </a:lnTo>
                  <a:lnTo>
                    <a:pt x="35629" y="25458"/>
                  </a:lnTo>
                  <a:lnTo>
                    <a:pt x="35663" y="25504"/>
                  </a:lnTo>
                  <a:lnTo>
                    <a:pt x="35708" y="25538"/>
                  </a:lnTo>
                  <a:lnTo>
                    <a:pt x="35765" y="25560"/>
                  </a:lnTo>
                  <a:lnTo>
                    <a:pt x="35879" y="25560"/>
                  </a:lnTo>
                  <a:lnTo>
                    <a:pt x="35936" y="25538"/>
                  </a:lnTo>
                  <a:lnTo>
                    <a:pt x="35981" y="25504"/>
                  </a:lnTo>
                  <a:lnTo>
                    <a:pt x="36015" y="25458"/>
                  </a:lnTo>
                  <a:lnTo>
                    <a:pt x="38040" y="26630"/>
                  </a:lnTo>
                  <a:lnTo>
                    <a:pt x="38029" y="26687"/>
                  </a:lnTo>
                  <a:lnTo>
                    <a:pt x="38040" y="26744"/>
                  </a:lnTo>
                  <a:lnTo>
                    <a:pt x="38074" y="26800"/>
                  </a:lnTo>
                  <a:lnTo>
                    <a:pt x="38131" y="26835"/>
                  </a:lnTo>
                  <a:lnTo>
                    <a:pt x="38188" y="26846"/>
                  </a:lnTo>
                  <a:lnTo>
                    <a:pt x="38256" y="26835"/>
                  </a:lnTo>
                  <a:lnTo>
                    <a:pt x="38313" y="26800"/>
                  </a:lnTo>
                  <a:lnTo>
                    <a:pt x="38347" y="26744"/>
                  </a:lnTo>
                  <a:lnTo>
                    <a:pt x="38359" y="26687"/>
                  </a:lnTo>
                  <a:lnTo>
                    <a:pt x="38347" y="26618"/>
                  </a:lnTo>
                  <a:lnTo>
                    <a:pt x="40395" y="25447"/>
                  </a:lnTo>
                  <a:lnTo>
                    <a:pt x="40418" y="25481"/>
                  </a:lnTo>
                  <a:lnTo>
                    <a:pt x="40463" y="25515"/>
                  </a:lnTo>
                  <a:lnTo>
                    <a:pt x="40509" y="25526"/>
                  </a:lnTo>
                  <a:lnTo>
                    <a:pt x="40566" y="25538"/>
                  </a:lnTo>
                  <a:lnTo>
                    <a:pt x="40611" y="25526"/>
                  </a:lnTo>
                  <a:lnTo>
                    <a:pt x="40657" y="25515"/>
                  </a:lnTo>
                  <a:lnTo>
                    <a:pt x="40702" y="25481"/>
                  </a:lnTo>
                  <a:lnTo>
                    <a:pt x="40725" y="25447"/>
                  </a:lnTo>
                  <a:lnTo>
                    <a:pt x="42727" y="26607"/>
                  </a:lnTo>
                  <a:lnTo>
                    <a:pt x="42716" y="26641"/>
                  </a:lnTo>
                  <a:lnTo>
                    <a:pt x="42716" y="26687"/>
                  </a:lnTo>
                  <a:lnTo>
                    <a:pt x="42716" y="26721"/>
                  </a:lnTo>
                  <a:lnTo>
                    <a:pt x="42727" y="26766"/>
                  </a:lnTo>
                  <a:lnTo>
                    <a:pt x="42750" y="26800"/>
                  </a:lnTo>
                  <a:lnTo>
                    <a:pt x="42772" y="26823"/>
                  </a:lnTo>
                  <a:lnTo>
                    <a:pt x="42795" y="26857"/>
                  </a:lnTo>
                  <a:lnTo>
                    <a:pt x="42829" y="26880"/>
                  </a:lnTo>
                  <a:lnTo>
                    <a:pt x="42863" y="26891"/>
                  </a:lnTo>
                  <a:lnTo>
                    <a:pt x="42909" y="26903"/>
                  </a:lnTo>
                  <a:lnTo>
                    <a:pt x="42909" y="29235"/>
                  </a:lnTo>
                  <a:lnTo>
                    <a:pt x="42863" y="29235"/>
                  </a:lnTo>
                  <a:lnTo>
                    <a:pt x="42829" y="29257"/>
                  </a:lnTo>
                  <a:lnTo>
                    <a:pt x="42772" y="29303"/>
                  </a:lnTo>
                  <a:lnTo>
                    <a:pt x="42750" y="29326"/>
                  </a:lnTo>
                  <a:lnTo>
                    <a:pt x="42727" y="29360"/>
                  </a:lnTo>
                  <a:lnTo>
                    <a:pt x="42727" y="29405"/>
                  </a:lnTo>
                  <a:lnTo>
                    <a:pt x="42716" y="29439"/>
                  </a:lnTo>
                  <a:lnTo>
                    <a:pt x="42727" y="29485"/>
                  </a:lnTo>
                  <a:lnTo>
                    <a:pt x="42738" y="29519"/>
                  </a:lnTo>
                  <a:lnTo>
                    <a:pt x="42750" y="29565"/>
                  </a:lnTo>
                  <a:lnTo>
                    <a:pt x="42784" y="29587"/>
                  </a:lnTo>
                  <a:lnTo>
                    <a:pt x="42807" y="29621"/>
                  </a:lnTo>
                  <a:lnTo>
                    <a:pt x="42852" y="29633"/>
                  </a:lnTo>
                  <a:lnTo>
                    <a:pt x="42886" y="29656"/>
                  </a:lnTo>
                  <a:lnTo>
                    <a:pt x="42932" y="29656"/>
                  </a:lnTo>
                  <a:lnTo>
                    <a:pt x="42989" y="29644"/>
                  </a:lnTo>
                  <a:lnTo>
                    <a:pt x="43034" y="29633"/>
                  </a:lnTo>
                  <a:lnTo>
                    <a:pt x="43080" y="29599"/>
                  </a:lnTo>
                  <a:lnTo>
                    <a:pt x="43114" y="29553"/>
                  </a:lnTo>
                  <a:lnTo>
                    <a:pt x="45093" y="30702"/>
                  </a:lnTo>
                  <a:lnTo>
                    <a:pt x="45082" y="30748"/>
                  </a:lnTo>
                  <a:lnTo>
                    <a:pt x="45070" y="30793"/>
                  </a:lnTo>
                  <a:lnTo>
                    <a:pt x="45082" y="30839"/>
                  </a:lnTo>
                  <a:lnTo>
                    <a:pt x="45093" y="30873"/>
                  </a:lnTo>
                  <a:lnTo>
                    <a:pt x="45116" y="30918"/>
                  </a:lnTo>
                  <a:lnTo>
                    <a:pt x="45139" y="30952"/>
                  </a:lnTo>
                  <a:lnTo>
                    <a:pt x="45173" y="30975"/>
                  </a:lnTo>
                  <a:lnTo>
                    <a:pt x="45207" y="30998"/>
                  </a:lnTo>
                  <a:lnTo>
                    <a:pt x="45252" y="31009"/>
                  </a:lnTo>
                  <a:lnTo>
                    <a:pt x="45298" y="31021"/>
                  </a:lnTo>
                  <a:lnTo>
                    <a:pt x="45343" y="31009"/>
                  </a:lnTo>
                  <a:lnTo>
                    <a:pt x="45389" y="30998"/>
                  </a:lnTo>
                  <a:lnTo>
                    <a:pt x="45434" y="30975"/>
                  </a:lnTo>
                  <a:lnTo>
                    <a:pt x="45468" y="30952"/>
                  </a:lnTo>
                  <a:lnTo>
                    <a:pt x="45491" y="30918"/>
                  </a:lnTo>
                  <a:lnTo>
                    <a:pt x="45514" y="30873"/>
                  </a:lnTo>
                  <a:lnTo>
                    <a:pt x="45525" y="30839"/>
                  </a:lnTo>
                  <a:lnTo>
                    <a:pt x="45537" y="30793"/>
                  </a:lnTo>
                  <a:lnTo>
                    <a:pt x="45525" y="30736"/>
                  </a:lnTo>
                  <a:lnTo>
                    <a:pt x="45514" y="30702"/>
                  </a:lnTo>
                  <a:lnTo>
                    <a:pt x="47505" y="29553"/>
                  </a:lnTo>
                  <a:lnTo>
                    <a:pt x="47527" y="29587"/>
                  </a:lnTo>
                  <a:lnTo>
                    <a:pt x="47573" y="29621"/>
                  </a:lnTo>
                  <a:lnTo>
                    <a:pt x="47618" y="29633"/>
                  </a:lnTo>
                  <a:lnTo>
                    <a:pt x="47675" y="29644"/>
                  </a:lnTo>
                  <a:lnTo>
                    <a:pt x="47709" y="29644"/>
                  </a:lnTo>
                  <a:lnTo>
                    <a:pt x="47755" y="29633"/>
                  </a:lnTo>
                  <a:lnTo>
                    <a:pt x="47789" y="29610"/>
                  </a:lnTo>
                  <a:lnTo>
                    <a:pt x="47812" y="29587"/>
                  </a:lnTo>
                  <a:lnTo>
                    <a:pt x="47835" y="29553"/>
                  </a:lnTo>
                  <a:lnTo>
                    <a:pt x="47857" y="29519"/>
                  </a:lnTo>
                  <a:lnTo>
                    <a:pt x="47869" y="29485"/>
                  </a:lnTo>
                  <a:lnTo>
                    <a:pt x="47880" y="29439"/>
                  </a:lnTo>
                  <a:lnTo>
                    <a:pt x="47869" y="29405"/>
                  </a:lnTo>
                  <a:lnTo>
                    <a:pt x="47857" y="29371"/>
                  </a:lnTo>
                  <a:lnTo>
                    <a:pt x="47823" y="29303"/>
                  </a:lnTo>
                  <a:lnTo>
                    <a:pt x="47766" y="29257"/>
                  </a:lnTo>
                  <a:lnTo>
                    <a:pt x="47732" y="29246"/>
                  </a:lnTo>
                  <a:lnTo>
                    <a:pt x="47687" y="29246"/>
                  </a:lnTo>
                  <a:lnTo>
                    <a:pt x="47687" y="26857"/>
                  </a:lnTo>
                  <a:lnTo>
                    <a:pt x="47755" y="26846"/>
                  </a:lnTo>
                  <a:lnTo>
                    <a:pt x="47800" y="26800"/>
                  </a:lnTo>
                  <a:lnTo>
                    <a:pt x="47835" y="26755"/>
                  </a:lnTo>
                  <a:lnTo>
                    <a:pt x="47846" y="26687"/>
                  </a:lnTo>
                  <a:lnTo>
                    <a:pt x="47835" y="26618"/>
                  </a:lnTo>
                  <a:lnTo>
                    <a:pt x="49837" y="25458"/>
                  </a:lnTo>
                  <a:lnTo>
                    <a:pt x="49882" y="25504"/>
                  </a:lnTo>
                  <a:lnTo>
                    <a:pt x="49928" y="25538"/>
                  </a:lnTo>
                  <a:lnTo>
                    <a:pt x="49984" y="25560"/>
                  </a:lnTo>
                  <a:lnTo>
                    <a:pt x="50041" y="25572"/>
                  </a:lnTo>
                  <a:lnTo>
                    <a:pt x="50098" y="25560"/>
                  </a:lnTo>
                  <a:lnTo>
                    <a:pt x="50155" y="25538"/>
                  </a:lnTo>
                  <a:lnTo>
                    <a:pt x="50201" y="25504"/>
                  </a:lnTo>
                  <a:lnTo>
                    <a:pt x="50246" y="25469"/>
                  </a:lnTo>
                  <a:lnTo>
                    <a:pt x="52180" y="26584"/>
                  </a:lnTo>
                  <a:lnTo>
                    <a:pt x="52169" y="26630"/>
                  </a:lnTo>
                  <a:lnTo>
                    <a:pt x="52169" y="26687"/>
                  </a:lnTo>
                  <a:lnTo>
                    <a:pt x="52169" y="26732"/>
                  </a:lnTo>
                  <a:lnTo>
                    <a:pt x="52180" y="26778"/>
                  </a:lnTo>
                  <a:lnTo>
                    <a:pt x="52203" y="26812"/>
                  </a:lnTo>
                  <a:lnTo>
                    <a:pt x="52225" y="26846"/>
                  </a:lnTo>
                  <a:lnTo>
                    <a:pt x="52260" y="26880"/>
                  </a:lnTo>
                  <a:lnTo>
                    <a:pt x="52294" y="26903"/>
                  </a:lnTo>
                  <a:lnTo>
                    <a:pt x="52339" y="26926"/>
                  </a:lnTo>
                  <a:lnTo>
                    <a:pt x="52385" y="26926"/>
                  </a:lnTo>
                  <a:lnTo>
                    <a:pt x="52385" y="29235"/>
                  </a:lnTo>
                  <a:lnTo>
                    <a:pt x="52351" y="29235"/>
                  </a:lnTo>
                  <a:lnTo>
                    <a:pt x="52316" y="29257"/>
                  </a:lnTo>
                  <a:lnTo>
                    <a:pt x="52248" y="29303"/>
                  </a:lnTo>
                  <a:lnTo>
                    <a:pt x="52225" y="29326"/>
                  </a:lnTo>
                  <a:lnTo>
                    <a:pt x="52214" y="29360"/>
                  </a:lnTo>
                  <a:lnTo>
                    <a:pt x="52203" y="29405"/>
                  </a:lnTo>
                  <a:lnTo>
                    <a:pt x="52203" y="29439"/>
                  </a:lnTo>
                  <a:lnTo>
                    <a:pt x="52203" y="29485"/>
                  </a:lnTo>
                  <a:lnTo>
                    <a:pt x="52214" y="29519"/>
                  </a:lnTo>
                  <a:lnTo>
                    <a:pt x="52237" y="29565"/>
                  </a:lnTo>
                  <a:lnTo>
                    <a:pt x="52260" y="29587"/>
                  </a:lnTo>
                  <a:lnTo>
                    <a:pt x="52294" y="29621"/>
                  </a:lnTo>
                  <a:lnTo>
                    <a:pt x="52328" y="29644"/>
                  </a:lnTo>
                  <a:lnTo>
                    <a:pt x="52373" y="29656"/>
                  </a:lnTo>
                  <a:lnTo>
                    <a:pt x="52407" y="29656"/>
                  </a:lnTo>
                  <a:lnTo>
                    <a:pt x="52464" y="29644"/>
                  </a:lnTo>
                  <a:lnTo>
                    <a:pt x="52510" y="29633"/>
                  </a:lnTo>
                  <a:lnTo>
                    <a:pt x="52555" y="29599"/>
                  </a:lnTo>
                  <a:lnTo>
                    <a:pt x="52589" y="29553"/>
                  </a:lnTo>
                  <a:lnTo>
                    <a:pt x="54591" y="30714"/>
                  </a:lnTo>
                  <a:lnTo>
                    <a:pt x="54580" y="30748"/>
                  </a:lnTo>
                  <a:lnTo>
                    <a:pt x="54569" y="30793"/>
                  </a:lnTo>
                  <a:lnTo>
                    <a:pt x="54580" y="30827"/>
                  </a:lnTo>
                  <a:lnTo>
                    <a:pt x="54591" y="30873"/>
                  </a:lnTo>
                  <a:lnTo>
                    <a:pt x="54603" y="30907"/>
                  </a:lnTo>
                  <a:lnTo>
                    <a:pt x="54637" y="30941"/>
                  </a:lnTo>
                  <a:lnTo>
                    <a:pt x="54660" y="30964"/>
                  </a:lnTo>
                  <a:lnTo>
                    <a:pt x="54705" y="30987"/>
                  </a:lnTo>
                  <a:lnTo>
                    <a:pt x="54739" y="30998"/>
                  </a:lnTo>
                  <a:lnTo>
                    <a:pt x="54819" y="30998"/>
                  </a:lnTo>
                  <a:lnTo>
                    <a:pt x="54865" y="30987"/>
                  </a:lnTo>
                  <a:lnTo>
                    <a:pt x="54899" y="30964"/>
                  </a:lnTo>
                  <a:lnTo>
                    <a:pt x="54933" y="30941"/>
                  </a:lnTo>
                  <a:lnTo>
                    <a:pt x="54956" y="30907"/>
                  </a:lnTo>
                  <a:lnTo>
                    <a:pt x="54978" y="30873"/>
                  </a:lnTo>
                  <a:lnTo>
                    <a:pt x="54990" y="30827"/>
                  </a:lnTo>
                  <a:lnTo>
                    <a:pt x="54990" y="30793"/>
                  </a:lnTo>
                  <a:lnTo>
                    <a:pt x="54990" y="30748"/>
                  </a:lnTo>
                  <a:lnTo>
                    <a:pt x="54978" y="30714"/>
                  </a:lnTo>
                  <a:lnTo>
                    <a:pt x="56935" y="29576"/>
                  </a:lnTo>
                  <a:lnTo>
                    <a:pt x="56969" y="29633"/>
                  </a:lnTo>
                  <a:lnTo>
                    <a:pt x="57026" y="29667"/>
                  </a:lnTo>
                  <a:lnTo>
                    <a:pt x="57083" y="29690"/>
                  </a:lnTo>
                  <a:lnTo>
                    <a:pt x="57151" y="29701"/>
                  </a:lnTo>
                  <a:lnTo>
                    <a:pt x="57208" y="29690"/>
                  </a:lnTo>
                  <a:lnTo>
                    <a:pt x="57253" y="29678"/>
                  </a:lnTo>
                  <a:lnTo>
                    <a:pt x="57299" y="29656"/>
                  </a:lnTo>
                  <a:lnTo>
                    <a:pt x="57333" y="29621"/>
                  </a:lnTo>
                  <a:lnTo>
                    <a:pt x="57367" y="29587"/>
                  </a:lnTo>
                  <a:lnTo>
                    <a:pt x="57390" y="29542"/>
                  </a:lnTo>
                  <a:lnTo>
                    <a:pt x="57401" y="29496"/>
                  </a:lnTo>
                  <a:lnTo>
                    <a:pt x="57413" y="29439"/>
                  </a:lnTo>
                  <a:lnTo>
                    <a:pt x="57401" y="29394"/>
                  </a:lnTo>
                  <a:lnTo>
                    <a:pt x="57390" y="29348"/>
                  </a:lnTo>
                  <a:lnTo>
                    <a:pt x="57367" y="29303"/>
                  </a:lnTo>
                  <a:lnTo>
                    <a:pt x="57344" y="29269"/>
                  </a:lnTo>
                  <a:lnTo>
                    <a:pt x="57310" y="29235"/>
                  </a:lnTo>
                  <a:lnTo>
                    <a:pt x="57265" y="29212"/>
                  </a:lnTo>
                  <a:lnTo>
                    <a:pt x="57219" y="29189"/>
                  </a:lnTo>
                  <a:lnTo>
                    <a:pt x="57174" y="29189"/>
                  </a:lnTo>
                  <a:lnTo>
                    <a:pt x="57174" y="26869"/>
                  </a:lnTo>
                  <a:lnTo>
                    <a:pt x="57242" y="26846"/>
                  </a:lnTo>
                  <a:lnTo>
                    <a:pt x="57287" y="26812"/>
                  </a:lnTo>
                  <a:lnTo>
                    <a:pt x="57333" y="26755"/>
                  </a:lnTo>
                  <a:lnTo>
                    <a:pt x="57344" y="26687"/>
                  </a:lnTo>
                  <a:lnTo>
                    <a:pt x="57333" y="26641"/>
                  </a:lnTo>
                  <a:lnTo>
                    <a:pt x="57322" y="26607"/>
                  </a:lnTo>
                  <a:lnTo>
                    <a:pt x="57310" y="26573"/>
                  </a:lnTo>
                  <a:lnTo>
                    <a:pt x="57287" y="26550"/>
                  </a:lnTo>
                  <a:lnTo>
                    <a:pt x="57253" y="26527"/>
                  </a:lnTo>
                  <a:lnTo>
                    <a:pt x="57231" y="26505"/>
                  </a:lnTo>
                  <a:lnTo>
                    <a:pt x="57185" y="26493"/>
                  </a:lnTo>
                  <a:lnTo>
                    <a:pt x="57151" y="26493"/>
                  </a:lnTo>
                  <a:lnTo>
                    <a:pt x="57105" y="26505"/>
                  </a:lnTo>
                  <a:lnTo>
                    <a:pt x="57060" y="26516"/>
                  </a:lnTo>
                  <a:lnTo>
                    <a:pt x="57026" y="26539"/>
                  </a:lnTo>
                  <a:lnTo>
                    <a:pt x="57003" y="26573"/>
                  </a:lnTo>
                  <a:lnTo>
                    <a:pt x="54990" y="25413"/>
                  </a:lnTo>
                  <a:lnTo>
                    <a:pt x="55001" y="25378"/>
                  </a:lnTo>
                  <a:lnTo>
                    <a:pt x="55012" y="25333"/>
                  </a:lnTo>
                  <a:lnTo>
                    <a:pt x="55001" y="25287"/>
                  </a:lnTo>
                  <a:lnTo>
                    <a:pt x="54990" y="25253"/>
                  </a:lnTo>
                  <a:lnTo>
                    <a:pt x="54978" y="25219"/>
                  </a:lnTo>
                  <a:lnTo>
                    <a:pt x="54944" y="25185"/>
                  </a:lnTo>
                  <a:lnTo>
                    <a:pt x="54921" y="25151"/>
                  </a:lnTo>
                  <a:lnTo>
                    <a:pt x="54887" y="25128"/>
                  </a:lnTo>
                  <a:lnTo>
                    <a:pt x="54842" y="25117"/>
                  </a:lnTo>
                  <a:lnTo>
                    <a:pt x="54808" y="25105"/>
                  </a:lnTo>
                  <a:lnTo>
                    <a:pt x="54808" y="22796"/>
                  </a:lnTo>
                  <a:lnTo>
                    <a:pt x="54842" y="22785"/>
                  </a:lnTo>
                  <a:lnTo>
                    <a:pt x="54876" y="22774"/>
                  </a:lnTo>
                  <a:lnTo>
                    <a:pt x="54910" y="22751"/>
                  </a:lnTo>
                  <a:lnTo>
                    <a:pt x="54944" y="22728"/>
                  </a:lnTo>
                  <a:lnTo>
                    <a:pt x="54967" y="22694"/>
                  </a:lnTo>
                  <a:lnTo>
                    <a:pt x="54978" y="22660"/>
                  </a:lnTo>
                  <a:lnTo>
                    <a:pt x="54990" y="22614"/>
                  </a:lnTo>
                  <a:lnTo>
                    <a:pt x="55001" y="22580"/>
                  </a:lnTo>
                  <a:lnTo>
                    <a:pt x="54990" y="22535"/>
                  </a:lnTo>
                  <a:lnTo>
                    <a:pt x="54978" y="22489"/>
                  </a:lnTo>
                  <a:lnTo>
                    <a:pt x="56935" y="21363"/>
                  </a:lnTo>
                  <a:lnTo>
                    <a:pt x="56980" y="21408"/>
                  </a:lnTo>
                  <a:lnTo>
                    <a:pt x="57026" y="21454"/>
                  </a:lnTo>
                  <a:lnTo>
                    <a:pt x="57083" y="21477"/>
                  </a:lnTo>
                  <a:lnTo>
                    <a:pt x="57151" y="21488"/>
                  </a:lnTo>
                  <a:lnTo>
                    <a:pt x="57219" y="21477"/>
                  </a:lnTo>
                  <a:lnTo>
                    <a:pt x="57276" y="21454"/>
                  </a:lnTo>
                  <a:lnTo>
                    <a:pt x="57322" y="21408"/>
                  </a:lnTo>
                  <a:lnTo>
                    <a:pt x="57367" y="21363"/>
                  </a:lnTo>
                  <a:lnTo>
                    <a:pt x="59346" y="22512"/>
                  </a:lnTo>
                  <a:lnTo>
                    <a:pt x="59335" y="22546"/>
                  </a:lnTo>
                  <a:lnTo>
                    <a:pt x="59335" y="22580"/>
                  </a:lnTo>
                  <a:lnTo>
                    <a:pt x="59335" y="22614"/>
                  </a:lnTo>
                  <a:lnTo>
                    <a:pt x="59346" y="22648"/>
                  </a:lnTo>
                  <a:lnTo>
                    <a:pt x="59369" y="22683"/>
                  </a:lnTo>
                  <a:lnTo>
                    <a:pt x="59392" y="22717"/>
                  </a:lnTo>
                  <a:lnTo>
                    <a:pt x="59415" y="22739"/>
                  </a:lnTo>
                  <a:lnTo>
                    <a:pt x="59449" y="22751"/>
                  </a:lnTo>
                  <a:lnTo>
                    <a:pt x="59483" y="22762"/>
                  </a:lnTo>
                  <a:lnTo>
                    <a:pt x="59517" y="22774"/>
                  </a:lnTo>
                  <a:lnTo>
                    <a:pt x="59563" y="22762"/>
                  </a:lnTo>
                  <a:lnTo>
                    <a:pt x="59597" y="22751"/>
                  </a:lnTo>
                  <a:lnTo>
                    <a:pt x="59631" y="22739"/>
                  </a:lnTo>
                  <a:lnTo>
                    <a:pt x="59654" y="22717"/>
                  </a:lnTo>
                  <a:lnTo>
                    <a:pt x="59676" y="22683"/>
                  </a:lnTo>
                  <a:lnTo>
                    <a:pt x="59699" y="22648"/>
                  </a:lnTo>
                  <a:lnTo>
                    <a:pt x="59710" y="22614"/>
                  </a:lnTo>
                  <a:lnTo>
                    <a:pt x="59710" y="22580"/>
                  </a:lnTo>
                  <a:lnTo>
                    <a:pt x="59710" y="22546"/>
                  </a:lnTo>
                  <a:lnTo>
                    <a:pt x="59699" y="22512"/>
                  </a:lnTo>
                  <a:lnTo>
                    <a:pt x="61690" y="21352"/>
                  </a:lnTo>
                  <a:lnTo>
                    <a:pt x="61724" y="21397"/>
                  </a:lnTo>
                  <a:lnTo>
                    <a:pt x="61781" y="21443"/>
                  </a:lnTo>
                  <a:lnTo>
                    <a:pt x="61826" y="21454"/>
                  </a:lnTo>
                  <a:lnTo>
                    <a:pt x="61895" y="21465"/>
                  </a:lnTo>
                  <a:lnTo>
                    <a:pt x="61940" y="21465"/>
                  </a:lnTo>
                  <a:lnTo>
                    <a:pt x="61986" y="21454"/>
                  </a:lnTo>
                  <a:lnTo>
                    <a:pt x="62020" y="21431"/>
                  </a:lnTo>
                  <a:lnTo>
                    <a:pt x="62054" y="21397"/>
                  </a:lnTo>
                  <a:lnTo>
                    <a:pt x="62088" y="21363"/>
                  </a:lnTo>
                  <a:lnTo>
                    <a:pt x="62111" y="21329"/>
                  </a:lnTo>
                  <a:lnTo>
                    <a:pt x="62122" y="21283"/>
                  </a:lnTo>
                  <a:lnTo>
                    <a:pt x="62133" y="21226"/>
                  </a:lnTo>
                  <a:lnTo>
                    <a:pt x="62122" y="21181"/>
                  </a:lnTo>
                  <a:lnTo>
                    <a:pt x="62111" y="21147"/>
                  </a:lnTo>
                  <a:lnTo>
                    <a:pt x="62088" y="21101"/>
                  </a:lnTo>
                  <a:lnTo>
                    <a:pt x="62065" y="21067"/>
                  </a:lnTo>
                  <a:lnTo>
                    <a:pt x="62031" y="21044"/>
                  </a:lnTo>
                  <a:lnTo>
                    <a:pt x="61997" y="21022"/>
                  </a:lnTo>
                  <a:lnTo>
                    <a:pt x="61963" y="21010"/>
                  </a:lnTo>
                  <a:lnTo>
                    <a:pt x="61917" y="20999"/>
                  </a:lnTo>
                  <a:lnTo>
                    <a:pt x="61917" y="18724"/>
                  </a:lnTo>
                  <a:lnTo>
                    <a:pt x="61963" y="18712"/>
                  </a:lnTo>
                  <a:lnTo>
                    <a:pt x="62008" y="18701"/>
                  </a:lnTo>
                  <a:lnTo>
                    <a:pt x="62042" y="18678"/>
                  </a:lnTo>
                  <a:lnTo>
                    <a:pt x="62077" y="18644"/>
                  </a:lnTo>
                  <a:lnTo>
                    <a:pt x="62111" y="18610"/>
                  </a:lnTo>
                  <a:lnTo>
                    <a:pt x="62122" y="18565"/>
                  </a:lnTo>
                  <a:lnTo>
                    <a:pt x="62145" y="18519"/>
                  </a:lnTo>
                  <a:lnTo>
                    <a:pt x="62145" y="18474"/>
                  </a:lnTo>
                  <a:lnTo>
                    <a:pt x="62145" y="18428"/>
                  </a:lnTo>
                  <a:lnTo>
                    <a:pt x="62122" y="18371"/>
                  </a:lnTo>
                  <a:lnTo>
                    <a:pt x="62099" y="18337"/>
                  </a:lnTo>
                  <a:lnTo>
                    <a:pt x="62077" y="18292"/>
                  </a:lnTo>
                  <a:lnTo>
                    <a:pt x="62031" y="18269"/>
                  </a:lnTo>
                  <a:lnTo>
                    <a:pt x="61986" y="18235"/>
                  </a:lnTo>
                  <a:lnTo>
                    <a:pt x="61940" y="18223"/>
                  </a:lnTo>
                  <a:lnTo>
                    <a:pt x="61826" y="18223"/>
                  </a:lnTo>
                  <a:lnTo>
                    <a:pt x="61769" y="18246"/>
                  </a:lnTo>
                  <a:lnTo>
                    <a:pt x="61724" y="18280"/>
                  </a:lnTo>
                  <a:lnTo>
                    <a:pt x="61678" y="18326"/>
                  </a:lnTo>
                  <a:lnTo>
                    <a:pt x="59767" y="17222"/>
                  </a:lnTo>
                  <a:lnTo>
                    <a:pt x="59779" y="17177"/>
                  </a:lnTo>
                  <a:lnTo>
                    <a:pt x="59779" y="17120"/>
                  </a:lnTo>
                  <a:lnTo>
                    <a:pt x="59779" y="17074"/>
                  </a:lnTo>
                  <a:lnTo>
                    <a:pt x="59756" y="17029"/>
                  </a:lnTo>
                  <a:lnTo>
                    <a:pt x="59733" y="16983"/>
                  </a:lnTo>
                  <a:lnTo>
                    <a:pt x="59710" y="16938"/>
                  </a:lnTo>
                  <a:lnTo>
                    <a:pt x="59665" y="16915"/>
                  </a:lnTo>
                  <a:lnTo>
                    <a:pt x="59619" y="16881"/>
                  </a:lnTo>
                  <a:lnTo>
                    <a:pt x="59574" y="16870"/>
                  </a:lnTo>
                  <a:lnTo>
                    <a:pt x="59472" y="16870"/>
                  </a:lnTo>
                  <a:lnTo>
                    <a:pt x="59426" y="16881"/>
                  </a:lnTo>
                  <a:lnTo>
                    <a:pt x="59381" y="16915"/>
                  </a:lnTo>
                  <a:lnTo>
                    <a:pt x="59335" y="16938"/>
                  </a:lnTo>
                  <a:lnTo>
                    <a:pt x="59312" y="16983"/>
                  </a:lnTo>
                  <a:lnTo>
                    <a:pt x="59278" y="17029"/>
                  </a:lnTo>
                  <a:lnTo>
                    <a:pt x="59267" y="17074"/>
                  </a:lnTo>
                  <a:lnTo>
                    <a:pt x="59267" y="17120"/>
                  </a:lnTo>
                  <a:lnTo>
                    <a:pt x="59267" y="17177"/>
                  </a:lnTo>
                  <a:lnTo>
                    <a:pt x="59278" y="17222"/>
                  </a:lnTo>
                  <a:lnTo>
                    <a:pt x="57367" y="18326"/>
                  </a:lnTo>
                  <a:lnTo>
                    <a:pt x="57322" y="18280"/>
                  </a:lnTo>
                  <a:lnTo>
                    <a:pt x="57276" y="18246"/>
                  </a:lnTo>
                  <a:lnTo>
                    <a:pt x="57219" y="18223"/>
                  </a:lnTo>
                  <a:lnTo>
                    <a:pt x="57151" y="18212"/>
                  </a:lnTo>
                  <a:lnTo>
                    <a:pt x="57083" y="18223"/>
                  </a:lnTo>
                  <a:lnTo>
                    <a:pt x="57026" y="18246"/>
                  </a:lnTo>
                  <a:lnTo>
                    <a:pt x="56980" y="18280"/>
                  </a:lnTo>
                  <a:lnTo>
                    <a:pt x="56935" y="18326"/>
                  </a:lnTo>
                  <a:lnTo>
                    <a:pt x="55012" y="17211"/>
                  </a:lnTo>
                  <a:lnTo>
                    <a:pt x="55024" y="17177"/>
                  </a:lnTo>
                  <a:lnTo>
                    <a:pt x="55024" y="17120"/>
                  </a:lnTo>
                  <a:lnTo>
                    <a:pt x="55024" y="17074"/>
                  </a:lnTo>
                  <a:lnTo>
                    <a:pt x="55012" y="17029"/>
                  </a:lnTo>
                  <a:lnTo>
                    <a:pt x="54990" y="16983"/>
                  </a:lnTo>
                  <a:lnTo>
                    <a:pt x="54956" y="16949"/>
                  </a:lnTo>
                  <a:lnTo>
                    <a:pt x="54921" y="16915"/>
                  </a:lnTo>
                  <a:lnTo>
                    <a:pt x="54876" y="16892"/>
                  </a:lnTo>
                  <a:lnTo>
                    <a:pt x="54830" y="16881"/>
                  </a:lnTo>
                  <a:lnTo>
                    <a:pt x="54728" y="16881"/>
                  </a:lnTo>
                  <a:lnTo>
                    <a:pt x="54682" y="16892"/>
                  </a:lnTo>
                  <a:lnTo>
                    <a:pt x="54648" y="16915"/>
                  </a:lnTo>
                  <a:lnTo>
                    <a:pt x="54603" y="16949"/>
                  </a:lnTo>
                  <a:lnTo>
                    <a:pt x="54580" y="16983"/>
                  </a:lnTo>
                  <a:lnTo>
                    <a:pt x="54557" y="17029"/>
                  </a:lnTo>
                  <a:lnTo>
                    <a:pt x="54535" y="17074"/>
                  </a:lnTo>
                  <a:lnTo>
                    <a:pt x="54535" y="17120"/>
                  </a:lnTo>
                  <a:lnTo>
                    <a:pt x="54535" y="17165"/>
                  </a:lnTo>
                  <a:lnTo>
                    <a:pt x="54546" y="17211"/>
                  </a:lnTo>
                  <a:lnTo>
                    <a:pt x="52589" y="18348"/>
                  </a:lnTo>
                  <a:lnTo>
                    <a:pt x="52555" y="18314"/>
                  </a:lnTo>
                  <a:lnTo>
                    <a:pt x="52510" y="18280"/>
                  </a:lnTo>
                  <a:lnTo>
                    <a:pt x="52464" y="18257"/>
                  </a:lnTo>
                  <a:lnTo>
                    <a:pt x="52362" y="18257"/>
                  </a:lnTo>
                  <a:lnTo>
                    <a:pt x="52305" y="18280"/>
                  </a:lnTo>
                  <a:lnTo>
                    <a:pt x="52271" y="18314"/>
                  </a:lnTo>
                  <a:lnTo>
                    <a:pt x="52237" y="18348"/>
                  </a:lnTo>
                  <a:lnTo>
                    <a:pt x="50280" y="17222"/>
                  </a:lnTo>
                  <a:lnTo>
                    <a:pt x="50292" y="17177"/>
                  </a:lnTo>
                  <a:lnTo>
                    <a:pt x="50303" y="17120"/>
                  </a:lnTo>
                  <a:lnTo>
                    <a:pt x="50292" y="17074"/>
                  </a:lnTo>
                  <a:lnTo>
                    <a:pt x="50280" y="17029"/>
                  </a:lnTo>
                  <a:lnTo>
                    <a:pt x="50257" y="16983"/>
                  </a:lnTo>
                  <a:lnTo>
                    <a:pt x="50235" y="16949"/>
                  </a:lnTo>
                  <a:lnTo>
                    <a:pt x="50201" y="16915"/>
                  </a:lnTo>
                  <a:lnTo>
                    <a:pt x="50155" y="16892"/>
                  </a:lnTo>
                  <a:lnTo>
                    <a:pt x="50110" y="16881"/>
                  </a:lnTo>
                  <a:lnTo>
                    <a:pt x="50064" y="16870"/>
                  </a:lnTo>
                  <a:lnTo>
                    <a:pt x="50064" y="14538"/>
                  </a:lnTo>
                  <a:lnTo>
                    <a:pt x="50121" y="14515"/>
                  </a:lnTo>
                  <a:lnTo>
                    <a:pt x="50166" y="14481"/>
                  </a:lnTo>
                  <a:lnTo>
                    <a:pt x="50201" y="14424"/>
                  </a:lnTo>
                  <a:lnTo>
                    <a:pt x="50212" y="14367"/>
                  </a:lnTo>
                  <a:lnTo>
                    <a:pt x="50201" y="14299"/>
                  </a:lnTo>
                  <a:lnTo>
                    <a:pt x="52203" y="13150"/>
                  </a:lnTo>
                  <a:lnTo>
                    <a:pt x="52248" y="13195"/>
                  </a:lnTo>
                  <a:lnTo>
                    <a:pt x="52294" y="13230"/>
                  </a:lnTo>
                  <a:lnTo>
                    <a:pt x="52351" y="13252"/>
                  </a:lnTo>
                  <a:lnTo>
                    <a:pt x="52407" y="13264"/>
                  </a:lnTo>
                  <a:lnTo>
                    <a:pt x="52476" y="13252"/>
                  </a:lnTo>
                  <a:lnTo>
                    <a:pt x="52533" y="13230"/>
                  </a:lnTo>
                  <a:lnTo>
                    <a:pt x="52578" y="13195"/>
                  </a:lnTo>
                  <a:lnTo>
                    <a:pt x="52612" y="13150"/>
                  </a:lnTo>
                  <a:lnTo>
                    <a:pt x="54535" y="14253"/>
                  </a:lnTo>
                  <a:lnTo>
                    <a:pt x="54523" y="14310"/>
                  </a:lnTo>
                  <a:lnTo>
                    <a:pt x="54512" y="14367"/>
                  </a:lnTo>
                  <a:lnTo>
                    <a:pt x="54523" y="14424"/>
                  </a:lnTo>
                  <a:lnTo>
                    <a:pt x="54535" y="14469"/>
                  </a:lnTo>
                  <a:lnTo>
                    <a:pt x="54557" y="14515"/>
                  </a:lnTo>
                  <a:lnTo>
                    <a:pt x="54591" y="14560"/>
                  </a:lnTo>
                  <a:lnTo>
                    <a:pt x="54637" y="14583"/>
                  </a:lnTo>
                  <a:lnTo>
                    <a:pt x="54682" y="14617"/>
                  </a:lnTo>
                  <a:lnTo>
                    <a:pt x="54728" y="14629"/>
                  </a:lnTo>
                  <a:lnTo>
                    <a:pt x="54830" y="14629"/>
                  </a:lnTo>
                  <a:lnTo>
                    <a:pt x="54887" y="14617"/>
                  </a:lnTo>
                  <a:lnTo>
                    <a:pt x="54933" y="14583"/>
                  </a:lnTo>
                  <a:lnTo>
                    <a:pt x="54967" y="14560"/>
                  </a:lnTo>
                  <a:lnTo>
                    <a:pt x="55001" y="14515"/>
                  </a:lnTo>
                  <a:lnTo>
                    <a:pt x="55024" y="14469"/>
                  </a:lnTo>
                  <a:lnTo>
                    <a:pt x="55047" y="14424"/>
                  </a:lnTo>
                  <a:lnTo>
                    <a:pt x="55047" y="14367"/>
                  </a:lnTo>
                  <a:lnTo>
                    <a:pt x="55047" y="14310"/>
                  </a:lnTo>
                  <a:lnTo>
                    <a:pt x="55024" y="14253"/>
                  </a:lnTo>
                  <a:lnTo>
                    <a:pt x="56923" y="13161"/>
                  </a:lnTo>
                  <a:lnTo>
                    <a:pt x="56969" y="13207"/>
                  </a:lnTo>
                  <a:lnTo>
                    <a:pt x="57014" y="13252"/>
                  </a:lnTo>
                  <a:lnTo>
                    <a:pt x="57083" y="13275"/>
                  </a:lnTo>
                  <a:lnTo>
                    <a:pt x="57151" y="13286"/>
                  </a:lnTo>
                  <a:lnTo>
                    <a:pt x="57219" y="13275"/>
                  </a:lnTo>
                  <a:lnTo>
                    <a:pt x="57287" y="13252"/>
                  </a:lnTo>
                  <a:lnTo>
                    <a:pt x="57333" y="13207"/>
                  </a:lnTo>
                  <a:lnTo>
                    <a:pt x="57378" y="13161"/>
                  </a:lnTo>
                  <a:lnTo>
                    <a:pt x="59278" y="14265"/>
                  </a:lnTo>
                  <a:lnTo>
                    <a:pt x="59267" y="14310"/>
                  </a:lnTo>
                  <a:lnTo>
                    <a:pt x="59255" y="14367"/>
                  </a:lnTo>
                  <a:lnTo>
                    <a:pt x="59267" y="14424"/>
                  </a:lnTo>
                  <a:lnTo>
                    <a:pt x="59278" y="14469"/>
                  </a:lnTo>
                  <a:lnTo>
                    <a:pt x="59301" y="14515"/>
                  </a:lnTo>
                  <a:lnTo>
                    <a:pt x="59335" y="14549"/>
                  </a:lnTo>
                  <a:lnTo>
                    <a:pt x="59369" y="14583"/>
                  </a:lnTo>
                  <a:lnTo>
                    <a:pt x="59415" y="14606"/>
                  </a:lnTo>
                  <a:lnTo>
                    <a:pt x="59472" y="14629"/>
                  </a:lnTo>
                  <a:lnTo>
                    <a:pt x="59574" y="14629"/>
                  </a:lnTo>
                  <a:lnTo>
                    <a:pt x="59619" y="14606"/>
                  </a:lnTo>
                  <a:lnTo>
                    <a:pt x="59665" y="14583"/>
                  </a:lnTo>
                  <a:lnTo>
                    <a:pt x="59710" y="14549"/>
                  </a:lnTo>
                  <a:lnTo>
                    <a:pt x="59745" y="14515"/>
                  </a:lnTo>
                  <a:lnTo>
                    <a:pt x="59767" y="14469"/>
                  </a:lnTo>
                  <a:lnTo>
                    <a:pt x="59779" y="14424"/>
                  </a:lnTo>
                  <a:lnTo>
                    <a:pt x="59790" y="14367"/>
                  </a:lnTo>
                  <a:lnTo>
                    <a:pt x="59779" y="14310"/>
                  </a:lnTo>
                  <a:lnTo>
                    <a:pt x="59756" y="14253"/>
                  </a:lnTo>
                  <a:lnTo>
                    <a:pt x="61747" y="13116"/>
                  </a:lnTo>
                  <a:lnTo>
                    <a:pt x="61769" y="13150"/>
                  </a:lnTo>
                  <a:lnTo>
                    <a:pt x="61803" y="13173"/>
                  </a:lnTo>
                  <a:lnTo>
                    <a:pt x="61849" y="13184"/>
                  </a:lnTo>
                  <a:lnTo>
                    <a:pt x="61895" y="13195"/>
                  </a:lnTo>
                  <a:lnTo>
                    <a:pt x="61940" y="13184"/>
                  </a:lnTo>
                  <a:lnTo>
                    <a:pt x="61974" y="13173"/>
                  </a:lnTo>
                  <a:lnTo>
                    <a:pt x="62008" y="13150"/>
                  </a:lnTo>
                  <a:lnTo>
                    <a:pt x="62031" y="13116"/>
                  </a:lnTo>
                  <a:lnTo>
                    <a:pt x="63578" y="14003"/>
                  </a:lnTo>
                  <a:lnTo>
                    <a:pt x="63578" y="13946"/>
                  </a:lnTo>
                  <a:lnTo>
                    <a:pt x="62054" y="13070"/>
                  </a:lnTo>
                  <a:lnTo>
                    <a:pt x="62065" y="13025"/>
                  </a:lnTo>
                  <a:lnTo>
                    <a:pt x="62054" y="12957"/>
                  </a:lnTo>
                  <a:lnTo>
                    <a:pt x="62020" y="12911"/>
                  </a:lnTo>
                  <a:lnTo>
                    <a:pt x="61974" y="12866"/>
                  </a:lnTo>
                  <a:lnTo>
                    <a:pt x="61917" y="12854"/>
                  </a:lnTo>
                  <a:lnTo>
                    <a:pt x="61917" y="10534"/>
                  </a:lnTo>
                  <a:lnTo>
                    <a:pt x="61963" y="10522"/>
                  </a:lnTo>
                  <a:lnTo>
                    <a:pt x="62008" y="10499"/>
                  </a:lnTo>
                  <a:lnTo>
                    <a:pt x="62054" y="10477"/>
                  </a:lnTo>
                  <a:lnTo>
                    <a:pt x="62088" y="10443"/>
                  </a:lnTo>
                  <a:lnTo>
                    <a:pt x="62122" y="10408"/>
                  </a:lnTo>
                  <a:lnTo>
                    <a:pt x="62145" y="10363"/>
                  </a:lnTo>
                  <a:lnTo>
                    <a:pt x="62156" y="10317"/>
                  </a:lnTo>
                  <a:lnTo>
                    <a:pt x="62156" y="10261"/>
                  </a:lnTo>
                  <a:lnTo>
                    <a:pt x="62156" y="10204"/>
                  </a:lnTo>
                  <a:lnTo>
                    <a:pt x="62133" y="10147"/>
                  </a:lnTo>
                  <a:lnTo>
                    <a:pt x="63578" y="9316"/>
                  </a:lnTo>
                  <a:lnTo>
                    <a:pt x="63578" y="9260"/>
                  </a:lnTo>
                  <a:lnTo>
                    <a:pt x="62111" y="10113"/>
                  </a:lnTo>
                  <a:lnTo>
                    <a:pt x="62065" y="10067"/>
                  </a:lnTo>
                  <a:lnTo>
                    <a:pt x="62020" y="10022"/>
                  </a:lnTo>
                  <a:lnTo>
                    <a:pt x="61963" y="9999"/>
                  </a:lnTo>
                  <a:lnTo>
                    <a:pt x="61826" y="9999"/>
                  </a:lnTo>
                  <a:lnTo>
                    <a:pt x="61769" y="10022"/>
                  </a:lnTo>
                  <a:lnTo>
                    <a:pt x="61712" y="10067"/>
                  </a:lnTo>
                  <a:lnTo>
                    <a:pt x="61667" y="10113"/>
                  </a:lnTo>
                  <a:lnTo>
                    <a:pt x="59710" y="8987"/>
                  </a:lnTo>
                  <a:lnTo>
                    <a:pt x="59733" y="8918"/>
                  </a:lnTo>
                  <a:lnTo>
                    <a:pt x="59722" y="8873"/>
                  </a:lnTo>
                  <a:lnTo>
                    <a:pt x="59710" y="8839"/>
                  </a:lnTo>
                  <a:lnTo>
                    <a:pt x="59676" y="8782"/>
                  </a:lnTo>
                  <a:lnTo>
                    <a:pt x="59619" y="8736"/>
                  </a:lnTo>
                  <a:lnTo>
                    <a:pt x="59585" y="8714"/>
                  </a:lnTo>
                  <a:lnTo>
                    <a:pt x="59540" y="8714"/>
                  </a:lnTo>
                  <a:lnTo>
                    <a:pt x="59540" y="6359"/>
                  </a:lnTo>
                  <a:lnTo>
                    <a:pt x="59585" y="6347"/>
                  </a:lnTo>
                  <a:lnTo>
                    <a:pt x="59619" y="6336"/>
                  </a:lnTo>
                  <a:lnTo>
                    <a:pt x="59676" y="6291"/>
                  </a:lnTo>
                  <a:lnTo>
                    <a:pt x="59710" y="6234"/>
                  </a:lnTo>
                  <a:lnTo>
                    <a:pt x="59722" y="6200"/>
                  </a:lnTo>
                  <a:lnTo>
                    <a:pt x="59722" y="6154"/>
                  </a:lnTo>
                  <a:lnTo>
                    <a:pt x="59722" y="6120"/>
                  </a:lnTo>
                  <a:lnTo>
                    <a:pt x="59710" y="6074"/>
                  </a:lnTo>
                  <a:lnTo>
                    <a:pt x="61701" y="4926"/>
                  </a:lnTo>
                  <a:lnTo>
                    <a:pt x="61735" y="4971"/>
                  </a:lnTo>
                  <a:lnTo>
                    <a:pt x="61781" y="5005"/>
                  </a:lnTo>
                  <a:lnTo>
                    <a:pt x="61838" y="5028"/>
                  </a:lnTo>
                  <a:lnTo>
                    <a:pt x="61951" y="5028"/>
                  </a:lnTo>
                  <a:lnTo>
                    <a:pt x="61997" y="5005"/>
                  </a:lnTo>
                  <a:lnTo>
                    <a:pt x="62042" y="4971"/>
                  </a:lnTo>
                  <a:lnTo>
                    <a:pt x="62077" y="4926"/>
                  </a:lnTo>
                  <a:lnTo>
                    <a:pt x="63578" y="5790"/>
                  </a:lnTo>
                  <a:lnTo>
                    <a:pt x="63578" y="5733"/>
                  </a:lnTo>
                  <a:lnTo>
                    <a:pt x="62099" y="4880"/>
                  </a:lnTo>
                  <a:lnTo>
                    <a:pt x="62111" y="4846"/>
                  </a:lnTo>
                  <a:lnTo>
                    <a:pt x="62111" y="4812"/>
                  </a:lnTo>
                  <a:lnTo>
                    <a:pt x="62111" y="4766"/>
                  </a:lnTo>
                  <a:lnTo>
                    <a:pt x="62099" y="4732"/>
                  </a:lnTo>
                  <a:lnTo>
                    <a:pt x="62077" y="4698"/>
                  </a:lnTo>
                  <a:lnTo>
                    <a:pt x="62054" y="4664"/>
                  </a:lnTo>
                  <a:lnTo>
                    <a:pt x="62031" y="4630"/>
                  </a:lnTo>
                  <a:lnTo>
                    <a:pt x="61997" y="4618"/>
                  </a:lnTo>
                  <a:lnTo>
                    <a:pt x="61951" y="4596"/>
                  </a:lnTo>
                  <a:lnTo>
                    <a:pt x="61917" y="4596"/>
                  </a:lnTo>
                  <a:lnTo>
                    <a:pt x="61917" y="2252"/>
                  </a:lnTo>
                  <a:lnTo>
                    <a:pt x="61951" y="2252"/>
                  </a:lnTo>
                  <a:lnTo>
                    <a:pt x="61986" y="2241"/>
                  </a:lnTo>
                  <a:lnTo>
                    <a:pt x="62042" y="2195"/>
                  </a:lnTo>
                  <a:lnTo>
                    <a:pt x="62088" y="2127"/>
                  </a:lnTo>
                  <a:lnTo>
                    <a:pt x="62099" y="2093"/>
                  </a:lnTo>
                  <a:lnTo>
                    <a:pt x="62099" y="2048"/>
                  </a:lnTo>
                  <a:lnTo>
                    <a:pt x="62088" y="2013"/>
                  </a:lnTo>
                  <a:lnTo>
                    <a:pt x="62077" y="1968"/>
                  </a:lnTo>
                  <a:lnTo>
                    <a:pt x="63578" y="1103"/>
                  </a:lnTo>
                  <a:lnTo>
                    <a:pt x="63578" y="1058"/>
                  </a:lnTo>
                  <a:lnTo>
                    <a:pt x="62054" y="1934"/>
                  </a:lnTo>
                  <a:lnTo>
                    <a:pt x="62020" y="1900"/>
                  </a:lnTo>
                  <a:lnTo>
                    <a:pt x="61986" y="1866"/>
                  </a:lnTo>
                  <a:lnTo>
                    <a:pt x="61940" y="1854"/>
                  </a:lnTo>
                  <a:lnTo>
                    <a:pt x="61895" y="1843"/>
                  </a:lnTo>
                  <a:lnTo>
                    <a:pt x="61838" y="1854"/>
                  </a:lnTo>
                  <a:lnTo>
                    <a:pt x="61792" y="1866"/>
                  </a:lnTo>
                  <a:lnTo>
                    <a:pt x="61758" y="1900"/>
                  </a:lnTo>
                  <a:lnTo>
                    <a:pt x="61724" y="1934"/>
                  </a:lnTo>
                  <a:lnTo>
                    <a:pt x="59745" y="785"/>
                  </a:lnTo>
                  <a:lnTo>
                    <a:pt x="59756" y="751"/>
                  </a:lnTo>
                  <a:lnTo>
                    <a:pt x="59756" y="705"/>
                  </a:lnTo>
                  <a:lnTo>
                    <a:pt x="59756" y="660"/>
                  </a:lnTo>
                  <a:lnTo>
                    <a:pt x="59745" y="614"/>
                  </a:lnTo>
                  <a:lnTo>
                    <a:pt x="59722" y="580"/>
                  </a:lnTo>
                  <a:lnTo>
                    <a:pt x="59699" y="546"/>
                  </a:lnTo>
                  <a:lnTo>
                    <a:pt x="59665" y="512"/>
                  </a:lnTo>
                  <a:lnTo>
                    <a:pt x="59631" y="489"/>
                  </a:lnTo>
                  <a:lnTo>
                    <a:pt x="59585" y="478"/>
                  </a:lnTo>
                  <a:lnTo>
                    <a:pt x="59540" y="466"/>
                  </a:lnTo>
                  <a:lnTo>
                    <a:pt x="59540" y="0"/>
                  </a:lnTo>
                  <a:lnTo>
                    <a:pt x="59494" y="0"/>
                  </a:lnTo>
                  <a:lnTo>
                    <a:pt x="59494" y="466"/>
                  </a:lnTo>
                  <a:lnTo>
                    <a:pt x="59449" y="478"/>
                  </a:lnTo>
                  <a:lnTo>
                    <a:pt x="59415" y="489"/>
                  </a:lnTo>
                  <a:lnTo>
                    <a:pt x="59381" y="512"/>
                  </a:lnTo>
                  <a:lnTo>
                    <a:pt x="59346" y="546"/>
                  </a:lnTo>
                  <a:lnTo>
                    <a:pt x="59324" y="580"/>
                  </a:lnTo>
                  <a:lnTo>
                    <a:pt x="59301" y="614"/>
                  </a:lnTo>
                  <a:lnTo>
                    <a:pt x="59290" y="660"/>
                  </a:lnTo>
                  <a:lnTo>
                    <a:pt x="59278" y="705"/>
                  </a:lnTo>
                  <a:lnTo>
                    <a:pt x="59290" y="751"/>
                  </a:lnTo>
                  <a:lnTo>
                    <a:pt x="59301" y="796"/>
                  </a:lnTo>
                  <a:lnTo>
                    <a:pt x="59324" y="842"/>
                  </a:lnTo>
                  <a:lnTo>
                    <a:pt x="59358" y="876"/>
                  </a:lnTo>
                  <a:lnTo>
                    <a:pt x="59392" y="899"/>
                  </a:lnTo>
                  <a:lnTo>
                    <a:pt x="59426" y="921"/>
                  </a:lnTo>
                  <a:lnTo>
                    <a:pt x="59472" y="944"/>
                  </a:lnTo>
                  <a:lnTo>
                    <a:pt x="59517" y="944"/>
                  </a:lnTo>
                  <a:lnTo>
                    <a:pt x="59585" y="933"/>
                  </a:lnTo>
                  <a:lnTo>
                    <a:pt x="59642" y="910"/>
                  </a:lnTo>
                  <a:lnTo>
                    <a:pt x="59688" y="876"/>
                  </a:lnTo>
                  <a:lnTo>
                    <a:pt x="59722" y="830"/>
                  </a:lnTo>
                  <a:lnTo>
                    <a:pt x="61701" y="1968"/>
                  </a:lnTo>
                  <a:lnTo>
                    <a:pt x="61690" y="2013"/>
                  </a:lnTo>
                  <a:lnTo>
                    <a:pt x="61690" y="2048"/>
                  </a:lnTo>
                  <a:lnTo>
                    <a:pt x="61690" y="2093"/>
                  </a:lnTo>
                  <a:lnTo>
                    <a:pt x="61701" y="2127"/>
                  </a:lnTo>
                  <a:lnTo>
                    <a:pt x="61735" y="2195"/>
                  </a:lnTo>
                  <a:lnTo>
                    <a:pt x="61792" y="2241"/>
                  </a:lnTo>
                  <a:lnTo>
                    <a:pt x="61826" y="2252"/>
                  </a:lnTo>
                  <a:lnTo>
                    <a:pt x="61872" y="2252"/>
                  </a:lnTo>
                  <a:lnTo>
                    <a:pt x="61872" y="4596"/>
                  </a:lnTo>
                  <a:lnTo>
                    <a:pt x="61826" y="4596"/>
                  </a:lnTo>
                  <a:lnTo>
                    <a:pt x="61792" y="4618"/>
                  </a:lnTo>
                  <a:lnTo>
                    <a:pt x="61758" y="4641"/>
                  </a:lnTo>
                  <a:lnTo>
                    <a:pt x="61724" y="4664"/>
                  </a:lnTo>
                  <a:lnTo>
                    <a:pt x="61701" y="4698"/>
                  </a:lnTo>
                  <a:lnTo>
                    <a:pt x="61690" y="4732"/>
                  </a:lnTo>
                  <a:lnTo>
                    <a:pt x="61678" y="4766"/>
                  </a:lnTo>
                  <a:lnTo>
                    <a:pt x="61667" y="4812"/>
                  </a:lnTo>
                  <a:lnTo>
                    <a:pt x="61678" y="4846"/>
                  </a:lnTo>
                  <a:lnTo>
                    <a:pt x="61678" y="4880"/>
                  </a:lnTo>
                  <a:lnTo>
                    <a:pt x="59688" y="6040"/>
                  </a:lnTo>
                  <a:lnTo>
                    <a:pt x="59654" y="6006"/>
                  </a:lnTo>
                  <a:lnTo>
                    <a:pt x="59619" y="5972"/>
                  </a:lnTo>
                  <a:lnTo>
                    <a:pt x="59574" y="5961"/>
                  </a:lnTo>
                  <a:lnTo>
                    <a:pt x="59517" y="5949"/>
                  </a:lnTo>
                  <a:lnTo>
                    <a:pt x="59472" y="5961"/>
                  </a:lnTo>
                  <a:lnTo>
                    <a:pt x="59426" y="5972"/>
                  </a:lnTo>
                  <a:lnTo>
                    <a:pt x="59392" y="6006"/>
                  </a:lnTo>
                  <a:lnTo>
                    <a:pt x="59358" y="6040"/>
                  </a:lnTo>
                  <a:lnTo>
                    <a:pt x="57367" y="4891"/>
                  </a:lnTo>
                  <a:lnTo>
                    <a:pt x="57378" y="4846"/>
                  </a:lnTo>
                  <a:lnTo>
                    <a:pt x="57378" y="4812"/>
                  </a:lnTo>
                  <a:lnTo>
                    <a:pt x="57378" y="4766"/>
                  </a:lnTo>
                  <a:lnTo>
                    <a:pt x="57356" y="4721"/>
                  </a:lnTo>
                  <a:lnTo>
                    <a:pt x="57344" y="4687"/>
                  </a:lnTo>
                  <a:lnTo>
                    <a:pt x="57310" y="4653"/>
                  </a:lnTo>
                  <a:lnTo>
                    <a:pt x="57276" y="4618"/>
                  </a:lnTo>
                  <a:lnTo>
                    <a:pt x="57242" y="4607"/>
                  </a:lnTo>
                  <a:lnTo>
                    <a:pt x="57196" y="4584"/>
                  </a:lnTo>
                  <a:lnTo>
                    <a:pt x="57105" y="4584"/>
                  </a:lnTo>
                  <a:lnTo>
                    <a:pt x="57060" y="4607"/>
                  </a:lnTo>
                  <a:lnTo>
                    <a:pt x="57026" y="4618"/>
                  </a:lnTo>
                  <a:lnTo>
                    <a:pt x="56992" y="4653"/>
                  </a:lnTo>
                  <a:lnTo>
                    <a:pt x="56969" y="4687"/>
                  </a:lnTo>
                  <a:lnTo>
                    <a:pt x="56946" y="4721"/>
                  </a:lnTo>
                  <a:lnTo>
                    <a:pt x="56935" y="4766"/>
                  </a:lnTo>
                  <a:lnTo>
                    <a:pt x="56923" y="4812"/>
                  </a:lnTo>
                  <a:lnTo>
                    <a:pt x="56923" y="4846"/>
                  </a:lnTo>
                  <a:lnTo>
                    <a:pt x="56935" y="4891"/>
                  </a:lnTo>
                  <a:lnTo>
                    <a:pt x="54978" y="6018"/>
                  </a:lnTo>
                  <a:lnTo>
                    <a:pt x="54944" y="5972"/>
                  </a:lnTo>
                  <a:lnTo>
                    <a:pt x="54899" y="5938"/>
                  </a:lnTo>
                  <a:lnTo>
                    <a:pt x="54842" y="5915"/>
                  </a:lnTo>
                  <a:lnTo>
                    <a:pt x="54728" y="5915"/>
                  </a:lnTo>
                  <a:lnTo>
                    <a:pt x="54682" y="5927"/>
                  </a:lnTo>
                  <a:lnTo>
                    <a:pt x="54648" y="5949"/>
                  </a:lnTo>
                  <a:lnTo>
                    <a:pt x="54603" y="5983"/>
                  </a:lnTo>
                  <a:lnTo>
                    <a:pt x="54580" y="6018"/>
                  </a:lnTo>
                  <a:lnTo>
                    <a:pt x="54557" y="6063"/>
                  </a:lnTo>
                  <a:lnTo>
                    <a:pt x="54546" y="6109"/>
                  </a:lnTo>
                  <a:lnTo>
                    <a:pt x="54535" y="6154"/>
                  </a:lnTo>
                  <a:lnTo>
                    <a:pt x="54546" y="6200"/>
                  </a:lnTo>
                  <a:lnTo>
                    <a:pt x="54557" y="6245"/>
                  </a:lnTo>
                  <a:lnTo>
                    <a:pt x="54569" y="6291"/>
                  </a:lnTo>
                  <a:lnTo>
                    <a:pt x="54603" y="6325"/>
                  </a:lnTo>
                  <a:lnTo>
                    <a:pt x="54637" y="6347"/>
                  </a:lnTo>
                  <a:lnTo>
                    <a:pt x="54671" y="6370"/>
                  </a:lnTo>
                  <a:lnTo>
                    <a:pt x="54717" y="6393"/>
                  </a:lnTo>
                  <a:lnTo>
                    <a:pt x="54762" y="6404"/>
                  </a:lnTo>
                  <a:lnTo>
                    <a:pt x="54762" y="8657"/>
                  </a:lnTo>
                  <a:lnTo>
                    <a:pt x="54705" y="8668"/>
                  </a:lnTo>
                  <a:lnTo>
                    <a:pt x="54671" y="8691"/>
                  </a:lnTo>
                  <a:lnTo>
                    <a:pt x="54626" y="8714"/>
                  </a:lnTo>
                  <a:lnTo>
                    <a:pt x="54591" y="8748"/>
                  </a:lnTo>
                  <a:lnTo>
                    <a:pt x="54569" y="8782"/>
                  </a:lnTo>
                  <a:lnTo>
                    <a:pt x="54546" y="8816"/>
                  </a:lnTo>
                  <a:lnTo>
                    <a:pt x="54535" y="8861"/>
                  </a:lnTo>
                  <a:lnTo>
                    <a:pt x="54523" y="8918"/>
                  </a:lnTo>
                  <a:lnTo>
                    <a:pt x="54535" y="8964"/>
                  </a:lnTo>
                  <a:lnTo>
                    <a:pt x="54546" y="9009"/>
                  </a:lnTo>
                  <a:lnTo>
                    <a:pt x="52567" y="10147"/>
                  </a:lnTo>
                  <a:lnTo>
                    <a:pt x="52533" y="10113"/>
                  </a:lnTo>
                  <a:lnTo>
                    <a:pt x="52498" y="10090"/>
                  </a:lnTo>
                  <a:lnTo>
                    <a:pt x="52453" y="10079"/>
                  </a:lnTo>
                  <a:lnTo>
                    <a:pt x="52407" y="10067"/>
                  </a:lnTo>
                  <a:lnTo>
                    <a:pt x="52373" y="10079"/>
                  </a:lnTo>
                  <a:lnTo>
                    <a:pt x="52339" y="10090"/>
                  </a:lnTo>
                  <a:lnTo>
                    <a:pt x="52305" y="10101"/>
                  </a:lnTo>
                  <a:lnTo>
                    <a:pt x="52271" y="10124"/>
                  </a:lnTo>
                  <a:lnTo>
                    <a:pt x="52248" y="10158"/>
                  </a:lnTo>
                  <a:lnTo>
                    <a:pt x="52237" y="10192"/>
                  </a:lnTo>
                  <a:lnTo>
                    <a:pt x="52225" y="10226"/>
                  </a:lnTo>
                  <a:lnTo>
                    <a:pt x="52214" y="10261"/>
                  </a:lnTo>
                  <a:lnTo>
                    <a:pt x="52225" y="10329"/>
                  </a:lnTo>
                  <a:lnTo>
                    <a:pt x="52271" y="10386"/>
                  </a:lnTo>
                  <a:lnTo>
                    <a:pt x="52316" y="10431"/>
                  </a:lnTo>
                  <a:lnTo>
                    <a:pt x="52385" y="10454"/>
                  </a:lnTo>
                  <a:lnTo>
                    <a:pt x="52385" y="12786"/>
                  </a:lnTo>
                  <a:lnTo>
                    <a:pt x="52339" y="12797"/>
                  </a:lnTo>
                  <a:lnTo>
                    <a:pt x="52305" y="12809"/>
                  </a:lnTo>
                  <a:lnTo>
                    <a:pt x="52271" y="12831"/>
                  </a:lnTo>
                  <a:lnTo>
                    <a:pt x="52237" y="12866"/>
                  </a:lnTo>
                  <a:lnTo>
                    <a:pt x="52214" y="12900"/>
                  </a:lnTo>
                  <a:lnTo>
                    <a:pt x="52191" y="12934"/>
                  </a:lnTo>
                  <a:lnTo>
                    <a:pt x="52180" y="12979"/>
                  </a:lnTo>
                  <a:lnTo>
                    <a:pt x="52169" y="13025"/>
                  </a:lnTo>
                  <a:lnTo>
                    <a:pt x="52180" y="13059"/>
                  </a:lnTo>
                  <a:lnTo>
                    <a:pt x="52191" y="13104"/>
                  </a:lnTo>
                  <a:lnTo>
                    <a:pt x="50178" y="14265"/>
                  </a:lnTo>
                  <a:lnTo>
                    <a:pt x="50155" y="14242"/>
                  </a:lnTo>
                  <a:lnTo>
                    <a:pt x="50121" y="14219"/>
                  </a:lnTo>
                  <a:lnTo>
                    <a:pt x="50087" y="14196"/>
                  </a:lnTo>
                  <a:lnTo>
                    <a:pt x="49996" y="14196"/>
                  </a:lnTo>
                  <a:lnTo>
                    <a:pt x="49962" y="14219"/>
                  </a:lnTo>
                  <a:lnTo>
                    <a:pt x="49928" y="14242"/>
                  </a:lnTo>
                  <a:lnTo>
                    <a:pt x="49905" y="14265"/>
                  </a:lnTo>
                  <a:lnTo>
                    <a:pt x="47846" y="13082"/>
                  </a:lnTo>
                  <a:lnTo>
                    <a:pt x="47857" y="13025"/>
                  </a:lnTo>
                  <a:lnTo>
                    <a:pt x="47835" y="12957"/>
                  </a:lnTo>
                  <a:lnTo>
                    <a:pt x="47800" y="12900"/>
                  </a:lnTo>
                  <a:lnTo>
                    <a:pt x="47755" y="12866"/>
                  </a:lnTo>
                  <a:lnTo>
                    <a:pt x="47687" y="12843"/>
                  </a:lnTo>
                  <a:lnTo>
                    <a:pt x="47687" y="10534"/>
                  </a:lnTo>
                  <a:lnTo>
                    <a:pt x="47744" y="10522"/>
                  </a:lnTo>
                  <a:lnTo>
                    <a:pt x="47789" y="10499"/>
                  </a:lnTo>
                  <a:lnTo>
                    <a:pt x="47835" y="10477"/>
                  </a:lnTo>
                  <a:lnTo>
                    <a:pt x="47869" y="10443"/>
                  </a:lnTo>
                  <a:lnTo>
                    <a:pt x="47891" y="10408"/>
                  </a:lnTo>
                  <a:lnTo>
                    <a:pt x="47914" y="10363"/>
                  </a:lnTo>
                  <a:lnTo>
                    <a:pt x="47937" y="10317"/>
                  </a:lnTo>
                  <a:lnTo>
                    <a:pt x="47937" y="10261"/>
                  </a:lnTo>
                  <a:lnTo>
                    <a:pt x="47926" y="10204"/>
                  </a:lnTo>
                  <a:lnTo>
                    <a:pt x="47914" y="10147"/>
                  </a:lnTo>
                  <a:lnTo>
                    <a:pt x="49837" y="9043"/>
                  </a:lnTo>
                  <a:lnTo>
                    <a:pt x="49871" y="9089"/>
                  </a:lnTo>
                  <a:lnTo>
                    <a:pt x="49916" y="9123"/>
                  </a:lnTo>
                  <a:lnTo>
                    <a:pt x="49973" y="9157"/>
                  </a:lnTo>
                  <a:lnTo>
                    <a:pt x="50087" y="9157"/>
                  </a:lnTo>
                  <a:lnTo>
                    <a:pt x="50132" y="9146"/>
                  </a:lnTo>
                  <a:lnTo>
                    <a:pt x="50178" y="9123"/>
                  </a:lnTo>
                  <a:lnTo>
                    <a:pt x="50212" y="9089"/>
                  </a:lnTo>
                  <a:lnTo>
                    <a:pt x="50246" y="9055"/>
                  </a:lnTo>
                  <a:lnTo>
                    <a:pt x="50269" y="9009"/>
                  </a:lnTo>
                  <a:lnTo>
                    <a:pt x="50280" y="8964"/>
                  </a:lnTo>
                  <a:lnTo>
                    <a:pt x="50292" y="8918"/>
                  </a:lnTo>
                  <a:lnTo>
                    <a:pt x="50280" y="8873"/>
                  </a:lnTo>
                  <a:lnTo>
                    <a:pt x="50269" y="8827"/>
                  </a:lnTo>
                  <a:lnTo>
                    <a:pt x="50246" y="8782"/>
                  </a:lnTo>
                  <a:lnTo>
                    <a:pt x="50223" y="8748"/>
                  </a:lnTo>
                  <a:lnTo>
                    <a:pt x="50189" y="8714"/>
                  </a:lnTo>
                  <a:lnTo>
                    <a:pt x="50155" y="8691"/>
                  </a:lnTo>
                  <a:lnTo>
                    <a:pt x="50110" y="8679"/>
                  </a:lnTo>
                  <a:lnTo>
                    <a:pt x="50064" y="8668"/>
                  </a:lnTo>
                  <a:lnTo>
                    <a:pt x="50064" y="6336"/>
                  </a:lnTo>
                  <a:lnTo>
                    <a:pt x="50121" y="6313"/>
                  </a:lnTo>
                  <a:lnTo>
                    <a:pt x="50178" y="6279"/>
                  </a:lnTo>
                  <a:lnTo>
                    <a:pt x="50212" y="6222"/>
                  </a:lnTo>
                  <a:lnTo>
                    <a:pt x="50223" y="6154"/>
                  </a:lnTo>
                  <a:lnTo>
                    <a:pt x="50212" y="6120"/>
                  </a:lnTo>
                  <a:lnTo>
                    <a:pt x="50201" y="6086"/>
                  </a:lnTo>
                  <a:lnTo>
                    <a:pt x="50166" y="6029"/>
                  </a:lnTo>
                  <a:lnTo>
                    <a:pt x="50110" y="5995"/>
                  </a:lnTo>
                  <a:lnTo>
                    <a:pt x="50075" y="5983"/>
                  </a:lnTo>
                  <a:lnTo>
                    <a:pt x="49996" y="5983"/>
                  </a:lnTo>
                  <a:lnTo>
                    <a:pt x="49962" y="5995"/>
                  </a:lnTo>
                  <a:lnTo>
                    <a:pt x="49928" y="6018"/>
                  </a:lnTo>
                  <a:lnTo>
                    <a:pt x="49905" y="6052"/>
                  </a:lnTo>
                  <a:lnTo>
                    <a:pt x="47903" y="4903"/>
                  </a:lnTo>
                  <a:lnTo>
                    <a:pt x="47914" y="4857"/>
                  </a:lnTo>
                  <a:lnTo>
                    <a:pt x="47914" y="4812"/>
                  </a:lnTo>
                  <a:lnTo>
                    <a:pt x="47914" y="4766"/>
                  </a:lnTo>
                  <a:lnTo>
                    <a:pt x="47903" y="4721"/>
                  </a:lnTo>
                  <a:lnTo>
                    <a:pt x="47880" y="4675"/>
                  </a:lnTo>
                  <a:lnTo>
                    <a:pt x="47846" y="4641"/>
                  </a:lnTo>
                  <a:lnTo>
                    <a:pt x="47823" y="4618"/>
                  </a:lnTo>
                  <a:lnTo>
                    <a:pt x="47778" y="4596"/>
                  </a:lnTo>
                  <a:lnTo>
                    <a:pt x="47732" y="4573"/>
                  </a:lnTo>
                  <a:lnTo>
                    <a:pt x="47687" y="4573"/>
                  </a:lnTo>
                  <a:lnTo>
                    <a:pt x="47687" y="2275"/>
                  </a:lnTo>
                  <a:lnTo>
                    <a:pt x="47732" y="2275"/>
                  </a:lnTo>
                  <a:lnTo>
                    <a:pt x="47778" y="2252"/>
                  </a:lnTo>
                  <a:lnTo>
                    <a:pt x="47812" y="2230"/>
                  </a:lnTo>
                  <a:lnTo>
                    <a:pt x="47835" y="2207"/>
                  </a:lnTo>
                  <a:lnTo>
                    <a:pt x="47869" y="2173"/>
                  </a:lnTo>
                  <a:lnTo>
                    <a:pt x="47880" y="2139"/>
                  </a:lnTo>
                  <a:lnTo>
                    <a:pt x="47891" y="2093"/>
                  </a:lnTo>
                  <a:lnTo>
                    <a:pt x="47903" y="2048"/>
                  </a:lnTo>
                  <a:lnTo>
                    <a:pt x="47891" y="2002"/>
                  </a:lnTo>
                  <a:lnTo>
                    <a:pt x="47880" y="1968"/>
                  </a:lnTo>
                  <a:lnTo>
                    <a:pt x="47857" y="1922"/>
                  </a:lnTo>
                  <a:lnTo>
                    <a:pt x="47835" y="1888"/>
                  </a:lnTo>
                  <a:lnTo>
                    <a:pt x="47800" y="1866"/>
                  </a:lnTo>
                  <a:lnTo>
                    <a:pt x="47755" y="1843"/>
                  </a:lnTo>
                  <a:lnTo>
                    <a:pt x="47721" y="1831"/>
                  </a:lnTo>
                  <a:lnTo>
                    <a:pt x="47618" y="1831"/>
                  </a:lnTo>
                  <a:lnTo>
                    <a:pt x="47562" y="1854"/>
                  </a:lnTo>
                  <a:lnTo>
                    <a:pt x="47527" y="1888"/>
                  </a:lnTo>
                  <a:lnTo>
                    <a:pt x="47482" y="1922"/>
                  </a:lnTo>
                  <a:lnTo>
                    <a:pt x="45537" y="796"/>
                  </a:lnTo>
                  <a:lnTo>
                    <a:pt x="45548" y="751"/>
                  </a:lnTo>
                  <a:lnTo>
                    <a:pt x="45559" y="705"/>
                  </a:lnTo>
                  <a:lnTo>
                    <a:pt x="45548" y="660"/>
                  </a:lnTo>
                  <a:lnTo>
                    <a:pt x="45537" y="614"/>
                  </a:lnTo>
                  <a:lnTo>
                    <a:pt x="45514" y="569"/>
                  </a:lnTo>
                  <a:lnTo>
                    <a:pt x="45491" y="535"/>
                  </a:lnTo>
                  <a:lnTo>
                    <a:pt x="45457" y="501"/>
                  </a:lnTo>
                  <a:lnTo>
                    <a:pt x="45412" y="478"/>
                  </a:lnTo>
                  <a:lnTo>
                    <a:pt x="45366" y="455"/>
                  </a:lnTo>
                  <a:lnTo>
                    <a:pt x="45321" y="455"/>
                  </a:lnTo>
                  <a:lnTo>
                    <a:pt x="45321" y="0"/>
                  </a:lnTo>
                  <a:lnTo>
                    <a:pt x="45275" y="0"/>
                  </a:lnTo>
                  <a:lnTo>
                    <a:pt x="45275" y="455"/>
                  </a:lnTo>
                  <a:lnTo>
                    <a:pt x="45230" y="466"/>
                  </a:lnTo>
                  <a:lnTo>
                    <a:pt x="45184" y="478"/>
                  </a:lnTo>
                  <a:lnTo>
                    <a:pt x="45150" y="501"/>
                  </a:lnTo>
                  <a:lnTo>
                    <a:pt x="45116" y="535"/>
                  </a:lnTo>
                  <a:lnTo>
                    <a:pt x="45082" y="569"/>
                  </a:lnTo>
                  <a:lnTo>
                    <a:pt x="45070" y="614"/>
                  </a:lnTo>
                  <a:lnTo>
                    <a:pt x="45048" y="660"/>
                  </a:lnTo>
                  <a:lnTo>
                    <a:pt x="45048" y="705"/>
                  </a:lnTo>
                  <a:lnTo>
                    <a:pt x="45048" y="751"/>
                  </a:lnTo>
                  <a:lnTo>
                    <a:pt x="45059" y="796"/>
                  </a:lnTo>
                  <a:lnTo>
                    <a:pt x="43114" y="1922"/>
                  </a:lnTo>
                  <a:lnTo>
                    <a:pt x="43080" y="1877"/>
                  </a:lnTo>
                  <a:lnTo>
                    <a:pt x="43034" y="1854"/>
                  </a:lnTo>
                  <a:lnTo>
                    <a:pt x="42989" y="1831"/>
                  </a:lnTo>
                  <a:lnTo>
                    <a:pt x="42875" y="1831"/>
                  </a:lnTo>
                  <a:lnTo>
                    <a:pt x="42829" y="1854"/>
                  </a:lnTo>
                  <a:lnTo>
                    <a:pt x="42784" y="1888"/>
                  </a:lnTo>
                  <a:lnTo>
                    <a:pt x="42750" y="1922"/>
                  </a:lnTo>
                  <a:lnTo>
                    <a:pt x="40748" y="774"/>
                  </a:lnTo>
                  <a:lnTo>
                    <a:pt x="40759" y="705"/>
                  </a:lnTo>
                  <a:lnTo>
                    <a:pt x="40759" y="671"/>
                  </a:lnTo>
                  <a:lnTo>
                    <a:pt x="40748" y="626"/>
                  </a:lnTo>
                  <a:lnTo>
                    <a:pt x="40714" y="569"/>
                  </a:lnTo>
                  <a:lnTo>
                    <a:pt x="40657" y="523"/>
                  </a:lnTo>
                  <a:lnTo>
                    <a:pt x="40611" y="512"/>
                  </a:lnTo>
                  <a:lnTo>
                    <a:pt x="40577" y="501"/>
                  </a:lnTo>
                  <a:lnTo>
                    <a:pt x="40577" y="0"/>
                  </a:lnTo>
                  <a:lnTo>
                    <a:pt x="40532" y="0"/>
                  </a:lnTo>
                  <a:lnTo>
                    <a:pt x="40532" y="512"/>
                  </a:lnTo>
                  <a:lnTo>
                    <a:pt x="40463" y="535"/>
                  </a:lnTo>
                  <a:lnTo>
                    <a:pt x="40406" y="569"/>
                  </a:lnTo>
                  <a:lnTo>
                    <a:pt x="40372" y="637"/>
                  </a:lnTo>
                  <a:lnTo>
                    <a:pt x="40361" y="671"/>
                  </a:lnTo>
                  <a:lnTo>
                    <a:pt x="40361" y="705"/>
                  </a:lnTo>
                  <a:lnTo>
                    <a:pt x="40372" y="762"/>
                  </a:lnTo>
                  <a:lnTo>
                    <a:pt x="38382" y="1911"/>
                  </a:lnTo>
                  <a:lnTo>
                    <a:pt x="38347" y="1877"/>
                  </a:lnTo>
                  <a:lnTo>
                    <a:pt x="38302" y="1843"/>
                  </a:lnTo>
                  <a:lnTo>
                    <a:pt x="38245" y="1820"/>
                  </a:lnTo>
                  <a:lnTo>
                    <a:pt x="38131" y="1820"/>
                  </a:lnTo>
                  <a:lnTo>
                    <a:pt x="38086" y="1843"/>
                  </a:lnTo>
                  <a:lnTo>
                    <a:pt x="38029" y="1877"/>
                  </a:lnTo>
                  <a:lnTo>
                    <a:pt x="37995" y="1922"/>
                  </a:lnTo>
                  <a:lnTo>
                    <a:pt x="36004" y="762"/>
                  </a:lnTo>
                  <a:lnTo>
                    <a:pt x="36015" y="705"/>
                  </a:lnTo>
                  <a:lnTo>
                    <a:pt x="36004" y="671"/>
                  </a:lnTo>
                  <a:lnTo>
                    <a:pt x="36004" y="637"/>
                  </a:lnTo>
                  <a:lnTo>
                    <a:pt x="35959" y="580"/>
                  </a:lnTo>
                  <a:lnTo>
                    <a:pt x="35902" y="535"/>
                  </a:lnTo>
                  <a:lnTo>
                    <a:pt x="35833" y="512"/>
                  </a:lnTo>
                  <a:lnTo>
                    <a:pt x="35833" y="0"/>
                  </a:lnTo>
                  <a:close/>
                </a:path>
              </a:pathLst>
            </a:custGeom>
            <a:gradFill>
              <a:gsLst>
                <a:gs pos="0">
                  <a:schemeClr val="dk1">
                    <a:alpha val="45250"/>
                  </a:schemeClr>
                </a:gs>
                <a:gs pos="9000">
                  <a:schemeClr val="dk1">
                    <a:alpha val="45250"/>
                  </a:schemeClr>
                </a:gs>
                <a:gs pos="42000">
                  <a:srgbClr val="FFFFFF">
                    <a:alpha val="32549"/>
                    <a:alpha val="45250"/>
                  </a:srgbClr>
                </a:gs>
                <a:gs pos="100000">
                  <a:srgbClr val="FFFFFF">
                    <a:alpha val="10980"/>
                    <a:alpha val="45250"/>
                  </a:srgbClr>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2"/>
          <p:cNvSpPr txBox="1">
            <a:spLocks noGrp="1"/>
          </p:cNvSpPr>
          <p:nvPr>
            <p:ph type="ctrTitle"/>
          </p:nvPr>
        </p:nvSpPr>
        <p:spPr>
          <a:xfrm>
            <a:off x="1823925" y="1991825"/>
            <a:ext cx="6634200" cy="1159800"/>
          </a:xfrm>
          <a:prstGeom prst="rect">
            <a:avLst/>
          </a:prstGeom>
        </p:spPr>
        <p:txBody>
          <a:bodyPr spcFirstLastPara="1" wrap="square" lIns="0" tIns="0" rIns="0" bIns="0" anchor="ctr" anchorCtr="0">
            <a:noAutofit/>
          </a:bodyPr>
          <a:lstStyle>
            <a:lvl1pPr lvl="0" rtl="0">
              <a:spcBef>
                <a:spcPts val="0"/>
              </a:spcBef>
              <a:spcAft>
                <a:spcPts val="0"/>
              </a:spcAft>
              <a:buSzPts val="5400"/>
              <a:buNone/>
              <a:defRPr sz="5400"/>
            </a:lvl1pPr>
            <a:lvl2pPr lvl="1" rtl="0">
              <a:spcBef>
                <a:spcPts val="0"/>
              </a:spcBef>
              <a:spcAft>
                <a:spcPts val="0"/>
              </a:spcAft>
              <a:buSzPts val="5400"/>
              <a:buNone/>
              <a:defRPr sz="5400"/>
            </a:lvl2pPr>
            <a:lvl3pPr lvl="2" rtl="0">
              <a:spcBef>
                <a:spcPts val="0"/>
              </a:spcBef>
              <a:spcAft>
                <a:spcPts val="0"/>
              </a:spcAft>
              <a:buSzPts val="5400"/>
              <a:buNone/>
              <a:defRPr sz="5400"/>
            </a:lvl3pPr>
            <a:lvl4pPr lvl="3" rtl="0">
              <a:spcBef>
                <a:spcPts val="0"/>
              </a:spcBef>
              <a:spcAft>
                <a:spcPts val="0"/>
              </a:spcAft>
              <a:buSzPts val="5400"/>
              <a:buNone/>
              <a:defRPr sz="5400"/>
            </a:lvl4pPr>
            <a:lvl5pPr lvl="4" rtl="0">
              <a:spcBef>
                <a:spcPts val="0"/>
              </a:spcBef>
              <a:spcAft>
                <a:spcPts val="0"/>
              </a:spcAft>
              <a:buSzPts val="5400"/>
              <a:buNone/>
              <a:defRPr sz="5400"/>
            </a:lvl5pPr>
            <a:lvl6pPr lvl="5" rtl="0">
              <a:spcBef>
                <a:spcPts val="0"/>
              </a:spcBef>
              <a:spcAft>
                <a:spcPts val="0"/>
              </a:spcAft>
              <a:buSzPts val="5400"/>
              <a:buNone/>
              <a:defRPr sz="5400"/>
            </a:lvl6pPr>
            <a:lvl7pPr lvl="6" rtl="0">
              <a:spcBef>
                <a:spcPts val="0"/>
              </a:spcBef>
              <a:spcAft>
                <a:spcPts val="0"/>
              </a:spcAft>
              <a:buSzPts val="5400"/>
              <a:buNone/>
              <a:defRPr sz="5400"/>
            </a:lvl7pPr>
            <a:lvl8pPr lvl="7" rtl="0">
              <a:spcBef>
                <a:spcPts val="0"/>
              </a:spcBef>
              <a:spcAft>
                <a:spcPts val="0"/>
              </a:spcAft>
              <a:buSzPts val="5400"/>
              <a:buNone/>
              <a:defRPr sz="5400"/>
            </a:lvl8pPr>
            <a:lvl9pPr lvl="8" rtl="0">
              <a:spcBef>
                <a:spcPts val="0"/>
              </a:spcBef>
              <a:spcAft>
                <a:spcPts val="0"/>
              </a:spcAft>
              <a:buSzPts val="5400"/>
              <a:buNone/>
              <a:defRPr sz="5400"/>
            </a:lvl9pPr>
          </a:lstStyle>
          <a:p>
            <a:endParaRPr/>
          </a:p>
        </p:txBody>
      </p:sp>
      <p:grpSp>
        <p:nvGrpSpPr>
          <p:cNvPr id="22" name="Google Shape;22;p2"/>
          <p:cNvGrpSpPr/>
          <p:nvPr/>
        </p:nvGrpSpPr>
        <p:grpSpPr>
          <a:xfrm>
            <a:off x="0" y="1872550"/>
            <a:ext cx="1615075" cy="1398164"/>
            <a:chOff x="375912" y="847485"/>
            <a:chExt cx="405788" cy="351315"/>
          </a:xfrm>
        </p:grpSpPr>
        <p:sp>
          <p:nvSpPr>
            <p:cNvPr id="23" name="Google Shape;23;p2"/>
            <p:cNvSpPr/>
            <p:nvPr/>
          </p:nvSpPr>
          <p:spPr>
            <a:xfrm>
              <a:off x="375912" y="847485"/>
              <a:ext cx="256500" cy="351300"/>
            </a:xfrm>
            <a:prstGeom prst="rect">
              <a:avLst/>
            </a:prstGeom>
            <a:gradFill>
              <a:gsLst>
                <a:gs pos="0">
                  <a:srgbClr val="FFFFFF">
                    <a:alpha val="0"/>
                    <a:alpha val="32400"/>
                  </a:srgbClr>
                </a:gs>
                <a:gs pos="100000">
                  <a:srgbClr val="00FFEE">
                    <a:alpha val="31764"/>
                    <a:alpha val="3240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rot="-5400000">
              <a:off x="453950" y="871050"/>
              <a:ext cx="351300" cy="304200"/>
            </a:xfrm>
            <a:prstGeom prst="hexagon">
              <a:avLst>
                <a:gd name="adj" fmla="val 25000"/>
                <a:gd name="vf" fmla="val 115470"/>
              </a:avLst>
            </a:prstGeom>
            <a:gradFill>
              <a:gsLst>
                <a:gs pos="0">
                  <a:schemeClr val="accent3"/>
                </a:gs>
                <a:gs pos="100000">
                  <a:schemeClr val="accent4"/>
                </a:gs>
              </a:gsLst>
              <a:lin ang="0" scaled="0"/>
            </a:gradFill>
            <a:ln>
              <a:noFill/>
            </a:ln>
            <a:effectLst>
              <a:outerShdw blurRad="357188" algn="bl" rotWithShape="0">
                <a:schemeClr val="lt1">
                  <a:alpha val="55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3108960" y="4783455"/>
            <a:ext cx="2926080" cy="257175"/>
          </a:xfrm>
          <a:prstGeom prst="rect">
            <a:avLst/>
          </a:prstGeom>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57200" y="4783455"/>
            <a:ext cx="2103120" cy="257175"/>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10/22/2020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62728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C00000"/>
                </a:solidFill>
                <a:latin typeface="Calibri Light"/>
                <a:cs typeface="Calibri Light"/>
              </a:defRPr>
            </a:lvl1pPr>
          </a:lstStyle>
          <a:p>
            <a:endParaRPr/>
          </a:p>
        </p:txBody>
      </p:sp>
      <p:sp>
        <p:nvSpPr>
          <p:cNvPr id="3" name="Holder 3"/>
          <p:cNvSpPr>
            <a:spLocks noGrp="1"/>
          </p:cNvSpPr>
          <p:nvPr>
            <p:ph type="ftr" sz="quarter" idx="5"/>
          </p:nvPr>
        </p:nvSpPr>
        <p:spPr>
          <a:xfrm>
            <a:off x="3108960" y="4783455"/>
            <a:ext cx="2926080" cy="257175"/>
          </a:xfrm>
          <a:prstGeom prst="rect">
            <a:avLst/>
          </a:prstGeom>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a:xfrm>
            <a:off x="457200" y="4783455"/>
            <a:ext cx="2103120" cy="257175"/>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10/22/2020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29391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chemeClr val="accent3"/>
            </a:gs>
            <a:gs pos="13000">
              <a:schemeClr val="accent2"/>
            </a:gs>
            <a:gs pos="31000">
              <a:schemeClr val="accent1"/>
            </a:gs>
            <a:gs pos="100000">
              <a:schemeClr val="lt1"/>
            </a:gs>
          </a:gsLst>
          <a:lin ang="8100019" scaled="0"/>
        </a:gradFill>
        <a:effectLst/>
      </p:bgPr>
    </p:bg>
    <p:spTree>
      <p:nvGrpSpPr>
        <p:cNvPr id="1" name="Shape 25"/>
        <p:cNvGrpSpPr/>
        <p:nvPr/>
      </p:nvGrpSpPr>
      <p:grpSpPr>
        <a:xfrm>
          <a:off x="0" y="0"/>
          <a:ext cx="0" cy="0"/>
          <a:chOff x="0" y="0"/>
          <a:chExt cx="0" cy="0"/>
        </a:xfrm>
      </p:grpSpPr>
      <p:grpSp>
        <p:nvGrpSpPr>
          <p:cNvPr id="26" name="Google Shape;26;p3"/>
          <p:cNvGrpSpPr/>
          <p:nvPr/>
        </p:nvGrpSpPr>
        <p:grpSpPr>
          <a:xfrm>
            <a:off x="0" y="0"/>
            <a:ext cx="9144014" cy="5143473"/>
            <a:chOff x="0" y="0"/>
            <a:chExt cx="9144014" cy="5143473"/>
          </a:xfrm>
        </p:grpSpPr>
        <p:sp>
          <p:nvSpPr>
            <p:cNvPr id="27" name="Google Shape;27;p3"/>
            <p:cNvSpPr/>
            <p:nvPr/>
          </p:nvSpPr>
          <p:spPr>
            <a:xfrm>
              <a:off x="0" y="0"/>
              <a:ext cx="2245588" cy="959673"/>
            </a:xfrm>
            <a:custGeom>
              <a:avLst/>
              <a:gdLst/>
              <a:ahLst/>
              <a:cxnLst/>
              <a:rect l="l" t="t" r="r" b="b"/>
              <a:pathLst>
                <a:path w="21455" h="9169" extrusionOk="0">
                  <a:moveTo>
                    <a:pt x="19043" y="3572"/>
                  </a:moveTo>
                  <a:lnTo>
                    <a:pt x="20977" y="4687"/>
                  </a:lnTo>
                  <a:lnTo>
                    <a:pt x="20954" y="4732"/>
                  </a:lnTo>
                  <a:lnTo>
                    <a:pt x="20954" y="4789"/>
                  </a:lnTo>
                  <a:lnTo>
                    <a:pt x="20954" y="4846"/>
                  </a:lnTo>
                  <a:lnTo>
                    <a:pt x="20966" y="4891"/>
                  </a:lnTo>
                  <a:lnTo>
                    <a:pt x="20988" y="4926"/>
                  </a:lnTo>
                  <a:lnTo>
                    <a:pt x="21023" y="4960"/>
                  </a:lnTo>
                  <a:lnTo>
                    <a:pt x="21057" y="4994"/>
                  </a:lnTo>
                  <a:lnTo>
                    <a:pt x="21091" y="5017"/>
                  </a:lnTo>
                  <a:lnTo>
                    <a:pt x="21136" y="5039"/>
                  </a:lnTo>
                  <a:lnTo>
                    <a:pt x="21182" y="5039"/>
                  </a:lnTo>
                  <a:lnTo>
                    <a:pt x="21182" y="7360"/>
                  </a:lnTo>
                  <a:lnTo>
                    <a:pt x="21114" y="7383"/>
                  </a:lnTo>
                  <a:lnTo>
                    <a:pt x="21057" y="7417"/>
                  </a:lnTo>
                  <a:lnTo>
                    <a:pt x="21023" y="7474"/>
                  </a:lnTo>
                  <a:lnTo>
                    <a:pt x="21011" y="7508"/>
                  </a:lnTo>
                  <a:lnTo>
                    <a:pt x="21011" y="7553"/>
                  </a:lnTo>
                  <a:lnTo>
                    <a:pt x="21023" y="7610"/>
                  </a:lnTo>
                  <a:lnTo>
                    <a:pt x="19055" y="8748"/>
                  </a:lnTo>
                  <a:lnTo>
                    <a:pt x="19009" y="8702"/>
                  </a:lnTo>
                  <a:lnTo>
                    <a:pt x="18964" y="8668"/>
                  </a:lnTo>
                  <a:lnTo>
                    <a:pt x="18895" y="8645"/>
                  </a:lnTo>
                  <a:lnTo>
                    <a:pt x="18839" y="8634"/>
                  </a:lnTo>
                  <a:lnTo>
                    <a:pt x="18770" y="8645"/>
                  </a:lnTo>
                  <a:lnTo>
                    <a:pt x="18713" y="8668"/>
                  </a:lnTo>
                  <a:lnTo>
                    <a:pt x="18657" y="8702"/>
                  </a:lnTo>
                  <a:lnTo>
                    <a:pt x="18622" y="8748"/>
                  </a:lnTo>
                  <a:lnTo>
                    <a:pt x="16700" y="7633"/>
                  </a:lnTo>
                  <a:lnTo>
                    <a:pt x="16711" y="7599"/>
                  </a:lnTo>
                  <a:lnTo>
                    <a:pt x="16711" y="7553"/>
                  </a:lnTo>
                  <a:lnTo>
                    <a:pt x="16711" y="7508"/>
                  </a:lnTo>
                  <a:lnTo>
                    <a:pt x="16689" y="7462"/>
                  </a:lnTo>
                  <a:lnTo>
                    <a:pt x="16677" y="7417"/>
                  </a:lnTo>
                  <a:lnTo>
                    <a:pt x="16643" y="7383"/>
                  </a:lnTo>
                  <a:lnTo>
                    <a:pt x="16609" y="7360"/>
                  </a:lnTo>
                  <a:lnTo>
                    <a:pt x="16575" y="7326"/>
                  </a:lnTo>
                  <a:lnTo>
                    <a:pt x="16541" y="7314"/>
                  </a:lnTo>
                  <a:lnTo>
                    <a:pt x="16495" y="7303"/>
                  </a:lnTo>
                  <a:lnTo>
                    <a:pt x="16495" y="4971"/>
                  </a:lnTo>
                  <a:lnTo>
                    <a:pt x="16552" y="4948"/>
                  </a:lnTo>
                  <a:lnTo>
                    <a:pt x="16598" y="4903"/>
                  </a:lnTo>
                  <a:lnTo>
                    <a:pt x="16632" y="4857"/>
                  </a:lnTo>
                  <a:lnTo>
                    <a:pt x="16643" y="4789"/>
                  </a:lnTo>
                  <a:lnTo>
                    <a:pt x="16632" y="4732"/>
                  </a:lnTo>
                  <a:lnTo>
                    <a:pt x="18622" y="3572"/>
                  </a:lnTo>
                  <a:lnTo>
                    <a:pt x="18668" y="3617"/>
                  </a:lnTo>
                  <a:lnTo>
                    <a:pt x="18713" y="3663"/>
                  </a:lnTo>
                  <a:lnTo>
                    <a:pt x="18770" y="3686"/>
                  </a:lnTo>
                  <a:lnTo>
                    <a:pt x="18895" y="3686"/>
                  </a:lnTo>
                  <a:lnTo>
                    <a:pt x="18952" y="3663"/>
                  </a:lnTo>
                  <a:lnTo>
                    <a:pt x="19009" y="3617"/>
                  </a:lnTo>
                  <a:lnTo>
                    <a:pt x="19043" y="3572"/>
                  </a:lnTo>
                  <a:close/>
                  <a:moveTo>
                    <a:pt x="14277" y="3560"/>
                  </a:moveTo>
                  <a:lnTo>
                    <a:pt x="16302" y="4721"/>
                  </a:lnTo>
                  <a:lnTo>
                    <a:pt x="16290" y="4755"/>
                  </a:lnTo>
                  <a:lnTo>
                    <a:pt x="16290" y="4789"/>
                  </a:lnTo>
                  <a:lnTo>
                    <a:pt x="16302" y="4857"/>
                  </a:lnTo>
                  <a:lnTo>
                    <a:pt x="16336" y="4914"/>
                  </a:lnTo>
                  <a:lnTo>
                    <a:pt x="16381" y="4948"/>
                  </a:lnTo>
                  <a:lnTo>
                    <a:pt x="16450" y="4971"/>
                  </a:lnTo>
                  <a:lnTo>
                    <a:pt x="16450" y="7303"/>
                  </a:lnTo>
                  <a:lnTo>
                    <a:pt x="16404" y="7314"/>
                  </a:lnTo>
                  <a:lnTo>
                    <a:pt x="16359" y="7326"/>
                  </a:lnTo>
                  <a:lnTo>
                    <a:pt x="16313" y="7348"/>
                  </a:lnTo>
                  <a:lnTo>
                    <a:pt x="16279" y="7383"/>
                  </a:lnTo>
                  <a:lnTo>
                    <a:pt x="16256" y="7417"/>
                  </a:lnTo>
                  <a:lnTo>
                    <a:pt x="16234" y="7462"/>
                  </a:lnTo>
                  <a:lnTo>
                    <a:pt x="16222" y="7508"/>
                  </a:lnTo>
                  <a:lnTo>
                    <a:pt x="16222" y="7553"/>
                  </a:lnTo>
                  <a:lnTo>
                    <a:pt x="16222" y="7599"/>
                  </a:lnTo>
                  <a:lnTo>
                    <a:pt x="16234" y="7644"/>
                  </a:lnTo>
                  <a:lnTo>
                    <a:pt x="14254" y="8782"/>
                  </a:lnTo>
                  <a:lnTo>
                    <a:pt x="14220" y="8748"/>
                  </a:lnTo>
                  <a:lnTo>
                    <a:pt x="14186" y="8725"/>
                  </a:lnTo>
                  <a:lnTo>
                    <a:pt x="14140" y="8714"/>
                  </a:lnTo>
                  <a:lnTo>
                    <a:pt x="14095" y="8702"/>
                  </a:lnTo>
                  <a:lnTo>
                    <a:pt x="14049" y="8714"/>
                  </a:lnTo>
                  <a:lnTo>
                    <a:pt x="14004" y="8725"/>
                  </a:lnTo>
                  <a:lnTo>
                    <a:pt x="13970" y="8748"/>
                  </a:lnTo>
                  <a:lnTo>
                    <a:pt x="13936" y="8782"/>
                  </a:lnTo>
                  <a:lnTo>
                    <a:pt x="11968" y="7644"/>
                  </a:lnTo>
                  <a:lnTo>
                    <a:pt x="11979" y="7599"/>
                  </a:lnTo>
                  <a:lnTo>
                    <a:pt x="11979" y="7553"/>
                  </a:lnTo>
                  <a:lnTo>
                    <a:pt x="11979" y="7496"/>
                  </a:lnTo>
                  <a:lnTo>
                    <a:pt x="11956" y="7451"/>
                  </a:lnTo>
                  <a:lnTo>
                    <a:pt x="11945" y="7417"/>
                  </a:lnTo>
                  <a:lnTo>
                    <a:pt x="11911" y="7383"/>
                  </a:lnTo>
                  <a:lnTo>
                    <a:pt x="11877" y="7348"/>
                  </a:lnTo>
                  <a:lnTo>
                    <a:pt x="11843" y="7326"/>
                  </a:lnTo>
                  <a:lnTo>
                    <a:pt x="11797" y="7303"/>
                  </a:lnTo>
                  <a:lnTo>
                    <a:pt x="11752" y="7292"/>
                  </a:lnTo>
                  <a:lnTo>
                    <a:pt x="11752" y="5039"/>
                  </a:lnTo>
                  <a:lnTo>
                    <a:pt x="11797" y="5028"/>
                  </a:lnTo>
                  <a:lnTo>
                    <a:pt x="11831" y="5005"/>
                  </a:lnTo>
                  <a:lnTo>
                    <a:pt x="11877" y="4982"/>
                  </a:lnTo>
                  <a:lnTo>
                    <a:pt x="11911" y="4960"/>
                  </a:lnTo>
                  <a:lnTo>
                    <a:pt x="11934" y="4926"/>
                  </a:lnTo>
                  <a:lnTo>
                    <a:pt x="11956" y="4880"/>
                  </a:lnTo>
                  <a:lnTo>
                    <a:pt x="11968" y="4835"/>
                  </a:lnTo>
                  <a:lnTo>
                    <a:pt x="11968" y="4789"/>
                  </a:lnTo>
                  <a:lnTo>
                    <a:pt x="11968" y="4744"/>
                  </a:lnTo>
                  <a:lnTo>
                    <a:pt x="11945" y="4698"/>
                  </a:lnTo>
                  <a:lnTo>
                    <a:pt x="13913" y="3560"/>
                  </a:lnTo>
                  <a:lnTo>
                    <a:pt x="13947" y="3606"/>
                  </a:lnTo>
                  <a:lnTo>
                    <a:pt x="13993" y="3629"/>
                  </a:lnTo>
                  <a:lnTo>
                    <a:pt x="14038" y="3651"/>
                  </a:lnTo>
                  <a:lnTo>
                    <a:pt x="14095" y="3663"/>
                  </a:lnTo>
                  <a:lnTo>
                    <a:pt x="14152" y="3651"/>
                  </a:lnTo>
                  <a:lnTo>
                    <a:pt x="14197" y="3629"/>
                  </a:lnTo>
                  <a:lnTo>
                    <a:pt x="14243" y="3595"/>
                  </a:lnTo>
                  <a:lnTo>
                    <a:pt x="14277" y="3560"/>
                  </a:lnTo>
                  <a:close/>
                  <a:moveTo>
                    <a:pt x="3379" y="0"/>
                  </a:moveTo>
                  <a:lnTo>
                    <a:pt x="4426" y="603"/>
                  </a:lnTo>
                  <a:lnTo>
                    <a:pt x="4415" y="648"/>
                  </a:lnTo>
                  <a:lnTo>
                    <a:pt x="4403" y="683"/>
                  </a:lnTo>
                  <a:lnTo>
                    <a:pt x="4415" y="728"/>
                  </a:lnTo>
                  <a:lnTo>
                    <a:pt x="4426" y="762"/>
                  </a:lnTo>
                  <a:lnTo>
                    <a:pt x="4460" y="830"/>
                  </a:lnTo>
                  <a:lnTo>
                    <a:pt x="4517" y="876"/>
                  </a:lnTo>
                  <a:lnTo>
                    <a:pt x="4551" y="887"/>
                  </a:lnTo>
                  <a:lnTo>
                    <a:pt x="4597" y="887"/>
                  </a:lnTo>
                  <a:lnTo>
                    <a:pt x="4597" y="3231"/>
                  </a:lnTo>
                  <a:lnTo>
                    <a:pt x="4551" y="3231"/>
                  </a:lnTo>
                  <a:lnTo>
                    <a:pt x="4517" y="3253"/>
                  </a:lnTo>
                  <a:lnTo>
                    <a:pt x="4483" y="3265"/>
                  </a:lnTo>
                  <a:lnTo>
                    <a:pt x="4449" y="3299"/>
                  </a:lnTo>
                  <a:lnTo>
                    <a:pt x="4426" y="3333"/>
                  </a:lnTo>
                  <a:lnTo>
                    <a:pt x="4403" y="3367"/>
                  </a:lnTo>
                  <a:lnTo>
                    <a:pt x="4392" y="3401"/>
                  </a:lnTo>
                  <a:lnTo>
                    <a:pt x="4392" y="3447"/>
                  </a:lnTo>
                  <a:lnTo>
                    <a:pt x="4392" y="3481"/>
                  </a:lnTo>
                  <a:lnTo>
                    <a:pt x="4403" y="3515"/>
                  </a:lnTo>
                  <a:lnTo>
                    <a:pt x="2447" y="4653"/>
                  </a:lnTo>
                  <a:lnTo>
                    <a:pt x="2401" y="4607"/>
                  </a:lnTo>
                  <a:lnTo>
                    <a:pt x="2356" y="4584"/>
                  </a:lnTo>
                  <a:lnTo>
                    <a:pt x="2299" y="4562"/>
                  </a:lnTo>
                  <a:lnTo>
                    <a:pt x="2242" y="4550"/>
                  </a:lnTo>
                  <a:lnTo>
                    <a:pt x="2185" y="4562"/>
                  </a:lnTo>
                  <a:lnTo>
                    <a:pt x="2128" y="4584"/>
                  </a:lnTo>
                  <a:lnTo>
                    <a:pt x="2083" y="4607"/>
                  </a:lnTo>
                  <a:lnTo>
                    <a:pt x="2048" y="4653"/>
                  </a:lnTo>
                  <a:lnTo>
                    <a:pt x="35" y="3492"/>
                  </a:lnTo>
                  <a:lnTo>
                    <a:pt x="35" y="3447"/>
                  </a:lnTo>
                  <a:lnTo>
                    <a:pt x="35" y="3390"/>
                  </a:lnTo>
                  <a:lnTo>
                    <a:pt x="1" y="3333"/>
                  </a:lnTo>
                  <a:lnTo>
                    <a:pt x="1" y="3549"/>
                  </a:lnTo>
                  <a:lnTo>
                    <a:pt x="12" y="3538"/>
                  </a:lnTo>
                  <a:lnTo>
                    <a:pt x="2026" y="4698"/>
                  </a:lnTo>
                  <a:lnTo>
                    <a:pt x="2014" y="4744"/>
                  </a:lnTo>
                  <a:lnTo>
                    <a:pt x="2003" y="4789"/>
                  </a:lnTo>
                  <a:lnTo>
                    <a:pt x="2003" y="4835"/>
                  </a:lnTo>
                  <a:lnTo>
                    <a:pt x="2026" y="4880"/>
                  </a:lnTo>
                  <a:lnTo>
                    <a:pt x="2037" y="4926"/>
                  </a:lnTo>
                  <a:lnTo>
                    <a:pt x="2071" y="4960"/>
                  </a:lnTo>
                  <a:lnTo>
                    <a:pt x="2094" y="4982"/>
                  </a:lnTo>
                  <a:lnTo>
                    <a:pt x="2139" y="5005"/>
                  </a:lnTo>
                  <a:lnTo>
                    <a:pt x="2174" y="5028"/>
                  </a:lnTo>
                  <a:lnTo>
                    <a:pt x="2219" y="5028"/>
                  </a:lnTo>
                  <a:lnTo>
                    <a:pt x="2219" y="7326"/>
                  </a:lnTo>
                  <a:lnTo>
                    <a:pt x="2185" y="7337"/>
                  </a:lnTo>
                  <a:lnTo>
                    <a:pt x="2139" y="7348"/>
                  </a:lnTo>
                  <a:lnTo>
                    <a:pt x="2105" y="7371"/>
                  </a:lnTo>
                  <a:lnTo>
                    <a:pt x="2083" y="7394"/>
                  </a:lnTo>
                  <a:lnTo>
                    <a:pt x="2048" y="7428"/>
                  </a:lnTo>
                  <a:lnTo>
                    <a:pt x="2037" y="7462"/>
                  </a:lnTo>
                  <a:lnTo>
                    <a:pt x="2026" y="7508"/>
                  </a:lnTo>
                  <a:lnTo>
                    <a:pt x="2014" y="7553"/>
                  </a:lnTo>
                  <a:lnTo>
                    <a:pt x="2026" y="7587"/>
                  </a:lnTo>
                  <a:lnTo>
                    <a:pt x="2037" y="7622"/>
                  </a:lnTo>
                  <a:lnTo>
                    <a:pt x="46" y="8782"/>
                  </a:lnTo>
                  <a:lnTo>
                    <a:pt x="1" y="8736"/>
                  </a:lnTo>
                  <a:lnTo>
                    <a:pt x="1" y="9066"/>
                  </a:lnTo>
                  <a:lnTo>
                    <a:pt x="35" y="9032"/>
                  </a:lnTo>
                  <a:lnTo>
                    <a:pt x="58" y="8987"/>
                  </a:lnTo>
                  <a:lnTo>
                    <a:pt x="80" y="8952"/>
                  </a:lnTo>
                  <a:lnTo>
                    <a:pt x="80" y="8896"/>
                  </a:lnTo>
                  <a:lnTo>
                    <a:pt x="80" y="8850"/>
                  </a:lnTo>
                  <a:lnTo>
                    <a:pt x="69" y="8816"/>
                  </a:lnTo>
                  <a:lnTo>
                    <a:pt x="2048" y="7667"/>
                  </a:lnTo>
                  <a:lnTo>
                    <a:pt x="2094" y="7713"/>
                  </a:lnTo>
                  <a:lnTo>
                    <a:pt x="2128" y="7747"/>
                  </a:lnTo>
                  <a:lnTo>
                    <a:pt x="2185" y="7769"/>
                  </a:lnTo>
                  <a:lnTo>
                    <a:pt x="2287" y="7769"/>
                  </a:lnTo>
                  <a:lnTo>
                    <a:pt x="2333" y="7758"/>
                  </a:lnTo>
                  <a:lnTo>
                    <a:pt x="2367" y="7735"/>
                  </a:lnTo>
                  <a:lnTo>
                    <a:pt x="2401" y="7713"/>
                  </a:lnTo>
                  <a:lnTo>
                    <a:pt x="2435" y="7678"/>
                  </a:lnTo>
                  <a:lnTo>
                    <a:pt x="2447" y="7633"/>
                  </a:lnTo>
                  <a:lnTo>
                    <a:pt x="2469" y="7599"/>
                  </a:lnTo>
                  <a:lnTo>
                    <a:pt x="2469" y="7553"/>
                  </a:lnTo>
                  <a:lnTo>
                    <a:pt x="2469" y="7508"/>
                  </a:lnTo>
                  <a:lnTo>
                    <a:pt x="2458" y="7462"/>
                  </a:lnTo>
                  <a:lnTo>
                    <a:pt x="2435" y="7428"/>
                  </a:lnTo>
                  <a:lnTo>
                    <a:pt x="2412" y="7394"/>
                  </a:lnTo>
                  <a:lnTo>
                    <a:pt x="2378" y="7371"/>
                  </a:lnTo>
                  <a:lnTo>
                    <a:pt x="2344" y="7348"/>
                  </a:lnTo>
                  <a:lnTo>
                    <a:pt x="2310" y="7337"/>
                  </a:lnTo>
                  <a:lnTo>
                    <a:pt x="2265" y="7326"/>
                  </a:lnTo>
                  <a:lnTo>
                    <a:pt x="2265" y="5028"/>
                  </a:lnTo>
                  <a:lnTo>
                    <a:pt x="2310" y="5028"/>
                  </a:lnTo>
                  <a:lnTo>
                    <a:pt x="2356" y="5005"/>
                  </a:lnTo>
                  <a:lnTo>
                    <a:pt x="2390" y="4982"/>
                  </a:lnTo>
                  <a:lnTo>
                    <a:pt x="2424" y="4960"/>
                  </a:lnTo>
                  <a:lnTo>
                    <a:pt x="2447" y="4914"/>
                  </a:lnTo>
                  <a:lnTo>
                    <a:pt x="2469" y="4880"/>
                  </a:lnTo>
                  <a:lnTo>
                    <a:pt x="2481" y="4835"/>
                  </a:lnTo>
                  <a:lnTo>
                    <a:pt x="2481" y="4789"/>
                  </a:lnTo>
                  <a:lnTo>
                    <a:pt x="2481" y="4744"/>
                  </a:lnTo>
                  <a:lnTo>
                    <a:pt x="2469" y="4698"/>
                  </a:lnTo>
                  <a:lnTo>
                    <a:pt x="4426" y="3560"/>
                  </a:lnTo>
                  <a:lnTo>
                    <a:pt x="4460" y="3606"/>
                  </a:lnTo>
                  <a:lnTo>
                    <a:pt x="4506" y="3640"/>
                  </a:lnTo>
                  <a:lnTo>
                    <a:pt x="4551" y="3663"/>
                  </a:lnTo>
                  <a:lnTo>
                    <a:pt x="4676" y="3663"/>
                  </a:lnTo>
                  <a:lnTo>
                    <a:pt x="4722" y="3640"/>
                  </a:lnTo>
                  <a:lnTo>
                    <a:pt x="4767" y="3606"/>
                  </a:lnTo>
                  <a:lnTo>
                    <a:pt x="4801" y="3560"/>
                  </a:lnTo>
                  <a:lnTo>
                    <a:pt x="6792" y="4709"/>
                  </a:lnTo>
                  <a:lnTo>
                    <a:pt x="6781" y="4755"/>
                  </a:lnTo>
                  <a:lnTo>
                    <a:pt x="6781" y="4789"/>
                  </a:lnTo>
                  <a:lnTo>
                    <a:pt x="6781" y="4835"/>
                  </a:lnTo>
                  <a:lnTo>
                    <a:pt x="6792" y="4869"/>
                  </a:lnTo>
                  <a:lnTo>
                    <a:pt x="6815" y="4903"/>
                  </a:lnTo>
                  <a:lnTo>
                    <a:pt x="6837" y="4937"/>
                  </a:lnTo>
                  <a:lnTo>
                    <a:pt x="6872" y="4960"/>
                  </a:lnTo>
                  <a:lnTo>
                    <a:pt x="6906" y="4982"/>
                  </a:lnTo>
                  <a:lnTo>
                    <a:pt x="6940" y="4994"/>
                  </a:lnTo>
                  <a:lnTo>
                    <a:pt x="7031" y="4994"/>
                  </a:lnTo>
                  <a:lnTo>
                    <a:pt x="7065" y="4982"/>
                  </a:lnTo>
                  <a:lnTo>
                    <a:pt x="7099" y="4960"/>
                  </a:lnTo>
                  <a:lnTo>
                    <a:pt x="7133" y="4937"/>
                  </a:lnTo>
                  <a:lnTo>
                    <a:pt x="7156" y="4903"/>
                  </a:lnTo>
                  <a:lnTo>
                    <a:pt x="7167" y="4869"/>
                  </a:lnTo>
                  <a:lnTo>
                    <a:pt x="7190" y="4835"/>
                  </a:lnTo>
                  <a:lnTo>
                    <a:pt x="7190" y="4789"/>
                  </a:lnTo>
                  <a:lnTo>
                    <a:pt x="7190" y="4755"/>
                  </a:lnTo>
                  <a:lnTo>
                    <a:pt x="7167" y="4709"/>
                  </a:lnTo>
                  <a:lnTo>
                    <a:pt x="9158" y="3560"/>
                  </a:lnTo>
                  <a:lnTo>
                    <a:pt x="9192" y="3606"/>
                  </a:lnTo>
                  <a:lnTo>
                    <a:pt x="9238" y="3640"/>
                  </a:lnTo>
                  <a:lnTo>
                    <a:pt x="9295" y="3663"/>
                  </a:lnTo>
                  <a:lnTo>
                    <a:pt x="9351" y="3674"/>
                  </a:lnTo>
                  <a:lnTo>
                    <a:pt x="9408" y="3663"/>
                  </a:lnTo>
                  <a:lnTo>
                    <a:pt x="9465" y="3640"/>
                  </a:lnTo>
                  <a:lnTo>
                    <a:pt x="9511" y="3606"/>
                  </a:lnTo>
                  <a:lnTo>
                    <a:pt x="9545" y="3560"/>
                  </a:lnTo>
                  <a:lnTo>
                    <a:pt x="11501" y="4687"/>
                  </a:lnTo>
                  <a:lnTo>
                    <a:pt x="11490" y="4744"/>
                  </a:lnTo>
                  <a:lnTo>
                    <a:pt x="11479" y="4789"/>
                  </a:lnTo>
                  <a:lnTo>
                    <a:pt x="11479" y="4835"/>
                  </a:lnTo>
                  <a:lnTo>
                    <a:pt x="11501" y="4880"/>
                  </a:lnTo>
                  <a:lnTo>
                    <a:pt x="11513" y="4926"/>
                  </a:lnTo>
                  <a:lnTo>
                    <a:pt x="11547" y="4960"/>
                  </a:lnTo>
                  <a:lnTo>
                    <a:pt x="11581" y="4982"/>
                  </a:lnTo>
                  <a:lnTo>
                    <a:pt x="11615" y="5017"/>
                  </a:lnTo>
                  <a:lnTo>
                    <a:pt x="11661" y="5028"/>
                  </a:lnTo>
                  <a:lnTo>
                    <a:pt x="11706" y="5039"/>
                  </a:lnTo>
                  <a:lnTo>
                    <a:pt x="11706" y="7292"/>
                  </a:lnTo>
                  <a:lnTo>
                    <a:pt x="11661" y="7303"/>
                  </a:lnTo>
                  <a:lnTo>
                    <a:pt x="11615" y="7326"/>
                  </a:lnTo>
                  <a:lnTo>
                    <a:pt x="11570" y="7348"/>
                  </a:lnTo>
                  <a:lnTo>
                    <a:pt x="11536" y="7371"/>
                  </a:lnTo>
                  <a:lnTo>
                    <a:pt x="11513" y="7417"/>
                  </a:lnTo>
                  <a:lnTo>
                    <a:pt x="11490" y="7451"/>
                  </a:lnTo>
                  <a:lnTo>
                    <a:pt x="11479" y="7496"/>
                  </a:lnTo>
                  <a:lnTo>
                    <a:pt x="11467" y="7553"/>
                  </a:lnTo>
                  <a:lnTo>
                    <a:pt x="11479" y="7599"/>
                  </a:lnTo>
                  <a:lnTo>
                    <a:pt x="11490" y="7644"/>
                  </a:lnTo>
                  <a:lnTo>
                    <a:pt x="11513" y="7690"/>
                  </a:lnTo>
                  <a:lnTo>
                    <a:pt x="11547" y="7735"/>
                  </a:lnTo>
                  <a:lnTo>
                    <a:pt x="11581" y="7758"/>
                  </a:lnTo>
                  <a:lnTo>
                    <a:pt x="11627" y="7781"/>
                  </a:lnTo>
                  <a:lnTo>
                    <a:pt x="11672" y="7804"/>
                  </a:lnTo>
                  <a:lnTo>
                    <a:pt x="11729" y="7804"/>
                  </a:lnTo>
                  <a:lnTo>
                    <a:pt x="11786" y="7792"/>
                  </a:lnTo>
                  <a:lnTo>
                    <a:pt x="11854" y="7769"/>
                  </a:lnTo>
                  <a:lnTo>
                    <a:pt x="11900" y="7735"/>
                  </a:lnTo>
                  <a:lnTo>
                    <a:pt x="11945" y="7678"/>
                  </a:lnTo>
                  <a:lnTo>
                    <a:pt x="13913" y="8827"/>
                  </a:lnTo>
                  <a:lnTo>
                    <a:pt x="13902" y="8861"/>
                  </a:lnTo>
                  <a:lnTo>
                    <a:pt x="13902" y="8896"/>
                  </a:lnTo>
                  <a:lnTo>
                    <a:pt x="13902" y="8941"/>
                  </a:lnTo>
                  <a:lnTo>
                    <a:pt x="13913" y="8975"/>
                  </a:lnTo>
                  <a:lnTo>
                    <a:pt x="13936" y="9009"/>
                  </a:lnTo>
                  <a:lnTo>
                    <a:pt x="13958" y="9032"/>
                  </a:lnTo>
                  <a:lnTo>
                    <a:pt x="13981" y="9055"/>
                  </a:lnTo>
                  <a:lnTo>
                    <a:pt x="14015" y="9078"/>
                  </a:lnTo>
                  <a:lnTo>
                    <a:pt x="14061" y="9089"/>
                  </a:lnTo>
                  <a:lnTo>
                    <a:pt x="14129" y="9089"/>
                  </a:lnTo>
                  <a:lnTo>
                    <a:pt x="14175" y="9078"/>
                  </a:lnTo>
                  <a:lnTo>
                    <a:pt x="14197" y="9055"/>
                  </a:lnTo>
                  <a:lnTo>
                    <a:pt x="14231" y="9032"/>
                  </a:lnTo>
                  <a:lnTo>
                    <a:pt x="14254" y="9009"/>
                  </a:lnTo>
                  <a:lnTo>
                    <a:pt x="14277" y="8975"/>
                  </a:lnTo>
                  <a:lnTo>
                    <a:pt x="14288" y="8941"/>
                  </a:lnTo>
                  <a:lnTo>
                    <a:pt x="14288" y="8896"/>
                  </a:lnTo>
                  <a:lnTo>
                    <a:pt x="14288" y="8861"/>
                  </a:lnTo>
                  <a:lnTo>
                    <a:pt x="14277" y="8827"/>
                  </a:lnTo>
                  <a:lnTo>
                    <a:pt x="16256" y="7678"/>
                  </a:lnTo>
                  <a:lnTo>
                    <a:pt x="16290" y="7724"/>
                  </a:lnTo>
                  <a:lnTo>
                    <a:pt x="16347" y="7769"/>
                  </a:lnTo>
                  <a:lnTo>
                    <a:pt x="16404" y="7792"/>
                  </a:lnTo>
                  <a:lnTo>
                    <a:pt x="16529" y="7792"/>
                  </a:lnTo>
                  <a:lnTo>
                    <a:pt x="16586" y="7758"/>
                  </a:lnTo>
                  <a:lnTo>
                    <a:pt x="16632" y="7724"/>
                  </a:lnTo>
                  <a:lnTo>
                    <a:pt x="16677" y="7678"/>
                  </a:lnTo>
                  <a:lnTo>
                    <a:pt x="18600" y="8782"/>
                  </a:lnTo>
                  <a:lnTo>
                    <a:pt x="18577" y="8839"/>
                  </a:lnTo>
                  <a:lnTo>
                    <a:pt x="18566" y="8896"/>
                  </a:lnTo>
                  <a:lnTo>
                    <a:pt x="18577" y="8952"/>
                  </a:lnTo>
                  <a:lnTo>
                    <a:pt x="18588" y="8998"/>
                  </a:lnTo>
                  <a:lnTo>
                    <a:pt x="18611" y="9043"/>
                  </a:lnTo>
                  <a:lnTo>
                    <a:pt x="18645" y="9089"/>
                  </a:lnTo>
                  <a:lnTo>
                    <a:pt x="18691" y="9123"/>
                  </a:lnTo>
                  <a:lnTo>
                    <a:pt x="18736" y="9146"/>
                  </a:lnTo>
                  <a:lnTo>
                    <a:pt x="18782" y="9157"/>
                  </a:lnTo>
                  <a:lnTo>
                    <a:pt x="18839" y="9169"/>
                  </a:lnTo>
                  <a:lnTo>
                    <a:pt x="18884" y="9157"/>
                  </a:lnTo>
                  <a:lnTo>
                    <a:pt x="18941" y="9146"/>
                  </a:lnTo>
                  <a:lnTo>
                    <a:pt x="18986" y="9123"/>
                  </a:lnTo>
                  <a:lnTo>
                    <a:pt x="19021" y="9089"/>
                  </a:lnTo>
                  <a:lnTo>
                    <a:pt x="19055" y="9043"/>
                  </a:lnTo>
                  <a:lnTo>
                    <a:pt x="19077" y="8998"/>
                  </a:lnTo>
                  <a:lnTo>
                    <a:pt x="19089" y="8952"/>
                  </a:lnTo>
                  <a:lnTo>
                    <a:pt x="19100" y="8896"/>
                  </a:lnTo>
                  <a:lnTo>
                    <a:pt x="19089" y="8839"/>
                  </a:lnTo>
                  <a:lnTo>
                    <a:pt x="19077" y="8793"/>
                  </a:lnTo>
                  <a:lnTo>
                    <a:pt x="21045" y="7656"/>
                  </a:lnTo>
                  <a:lnTo>
                    <a:pt x="21068" y="7690"/>
                  </a:lnTo>
                  <a:lnTo>
                    <a:pt x="21114" y="7724"/>
                  </a:lnTo>
                  <a:lnTo>
                    <a:pt x="21159" y="7735"/>
                  </a:lnTo>
                  <a:lnTo>
                    <a:pt x="21205" y="7747"/>
                  </a:lnTo>
                  <a:lnTo>
                    <a:pt x="21239" y="7735"/>
                  </a:lnTo>
                  <a:lnTo>
                    <a:pt x="21284" y="7724"/>
                  </a:lnTo>
                  <a:lnTo>
                    <a:pt x="21307" y="7713"/>
                  </a:lnTo>
                  <a:lnTo>
                    <a:pt x="21341" y="7690"/>
                  </a:lnTo>
                  <a:lnTo>
                    <a:pt x="21364" y="7656"/>
                  </a:lnTo>
                  <a:lnTo>
                    <a:pt x="21387" y="7622"/>
                  </a:lnTo>
                  <a:lnTo>
                    <a:pt x="21398" y="7587"/>
                  </a:lnTo>
                  <a:lnTo>
                    <a:pt x="21398" y="7553"/>
                  </a:lnTo>
                  <a:lnTo>
                    <a:pt x="21387" y="7485"/>
                  </a:lnTo>
                  <a:lnTo>
                    <a:pt x="21352" y="7428"/>
                  </a:lnTo>
                  <a:lnTo>
                    <a:pt x="21296" y="7383"/>
                  </a:lnTo>
                  <a:lnTo>
                    <a:pt x="21227" y="7360"/>
                  </a:lnTo>
                  <a:lnTo>
                    <a:pt x="21227" y="5039"/>
                  </a:lnTo>
                  <a:lnTo>
                    <a:pt x="21273" y="5028"/>
                  </a:lnTo>
                  <a:lnTo>
                    <a:pt x="21318" y="5017"/>
                  </a:lnTo>
                  <a:lnTo>
                    <a:pt x="21352" y="4994"/>
                  </a:lnTo>
                  <a:lnTo>
                    <a:pt x="21387" y="4960"/>
                  </a:lnTo>
                  <a:lnTo>
                    <a:pt x="21421" y="4926"/>
                  </a:lnTo>
                  <a:lnTo>
                    <a:pt x="21443" y="4880"/>
                  </a:lnTo>
                  <a:lnTo>
                    <a:pt x="21455" y="4835"/>
                  </a:lnTo>
                  <a:lnTo>
                    <a:pt x="21455" y="4789"/>
                  </a:lnTo>
                  <a:lnTo>
                    <a:pt x="21455" y="4744"/>
                  </a:lnTo>
                  <a:lnTo>
                    <a:pt x="21432" y="4698"/>
                  </a:lnTo>
                  <a:lnTo>
                    <a:pt x="21409" y="4653"/>
                  </a:lnTo>
                  <a:lnTo>
                    <a:pt x="21387" y="4618"/>
                  </a:lnTo>
                  <a:lnTo>
                    <a:pt x="21341" y="4584"/>
                  </a:lnTo>
                  <a:lnTo>
                    <a:pt x="21307" y="4562"/>
                  </a:lnTo>
                  <a:lnTo>
                    <a:pt x="21250" y="4550"/>
                  </a:lnTo>
                  <a:lnTo>
                    <a:pt x="21205" y="4539"/>
                  </a:lnTo>
                  <a:lnTo>
                    <a:pt x="21148" y="4550"/>
                  </a:lnTo>
                  <a:lnTo>
                    <a:pt x="21091" y="4573"/>
                  </a:lnTo>
                  <a:lnTo>
                    <a:pt x="21034" y="4607"/>
                  </a:lnTo>
                  <a:lnTo>
                    <a:pt x="21000" y="4653"/>
                  </a:lnTo>
                  <a:lnTo>
                    <a:pt x="19066" y="3526"/>
                  </a:lnTo>
                  <a:lnTo>
                    <a:pt x="19077" y="3492"/>
                  </a:lnTo>
                  <a:lnTo>
                    <a:pt x="19077" y="3447"/>
                  </a:lnTo>
                  <a:lnTo>
                    <a:pt x="19077" y="3401"/>
                  </a:lnTo>
                  <a:lnTo>
                    <a:pt x="19055" y="3356"/>
                  </a:lnTo>
                  <a:lnTo>
                    <a:pt x="19032" y="3310"/>
                  </a:lnTo>
                  <a:lnTo>
                    <a:pt x="19009" y="3276"/>
                  </a:lnTo>
                  <a:lnTo>
                    <a:pt x="18975" y="3242"/>
                  </a:lnTo>
                  <a:lnTo>
                    <a:pt x="18930" y="3219"/>
                  </a:lnTo>
                  <a:lnTo>
                    <a:pt x="18884" y="3208"/>
                  </a:lnTo>
                  <a:lnTo>
                    <a:pt x="18839" y="3196"/>
                  </a:lnTo>
                  <a:lnTo>
                    <a:pt x="18782" y="3208"/>
                  </a:lnTo>
                  <a:lnTo>
                    <a:pt x="18736" y="3219"/>
                  </a:lnTo>
                  <a:lnTo>
                    <a:pt x="18702" y="3242"/>
                  </a:lnTo>
                  <a:lnTo>
                    <a:pt x="18657" y="3276"/>
                  </a:lnTo>
                  <a:lnTo>
                    <a:pt x="18634" y="3310"/>
                  </a:lnTo>
                  <a:lnTo>
                    <a:pt x="18611" y="3356"/>
                  </a:lnTo>
                  <a:lnTo>
                    <a:pt x="18600" y="3401"/>
                  </a:lnTo>
                  <a:lnTo>
                    <a:pt x="18588" y="3447"/>
                  </a:lnTo>
                  <a:lnTo>
                    <a:pt x="18600" y="3492"/>
                  </a:lnTo>
                  <a:lnTo>
                    <a:pt x="18611" y="3538"/>
                  </a:lnTo>
                  <a:lnTo>
                    <a:pt x="16609" y="4687"/>
                  </a:lnTo>
                  <a:lnTo>
                    <a:pt x="16575" y="4653"/>
                  </a:lnTo>
                  <a:lnTo>
                    <a:pt x="16541" y="4630"/>
                  </a:lnTo>
                  <a:lnTo>
                    <a:pt x="16507" y="4618"/>
                  </a:lnTo>
                  <a:lnTo>
                    <a:pt x="16427" y="4618"/>
                  </a:lnTo>
                  <a:lnTo>
                    <a:pt x="16381" y="4630"/>
                  </a:lnTo>
                  <a:lnTo>
                    <a:pt x="16347" y="4653"/>
                  </a:lnTo>
                  <a:lnTo>
                    <a:pt x="16325" y="4687"/>
                  </a:lnTo>
                  <a:lnTo>
                    <a:pt x="14300" y="3515"/>
                  </a:lnTo>
                  <a:lnTo>
                    <a:pt x="14311" y="3447"/>
                  </a:lnTo>
                  <a:lnTo>
                    <a:pt x="14311" y="3401"/>
                  </a:lnTo>
                  <a:lnTo>
                    <a:pt x="14288" y="3356"/>
                  </a:lnTo>
                  <a:lnTo>
                    <a:pt x="14277" y="3322"/>
                  </a:lnTo>
                  <a:lnTo>
                    <a:pt x="14243" y="3287"/>
                  </a:lnTo>
                  <a:lnTo>
                    <a:pt x="14220" y="3265"/>
                  </a:lnTo>
                  <a:lnTo>
                    <a:pt x="14175" y="3242"/>
                  </a:lnTo>
                  <a:lnTo>
                    <a:pt x="14140" y="3231"/>
                  </a:lnTo>
                  <a:lnTo>
                    <a:pt x="14049" y="3231"/>
                  </a:lnTo>
                  <a:lnTo>
                    <a:pt x="14015" y="3242"/>
                  </a:lnTo>
                  <a:lnTo>
                    <a:pt x="13970" y="3265"/>
                  </a:lnTo>
                  <a:lnTo>
                    <a:pt x="13936" y="3287"/>
                  </a:lnTo>
                  <a:lnTo>
                    <a:pt x="13913" y="3322"/>
                  </a:lnTo>
                  <a:lnTo>
                    <a:pt x="13890" y="3356"/>
                  </a:lnTo>
                  <a:lnTo>
                    <a:pt x="13879" y="3401"/>
                  </a:lnTo>
                  <a:lnTo>
                    <a:pt x="13879" y="3447"/>
                  </a:lnTo>
                  <a:lnTo>
                    <a:pt x="13879" y="3481"/>
                  </a:lnTo>
                  <a:lnTo>
                    <a:pt x="13890" y="3515"/>
                  </a:lnTo>
                  <a:lnTo>
                    <a:pt x="11922" y="4653"/>
                  </a:lnTo>
                  <a:lnTo>
                    <a:pt x="11888" y="4607"/>
                  </a:lnTo>
                  <a:lnTo>
                    <a:pt x="11843" y="4573"/>
                  </a:lnTo>
                  <a:lnTo>
                    <a:pt x="11786" y="4550"/>
                  </a:lnTo>
                  <a:lnTo>
                    <a:pt x="11661" y="4550"/>
                  </a:lnTo>
                  <a:lnTo>
                    <a:pt x="11615" y="4573"/>
                  </a:lnTo>
                  <a:lnTo>
                    <a:pt x="11558" y="4607"/>
                  </a:lnTo>
                  <a:lnTo>
                    <a:pt x="11524" y="4653"/>
                  </a:lnTo>
                  <a:lnTo>
                    <a:pt x="9568" y="3526"/>
                  </a:lnTo>
                  <a:lnTo>
                    <a:pt x="9579" y="3481"/>
                  </a:lnTo>
                  <a:lnTo>
                    <a:pt x="9579" y="3447"/>
                  </a:lnTo>
                  <a:lnTo>
                    <a:pt x="9579" y="3401"/>
                  </a:lnTo>
                  <a:lnTo>
                    <a:pt x="9568" y="3367"/>
                  </a:lnTo>
                  <a:lnTo>
                    <a:pt x="9545" y="3322"/>
                  </a:lnTo>
                  <a:lnTo>
                    <a:pt x="9522" y="3299"/>
                  </a:lnTo>
                  <a:lnTo>
                    <a:pt x="9488" y="3265"/>
                  </a:lnTo>
                  <a:lnTo>
                    <a:pt x="9454" y="3242"/>
                  </a:lnTo>
                  <a:lnTo>
                    <a:pt x="9420" y="3231"/>
                  </a:lnTo>
                  <a:lnTo>
                    <a:pt x="9374" y="3219"/>
                  </a:lnTo>
                  <a:lnTo>
                    <a:pt x="9374" y="933"/>
                  </a:lnTo>
                  <a:lnTo>
                    <a:pt x="9420" y="921"/>
                  </a:lnTo>
                  <a:lnTo>
                    <a:pt x="9465" y="910"/>
                  </a:lnTo>
                  <a:lnTo>
                    <a:pt x="9499" y="887"/>
                  </a:lnTo>
                  <a:lnTo>
                    <a:pt x="9533" y="853"/>
                  </a:lnTo>
                  <a:lnTo>
                    <a:pt x="9568" y="819"/>
                  </a:lnTo>
                  <a:lnTo>
                    <a:pt x="9590" y="785"/>
                  </a:lnTo>
                  <a:lnTo>
                    <a:pt x="9602" y="739"/>
                  </a:lnTo>
                  <a:lnTo>
                    <a:pt x="9602" y="683"/>
                  </a:lnTo>
                  <a:lnTo>
                    <a:pt x="9602" y="637"/>
                  </a:lnTo>
                  <a:lnTo>
                    <a:pt x="9579" y="592"/>
                  </a:lnTo>
                  <a:lnTo>
                    <a:pt x="9556" y="546"/>
                  </a:lnTo>
                  <a:lnTo>
                    <a:pt x="9533" y="512"/>
                  </a:lnTo>
                  <a:lnTo>
                    <a:pt x="9488" y="478"/>
                  </a:lnTo>
                  <a:lnTo>
                    <a:pt x="9454" y="455"/>
                  </a:lnTo>
                  <a:lnTo>
                    <a:pt x="9408" y="444"/>
                  </a:lnTo>
                  <a:lnTo>
                    <a:pt x="9295" y="444"/>
                  </a:lnTo>
                  <a:lnTo>
                    <a:pt x="9238" y="466"/>
                  </a:lnTo>
                  <a:lnTo>
                    <a:pt x="9192" y="501"/>
                  </a:lnTo>
                  <a:lnTo>
                    <a:pt x="9147" y="546"/>
                  </a:lnTo>
                  <a:lnTo>
                    <a:pt x="8214" y="0"/>
                  </a:lnTo>
                  <a:lnTo>
                    <a:pt x="8123" y="0"/>
                  </a:lnTo>
                  <a:lnTo>
                    <a:pt x="9124" y="580"/>
                  </a:lnTo>
                  <a:lnTo>
                    <a:pt x="9113" y="637"/>
                  </a:lnTo>
                  <a:lnTo>
                    <a:pt x="9101" y="683"/>
                  </a:lnTo>
                  <a:lnTo>
                    <a:pt x="9113" y="739"/>
                  </a:lnTo>
                  <a:lnTo>
                    <a:pt x="9124" y="785"/>
                  </a:lnTo>
                  <a:lnTo>
                    <a:pt x="9147" y="819"/>
                  </a:lnTo>
                  <a:lnTo>
                    <a:pt x="9169" y="853"/>
                  </a:lnTo>
                  <a:lnTo>
                    <a:pt x="9204" y="887"/>
                  </a:lnTo>
                  <a:lnTo>
                    <a:pt x="9249" y="910"/>
                  </a:lnTo>
                  <a:lnTo>
                    <a:pt x="9283" y="921"/>
                  </a:lnTo>
                  <a:lnTo>
                    <a:pt x="9329" y="933"/>
                  </a:lnTo>
                  <a:lnTo>
                    <a:pt x="9329" y="3219"/>
                  </a:lnTo>
                  <a:lnTo>
                    <a:pt x="9295" y="3231"/>
                  </a:lnTo>
                  <a:lnTo>
                    <a:pt x="9249" y="3242"/>
                  </a:lnTo>
                  <a:lnTo>
                    <a:pt x="9215" y="3265"/>
                  </a:lnTo>
                  <a:lnTo>
                    <a:pt x="9192" y="3299"/>
                  </a:lnTo>
                  <a:lnTo>
                    <a:pt x="9158" y="3322"/>
                  </a:lnTo>
                  <a:lnTo>
                    <a:pt x="9147" y="3367"/>
                  </a:lnTo>
                  <a:lnTo>
                    <a:pt x="9135" y="3401"/>
                  </a:lnTo>
                  <a:lnTo>
                    <a:pt x="9124" y="3447"/>
                  </a:lnTo>
                  <a:lnTo>
                    <a:pt x="9135" y="3481"/>
                  </a:lnTo>
                  <a:lnTo>
                    <a:pt x="9147" y="3526"/>
                  </a:lnTo>
                  <a:lnTo>
                    <a:pt x="7145" y="4675"/>
                  </a:lnTo>
                  <a:lnTo>
                    <a:pt x="7122" y="4641"/>
                  </a:lnTo>
                  <a:lnTo>
                    <a:pt x="7076" y="4607"/>
                  </a:lnTo>
                  <a:lnTo>
                    <a:pt x="7031" y="4596"/>
                  </a:lnTo>
                  <a:lnTo>
                    <a:pt x="6985" y="4584"/>
                  </a:lnTo>
                  <a:lnTo>
                    <a:pt x="6940" y="4596"/>
                  </a:lnTo>
                  <a:lnTo>
                    <a:pt x="6894" y="4607"/>
                  </a:lnTo>
                  <a:lnTo>
                    <a:pt x="6849" y="4641"/>
                  </a:lnTo>
                  <a:lnTo>
                    <a:pt x="6815" y="4675"/>
                  </a:lnTo>
                  <a:lnTo>
                    <a:pt x="4824" y="3515"/>
                  </a:lnTo>
                  <a:lnTo>
                    <a:pt x="4835" y="3481"/>
                  </a:lnTo>
                  <a:lnTo>
                    <a:pt x="4835" y="3447"/>
                  </a:lnTo>
                  <a:lnTo>
                    <a:pt x="4835" y="3401"/>
                  </a:lnTo>
                  <a:lnTo>
                    <a:pt x="4824" y="3367"/>
                  </a:lnTo>
                  <a:lnTo>
                    <a:pt x="4801" y="3333"/>
                  </a:lnTo>
                  <a:lnTo>
                    <a:pt x="4779" y="3299"/>
                  </a:lnTo>
                  <a:lnTo>
                    <a:pt x="4744" y="3276"/>
                  </a:lnTo>
                  <a:lnTo>
                    <a:pt x="4710" y="3253"/>
                  </a:lnTo>
                  <a:lnTo>
                    <a:pt x="4676" y="3231"/>
                  </a:lnTo>
                  <a:lnTo>
                    <a:pt x="4642" y="3231"/>
                  </a:lnTo>
                  <a:lnTo>
                    <a:pt x="4642" y="887"/>
                  </a:lnTo>
                  <a:lnTo>
                    <a:pt x="4676" y="887"/>
                  </a:lnTo>
                  <a:lnTo>
                    <a:pt x="4710" y="876"/>
                  </a:lnTo>
                  <a:lnTo>
                    <a:pt x="4767" y="830"/>
                  </a:lnTo>
                  <a:lnTo>
                    <a:pt x="4801" y="762"/>
                  </a:lnTo>
                  <a:lnTo>
                    <a:pt x="4813" y="728"/>
                  </a:lnTo>
                  <a:lnTo>
                    <a:pt x="4824" y="683"/>
                  </a:lnTo>
                  <a:lnTo>
                    <a:pt x="4813" y="648"/>
                  </a:lnTo>
                  <a:lnTo>
                    <a:pt x="4801" y="603"/>
                  </a:lnTo>
                  <a:lnTo>
                    <a:pt x="5848" y="0"/>
                  </a:lnTo>
                  <a:lnTo>
                    <a:pt x="5757" y="0"/>
                  </a:lnTo>
                  <a:lnTo>
                    <a:pt x="4779" y="569"/>
                  </a:lnTo>
                  <a:lnTo>
                    <a:pt x="4744" y="535"/>
                  </a:lnTo>
                  <a:lnTo>
                    <a:pt x="4710" y="501"/>
                  </a:lnTo>
                  <a:lnTo>
                    <a:pt x="4665" y="489"/>
                  </a:lnTo>
                  <a:lnTo>
                    <a:pt x="4619" y="478"/>
                  </a:lnTo>
                  <a:lnTo>
                    <a:pt x="4562" y="489"/>
                  </a:lnTo>
                  <a:lnTo>
                    <a:pt x="4517" y="501"/>
                  </a:lnTo>
                  <a:lnTo>
                    <a:pt x="4483" y="535"/>
                  </a:lnTo>
                  <a:lnTo>
                    <a:pt x="4449" y="569"/>
                  </a:lnTo>
                  <a:lnTo>
                    <a:pt x="3470"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5913842" y="2483621"/>
              <a:ext cx="3230171" cy="2659852"/>
            </a:xfrm>
            <a:custGeom>
              <a:avLst/>
              <a:gdLst/>
              <a:ahLst/>
              <a:cxnLst/>
              <a:rect l="l" t="t" r="r" b="b"/>
              <a:pathLst>
                <a:path w="30862" h="25413" extrusionOk="0">
                  <a:moveTo>
                    <a:pt x="17052" y="364"/>
                  </a:moveTo>
                  <a:lnTo>
                    <a:pt x="19054" y="1524"/>
                  </a:lnTo>
                  <a:lnTo>
                    <a:pt x="19043" y="1593"/>
                  </a:lnTo>
                  <a:lnTo>
                    <a:pt x="19054" y="1661"/>
                  </a:lnTo>
                  <a:lnTo>
                    <a:pt x="19088" y="1706"/>
                  </a:lnTo>
                  <a:lnTo>
                    <a:pt x="19145" y="1752"/>
                  </a:lnTo>
                  <a:lnTo>
                    <a:pt x="19202" y="1763"/>
                  </a:lnTo>
                  <a:lnTo>
                    <a:pt x="19202" y="4152"/>
                  </a:lnTo>
                  <a:lnTo>
                    <a:pt x="19168" y="4152"/>
                  </a:lnTo>
                  <a:lnTo>
                    <a:pt x="19134" y="4163"/>
                  </a:lnTo>
                  <a:lnTo>
                    <a:pt x="19077" y="4209"/>
                  </a:lnTo>
                  <a:lnTo>
                    <a:pt x="19032" y="4277"/>
                  </a:lnTo>
                  <a:lnTo>
                    <a:pt x="19020" y="4311"/>
                  </a:lnTo>
                  <a:lnTo>
                    <a:pt x="19020" y="4345"/>
                  </a:lnTo>
                  <a:lnTo>
                    <a:pt x="19020" y="4380"/>
                  </a:lnTo>
                  <a:lnTo>
                    <a:pt x="19032" y="4414"/>
                  </a:lnTo>
                  <a:lnTo>
                    <a:pt x="17052" y="5563"/>
                  </a:lnTo>
                  <a:lnTo>
                    <a:pt x="17018" y="5517"/>
                  </a:lnTo>
                  <a:lnTo>
                    <a:pt x="16973" y="5483"/>
                  </a:lnTo>
                  <a:lnTo>
                    <a:pt x="16916" y="5460"/>
                  </a:lnTo>
                  <a:lnTo>
                    <a:pt x="16859" y="5449"/>
                  </a:lnTo>
                  <a:lnTo>
                    <a:pt x="16791" y="5460"/>
                  </a:lnTo>
                  <a:lnTo>
                    <a:pt x="16734" y="5483"/>
                  </a:lnTo>
                  <a:lnTo>
                    <a:pt x="16688" y="5517"/>
                  </a:lnTo>
                  <a:lnTo>
                    <a:pt x="16654" y="5563"/>
                  </a:lnTo>
                  <a:lnTo>
                    <a:pt x="14686" y="4425"/>
                  </a:lnTo>
                  <a:lnTo>
                    <a:pt x="14697" y="4380"/>
                  </a:lnTo>
                  <a:lnTo>
                    <a:pt x="14697" y="4345"/>
                  </a:lnTo>
                  <a:lnTo>
                    <a:pt x="14697" y="4311"/>
                  </a:lnTo>
                  <a:lnTo>
                    <a:pt x="14686" y="4266"/>
                  </a:lnTo>
                  <a:lnTo>
                    <a:pt x="14663" y="4232"/>
                  </a:lnTo>
                  <a:lnTo>
                    <a:pt x="14641" y="4209"/>
                  </a:lnTo>
                  <a:lnTo>
                    <a:pt x="14584" y="4163"/>
                  </a:lnTo>
                  <a:lnTo>
                    <a:pt x="14550" y="4141"/>
                  </a:lnTo>
                  <a:lnTo>
                    <a:pt x="14504" y="4141"/>
                  </a:lnTo>
                  <a:lnTo>
                    <a:pt x="14504" y="1831"/>
                  </a:lnTo>
                  <a:lnTo>
                    <a:pt x="14550" y="1831"/>
                  </a:lnTo>
                  <a:lnTo>
                    <a:pt x="14595" y="1809"/>
                  </a:lnTo>
                  <a:lnTo>
                    <a:pt x="14629" y="1786"/>
                  </a:lnTo>
                  <a:lnTo>
                    <a:pt x="14663" y="1752"/>
                  </a:lnTo>
                  <a:lnTo>
                    <a:pt x="14697" y="1718"/>
                  </a:lnTo>
                  <a:lnTo>
                    <a:pt x="14709" y="1684"/>
                  </a:lnTo>
                  <a:lnTo>
                    <a:pt x="14732" y="1638"/>
                  </a:lnTo>
                  <a:lnTo>
                    <a:pt x="14732" y="1593"/>
                  </a:lnTo>
                  <a:lnTo>
                    <a:pt x="14720" y="1536"/>
                  </a:lnTo>
                  <a:lnTo>
                    <a:pt x="14709" y="1490"/>
                  </a:lnTo>
                  <a:lnTo>
                    <a:pt x="16654" y="375"/>
                  </a:lnTo>
                  <a:lnTo>
                    <a:pt x="16688" y="410"/>
                  </a:lnTo>
                  <a:lnTo>
                    <a:pt x="16734" y="444"/>
                  </a:lnTo>
                  <a:lnTo>
                    <a:pt x="16791" y="466"/>
                  </a:lnTo>
                  <a:lnTo>
                    <a:pt x="16859" y="478"/>
                  </a:lnTo>
                  <a:lnTo>
                    <a:pt x="16916" y="466"/>
                  </a:lnTo>
                  <a:lnTo>
                    <a:pt x="16973" y="444"/>
                  </a:lnTo>
                  <a:lnTo>
                    <a:pt x="17018" y="410"/>
                  </a:lnTo>
                  <a:lnTo>
                    <a:pt x="17052" y="364"/>
                  </a:lnTo>
                  <a:close/>
                  <a:moveTo>
                    <a:pt x="26505" y="353"/>
                  </a:moveTo>
                  <a:lnTo>
                    <a:pt x="28553" y="1524"/>
                  </a:lnTo>
                  <a:lnTo>
                    <a:pt x="28541" y="1593"/>
                  </a:lnTo>
                  <a:lnTo>
                    <a:pt x="28553" y="1649"/>
                  </a:lnTo>
                  <a:lnTo>
                    <a:pt x="28575" y="1706"/>
                  </a:lnTo>
                  <a:lnTo>
                    <a:pt x="28632" y="1740"/>
                  </a:lnTo>
                  <a:lnTo>
                    <a:pt x="28689" y="1752"/>
                  </a:lnTo>
                  <a:lnTo>
                    <a:pt x="28689" y="4163"/>
                  </a:lnTo>
                  <a:lnTo>
                    <a:pt x="28621" y="4186"/>
                  </a:lnTo>
                  <a:lnTo>
                    <a:pt x="28564" y="4220"/>
                  </a:lnTo>
                  <a:lnTo>
                    <a:pt x="28530" y="4277"/>
                  </a:lnTo>
                  <a:lnTo>
                    <a:pt x="28519" y="4345"/>
                  </a:lnTo>
                  <a:lnTo>
                    <a:pt x="28530" y="4414"/>
                  </a:lnTo>
                  <a:lnTo>
                    <a:pt x="26539" y="5563"/>
                  </a:lnTo>
                  <a:lnTo>
                    <a:pt x="26494" y="5517"/>
                  </a:lnTo>
                  <a:lnTo>
                    <a:pt x="26448" y="5483"/>
                  </a:lnTo>
                  <a:lnTo>
                    <a:pt x="26391" y="5460"/>
                  </a:lnTo>
                  <a:lnTo>
                    <a:pt x="26335" y="5449"/>
                  </a:lnTo>
                  <a:lnTo>
                    <a:pt x="26278" y="5460"/>
                  </a:lnTo>
                  <a:lnTo>
                    <a:pt x="26221" y="5483"/>
                  </a:lnTo>
                  <a:lnTo>
                    <a:pt x="26175" y="5517"/>
                  </a:lnTo>
                  <a:lnTo>
                    <a:pt x="26130" y="5563"/>
                  </a:lnTo>
                  <a:lnTo>
                    <a:pt x="24162" y="4425"/>
                  </a:lnTo>
                  <a:lnTo>
                    <a:pt x="24173" y="4380"/>
                  </a:lnTo>
                  <a:lnTo>
                    <a:pt x="24173" y="4345"/>
                  </a:lnTo>
                  <a:lnTo>
                    <a:pt x="24173" y="4311"/>
                  </a:lnTo>
                  <a:lnTo>
                    <a:pt x="24162" y="4266"/>
                  </a:lnTo>
                  <a:lnTo>
                    <a:pt x="24150" y="4232"/>
                  </a:lnTo>
                  <a:lnTo>
                    <a:pt x="24128" y="4209"/>
                  </a:lnTo>
                  <a:lnTo>
                    <a:pt x="24059" y="4163"/>
                  </a:lnTo>
                  <a:lnTo>
                    <a:pt x="24025" y="4141"/>
                  </a:lnTo>
                  <a:lnTo>
                    <a:pt x="23991" y="4141"/>
                  </a:lnTo>
                  <a:lnTo>
                    <a:pt x="23991" y="1809"/>
                  </a:lnTo>
                  <a:lnTo>
                    <a:pt x="24025" y="1797"/>
                  </a:lnTo>
                  <a:lnTo>
                    <a:pt x="24071" y="1786"/>
                  </a:lnTo>
                  <a:lnTo>
                    <a:pt x="24094" y="1763"/>
                  </a:lnTo>
                  <a:lnTo>
                    <a:pt x="24128" y="1729"/>
                  </a:lnTo>
                  <a:lnTo>
                    <a:pt x="24150" y="1706"/>
                  </a:lnTo>
                  <a:lnTo>
                    <a:pt x="24173" y="1672"/>
                  </a:lnTo>
                  <a:lnTo>
                    <a:pt x="24173" y="1627"/>
                  </a:lnTo>
                  <a:lnTo>
                    <a:pt x="24185" y="1593"/>
                  </a:lnTo>
                  <a:lnTo>
                    <a:pt x="24173" y="1547"/>
                  </a:lnTo>
                  <a:lnTo>
                    <a:pt x="24162" y="1513"/>
                  </a:lnTo>
                  <a:lnTo>
                    <a:pt x="26164" y="353"/>
                  </a:lnTo>
                  <a:lnTo>
                    <a:pt x="26198" y="387"/>
                  </a:lnTo>
                  <a:lnTo>
                    <a:pt x="26232" y="421"/>
                  </a:lnTo>
                  <a:lnTo>
                    <a:pt x="26278" y="432"/>
                  </a:lnTo>
                  <a:lnTo>
                    <a:pt x="26335" y="444"/>
                  </a:lnTo>
                  <a:lnTo>
                    <a:pt x="26380" y="432"/>
                  </a:lnTo>
                  <a:lnTo>
                    <a:pt x="26437" y="421"/>
                  </a:lnTo>
                  <a:lnTo>
                    <a:pt x="26471" y="387"/>
                  </a:lnTo>
                  <a:lnTo>
                    <a:pt x="26505" y="353"/>
                  </a:lnTo>
                  <a:close/>
                  <a:moveTo>
                    <a:pt x="12309" y="364"/>
                  </a:moveTo>
                  <a:lnTo>
                    <a:pt x="14254" y="1490"/>
                  </a:lnTo>
                  <a:lnTo>
                    <a:pt x="14242" y="1536"/>
                  </a:lnTo>
                  <a:lnTo>
                    <a:pt x="14231" y="1593"/>
                  </a:lnTo>
                  <a:lnTo>
                    <a:pt x="14242" y="1638"/>
                  </a:lnTo>
                  <a:lnTo>
                    <a:pt x="14254" y="1684"/>
                  </a:lnTo>
                  <a:lnTo>
                    <a:pt x="14277" y="1718"/>
                  </a:lnTo>
                  <a:lnTo>
                    <a:pt x="14299" y="1763"/>
                  </a:lnTo>
                  <a:lnTo>
                    <a:pt x="14333" y="1786"/>
                  </a:lnTo>
                  <a:lnTo>
                    <a:pt x="14379" y="1809"/>
                  </a:lnTo>
                  <a:lnTo>
                    <a:pt x="14413" y="1831"/>
                  </a:lnTo>
                  <a:lnTo>
                    <a:pt x="14459" y="1831"/>
                  </a:lnTo>
                  <a:lnTo>
                    <a:pt x="14459" y="4129"/>
                  </a:lnTo>
                  <a:lnTo>
                    <a:pt x="14424" y="4141"/>
                  </a:lnTo>
                  <a:lnTo>
                    <a:pt x="14390" y="4152"/>
                  </a:lnTo>
                  <a:lnTo>
                    <a:pt x="14356" y="4175"/>
                  </a:lnTo>
                  <a:lnTo>
                    <a:pt x="14322" y="4198"/>
                  </a:lnTo>
                  <a:lnTo>
                    <a:pt x="14299" y="4232"/>
                  </a:lnTo>
                  <a:lnTo>
                    <a:pt x="14288" y="4266"/>
                  </a:lnTo>
                  <a:lnTo>
                    <a:pt x="14277" y="4311"/>
                  </a:lnTo>
                  <a:lnTo>
                    <a:pt x="14265" y="4345"/>
                  </a:lnTo>
                  <a:lnTo>
                    <a:pt x="14277" y="4391"/>
                  </a:lnTo>
                  <a:lnTo>
                    <a:pt x="14288" y="4425"/>
                  </a:lnTo>
                  <a:lnTo>
                    <a:pt x="12286" y="5574"/>
                  </a:lnTo>
                  <a:lnTo>
                    <a:pt x="12252" y="5540"/>
                  </a:lnTo>
                  <a:lnTo>
                    <a:pt x="12218" y="5506"/>
                  </a:lnTo>
                  <a:lnTo>
                    <a:pt x="12161" y="5494"/>
                  </a:lnTo>
                  <a:lnTo>
                    <a:pt x="12115" y="5483"/>
                  </a:lnTo>
                  <a:lnTo>
                    <a:pt x="12058" y="5494"/>
                  </a:lnTo>
                  <a:lnTo>
                    <a:pt x="12013" y="5506"/>
                  </a:lnTo>
                  <a:lnTo>
                    <a:pt x="11979" y="5540"/>
                  </a:lnTo>
                  <a:lnTo>
                    <a:pt x="11945" y="5574"/>
                  </a:lnTo>
                  <a:lnTo>
                    <a:pt x="9988" y="4448"/>
                  </a:lnTo>
                  <a:lnTo>
                    <a:pt x="9999" y="4402"/>
                  </a:lnTo>
                  <a:lnTo>
                    <a:pt x="9999" y="4345"/>
                  </a:lnTo>
                  <a:lnTo>
                    <a:pt x="9999" y="4300"/>
                  </a:lnTo>
                  <a:lnTo>
                    <a:pt x="9988" y="4254"/>
                  </a:lnTo>
                  <a:lnTo>
                    <a:pt x="9965" y="4209"/>
                  </a:lnTo>
                  <a:lnTo>
                    <a:pt x="9931" y="4175"/>
                  </a:lnTo>
                  <a:lnTo>
                    <a:pt x="9897" y="4141"/>
                  </a:lnTo>
                  <a:lnTo>
                    <a:pt x="9863" y="4118"/>
                  </a:lnTo>
                  <a:lnTo>
                    <a:pt x="9817" y="4095"/>
                  </a:lnTo>
                  <a:lnTo>
                    <a:pt x="9772" y="4095"/>
                  </a:lnTo>
                  <a:lnTo>
                    <a:pt x="9772" y="1775"/>
                  </a:lnTo>
                  <a:lnTo>
                    <a:pt x="9829" y="1752"/>
                  </a:lnTo>
                  <a:lnTo>
                    <a:pt x="9886" y="1718"/>
                  </a:lnTo>
                  <a:lnTo>
                    <a:pt x="9920" y="1661"/>
                  </a:lnTo>
                  <a:lnTo>
                    <a:pt x="9931" y="1593"/>
                  </a:lnTo>
                  <a:lnTo>
                    <a:pt x="9931" y="1558"/>
                  </a:lnTo>
                  <a:lnTo>
                    <a:pt x="9920" y="1524"/>
                  </a:lnTo>
                  <a:lnTo>
                    <a:pt x="11922" y="364"/>
                  </a:lnTo>
                  <a:lnTo>
                    <a:pt x="11956" y="410"/>
                  </a:lnTo>
                  <a:lnTo>
                    <a:pt x="12002" y="444"/>
                  </a:lnTo>
                  <a:lnTo>
                    <a:pt x="12058" y="466"/>
                  </a:lnTo>
                  <a:lnTo>
                    <a:pt x="12172" y="466"/>
                  </a:lnTo>
                  <a:lnTo>
                    <a:pt x="12229" y="444"/>
                  </a:lnTo>
                  <a:lnTo>
                    <a:pt x="12275" y="410"/>
                  </a:lnTo>
                  <a:lnTo>
                    <a:pt x="12309" y="364"/>
                  </a:lnTo>
                  <a:close/>
                  <a:moveTo>
                    <a:pt x="19396" y="4459"/>
                  </a:moveTo>
                  <a:lnTo>
                    <a:pt x="21386" y="5608"/>
                  </a:lnTo>
                  <a:lnTo>
                    <a:pt x="21363" y="5642"/>
                  </a:lnTo>
                  <a:lnTo>
                    <a:pt x="21363" y="5699"/>
                  </a:lnTo>
                  <a:lnTo>
                    <a:pt x="21363" y="5733"/>
                  </a:lnTo>
                  <a:lnTo>
                    <a:pt x="21375" y="5779"/>
                  </a:lnTo>
                  <a:lnTo>
                    <a:pt x="21398" y="5813"/>
                  </a:lnTo>
                  <a:lnTo>
                    <a:pt x="21420" y="5847"/>
                  </a:lnTo>
                  <a:lnTo>
                    <a:pt x="21454" y="5881"/>
                  </a:lnTo>
                  <a:lnTo>
                    <a:pt x="21489" y="5904"/>
                  </a:lnTo>
                  <a:lnTo>
                    <a:pt x="21534" y="5915"/>
                  </a:lnTo>
                  <a:lnTo>
                    <a:pt x="21580" y="5927"/>
                  </a:lnTo>
                  <a:lnTo>
                    <a:pt x="21580" y="8259"/>
                  </a:lnTo>
                  <a:lnTo>
                    <a:pt x="21511" y="8281"/>
                  </a:lnTo>
                  <a:lnTo>
                    <a:pt x="21454" y="8327"/>
                  </a:lnTo>
                  <a:lnTo>
                    <a:pt x="21420" y="8384"/>
                  </a:lnTo>
                  <a:lnTo>
                    <a:pt x="21409" y="8418"/>
                  </a:lnTo>
                  <a:lnTo>
                    <a:pt x="21398" y="8452"/>
                  </a:lnTo>
                  <a:lnTo>
                    <a:pt x="21409" y="8520"/>
                  </a:lnTo>
                  <a:lnTo>
                    <a:pt x="19396" y="9680"/>
                  </a:lnTo>
                  <a:lnTo>
                    <a:pt x="19361" y="9646"/>
                  </a:lnTo>
                  <a:lnTo>
                    <a:pt x="19327" y="9624"/>
                  </a:lnTo>
                  <a:lnTo>
                    <a:pt x="19270" y="9601"/>
                  </a:lnTo>
                  <a:lnTo>
                    <a:pt x="19225" y="9589"/>
                  </a:lnTo>
                  <a:lnTo>
                    <a:pt x="19168" y="9601"/>
                  </a:lnTo>
                  <a:lnTo>
                    <a:pt x="19123" y="9612"/>
                  </a:lnTo>
                  <a:lnTo>
                    <a:pt x="19088" y="9646"/>
                  </a:lnTo>
                  <a:lnTo>
                    <a:pt x="19054" y="9680"/>
                  </a:lnTo>
                  <a:lnTo>
                    <a:pt x="17052" y="8520"/>
                  </a:lnTo>
                  <a:lnTo>
                    <a:pt x="17064" y="8486"/>
                  </a:lnTo>
                  <a:lnTo>
                    <a:pt x="17064" y="8452"/>
                  </a:lnTo>
                  <a:lnTo>
                    <a:pt x="17064" y="8418"/>
                  </a:lnTo>
                  <a:lnTo>
                    <a:pt x="17052" y="8372"/>
                  </a:lnTo>
                  <a:lnTo>
                    <a:pt x="17007" y="8315"/>
                  </a:lnTo>
                  <a:lnTo>
                    <a:pt x="16950" y="8270"/>
                  </a:lnTo>
                  <a:lnTo>
                    <a:pt x="16916" y="8259"/>
                  </a:lnTo>
                  <a:lnTo>
                    <a:pt x="16882" y="8247"/>
                  </a:lnTo>
                  <a:lnTo>
                    <a:pt x="16882" y="5938"/>
                  </a:lnTo>
                  <a:lnTo>
                    <a:pt x="16927" y="5927"/>
                  </a:lnTo>
                  <a:lnTo>
                    <a:pt x="16961" y="5904"/>
                  </a:lnTo>
                  <a:lnTo>
                    <a:pt x="17007" y="5881"/>
                  </a:lnTo>
                  <a:lnTo>
                    <a:pt x="17029" y="5858"/>
                  </a:lnTo>
                  <a:lnTo>
                    <a:pt x="17064" y="5824"/>
                  </a:lnTo>
                  <a:lnTo>
                    <a:pt x="17075" y="5779"/>
                  </a:lnTo>
                  <a:lnTo>
                    <a:pt x="17086" y="5745"/>
                  </a:lnTo>
                  <a:lnTo>
                    <a:pt x="17098" y="5699"/>
                  </a:lnTo>
                  <a:lnTo>
                    <a:pt x="17086" y="5642"/>
                  </a:lnTo>
                  <a:lnTo>
                    <a:pt x="17075" y="5597"/>
                  </a:lnTo>
                  <a:lnTo>
                    <a:pt x="19054" y="4459"/>
                  </a:lnTo>
                  <a:lnTo>
                    <a:pt x="19088" y="4493"/>
                  </a:lnTo>
                  <a:lnTo>
                    <a:pt x="19123" y="4527"/>
                  </a:lnTo>
                  <a:lnTo>
                    <a:pt x="19168" y="4539"/>
                  </a:lnTo>
                  <a:lnTo>
                    <a:pt x="19225" y="4550"/>
                  </a:lnTo>
                  <a:lnTo>
                    <a:pt x="19270" y="4539"/>
                  </a:lnTo>
                  <a:lnTo>
                    <a:pt x="19327" y="4527"/>
                  </a:lnTo>
                  <a:lnTo>
                    <a:pt x="19361" y="4493"/>
                  </a:lnTo>
                  <a:lnTo>
                    <a:pt x="19396" y="4459"/>
                  </a:lnTo>
                  <a:close/>
                  <a:moveTo>
                    <a:pt x="2799" y="8554"/>
                  </a:moveTo>
                  <a:lnTo>
                    <a:pt x="4790" y="9703"/>
                  </a:lnTo>
                  <a:lnTo>
                    <a:pt x="4767" y="9749"/>
                  </a:lnTo>
                  <a:lnTo>
                    <a:pt x="4767" y="9806"/>
                  </a:lnTo>
                  <a:lnTo>
                    <a:pt x="4767" y="9851"/>
                  </a:lnTo>
                  <a:lnTo>
                    <a:pt x="4778" y="9885"/>
                  </a:lnTo>
                  <a:lnTo>
                    <a:pt x="4801" y="9931"/>
                  </a:lnTo>
                  <a:lnTo>
                    <a:pt x="4824" y="9965"/>
                  </a:lnTo>
                  <a:lnTo>
                    <a:pt x="4858" y="9988"/>
                  </a:lnTo>
                  <a:lnTo>
                    <a:pt x="4892" y="10010"/>
                  </a:lnTo>
                  <a:lnTo>
                    <a:pt x="4937" y="10033"/>
                  </a:lnTo>
                  <a:lnTo>
                    <a:pt x="4983" y="10033"/>
                  </a:lnTo>
                  <a:lnTo>
                    <a:pt x="4983" y="12388"/>
                  </a:lnTo>
                  <a:lnTo>
                    <a:pt x="4926" y="12399"/>
                  </a:lnTo>
                  <a:lnTo>
                    <a:pt x="4869" y="12445"/>
                  </a:lnTo>
                  <a:lnTo>
                    <a:pt x="4846" y="12490"/>
                  </a:lnTo>
                  <a:lnTo>
                    <a:pt x="4824" y="12558"/>
                  </a:lnTo>
                  <a:lnTo>
                    <a:pt x="4835" y="12615"/>
                  </a:lnTo>
                  <a:lnTo>
                    <a:pt x="2856" y="13753"/>
                  </a:lnTo>
                  <a:lnTo>
                    <a:pt x="2810" y="13707"/>
                  </a:lnTo>
                  <a:lnTo>
                    <a:pt x="2765" y="13673"/>
                  </a:lnTo>
                  <a:lnTo>
                    <a:pt x="2696" y="13650"/>
                  </a:lnTo>
                  <a:lnTo>
                    <a:pt x="2628" y="13639"/>
                  </a:lnTo>
                  <a:lnTo>
                    <a:pt x="2571" y="13650"/>
                  </a:lnTo>
                  <a:lnTo>
                    <a:pt x="2503" y="13673"/>
                  </a:lnTo>
                  <a:lnTo>
                    <a:pt x="2458" y="13707"/>
                  </a:lnTo>
                  <a:lnTo>
                    <a:pt x="2412" y="13753"/>
                  </a:lnTo>
                  <a:lnTo>
                    <a:pt x="478" y="12638"/>
                  </a:lnTo>
                  <a:lnTo>
                    <a:pt x="490" y="12604"/>
                  </a:lnTo>
                  <a:lnTo>
                    <a:pt x="490" y="12558"/>
                  </a:lnTo>
                  <a:lnTo>
                    <a:pt x="490" y="12513"/>
                  </a:lnTo>
                  <a:lnTo>
                    <a:pt x="478" y="12467"/>
                  </a:lnTo>
                  <a:lnTo>
                    <a:pt x="455" y="12433"/>
                  </a:lnTo>
                  <a:lnTo>
                    <a:pt x="433" y="12399"/>
                  </a:lnTo>
                  <a:lnTo>
                    <a:pt x="399" y="12376"/>
                  </a:lnTo>
                  <a:lnTo>
                    <a:pt x="364" y="12354"/>
                  </a:lnTo>
                  <a:lnTo>
                    <a:pt x="330" y="12331"/>
                  </a:lnTo>
                  <a:lnTo>
                    <a:pt x="285" y="12331"/>
                  </a:lnTo>
                  <a:lnTo>
                    <a:pt x="285" y="10056"/>
                  </a:lnTo>
                  <a:lnTo>
                    <a:pt x="330" y="10044"/>
                  </a:lnTo>
                  <a:lnTo>
                    <a:pt x="376" y="10033"/>
                  </a:lnTo>
                  <a:lnTo>
                    <a:pt x="410" y="9999"/>
                  </a:lnTo>
                  <a:lnTo>
                    <a:pt x="444" y="9976"/>
                  </a:lnTo>
                  <a:lnTo>
                    <a:pt x="478" y="9931"/>
                  </a:lnTo>
                  <a:lnTo>
                    <a:pt x="501" y="9897"/>
                  </a:lnTo>
                  <a:lnTo>
                    <a:pt x="512" y="9851"/>
                  </a:lnTo>
                  <a:lnTo>
                    <a:pt x="512" y="9806"/>
                  </a:lnTo>
                  <a:lnTo>
                    <a:pt x="512" y="9749"/>
                  </a:lnTo>
                  <a:lnTo>
                    <a:pt x="490" y="9703"/>
                  </a:lnTo>
                  <a:lnTo>
                    <a:pt x="2469" y="8554"/>
                  </a:lnTo>
                  <a:lnTo>
                    <a:pt x="2503" y="8600"/>
                  </a:lnTo>
                  <a:lnTo>
                    <a:pt x="2537" y="8623"/>
                  </a:lnTo>
                  <a:lnTo>
                    <a:pt x="2583" y="8634"/>
                  </a:lnTo>
                  <a:lnTo>
                    <a:pt x="2628" y="8645"/>
                  </a:lnTo>
                  <a:lnTo>
                    <a:pt x="2685" y="8634"/>
                  </a:lnTo>
                  <a:lnTo>
                    <a:pt x="2731" y="8623"/>
                  </a:lnTo>
                  <a:lnTo>
                    <a:pt x="2765" y="8588"/>
                  </a:lnTo>
                  <a:lnTo>
                    <a:pt x="2799" y="8554"/>
                  </a:lnTo>
                  <a:close/>
                  <a:moveTo>
                    <a:pt x="17029" y="8566"/>
                  </a:moveTo>
                  <a:lnTo>
                    <a:pt x="19032" y="9726"/>
                  </a:lnTo>
                  <a:lnTo>
                    <a:pt x="19020" y="9760"/>
                  </a:lnTo>
                  <a:lnTo>
                    <a:pt x="19020" y="9806"/>
                  </a:lnTo>
                  <a:lnTo>
                    <a:pt x="19020" y="9840"/>
                  </a:lnTo>
                  <a:lnTo>
                    <a:pt x="19032" y="9874"/>
                  </a:lnTo>
                  <a:lnTo>
                    <a:pt x="19043" y="9908"/>
                  </a:lnTo>
                  <a:lnTo>
                    <a:pt x="19066" y="9942"/>
                  </a:lnTo>
                  <a:lnTo>
                    <a:pt x="19134" y="9988"/>
                  </a:lnTo>
                  <a:lnTo>
                    <a:pt x="19168" y="9999"/>
                  </a:lnTo>
                  <a:lnTo>
                    <a:pt x="19202" y="10010"/>
                  </a:lnTo>
                  <a:lnTo>
                    <a:pt x="19202" y="12376"/>
                  </a:lnTo>
                  <a:lnTo>
                    <a:pt x="19145" y="12399"/>
                  </a:lnTo>
                  <a:lnTo>
                    <a:pt x="19088" y="12433"/>
                  </a:lnTo>
                  <a:lnTo>
                    <a:pt x="19054" y="12490"/>
                  </a:lnTo>
                  <a:lnTo>
                    <a:pt x="19043" y="12558"/>
                  </a:lnTo>
                  <a:lnTo>
                    <a:pt x="19054" y="12615"/>
                  </a:lnTo>
                  <a:lnTo>
                    <a:pt x="17075" y="13753"/>
                  </a:lnTo>
                  <a:lnTo>
                    <a:pt x="17041" y="13707"/>
                  </a:lnTo>
                  <a:lnTo>
                    <a:pt x="16984" y="13673"/>
                  </a:lnTo>
                  <a:lnTo>
                    <a:pt x="16927" y="13639"/>
                  </a:lnTo>
                  <a:lnTo>
                    <a:pt x="16791" y="13639"/>
                  </a:lnTo>
                  <a:lnTo>
                    <a:pt x="16722" y="13662"/>
                  </a:lnTo>
                  <a:lnTo>
                    <a:pt x="16665" y="13707"/>
                  </a:lnTo>
                  <a:lnTo>
                    <a:pt x="16631" y="13753"/>
                  </a:lnTo>
                  <a:lnTo>
                    <a:pt x="14732" y="12661"/>
                  </a:lnTo>
                  <a:lnTo>
                    <a:pt x="14743" y="12615"/>
                  </a:lnTo>
                  <a:lnTo>
                    <a:pt x="14754" y="12558"/>
                  </a:lnTo>
                  <a:lnTo>
                    <a:pt x="14743" y="12502"/>
                  </a:lnTo>
                  <a:lnTo>
                    <a:pt x="14732" y="12456"/>
                  </a:lnTo>
                  <a:lnTo>
                    <a:pt x="14709" y="12411"/>
                  </a:lnTo>
                  <a:lnTo>
                    <a:pt x="14686" y="12376"/>
                  </a:lnTo>
                  <a:lnTo>
                    <a:pt x="14641" y="12342"/>
                  </a:lnTo>
                  <a:lnTo>
                    <a:pt x="14606" y="12320"/>
                  </a:lnTo>
                  <a:lnTo>
                    <a:pt x="14561" y="12297"/>
                  </a:lnTo>
                  <a:lnTo>
                    <a:pt x="14504" y="12297"/>
                  </a:lnTo>
                  <a:lnTo>
                    <a:pt x="14504" y="9999"/>
                  </a:lnTo>
                  <a:lnTo>
                    <a:pt x="14572" y="9976"/>
                  </a:lnTo>
                  <a:lnTo>
                    <a:pt x="14629" y="9931"/>
                  </a:lnTo>
                  <a:lnTo>
                    <a:pt x="14675" y="9874"/>
                  </a:lnTo>
                  <a:lnTo>
                    <a:pt x="14686" y="9840"/>
                  </a:lnTo>
                  <a:lnTo>
                    <a:pt x="14686" y="9806"/>
                  </a:lnTo>
                  <a:lnTo>
                    <a:pt x="14675" y="9760"/>
                  </a:lnTo>
                  <a:lnTo>
                    <a:pt x="14675" y="9726"/>
                  </a:lnTo>
                  <a:lnTo>
                    <a:pt x="16677" y="8566"/>
                  </a:lnTo>
                  <a:lnTo>
                    <a:pt x="16711" y="8611"/>
                  </a:lnTo>
                  <a:lnTo>
                    <a:pt x="16756" y="8634"/>
                  </a:lnTo>
                  <a:lnTo>
                    <a:pt x="16802" y="8657"/>
                  </a:lnTo>
                  <a:lnTo>
                    <a:pt x="16904" y="8657"/>
                  </a:lnTo>
                  <a:lnTo>
                    <a:pt x="16950" y="8634"/>
                  </a:lnTo>
                  <a:lnTo>
                    <a:pt x="16995" y="8600"/>
                  </a:lnTo>
                  <a:lnTo>
                    <a:pt x="17029" y="8566"/>
                  </a:lnTo>
                  <a:close/>
                  <a:moveTo>
                    <a:pt x="7576" y="8588"/>
                  </a:moveTo>
                  <a:lnTo>
                    <a:pt x="9544" y="9715"/>
                  </a:lnTo>
                  <a:lnTo>
                    <a:pt x="9533" y="9760"/>
                  </a:lnTo>
                  <a:lnTo>
                    <a:pt x="9522" y="9806"/>
                  </a:lnTo>
                  <a:lnTo>
                    <a:pt x="9522" y="9840"/>
                  </a:lnTo>
                  <a:lnTo>
                    <a:pt x="9533" y="9885"/>
                  </a:lnTo>
                  <a:lnTo>
                    <a:pt x="9556" y="9919"/>
                  </a:lnTo>
                  <a:lnTo>
                    <a:pt x="9579" y="9953"/>
                  </a:lnTo>
                  <a:lnTo>
                    <a:pt x="9613" y="9976"/>
                  </a:lnTo>
                  <a:lnTo>
                    <a:pt x="9647" y="9999"/>
                  </a:lnTo>
                  <a:lnTo>
                    <a:pt x="9681" y="10010"/>
                  </a:lnTo>
                  <a:lnTo>
                    <a:pt x="9726" y="10022"/>
                  </a:lnTo>
                  <a:lnTo>
                    <a:pt x="9726" y="12365"/>
                  </a:lnTo>
                  <a:lnTo>
                    <a:pt x="9658" y="12388"/>
                  </a:lnTo>
                  <a:lnTo>
                    <a:pt x="9601" y="12433"/>
                  </a:lnTo>
                  <a:lnTo>
                    <a:pt x="9567" y="12490"/>
                  </a:lnTo>
                  <a:lnTo>
                    <a:pt x="9556" y="12558"/>
                  </a:lnTo>
                  <a:lnTo>
                    <a:pt x="9567" y="12627"/>
                  </a:lnTo>
                  <a:lnTo>
                    <a:pt x="7554" y="13787"/>
                  </a:lnTo>
                  <a:lnTo>
                    <a:pt x="7520" y="13741"/>
                  </a:lnTo>
                  <a:lnTo>
                    <a:pt x="7474" y="13707"/>
                  </a:lnTo>
                  <a:lnTo>
                    <a:pt x="7429" y="13696"/>
                  </a:lnTo>
                  <a:lnTo>
                    <a:pt x="7372" y="13685"/>
                  </a:lnTo>
                  <a:lnTo>
                    <a:pt x="7315" y="13696"/>
                  </a:lnTo>
                  <a:lnTo>
                    <a:pt x="7269" y="13707"/>
                  </a:lnTo>
                  <a:lnTo>
                    <a:pt x="7224" y="13741"/>
                  </a:lnTo>
                  <a:lnTo>
                    <a:pt x="7190" y="13787"/>
                  </a:lnTo>
                  <a:lnTo>
                    <a:pt x="5165" y="12615"/>
                  </a:lnTo>
                  <a:lnTo>
                    <a:pt x="5176" y="12558"/>
                  </a:lnTo>
                  <a:lnTo>
                    <a:pt x="5165" y="12490"/>
                  </a:lnTo>
                  <a:lnTo>
                    <a:pt x="5131" y="12445"/>
                  </a:lnTo>
                  <a:lnTo>
                    <a:pt x="5085" y="12411"/>
                  </a:lnTo>
                  <a:lnTo>
                    <a:pt x="5028" y="12388"/>
                  </a:lnTo>
                  <a:lnTo>
                    <a:pt x="5028" y="10033"/>
                  </a:lnTo>
                  <a:lnTo>
                    <a:pt x="5074" y="10033"/>
                  </a:lnTo>
                  <a:lnTo>
                    <a:pt x="5108" y="10010"/>
                  </a:lnTo>
                  <a:lnTo>
                    <a:pt x="5154" y="9988"/>
                  </a:lnTo>
                  <a:lnTo>
                    <a:pt x="5176" y="9965"/>
                  </a:lnTo>
                  <a:lnTo>
                    <a:pt x="5210" y="9931"/>
                  </a:lnTo>
                  <a:lnTo>
                    <a:pt x="5222" y="9885"/>
                  </a:lnTo>
                  <a:lnTo>
                    <a:pt x="5233" y="9840"/>
                  </a:lnTo>
                  <a:lnTo>
                    <a:pt x="5245" y="9806"/>
                  </a:lnTo>
                  <a:lnTo>
                    <a:pt x="5233" y="9749"/>
                  </a:lnTo>
                  <a:lnTo>
                    <a:pt x="5222" y="9703"/>
                  </a:lnTo>
                  <a:lnTo>
                    <a:pt x="7167" y="8588"/>
                  </a:lnTo>
                  <a:lnTo>
                    <a:pt x="7201" y="8634"/>
                  </a:lnTo>
                  <a:lnTo>
                    <a:pt x="7258" y="8668"/>
                  </a:lnTo>
                  <a:lnTo>
                    <a:pt x="7315" y="8691"/>
                  </a:lnTo>
                  <a:lnTo>
                    <a:pt x="7372" y="8702"/>
                  </a:lnTo>
                  <a:lnTo>
                    <a:pt x="7440" y="8691"/>
                  </a:lnTo>
                  <a:lnTo>
                    <a:pt x="7497" y="8668"/>
                  </a:lnTo>
                  <a:lnTo>
                    <a:pt x="7542" y="8634"/>
                  </a:lnTo>
                  <a:lnTo>
                    <a:pt x="7576" y="8588"/>
                  </a:lnTo>
                  <a:close/>
                  <a:moveTo>
                    <a:pt x="21750" y="8554"/>
                  </a:moveTo>
                  <a:lnTo>
                    <a:pt x="23764" y="9715"/>
                  </a:lnTo>
                  <a:lnTo>
                    <a:pt x="23752" y="9760"/>
                  </a:lnTo>
                  <a:lnTo>
                    <a:pt x="23752" y="9806"/>
                  </a:lnTo>
                  <a:lnTo>
                    <a:pt x="23752" y="9840"/>
                  </a:lnTo>
                  <a:lnTo>
                    <a:pt x="23764" y="9874"/>
                  </a:lnTo>
                  <a:lnTo>
                    <a:pt x="23786" y="9908"/>
                  </a:lnTo>
                  <a:lnTo>
                    <a:pt x="23809" y="9942"/>
                  </a:lnTo>
                  <a:lnTo>
                    <a:pt x="23832" y="9965"/>
                  </a:lnTo>
                  <a:lnTo>
                    <a:pt x="23866" y="9988"/>
                  </a:lnTo>
                  <a:lnTo>
                    <a:pt x="23912" y="9999"/>
                  </a:lnTo>
                  <a:lnTo>
                    <a:pt x="23946" y="10010"/>
                  </a:lnTo>
                  <a:lnTo>
                    <a:pt x="23946" y="12354"/>
                  </a:lnTo>
                  <a:lnTo>
                    <a:pt x="23912" y="12354"/>
                  </a:lnTo>
                  <a:lnTo>
                    <a:pt x="23866" y="12365"/>
                  </a:lnTo>
                  <a:lnTo>
                    <a:pt x="23832" y="12388"/>
                  </a:lnTo>
                  <a:lnTo>
                    <a:pt x="23809" y="12411"/>
                  </a:lnTo>
                  <a:lnTo>
                    <a:pt x="23786" y="12445"/>
                  </a:lnTo>
                  <a:lnTo>
                    <a:pt x="23764" y="12479"/>
                  </a:lnTo>
                  <a:lnTo>
                    <a:pt x="23752" y="12513"/>
                  </a:lnTo>
                  <a:lnTo>
                    <a:pt x="23752" y="12558"/>
                  </a:lnTo>
                  <a:lnTo>
                    <a:pt x="23752" y="12593"/>
                  </a:lnTo>
                  <a:lnTo>
                    <a:pt x="23764" y="12638"/>
                  </a:lnTo>
                  <a:lnTo>
                    <a:pt x="21750" y="13798"/>
                  </a:lnTo>
                  <a:lnTo>
                    <a:pt x="21727" y="13764"/>
                  </a:lnTo>
                  <a:lnTo>
                    <a:pt x="21682" y="13730"/>
                  </a:lnTo>
                  <a:lnTo>
                    <a:pt x="21636" y="13719"/>
                  </a:lnTo>
                  <a:lnTo>
                    <a:pt x="21591" y="13707"/>
                  </a:lnTo>
                  <a:lnTo>
                    <a:pt x="21545" y="13719"/>
                  </a:lnTo>
                  <a:lnTo>
                    <a:pt x="21500" y="13730"/>
                  </a:lnTo>
                  <a:lnTo>
                    <a:pt x="21466" y="13764"/>
                  </a:lnTo>
                  <a:lnTo>
                    <a:pt x="21432" y="13798"/>
                  </a:lnTo>
                  <a:lnTo>
                    <a:pt x="19396" y="12615"/>
                  </a:lnTo>
                  <a:lnTo>
                    <a:pt x="19407" y="12558"/>
                  </a:lnTo>
                  <a:lnTo>
                    <a:pt x="19396" y="12490"/>
                  </a:lnTo>
                  <a:lnTo>
                    <a:pt x="19361" y="12445"/>
                  </a:lnTo>
                  <a:lnTo>
                    <a:pt x="19305" y="12399"/>
                  </a:lnTo>
                  <a:lnTo>
                    <a:pt x="19248" y="12376"/>
                  </a:lnTo>
                  <a:lnTo>
                    <a:pt x="19248" y="9999"/>
                  </a:lnTo>
                  <a:lnTo>
                    <a:pt x="19282" y="9999"/>
                  </a:lnTo>
                  <a:lnTo>
                    <a:pt x="19316" y="9976"/>
                  </a:lnTo>
                  <a:lnTo>
                    <a:pt x="19373" y="9942"/>
                  </a:lnTo>
                  <a:lnTo>
                    <a:pt x="19418" y="9874"/>
                  </a:lnTo>
                  <a:lnTo>
                    <a:pt x="19430" y="9840"/>
                  </a:lnTo>
                  <a:lnTo>
                    <a:pt x="19430" y="9806"/>
                  </a:lnTo>
                  <a:lnTo>
                    <a:pt x="19430" y="9760"/>
                  </a:lnTo>
                  <a:lnTo>
                    <a:pt x="19418" y="9726"/>
                  </a:lnTo>
                  <a:lnTo>
                    <a:pt x="21432" y="8554"/>
                  </a:lnTo>
                  <a:lnTo>
                    <a:pt x="21466" y="8588"/>
                  </a:lnTo>
                  <a:lnTo>
                    <a:pt x="21500" y="8623"/>
                  </a:lnTo>
                  <a:lnTo>
                    <a:pt x="21545" y="8634"/>
                  </a:lnTo>
                  <a:lnTo>
                    <a:pt x="21591" y="8645"/>
                  </a:lnTo>
                  <a:lnTo>
                    <a:pt x="21648" y="8634"/>
                  </a:lnTo>
                  <a:lnTo>
                    <a:pt x="21682" y="8623"/>
                  </a:lnTo>
                  <a:lnTo>
                    <a:pt x="21727" y="8588"/>
                  </a:lnTo>
                  <a:lnTo>
                    <a:pt x="21750" y="8554"/>
                  </a:lnTo>
                  <a:close/>
                  <a:moveTo>
                    <a:pt x="24139" y="12672"/>
                  </a:moveTo>
                  <a:lnTo>
                    <a:pt x="26164" y="13844"/>
                  </a:lnTo>
                  <a:lnTo>
                    <a:pt x="26153" y="13901"/>
                  </a:lnTo>
                  <a:lnTo>
                    <a:pt x="26175" y="13969"/>
                  </a:lnTo>
                  <a:lnTo>
                    <a:pt x="26198" y="14026"/>
                  </a:lnTo>
                  <a:lnTo>
                    <a:pt x="26255" y="14060"/>
                  </a:lnTo>
                  <a:lnTo>
                    <a:pt x="26312" y="14083"/>
                  </a:lnTo>
                  <a:lnTo>
                    <a:pt x="26312" y="16415"/>
                  </a:lnTo>
                  <a:lnTo>
                    <a:pt x="26266" y="16426"/>
                  </a:lnTo>
                  <a:lnTo>
                    <a:pt x="26221" y="16437"/>
                  </a:lnTo>
                  <a:lnTo>
                    <a:pt x="26187" y="16460"/>
                  </a:lnTo>
                  <a:lnTo>
                    <a:pt x="26153" y="16494"/>
                  </a:lnTo>
                  <a:lnTo>
                    <a:pt x="26130" y="16528"/>
                  </a:lnTo>
                  <a:lnTo>
                    <a:pt x="26107" y="16574"/>
                  </a:lnTo>
                  <a:lnTo>
                    <a:pt x="26096" y="16619"/>
                  </a:lnTo>
                  <a:lnTo>
                    <a:pt x="26084" y="16665"/>
                  </a:lnTo>
                  <a:lnTo>
                    <a:pt x="26096" y="16710"/>
                  </a:lnTo>
                  <a:lnTo>
                    <a:pt x="26107" y="16756"/>
                  </a:lnTo>
                  <a:lnTo>
                    <a:pt x="24173" y="17871"/>
                  </a:lnTo>
                  <a:lnTo>
                    <a:pt x="24128" y="17825"/>
                  </a:lnTo>
                  <a:lnTo>
                    <a:pt x="24082" y="17791"/>
                  </a:lnTo>
                  <a:lnTo>
                    <a:pt x="24025" y="17768"/>
                  </a:lnTo>
                  <a:lnTo>
                    <a:pt x="23900" y="17768"/>
                  </a:lnTo>
                  <a:lnTo>
                    <a:pt x="23843" y="17791"/>
                  </a:lnTo>
                  <a:lnTo>
                    <a:pt x="23798" y="17825"/>
                  </a:lnTo>
                  <a:lnTo>
                    <a:pt x="23764" y="17871"/>
                  </a:lnTo>
                  <a:lnTo>
                    <a:pt x="21784" y="16733"/>
                  </a:lnTo>
                  <a:lnTo>
                    <a:pt x="21796" y="16699"/>
                  </a:lnTo>
                  <a:lnTo>
                    <a:pt x="21796" y="16665"/>
                  </a:lnTo>
                  <a:lnTo>
                    <a:pt x="21796" y="16619"/>
                  </a:lnTo>
                  <a:lnTo>
                    <a:pt x="21784" y="16585"/>
                  </a:lnTo>
                  <a:lnTo>
                    <a:pt x="21750" y="16528"/>
                  </a:lnTo>
                  <a:lnTo>
                    <a:pt x="21693" y="16483"/>
                  </a:lnTo>
                  <a:lnTo>
                    <a:pt x="21625" y="16460"/>
                  </a:lnTo>
                  <a:lnTo>
                    <a:pt x="21625" y="14094"/>
                  </a:lnTo>
                  <a:lnTo>
                    <a:pt x="21682" y="14071"/>
                  </a:lnTo>
                  <a:lnTo>
                    <a:pt x="21739" y="14026"/>
                  </a:lnTo>
                  <a:lnTo>
                    <a:pt x="21773" y="13969"/>
                  </a:lnTo>
                  <a:lnTo>
                    <a:pt x="21784" y="13901"/>
                  </a:lnTo>
                  <a:lnTo>
                    <a:pt x="21773" y="13832"/>
                  </a:lnTo>
                  <a:lnTo>
                    <a:pt x="23786" y="12672"/>
                  </a:lnTo>
                  <a:lnTo>
                    <a:pt x="23821" y="12718"/>
                  </a:lnTo>
                  <a:lnTo>
                    <a:pt x="23866" y="12740"/>
                  </a:lnTo>
                  <a:lnTo>
                    <a:pt x="23912" y="12763"/>
                  </a:lnTo>
                  <a:lnTo>
                    <a:pt x="24014" y="12763"/>
                  </a:lnTo>
                  <a:lnTo>
                    <a:pt x="24071" y="12740"/>
                  </a:lnTo>
                  <a:lnTo>
                    <a:pt x="24105" y="12706"/>
                  </a:lnTo>
                  <a:lnTo>
                    <a:pt x="24139" y="12672"/>
                  </a:lnTo>
                  <a:close/>
                  <a:moveTo>
                    <a:pt x="5154" y="12649"/>
                  </a:moveTo>
                  <a:lnTo>
                    <a:pt x="7167" y="13821"/>
                  </a:lnTo>
                  <a:lnTo>
                    <a:pt x="7156" y="13867"/>
                  </a:lnTo>
                  <a:lnTo>
                    <a:pt x="7156" y="13901"/>
                  </a:lnTo>
                  <a:lnTo>
                    <a:pt x="7156" y="13946"/>
                  </a:lnTo>
                  <a:lnTo>
                    <a:pt x="7167" y="13980"/>
                  </a:lnTo>
                  <a:lnTo>
                    <a:pt x="7190" y="14015"/>
                  </a:lnTo>
                  <a:lnTo>
                    <a:pt x="7212" y="14049"/>
                  </a:lnTo>
                  <a:lnTo>
                    <a:pt x="7247" y="14083"/>
                  </a:lnTo>
                  <a:lnTo>
                    <a:pt x="7269" y="14094"/>
                  </a:lnTo>
                  <a:lnTo>
                    <a:pt x="7315" y="14117"/>
                  </a:lnTo>
                  <a:lnTo>
                    <a:pt x="7349" y="14117"/>
                  </a:lnTo>
                  <a:lnTo>
                    <a:pt x="7349" y="16415"/>
                  </a:lnTo>
                  <a:lnTo>
                    <a:pt x="7303" y="16415"/>
                  </a:lnTo>
                  <a:lnTo>
                    <a:pt x="7258" y="16437"/>
                  </a:lnTo>
                  <a:lnTo>
                    <a:pt x="7224" y="16460"/>
                  </a:lnTo>
                  <a:lnTo>
                    <a:pt x="7190" y="16494"/>
                  </a:lnTo>
                  <a:lnTo>
                    <a:pt x="7156" y="16528"/>
                  </a:lnTo>
                  <a:lnTo>
                    <a:pt x="7144" y="16574"/>
                  </a:lnTo>
                  <a:lnTo>
                    <a:pt x="7121" y="16608"/>
                  </a:lnTo>
                  <a:lnTo>
                    <a:pt x="7121" y="16665"/>
                  </a:lnTo>
                  <a:lnTo>
                    <a:pt x="7133" y="16710"/>
                  </a:lnTo>
                  <a:lnTo>
                    <a:pt x="7144" y="16756"/>
                  </a:lnTo>
                  <a:lnTo>
                    <a:pt x="5176" y="17894"/>
                  </a:lnTo>
                  <a:lnTo>
                    <a:pt x="5142" y="17859"/>
                  </a:lnTo>
                  <a:lnTo>
                    <a:pt x="5097" y="17825"/>
                  </a:lnTo>
                  <a:lnTo>
                    <a:pt x="5051" y="17814"/>
                  </a:lnTo>
                  <a:lnTo>
                    <a:pt x="5006" y="17803"/>
                  </a:lnTo>
                  <a:lnTo>
                    <a:pt x="4949" y="17814"/>
                  </a:lnTo>
                  <a:lnTo>
                    <a:pt x="4903" y="17825"/>
                  </a:lnTo>
                  <a:lnTo>
                    <a:pt x="4869" y="17859"/>
                  </a:lnTo>
                  <a:lnTo>
                    <a:pt x="4835" y="17894"/>
                  </a:lnTo>
                  <a:lnTo>
                    <a:pt x="2787" y="16710"/>
                  </a:lnTo>
                  <a:lnTo>
                    <a:pt x="2799" y="16665"/>
                  </a:lnTo>
                  <a:lnTo>
                    <a:pt x="2787" y="16608"/>
                  </a:lnTo>
                  <a:lnTo>
                    <a:pt x="2753" y="16551"/>
                  </a:lnTo>
                  <a:lnTo>
                    <a:pt x="2708" y="16517"/>
                  </a:lnTo>
                  <a:lnTo>
                    <a:pt x="2662" y="16494"/>
                  </a:lnTo>
                  <a:lnTo>
                    <a:pt x="2662" y="14174"/>
                  </a:lnTo>
                  <a:lnTo>
                    <a:pt x="2708" y="14162"/>
                  </a:lnTo>
                  <a:lnTo>
                    <a:pt x="2753" y="14140"/>
                  </a:lnTo>
                  <a:lnTo>
                    <a:pt x="2799" y="14117"/>
                  </a:lnTo>
                  <a:lnTo>
                    <a:pt x="2833" y="14083"/>
                  </a:lnTo>
                  <a:lnTo>
                    <a:pt x="2856" y="14049"/>
                  </a:lnTo>
                  <a:lnTo>
                    <a:pt x="2878" y="14003"/>
                  </a:lnTo>
                  <a:lnTo>
                    <a:pt x="2901" y="13958"/>
                  </a:lnTo>
                  <a:lnTo>
                    <a:pt x="2901" y="13901"/>
                  </a:lnTo>
                  <a:lnTo>
                    <a:pt x="2890" y="13844"/>
                  </a:lnTo>
                  <a:lnTo>
                    <a:pt x="2878" y="13798"/>
                  </a:lnTo>
                  <a:lnTo>
                    <a:pt x="4858" y="12649"/>
                  </a:lnTo>
                  <a:lnTo>
                    <a:pt x="4892" y="12684"/>
                  </a:lnTo>
                  <a:lnTo>
                    <a:pt x="4926" y="12706"/>
                  </a:lnTo>
                  <a:lnTo>
                    <a:pt x="4960" y="12729"/>
                  </a:lnTo>
                  <a:lnTo>
                    <a:pt x="5051" y="12729"/>
                  </a:lnTo>
                  <a:lnTo>
                    <a:pt x="5085" y="12706"/>
                  </a:lnTo>
                  <a:lnTo>
                    <a:pt x="5119" y="12684"/>
                  </a:lnTo>
                  <a:lnTo>
                    <a:pt x="5154" y="12649"/>
                  </a:lnTo>
                  <a:close/>
                  <a:moveTo>
                    <a:pt x="19373" y="12649"/>
                  </a:moveTo>
                  <a:lnTo>
                    <a:pt x="21409" y="13832"/>
                  </a:lnTo>
                  <a:lnTo>
                    <a:pt x="21409" y="13867"/>
                  </a:lnTo>
                  <a:lnTo>
                    <a:pt x="21398" y="13901"/>
                  </a:lnTo>
                  <a:lnTo>
                    <a:pt x="21409" y="13946"/>
                  </a:lnTo>
                  <a:lnTo>
                    <a:pt x="21409" y="13980"/>
                  </a:lnTo>
                  <a:lnTo>
                    <a:pt x="21454" y="14037"/>
                  </a:lnTo>
                  <a:lnTo>
                    <a:pt x="21511" y="14071"/>
                  </a:lnTo>
                  <a:lnTo>
                    <a:pt x="21580" y="14094"/>
                  </a:lnTo>
                  <a:lnTo>
                    <a:pt x="21580" y="16460"/>
                  </a:lnTo>
                  <a:lnTo>
                    <a:pt x="21534" y="16472"/>
                  </a:lnTo>
                  <a:lnTo>
                    <a:pt x="21500" y="16483"/>
                  </a:lnTo>
                  <a:lnTo>
                    <a:pt x="21443" y="16528"/>
                  </a:lnTo>
                  <a:lnTo>
                    <a:pt x="21420" y="16551"/>
                  </a:lnTo>
                  <a:lnTo>
                    <a:pt x="21409" y="16585"/>
                  </a:lnTo>
                  <a:lnTo>
                    <a:pt x="21398" y="16619"/>
                  </a:lnTo>
                  <a:lnTo>
                    <a:pt x="21386" y="16665"/>
                  </a:lnTo>
                  <a:lnTo>
                    <a:pt x="21398" y="16699"/>
                  </a:lnTo>
                  <a:lnTo>
                    <a:pt x="21409" y="16733"/>
                  </a:lnTo>
                  <a:lnTo>
                    <a:pt x="19407" y="17894"/>
                  </a:lnTo>
                  <a:lnTo>
                    <a:pt x="19373" y="17848"/>
                  </a:lnTo>
                  <a:lnTo>
                    <a:pt x="19327" y="17814"/>
                  </a:lnTo>
                  <a:lnTo>
                    <a:pt x="19282" y="17803"/>
                  </a:lnTo>
                  <a:lnTo>
                    <a:pt x="19225" y="17791"/>
                  </a:lnTo>
                  <a:lnTo>
                    <a:pt x="19168" y="17791"/>
                  </a:lnTo>
                  <a:lnTo>
                    <a:pt x="19123" y="17814"/>
                  </a:lnTo>
                  <a:lnTo>
                    <a:pt x="19077" y="17848"/>
                  </a:lnTo>
                  <a:lnTo>
                    <a:pt x="19043" y="17882"/>
                  </a:lnTo>
                  <a:lnTo>
                    <a:pt x="17052" y="16745"/>
                  </a:lnTo>
                  <a:lnTo>
                    <a:pt x="17064" y="16699"/>
                  </a:lnTo>
                  <a:lnTo>
                    <a:pt x="17075" y="16665"/>
                  </a:lnTo>
                  <a:lnTo>
                    <a:pt x="17064" y="16619"/>
                  </a:lnTo>
                  <a:lnTo>
                    <a:pt x="17052" y="16585"/>
                  </a:lnTo>
                  <a:lnTo>
                    <a:pt x="17041" y="16551"/>
                  </a:lnTo>
                  <a:lnTo>
                    <a:pt x="17018" y="16517"/>
                  </a:lnTo>
                  <a:lnTo>
                    <a:pt x="16984" y="16494"/>
                  </a:lnTo>
                  <a:lnTo>
                    <a:pt x="16950" y="16472"/>
                  </a:lnTo>
                  <a:lnTo>
                    <a:pt x="16916" y="16449"/>
                  </a:lnTo>
                  <a:lnTo>
                    <a:pt x="16882" y="16449"/>
                  </a:lnTo>
                  <a:lnTo>
                    <a:pt x="16882" y="14174"/>
                  </a:lnTo>
                  <a:lnTo>
                    <a:pt x="16927" y="14162"/>
                  </a:lnTo>
                  <a:lnTo>
                    <a:pt x="16973" y="14140"/>
                  </a:lnTo>
                  <a:lnTo>
                    <a:pt x="17018" y="14117"/>
                  </a:lnTo>
                  <a:lnTo>
                    <a:pt x="17052" y="14083"/>
                  </a:lnTo>
                  <a:lnTo>
                    <a:pt x="17086" y="14049"/>
                  </a:lnTo>
                  <a:lnTo>
                    <a:pt x="17109" y="14003"/>
                  </a:lnTo>
                  <a:lnTo>
                    <a:pt x="17120" y="13958"/>
                  </a:lnTo>
                  <a:lnTo>
                    <a:pt x="17120" y="13901"/>
                  </a:lnTo>
                  <a:lnTo>
                    <a:pt x="17120" y="13844"/>
                  </a:lnTo>
                  <a:lnTo>
                    <a:pt x="17098" y="13798"/>
                  </a:lnTo>
                  <a:lnTo>
                    <a:pt x="19077" y="12661"/>
                  </a:lnTo>
                  <a:lnTo>
                    <a:pt x="19100" y="12695"/>
                  </a:lnTo>
                  <a:lnTo>
                    <a:pt x="19134" y="12718"/>
                  </a:lnTo>
                  <a:lnTo>
                    <a:pt x="19179" y="12729"/>
                  </a:lnTo>
                  <a:lnTo>
                    <a:pt x="19225" y="12740"/>
                  </a:lnTo>
                  <a:lnTo>
                    <a:pt x="19270" y="12729"/>
                  </a:lnTo>
                  <a:lnTo>
                    <a:pt x="19305" y="12718"/>
                  </a:lnTo>
                  <a:lnTo>
                    <a:pt x="19350" y="12684"/>
                  </a:lnTo>
                  <a:lnTo>
                    <a:pt x="19373" y="12649"/>
                  </a:lnTo>
                  <a:close/>
                  <a:moveTo>
                    <a:pt x="26539" y="16790"/>
                  </a:moveTo>
                  <a:lnTo>
                    <a:pt x="28541" y="17950"/>
                  </a:lnTo>
                  <a:lnTo>
                    <a:pt x="28530" y="18007"/>
                  </a:lnTo>
                  <a:lnTo>
                    <a:pt x="28541" y="18076"/>
                  </a:lnTo>
                  <a:lnTo>
                    <a:pt x="28575" y="18121"/>
                  </a:lnTo>
                  <a:lnTo>
                    <a:pt x="28621" y="18167"/>
                  </a:lnTo>
                  <a:lnTo>
                    <a:pt x="28689" y="18178"/>
                  </a:lnTo>
                  <a:lnTo>
                    <a:pt x="28689" y="20533"/>
                  </a:lnTo>
                  <a:lnTo>
                    <a:pt x="28644" y="20544"/>
                  </a:lnTo>
                  <a:lnTo>
                    <a:pt x="28598" y="20555"/>
                  </a:lnTo>
                  <a:lnTo>
                    <a:pt x="28564" y="20578"/>
                  </a:lnTo>
                  <a:lnTo>
                    <a:pt x="28530" y="20601"/>
                  </a:lnTo>
                  <a:lnTo>
                    <a:pt x="28507" y="20635"/>
                  </a:lnTo>
                  <a:lnTo>
                    <a:pt x="28484" y="20680"/>
                  </a:lnTo>
                  <a:lnTo>
                    <a:pt x="28473" y="20726"/>
                  </a:lnTo>
                  <a:lnTo>
                    <a:pt x="28462" y="20771"/>
                  </a:lnTo>
                  <a:lnTo>
                    <a:pt x="28473" y="20817"/>
                  </a:lnTo>
                  <a:lnTo>
                    <a:pt x="28484" y="20862"/>
                  </a:lnTo>
                  <a:lnTo>
                    <a:pt x="26551" y="21977"/>
                  </a:lnTo>
                  <a:lnTo>
                    <a:pt x="26505" y="21932"/>
                  </a:lnTo>
                  <a:lnTo>
                    <a:pt x="26460" y="21898"/>
                  </a:lnTo>
                  <a:lnTo>
                    <a:pt x="26403" y="21875"/>
                  </a:lnTo>
                  <a:lnTo>
                    <a:pt x="26335" y="21864"/>
                  </a:lnTo>
                  <a:lnTo>
                    <a:pt x="26266" y="21875"/>
                  </a:lnTo>
                  <a:lnTo>
                    <a:pt x="26209" y="21898"/>
                  </a:lnTo>
                  <a:lnTo>
                    <a:pt x="26164" y="21932"/>
                  </a:lnTo>
                  <a:lnTo>
                    <a:pt x="26118" y="21977"/>
                  </a:lnTo>
                  <a:lnTo>
                    <a:pt x="24207" y="20874"/>
                  </a:lnTo>
                  <a:lnTo>
                    <a:pt x="24219" y="20817"/>
                  </a:lnTo>
                  <a:lnTo>
                    <a:pt x="24230" y="20771"/>
                  </a:lnTo>
                  <a:lnTo>
                    <a:pt x="24219" y="20715"/>
                  </a:lnTo>
                  <a:lnTo>
                    <a:pt x="24207" y="20669"/>
                  </a:lnTo>
                  <a:lnTo>
                    <a:pt x="24185" y="20624"/>
                  </a:lnTo>
                  <a:lnTo>
                    <a:pt x="24162" y="20589"/>
                  </a:lnTo>
                  <a:lnTo>
                    <a:pt x="24128" y="20555"/>
                  </a:lnTo>
                  <a:lnTo>
                    <a:pt x="24082" y="20533"/>
                  </a:lnTo>
                  <a:lnTo>
                    <a:pt x="24037" y="20510"/>
                  </a:lnTo>
                  <a:lnTo>
                    <a:pt x="23991" y="20510"/>
                  </a:lnTo>
                  <a:lnTo>
                    <a:pt x="23991" y="18258"/>
                  </a:lnTo>
                  <a:lnTo>
                    <a:pt x="24037" y="18246"/>
                  </a:lnTo>
                  <a:lnTo>
                    <a:pt x="24082" y="18235"/>
                  </a:lnTo>
                  <a:lnTo>
                    <a:pt x="24116" y="18201"/>
                  </a:lnTo>
                  <a:lnTo>
                    <a:pt x="24150" y="18178"/>
                  </a:lnTo>
                  <a:lnTo>
                    <a:pt x="24173" y="18144"/>
                  </a:lnTo>
                  <a:lnTo>
                    <a:pt x="24196" y="18098"/>
                  </a:lnTo>
                  <a:lnTo>
                    <a:pt x="24207" y="18053"/>
                  </a:lnTo>
                  <a:lnTo>
                    <a:pt x="24207" y="18007"/>
                  </a:lnTo>
                  <a:lnTo>
                    <a:pt x="24207" y="17962"/>
                  </a:lnTo>
                  <a:lnTo>
                    <a:pt x="24196" y="17916"/>
                  </a:lnTo>
                  <a:lnTo>
                    <a:pt x="26130" y="16801"/>
                  </a:lnTo>
                  <a:lnTo>
                    <a:pt x="26164" y="16847"/>
                  </a:lnTo>
                  <a:lnTo>
                    <a:pt x="26209" y="16881"/>
                  </a:lnTo>
                  <a:lnTo>
                    <a:pt x="26266" y="16904"/>
                  </a:lnTo>
                  <a:lnTo>
                    <a:pt x="26335" y="16915"/>
                  </a:lnTo>
                  <a:lnTo>
                    <a:pt x="26403" y="16904"/>
                  </a:lnTo>
                  <a:lnTo>
                    <a:pt x="26460" y="16881"/>
                  </a:lnTo>
                  <a:lnTo>
                    <a:pt x="26505" y="16847"/>
                  </a:lnTo>
                  <a:lnTo>
                    <a:pt x="26539" y="16790"/>
                  </a:lnTo>
                  <a:close/>
                  <a:moveTo>
                    <a:pt x="17041" y="16779"/>
                  </a:moveTo>
                  <a:lnTo>
                    <a:pt x="19020" y="17928"/>
                  </a:lnTo>
                  <a:lnTo>
                    <a:pt x="19009" y="17962"/>
                  </a:lnTo>
                  <a:lnTo>
                    <a:pt x="19009" y="18007"/>
                  </a:lnTo>
                  <a:lnTo>
                    <a:pt x="19009" y="18053"/>
                  </a:lnTo>
                  <a:lnTo>
                    <a:pt x="19020" y="18087"/>
                  </a:lnTo>
                  <a:lnTo>
                    <a:pt x="19043" y="18132"/>
                  </a:lnTo>
                  <a:lnTo>
                    <a:pt x="19066" y="18155"/>
                  </a:lnTo>
                  <a:lnTo>
                    <a:pt x="19088" y="18189"/>
                  </a:lnTo>
                  <a:lnTo>
                    <a:pt x="19123" y="18212"/>
                  </a:lnTo>
                  <a:lnTo>
                    <a:pt x="19168" y="18223"/>
                  </a:lnTo>
                  <a:lnTo>
                    <a:pt x="19202" y="18223"/>
                  </a:lnTo>
                  <a:lnTo>
                    <a:pt x="19202" y="20589"/>
                  </a:lnTo>
                  <a:lnTo>
                    <a:pt x="19145" y="20612"/>
                  </a:lnTo>
                  <a:lnTo>
                    <a:pt x="19088" y="20646"/>
                  </a:lnTo>
                  <a:lnTo>
                    <a:pt x="19054" y="20703"/>
                  </a:lnTo>
                  <a:lnTo>
                    <a:pt x="19043" y="20771"/>
                  </a:lnTo>
                  <a:lnTo>
                    <a:pt x="19054" y="20828"/>
                  </a:lnTo>
                  <a:lnTo>
                    <a:pt x="17041" y="21989"/>
                  </a:lnTo>
                  <a:lnTo>
                    <a:pt x="17007" y="21955"/>
                  </a:lnTo>
                  <a:lnTo>
                    <a:pt x="16961" y="21920"/>
                  </a:lnTo>
                  <a:lnTo>
                    <a:pt x="16916" y="21898"/>
                  </a:lnTo>
                  <a:lnTo>
                    <a:pt x="16859" y="21886"/>
                  </a:lnTo>
                  <a:lnTo>
                    <a:pt x="16802" y="21898"/>
                  </a:lnTo>
                  <a:lnTo>
                    <a:pt x="16745" y="21920"/>
                  </a:lnTo>
                  <a:lnTo>
                    <a:pt x="16700" y="21943"/>
                  </a:lnTo>
                  <a:lnTo>
                    <a:pt x="16665" y="21989"/>
                  </a:lnTo>
                  <a:lnTo>
                    <a:pt x="14686" y="20851"/>
                  </a:lnTo>
                  <a:lnTo>
                    <a:pt x="14697" y="20806"/>
                  </a:lnTo>
                  <a:lnTo>
                    <a:pt x="14697" y="20771"/>
                  </a:lnTo>
                  <a:lnTo>
                    <a:pt x="14697" y="20726"/>
                  </a:lnTo>
                  <a:lnTo>
                    <a:pt x="14686" y="20692"/>
                  </a:lnTo>
                  <a:lnTo>
                    <a:pt x="14675" y="20658"/>
                  </a:lnTo>
                  <a:lnTo>
                    <a:pt x="14652" y="20624"/>
                  </a:lnTo>
                  <a:lnTo>
                    <a:pt x="14618" y="20601"/>
                  </a:lnTo>
                  <a:lnTo>
                    <a:pt x="14584" y="20578"/>
                  </a:lnTo>
                  <a:lnTo>
                    <a:pt x="14550" y="20555"/>
                  </a:lnTo>
                  <a:lnTo>
                    <a:pt x="14504" y="20555"/>
                  </a:lnTo>
                  <a:lnTo>
                    <a:pt x="14504" y="18178"/>
                  </a:lnTo>
                  <a:lnTo>
                    <a:pt x="14572" y="18167"/>
                  </a:lnTo>
                  <a:lnTo>
                    <a:pt x="14618" y="18121"/>
                  </a:lnTo>
                  <a:lnTo>
                    <a:pt x="14652" y="18076"/>
                  </a:lnTo>
                  <a:lnTo>
                    <a:pt x="14663" y="18007"/>
                  </a:lnTo>
                  <a:lnTo>
                    <a:pt x="14652" y="17950"/>
                  </a:lnTo>
                  <a:lnTo>
                    <a:pt x="16677" y="16779"/>
                  </a:lnTo>
                  <a:lnTo>
                    <a:pt x="16711" y="16824"/>
                  </a:lnTo>
                  <a:lnTo>
                    <a:pt x="16745" y="16858"/>
                  </a:lnTo>
                  <a:lnTo>
                    <a:pt x="16802" y="16870"/>
                  </a:lnTo>
                  <a:lnTo>
                    <a:pt x="16859" y="16881"/>
                  </a:lnTo>
                  <a:lnTo>
                    <a:pt x="16904" y="16870"/>
                  </a:lnTo>
                  <a:lnTo>
                    <a:pt x="16961" y="16858"/>
                  </a:lnTo>
                  <a:lnTo>
                    <a:pt x="17007" y="16824"/>
                  </a:lnTo>
                  <a:lnTo>
                    <a:pt x="17041" y="16779"/>
                  </a:lnTo>
                  <a:close/>
                  <a:moveTo>
                    <a:pt x="12275" y="16767"/>
                  </a:moveTo>
                  <a:lnTo>
                    <a:pt x="14322" y="17950"/>
                  </a:lnTo>
                  <a:lnTo>
                    <a:pt x="14311" y="18007"/>
                  </a:lnTo>
                  <a:lnTo>
                    <a:pt x="14322" y="18076"/>
                  </a:lnTo>
                  <a:lnTo>
                    <a:pt x="14356" y="18132"/>
                  </a:lnTo>
                  <a:lnTo>
                    <a:pt x="14402" y="18167"/>
                  </a:lnTo>
                  <a:lnTo>
                    <a:pt x="14459" y="18189"/>
                  </a:lnTo>
                  <a:lnTo>
                    <a:pt x="14459" y="20555"/>
                  </a:lnTo>
                  <a:lnTo>
                    <a:pt x="14424" y="20555"/>
                  </a:lnTo>
                  <a:lnTo>
                    <a:pt x="14390" y="20578"/>
                  </a:lnTo>
                  <a:lnTo>
                    <a:pt x="14356" y="20589"/>
                  </a:lnTo>
                  <a:lnTo>
                    <a:pt x="14322" y="20624"/>
                  </a:lnTo>
                  <a:lnTo>
                    <a:pt x="14299" y="20646"/>
                  </a:lnTo>
                  <a:lnTo>
                    <a:pt x="14277" y="20692"/>
                  </a:lnTo>
                  <a:lnTo>
                    <a:pt x="14265" y="20726"/>
                  </a:lnTo>
                  <a:lnTo>
                    <a:pt x="14265" y="20771"/>
                  </a:lnTo>
                  <a:lnTo>
                    <a:pt x="14265" y="20806"/>
                  </a:lnTo>
                  <a:lnTo>
                    <a:pt x="14277" y="20851"/>
                  </a:lnTo>
                  <a:lnTo>
                    <a:pt x="12252" y="22023"/>
                  </a:lnTo>
                  <a:lnTo>
                    <a:pt x="12229" y="21989"/>
                  </a:lnTo>
                  <a:lnTo>
                    <a:pt x="12195" y="21966"/>
                  </a:lnTo>
                  <a:lnTo>
                    <a:pt x="12161" y="21955"/>
                  </a:lnTo>
                  <a:lnTo>
                    <a:pt x="12115" y="21943"/>
                  </a:lnTo>
                  <a:lnTo>
                    <a:pt x="12070" y="21955"/>
                  </a:lnTo>
                  <a:lnTo>
                    <a:pt x="12036" y="21966"/>
                  </a:lnTo>
                  <a:lnTo>
                    <a:pt x="12002" y="21989"/>
                  </a:lnTo>
                  <a:lnTo>
                    <a:pt x="11979" y="22023"/>
                  </a:lnTo>
                  <a:lnTo>
                    <a:pt x="9977" y="20862"/>
                  </a:lnTo>
                  <a:lnTo>
                    <a:pt x="9988" y="20817"/>
                  </a:lnTo>
                  <a:lnTo>
                    <a:pt x="9988" y="20771"/>
                  </a:lnTo>
                  <a:lnTo>
                    <a:pt x="9988" y="20715"/>
                  </a:lnTo>
                  <a:lnTo>
                    <a:pt x="9977" y="20680"/>
                  </a:lnTo>
                  <a:lnTo>
                    <a:pt x="9954" y="20635"/>
                  </a:lnTo>
                  <a:lnTo>
                    <a:pt x="9931" y="20601"/>
                  </a:lnTo>
                  <a:lnTo>
                    <a:pt x="9897" y="20567"/>
                  </a:lnTo>
                  <a:lnTo>
                    <a:pt x="9852" y="20544"/>
                  </a:lnTo>
                  <a:lnTo>
                    <a:pt x="9817" y="20533"/>
                  </a:lnTo>
                  <a:lnTo>
                    <a:pt x="9772" y="20521"/>
                  </a:lnTo>
                  <a:lnTo>
                    <a:pt x="9772" y="18189"/>
                  </a:lnTo>
                  <a:lnTo>
                    <a:pt x="9829" y="18167"/>
                  </a:lnTo>
                  <a:lnTo>
                    <a:pt x="9874" y="18132"/>
                  </a:lnTo>
                  <a:lnTo>
                    <a:pt x="9908" y="18076"/>
                  </a:lnTo>
                  <a:lnTo>
                    <a:pt x="9920" y="18007"/>
                  </a:lnTo>
                  <a:lnTo>
                    <a:pt x="9908" y="17950"/>
                  </a:lnTo>
                  <a:lnTo>
                    <a:pt x="11956" y="16767"/>
                  </a:lnTo>
                  <a:lnTo>
                    <a:pt x="11990" y="16801"/>
                  </a:lnTo>
                  <a:lnTo>
                    <a:pt x="12024" y="16824"/>
                  </a:lnTo>
                  <a:lnTo>
                    <a:pt x="12070" y="16847"/>
                  </a:lnTo>
                  <a:lnTo>
                    <a:pt x="12161" y="16847"/>
                  </a:lnTo>
                  <a:lnTo>
                    <a:pt x="12206" y="16824"/>
                  </a:lnTo>
                  <a:lnTo>
                    <a:pt x="12240" y="16801"/>
                  </a:lnTo>
                  <a:lnTo>
                    <a:pt x="12275" y="16767"/>
                  </a:lnTo>
                  <a:close/>
                  <a:moveTo>
                    <a:pt x="16859" y="0"/>
                  </a:moveTo>
                  <a:lnTo>
                    <a:pt x="16802" y="11"/>
                  </a:lnTo>
                  <a:lnTo>
                    <a:pt x="16756" y="23"/>
                  </a:lnTo>
                  <a:lnTo>
                    <a:pt x="16722" y="46"/>
                  </a:lnTo>
                  <a:lnTo>
                    <a:pt x="16688" y="68"/>
                  </a:lnTo>
                  <a:lnTo>
                    <a:pt x="16654" y="102"/>
                  </a:lnTo>
                  <a:lnTo>
                    <a:pt x="16631" y="148"/>
                  </a:lnTo>
                  <a:lnTo>
                    <a:pt x="16620" y="193"/>
                  </a:lnTo>
                  <a:lnTo>
                    <a:pt x="16620" y="239"/>
                  </a:lnTo>
                  <a:lnTo>
                    <a:pt x="16620" y="284"/>
                  </a:lnTo>
                  <a:lnTo>
                    <a:pt x="16631" y="330"/>
                  </a:lnTo>
                  <a:lnTo>
                    <a:pt x="14686" y="1456"/>
                  </a:lnTo>
                  <a:lnTo>
                    <a:pt x="14652" y="1411"/>
                  </a:lnTo>
                  <a:lnTo>
                    <a:pt x="14606" y="1376"/>
                  </a:lnTo>
                  <a:lnTo>
                    <a:pt x="14550" y="1354"/>
                  </a:lnTo>
                  <a:lnTo>
                    <a:pt x="14481" y="1342"/>
                  </a:lnTo>
                  <a:lnTo>
                    <a:pt x="14424" y="1354"/>
                  </a:lnTo>
                  <a:lnTo>
                    <a:pt x="14368" y="1376"/>
                  </a:lnTo>
                  <a:lnTo>
                    <a:pt x="14322" y="1411"/>
                  </a:lnTo>
                  <a:lnTo>
                    <a:pt x="14277" y="1445"/>
                  </a:lnTo>
                  <a:lnTo>
                    <a:pt x="12331" y="319"/>
                  </a:lnTo>
                  <a:lnTo>
                    <a:pt x="12331" y="284"/>
                  </a:lnTo>
                  <a:lnTo>
                    <a:pt x="12343" y="239"/>
                  </a:lnTo>
                  <a:lnTo>
                    <a:pt x="12331" y="193"/>
                  </a:lnTo>
                  <a:lnTo>
                    <a:pt x="12320" y="148"/>
                  </a:lnTo>
                  <a:lnTo>
                    <a:pt x="12297" y="114"/>
                  </a:lnTo>
                  <a:lnTo>
                    <a:pt x="12275" y="80"/>
                  </a:lnTo>
                  <a:lnTo>
                    <a:pt x="12240" y="57"/>
                  </a:lnTo>
                  <a:lnTo>
                    <a:pt x="12206" y="34"/>
                  </a:lnTo>
                  <a:lnTo>
                    <a:pt x="12161" y="23"/>
                  </a:lnTo>
                  <a:lnTo>
                    <a:pt x="12115" y="11"/>
                  </a:lnTo>
                  <a:lnTo>
                    <a:pt x="12070" y="23"/>
                  </a:lnTo>
                  <a:lnTo>
                    <a:pt x="12024" y="34"/>
                  </a:lnTo>
                  <a:lnTo>
                    <a:pt x="11990" y="57"/>
                  </a:lnTo>
                  <a:lnTo>
                    <a:pt x="11956" y="80"/>
                  </a:lnTo>
                  <a:lnTo>
                    <a:pt x="11922" y="114"/>
                  </a:lnTo>
                  <a:lnTo>
                    <a:pt x="11899" y="148"/>
                  </a:lnTo>
                  <a:lnTo>
                    <a:pt x="11888" y="193"/>
                  </a:lnTo>
                  <a:lnTo>
                    <a:pt x="11888" y="239"/>
                  </a:lnTo>
                  <a:lnTo>
                    <a:pt x="11888" y="284"/>
                  </a:lnTo>
                  <a:lnTo>
                    <a:pt x="11899" y="319"/>
                  </a:lnTo>
                  <a:lnTo>
                    <a:pt x="9897" y="1479"/>
                  </a:lnTo>
                  <a:lnTo>
                    <a:pt x="9863" y="1445"/>
                  </a:lnTo>
                  <a:lnTo>
                    <a:pt x="9829" y="1422"/>
                  </a:lnTo>
                  <a:lnTo>
                    <a:pt x="9795" y="1411"/>
                  </a:lnTo>
                  <a:lnTo>
                    <a:pt x="9749" y="1399"/>
                  </a:lnTo>
                  <a:lnTo>
                    <a:pt x="9704" y="1399"/>
                  </a:lnTo>
                  <a:lnTo>
                    <a:pt x="9670" y="1411"/>
                  </a:lnTo>
                  <a:lnTo>
                    <a:pt x="9635" y="1433"/>
                  </a:lnTo>
                  <a:lnTo>
                    <a:pt x="9613" y="1456"/>
                  </a:lnTo>
                  <a:lnTo>
                    <a:pt x="9590" y="1479"/>
                  </a:lnTo>
                  <a:lnTo>
                    <a:pt x="9567" y="1513"/>
                  </a:lnTo>
                  <a:lnTo>
                    <a:pt x="9556" y="1547"/>
                  </a:lnTo>
                  <a:lnTo>
                    <a:pt x="9556" y="1593"/>
                  </a:lnTo>
                  <a:lnTo>
                    <a:pt x="9567" y="1661"/>
                  </a:lnTo>
                  <a:lnTo>
                    <a:pt x="9601" y="1718"/>
                  </a:lnTo>
                  <a:lnTo>
                    <a:pt x="9658" y="1752"/>
                  </a:lnTo>
                  <a:lnTo>
                    <a:pt x="9726" y="1775"/>
                  </a:lnTo>
                  <a:lnTo>
                    <a:pt x="9726" y="4095"/>
                  </a:lnTo>
                  <a:lnTo>
                    <a:pt x="9670" y="4095"/>
                  </a:lnTo>
                  <a:lnTo>
                    <a:pt x="9624" y="4118"/>
                  </a:lnTo>
                  <a:lnTo>
                    <a:pt x="9590" y="4141"/>
                  </a:lnTo>
                  <a:lnTo>
                    <a:pt x="9556" y="4175"/>
                  </a:lnTo>
                  <a:lnTo>
                    <a:pt x="9522" y="4209"/>
                  </a:lnTo>
                  <a:lnTo>
                    <a:pt x="9499" y="4254"/>
                  </a:lnTo>
                  <a:lnTo>
                    <a:pt x="9488" y="4300"/>
                  </a:lnTo>
                  <a:lnTo>
                    <a:pt x="9488" y="4345"/>
                  </a:lnTo>
                  <a:lnTo>
                    <a:pt x="9488" y="4402"/>
                  </a:lnTo>
                  <a:lnTo>
                    <a:pt x="9510" y="4448"/>
                  </a:lnTo>
                  <a:lnTo>
                    <a:pt x="9533" y="4493"/>
                  </a:lnTo>
                  <a:lnTo>
                    <a:pt x="9556" y="4527"/>
                  </a:lnTo>
                  <a:lnTo>
                    <a:pt x="9601" y="4562"/>
                  </a:lnTo>
                  <a:lnTo>
                    <a:pt x="9647" y="4584"/>
                  </a:lnTo>
                  <a:lnTo>
                    <a:pt x="9692" y="4596"/>
                  </a:lnTo>
                  <a:lnTo>
                    <a:pt x="9749" y="4607"/>
                  </a:lnTo>
                  <a:lnTo>
                    <a:pt x="9806" y="4596"/>
                  </a:lnTo>
                  <a:lnTo>
                    <a:pt x="9874" y="4573"/>
                  </a:lnTo>
                  <a:lnTo>
                    <a:pt x="9920" y="4539"/>
                  </a:lnTo>
                  <a:lnTo>
                    <a:pt x="9965" y="4482"/>
                  </a:lnTo>
                  <a:lnTo>
                    <a:pt x="11922" y="5619"/>
                  </a:lnTo>
                  <a:lnTo>
                    <a:pt x="11911" y="5654"/>
                  </a:lnTo>
                  <a:lnTo>
                    <a:pt x="11899" y="5699"/>
                  </a:lnTo>
                  <a:lnTo>
                    <a:pt x="11911" y="5733"/>
                  </a:lnTo>
                  <a:lnTo>
                    <a:pt x="11922" y="5779"/>
                  </a:lnTo>
                  <a:lnTo>
                    <a:pt x="11945" y="5813"/>
                  </a:lnTo>
                  <a:lnTo>
                    <a:pt x="11967" y="5847"/>
                  </a:lnTo>
                  <a:lnTo>
                    <a:pt x="12002" y="5870"/>
                  </a:lnTo>
                  <a:lnTo>
                    <a:pt x="12036" y="5892"/>
                  </a:lnTo>
                  <a:lnTo>
                    <a:pt x="12070" y="5904"/>
                  </a:lnTo>
                  <a:lnTo>
                    <a:pt x="12161" y="5904"/>
                  </a:lnTo>
                  <a:lnTo>
                    <a:pt x="12195" y="5892"/>
                  </a:lnTo>
                  <a:lnTo>
                    <a:pt x="12229" y="5870"/>
                  </a:lnTo>
                  <a:lnTo>
                    <a:pt x="12263" y="5847"/>
                  </a:lnTo>
                  <a:lnTo>
                    <a:pt x="12286" y="5813"/>
                  </a:lnTo>
                  <a:lnTo>
                    <a:pt x="12309" y="5779"/>
                  </a:lnTo>
                  <a:lnTo>
                    <a:pt x="12320" y="5733"/>
                  </a:lnTo>
                  <a:lnTo>
                    <a:pt x="12320" y="5699"/>
                  </a:lnTo>
                  <a:lnTo>
                    <a:pt x="12320" y="5654"/>
                  </a:lnTo>
                  <a:lnTo>
                    <a:pt x="12309" y="5619"/>
                  </a:lnTo>
                  <a:lnTo>
                    <a:pt x="14299" y="4459"/>
                  </a:lnTo>
                  <a:lnTo>
                    <a:pt x="14333" y="4505"/>
                  </a:lnTo>
                  <a:lnTo>
                    <a:pt x="14379" y="4539"/>
                  </a:lnTo>
                  <a:lnTo>
                    <a:pt x="14424" y="4550"/>
                  </a:lnTo>
                  <a:lnTo>
                    <a:pt x="14481" y="4562"/>
                  </a:lnTo>
                  <a:lnTo>
                    <a:pt x="14538" y="4550"/>
                  </a:lnTo>
                  <a:lnTo>
                    <a:pt x="14584" y="4539"/>
                  </a:lnTo>
                  <a:lnTo>
                    <a:pt x="14629" y="4505"/>
                  </a:lnTo>
                  <a:lnTo>
                    <a:pt x="14663" y="4459"/>
                  </a:lnTo>
                  <a:lnTo>
                    <a:pt x="16631" y="5597"/>
                  </a:lnTo>
                  <a:lnTo>
                    <a:pt x="16620" y="5642"/>
                  </a:lnTo>
                  <a:lnTo>
                    <a:pt x="16609" y="5699"/>
                  </a:lnTo>
                  <a:lnTo>
                    <a:pt x="16620" y="5745"/>
                  </a:lnTo>
                  <a:lnTo>
                    <a:pt x="16631" y="5779"/>
                  </a:lnTo>
                  <a:lnTo>
                    <a:pt x="16654" y="5824"/>
                  </a:lnTo>
                  <a:lnTo>
                    <a:pt x="16677" y="5858"/>
                  </a:lnTo>
                  <a:lnTo>
                    <a:pt x="16711" y="5892"/>
                  </a:lnTo>
                  <a:lnTo>
                    <a:pt x="16745" y="5915"/>
                  </a:lnTo>
                  <a:lnTo>
                    <a:pt x="16791" y="5927"/>
                  </a:lnTo>
                  <a:lnTo>
                    <a:pt x="16836" y="5938"/>
                  </a:lnTo>
                  <a:lnTo>
                    <a:pt x="16836" y="8247"/>
                  </a:lnTo>
                  <a:lnTo>
                    <a:pt x="16791" y="8247"/>
                  </a:lnTo>
                  <a:lnTo>
                    <a:pt x="16756" y="8270"/>
                  </a:lnTo>
                  <a:lnTo>
                    <a:pt x="16722" y="8281"/>
                  </a:lnTo>
                  <a:lnTo>
                    <a:pt x="16700" y="8315"/>
                  </a:lnTo>
                  <a:lnTo>
                    <a:pt x="16677" y="8338"/>
                  </a:lnTo>
                  <a:lnTo>
                    <a:pt x="16654" y="8372"/>
                  </a:lnTo>
                  <a:lnTo>
                    <a:pt x="16643" y="8406"/>
                  </a:lnTo>
                  <a:lnTo>
                    <a:pt x="16643" y="8452"/>
                  </a:lnTo>
                  <a:lnTo>
                    <a:pt x="16643" y="8486"/>
                  </a:lnTo>
                  <a:lnTo>
                    <a:pt x="16654" y="8532"/>
                  </a:lnTo>
                  <a:lnTo>
                    <a:pt x="14652" y="9692"/>
                  </a:lnTo>
                  <a:lnTo>
                    <a:pt x="14618" y="9646"/>
                  </a:lnTo>
                  <a:lnTo>
                    <a:pt x="14584" y="9624"/>
                  </a:lnTo>
                  <a:lnTo>
                    <a:pt x="14538" y="9601"/>
                  </a:lnTo>
                  <a:lnTo>
                    <a:pt x="14447" y="9601"/>
                  </a:lnTo>
                  <a:lnTo>
                    <a:pt x="14402" y="9612"/>
                  </a:lnTo>
                  <a:lnTo>
                    <a:pt x="14368" y="9635"/>
                  </a:lnTo>
                  <a:lnTo>
                    <a:pt x="14345" y="9658"/>
                  </a:lnTo>
                  <a:lnTo>
                    <a:pt x="14322" y="9692"/>
                  </a:lnTo>
                  <a:lnTo>
                    <a:pt x="14299" y="9726"/>
                  </a:lnTo>
                  <a:lnTo>
                    <a:pt x="14288" y="9760"/>
                  </a:lnTo>
                  <a:lnTo>
                    <a:pt x="14288" y="9806"/>
                  </a:lnTo>
                  <a:lnTo>
                    <a:pt x="14288" y="9840"/>
                  </a:lnTo>
                  <a:lnTo>
                    <a:pt x="14299" y="9874"/>
                  </a:lnTo>
                  <a:lnTo>
                    <a:pt x="14333" y="9931"/>
                  </a:lnTo>
                  <a:lnTo>
                    <a:pt x="14390" y="9976"/>
                  </a:lnTo>
                  <a:lnTo>
                    <a:pt x="14424" y="9988"/>
                  </a:lnTo>
                  <a:lnTo>
                    <a:pt x="14459" y="9999"/>
                  </a:lnTo>
                  <a:lnTo>
                    <a:pt x="14459" y="12285"/>
                  </a:lnTo>
                  <a:lnTo>
                    <a:pt x="14413" y="12297"/>
                  </a:lnTo>
                  <a:lnTo>
                    <a:pt x="14368" y="12320"/>
                  </a:lnTo>
                  <a:lnTo>
                    <a:pt x="14322" y="12342"/>
                  </a:lnTo>
                  <a:lnTo>
                    <a:pt x="14288" y="12376"/>
                  </a:lnTo>
                  <a:lnTo>
                    <a:pt x="14254" y="12411"/>
                  </a:lnTo>
                  <a:lnTo>
                    <a:pt x="14231" y="12456"/>
                  </a:lnTo>
                  <a:lnTo>
                    <a:pt x="14220" y="12502"/>
                  </a:lnTo>
                  <a:lnTo>
                    <a:pt x="14220" y="12558"/>
                  </a:lnTo>
                  <a:lnTo>
                    <a:pt x="14220" y="12615"/>
                  </a:lnTo>
                  <a:lnTo>
                    <a:pt x="14242" y="12661"/>
                  </a:lnTo>
                  <a:lnTo>
                    <a:pt x="14265" y="12706"/>
                  </a:lnTo>
                  <a:lnTo>
                    <a:pt x="14299" y="12752"/>
                  </a:lnTo>
                  <a:lnTo>
                    <a:pt x="14333" y="12775"/>
                  </a:lnTo>
                  <a:lnTo>
                    <a:pt x="14379" y="12809"/>
                  </a:lnTo>
                  <a:lnTo>
                    <a:pt x="14424" y="12820"/>
                  </a:lnTo>
                  <a:lnTo>
                    <a:pt x="14550" y="12820"/>
                  </a:lnTo>
                  <a:lnTo>
                    <a:pt x="14618" y="12786"/>
                  </a:lnTo>
                  <a:lnTo>
                    <a:pt x="14663" y="12752"/>
                  </a:lnTo>
                  <a:lnTo>
                    <a:pt x="14709" y="12695"/>
                  </a:lnTo>
                  <a:lnTo>
                    <a:pt x="16609" y="13798"/>
                  </a:lnTo>
                  <a:lnTo>
                    <a:pt x="16586" y="13844"/>
                  </a:lnTo>
                  <a:lnTo>
                    <a:pt x="16586" y="13901"/>
                  </a:lnTo>
                  <a:lnTo>
                    <a:pt x="16586" y="13958"/>
                  </a:lnTo>
                  <a:lnTo>
                    <a:pt x="16609" y="14003"/>
                  </a:lnTo>
                  <a:lnTo>
                    <a:pt x="16631" y="14049"/>
                  </a:lnTo>
                  <a:lnTo>
                    <a:pt x="16654" y="14094"/>
                  </a:lnTo>
                  <a:lnTo>
                    <a:pt x="16688" y="14117"/>
                  </a:lnTo>
                  <a:lnTo>
                    <a:pt x="16734" y="14151"/>
                  </a:lnTo>
                  <a:lnTo>
                    <a:pt x="16779" y="14162"/>
                  </a:lnTo>
                  <a:lnTo>
                    <a:pt x="16836" y="14174"/>
                  </a:lnTo>
                  <a:lnTo>
                    <a:pt x="16836" y="16449"/>
                  </a:lnTo>
                  <a:lnTo>
                    <a:pt x="16791" y="16449"/>
                  </a:lnTo>
                  <a:lnTo>
                    <a:pt x="16756" y="16472"/>
                  </a:lnTo>
                  <a:lnTo>
                    <a:pt x="16722" y="16483"/>
                  </a:lnTo>
                  <a:lnTo>
                    <a:pt x="16688" y="16517"/>
                  </a:lnTo>
                  <a:lnTo>
                    <a:pt x="16665" y="16551"/>
                  </a:lnTo>
                  <a:lnTo>
                    <a:pt x="16654" y="16585"/>
                  </a:lnTo>
                  <a:lnTo>
                    <a:pt x="16643" y="16619"/>
                  </a:lnTo>
                  <a:lnTo>
                    <a:pt x="16631" y="16665"/>
                  </a:lnTo>
                  <a:lnTo>
                    <a:pt x="16643" y="16699"/>
                  </a:lnTo>
                  <a:lnTo>
                    <a:pt x="16654" y="16745"/>
                  </a:lnTo>
                  <a:lnTo>
                    <a:pt x="14629" y="17916"/>
                  </a:lnTo>
                  <a:lnTo>
                    <a:pt x="14606" y="17882"/>
                  </a:lnTo>
                  <a:lnTo>
                    <a:pt x="14572" y="17859"/>
                  </a:lnTo>
                  <a:lnTo>
                    <a:pt x="14527" y="17837"/>
                  </a:lnTo>
                  <a:lnTo>
                    <a:pt x="14436" y="17837"/>
                  </a:lnTo>
                  <a:lnTo>
                    <a:pt x="14402" y="17859"/>
                  </a:lnTo>
                  <a:lnTo>
                    <a:pt x="14368" y="17882"/>
                  </a:lnTo>
                  <a:lnTo>
                    <a:pt x="14345" y="17905"/>
                  </a:lnTo>
                  <a:lnTo>
                    <a:pt x="12286" y="16722"/>
                  </a:lnTo>
                  <a:lnTo>
                    <a:pt x="12297" y="16665"/>
                  </a:lnTo>
                  <a:lnTo>
                    <a:pt x="12297" y="16619"/>
                  </a:lnTo>
                  <a:lnTo>
                    <a:pt x="12286" y="16585"/>
                  </a:lnTo>
                  <a:lnTo>
                    <a:pt x="12275" y="16551"/>
                  </a:lnTo>
                  <a:lnTo>
                    <a:pt x="12252" y="16528"/>
                  </a:lnTo>
                  <a:lnTo>
                    <a:pt x="12218" y="16506"/>
                  </a:lnTo>
                  <a:lnTo>
                    <a:pt x="12184" y="16483"/>
                  </a:lnTo>
                  <a:lnTo>
                    <a:pt x="12149" y="16472"/>
                  </a:lnTo>
                  <a:lnTo>
                    <a:pt x="12081" y="16472"/>
                  </a:lnTo>
                  <a:lnTo>
                    <a:pt x="12036" y="16483"/>
                  </a:lnTo>
                  <a:lnTo>
                    <a:pt x="12013" y="16506"/>
                  </a:lnTo>
                  <a:lnTo>
                    <a:pt x="11979" y="16528"/>
                  </a:lnTo>
                  <a:lnTo>
                    <a:pt x="11956" y="16551"/>
                  </a:lnTo>
                  <a:lnTo>
                    <a:pt x="11945" y="16585"/>
                  </a:lnTo>
                  <a:lnTo>
                    <a:pt x="11933" y="16619"/>
                  </a:lnTo>
                  <a:lnTo>
                    <a:pt x="11922" y="16665"/>
                  </a:lnTo>
                  <a:lnTo>
                    <a:pt x="11933" y="16722"/>
                  </a:lnTo>
                  <a:lnTo>
                    <a:pt x="9886" y="17905"/>
                  </a:lnTo>
                  <a:lnTo>
                    <a:pt x="9863" y="17882"/>
                  </a:lnTo>
                  <a:lnTo>
                    <a:pt x="9829" y="17848"/>
                  </a:lnTo>
                  <a:lnTo>
                    <a:pt x="9783" y="17837"/>
                  </a:lnTo>
                  <a:lnTo>
                    <a:pt x="9704" y="17837"/>
                  </a:lnTo>
                  <a:lnTo>
                    <a:pt x="9658" y="17848"/>
                  </a:lnTo>
                  <a:lnTo>
                    <a:pt x="9624" y="17882"/>
                  </a:lnTo>
                  <a:lnTo>
                    <a:pt x="9601" y="17905"/>
                  </a:lnTo>
                  <a:lnTo>
                    <a:pt x="7611" y="16756"/>
                  </a:lnTo>
                  <a:lnTo>
                    <a:pt x="7622" y="16710"/>
                  </a:lnTo>
                  <a:lnTo>
                    <a:pt x="7622" y="16665"/>
                  </a:lnTo>
                  <a:lnTo>
                    <a:pt x="7622" y="16619"/>
                  </a:lnTo>
                  <a:lnTo>
                    <a:pt x="7611" y="16574"/>
                  </a:lnTo>
                  <a:lnTo>
                    <a:pt x="7588" y="16528"/>
                  </a:lnTo>
                  <a:lnTo>
                    <a:pt x="7554" y="16494"/>
                  </a:lnTo>
                  <a:lnTo>
                    <a:pt x="7531" y="16460"/>
                  </a:lnTo>
                  <a:lnTo>
                    <a:pt x="7485" y="16437"/>
                  </a:lnTo>
                  <a:lnTo>
                    <a:pt x="7440" y="16426"/>
                  </a:lnTo>
                  <a:lnTo>
                    <a:pt x="7394" y="16415"/>
                  </a:lnTo>
                  <a:lnTo>
                    <a:pt x="7394" y="14117"/>
                  </a:lnTo>
                  <a:lnTo>
                    <a:pt x="7440" y="14117"/>
                  </a:lnTo>
                  <a:lnTo>
                    <a:pt x="7474" y="14094"/>
                  </a:lnTo>
                  <a:lnTo>
                    <a:pt x="7508" y="14071"/>
                  </a:lnTo>
                  <a:lnTo>
                    <a:pt x="7531" y="14049"/>
                  </a:lnTo>
                  <a:lnTo>
                    <a:pt x="7565" y="14015"/>
                  </a:lnTo>
                  <a:lnTo>
                    <a:pt x="7576" y="13980"/>
                  </a:lnTo>
                  <a:lnTo>
                    <a:pt x="7588" y="13946"/>
                  </a:lnTo>
                  <a:lnTo>
                    <a:pt x="7588" y="13901"/>
                  </a:lnTo>
                  <a:lnTo>
                    <a:pt x="7588" y="13867"/>
                  </a:lnTo>
                  <a:lnTo>
                    <a:pt x="7576" y="13821"/>
                  </a:lnTo>
                  <a:lnTo>
                    <a:pt x="9590" y="12661"/>
                  </a:lnTo>
                  <a:lnTo>
                    <a:pt x="9613" y="12695"/>
                  </a:lnTo>
                  <a:lnTo>
                    <a:pt x="9658" y="12729"/>
                  </a:lnTo>
                  <a:lnTo>
                    <a:pt x="9692" y="12740"/>
                  </a:lnTo>
                  <a:lnTo>
                    <a:pt x="9749" y="12752"/>
                  </a:lnTo>
                  <a:lnTo>
                    <a:pt x="9783" y="12740"/>
                  </a:lnTo>
                  <a:lnTo>
                    <a:pt x="9817" y="12729"/>
                  </a:lnTo>
                  <a:lnTo>
                    <a:pt x="9852" y="12718"/>
                  </a:lnTo>
                  <a:lnTo>
                    <a:pt x="9874" y="12695"/>
                  </a:lnTo>
                  <a:lnTo>
                    <a:pt x="9897" y="12661"/>
                  </a:lnTo>
                  <a:lnTo>
                    <a:pt x="9920" y="12627"/>
                  </a:lnTo>
                  <a:lnTo>
                    <a:pt x="9931" y="12593"/>
                  </a:lnTo>
                  <a:lnTo>
                    <a:pt x="9931" y="12558"/>
                  </a:lnTo>
                  <a:lnTo>
                    <a:pt x="9920" y="12490"/>
                  </a:lnTo>
                  <a:lnTo>
                    <a:pt x="9886" y="12433"/>
                  </a:lnTo>
                  <a:lnTo>
                    <a:pt x="9829" y="12388"/>
                  </a:lnTo>
                  <a:lnTo>
                    <a:pt x="9772" y="12365"/>
                  </a:lnTo>
                  <a:lnTo>
                    <a:pt x="9772" y="10022"/>
                  </a:lnTo>
                  <a:lnTo>
                    <a:pt x="9806" y="10010"/>
                  </a:lnTo>
                  <a:lnTo>
                    <a:pt x="9840" y="9999"/>
                  </a:lnTo>
                  <a:lnTo>
                    <a:pt x="9874" y="9976"/>
                  </a:lnTo>
                  <a:lnTo>
                    <a:pt x="9908" y="9942"/>
                  </a:lnTo>
                  <a:lnTo>
                    <a:pt x="9931" y="9919"/>
                  </a:lnTo>
                  <a:lnTo>
                    <a:pt x="9954" y="9885"/>
                  </a:lnTo>
                  <a:lnTo>
                    <a:pt x="9965" y="9840"/>
                  </a:lnTo>
                  <a:lnTo>
                    <a:pt x="9965" y="9806"/>
                  </a:lnTo>
                  <a:lnTo>
                    <a:pt x="9954" y="9760"/>
                  </a:lnTo>
                  <a:lnTo>
                    <a:pt x="9943" y="9715"/>
                  </a:lnTo>
                  <a:lnTo>
                    <a:pt x="9931" y="9680"/>
                  </a:lnTo>
                  <a:lnTo>
                    <a:pt x="9897" y="9646"/>
                  </a:lnTo>
                  <a:lnTo>
                    <a:pt x="9863" y="9612"/>
                  </a:lnTo>
                  <a:lnTo>
                    <a:pt x="9829" y="9601"/>
                  </a:lnTo>
                  <a:lnTo>
                    <a:pt x="9783" y="9589"/>
                  </a:lnTo>
                  <a:lnTo>
                    <a:pt x="9749" y="9578"/>
                  </a:lnTo>
                  <a:lnTo>
                    <a:pt x="9692" y="9589"/>
                  </a:lnTo>
                  <a:lnTo>
                    <a:pt x="9635" y="9601"/>
                  </a:lnTo>
                  <a:lnTo>
                    <a:pt x="9601" y="9635"/>
                  </a:lnTo>
                  <a:lnTo>
                    <a:pt x="9567" y="9680"/>
                  </a:lnTo>
                  <a:lnTo>
                    <a:pt x="7599" y="8543"/>
                  </a:lnTo>
                  <a:lnTo>
                    <a:pt x="7611" y="8497"/>
                  </a:lnTo>
                  <a:lnTo>
                    <a:pt x="7622" y="8452"/>
                  </a:lnTo>
                  <a:lnTo>
                    <a:pt x="7611" y="8406"/>
                  </a:lnTo>
                  <a:lnTo>
                    <a:pt x="7599" y="8361"/>
                  </a:lnTo>
                  <a:lnTo>
                    <a:pt x="7576" y="8315"/>
                  </a:lnTo>
                  <a:lnTo>
                    <a:pt x="7542" y="8281"/>
                  </a:lnTo>
                  <a:lnTo>
                    <a:pt x="7508" y="8247"/>
                  </a:lnTo>
                  <a:lnTo>
                    <a:pt x="7474" y="8224"/>
                  </a:lnTo>
                  <a:lnTo>
                    <a:pt x="7429" y="8213"/>
                  </a:lnTo>
                  <a:lnTo>
                    <a:pt x="7372" y="8202"/>
                  </a:lnTo>
                  <a:lnTo>
                    <a:pt x="7326" y="8213"/>
                  </a:lnTo>
                  <a:lnTo>
                    <a:pt x="7281" y="8224"/>
                  </a:lnTo>
                  <a:lnTo>
                    <a:pt x="7235" y="8247"/>
                  </a:lnTo>
                  <a:lnTo>
                    <a:pt x="7201" y="8281"/>
                  </a:lnTo>
                  <a:lnTo>
                    <a:pt x="7167" y="8315"/>
                  </a:lnTo>
                  <a:lnTo>
                    <a:pt x="7144" y="8361"/>
                  </a:lnTo>
                  <a:lnTo>
                    <a:pt x="7133" y="8406"/>
                  </a:lnTo>
                  <a:lnTo>
                    <a:pt x="7133" y="8452"/>
                  </a:lnTo>
                  <a:lnTo>
                    <a:pt x="7133" y="8497"/>
                  </a:lnTo>
                  <a:lnTo>
                    <a:pt x="7144" y="8543"/>
                  </a:lnTo>
                  <a:lnTo>
                    <a:pt x="5199" y="9669"/>
                  </a:lnTo>
                  <a:lnTo>
                    <a:pt x="5165" y="9624"/>
                  </a:lnTo>
                  <a:lnTo>
                    <a:pt x="5119" y="9589"/>
                  </a:lnTo>
                  <a:lnTo>
                    <a:pt x="5063" y="9567"/>
                  </a:lnTo>
                  <a:lnTo>
                    <a:pt x="4949" y="9567"/>
                  </a:lnTo>
                  <a:lnTo>
                    <a:pt x="4892" y="9589"/>
                  </a:lnTo>
                  <a:lnTo>
                    <a:pt x="4846" y="9624"/>
                  </a:lnTo>
                  <a:lnTo>
                    <a:pt x="4801" y="9669"/>
                  </a:lnTo>
                  <a:lnTo>
                    <a:pt x="2810" y="8520"/>
                  </a:lnTo>
                  <a:lnTo>
                    <a:pt x="2833" y="8452"/>
                  </a:lnTo>
                  <a:lnTo>
                    <a:pt x="2822" y="8418"/>
                  </a:lnTo>
                  <a:lnTo>
                    <a:pt x="2810" y="8372"/>
                  </a:lnTo>
                  <a:lnTo>
                    <a:pt x="2799" y="8338"/>
                  </a:lnTo>
                  <a:lnTo>
                    <a:pt x="2776" y="8315"/>
                  </a:lnTo>
                  <a:lnTo>
                    <a:pt x="2742" y="8293"/>
                  </a:lnTo>
                  <a:lnTo>
                    <a:pt x="2708" y="8270"/>
                  </a:lnTo>
                  <a:lnTo>
                    <a:pt x="2674" y="8259"/>
                  </a:lnTo>
                  <a:lnTo>
                    <a:pt x="2594" y="8259"/>
                  </a:lnTo>
                  <a:lnTo>
                    <a:pt x="2560" y="8270"/>
                  </a:lnTo>
                  <a:lnTo>
                    <a:pt x="2526" y="8293"/>
                  </a:lnTo>
                  <a:lnTo>
                    <a:pt x="2492" y="8315"/>
                  </a:lnTo>
                  <a:lnTo>
                    <a:pt x="2469" y="8338"/>
                  </a:lnTo>
                  <a:lnTo>
                    <a:pt x="2458" y="8372"/>
                  </a:lnTo>
                  <a:lnTo>
                    <a:pt x="2446" y="8418"/>
                  </a:lnTo>
                  <a:lnTo>
                    <a:pt x="2435" y="8452"/>
                  </a:lnTo>
                  <a:lnTo>
                    <a:pt x="2446" y="8520"/>
                  </a:lnTo>
                  <a:lnTo>
                    <a:pt x="478" y="9658"/>
                  </a:lnTo>
                  <a:lnTo>
                    <a:pt x="433" y="9612"/>
                  </a:lnTo>
                  <a:lnTo>
                    <a:pt x="376" y="9578"/>
                  </a:lnTo>
                  <a:lnTo>
                    <a:pt x="319" y="9555"/>
                  </a:lnTo>
                  <a:lnTo>
                    <a:pt x="251" y="9544"/>
                  </a:lnTo>
                  <a:lnTo>
                    <a:pt x="205" y="9544"/>
                  </a:lnTo>
                  <a:lnTo>
                    <a:pt x="160" y="9567"/>
                  </a:lnTo>
                  <a:lnTo>
                    <a:pt x="114" y="9589"/>
                  </a:lnTo>
                  <a:lnTo>
                    <a:pt x="69" y="9612"/>
                  </a:lnTo>
                  <a:lnTo>
                    <a:pt x="46" y="9658"/>
                  </a:lnTo>
                  <a:lnTo>
                    <a:pt x="12" y="9703"/>
                  </a:lnTo>
                  <a:lnTo>
                    <a:pt x="0" y="9749"/>
                  </a:lnTo>
                  <a:lnTo>
                    <a:pt x="0" y="9806"/>
                  </a:lnTo>
                  <a:lnTo>
                    <a:pt x="0" y="9851"/>
                  </a:lnTo>
                  <a:lnTo>
                    <a:pt x="12" y="9897"/>
                  </a:lnTo>
                  <a:lnTo>
                    <a:pt x="35" y="9942"/>
                  </a:lnTo>
                  <a:lnTo>
                    <a:pt x="69" y="9976"/>
                  </a:lnTo>
                  <a:lnTo>
                    <a:pt x="103" y="10010"/>
                  </a:lnTo>
                  <a:lnTo>
                    <a:pt x="148" y="10033"/>
                  </a:lnTo>
                  <a:lnTo>
                    <a:pt x="194" y="10056"/>
                  </a:lnTo>
                  <a:lnTo>
                    <a:pt x="239" y="10056"/>
                  </a:lnTo>
                  <a:lnTo>
                    <a:pt x="239" y="12320"/>
                  </a:lnTo>
                  <a:lnTo>
                    <a:pt x="194" y="12331"/>
                  </a:lnTo>
                  <a:lnTo>
                    <a:pt x="160" y="12342"/>
                  </a:lnTo>
                  <a:lnTo>
                    <a:pt x="114" y="12365"/>
                  </a:lnTo>
                  <a:lnTo>
                    <a:pt x="80" y="12399"/>
                  </a:lnTo>
                  <a:lnTo>
                    <a:pt x="57" y="12433"/>
                  </a:lnTo>
                  <a:lnTo>
                    <a:pt x="35" y="12467"/>
                  </a:lnTo>
                  <a:lnTo>
                    <a:pt x="23" y="12513"/>
                  </a:lnTo>
                  <a:lnTo>
                    <a:pt x="23" y="12558"/>
                  </a:lnTo>
                  <a:lnTo>
                    <a:pt x="23" y="12604"/>
                  </a:lnTo>
                  <a:lnTo>
                    <a:pt x="35" y="12649"/>
                  </a:lnTo>
                  <a:lnTo>
                    <a:pt x="57" y="12684"/>
                  </a:lnTo>
                  <a:lnTo>
                    <a:pt x="91" y="12729"/>
                  </a:lnTo>
                  <a:lnTo>
                    <a:pt x="126" y="12752"/>
                  </a:lnTo>
                  <a:lnTo>
                    <a:pt x="160" y="12775"/>
                  </a:lnTo>
                  <a:lnTo>
                    <a:pt x="205" y="12786"/>
                  </a:lnTo>
                  <a:lnTo>
                    <a:pt x="251" y="12797"/>
                  </a:lnTo>
                  <a:lnTo>
                    <a:pt x="319" y="12786"/>
                  </a:lnTo>
                  <a:lnTo>
                    <a:pt x="376" y="12763"/>
                  </a:lnTo>
                  <a:lnTo>
                    <a:pt x="421" y="12729"/>
                  </a:lnTo>
                  <a:lnTo>
                    <a:pt x="455" y="12684"/>
                  </a:lnTo>
                  <a:lnTo>
                    <a:pt x="2389" y="13798"/>
                  </a:lnTo>
                  <a:lnTo>
                    <a:pt x="2367" y="13844"/>
                  </a:lnTo>
                  <a:lnTo>
                    <a:pt x="2367" y="13901"/>
                  </a:lnTo>
                  <a:lnTo>
                    <a:pt x="2367" y="13958"/>
                  </a:lnTo>
                  <a:lnTo>
                    <a:pt x="2389" y="14003"/>
                  </a:lnTo>
                  <a:lnTo>
                    <a:pt x="2412" y="14049"/>
                  </a:lnTo>
                  <a:lnTo>
                    <a:pt x="2435" y="14083"/>
                  </a:lnTo>
                  <a:lnTo>
                    <a:pt x="2469" y="14117"/>
                  </a:lnTo>
                  <a:lnTo>
                    <a:pt x="2514" y="14140"/>
                  </a:lnTo>
                  <a:lnTo>
                    <a:pt x="2560" y="14162"/>
                  </a:lnTo>
                  <a:lnTo>
                    <a:pt x="2617" y="14174"/>
                  </a:lnTo>
                  <a:lnTo>
                    <a:pt x="2617" y="16494"/>
                  </a:lnTo>
                  <a:lnTo>
                    <a:pt x="2560" y="16517"/>
                  </a:lnTo>
                  <a:lnTo>
                    <a:pt x="2514" y="16551"/>
                  </a:lnTo>
                  <a:lnTo>
                    <a:pt x="2480" y="16608"/>
                  </a:lnTo>
                  <a:lnTo>
                    <a:pt x="2469" y="16665"/>
                  </a:lnTo>
                  <a:lnTo>
                    <a:pt x="2480" y="16722"/>
                  </a:lnTo>
                  <a:lnTo>
                    <a:pt x="2514" y="16779"/>
                  </a:lnTo>
                  <a:lnTo>
                    <a:pt x="2571" y="16813"/>
                  </a:lnTo>
                  <a:lnTo>
                    <a:pt x="2628" y="16824"/>
                  </a:lnTo>
                  <a:lnTo>
                    <a:pt x="2674" y="16824"/>
                  </a:lnTo>
                  <a:lnTo>
                    <a:pt x="2708" y="16813"/>
                  </a:lnTo>
                  <a:lnTo>
                    <a:pt x="2742" y="16790"/>
                  </a:lnTo>
                  <a:lnTo>
                    <a:pt x="2765" y="16756"/>
                  </a:lnTo>
                  <a:lnTo>
                    <a:pt x="4812" y="17939"/>
                  </a:lnTo>
                  <a:lnTo>
                    <a:pt x="4801" y="17973"/>
                  </a:lnTo>
                  <a:lnTo>
                    <a:pt x="4801" y="18007"/>
                  </a:lnTo>
                  <a:lnTo>
                    <a:pt x="4801" y="18053"/>
                  </a:lnTo>
                  <a:lnTo>
                    <a:pt x="4812" y="18087"/>
                  </a:lnTo>
                  <a:lnTo>
                    <a:pt x="4835" y="18121"/>
                  </a:lnTo>
                  <a:lnTo>
                    <a:pt x="4858" y="18155"/>
                  </a:lnTo>
                  <a:lnTo>
                    <a:pt x="4892" y="18178"/>
                  </a:lnTo>
                  <a:lnTo>
                    <a:pt x="4926" y="18201"/>
                  </a:lnTo>
                  <a:lnTo>
                    <a:pt x="4960" y="18212"/>
                  </a:lnTo>
                  <a:lnTo>
                    <a:pt x="5040" y="18212"/>
                  </a:lnTo>
                  <a:lnTo>
                    <a:pt x="5085" y="18201"/>
                  </a:lnTo>
                  <a:lnTo>
                    <a:pt x="5119" y="18178"/>
                  </a:lnTo>
                  <a:lnTo>
                    <a:pt x="5154" y="18155"/>
                  </a:lnTo>
                  <a:lnTo>
                    <a:pt x="5176" y="18121"/>
                  </a:lnTo>
                  <a:lnTo>
                    <a:pt x="5199" y="18087"/>
                  </a:lnTo>
                  <a:lnTo>
                    <a:pt x="5210" y="18053"/>
                  </a:lnTo>
                  <a:lnTo>
                    <a:pt x="5210" y="18007"/>
                  </a:lnTo>
                  <a:lnTo>
                    <a:pt x="5210" y="17973"/>
                  </a:lnTo>
                  <a:lnTo>
                    <a:pt x="5199" y="17939"/>
                  </a:lnTo>
                  <a:lnTo>
                    <a:pt x="7167" y="16801"/>
                  </a:lnTo>
                  <a:lnTo>
                    <a:pt x="7201" y="16847"/>
                  </a:lnTo>
                  <a:lnTo>
                    <a:pt x="7258" y="16881"/>
                  </a:lnTo>
                  <a:lnTo>
                    <a:pt x="7315" y="16904"/>
                  </a:lnTo>
                  <a:lnTo>
                    <a:pt x="7372" y="16915"/>
                  </a:lnTo>
                  <a:lnTo>
                    <a:pt x="7440" y="16904"/>
                  </a:lnTo>
                  <a:lnTo>
                    <a:pt x="7497" y="16881"/>
                  </a:lnTo>
                  <a:lnTo>
                    <a:pt x="7542" y="16847"/>
                  </a:lnTo>
                  <a:lnTo>
                    <a:pt x="7588" y="16801"/>
                  </a:lnTo>
                  <a:lnTo>
                    <a:pt x="9579" y="17950"/>
                  </a:lnTo>
                  <a:lnTo>
                    <a:pt x="9567" y="18007"/>
                  </a:lnTo>
                  <a:lnTo>
                    <a:pt x="9579" y="18076"/>
                  </a:lnTo>
                  <a:lnTo>
                    <a:pt x="9613" y="18132"/>
                  </a:lnTo>
                  <a:lnTo>
                    <a:pt x="9658" y="18167"/>
                  </a:lnTo>
                  <a:lnTo>
                    <a:pt x="9726" y="18189"/>
                  </a:lnTo>
                  <a:lnTo>
                    <a:pt x="9726" y="20521"/>
                  </a:lnTo>
                  <a:lnTo>
                    <a:pt x="9681" y="20533"/>
                  </a:lnTo>
                  <a:lnTo>
                    <a:pt x="9635" y="20544"/>
                  </a:lnTo>
                  <a:lnTo>
                    <a:pt x="9590" y="20567"/>
                  </a:lnTo>
                  <a:lnTo>
                    <a:pt x="9556" y="20601"/>
                  </a:lnTo>
                  <a:lnTo>
                    <a:pt x="9533" y="20635"/>
                  </a:lnTo>
                  <a:lnTo>
                    <a:pt x="9510" y="20680"/>
                  </a:lnTo>
                  <a:lnTo>
                    <a:pt x="9499" y="20715"/>
                  </a:lnTo>
                  <a:lnTo>
                    <a:pt x="9499" y="20771"/>
                  </a:lnTo>
                  <a:lnTo>
                    <a:pt x="9499" y="20817"/>
                  </a:lnTo>
                  <a:lnTo>
                    <a:pt x="9510" y="20862"/>
                  </a:lnTo>
                  <a:lnTo>
                    <a:pt x="7554" y="21989"/>
                  </a:lnTo>
                  <a:lnTo>
                    <a:pt x="7520" y="21955"/>
                  </a:lnTo>
                  <a:lnTo>
                    <a:pt x="7474" y="21920"/>
                  </a:lnTo>
                  <a:lnTo>
                    <a:pt x="7429" y="21898"/>
                  </a:lnTo>
                  <a:lnTo>
                    <a:pt x="7315" y="21898"/>
                  </a:lnTo>
                  <a:lnTo>
                    <a:pt x="7269" y="21920"/>
                  </a:lnTo>
                  <a:lnTo>
                    <a:pt x="7224" y="21955"/>
                  </a:lnTo>
                  <a:lnTo>
                    <a:pt x="7190" y="21989"/>
                  </a:lnTo>
                  <a:lnTo>
                    <a:pt x="5222" y="20862"/>
                  </a:lnTo>
                  <a:lnTo>
                    <a:pt x="5245" y="20817"/>
                  </a:lnTo>
                  <a:lnTo>
                    <a:pt x="5245" y="20771"/>
                  </a:lnTo>
                  <a:lnTo>
                    <a:pt x="5245" y="20715"/>
                  </a:lnTo>
                  <a:lnTo>
                    <a:pt x="5222" y="20669"/>
                  </a:lnTo>
                  <a:lnTo>
                    <a:pt x="5199" y="20635"/>
                  </a:lnTo>
                  <a:lnTo>
                    <a:pt x="5176" y="20601"/>
                  </a:lnTo>
                  <a:lnTo>
                    <a:pt x="5142" y="20567"/>
                  </a:lnTo>
                  <a:lnTo>
                    <a:pt x="5097" y="20544"/>
                  </a:lnTo>
                  <a:lnTo>
                    <a:pt x="5051" y="20533"/>
                  </a:lnTo>
                  <a:lnTo>
                    <a:pt x="5006" y="20521"/>
                  </a:lnTo>
                  <a:lnTo>
                    <a:pt x="4960" y="20533"/>
                  </a:lnTo>
                  <a:lnTo>
                    <a:pt x="4915" y="20544"/>
                  </a:lnTo>
                  <a:lnTo>
                    <a:pt x="4869" y="20567"/>
                  </a:lnTo>
                  <a:lnTo>
                    <a:pt x="4835" y="20601"/>
                  </a:lnTo>
                  <a:lnTo>
                    <a:pt x="4801" y="20635"/>
                  </a:lnTo>
                  <a:lnTo>
                    <a:pt x="4778" y="20669"/>
                  </a:lnTo>
                  <a:lnTo>
                    <a:pt x="4767" y="20715"/>
                  </a:lnTo>
                  <a:lnTo>
                    <a:pt x="4767" y="20771"/>
                  </a:lnTo>
                  <a:lnTo>
                    <a:pt x="4767" y="20817"/>
                  </a:lnTo>
                  <a:lnTo>
                    <a:pt x="4778" y="20862"/>
                  </a:lnTo>
                  <a:lnTo>
                    <a:pt x="2833" y="21977"/>
                  </a:lnTo>
                  <a:lnTo>
                    <a:pt x="2799" y="21932"/>
                  </a:lnTo>
                  <a:lnTo>
                    <a:pt x="2753" y="21898"/>
                  </a:lnTo>
                  <a:lnTo>
                    <a:pt x="2696" y="21875"/>
                  </a:lnTo>
                  <a:lnTo>
                    <a:pt x="2583" y="21875"/>
                  </a:lnTo>
                  <a:lnTo>
                    <a:pt x="2537" y="21886"/>
                  </a:lnTo>
                  <a:lnTo>
                    <a:pt x="2492" y="21909"/>
                  </a:lnTo>
                  <a:lnTo>
                    <a:pt x="2458" y="21943"/>
                  </a:lnTo>
                  <a:lnTo>
                    <a:pt x="2435" y="21977"/>
                  </a:lnTo>
                  <a:lnTo>
                    <a:pt x="2412" y="22023"/>
                  </a:lnTo>
                  <a:lnTo>
                    <a:pt x="2389" y="22068"/>
                  </a:lnTo>
                  <a:lnTo>
                    <a:pt x="2389" y="22114"/>
                  </a:lnTo>
                  <a:lnTo>
                    <a:pt x="2389" y="22159"/>
                  </a:lnTo>
                  <a:lnTo>
                    <a:pt x="2412" y="22205"/>
                  </a:lnTo>
                  <a:lnTo>
                    <a:pt x="2423" y="22239"/>
                  </a:lnTo>
                  <a:lnTo>
                    <a:pt x="2458" y="22284"/>
                  </a:lnTo>
                  <a:lnTo>
                    <a:pt x="2492" y="22307"/>
                  </a:lnTo>
                  <a:lnTo>
                    <a:pt x="2526" y="22330"/>
                  </a:lnTo>
                  <a:lnTo>
                    <a:pt x="2571" y="22353"/>
                  </a:lnTo>
                  <a:lnTo>
                    <a:pt x="2617" y="22353"/>
                  </a:lnTo>
                  <a:lnTo>
                    <a:pt x="2617" y="24650"/>
                  </a:lnTo>
                  <a:lnTo>
                    <a:pt x="2571" y="24662"/>
                  </a:lnTo>
                  <a:lnTo>
                    <a:pt x="2537" y="24673"/>
                  </a:lnTo>
                  <a:lnTo>
                    <a:pt x="2503" y="24696"/>
                  </a:lnTo>
                  <a:lnTo>
                    <a:pt x="2469" y="24719"/>
                  </a:lnTo>
                  <a:lnTo>
                    <a:pt x="2446" y="24753"/>
                  </a:lnTo>
                  <a:lnTo>
                    <a:pt x="2423" y="24787"/>
                  </a:lnTo>
                  <a:lnTo>
                    <a:pt x="2412" y="24832"/>
                  </a:lnTo>
                  <a:lnTo>
                    <a:pt x="2412" y="24867"/>
                  </a:lnTo>
                  <a:lnTo>
                    <a:pt x="2412" y="24912"/>
                  </a:lnTo>
                  <a:lnTo>
                    <a:pt x="2423" y="24958"/>
                  </a:lnTo>
                  <a:lnTo>
                    <a:pt x="1639" y="25413"/>
                  </a:lnTo>
                  <a:lnTo>
                    <a:pt x="1730" y="25413"/>
                  </a:lnTo>
                  <a:lnTo>
                    <a:pt x="2446" y="24992"/>
                  </a:lnTo>
                  <a:lnTo>
                    <a:pt x="2480" y="25037"/>
                  </a:lnTo>
                  <a:lnTo>
                    <a:pt x="2526" y="25071"/>
                  </a:lnTo>
                  <a:lnTo>
                    <a:pt x="2583" y="25083"/>
                  </a:lnTo>
                  <a:lnTo>
                    <a:pt x="2628" y="25094"/>
                  </a:lnTo>
                  <a:lnTo>
                    <a:pt x="2685" y="25083"/>
                  </a:lnTo>
                  <a:lnTo>
                    <a:pt x="2742" y="25071"/>
                  </a:lnTo>
                  <a:lnTo>
                    <a:pt x="2787" y="25037"/>
                  </a:lnTo>
                  <a:lnTo>
                    <a:pt x="2822" y="24992"/>
                  </a:lnTo>
                  <a:lnTo>
                    <a:pt x="3538" y="25413"/>
                  </a:lnTo>
                  <a:lnTo>
                    <a:pt x="3629" y="25413"/>
                  </a:lnTo>
                  <a:lnTo>
                    <a:pt x="2844" y="24958"/>
                  </a:lnTo>
                  <a:lnTo>
                    <a:pt x="2856" y="24912"/>
                  </a:lnTo>
                  <a:lnTo>
                    <a:pt x="2856" y="24867"/>
                  </a:lnTo>
                  <a:lnTo>
                    <a:pt x="2856" y="24832"/>
                  </a:lnTo>
                  <a:lnTo>
                    <a:pt x="2844" y="24787"/>
                  </a:lnTo>
                  <a:lnTo>
                    <a:pt x="2822" y="24753"/>
                  </a:lnTo>
                  <a:lnTo>
                    <a:pt x="2799" y="24719"/>
                  </a:lnTo>
                  <a:lnTo>
                    <a:pt x="2765" y="24696"/>
                  </a:lnTo>
                  <a:lnTo>
                    <a:pt x="2731" y="24673"/>
                  </a:lnTo>
                  <a:lnTo>
                    <a:pt x="2696" y="24662"/>
                  </a:lnTo>
                  <a:lnTo>
                    <a:pt x="2662" y="24650"/>
                  </a:lnTo>
                  <a:lnTo>
                    <a:pt x="2662" y="22353"/>
                  </a:lnTo>
                  <a:lnTo>
                    <a:pt x="2696" y="22353"/>
                  </a:lnTo>
                  <a:lnTo>
                    <a:pt x="2742" y="22330"/>
                  </a:lnTo>
                  <a:lnTo>
                    <a:pt x="2776" y="22307"/>
                  </a:lnTo>
                  <a:lnTo>
                    <a:pt x="2810" y="22273"/>
                  </a:lnTo>
                  <a:lnTo>
                    <a:pt x="2844" y="22239"/>
                  </a:lnTo>
                  <a:lnTo>
                    <a:pt x="2856" y="22205"/>
                  </a:lnTo>
                  <a:lnTo>
                    <a:pt x="2878" y="22159"/>
                  </a:lnTo>
                  <a:lnTo>
                    <a:pt x="2878" y="22114"/>
                  </a:lnTo>
                  <a:lnTo>
                    <a:pt x="2878" y="22068"/>
                  </a:lnTo>
                  <a:lnTo>
                    <a:pt x="2856" y="22023"/>
                  </a:lnTo>
                  <a:lnTo>
                    <a:pt x="4801" y="20897"/>
                  </a:lnTo>
                  <a:lnTo>
                    <a:pt x="4835" y="20942"/>
                  </a:lnTo>
                  <a:lnTo>
                    <a:pt x="4892" y="20976"/>
                  </a:lnTo>
                  <a:lnTo>
                    <a:pt x="4937" y="20999"/>
                  </a:lnTo>
                  <a:lnTo>
                    <a:pt x="5006" y="21010"/>
                  </a:lnTo>
                  <a:lnTo>
                    <a:pt x="5063" y="20999"/>
                  </a:lnTo>
                  <a:lnTo>
                    <a:pt x="5119" y="20976"/>
                  </a:lnTo>
                  <a:lnTo>
                    <a:pt x="5165" y="20942"/>
                  </a:lnTo>
                  <a:lnTo>
                    <a:pt x="5210" y="20897"/>
                  </a:lnTo>
                  <a:lnTo>
                    <a:pt x="7167" y="22034"/>
                  </a:lnTo>
                  <a:lnTo>
                    <a:pt x="7156" y="22068"/>
                  </a:lnTo>
                  <a:lnTo>
                    <a:pt x="7156" y="22114"/>
                  </a:lnTo>
                  <a:lnTo>
                    <a:pt x="7156" y="22159"/>
                  </a:lnTo>
                  <a:lnTo>
                    <a:pt x="7167" y="22193"/>
                  </a:lnTo>
                  <a:lnTo>
                    <a:pt x="7190" y="22228"/>
                  </a:lnTo>
                  <a:lnTo>
                    <a:pt x="7212" y="22262"/>
                  </a:lnTo>
                  <a:lnTo>
                    <a:pt x="7235" y="22284"/>
                  </a:lnTo>
                  <a:lnTo>
                    <a:pt x="7269" y="22307"/>
                  </a:lnTo>
                  <a:lnTo>
                    <a:pt x="7315" y="22330"/>
                  </a:lnTo>
                  <a:lnTo>
                    <a:pt x="7349" y="22330"/>
                  </a:lnTo>
                  <a:lnTo>
                    <a:pt x="7349" y="24650"/>
                  </a:lnTo>
                  <a:lnTo>
                    <a:pt x="7315" y="24662"/>
                  </a:lnTo>
                  <a:lnTo>
                    <a:pt x="7269" y="24673"/>
                  </a:lnTo>
                  <a:lnTo>
                    <a:pt x="7235" y="24696"/>
                  </a:lnTo>
                  <a:lnTo>
                    <a:pt x="7212" y="24719"/>
                  </a:lnTo>
                  <a:lnTo>
                    <a:pt x="7190" y="24753"/>
                  </a:lnTo>
                  <a:lnTo>
                    <a:pt x="7167" y="24787"/>
                  </a:lnTo>
                  <a:lnTo>
                    <a:pt x="7156" y="24832"/>
                  </a:lnTo>
                  <a:lnTo>
                    <a:pt x="7156" y="24867"/>
                  </a:lnTo>
                  <a:lnTo>
                    <a:pt x="7156" y="24912"/>
                  </a:lnTo>
                  <a:lnTo>
                    <a:pt x="7167" y="24958"/>
                  </a:lnTo>
                  <a:lnTo>
                    <a:pt x="6382" y="25413"/>
                  </a:lnTo>
                  <a:lnTo>
                    <a:pt x="6473" y="25413"/>
                  </a:lnTo>
                  <a:lnTo>
                    <a:pt x="7190" y="24992"/>
                  </a:lnTo>
                  <a:lnTo>
                    <a:pt x="7224" y="25037"/>
                  </a:lnTo>
                  <a:lnTo>
                    <a:pt x="7269" y="25071"/>
                  </a:lnTo>
                  <a:lnTo>
                    <a:pt x="7315" y="25083"/>
                  </a:lnTo>
                  <a:lnTo>
                    <a:pt x="7372" y="25094"/>
                  </a:lnTo>
                  <a:lnTo>
                    <a:pt x="7429" y="25083"/>
                  </a:lnTo>
                  <a:lnTo>
                    <a:pt x="7474" y="25060"/>
                  </a:lnTo>
                  <a:lnTo>
                    <a:pt x="7520" y="25037"/>
                  </a:lnTo>
                  <a:lnTo>
                    <a:pt x="7554" y="24992"/>
                  </a:lnTo>
                  <a:lnTo>
                    <a:pt x="8282" y="25413"/>
                  </a:lnTo>
                  <a:lnTo>
                    <a:pt x="8373" y="25413"/>
                  </a:lnTo>
                  <a:lnTo>
                    <a:pt x="7576" y="24958"/>
                  </a:lnTo>
                  <a:lnTo>
                    <a:pt x="7588" y="24912"/>
                  </a:lnTo>
                  <a:lnTo>
                    <a:pt x="7599" y="24867"/>
                  </a:lnTo>
                  <a:lnTo>
                    <a:pt x="7588" y="24832"/>
                  </a:lnTo>
                  <a:lnTo>
                    <a:pt x="7576" y="24787"/>
                  </a:lnTo>
                  <a:lnTo>
                    <a:pt x="7565" y="24753"/>
                  </a:lnTo>
                  <a:lnTo>
                    <a:pt x="7542" y="24730"/>
                  </a:lnTo>
                  <a:lnTo>
                    <a:pt x="7508" y="24696"/>
                  </a:lnTo>
                  <a:lnTo>
                    <a:pt x="7474" y="24673"/>
                  </a:lnTo>
                  <a:lnTo>
                    <a:pt x="7440" y="24662"/>
                  </a:lnTo>
                  <a:lnTo>
                    <a:pt x="7394" y="24650"/>
                  </a:lnTo>
                  <a:lnTo>
                    <a:pt x="7394" y="22330"/>
                  </a:lnTo>
                  <a:lnTo>
                    <a:pt x="7440" y="22319"/>
                  </a:lnTo>
                  <a:lnTo>
                    <a:pt x="7474" y="22307"/>
                  </a:lnTo>
                  <a:lnTo>
                    <a:pt x="7508" y="22284"/>
                  </a:lnTo>
                  <a:lnTo>
                    <a:pt x="7542" y="22262"/>
                  </a:lnTo>
                  <a:lnTo>
                    <a:pt x="7565" y="22228"/>
                  </a:lnTo>
                  <a:lnTo>
                    <a:pt x="7576" y="22193"/>
                  </a:lnTo>
                  <a:lnTo>
                    <a:pt x="7588" y="22159"/>
                  </a:lnTo>
                  <a:lnTo>
                    <a:pt x="7599" y="22114"/>
                  </a:lnTo>
                  <a:lnTo>
                    <a:pt x="7588" y="22068"/>
                  </a:lnTo>
                  <a:lnTo>
                    <a:pt x="7576" y="22034"/>
                  </a:lnTo>
                  <a:lnTo>
                    <a:pt x="9533" y="20908"/>
                  </a:lnTo>
                  <a:lnTo>
                    <a:pt x="9579" y="20953"/>
                  </a:lnTo>
                  <a:lnTo>
                    <a:pt x="9624" y="20988"/>
                  </a:lnTo>
                  <a:lnTo>
                    <a:pt x="9681" y="21010"/>
                  </a:lnTo>
                  <a:lnTo>
                    <a:pt x="9749" y="21022"/>
                  </a:lnTo>
                  <a:lnTo>
                    <a:pt x="9806" y="21010"/>
                  </a:lnTo>
                  <a:lnTo>
                    <a:pt x="9863" y="20988"/>
                  </a:lnTo>
                  <a:lnTo>
                    <a:pt x="9920" y="20953"/>
                  </a:lnTo>
                  <a:lnTo>
                    <a:pt x="9954" y="20908"/>
                  </a:lnTo>
                  <a:lnTo>
                    <a:pt x="11956" y="22057"/>
                  </a:lnTo>
                  <a:lnTo>
                    <a:pt x="11945" y="22114"/>
                  </a:lnTo>
                  <a:lnTo>
                    <a:pt x="11956" y="22171"/>
                  </a:lnTo>
                  <a:lnTo>
                    <a:pt x="11990" y="22228"/>
                  </a:lnTo>
                  <a:lnTo>
                    <a:pt x="12036" y="22262"/>
                  </a:lnTo>
                  <a:lnTo>
                    <a:pt x="12093" y="22284"/>
                  </a:lnTo>
                  <a:lnTo>
                    <a:pt x="12093" y="24650"/>
                  </a:lnTo>
                  <a:lnTo>
                    <a:pt x="12047" y="24662"/>
                  </a:lnTo>
                  <a:lnTo>
                    <a:pt x="12013" y="24673"/>
                  </a:lnTo>
                  <a:lnTo>
                    <a:pt x="11979" y="24696"/>
                  </a:lnTo>
                  <a:lnTo>
                    <a:pt x="11956" y="24719"/>
                  </a:lnTo>
                  <a:lnTo>
                    <a:pt x="11922" y="24753"/>
                  </a:lnTo>
                  <a:lnTo>
                    <a:pt x="11911" y="24787"/>
                  </a:lnTo>
                  <a:lnTo>
                    <a:pt x="11899" y="24832"/>
                  </a:lnTo>
                  <a:lnTo>
                    <a:pt x="11888" y="24867"/>
                  </a:lnTo>
                  <a:lnTo>
                    <a:pt x="11899" y="24912"/>
                  </a:lnTo>
                  <a:lnTo>
                    <a:pt x="11911" y="24958"/>
                  </a:lnTo>
                  <a:lnTo>
                    <a:pt x="11114" y="25413"/>
                  </a:lnTo>
                  <a:lnTo>
                    <a:pt x="11205" y="25413"/>
                  </a:lnTo>
                  <a:lnTo>
                    <a:pt x="11933" y="24992"/>
                  </a:lnTo>
                  <a:lnTo>
                    <a:pt x="11967" y="25037"/>
                  </a:lnTo>
                  <a:lnTo>
                    <a:pt x="12013" y="25071"/>
                  </a:lnTo>
                  <a:lnTo>
                    <a:pt x="12058" y="25083"/>
                  </a:lnTo>
                  <a:lnTo>
                    <a:pt x="12115" y="25094"/>
                  </a:lnTo>
                  <a:lnTo>
                    <a:pt x="12172" y="25083"/>
                  </a:lnTo>
                  <a:lnTo>
                    <a:pt x="12218" y="25071"/>
                  </a:lnTo>
                  <a:lnTo>
                    <a:pt x="12263" y="25037"/>
                  </a:lnTo>
                  <a:lnTo>
                    <a:pt x="12297" y="24992"/>
                  </a:lnTo>
                  <a:lnTo>
                    <a:pt x="13025" y="25413"/>
                  </a:lnTo>
                  <a:lnTo>
                    <a:pt x="13116" y="25413"/>
                  </a:lnTo>
                  <a:lnTo>
                    <a:pt x="12320" y="24958"/>
                  </a:lnTo>
                  <a:lnTo>
                    <a:pt x="12331" y="24912"/>
                  </a:lnTo>
                  <a:lnTo>
                    <a:pt x="12331" y="24867"/>
                  </a:lnTo>
                  <a:lnTo>
                    <a:pt x="12331" y="24832"/>
                  </a:lnTo>
                  <a:lnTo>
                    <a:pt x="12320" y="24787"/>
                  </a:lnTo>
                  <a:lnTo>
                    <a:pt x="12297" y="24753"/>
                  </a:lnTo>
                  <a:lnTo>
                    <a:pt x="12275" y="24730"/>
                  </a:lnTo>
                  <a:lnTo>
                    <a:pt x="12252" y="24696"/>
                  </a:lnTo>
                  <a:lnTo>
                    <a:pt x="12218" y="24673"/>
                  </a:lnTo>
                  <a:lnTo>
                    <a:pt x="12184" y="24662"/>
                  </a:lnTo>
                  <a:lnTo>
                    <a:pt x="12138" y="24650"/>
                  </a:lnTo>
                  <a:lnTo>
                    <a:pt x="12138" y="22284"/>
                  </a:lnTo>
                  <a:lnTo>
                    <a:pt x="12195" y="22262"/>
                  </a:lnTo>
                  <a:lnTo>
                    <a:pt x="12240" y="22228"/>
                  </a:lnTo>
                  <a:lnTo>
                    <a:pt x="12275" y="22171"/>
                  </a:lnTo>
                  <a:lnTo>
                    <a:pt x="12286" y="22114"/>
                  </a:lnTo>
                  <a:lnTo>
                    <a:pt x="12275" y="22057"/>
                  </a:lnTo>
                  <a:lnTo>
                    <a:pt x="14299" y="20885"/>
                  </a:lnTo>
                  <a:lnTo>
                    <a:pt x="14333" y="20931"/>
                  </a:lnTo>
                  <a:lnTo>
                    <a:pt x="14379" y="20965"/>
                  </a:lnTo>
                  <a:lnTo>
                    <a:pt x="14424" y="20976"/>
                  </a:lnTo>
                  <a:lnTo>
                    <a:pt x="14481" y="20988"/>
                  </a:lnTo>
                  <a:lnTo>
                    <a:pt x="14538" y="20976"/>
                  </a:lnTo>
                  <a:lnTo>
                    <a:pt x="14584" y="20953"/>
                  </a:lnTo>
                  <a:lnTo>
                    <a:pt x="14629" y="20931"/>
                  </a:lnTo>
                  <a:lnTo>
                    <a:pt x="14663" y="20885"/>
                  </a:lnTo>
                  <a:lnTo>
                    <a:pt x="16643" y="22034"/>
                  </a:lnTo>
                  <a:lnTo>
                    <a:pt x="16631" y="22068"/>
                  </a:lnTo>
                  <a:lnTo>
                    <a:pt x="16631" y="22114"/>
                  </a:lnTo>
                  <a:lnTo>
                    <a:pt x="16631" y="22159"/>
                  </a:lnTo>
                  <a:lnTo>
                    <a:pt x="16643" y="22205"/>
                  </a:lnTo>
                  <a:lnTo>
                    <a:pt x="16665" y="22239"/>
                  </a:lnTo>
                  <a:lnTo>
                    <a:pt x="16688" y="22273"/>
                  </a:lnTo>
                  <a:lnTo>
                    <a:pt x="16722" y="22307"/>
                  </a:lnTo>
                  <a:lnTo>
                    <a:pt x="16768" y="22319"/>
                  </a:lnTo>
                  <a:lnTo>
                    <a:pt x="16813" y="22341"/>
                  </a:lnTo>
                  <a:lnTo>
                    <a:pt x="16904" y="22341"/>
                  </a:lnTo>
                  <a:lnTo>
                    <a:pt x="16938" y="22319"/>
                  </a:lnTo>
                  <a:lnTo>
                    <a:pt x="16984" y="22307"/>
                  </a:lnTo>
                  <a:lnTo>
                    <a:pt x="17018" y="22273"/>
                  </a:lnTo>
                  <a:lnTo>
                    <a:pt x="17041" y="22239"/>
                  </a:lnTo>
                  <a:lnTo>
                    <a:pt x="17064" y="22205"/>
                  </a:lnTo>
                  <a:lnTo>
                    <a:pt x="17075" y="22159"/>
                  </a:lnTo>
                  <a:lnTo>
                    <a:pt x="17075" y="22114"/>
                  </a:lnTo>
                  <a:lnTo>
                    <a:pt x="17075" y="22068"/>
                  </a:lnTo>
                  <a:lnTo>
                    <a:pt x="17064" y="22034"/>
                  </a:lnTo>
                  <a:lnTo>
                    <a:pt x="19077" y="20874"/>
                  </a:lnTo>
                  <a:lnTo>
                    <a:pt x="19111" y="20897"/>
                  </a:lnTo>
                  <a:lnTo>
                    <a:pt x="19145" y="20919"/>
                  </a:lnTo>
                  <a:lnTo>
                    <a:pt x="19179" y="20942"/>
                  </a:lnTo>
                  <a:lnTo>
                    <a:pt x="19259" y="20942"/>
                  </a:lnTo>
                  <a:lnTo>
                    <a:pt x="19293" y="20931"/>
                  </a:lnTo>
                  <a:lnTo>
                    <a:pt x="19350" y="20897"/>
                  </a:lnTo>
                  <a:lnTo>
                    <a:pt x="19384" y="20840"/>
                  </a:lnTo>
                  <a:lnTo>
                    <a:pt x="19396" y="20806"/>
                  </a:lnTo>
                  <a:lnTo>
                    <a:pt x="19396" y="20771"/>
                  </a:lnTo>
                  <a:lnTo>
                    <a:pt x="19384" y="20703"/>
                  </a:lnTo>
                  <a:lnTo>
                    <a:pt x="19361" y="20646"/>
                  </a:lnTo>
                  <a:lnTo>
                    <a:pt x="19305" y="20612"/>
                  </a:lnTo>
                  <a:lnTo>
                    <a:pt x="19248" y="20589"/>
                  </a:lnTo>
                  <a:lnTo>
                    <a:pt x="19248" y="18223"/>
                  </a:lnTo>
                  <a:lnTo>
                    <a:pt x="19293" y="18223"/>
                  </a:lnTo>
                  <a:lnTo>
                    <a:pt x="19327" y="18201"/>
                  </a:lnTo>
                  <a:lnTo>
                    <a:pt x="19361" y="18178"/>
                  </a:lnTo>
                  <a:lnTo>
                    <a:pt x="19384" y="18155"/>
                  </a:lnTo>
                  <a:lnTo>
                    <a:pt x="19407" y="18121"/>
                  </a:lnTo>
                  <a:lnTo>
                    <a:pt x="19430" y="18087"/>
                  </a:lnTo>
                  <a:lnTo>
                    <a:pt x="19441" y="18053"/>
                  </a:lnTo>
                  <a:lnTo>
                    <a:pt x="19441" y="18007"/>
                  </a:lnTo>
                  <a:lnTo>
                    <a:pt x="19441" y="17973"/>
                  </a:lnTo>
                  <a:lnTo>
                    <a:pt x="19430" y="17928"/>
                  </a:lnTo>
                  <a:lnTo>
                    <a:pt x="21420" y="16779"/>
                  </a:lnTo>
                  <a:lnTo>
                    <a:pt x="21454" y="16813"/>
                  </a:lnTo>
                  <a:lnTo>
                    <a:pt x="21500" y="16847"/>
                  </a:lnTo>
                  <a:lnTo>
                    <a:pt x="21545" y="16858"/>
                  </a:lnTo>
                  <a:lnTo>
                    <a:pt x="21591" y="16870"/>
                  </a:lnTo>
                  <a:lnTo>
                    <a:pt x="21648" y="16858"/>
                  </a:lnTo>
                  <a:lnTo>
                    <a:pt x="21693" y="16836"/>
                  </a:lnTo>
                  <a:lnTo>
                    <a:pt x="21727" y="16813"/>
                  </a:lnTo>
                  <a:lnTo>
                    <a:pt x="21762" y="16779"/>
                  </a:lnTo>
                  <a:lnTo>
                    <a:pt x="23741" y="17916"/>
                  </a:lnTo>
                  <a:lnTo>
                    <a:pt x="23718" y="17962"/>
                  </a:lnTo>
                  <a:lnTo>
                    <a:pt x="23718" y="18007"/>
                  </a:lnTo>
                  <a:lnTo>
                    <a:pt x="23718" y="18053"/>
                  </a:lnTo>
                  <a:lnTo>
                    <a:pt x="23730" y="18098"/>
                  </a:lnTo>
                  <a:lnTo>
                    <a:pt x="23752" y="18144"/>
                  </a:lnTo>
                  <a:lnTo>
                    <a:pt x="23786" y="18178"/>
                  </a:lnTo>
                  <a:lnTo>
                    <a:pt x="23821" y="18212"/>
                  </a:lnTo>
                  <a:lnTo>
                    <a:pt x="23855" y="18235"/>
                  </a:lnTo>
                  <a:lnTo>
                    <a:pt x="23900" y="18246"/>
                  </a:lnTo>
                  <a:lnTo>
                    <a:pt x="23946" y="18258"/>
                  </a:lnTo>
                  <a:lnTo>
                    <a:pt x="23946" y="20510"/>
                  </a:lnTo>
                  <a:lnTo>
                    <a:pt x="23900" y="20510"/>
                  </a:lnTo>
                  <a:lnTo>
                    <a:pt x="23855" y="20533"/>
                  </a:lnTo>
                  <a:lnTo>
                    <a:pt x="23809" y="20555"/>
                  </a:lnTo>
                  <a:lnTo>
                    <a:pt x="23775" y="20589"/>
                  </a:lnTo>
                  <a:lnTo>
                    <a:pt x="23741" y="20624"/>
                  </a:lnTo>
                  <a:lnTo>
                    <a:pt x="23718" y="20669"/>
                  </a:lnTo>
                  <a:lnTo>
                    <a:pt x="23707" y="20715"/>
                  </a:lnTo>
                  <a:lnTo>
                    <a:pt x="23695" y="20771"/>
                  </a:lnTo>
                  <a:lnTo>
                    <a:pt x="23707" y="20817"/>
                  </a:lnTo>
                  <a:lnTo>
                    <a:pt x="23718" y="20874"/>
                  </a:lnTo>
                  <a:lnTo>
                    <a:pt x="23741" y="20919"/>
                  </a:lnTo>
                  <a:lnTo>
                    <a:pt x="23775" y="20953"/>
                  </a:lnTo>
                  <a:lnTo>
                    <a:pt x="23821" y="20988"/>
                  </a:lnTo>
                  <a:lnTo>
                    <a:pt x="23866" y="21010"/>
                  </a:lnTo>
                  <a:lnTo>
                    <a:pt x="23912" y="21022"/>
                  </a:lnTo>
                  <a:lnTo>
                    <a:pt x="23968" y="21033"/>
                  </a:lnTo>
                  <a:lnTo>
                    <a:pt x="24037" y="21022"/>
                  </a:lnTo>
                  <a:lnTo>
                    <a:pt x="24094" y="20999"/>
                  </a:lnTo>
                  <a:lnTo>
                    <a:pt x="24150" y="20965"/>
                  </a:lnTo>
                  <a:lnTo>
                    <a:pt x="24185" y="20908"/>
                  </a:lnTo>
                  <a:lnTo>
                    <a:pt x="26096" y="22011"/>
                  </a:lnTo>
                  <a:lnTo>
                    <a:pt x="26084" y="22068"/>
                  </a:lnTo>
                  <a:lnTo>
                    <a:pt x="26084" y="22114"/>
                  </a:lnTo>
                  <a:lnTo>
                    <a:pt x="26084" y="22159"/>
                  </a:lnTo>
                  <a:lnTo>
                    <a:pt x="26096" y="22205"/>
                  </a:lnTo>
                  <a:lnTo>
                    <a:pt x="26118" y="22250"/>
                  </a:lnTo>
                  <a:lnTo>
                    <a:pt x="26153" y="22284"/>
                  </a:lnTo>
                  <a:lnTo>
                    <a:pt x="26187" y="22319"/>
                  </a:lnTo>
                  <a:lnTo>
                    <a:pt x="26221" y="22341"/>
                  </a:lnTo>
                  <a:lnTo>
                    <a:pt x="26266" y="22364"/>
                  </a:lnTo>
                  <a:lnTo>
                    <a:pt x="26312" y="22364"/>
                  </a:lnTo>
                  <a:lnTo>
                    <a:pt x="26312" y="24662"/>
                  </a:lnTo>
                  <a:lnTo>
                    <a:pt x="26278" y="24662"/>
                  </a:lnTo>
                  <a:lnTo>
                    <a:pt x="26244" y="24685"/>
                  </a:lnTo>
                  <a:lnTo>
                    <a:pt x="26209" y="24696"/>
                  </a:lnTo>
                  <a:lnTo>
                    <a:pt x="26175" y="24730"/>
                  </a:lnTo>
                  <a:lnTo>
                    <a:pt x="26153" y="24753"/>
                  </a:lnTo>
                  <a:lnTo>
                    <a:pt x="26130" y="24787"/>
                  </a:lnTo>
                  <a:lnTo>
                    <a:pt x="26118" y="24832"/>
                  </a:lnTo>
                  <a:lnTo>
                    <a:pt x="26118" y="24867"/>
                  </a:lnTo>
                  <a:lnTo>
                    <a:pt x="26118" y="24912"/>
                  </a:lnTo>
                  <a:lnTo>
                    <a:pt x="26141" y="24958"/>
                  </a:lnTo>
                  <a:lnTo>
                    <a:pt x="25345" y="25413"/>
                  </a:lnTo>
                  <a:lnTo>
                    <a:pt x="25436" y="25413"/>
                  </a:lnTo>
                  <a:lnTo>
                    <a:pt x="26153" y="24992"/>
                  </a:lnTo>
                  <a:lnTo>
                    <a:pt x="26187" y="25037"/>
                  </a:lnTo>
                  <a:lnTo>
                    <a:pt x="26232" y="25060"/>
                  </a:lnTo>
                  <a:lnTo>
                    <a:pt x="26278" y="25083"/>
                  </a:lnTo>
                  <a:lnTo>
                    <a:pt x="26391" y="25083"/>
                  </a:lnTo>
                  <a:lnTo>
                    <a:pt x="26437" y="25060"/>
                  </a:lnTo>
                  <a:lnTo>
                    <a:pt x="26482" y="25026"/>
                  </a:lnTo>
                  <a:lnTo>
                    <a:pt x="26517" y="24992"/>
                  </a:lnTo>
                  <a:lnTo>
                    <a:pt x="27245" y="25413"/>
                  </a:lnTo>
                  <a:lnTo>
                    <a:pt x="27336" y="25413"/>
                  </a:lnTo>
                  <a:lnTo>
                    <a:pt x="26528" y="24946"/>
                  </a:lnTo>
                  <a:lnTo>
                    <a:pt x="26539" y="24912"/>
                  </a:lnTo>
                  <a:lnTo>
                    <a:pt x="26551" y="24867"/>
                  </a:lnTo>
                  <a:lnTo>
                    <a:pt x="26539" y="24832"/>
                  </a:lnTo>
                  <a:lnTo>
                    <a:pt x="26539" y="24798"/>
                  </a:lnTo>
                  <a:lnTo>
                    <a:pt x="26517" y="24764"/>
                  </a:lnTo>
                  <a:lnTo>
                    <a:pt x="26494" y="24730"/>
                  </a:lnTo>
                  <a:lnTo>
                    <a:pt x="26437" y="24685"/>
                  </a:lnTo>
                  <a:lnTo>
                    <a:pt x="26403" y="24673"/>
                  </a:lnTo>
                  <a:lnTo>
                    <a:pt x="26357" y="24662"/>
                  </a:lnTo>
                  <a:lnTo>
                    <a:pt x="26357" y="22364"/>
                  </a:lnTo>
                  <a:lnTo>
                    <a:pt x="26403" y="22353"/>
                  </a:lnTo>
                  <a:lnTo>
                    <a:pt x="26448" y="22341"/>
                  </a:lnTo>
                  <a:lnTo>
                    <a:pt x="26494" y="22319"/>
                  </a:lnTo>
                  <a:lnTo>
                    <a:pt x="26517" y="22284"/>
                  </a:lnTo>
                  <a:lnTo>
                    <a:pt x="26551" y="22250"/>
                  </a:lnTo>
                  <a:lnTo>
                    <a:pt x="26573" y="22205"/>
                  </a:lnTo>
                  <a:lnTo>
                    <a:pt x="26585" y="22159"/>
                  </a:lnTo>
                  <a:lnTo>
                    <a:pt x="26585" y="22114"/>
                  </a:lnTo>
                  <a:lnTo>
                    <a:pt x="26585" y="22068"/>
                  </a:lnTo>
                  <a:lnTo>
                    <a:pt x="26573" y="22023"/>
                  </a:lnTo>
                  <a:lnTo>
                    <a:pt x="28507" y="20897"/>
                  </a:lnTo>
                  <a:lnTo>
                    <a:pt x="28541" y="20942"/>
                  </a:lnTo>
                  <a:lnTo>
                    <a:pt x="28587" y="20976"/>
                  </a:lnTo>
                  <a:lnTo>
                    <a:pt x="28644" y="20999"/>
                  </a:lnTo>
                  <a:lnTo>
                    <a:pt x="28701" y="21010"/>
                  </a:lnTo>
                  <a:lnTo>
                    <a:pt x="28769" y="20999"/>
                  </a:lnTo>
                  <a:lnTo>
                    <a:pt x="28814" y="20976"/>
                  </a:lnTo>
                  <a:lnTo>
                    <a:pt x="28871" y="20942"/>
                  </a:lnTo>
                  <a:lnTo>
                    <a:pt x="28905" y="20897"/>
                  </a:lnTo>
                  <a:lnTo>
                    <a:pt x="30828" y="22011"/>
                  </a:lnTo>
                  <a:lnTo>
                    <a:pt x="30816" y="22057"/>
                  </a:lnTo>
                  <a:lnTo>
                    <a:pt x="30805" y="22114"/>
                  </a:lnTo>
                  <a:lnTo>
                    <a:pt x="30816" y="22159"/>
                  </a:lnTo>
                  <a:lnTo>
                    <a:pt x="30828" y="22193"/>
                  </a:lnTo>
                  <a:lnTo>
                    <a:pt x="30862" y="22273"/>
                  </a:lnTo>
                  <a:lnTo>
                    <a:pt x="30862" y="21955"/>
                  </a:lnTo>
                  <a:lnTo>
                    <a:pt x="30851" y="21966"/>
                  </a:lnTo>
                  <a:lnTo>
                    <a:pt x="28928" y="20851"/>
                  </a:lnTo>
                  <a:lnTo>
                    <a:pt x="28939" y="20817"/>
                  </a:lnTo>
                  <a:lnTo>
                    <a:pt x="28939" y="20771"/>
                  </a:lnTo>
                  <a:lnTo>
                    <a:pt x="28939" y="20726"/>
                  </a:lnTo>
                  <a:lnTo>
                    <a:pt x="28928" y="20680"/>
                  </a:lnTo>
                  <a:lnTo>
                    <a:pt x="28905" y="20646"/>
                  </a:lnTo>
                  <a:lnTo>
                    <a:pt x="28883" y="20612"/>
                  </a:lnTo>
                  <a:lnTo>
                    <a:pt x="28848" y="20578"/>
                  </a:lnTo>
                  <a:lnTo>
                    <a:pt x="28814" y="20555"/>
                  </a:lnTo>
                  <a:lnTo>
                    <a:pt x="28780" y="20544"/>
                  </a:lnTo>
                  <a:lnTo>
                    <a:pt x="28735" y="20533"/>
                  </a:lnTo>
                  <a:lnTo>
                    <a:pt x="28735" y="18178"/>
                  </a:lnTo>
                  <a:lnTo>
                    <a:pt x="28792" y="18155"/>
                  </a:lnTo>
                  <a:lnTo>
                    <a:pt x="28837" y="18121"/>
                  </a:lnTo>
                  <a:lnTo>
                    <a:pt x="28860" y="18076"/>
                  </a:lnTo>
                  <a:lnTo>
                    <a:pt x="28871" y="18007"/>
                  </a:lnTo>
                  <a:lnTo>
                    <a:pt x="28860" y="17962"/>
                  </a:lnTo>
                  <a:lnTo>
                    <a:pt x="30862" y="16801"/>
                  </a:lnTo>
                  <a:lnTo>
                    <a:pt x="30862" y="16745"/>
                  </a:lnTo>
                  <a:lnTo>
                    <a:pt x="28848" y="17916"/>
                  </a:lnTo>
                  <a:lnTo>
                    <a:pt x="28814" y="17882"/>
                  </a:lnTo>
                  <a:lnTo>
                    <a:pt x="28780" y="17859"/>
                  </a:lnTo>
                  <a:lnTo>
                    <a:pt x="28746" y="17848"/>
                  </a:lnTo>
                  <a:lnTo>
                    <a:pt x="28701" y="17837"/>
                  </a:lnTo>
                  <a:lnTo>
                    <a:pt x="28666" y="17848"/>
                  </a:lnTo>
                  <a:lnTo>
                    <a:pt x="28621" y="17859"/>
                  </a:lnTo>
                  <a:lnTo>
                    <a:pt x="28598" y="17882"/>
                  </a:lnTo>
                  <a:lnTo>
                    <a:pt x="28564" y="17916"/>
                  </a:lnTo>
                  <a:lnTo>
                    <a:pt x="26562" y="16756"/>
                  </a:lnTo>
                  <a:lnTo>
                    <a:pt x="26573" y="16710"/>
                  </a:lnTo>
                  <a:lnTo>
                    <a:pt x="26585" y="16665"/>
                  </a:lnTo>
                  <a:lnTo>
                    <a:pt x="26573" y="16619"/>
                  </a:lnTo>
                  <a:lnTo>
                    <a:pt x="26562" y="16574"/>
                  </a:lnTo>
                  <a:lnTo>
                    <a:pt x="26539" y="16528"/>
                  </a:lnTo>
                  <a:lnTo>
                    <a:pt x="26517" y="16494"/>
                  </a:lnTo>
                  <a:lnTo>
                    <a:pt x="26482" y="16460"/>
                  </a:lnTo>
                  <a:lnTo>
                    <a:pt x="26448" y="16437"/>
                  </a:lnTo>
                  <a:lnTo>
                    <a:pt x="26403" y="16426"/>
                  </a:lnTo>
                  <a:lnTo>
                    <a:pt x="26357" y="16415"/>
                  </a:lnTo>
                  <a:lnTo>
                    <a:pt x="26357" y="14083"/>
                  </a:lnTo>
                  <a:lnTo>
                    <a:pt x="26426" y="14060"/>
                  </a:lnTo>
                  <a:lnTo>
                    <a:pt x="26471" y="14015"/>
                  </a:lnTo>
                  <a:lnTo>
                    <a:pt x="26494" y="13969"/>
                  </a:lnTo>
                  <a:lnTo>
                    <a:pt x="26505" y="13901"/>
                  </a:lnTo>
                  <a:lnTo>
                    <a:pt x="26494" y="13844"/>
                  </a:lnTo>
                  <a:lnTo>
                    <a:pt x="28519" y="12684"/>
                  </a:lnTo>
                  <a:lnTo>
                    <a:pt x="28553" y="12718"/>
                  </a:lnTo>
                  <a:lnTo>
                    <a:pt x="28598" y="12752"/>
                  </a:lnTo>
                  <a:lnTo>
                    <a:pt x="28644" y="12763"/>
                  </a:lnTo>
                  <a:lnTo>
                    <a:pt x="28701" y="12775"/>
                  </a:lnTo>
                  <a:lnTo>
                    <a:pt x="28757" y="12763"/>
                  </a:lnTo>
                  <a:lnTo>
                    <a:pt x="28814" y="12752"/>
                  </a:lnTo>
                  <a:lnTo>
                    <a:pt x="28848" y="12718"/>
                  </a:lnTo>
                  <a:lnTo>
                    <a:pt x="28883" y="12672"/>
                  </a:lnTo>
                  <a:lnTo>
                    <a:pt x="30851" y="13810"/>
                  </a:lnTo>
                  <a:lnTo>
                    <a:pt x="30839" y="13855"/>
                  </a:lnTo>
                  <a:lnTo>
                    <a:pt x="30828" y="13901"/>
                  </a:lnTo>
                  <a:lnTo>
                    <a:pt x="30839" y="13969"/>
                  </a:lnTo>
                  <a:lnTo>
                    <a:pt x="30862" y="14026"/>
                  </a:lnTo>
                  <a:lnTo>
                    <a:pt x="30862" y="13764"/>
                  </a:lnTo>
                  <a:lnTo>
                    <a:pt x="28905" y="12638"/>
                  </a:lnTo>
                  <a:lnTo>
                    <a:pt x="28917" y="12593"/>
                  </a:lnTo>
                  <a:lnTo>
                    <a:pt x="28917" y="12558"/>
                  </a:lnTo>
                  <a:lnTo>
                    <a:pt x="28917" y="12513"/>
                  </a:lnTo>
                  <a:lnTo>
                    <a:pt x="28905" y="12479"/>
                  </a:lnTo>
                  <a:lnTo>
                    <a:pt x="28894" y="12445"/>
                  </a:lnTo>
                  <a:lnTo>
                    <a:pt x="28871" y="12411"/>
                  </a:lnTo>
                  <a:lnTo>
                    <a:pt x="28803" y="12365"/>
                  </a:lnTo>
                  <a:lnTo>
                    <a:pt x="28769" y="12354"/>
                  </a:lnTo>
                  <a:lnTo>
                    <a:pt x="28735" y="12342"/>
                  </a:lnTo>
                  <a:lnTo>
                    <a:pt x="28735" y="9999"/>
                  </a:lnTo>
                  <a:lnTo>
                    <a:pt x="28803" y="9976"/>
                  </a:lnTo>
                  <a:lnTo>
                    <a:pt x="28848" y="9931"/>
                  </a:lnTo>
                  <a:lnTo>
                    <a:pt x="28894" y="9874"/>
                  </a:lnTo>
                  <a:lnTo>
                    <a:pt x="28905" y="9806"/>
                  </a:lnTo>
                  <a:lnTo>
                    <a:pt x="28894" y="9760"/>
                  </a:lnTo>
                  <a:lnTo>
                    <a:pt x="28883" y="9726"/>
                  </a:lnTo>
                  <a:lnTo>
                    <a:pt x="30862" y="8588"/>
                  </a:lnTo>
                  <a:lnTo>
                    <a:pt x="30862" y="8338"/>
                  </a:lnTo>
                  <a:lnTo>
                    <a:pt x="30839" y="8395"/>
                  </a:lnTo>
                  <a:lnTo>
                    <a:pt x="30839" y="8452"/>
                  </a:lnTo>
                  <a:lnTo>
                    <a:pt x="30839" y="8497"/>
                  </a:lnTo>
                  <a:lnTo>
                    <a:pt x="30851" y="8543"/>
                  </a:lnTo>
                  <a:lnTo>
                    <a:pt x="28871" y="9692"/>
                  </a:lnTo>
                  <a:lnTo>
                    <a:pt x="28837" y="9658"/>
                  </a:lnTo>
                  <a:lnTo>
                    <a:pt x="28803" y="9624"/>
                  </a:lnTo>
                  <a:lnTo>
                    <a:pt x="28757" y="9612"/>
                  </a:lnTo>
                  <a:lnTo>
                    <a:pt x="28701" y="9601"/>
                  </a:lnTo>
                  <a:lnTo>
                    <a:pt x="28655" y="9612"/>
                  </a:lnTo>
                  <a:lnTo>
                    <a:pt x="28610" y="9624"/>
                  </a:lnTo>
                  <a:lnTo>
                    <a:pt x="28575" y="9646"/>
                  </a:lnTo>
                  <a:lnTo>
                    <a:pt x="28541" y="9680"/>
                  </a:lnTo>
                  <a:lnTo>
                    <a:pt x="26494" y="8509"/>
                  </a:lnTo>
                  <a:lnTo>
                    <a:pt x="26505" y="8452"/>
                  </a:lnTo>
                  <a:lnTo>
                    <a:pt x="26494" y="8395"/>
                  </a:lnTo>
                  <a:lnTo>
                    <a:pt x="26471" y="8338"/>
                  </a:lnTo>
                  <a:lnTo>
                    <a:pt x="26414" y="8304"/>
                  </a:lnTo>
                  <a:lnTo>
                    <a:pt x="26357" y="8281"/>
                  </a:lnTo>
                  <a:lnTo>
                    <a:pt x="26357" y="5938"/>
                  </a:lnTo>
                  <a:lnTo>
                    <a:pt x="26403" y="5927"/>
                  </a:lnTo>
                  <a:lnTo>
                    <a:pt x="26448" y="5904"/>
                  </a:lnTo>
                  <a:lnTo>
                    <a:pt x="26482" y="5881"/>
                  </a:lnTo>
                  <a:lnTo>
                    <a:pt x="26517" y="5858"/>
                  </a:lnTo>
                  <a:lnTo>
                    <a:pt x="26539" y="5824"/>
                  </a:lnTo>
                  <a:lnTo>
                    <a:pt x="26562" y="5779"/>
                  </a:lnTo>
                  <a:lnTo>
                    <a:pt x="26573" y="5745"/>
                  </a:lnTo>
                  <a:lnTo>
                    <a:pt x="26573" y="5699"/>
                  </a:lnTo>
                  <a:lnTo>
                    <a:pt x="26573" y="5642"/>
                  </a:lnTo>
                  <a:lnTo>
                    <a:pt x="26562" y="5597"/>
                  </a:lnTo>
                  <a:lnTo>
                    <a:pt x="28553" y="4448"/>
                  </a:lnTo>
                  <a:lnTo>
                    <a:pt x="28575" y="4482"/>
                  </a:lnTo>
                  <a:lnTo>
                    <a:pt x="28621" y="4505"/>
                  </a:lnTo>
                  <a:lnTo>
                    <a:pt x="28655" y="4527"/>
                  </a:lnTo>
                  <a:lnTo>
                    <a:pt x="28746" y="4527"/>
                  </a:lnTo>
                  <a:lnTo>
                    <a:pt x="28792" y="4505"/>
                  </a:lnTo>
                  <a:lnTo>
                    <a:pt x="28826" y="4482"/>
                  </a:lnTo>
                  <a:lnTo>
                    <a:pt x="28860" y="4448"/>
                  </a:lnTo>
                  <a:lnTo>
                    <a:pt x="30862" y="5597"/>
                  </a:lnTo>
                  <a:lnTo>
                    <a:pt x="30862" y="5551"/>
                  </a:lnTo>
                  <a:lnTo>
                    <a:pt x="28883" y="4402"/>
                  </a:lnTo>
                  <a:lnTo>
                    <a:pt x="28883" y="4345"/>
                  </a:lnTo>
                  <a:lnTo>
                    <a:pt x="28871" y="4277"/>
                  </a:lnTo>
                  <a:lnTo>
                    <a:pt x="28837" y="4232"/>
                  </a:lnTo>
                  <a:lnTo>
                    <a:pt x="28792" y="4186"/>
                  </a:lnTo>
                  <a:lnTo>
                    <a:pt x="28735" y="4163"/>
                  </a:lnTo>
                  <a:lnTo>
                    <a:pt x="28735" y="1752"/>
                  </a:lnTo>
                  <a:lnTo>
                    <a:pt x="28792" y="1729"/>
                  </a:lnTo>
                  <a:lnTo>
                    <a:pt x="28826" y="1695"/>
                  </a:lnTo>
                  <a:lnTo>
                    <a:pt x="28860" y="1649"/>
                  </a:lnTo>
                  <a:lnTo>
                    <a:pt x="28871" y="1593"/>
                  </a:lnTo>
                  <a:lnTo>
                    <a:pt x="28860" y="1536"/>
                  </a:lnTo>
                  <a:lnTo>
                    <a:pt x="30862" y="375"/>
                  </a:lnTo>
                  <a:lnTo>
                    <a:pt x="30862" y="330"/>
                  </a:lnTo>
                  <a:lnTo>
                    <a:pt x="28837" y="1490"/>
                  </a:lnTo>
                  <a:lnTo>
                    <a:pt x="28814" y="1467"/>
                  </a:lnTo>
                  <a:lnTo>
                    <a:pt x="28780" y="1445"/>
                  </a:lnTo>
                  <a:lnTo>
                    <a:pt x="28746" y="1433"/>
                  </a:lnTo>
                  <a:lnTo>
                    <a:pt x="28701" y="1422"/>
                  </a:lnTo>
                  <a:lnTo>
                    <a:pt x="28666" y="1433"/>
                  </a:lnTo>
                  <a:lnTo>
                    <a:pt x="28632" y="1445"/>
                  </a:lnTo>
                  <a:lnTo>
                    <a:pt x="28598" y="1467"/>
                  </a:lnTo>
                  <a:lnTo>
                    <a:pt x="28575" y="1490"/>
                  </a:lnTo>
                  <a:lnTo>
                    <a:pt x="26528" y="307"/>
                  </a:lnTo>
                  <a:lnTo>
                    <a:pt x="26539" y="239"/>
                  </a:lnTo>
                  <a:lnTo>
                    <a:pt x="26528" y="205"/>
                  </a:lnTo>
                  <a:lnTo>
                    <a:pt x="26517" y="159"/>
                  </a:lnTo>
                  <a:lnTo>
                    <a:pt x="26505" y="125"/>
                  </a:lnTo>
                  <a:lnTo>
                    <a:pt x="26471" y="102"/>
                  </a:lnTo>
                  <a:lnTo>
                    <a:pt x="26448" y="80"/>
                  </a:lnTo>
                  <a:lnTo>
                    <a:pt x="26414" y="57"/>
                  </a:lnTo>
                  <a:lnTo>
                    <a:pt x="26369" y="46"/>
                  </a:lnTo>
                  <a:lnTo>
                    <a:pt x="26335" y="34"/>
                  </a:lnTo>
                  <a:lnTo>
                    <a:pt x="26289" y="46"/>
                  </a:lnTo>
                  <a:lnTo>
                    <a:pt x="26255" y="57"/>
                  </a:lnTo>
                  <a:lnTo>
                    <a:pt x="26221" y="80"/>
                  </a:lnTo>
                  <a:lnTo>
                    <a:pt x="26187" y="102"/>
                  </a:lnTo>
                  <a:lnTo>
                    <a:pt x="26164" y="125"/>
                  </a:lnTo>
                  <a:lnTo>
                    <a:pt x="26153" y="159"/>
                  </a:lnTo>
                  <a:lnTo>
                    <a:pt x="26141" y="205"/>
                  </a:lnTo>
                  <a:lnTo>
                    <a:pt x="26130" y="239"/>
                  </a:lnTo>
                  <a:lnTo>
                    <a:pt x="26141" y="273"/>
                  </a:lnTo>
                  <a:lnTo>
                    <a:pt x="26141" y="307"/>
                  </a:lnTo>
                  <a:lnTo>
                    <a:pt x="24150" y="1467"/>
                  </a:lnTo>
                  <a:lnTo>
                    <a:pt x="24105" y="1422"/>
                  </a:lnTo>
                  <a:lnTo>
                    <a:pt x="24071" y="1399"/>
                  </a:lnTo>
                  <a:lnTo>
                    <a:pt x="24014" y="1376"/>
                  </a:lnTo>
                  <a:lnTo>
                    <a:pt x="23923" y="1376"/>
                  </a:lnTo>
                  <a:lnTo>
                    <a:pt x="23877" y="1388"/>
                  </a:lnTo>
                  <a:lnTo>
                    <a:pt x="23843" y="1411"/>
                  </a:lnTo>
                  <a:lnTo>
                    <a:pt x="23809" y="1433"/>
                  </a:lnTo>
                  <a:lnTo>
                    <a:pt x="23786" y="1467"/>
                  </a:lnTo>
                  <a:lnTo>
                    <a:pt x="23764" y="1502"/>
                  </a:lnTo>
                  <a:lnTo>
                    <a:pt x="23752" y="1547"/>
                  </a:lnTo>
                  <a:lnTo>
                    <a:pt x="23741" y="1593"/>
                  </a:lnTo>
                  <a:lnTo>
                    <a:pt x="23752" y="1627"/>
                  </a:lnTo>
                  <a:lnTo>
                    <a:pt x="23764" y="1672"/>
                  </a:lnTo>
                  <a:lnTo>
                    <a:pt x="23775" y="1706"/>
                  </a:lnTo>
                  <a:lnTo>
                    <a:pt x="23798" y="1740"/>
                  </a:lnTo>
                  <a:lnTo>
                    <a:pt x="23832" y="1763"/>
                  </a:lnTo>
                  <a:lnTo>
                    <a:pt x="23866" y="1786"/>
                  </a:lnTo>
                  <a:lnTo>
                    <a:pt x="23900" y="1797"/>
                  </a:lnTo>
                  <a:lnTo>
                    <a:pt x="23946" y="1809"/>
                  </a:lnTo>
                  <a:lnTo>
                    <a:pt x="23946" y="4141"/>
                  </a:lnTo>
                  <a:lnTo>
                    <a:pt x="23900" y="4141"/>
                  </a:lnTo>
                  <a:lnTo>
                    <a:pt x="23866" y="4152"/>
                  </a:lnTo>
                  <a:lnTo>
                    <a:pt x="23832" y="4175"/>
                  </a:lnTo>
                  <a:lnTo>
                    <a:pt x="23809" y="4198"/>
                  </a:lnTo>
                  <a:lnTo>
                    <a:pt x="23786" y="4232"/>
                  </a:lnTo>
                  <a:lnTo>
                    <a:pt x="23764" y="4266"/>
                  </a:lnTo>
                  <a:lnTo>
                    <a:pt x="23752" y="4311"/>
                  </a:lnTo>
                  <a:lnTo>
                    <a:pt x="23752" y="4345"/>
                  </a:lnTo>
                  <a:lnTo>
                    <a:pt x="23752" y="4391"/>
                  </a:lnTo>
                  <a:lnTo>
                    <a:pt x="23764" y="4425"/>
                  </a:lnTo>
                  <a:lnTo>
                    <a:pt x="23786" y="4471"/>
                  </a:lnTo>
                  <a:lnTo>
                    <a:pt x="23809" y="4493"/>
                  </a:lnTo>
                  <a:lnTo>
                    <a:pt x="23843" y="4527"/>
                  </a:lnTo>
                  <a:lnTo>
                    <a:pt x="23877" y="4539"/>
                  </a:lnTo>
                  <a:lnTo>
                    <a:pt x="23923" y="4562"/>
                  </a:lnTo>
                  <a:lnTo>
                    <a:pt x="23968" y="4562"/>
                  </a:lnTo>
                  <a:lnTo>
                    <a:pt x="24014" y="4550"/>
                  </a:lnTo>
                  <a:lnTo>
                    <a:pt x="24071" y="4539"/>
                  </a:lnTo>
                  <a:lnTo>
                    <a:pt x="24116" y="4505"/>
                  </a:lnTo>
                  <a:lnTo>
                    <a:pt x="24139" y="4459"/>
                  </a:lnTo>
                  <a:lnTo>
                    <a:pt x="26107" y="5597"/>
                  </a:lnTo>
                  <a:lnTo>
                    <a:pt x="26096" y="5642"/>
                  </a:lnTo>
                  <a:lnTo>
                    <a:pt x="26096" y="5699"/>
                  </a:lnTo>
                  <a:lnTo>
                    <a:pt x="26096" y="5745"/>
                  </a:lnTo>
                  <a:lnTo>
                    <a:pt x="26107" y="5779"/>
                  </a:lnTo>
                  <a:lnTo>
                    <a:pt x="26130" y="5824"/>
                  </a:lnTo>
                  <a:lnTo>
                    <a:pt x="26153" y="5858"/>
                  </a:lnTo>
                  <a:lnTo>
                    <a:pt x="26187" y="5892"/>
                  </a:lnTo>
                  <a:lnTo>
                    <a:pt x="26232" y="5915"/>
                  </a:lnTo>
                  <a:lnTo>
                    <a:pt x="26266" y="5927"/>
                  </a:lnTo>
                  <a:lnTo>
                    <a:pt x="26312" y="5938"/>
                  </a:lnTo>
                  <a:lnTo>
                    <a:pt x="26312" y="8281"/>
                  </a:lnTo>
                  <a:lnTo>
                    <a:pt x="26255" y="8293"/>
                  </a:lnTo>
                  <a:lnTo>
                    <a:pt x="26209" y="8338"/>
                  </a:lnTo>
                  <a:lnTo>
                    <a:pt x="26175" y="8384"/>
                  </a:lnTo>
                  <a:lnTo>
                    <a:pt x="26164" y="8452"/>
                  </a:lnTo>
                  <a:lnTo>
                    <a:pt x="26164" y="8486"/>
                  </a:lnTo>
                  <a:lnTo>
                    <a:pt x="26175" y="8520"/>
                  </a:lnTo>
                  <a:lnTo>
                    <a:pt x="26209" y="8577"/>
                  </a:lnTo>
                  <a:lnTo>
                    <a:pt x="26266" y="8611"/>
                  </a:lnTo>
                  <a:lnTo>
                    <a:pt x="26300" y="8623"/>
                  </a:lnTo>
                  <a:lnTo>
                    <a:pt x="26380" y="8623"/>
                  </a:lnTo>
                  <a:lnTo>
                    <a:pt x="26414" y="8600"/>
                  </a:lnTo>
                  <a:lnTo>
                    <a:pt x="26448" y="8577"/>
                  </a:lnTo>
                  <a:lnTo>
                    <a:pt x="26482" y="8543"/>
                  </a:lnTo>
                  <a:lnTo>
                    <a:pt x="28519" y="9726"/>
                  </a:lnTo>
                  <a:lnTo>
                    <a:pt x="28507" y="9760"/>
                  </a:lnTo>
                  <a:lnTo>
                    <a:pt x="28507" y="9806"/>
                  </a:lnTo>
                  <a:lnTo>
                    <a:pt x="28507" y="9840"/>
                  </a:lnTo>
                  <a:lnTo>
                    <a:pt x="28519" y="9874"/>
                  </a:lnTo>
                  <a:lnTo>
                    <a:pt x="28553" y="9931"/>
                  </a:lnTo>
                  <a:lnTo>
                    <a:pt x="28621" y="9976"/>
                  </a:lnTo>
                  <a:lnTo>
                    <a:pt x="28655" y="9988"/>
                  </a:lnTo>
                  <a:lnTo>
                    <a:pt x="28689" y="9999"/>
                  </a:lnTo>
                  <a:lnTo>
                    <a:pt x="28689" y="12342"/>
                  </a:lnTo>
                  <a:lnTo>
                    <a:pt x="28644" y="12354"/>
                  </a:lnTo>
                  <a:lnTo>
                    <a:pt x="28610" y="12365"/>
                  </a:lnTo>
                  <a:lnTo>
                    <a:pt x="28575" y="12388"/>
                  </a:lnTo>
                  <a:lnTo>
                    <a:pt x="28541" y="12411"/>
                  </a:lnTo>
                  <a:lnTo>
                    <a:pt x="28519" y="12445"/>
                  </a:lnTo>
                  <a:lnTo>
                    <a:pt x="28496" y="12479"/>
                  </a:lnTo>
                  <a:lnTo>
                    <a:pt x="28484" y="12513"/>
                  </a:lnTo>
                  <a:lnTo>
                    <a:pt x="28484" y="12558"/>
                  </a:lnTo>
                  <a:lnTo>
                    <a:pt x="28484" y="12604"/>
                  </a:lnTo>
                  <a:lnTo>
                    <a:pt x="28507" y="12638"/>
                  </a:lnTo>
                  <a:lnTo>
                    <a:pt x="26482" y="13810"/>
                  </a:lnTo>
                  <a:lnTo>
                    <a:pt x="26448" y="13776"/>
                  </a:lnTo>
                  <a:lnTo>
                    <a:pt x="26414" y="13753"/>
                  </a:lnTo>
                  <a:lnTo>
                    <a:pt x="26380" y="13730"/>
                  </a:lnTo>
                  <a:lnTo>
                    <a:pt x="26289" y="13730"/>
                  </a:lnTo>
                  <a:lnTo>
                    <a:pt x="26255" y="13753"/>
                  </a:lnTo>
                  <a:lnTo>
                    <a:pt x="26221" y="13776"/>
                  </a:lnTo>
                  <a:lnTo>
                    <a:pt x="26187" y="13798"/>
                  </a:lnTo>
                  <a:lnTo>
                    <a:pt x="24162" y="12627"/>
                  </a:lnTo>
                  <a:lnTo>
                    <a:pt x="24173" y="12593"/>
                  </a:lnTo>
                  <a:lnTo>
                    <a:pt x="24173" y="12558"/>
                  </a:lnTo>
                  <a:lnTo>
                    <a:pt x="24173" y="12513"/>
                  </a:lnTo>
                  <a:lnTo>
                    <a:pt x="24162" y="12479"/>
                  </a:lnTo>
                  <a:lnTo>
                    <a:pt x="24116" y="12422"/>
                  </a:lnTo>
                  <a:lnTo>
                    <a:pt x="24059" y="12376"/>
                  </a:lnTo>
                  <a:lnTo>
                    <a:pt x="24025" y="12354"/>
                  </a:lnTo>
                  <a:lnTo>
                    <a:pt x="23991" y="12354"/>
                  </a:lnTo>
                  <a:lnTo>
                    <a:pt x="23991" y="10010"/>
                  </a:lnTo>
                  <a:lnTo>
                    <a:pt x="24025" y="9999"/>
                  </a:lnTo>
                  <a:lnTo>
                    <a:pt x="24059" y="9988"/>
                  </a:lnTo>
                  <a:lnTo>
                    <a:pt x="24128" y="9942"/>
                  </a:lnTo>
                  <a:lnTo>
                    <a:pt x="24162" y="9874"/>
                  </a:lnTo>
                  <a:lnTo>
                    <a:pt x="24173" y="9840"/>
                  </a:lnTo>
                  <a:lnTo>
                    <a:pt x="24173" y="9806"/>
                  </a:lnTo>
                  <a:lnTo>
                    <a:pt x="24173" y="9760"/>
                  </a:lnTo>
                  <a:lnTo>
                    <a:pt x="24162" y="9715"/>
                  </a:lnTo>
                  <a:lnTo>
                    <a:pt x="24139" y="9680"/>
                  </a:lnTo>
                  <a:lnTo>
                    <a:pt x="24116" y="9646"/>
                  </a:lnTo>
                  <a:lnTo>
                    <a:pt x="24082" y="9624"/>
                  </a:lnTo>
                  <a:lnTo>
                    <a:pt x="24048" y="9601"/>
                  </a:lnTo>
                  <a:lnTo>
                    <a:pt x="24003" y="9589"/>
                  </a:lnTo>
                  <a:lnTo>
                    <a:pt x="23912" y="9589"/>
                  </a:lnTo>
                  <a:lnTo>
                    <a:pt x="23866" y="9612"/>
                  </a:lnTo>
                  <a:lnTo>
                    <a:pt x="23821" y="9646"/>
                  </a:lnTo>
                  <a:lnTo>
                    <a:pt x="23786" y="9680"/>
                  </a:lnTo>
                  <a:lnTo>
                    <a:pt x="21773" y="8509"/>
                  </a:lnTo>
                  <a:lnTo>
                    <a:pt x="21784" y="8452"/>
                  </a:lnTo>
                  <a:lnTo>
                    <a:pt x="21773" y="8384"/>
                  </a:lnTo>
                  <a:lnTo>
                    <a:pt x="21739" y="8327"/>
                  </a:lnTo>
                  <a:lnTo>
                    <a:pt x="21682" y="8281"/>
                  </a:lnTo>
                  <a:lnTo>
                    <a:pt x="21625" y="8259"/>
                  </a:lnTo>
                  <a:lnTo>
                    <a:pt x="21625" y="5927"/>
                  </a:lnTo>
                  <a:lnTo>
                    <a:pt x="21659" y="5915"/>
                  </a:lnTo>
                  <a:lnTo>
                    <a:pt x="21705" y="5892"/>
                  </a:lnTo>
                  <a:lnTo>
                    <a:pt x="21739" y="5870"/>
                  </a:lnTo>
                  <a:lnTo>
                    <a:pt x="21762" y="5847"/>
                  </a:lnTo>
                  <a:lnTo>
                    <a:pt x="21784" y="5813"/>
                  </a:lnTo>
                  <a:lnTo>
                    <a:pt x="21807" y="5779"/>
                  </a:lnTo>
                  <a:lnTo>
                    <a:pt x="21818" y="5733"/>
                  </a:lnTo>
                  <a:lnTo>
                    <a:pt x="21818" y="5699"/>
                  </a:lnTo>
                  <a:lnTo>
                    <a:pt x="21818" y="5642"/>
                  </a:lnTo>
                  <a:lnTo>
                    <a:pt x="21807" y="5608"/>
                  </a:lnTo>
                  <a:lnTo>
                    <a:pt x="21784" y="5563"/>
                  </a:lnTo>
                  <a:lnTo>
                    <a:pt x="21762" y="5528"/>
                  </a:lnTo>
                  <a:lnTo>
                    <a:pt x="21727" y="5506"/>
                  </a:lnTo>
                  <a:lnTo>
                    <a:pt x="21682" y="5483"/>
                  </a:lnTo>
                  <a:lnTo>
                    <a:pt x="21636" y="5472"/>
                  </a:lnTo>
                  <a:lnTo>
                    <a:pt x="21591" y="5460"/>
                  </a:lnTo>
                  <a:lnTo>
                    <a:pt x="21534" y="5472"/>
                  </a:lnTo>
                  <a:lnTo>
                    <a:pt x="21489" y="5494"/>
                  </a:lnTo>
                  <a:lnTo>
                    <a:pt x="21443" y="5528"/>
                  </a:lnTo>
                  <a:lnTo>
                    <a:pt x="21409" y="5563"/>
                  </a:lnTo>
                  <a:lnTo>
                    <a:pt x="19418" y="4414"/>
                  </a:lnTo>
                  <a:lnTo>
                    <a:pt x="19430" y="4345"/>
                  </a:lnTo>
                  <a:lnTo>
                    <a:pt x="19418" y="4311"/>
                  </a:lnTo>
                  <a:lnTo>
                    <a:pt x="19418" y="4277"/>
                  </a:lnTo>
                  <a:lnTo>
                    <a:pt x="19373" y="4209"/>
                  </a:lnTo>
                  <a:lnTo>
                    <a:pt x="19316" y="4175"/>
                  </a:lnTo>
                  <a:lnTo>
                    <a:pt x="19248" y="4152"/>
                  </a:lnTo>
                  <a:lnTo>
                    <a:pt x="19248" y="1763"/>
                  </a:lnTo>
                  <a:lnTo>
                    <a:pt x="19316" y="1740"/>
                  </a:lnTo>
                  <a:lnTo>
                    <a:pt x="19361" y="1706"/>
                  </a:lnTo>
                  <a:lnTo>
                    <a:pt x="19396" y="1649"/>
                  </a:lnTo>
                  <a:lnTo>
                    <a:pt x="19407" y="1593"/>
                  </a:lnTo>
                  <a:lnTo>
                    <a:pt x="19396" y="1558"/>
                  </a:lnTo>
                  <a:lnTo>
                    <a:pt x="19384" y="1524"/>
                  </a:lnTo>
                  <a:lnTo>
                    <a:pt x="19350" y="1467"/>
                  </a:lnTo>
                  <a:lnTo>
                    <a:pt x="19293" y="1422"/>
                  </a:lnTo>
                  <a:lnTo>
                    <a:pt x="19259" y="1411"/>
                  </a:lnTo>
                  <a:lnTo>
                    <a:pt x="19179" y="1411"/>
                  </a:lnTo>
                  <a:lnTo>
                    <a:pt x="19145" y="1433"/>
                  </a:lnTo>
                  <a:lnTo>
                    <a:pt x="19111" y="1456"/>
                  </a:lnTo>
                  <a:lnTo>
                    <a:pt x="19077" y="1479"/>
                  </a:lnTo>
                  <a:lnTo>
                    <a:pt x="17075" y="330"/>
                  </a:lnTo>
                  <a:lnTo>
                    <a:pt x="17086" y="284"/>
                  </a:lnTo>
                  <a:lnTo>
                    <a:pt x="17086" y="239"/>
                  </a:lnTo>
                  <a:lnTo>
                    <a:pt x="17086" y="193"/>
                  </a:lnTo>
                  <a:lnTo>
                    <a:pt x="17075" y="148"/>
                  </a:lnTo>
                  <a:lnTo>
                    <a:pt x="17052" y="102"/>
                  </a:lnTo>
                  <a:lnTo>
                    <a:pt x="17018" y="68"/>
                  </a:lnTo>
                  <a:lnTo>
                    <a:pt x="16984" y="46"/>
                  </a:lnTo>
                  <a:lnTo>
                    <a:pt x="16950" y="23"/>
                  </a:lnTo>
                  <a:lnTo>
                    <a:pt x="16904" y="11"/>
                  </a:lnTo>
                  <a:lnTo>
                    <a:pt x="16859"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3682571" y="0"/>
              <a:ext cx="1289577" cy="1388277"/>
            </a:xfrm>
            <a:custGeom>
              <a:avLst/>
              <a:gdLst/>
              <a:ahLst/>
              <a:cxnLst/>
              <a:rect l="l" t="t" r="r" b="b"/>
              <a:pathLst>
                <a:path w="12321" h="13264" extrusionOk="0">
                  <a:moveTo>
                    <a:pt x="2777" y="3549"/>
                  </a:moveTo>
                  <a:lnTo>
                    <a:pt x="4824" y="4732"/>
                  </a:lnTo>
                  <a:lnTo>
                    <a:pt x="4813" y="4755"/>
                  </a:lnTo>
                  <a:lnTo>
                    <a:pt x="4813" y="4789"/>
                  </a:lnTo>
                  <a:lnTo>
                    <a:pt x="4824" y="4857"/>
                  </a:lnTo>
                  <a:lnTo>
                    <a:pt x="4858" y="4903"/>
                  </a:lnTo>
                  <a:lnTo>
                    <a:pt x="4904" y="4937"/>
                  </a:lnTo>
                  <a:lnTo>
                    <a:pt x="4961" y="4960"/>
                  </a:lnTo>
                  <a:lnTo>
                    <a:pt x="4961" y="7280"/>
                  </a:lnTo>
                  <a:lnTo>
                    <a:pt x="4915" y="7292"/>
                  </a:lnTo>
                  <a:lnTo>
                    <a:pt x="4870" y="7303"/>
                  </a:lnTo>
                  <a:lnTo>
                    <a:pt x="4824" y="7326"/>
                  </a:lnTo>
                  <a:lnTo>
                    <a:pt x="4790" y="7360"/>
                  </a:lnTo>
                  <a:lnTo>
                    <a:pt x="4756" y="7405"/>
                  </a:lnTo>
                  <a:lnTo>
                    <a:pt x="4733" y="7451"/>
                  </a:lnTo>
                  <a:lnTo>
                    <a:pt x="4710" y="7496"/>
                  </a:lnTo>
                  <a:lnTo>
                    <a:pt x="4710" y="7553"/>
                  </a:lnTo>
                  <a:lnTo>
                    <a:pt x="4710" y="7599"/>
                  </a:lnTo>
                  <a:lnTo>
                    <a:pt x="4733" y="7656"/>
                  </a:lnTo>
                  <a:lnTo>
                    <a:pt x="2811" y="8759"/>
                  </a:lnTo>
                  <a:lnTo>
                    <a:pt x="2777" y="8714"/>
                  </a:lnTo>
                  <a:lnTo>
                    <a:pt x="2731" y="8679"/>
                  </a:lnTo>
                  <a:lnTo>
                    <a:pt x="2674" y="8668"/>
                  </a:lnTo>
                  <a:lnTo>
                    <a:pt x="2606" y="8657"/>
                  </a:lnTo>
                  <a:lnTo>
                    <a:pt x="2549" y="8668"/>
                  </a:lnTo>
                  <a:lnTo>
                    <a:pt x="2504" y="8679"/>
                  </a:lnTo>
                  <a:lnTo>
                    <a:pt x="2447" y="8714"/>
                  </a:lnTo>
                  <a:lnTo>
                    <a:pt x="2413" y="8759"/>
                  </a:lnTo>
                  <a:lnTo>
                    <a:pt x="467" y="7633"/>
                  </a:lnTo>
                  <a:lnTo>
                    <a:pt x="479" y="7587"/>
                  </a:lnTo>
                  <a:lnTo>
                    <a:pt x="479" y="7553"/>
                  </a:lnTo>
                  <a:lnTo>
                    <a:pt x="479" y="7508"/>
                  </a:lnTo>
                  <a:lnTo>
                    <a:pt x="467" y="7462"/>
                  </a:lnTo>
                  <a:lnTo>
                    <a:pt x="445" y="7428"/>
                  </a:lnTo>
                  <a:lnTo>
                    <a:pt x="422" y="7394"/>
                  </a:lnTo>
                  <a:lnTo>
                    <a:pt x="388" y="7360"/>
                  </a:lnTo>
                  <a:lnTo>
                    <a:pt x="354" y="7337"/>
                  </a:lnTo>
                  <a:lnTo>
                    <a:pt x="308" y="7326"/>
                  </a:lnTo>
                  <a:lnTo>
                    <a:pt x="274" y="7314"/>
                  </a:lnTo>
                  <a:lnTo>
                    <a:pt x="274" y="4994"/>
                  </a:lnTo>
                  <a:lnTo>
                    <a:pt x="342" y="4971"/>
                  </a:lnTo>
                  <a:lnTo>
                    <a:pt x="388" y="4926"/>
                  </a:lnTo>
                  <a:lnTo>
                    <a:pt x="422" y="4869"/>
                  </a:lnTo>
                  <a:lnTo>
                    <a:pt x="445" y="4789"/>
                  </a:lnTo>
                  <a:lnTo>
                    <a:pt x="433" y="4755"/>
                  </a:lnTo>
                  <a:lnTo>
                    <a:pt x="422" y="4721"/>
                  </a:lnTo>
                  <a:lnTo>
                    <a:pt x="2447" y="3549"/>
                  </a:lnTo>
                  <a:lnTo>
                    <a:pt x="2481" y="3583"/>
                  </a:lnTo>
                  <a:lnTo>
                    <a:pt x="2515" y="3617"/>
                  </a:lnTo>
                  <a:lnTo>
                    <a:pt x="2560" y="3640"/>
                  </a:lnTo>
                  <a:lnTo>
                    <a:pt x="2663" y="3640"/>
                  </a:lnTo>
                  <a:lnTo>
                    <a:pt x="2708" y="3617"/>
                  </a:lnTo>
                  <a:lnTo>
                    <a:pt x="2754" y="3583"/>
                  </a:lnTo>
                  <a:lnTo>
                    <a:pt x="2777" y="3549"/>
                  </a:lnTo>
                  <a:close/>
                  <a:moveTo>
                    <a:pt x="7543" y="3560"/>
                  </a:moveTo>
                  <a:lnTo>
                    <a:pt x="9511" y="4698"/>
                  </a:lnTo>
                  <a:lnTo>
                    <a:pt x="9488" y="4744"/>
                  </a:lnTo>
                  <a:lnTo>
                    <a:pt x="9488" y="4789"/>
                  </a:lnTo>
                  <a:lnTo>
                    <a:pt x="9488" y="4835"/>
                  </a:lnTo>
                  <a:lnTo>
                    <a:pt x="9499" y="4880"/>
                  </a:lnTo>
                  <a:lnTo>
                    <a:pt x="9522" y="4914"/>
                  </a:lnTo>
                  <a:lnTo>
                    <a:pt x="9545" y="4948"/>
                  </a:lnTo>
                  <a:lnTo>
                    <a:pt x="9579" y="4982"/>
                  </a:lnTo>
                  <a:lnTo>
                    <a:pt x="9625" y="5005"/>
                  </a:lnTo>
                  <a:lnTo>
                    <a:pt x="9659" y="5017"/>
                  </a:lnTo>
                  <a:lnTo>
                    <a:pt x="9704" y="5028"/>
                  </a:lnTo>
                  <a:lnTo>
                    <a:pt x="9704" y="7303"/>
                  </a:lnTo>
                  <a:lnTo>
                    <a:pt x="9659" y="7303"/>
                  </a:lnTo>
                  <a:lnTo>
                    <a:pt x="9613" y="7326"/>
                  </a:lnTo>
                  <a:lnTo>
                    <a:pt x="9579" y="7348"/>
                  </a:lnTo>
                  <a:lnTo>
                    <a:pt x="9534" y="7383"/>
                  </a:lnTo>
                  <a:lnTo>
                    <a:pt x="9511" y="7417"/>
                  </a:lnTo>
                  <a:lnTo>
                    <a:pt x="9488" y="7451"/>
                  </a:lnTo>
                  <a:lnTo>
                    <a:pt x="9477" y="7496"/>
                  </a:lnTo>
                  <a:lnTo>
                    <a:pt x="9465" y="7553"/>
                  </a:lnTo>
                  <a:lnTo>
                    <a:pt x="9477" y="7599"/>
                  </a:lnTo>
                  <a:lnTo>
                    <a:pt x="9488" y="7644"/>
                  </a:lnTo>
                  <a:lnTo>
                    <a:pt x="7543" y="8770"/>
                  </a:lnTo>
                  <a:lnTo>
                    <a:pt x="7497" y="8725"/>
                  </a:lnTo>
                  <a:lnTo>
                    <a:pt x="7463" y="8702"/>
                  </a:lnTo>
                  <a:lnTo>
                    <a:pt x="7406" y="8679"/>
                  </a:lnTo>
                  <a:lnTo>
                    <a:pt x="7349" y="8668"/>
                  </a:lnTo>
                  <a:lnTo>
                    <a:pt x="7293" y="8679"/>
                  </a:lnTo>
                  <a:lnTo>
                    <a:pt x="7247" y="8702"/>
                  </a:lnTo>
                  <a:lnTo>
                    <a:pt x="7202" y="8725"/>
                  </a:lnTo>
                  <a:lnTo>
                    <a:pt x="7167" y="8759"/>
                  </a:lnTo>
                  <a:lnTo>
                    <a:pt x="5234" y="7644"/>
                  </a:lnTo>
                  <a:lnTo>
                    <a:pt x="5245" y="7599"/>
                  </a:lnTo>
                  <a:lnTo>
                    <a:pt x="5245" y="7553"/>
                  </a:lnTo>
                  <a:lnTo>
                    <a:pt x="5245" y="7496"/>
                  </a:lnTo>
                  <a:lnTo>
                    <a:pt x="5234" y="7451"/>
                  </a:lnTo>
                  <a:lnTo>
                    <a:pt x="5211" y="7405"/>
                  </a:lnTo>
                  <a:lnTo>
                    <a:pt x="5177" y="7371"/>
                  </a:lnTo>
                  <a:lnTo>
                    <a:pt x="5143" y="7337"/>
                  </a:lnTo>
                  <a:lnTo>
                    <a:pt x="5109" y="7314"/>
                  </a:lnTo>
                  <a:lnTo>
                    <a:pt x="5063" y="7292"/>
                  </a:lnTo>
                  <a:lnTo>
                    <a:pt x="5006" y="7280"/>
                  </a:lnTo>
                  <a:lnTo>
                    <a:pt x="5006" y="4960"/>
                  </a:lnTo>
                  <a:lnTo>
                    <a:pt x="5063" y="4937"/>
                  </a:lnTo>
                  <a:lnTo>
                    <a:pt x="5109" y="4903"/>
                  </a:lnTo>
                  <a:lnTo>
                    <a:pt x="5143" y="4846"/>
                  </a:lnTo>
                  <a:lnTo>
                    <a:pt x="5143" y="4789"/>
                  </a:lnTo>
                  <a:lnTo>
                    <a:pt x="5143" y="4732"/>
                  </a:lnTo>
                  <a:lnTo>
                    <a:pt x="7167" y="3560"/>
                  </a:lnTo>
                  <a:lnTo>
                    <a:pt x="7202" y="3606"/>
                  </a:lnTo>
                  <a:lnTo>
                    <a:pt x="7247" y="3640"/>
                  </a:lnTo>
                  <a:lnTo>
                    <a:pt x="7293" y="3663"/>
                  </a:lnTo>
                  <a:lnTo>
                    <a:pt x="7349" y="3674"/>
                  </a:lnTo>
                  <a:lnTo>
                    <a:pt x="7406" y="3663"/>
                  </a:lnTo>
                  <a:lnTo>
                    <a:pt x="7463" y="3640"/>
                  </a:lnTo>
                  <a:lnTo>
                    <a:pt x="7509" y="3606"/>
                  </a:lnTo>
                  <a:lnTo>
                    <a:pt x="7543" y="3560"/>
                  </a:lnTo>
                  <a:close/>
                  <a:moveTo>
                    <a:pt x="9932" y="7678"/>
                  </a:moveTo>
                  <a:lnTo>
                    <a:pt x="11911" y="8816"/>
                  </a:lnTo>
                  <a:lnTo>
                    <a:pt x="11888" y="8850"/>
                  </a:lnTo>
                  <a:lnTo>
                    <a:pt x="11888" y="8896"/>
                  </a:lnTo>
                  <a:lnTo>
                    <a:pt x="11888" y="8941"/>
                  </a:lnTo>
                  <a:lnTo>
                    <a:pt x="11900" y="8975"/>
                  </a:lnTo>
                  <a:lnTo>
                    <a:pt x="11922" y="9009"/>
                  </a:lnTo>
                  <a:lnTo>
                    <a:pt x="11945" y="9032"/>
                  </a:lnTo>
                  <a:lnTo>
                    <a:pt x="11968" y="9066"/>
                  </a:lnTo>
                  <a:lnTo>
                    <a:pt x="12002" y="9078"/>
                  </a:lnTo>
                  <a:lnTo>
                    <a:pt x="12036" y="9089"/>
                  </a:lnTo>
                  <a:lnTo>
                    <a:pt x="12082" y="9100"/>
                  </a:lnTo>
                  <a:lnTo>
                    <a:pt x="12082" y="11421"/>
                  </a:lnTo>
                  <a:lnTo>
                    <a:pt x="12036" y="11432"/>
                  </a:lnTo>
                  <a:lnTo>
                    <a:pt x="11991" y="11444"/>
                  </a:lnTo>
                  <a:lnTo>
                    <a:pt x="11957" y="11466"/>
                  </a:lnTo>
                  <a:lnTo>
                    <a:pt x="11922" y="11501"/>
                  </a:lnTo>
                  <a:lnTo>
                    <a:pt x="11888" y="11535"/>
                  </a:lnTo>
                  <a:lnTo>
                    <a:pt x="11877" y="11569"/>
                  </a:lnTo>
                  <a:lnTo>
                    <a:pt x="11866" y="11614"/>
                  </a:lnTo>
                  <a:lnTo>
                    <a:pt x="11854" y="11660"/>
                  </a:lnTo>
                  <a:lnTo>
                    <a:pt x="11866" y="11705"/>
                  </a:lnTo>
                  <a:lnTo>
                    <a:pt x="11877" y="11739"/>
                  </a:lnTo>
                  <a:lnTo>
                    <a:pt x="9943" y="12854"/>
                  </a:lnTo>
                  <a:lnTo>
                    <a:pt x="9898" y="12809"/>
                  </a:lnTo>
                  <a:lnTo>
                    <a:pt x="9841" y="12775"/>
                  </a:lnTo>
                  <a:lnTo>
                    <a:pt x="9784" y="12752"/>
                  </a:lnTo>
                  <a:lnTo>
                    <a:pt x="9716" y="12740"/>
                  </a:lnTo>
                  <a:lnTo>
                    <a:pt x="9659" y="12752"/>
                  </a:lnTo>
                  <a:lnTo>
                    <a:pt x="9602" y="12775"/>
                  </a:lnTo>
                  <a:lnTo>
                    <a:pt x="9545" y="12809"/>
                  </a:lnTo>
                  <a:lnTo>
                    <a:pt x="9511" y="12854"/>
                  </a:lnTo>
                  <a:lnTo>
                    <a:pt x="7600" y="11751"/>
                  </a:lnTo>
                  <a:lnTo>
                    <a:pt x="7611" y="11705"/>
                  </a:lnTo>
                  <a:lnTo>
                    <a:pt x="7611" y="11660"/>
                  </a:lnTo>
                  <a:lnTo>
                    <a:pt x="7611" y="11603"/>
                  </a:lnTo>
                  <a:lnTo>
                    <a:pt x="7588" y="11557"/>
                  </a:lnTo>
                  <a:lnTo>
                    <a:pt x="7577" y="11523"/>
                  </a:lnTo>
                  <a:lnTo>
                    <a:pt x="7543" y="11478"/>
                  </a:lnTo>
                  <a:lnTo>
                    <a:pt x="7509" y="11455"/>
                  </a:lnTo>
                  <a:lnTo>
                    <a:pt x="7475" y="11421"/>
                  </a:lnTo>
                  <a:lnTo>
                    <a:pt x="7429" y="11410"/>
                  </a:lnTo>
                  <a:lnTo>
                    <a:pt x="7384" y="11398"/>
                  </a:lnTo>
                  <a:lnTo>
                    <a:pt x="7384" y="9123"/>
                  </a:lnTo>
                  <a:lnTo>
                    <a:pt x="7418" y="9112"/>
                  </a:lnTo>
                  <a:lnTo>
                    <a:pt x="7463" y="9100"/>
                  </a:lnTo>
                  <a:lnTo>
                    <a:pt x="7497" y="9078"/>
                  </a:lnTo>
                  <a:lnTo>
                    <a:pt x="7520" y="9043"/>
                  </a:lnTo>
                  <a:lnTo>
                    <a:pt x="7543" y="9021"/>
                  </a:lnTo>
                  <a:lnTo>
                    <a:pt x="7566" y="8975"/>
                  </a:lnTo>
                  <a:lnTo>
                    <a:pt x="7577" y="8941"/>
                  </a:lnTo>
                  <a:lnTo>
                    <a:pt x="7577" y="8896"/>
                  </a:lnTo>
                  <a:lnTo>
                    <a:pt x="7577" y="8850"/>
                  </a:lnTo>
                  <a:lnTo>
                    <a:pt x="7554" y="8816"/>
                  </a:lnTo>
                  <a:lnTo>
                    <a:pt x="9511" y="7690"/>
                  </a:lnTo>
                  <a:lnTo>
                    <a:pt x="9545" y="7735"/>
                  </a:lnTo>
                  <a:lnTo>
                    <a:pt x="9602" y="7769"/>
                  </a:lnTo>
                  <a:lnTo>
                    <a:pt x="9659" y="7792"/>
                  </a:lnTo>
                  <a:lnTo>
                    <a:pt x="9716" y="7804"/>
                  </a:lnTo>
                  <a:lnTo>
                    <a:pt x="9784" y="7792"/>
                  </a:lnTo>
                  <a:lnTo>
                    <a:pt x="9841" y="7769"/>
                  </a:lnTo>
                  <a:lnTo>
                    <a:pt x="9898" y="7724"/>
                  </a:lnTo>
                  <a:lnTo>
                    <a:pt x="9932" y="7678"/>
                  </a:lnTo>
                  <a:close/>
                  <a:moveTo>
                    <a:pt x="1377" y="0"/>
                  </a:moveTo>
                  <a:lnTo>
                    <a:pt x="2401" y="592"/>
                  </a:lnTo>
                  <a:lnTo>
                    <a:pt x="2390" y="637"/>
                  </a:lnTo>
                  <a:lnTo>
                    <a:pt x="2390" y="683"/>
                  </a:lnTo>
                  <a:lnTo>
                    <a:pt x="2390" y="728"/>
                  </a:lnTo>
                  <a:lnTo>
                    <a:pt x="2401" y="774"/>
                  </a:lnTo>
                  <a:lnTo>
                    <a:pt x="2424" y="808"/>
                  </a:lnTo>
                  <a:lnTo>
                    <a:pt x="2447" y="842"/>
                  </a:lnTo>
                  <a:lnTo>
                    <a:pt x="2481" y="865"/>
                  </a:lnTo>
                  <a:lnTo>
                    <a:pt x="2515" y="887"/>
                  </a:lnTo>
                  <a:lnTo>
                    <a:pt x="2549" y="910"/>
                  </a:lnTo>
                  <a:lnTo>
                    <a:pt x="2595" y="910"/>
                  </a:lnTo>
                  <a:lnTo>
                    <a:pt x="2595" y="3253"/>
                  </a:lnTo>
                  <a:lnTo>
                    <a:pt x="2560" y="3253"/>
                  </a:lnTo>
                  <a:lnTo>
                    <a:pt x="2526" y="3265"/>
                  </a:lnTo>
                  <a:lnTo>
                    <a:pt x="2469" y="3310"/>
                  </a:lnTo>
                  <a:lnTo>
                    <a:pt x="2424" y="3367"/>
                  </a:lnTo>
                  <a:lnTo>
                    <a:pt x="2413" y="3413"/>
                  </a:lnTo>
                  <a:lnTo>
                    <a:pt x="2413" y="3447"/>
                  </a:lnTo>
                  <a:lnTo>
                    <a:pt x="2424" y="3515"/>
                  </a:lnTo>
                  <a:lnTo>
                    <a:pt x="399" y="4675"/>
                  </a:lnTo>
                  <a:lnTo>
                    <a:pt x="376" y="4641"/>
                  </a:lnTo>
                  <a:lnTo>
                    <a:pt x="331" y="4618"/>
                  </a:lnTo>
                  <a:lnTo>
                    <a:pt x="285" y="4596"/>
                  </a:lnTo>
                  <a:lnTo>
                    <a:pt x="194" y="4596"/>
                  </a:lnTo>
                  <a:lnTo>
                    <a:pt x="160" y="4607"/>
                  </a:lnTo>
                  <a:lnTo>
                    <a:pt x="126" y="4630"/>
                  </a:lnTo>
                  <a:lnTo>
                    <a:pt x="103" y="4653"/>
                  </a:lnTo>
                  <a:lnTo>
                    <a:pt x="69" y="4675"/>
                  </a:lnTo>
                  <a:lnTo>
                    <a:pt x="58" y="4709"/>
                  </a:lnTo>
                  <a:lnTo>
                    <a:pt x="46" y="4755"/>
                  </a:lnTo>
                  <a:lnTo>
                    <a:pt x="35" y="4789"/>
                  </a:lnTo>
                  <a:lnTo>
                    <a:pt x="46" y="4835"/>
                  </a:lnTo>
                  <a:lnTo>
                    <a:pt x="58" y="4869"/>
                  </a:lnTo>
                  <a:lnTo>
                    <a:pt x="92" y="4926"/>
                  </a:lnTo>
                  <a:lnTo>
                    <a:pt x="149" y="4971"/>
                  </a:lnTo>
                  <a:lnTo>
                    <a:pt x="183" y="4982"/>
                  </a:lnTo>
                  <a:lnTo>
                    <a:pt x="228" y="4994"/>
                  </a:lnTo>
                  <a:lnTo>
                    <a:pt x="228" y="7314"/>
                  </a:lnTo>
                  <a:lnTo>
                    <a:pt x="183" y="7314"/>
                  </a:lnTo>
                  <a:lnTo>
                    <a:pt x="137" y="7337"/>
                  </a:lnTo>
                  <a:lnTo>
                    <a:pt x="103" y="7360"/>
                  </a:lnTo>
                  <a:lnTo>
                    <a:pt x="69" y="7383"/>
                  </a:lnTo>
                  <a:lnTo>
                    <a:pt x="35" y="7417"/>
                  </a:lnTo>
                  <a:lnTo>
                    <a:pt x="24" y="7462"/>
                  </a:lnTo>
                  <a:lnTo>
                    <a:pt x="1" y="7508"/>
                  </a:lnTo>
                  <a:lnTo>
                    <a:pt x="1" y="7553"/>
                  </a:lnTo>
                  <a:lnTo>
                    <a:pt x="1" y="7599"/>
                  </a:lnTo>
                  <a:lnTo>
                    <a:pt x="24" y="7644"/>
                  </a:lnTo>
                  <a:lnTo>
                    <a:pt x="46" y="7678"/>
                  </a:lnTo>
                  <a:lnTo>
                    <a:pt x="69" y="7724"/>
                  </a:lnTo>
                  <a:lnTo>
                    <a:pt x="103" y="7747"/>
                  </a:lnTo>
                  <a:lnTo>
                    <a:pt x="149" y="7769"/>
                  </a:lnTo>
                  <a:lnTo>
                    <a:pt x="194" y="7781"/>
                  </a:lnTo>
                  <a:lnTo>
                    <a:pt x="240" y="7792"/>
                  </a:lnTo>
                  <a:lnTo>
                    <a:pt x="308" y="7781"/>
                  </a:lnTo>
                  <a:lnTo>
                    <a:pt x="365" y="7758"/>
                  </a:lnTo>
                  <a:lnTo>
                    <a:pt x="410" y="7724"/>
                  </a:lnTo>
                  <a:lnTo>
                    <a:pt x="445" y="7667"/>
                  </a:lnTo>
                  <a:lnTo>
                    <a:pt x="2390" y="8793"/>
                  </a:lnTo>
                  <a:lnTo>
                    <a:pt x="2378" y="8850"/>
                  </a:lnTo>
                  <a:lnTo>
                    <a:pt x="2367" y="8896"/>
                  </a:lnTo>
                  <a:lnTo>
                    <a:pt x="2367" y="8952"/>
                  </a:lnTo>
                  <a:lnTo>
                    <a:pt x="2390" y="8998"/>
                  </a:lnTo>
                  <a:lnTo>
                    <a:pt x="2413" y="9032"/>
                  </a:lnTo>
                  <a:lnTo>
                    <a:pt x="2435" y="9066"/>
                  </a:lnTo>
                  <a:lnTo>
                    <a:pt x="2469" y="9100"/>
                  </a:lnTo>
                  <a:lnTo>
                    <a:pt x="2515" y="9123"/>
                  </a:lnTo>
                  <a:lnTo>
                    <a:pt x="2560" y="9134"/>
                  </a:lnTo>
                  <a:lnTo>
                    <a:pt x="2606" y="9146"/>
                  </a:lnTo>
                  <a:lnTo>
                    <a:pt x="2663" y="9134"/>
                  </a:lnTo>
                  <a:lnTo>
                    <a:pt x="2708" y="9123"/>
                  </a:lnTo>
                  <a:lnTo>
                    <a:pt x="2742" y="9100"/>
                  </a:lnTo>
                  <a:lnTo>
                    <a:pt x="2788" y="9066"/>
                  </a:lnTo>
                  <a:lnTo>
                    <a:pt x="2811" y="9032"/>
                  </a:lnTo>
                  <a:lnTo>
                    <a:pt x="2833" y="8998"/>
                  </a:lnTo>
                  <a:lnTo>
                    <a:pt x="2845" y="8952"/>
                  </a:lnTo>
                  <a:lnTo>
                    <a:pt x="2856" y="8896"/>
                  </a:lnTo>
                  <a:lnTo>
                    <a:pt x="2845" y="8850"/>
                  </a:lnTo>
                  <a:lnTo>
                    <a:pt x="2833" y="8805"/>
                  </a:lnTo>
                  <a:lnTo>
                    <a:pt x="4756" y="7690"/>
                  </a:lnTo>
                  <a:lnTo>
                    <a:pt x="4790" y="7747"/>
                  </a:lnTo>
                  <a:lnTo>
                    <a:pt x="4847" y="7781"/>
                  </a:lnTo>
                  <a:lnTo>
                    <a:pt x="4915" y="7815"/>
                  </a:lnTo>
                  <a:lnTo>
                    <a:pt x="5052" y="7815"/>
                  </a:lnTo>
                  <a:lnTo>
                    <a:pt x="5120" y="7781"/>
                  </a:lnTo>
                  <a:lnTo>
                    <a:pt x="5165" y="7747"/>
                  </a:lnTo>
                  <a:lnTo>
                    <a:pt x="5211" y="7690"/>
                  </a:lnTo>
                  <a:lnTo>
                    <a:pt x="7145" y="8805"/>
                  </a:lnTo>
                  <a:lnTo>
                    <a:pt x="7133" y="8850"/>
                  </a:lnTo>
                  <a:lnTo>
                    <a:pt x="7122" y="8896"/>
                  </a:lnTo>
                  <a:lnTo>
                    <a:pt x="7122" y="8941"/>
                  </a:lnTo>
                  <a:lnTo>
                    <a:pt x="7145" y="8987"/>
                  </a:lnTo>
                  <a:lnTo>
                    <a:pt x="7156" y="9021"/>
                  </a:lnTo>
                  <a:lnTo>
                    <a:pt x="7190" y="9055"/>
                  </a:lnTo>
                  <a:lnTo>
                    <a:pt x="7213" y="9078"/>
                  </a:lnTo>
                  <a:lnTo>
                    <a:pt x="7247" y="9100"/>
                  </a:lnTo>
                  <a:lnTo>
                    <a:pt x="7293" y="9112"/>
                  </a:lnTo>
                  <a:lnTo>
                    <a:pt x="7338" y="9123"/>
                  </a:lnTo>
                  <a:lnTo>
                    <a:pt x="7338" y="11398"/>
                  </a:lnTo>
                  <a:lnTo>
                    <a:pt x="7281" y="11398"/>
                  </a:lnTo>
                  <a:lnTo>
                    <a:pt x="7236" y="11421"/>
                  </a:lnTo>
                  <a:lnTo>
                    <a:pt x="7202" y="11444"/>
                  </a:lnTo>
                  <a:lnTo>
                    <a:pt x="7156" y="11478"/>
                  </a:lnTo>
                  <a:lnTo>
                    <a:pt x="7133" y="11512"/>
                  </a:lnTo>
                  <a:lnTo>
                    <a:pt x="7111" y="11557"/>
                  </a:lnTo>
                  <a:lnTo>
                    <a:pt x="7099" y="11603"/>
                  </a:lnTo>
                  <a:lnTo>
                    <a:pt x="7088" y="11660"/>
                  </a:lnTo>
                  <a:lnTo>
                    <a:pt x="7099" y="11705"/>
                  </a:lnTo>
                  <a:lnTo>
                    <a:pt x="7111" y="11762"/>
                  </a:lnTo>
                  <a:lnTo>
                    <a:pt x="7133" y="11808"/>
                  </a:lnTo>
                  <a:lnTo>
                    <a:pt x="7167" y="11842"/>
                  </a:lnTo>
                  <a:lnTo>
                    <a:pt x="7202" y="11876"/>
                  </a:lnTo>
                  <a:lnTo>
                    <a:pt x="7247" y="11899"/>
                  </a:lnTo>
                  <a:lnTo>
                    <a:pt x="7293" y="11910"/>
                  </a:lnTo>
                  <a:lnTo>
                    <a:pt x="7349" y="11921"/>
                  </a:lnTo>
                  <a:lnTo>
                    <a:pt x="7418" y="11910"/>
                  </a:lnTo>
                  <a:lnTo>
                    <a:pt x="7486" y="11887"/>
                  </a:lnTo>
                  <a:lnTo>
                    <a:pt x="7531" y="11842"/>
                  </a:lnTo>
                  <a:lnTo>
                    <a:pt x="7577" y="11785"/>
                  </a:lnTo>
                  <a:lnTo>
                    <a:pt x="9488" y="12888"/>
                  </a:lnTo>
                  <a:lnTo>
                    <a:pt x="9465" y="12945"/>
                  </a:lnTo>
                  <a:lnTo>
                    <a:pt x="9454" y="13002"/>
                  </a:lnTo>
                  <a:lnTo>
                    <a:pt x="9465" y="13059"/>
                  </a:lnTo>
                  <a:lnTo>
                    <a:pt x="9477" y="13104"/>
                  </a:lnTo>
                  <a:lnTo>
                    <a:pt x="9499" y="13150"/>
                  </a:lnTo>
                  <a:lnTo>
                    <a:pt x="9534" y="13184"/>
                  </a:lnTo>
                  <a:lnTo>
                    <a:pt x="9579" y="13218"/>
                  </a:lnTo>
                  <a:lnTo>
                    <a:pt x="9613" y="13241"/>
                  </a:lnTo>
                  <a:lnTo>
                    <a:pt x="9670" y="13264"/>
                  </a:lnTo>
                  <a:lnTo>
                    <a:pt x="9772" y="13264"/>
                  </a:lnTo>
                  <a:lnTo>
                    <a:pt x="9818" y="13241"/>
                  </a:lnTo>
                  <a:lnTo>
                    <a:pt x="9863" y="13218"/>
                  </a:lnTo>
                  <a:lnTo>
                    <a:pt x="9909" y="13184"/>
                  </a:lnTo>
                  <a:lnTo>
                    <a:pt x="9932" y="13150"/>
                  </a:lnTo>
                  <a:lnTo>
                    <a:pt x="9966" y="13104"/>
                  </a:lnTo>
                  <a:lnTo>
                    <a:pt x="9977" y="13059"/>
                  </a:lnTo>
                  <a:lnTo>
                    <a:pt x="9977" y="13002"/>
                  </a:lnTo>
                  <a:lnTo>
                    <a:pt x="9977" y="12945"/>
                  </a:lnTo>
                  <a:lnTo>
                    <a:pt x="9966" y="12900"/>
                  </a:lnTo>
                  <a:lnTo>
                    <a:pt x="11888" y="11785"/>
                  </a:lnTo>
                  <a:lnTo>
                    <a:pt x="11934" y="11830"/>
                  </a:lnTo>
                  <a:lnTo>
                    <a:pt x="11979" y="11865"/>
                  </a:lnTo>
                  <a:lnTo>
                    <a:pt x="12036" y="11887"/>
                  </a:lnTo>
                  <a:lnTo>
                    <a:pt x="12139" y="11887"/>
                  </a:lnTo>
                  <a:lnTo>
                    <a:pt x="12184" y="11876"/>
                  </a:lnTo>
                  <a:lnTo>
                    <a:pt x="12218" y="11853"/>
                  </a:lnTo>
                  <a:lnTo>
                    <a:pt x="12252" y="11819"/>
                  </a:lnTo>
                  <a:lnTo>
                    <a:pt x="12286" y="11785"/>
                  </a:lnTo>
                  <a:lnTo>
                    <a:pt x="12309" y="11751"/>
                  </a:lnTo>
                  <a:lnTo>
                    <a:pt x="12321" y="11705"/>
                  </a:lnTo>
                  <a:lnTo>
                    <a:pt x="12321" y="11660"/>
                  </a:lnTo>
                  <a:lnTo>
                    <a:pt x="12321" y="11614"/>
                  </a:lnTo>
                  <a:lnTo>
                    <a:pt x="12309" y="11569"/>
                  </a:lnTo>
                  <a:lnTo>
                    <a:pt x="12286" y="11535"/>
                  </a:lnTo>
                  <a:lnTo>
                    <a:pt x="12264" y="11501"/>
                  </a:lnTo>
                  <a:lnTo>
                    <a:pt x="12241" y="11478"/>
                  </a:lnTo>
                  <a:lnTo>
                    <a:pt x="12207" y="11455"/>
                  </a:lnTo>
                  <a:lnTo>
                    <a:pt x="12161" y="11432"/>
                  </a:lnTo>
                  <a:lnTo>
                    <a:pt x="12127" y="11421"/>
                  </a:lnTo>
                  <a:lnTo>
                    <a:pt x="12127" y="9100"/>
                  </a:lnTo>
                  <a:lnTo>
                    <a:pt x="12195" y="9078"/>
                  </a:lnTo>
                  <a:lnTo>
                    <a:pt x="12241" y="9032"/>
                  </a:lnTo>
                  <a:lnTo>
                    <a:pt x="12275" y="8975"/>
                  </a:lnTo>
                  <a:lnTo>
                    <a:pt x="12298" y="8896"/>
                  </a:lnTo>
                  <a:lnTo>
                    <a:pt x="12286" y="8861"/>
                  </a:lnTo>
                  <a:lnTo>
                    <a:pt x="12275" y="8816"/>
                  </a:lnTo>
                  <a:lnTo>
                    <a:pt x="12264" y="8782"/>
                  </a:lnTo>
                  <a:lnTo>
                    <a:pt x="12230" y="8759"/>
                  </a:lnTo>
                  <a:lnTo>
                    <a:pt x="12207" y="8725"/>
                  </a:lnTo>
                  <a:lnTo>
                    <a:pt x="12173" y="8714"/>
                  </a:lnTo>
                  <a:lnTo>
                    <a:pt x="12127" y="8702"/>
                  </a:lnTo>
                  <a:lnTo>
                    <a:pt x="12093" y="8691"/>
                  </a:lnTo>
                  <a:lnTo>
                    <a:pt x="12048" y="8702"/>
                  </a:lnTo>
                  <a:lnTo>
                    <a:pt x="12002" y="8714"/>
                  </a:lnTo>
                  <a:lnTo>
                    <a:pt x="11957" y="8748"/>
                  </a:lnTo>
                  <a:lnTo>
                    <a:pt x="11934" y="8770"/>
                  </a:lnTo>
                  <a:lnTo>
                    <a:pt x="9954" y="7633"/>
                  </a:lnTo>
                  <a:lnTo>
                    <a:pt x="9966" y="7599"/>
                  </a:lnTo>
                  <a:lnTo>
                    <a:pt x="9966" y="7553"/>
                  </a:lnTo>
                  <a:lnTo>
                    <a:pt x="9966" y="7508"/>
                  </a:lnTo>
                  <a:lnTo>
                    <a:pt x="9954" y="7462"/>
                  </a:lnTo>
                  <a:lnTo>
                    <a:pt x="9932" y="7417"/>
                  </a:lnTo>
                  <a:lnTo>
                    <a:pt x="9909" y="7383"/>
                  </a:lnTo>
                  <a:lnTo>
                    <a:pt x="9875" y="7348"/>
                  </a:lnTo>
                  <a:lnTo>
                    <a:pt x="9841" y="7326"/>
                  </a:lnTo>
                  <a:lnTo>
                    <a:pt x="9795" y="7314"/>
                  </a:lnTo>
                  <a:lnTo>
                    <a:pt x="9750" y="7303"/>
                  </a:lnTo>
                  <a:lnTo>
                    <a:pt x="9750" y="5028"/>
                  </a:lnTo>
                  <a:lnTo>
                    <a:pt x="9795" y="5017"/>
                  </a:lnTo>
                  <a:lnTo>
                    <a:pt x="9829" y="4994"/>
                  </a:lnTo>
                  <a:lnTo>
                    <a:pt x="9863" y="4971"/>
                  </a:lnTo>
                  <a:lnTo>
                    <a:pt x="9898" y="4948"/>
                  </a:lnTo>
                  <a:lnTo>
                    <a:pt x="9920" y="4914"/>
                  </a:lnTo>
                  <a:lnTo>
                    <a:pt x="9943" y="4880"/>
                  </a:lnTo>
                  <a:lnTo>
                    <a:pt x="9954" y="4835"/>
                  </a:lnTo>
                  <a:lnTo>
                    <a:pt x="9954" y="4789"/>
                  </a:lnTo>
                  <a:lnTo>
                    <a:pt x="9954" y="4744"/>
                  </a:lnTo>
                  <a:lnTo>
                    <a:pt x="9932" y="4698"/>
                  </a:lnTo>
                  <a:lnTo>
                    <a:pt x="9920" y="4664"/>
                  </a:lnTo>
                  <a:lnTo>
                    <a:pt x="9886" y="4630"/>
                  </a:lnTo>
                  <a:lnTo>
                    <a:pt x="9852" y="4596"/>
                  </a:lnTo>
                  <a:lnTo>
                    <a:pt x="9807" y="4573"/>
                  </a:lnTo>
                  <a:lnTo>
                    <a:pt x="9772" y="4562"/>
                  </a:lnTo>
                  <a:lnTo>
                    <a:pt x="9659" y="4562"/>
                  </a:lnTo>
                  <a:lnTo>
                    <a:pt x="9613" y="4584"/>
                  </a:lnTo>
                  <a:lnTo>
                    <a:pt x="9568" y="4618"/>
                  </a:lnTo>
                  <a:lnTo>
                    <a:pt x="9534" y="4653"/>
                  </a:lnTo>
                  <a:lnTo>
                    <a:pt x="7566" y="3515"/>
                  </a:lnTo>
                  <a:lnTo>
                    <a:pt x="7577" y="3447"/>
                  </a:lnTo>
                  <a:lnTo>
                    <a:pt x="7566" y="3401"/>
                  </a:lnTo>
                  <a:lnTo>
                    <a:pt x="7554" y="3367"/>
                  </a:lnTo>
                  <a:lnTo>
                    <a:pt x="7543" y="3333"/>
                  </a:lnTo>
                  <a:lnTo>
                    <a:pt x="7520" y="3299"/>
                  </a:lnTo>
                  <a:lnTo>
                    <a:pt x="7486" y="3276"/>
                  </a:lnTo>
                  <a:lnTo>
                    <a:pt x="7452" y="3253"/>
                  </a:lnTo>
                  <a:lnTo>
                    <a:pt x="7418" y="3231"/>
                  </a:lnTo>
                  <a:lnTo>
                    <a:pt x="7384" y="3231"/>
                  </a:lnTo>
                  <a:lnTo>
                    <a:pt x="7384" y="921"/>
                  </a:lnTo>
                  <a:lnTo>
                    <a:pt x="7429" y="921"/>
                  </a:lnTo>
                  <a:lnTo>
                    <a:pt x="7463" y="899"/>
                  </a:lnTo>
                  <a:lnTo>
                    <a:pt x="7497" y="876"/>
                  </a:lnTo>
                  <a:lnTo>
                    <a:pt x="7531" y="853"/>
                  </a:lnTo>
                  <a:lnTo>
                    <a:pt x="7554" y="819"/>
                  </a:lnTo>
                  <a:lnTo>
                    <a:pt x="7577" y="774"/>
                  </a:lnTo>
                  <a:lnTo>
                    <a:pt x="7588" y="728"/>
                  </a:lnTo>
                  <a:lnTo>
                    <a:pt x="7588" y="683"/>
                  </a:lnTo>
                  <a:lnTo>
                    <a:pt x="7588" y="637"/>
                  </a:lnTo>
                  <a:lnTo>
                    <a:pt x="7577" y="592"/>
                  </a:lnTo>
                  <a:lnTo>
                    <a:pt x="7554" y="557"/>
                  </a:lnTo>
                  <a:lnTo>
                    <a:pt x="7520" y="512"/>
                  </a:lnTo>
                  <a:lnTo>
                    <a:pt x="7486" y="489"/>
                  </a:lnTo>
                  <a:lnTo>
                    <a:pt x="7440" y="466"/>
                  </a:lnTo>
                  <a:lnTo>
                    <a:pt x="7395" y="455"/>
                  </a:lnTo>
                  <a:lnTo>
                    <a:pt x="7349" y="444"/>
                  </a:lnTo>
                  <a:lnTo>
                    <a:pt x="7293" y="455"/>
                  </a:lnTo>
                  <a:lnTo>
                    <a:pt x="7236" y="478"/>
                  </a:lnTo>
                  <a:lnTo>
                    <a:pt x="7190" y="501"/>
                  </a:lnTo>
                  <a:lnTo>
                    <a:pt x="7156" y="546"/>
                  </a:lnTo>
                  <a:lnTo>
                    <a:pt x="6212" y="0"/>
                  </a:lnTo>
                  <a:lnTo>
                    <a:pt x="6121" y="0"/>
                  </a:lnTo>
                  <a:lnTo>
                    <a:pt x="7133" y="580"/>
                  </a:lnTo>
                  <a:lnTo>
                    <a:pt x="7111" y="637"/>
                  </a:lnTo>
                  <a:lnTo>
                    <a:pt x="7111" y="683"/>
                  </a:lnTo>
                  <a:lnTo>
                    <a:pt x="7111" y="739"/>
                  </a:lnTo>
                  <a:lnTo>
                    <a:pt x="7122" y="774"/>
                  </a:lnTo>
                  <a:lnTo>
                    <a:pt x="7145" y="819"/>
                  </a:lnTo>
                  <a:lnTo>
                    <a:pt x="7179" y="853"/>
                  </a:lnTo>
                  <a:lnTo>
                    <a:pt x="7213" y="887"/>
                  </a:lnTo>
                  <a:lnTo>
                    <a:pt x="7247" y="910"/>
                  </a:lnTo>
                  <a:lnTo>
                    <a:pt x="7293" y="921"/>
                  </a:lnTo>
                  <a:lnTo>
                    <a:pt x="7338" y="933"/>
                  </a:lnTo>
                  <a:lnTo>
                    <a:pt x="7338" y="3219"/>
                  </a:lnTo>
                  <a:lnTo>
                    <a:pt x="7293" y="3231"/>
                  </a:lnTo>
                  <a:lnTo>
                    <a:pt x="7258" y="3242"/>
                  </a:lnTo>
                  <a:lnTo>
                    <a:pt x="7224" y="3265"/>
                  </a:lnTo>
                  <a:lnTo>
                    <a:pt x="7190" y="3299"/>
                  </a:lnTo>
                  <a:lnTo>
                    <a:pt x="7167" y="3322"/>
                  </a:lnTo>
                  <a:lnTo>
                    <a:pt x="7145" y="3367"/>
                  </a:lnTo>
                  <a:lnTo>
                    <a:pt x="7133" y="3401"/>
                  </a:lnTo>
                  <a:lnTo>
                    <a:pt x="7122" y="3447"/>
                  </a:lnTo>
                  <a:lnTo>
                    <a:pt x="7133" y="3481"/>
                  </a:lnTo>
                  <a:lnTo>
                    <a:pt x="7145" y="3526"/>
                  </a:lnTo>
                  <a:lnTo>
                    <a:pt x="5120" y="4698"/>
                  </a:lnTo>
                  <a:lnTo>
                    <a:pt x="5086" y="4664"/>
                  </a:lnTo>
                  <a:lnTo>
                    <a:pt x="5063" y="4641"/>
                  </a:lnTo>
                  <a:lnTo>
                    <a:pt x="5018" y="4630"/>
                  </a:lnTo>
                  <a:lnTo>
                    <a:pt x="4938" y="4630"/>
                  </a:lnTo>
                  <a:lnTo>
                    <a:pt x="4904" y="4641"/>
                  </a:lnTo>
                  <a:lnTo>
                    <a:pt x="4881" y="4664"/>
                  </a:lnTo>
                  <a:lnTo>
                    <a:pt x="4847" y="4687"/>
                  </a:lnTo>
                  <a:lnTo>
                    <a:pt x="2799" y="3504"/>
                  </a:lnTo>
                  <a:lnTo>
                    <a:pt x="2811" y="3447"/>
                  </a:lnTo>
                  <a:lnTo>
                    <a:pt x="2799" y="3378"/>
                  </a:lnTo>
                  <a:lnTo>
                    <a:pt x="2754" y="3322"/>
                  </a:lnTo>
                  <a:lnTo>
                    <a:pt x="2708" y="3276"/>
                  </a:lnTo>
                  <a:lnTo>
                    <a:pt x="2640" y="3253"/>
                  </a:lnTo>
                  <a:lnTo>
                    <a:pt x="2640" y="910"/>
                  </a:lnTo>
                  <a:lnTo>
                    <a:pt x="2686" y="899"/>
                  </a:lnTo>
                  <a:lnTo>
                    <a:pt x="2720" y="887"/>
                  </a:lnTo>
                  <a:lnTo>
                    <a:pt x="2754" y="865"/>
                  </a:lnTo>
                  <a:lnTo>
                    <a:pt x="2777" y="842"/>
                  </a:lnTo>
                  <a:lnTo>
                    <a:pt x="2799" y="808"/>
                  </a:lnTo>
                  <a:lnTo>
                    <a:pt x="2822" y="774"/>
                  </a:lnTo>
                  <a:lnTo>
                    <a:pt x="2833" y="728"/>
                  </a:lnTo>
                  <a:lnTo>
                    <a:pt x="2833" y="683"/>
                  </a:lnTo>
                  <a:lnTo>
                    <a:pt x="2833" y="637"/>
                  </a:lnTo>
                  <a:lnTo>
                    <a:pt x="2822" y="603"/>
                  </a:lnTo>
                  <a:lnTo>
                    <a:pt x="3857" y="0"/>
                  </a:lnTo>
                  <a:lnTo>
                    <a:pt x="3766" y="0"/>
                  </a:lnTo>
                  <a:lnTo>
                    <a:pt x="2799" y="557"/>
                  </a:lnTo>
                  <a:lnTo>
                    <a:pt x="2765" y="523"/>
                  </a:lnTo>
                  <a:lnTo>
                    <a:pt x="2720" y="489"/>
                  </a:lnTo>
                  <a:lnTo>
                    <a:pt x="2663" y="466"/>
                  </a:lnTo>
                  <a:lnTo>
                    <a:pt x="2560" y="466"/>
                  </a:lnTo>
                  <a:lnTo>
                    <a:pt x="2504" y="489"/>
                  </a:lnTo>
                  <a:lnTo>
                    <a:pt x="2469" y="512"/>
                  </a:lnTo>
                  <a:lnTo>
                    <a:pt x="2435" y="557"/>
                  </a:lnTo>
                  <a:lnTo>
                    <a:pt x="1468"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4920875" y="0"/>
              <a:ext cx="1786004" cy="1382311"/>
            </a:xfrm>
            <a:custGeom>
              <a:avLst/>
              <a:gdLst/>
              <a:ahLst/>
              <a:cxnLst/>
              <a:rect l="l" t="t" r="r" b="b"/>
              <a:pathLst>
                <a:path w="17064" h="13207" extrusionOk="0">
                  <a:moveTo>
                    <a:pt x="14675" y="3560"/>
                  </a:moveTo>
                  <a:lnTo>
                    <a:pt x="16677" y="4709"/>
                  </a:lnTo>
                  <a:lnTo>
                    <a:pt x="16665" y="4755"/>
                  </a:lnTo>
                  <a:lnTo>
                    <a:pt x="16654" y="4789"/>
                  </a:lnTo>
                  <a:lnTo>
                    <a:pt x="16654" y="4835"/>
                  </a:lnTo>
                  <a:lnTo>
                    <a:pt x="16665" y="4869"/>
                  </a:lnTo>
                  <a:lnTo>
                    <a:pt x="16711" y="4926"/>
                  </a:lnTo>
                  <a:lnTo>
                    <a:pt x="16768" y="4971"/>
                  </a:lnTo>
                  <a:lnTo>
                    <a:pt x="16802" y="4982"/>
                  </a:lnTo>
                  <a:lnTo>
                    <a:pt x="16836" y="4994"/>
                  </a:lnTo>
                  <a:lnTo>
                    <a:pt x="16836" y="7348"/>
                  </a:lnTo>
                  <a:lnTo>
                    <a:pt x="16802" y="7348"/>
                  </a:lnTo>
                  <a:lnTo>
                    <a:pt x="16768" y="7371"/>
                  </a:lnTo>
                  <a:lnTo>
                    <a:pt x="16711" y="7417"/>
                  </a:lnTo>
                  <a:lnTo>
                    <a:pt x="16665" y="7474"/>
                  </a:lnTo>
                  <a:lnTo>
                    <a:pt x="16654" y="7508"/>
                  </a:lnTo>
                  <a:lnTo>
                    <a:pt x="16654" y="7553"/>
                  </a:lnTo>
                  <a:lnTo>
                    <a:pt x="16665" y="7622"/>
                  </a:lnTo>
                  <a:lnTo>
                    <a:pt x="14709" y="8748"/>
                  </a:lnTo>
                  <a:lnTo>
                    <a:pt x="14675" y="8702"/>
                  </a:lnTo>
                  <a:lnTo>
                    <a:pt x="14618" y="8657"/>
                  </a:lnTo>
                  <a:lnTo>
                    <a:pt x="14561" y="8634"/>
                  </a:lnTo>
                  <a:lnTo>
                    <a:pt x="14424" y="8634"/>
                  </a:lnTo>
                  <a:lnTo>
                    <a:pt x="14368" y="8657"/>
                  </a:lnTo>
                  <a:lnTo>
                    <a:pt x="14311" y="8702"/>
                  </a:lnTo>
                  <a:lnTo>
                    <a:pt x="14265" y="8748"/>
                  </a:lnTo>
                  <a:lnTo>
                    <a:pt x="12331" y="7622"/>
                  </a:lnTo>
                  <a:lnTo>
                    <a:pt x="12343" y="7587"/>
                  </a:lnTo>
                  <a:lnTo>
                    <a:pt x="12343" y="7553"/>
                  </a:lnTo>
                  <a:lnTo>
                    <a:pt x="12343" y="7508"/>
                  </a:lnTo>
                  <a:lnTo>
                    <a:pt x="12331" y="7462"/>
                  </a:lnTo>
                  <a:lnTo>
                    <a:pt x="12309" y="7428"/>
                  </a:lnTo>
                  <a:lnTo>
                    <a:pt x="12286" y="7394"/>
                  </a:lnTo>
                  <a:lnTo>
                    <a:pt x="12252" y="7371"/>
                  </a:lnTo>
                  <a:lnTo>
                    <a:pt x="12218" y="7348"/>
                  </a:lnTo>
                  <a:lnTo>
                    <a:pt x="12183" y="7337"/>
                  </a:lnTo>
                  <a:lnTo>
                    <a:pt x="12149" y="7326"/>
                  </a:lnTo>
                  <a:lnTo>
                    <a:pt x="12149" y="5028"/>
                  </a:lnTo>
                  <a:lnTo>
                    <a:pt x="12183" y="5028"/>
                  </a:lnTo>
                  <a:lnTo>
                    <a:pt x="12229" y="5005"/>
                  </a:lnTo>
                  <a:lnTo>
                    <a:pt x="12263" y="4982"/>
                  </a:lnTo>
                  <a:lnTo>
                    <a:pt x="12297" y="4960"/>
                  </a:lnTo>
                  <a:lnTo>
                    <a:pt x="12320" y="4914"/>
                  </a:lnTo>
                  <a:lnTo>
                    <a:pt x="12343" y="4880"/>
                  </a:lnTo>
                  <a:lnTo>
                    <a:pt x="12354" y="4835"/>
                  </a:lnTo>
                  <a:lnTo>
                    <a:pt x="12365" y="4789"/>
                  </a:lnTo>
                  <a:lnTo>
                    <a:pt x="12354" y="4744"/>
                  </a:lnTo>
                  <a:lnTo>
                    <a:pt x="12343" y="4698"/>
                  </a:lnTo>
                  <a:lnTo>
                    <a:pt x="14299" y="3560"/>
                  </a:lnTo>
                  <a:lnTo>
                    <a:pt x="14333" y="3606"/>
                  </a:lnTo>
                  <a:lnTo>
                    <a:pt x="14379" y="3640"/>
                  </a:lnTo>
                  <a:lnTo>
                    <a:pt x="14436" y="3663"/>
                  </a:lnTo>
                  <a:lnTo>
                    <a:pt x="14550" y="3663"/>
                  </a:lnTo>
                  <a:lnTo>
                    <a:pt x="14595" y="3640"/>
                  </a:lnTo>
                  <a:lnTo>
                    <a:pt x="14641" y="3606"/>
                  </a:lnTo>
                  <a:lnTo>
                    <a:pt x="14675" y="3560"/>
                  </a:lnTo>
                  <a:close/>
                  <a:moveTo>
                    <a:pt x="5176" y="3549"/>
                  </a:moveTo>
                  <a:lnTo>
                    <a:pt x="7178" y="4698"/>
                  </a:lnTo>
                  <a:lnTo>
                    <a:pt x="7167" y="4744"/>
                  </a:lnTo>
                  <a:lnTo>
                    <a:pt x="7156" y="4789"/>
                  </a:lnTo>
                  <a:lnTo>
                    <a:pt x="7156" y="4835"/>
                  </a:lnTo>
                  <a:lnTo>
                    <a:pt x="7178" y="4869"/>
                  </a:lnTo>
                  <a:lnTo>
                    <a:pt x="7190" y="4903"/>
                  </a:lnTo>
                  <a:lnTo>
                    <a:pt x="7212" y="4937"/>
                  </a:lnTo>
                  <a:lnTo>
                    <a:pt x="7247" y="4960"/>
                  </a:lnTo>
                  <a:lnTo>
                    <a:pt x="7281" y="4982"/>
                  </a:lnTo>
                  <a:lnTo>
                    <a:pt x="7315" y="4994"/>
                  </a:lnTo>
                  <a:lnTo>
                    <a:pt x="7360" y="5005"/>
                  </a:lnTo>
                  <a:lnTo>
                    <a:pt x="7360" y="7371"/>
                  </a:lnTo>
                  <a:lnTo>
                    <a:pt x="7292" y="7383"/>
                  </a:lnTo>
                  <a:lnTo>
                    <a:pt x="7235" y="7428"/>
                  </a:lnTo>
                  <a:lnTo>
                    <a:pt x="7201" y="7485"/>
                  </a:lnTo>
                  <a:lnTo>
                    <a:pt x="7190" y="7519"/>
                  </a:lnTo>
                  <a:lnTo>
                    <a:pt x="7190" y="7553"/>
                  </a:lnTo>
                  <a:lnTo>
                    <a:pt x="7201" y="7610"/>
                  </a:lnTo>
                  <a:lnTo>
                    <a:pt x="5142" y="8793"/>
                  </a:lnTo>
                  <a:lnTo>
                    <a:pt x="5119" y="8759"/>
                  </a:lnTo>
                  <a:lnTo>
                    <a:pt x="5085" y="8736"/>
                  </a:lnTo>
                  <a:lnTo>
                    <a:pt x="5040" y="8725"/>
                  </a:lnTo>
                  <a:lnTo>
                    <a:pt x="4994" y="8714"/>
                  </a:lnTo>
                  <a:lnTo>
                    <a:pt x="4960" y="8725"/>
                  </a:lnTo>
                  <a:lnTo>
                    <a:pt x="4915" y="8736"/>
                  </a:lnTo>
                  <a:lnTo>
                    <a:pt x="4892" y="8759"/>
                  </a:lnTo>
                  <a:lnTo>
                    <a:pt x="4858" y="8782"/>
                  </a:lnTo>
                  <a:lnTo>
                    <a:pt x="2844" y="7622"/>
                  </a:lnTo>
                  <a:lnTo>
                    <a:pt x="2856" y="7587"/>
                  </a:lnTo>
                  <a:lnTo>
                    <a:pt x="2856" y="7553"/>
                  </a:lnTo>
                  <a:lnTo>
                    <a:pt x="2856" y="7508"/>
                  </a:lnTo>
                  <a:lnTo>
                    <a:pt x="2844" y="7462"/>
                  </a:lnTo>
                  <a:lnTo>
                    <a:pt x="2821" y="7428"/>
                  </a:lnTo>
                  <a:lnTo>
                    <a:pt x="2799" y="7394"/>
                  </a:lnTo>
                  <a:lnTo>
                    <a:pt x="2776" y="7371"/>
                  </a:lnTo>
                  <a:lnTo>
                    <a:pt x="2742" y="7348"/>
                  </a:lnTo>
                  <a:lnTo>
                    <a:pt x="2708" y="7337"/>
                  </a:lnTo>
                  <a:lnTo>
                    <a:pt x="2662" y="7326"/>
                  </a:lnTo>
                  <a:lnTo>
                    <a:pt x="2662" y="5005"/>
                  </a:lnTo>
                  <a:lnTo>
                    <a:pt x="2730" y="4971"/>
                  </a:lnTo>
                  <a:lnTo>
                    <a:pt x="2787" y="4926"/>
                  </a:lnTo>
                  <a:lnTo>
                    <a:pt x="2821" y="4869"/>
                  </a:lnTo>
                  <a:lnTo>
                    <a:pt x="2833" y="4835"/>
                  </a:lnTo>
                  <a:lnTo>
                    <a:pt x="2844" y="4789"/>
                  </a:lnTo>
                  <a:lnTo>
                    <a:pt x="2833" y="4755"/>
                  </a:lnTo>
                  <a:lnTo>
                    <a:pt x="2821" y="4709"/>
                  </a:lnTo>
                  <a:lnTo>
                    <a:pt x="4824" y="3560"/>
                  </a:lnTo>
                  <a:lnTo>
                    <a:pt x="4858" y="3595"/>
                  </a:lnTo>
                  <a:lnTo>
                    <a:pt x="4903" y="3629"/>
                  </a:lnTo>
                  <a:lnTo>
                    <a:pt x="4949" y="3651"/>
                  </a:lnTo>
                  <a:lnTo>
                    <a:pt x="4994" y="3651"/>
                  </a:lnTo>
                  <a:lnTo>
                    <a:pt x="5051" y="3640"/>
                  </a:lnTo>
                  <a:lnTo>
                    <a:pt x="5108" y="3629"/>
                  </a:lnTo>
                  <a:lnTo>
                    <a:pt x="5142" y="3595"/>
                  </a:lnTo>
                  <a:lnTo>
                    <a:pt x="5176" y="3549"/>
                  </a:lnTo>
                  <a:close/>
                  <a:moveTo>
                    <a:pt x="7531" y="7644"/>
                  </a:moveTo>
                  <a:lnTo>
                    <a:pt x="9556" y="8816"/>
                  </a:lnTo>
                  <a:lnTo>
                    <a:pt x="9533" y="8850"/>
                  </a:lnTo>
                  <a:lnTo>
                    <a:pt x="9533" y="8896"/>
                  </a:lnTo>
                  <a:lnTo>
                    <a:pt x="9533" y="8941"/>
                  </a:lnTo>
                  <a:lnTo>
                    <a:pt x="9544" y="8975"/>
                  </a:lnTo>
                  <a:lnTo>
                    <a:pt x="9567" y="9009"/>
                  </a:lnTo>
                  <a:lnTo>
                    <a:pt x="9590" y="9043"/>
                  </a:lnTo>
                  <a:lnTo>
                    <a:pt x="9613" y="9066"/>
                  </a:lnTo>
                  <a:lnTo>
                    <a:pt x="9647" y="9089"/>
                  </a:lnTo>
                  <a:lnTo>
                    <a:pt x="9692" y="9100"/>
                  </a:lnTo>
                  <a:lnTo>
                    <a:pt x="9726" y="9112"/>
                  </a:lnTo>
                  <a:lnTo>
                    <a:pt x="9726" y="11466"/>
                  </a:lnTo>
                  <a:lnTo>
                    <a:pt x="9658" y="11489"/>
                  </a:lnTo>
                  <a:lnTo>
                    <a:pt x="9601" y="11523"/>
                  </a:lnTo>
                  <a:lnTo>
                    <a:pt x="9567" y="11592"/>
                  </a:lnTo>
                  <a:lnTo>
                    <a:pt x="9556" y="11614"/>
                  </a:lnTo>
                  <a:lnTo>
                    <a:pt x="9556" y="11660"/>
                  </a:lnTo>
                  <a:lnTo>
                    <a:pt x="9567" y="11717"/>
                  </a:lnTo>
                  <a:lnTo>
                    <a:pt x="7531" y="12888"/>
                  </a:lnTo>
                  <a:lnTo>
                    <a:pt x="7508" y="12854"/>
                  </a:lnTo>
                  <a:lnTo>
                    <a:pt x="7463" y="12831"/>
                  </a:lnTo>
                  <a:lnTo>
                    <a:pt x="7417" y="12809"/>
                  </a:lnTo>
                  <a:lnTo>
                    <a:pt x="7326" y="12809"/>
                  </a:lnTo>
                  <a:lnTo>
                    <a:pt x="7281" y="12820"/>
                  </a:lnTo>
                  <a:lnTo>
                    <a:pt x="7247" y="12854"/>
                  </a:lnTo>
                  <a:lnTo>
                    <a:pt x="7212" y="12877"/>
                  </a:lnTo>
                  <a:lnTo>
                    <a:pt x="5165" y="11705"/>
                  </a:lnTo>
                  <a:lnTo>
                    <a:pt x="5165" y="11660"/>
                  </a:lnTo>
                  <a:lnTo>
                    <a:pt x="5165" y="11592"/>
                  </a:lnTo>
                  <a:lnTo>
                    <a:pt x="5131" y="11546"/>
                  </a:lnTo>
                  <a:lnTo>
                    <a:pt x="5085" y="11512"/>
                  </a:lnTo>
                  <a:lnTo>
                    <a:pt x="5028" y="11489"/>
                  </a:lnTo>
                  <a:lnTo>
                    <a:pt x="5028" y="9078"/>
                  </a:lnTo>
                  <a:lnTo>
                    <a:pt x="5097" y="9055"/>
                  </a:lnTo>
                  <a:lnTo>
                    <a:pt x="5142" y="9009"/>
                  </a:lnTo>
                  <a:lnTo>
                    <a:pt x="5165" y="8964"/>
                  </a:lnTo>
                  <a:lnTo>
                    <a:pt x="5176" y="8896"/>
                  </a:lnTo>
                  <a:lnTo>
                    <a:pt x="5165" y="8839"/>
                  </a:lnTo>
                  <a:lnTo>
                    <a:pt x="7224" y="7656"/>
                  </a:lnTo>
                  <a:lnTo>
                    <a:pt x="7247" y="7678"/>
                  </a:lnTo>
                  <a:lnTo>
                    <a:pt x="7281" y="7713"/>
                  </a:lnTo>
                  <a:lnTo>
                    <a:pt x="7326" y="7724"/>
                  </a:lnTo>
                  <a:lnTo>
                    <a:pt x="7372" y="7735"/>
                  </a:lnTo>
                  <a:lnTo>
                    <a:pt x="7417" y="7724"/>
                  </a:lnTo>
                  <a:lnTo>
                    <a:pt x="7463" y="7701"/>
                  </a:lnTo>
                  <a:lnTo>
                    <a:pt x="7497" y="7678"/>
                  </a:lnTo>
                  <a:lnTo>
                    <a:pt x="7531" y="7644"/>
                  </a:lnTo>
                  <a:close/>
                  <a:moveTo>
                    <a:pt x="1411" y="0"/>
                  </a:moveTo>
                  <a:lnTo>
                    <a:pt x="399" y="592"/>
                  </a:lnTo>
                  <a:lnTo>
                    <a:pt x="376" y="557"/>
                  </a:lnTo>
                  <a:lnTo>
                    <a:pt x="342" y="535"/>
                  </a:lnTo>
                  <a:lnTo>
                    <a:pt x="296" y="523"/>
                  </a:lnTo>
                  <a:lnTo>
                    <a:pt x="262" y="512"/>
                  </a:lnTo>
                  <a:lnTo>
                    <a:pt x="228" y="512"/>
                  </a:lnTo>
                  <a:lnTo>
                    <a:pt x="194" y="523"/>
                  </a:lnTo>
                  <a:lnTo>
                    <a:pt x="137" y="569"/>
                  </a:lnTo>
                  <a:lnTo>
                    <a:pt x="103" y="626"/>
                  </a:lnTo>
                  <a:lnTo>
                    <a:pt x="91" y="648"/>
                  </a:lnTo>
                  <a:lnTo>
                    <a:pt x="80" y="683"/>
                  </a:lnTo>
                  <a:lnTo>
                    <a:pt x="103" y="751"/>
                  </a:lnTo>
                  <a:lnTo>
                    <a:pt x="137" y="808"/>
                  </a:lnTo>
                  <a:lnTo>
                    <a:pt x="182" y="842"/>
                  </a:lnTo>
                  <a:lnTo>
                    <a:pt x="251" y="865"/>
                  </a:lnTo>
                  <a:lnTo>
                    <a:pt x="251" y="3196"/>
                  </a:lnTo>
                  <a:lnTo>
                    <a:pt x="194" y="3196"/>
                  </a:lnTo>
                  <a:lnTo>
                    <a:pt x="148" y="3219"/>
                  </a:lnTo>
                  <a:lnTo>
                    <a:pt x="114" y="3242"/>
                  </a:lnTo>
                  <a:lnTo>
                    <a:pt x="80" y="3276"/>
                  </a:lnTo>
                  <a:lnTo>
                    <a:pt x="46" y="3310"/>
                  </a:lnTo>
                  <a:lnTo>
                    <a:pt x="23" y="3344"/>
                  </a:lnTo>
                  <a:lnTo>
                    <a:pt x="12" y="3401"/>
                  </a:lnTo>
                  <a:lnTo>
                    <a:pt x="0" y="3447"/>
                  </a:lnTo>
                  <a:lnTo>
                    <a:pt x="12" y="3492"/>
                  </a:lnTo>
                  <a:lnTo>
                    <a:pt x="23" y="3549"/>
                  </a:lnTo>
                  <a:lnTo>
                    <a:pt x="46" y="3583"/>
                  </a:lnTo>
                  <a:lnTo>
                    <a:pt x="80" y="3629"/>
                  </a:lnTo>
                  <a:lnTo>
                    <a:pt x="114" y="3651"/>
                  </a:lnTo>
                  <a:lnTo>
                    <a:pt x="160" y="3674"/>
                  </a:lnTo>
                  <a:lnTo>
                    <a:pt x="205" y="3697"/>
                  </a:lnTo>
                  <a:lnTo>
                    <a:pt x="262" y="3697"/>
                  </a:lnTo>
                  <a:lnTo>
                    <a:pt x="330" y="3686"/>
                  </a:lnTo>
                  <a:lnTo>
                    <a:pt x="387" y="3663"/>
                  </a:lnTo>
                  <a:lnTo>
                    <a:pt x="444" y="3629"/>
                  </a:lnTo>
                  <a:lnTo>
                    <a:pt x="478" y="3572"/>
                  </a:lnTo>
                  <a:lnTo>
                    <a:pt x="2435" y="4709"/>
                  </a:lnTo>
                  <a:lnTo>
                    <a:pt x="2423" y="4744"/>
                  </a:lnTo>
                  <a:lnTo>
                    <a:pt x="2423" y="4789"/>
                  </a:lnTo>
                  <a:lnTo>
                    <a:pt x="2423" y="4835"/>
                  </a:lnTo>
                  <a:lnTo>
                    <a:pt x="2435" y="4869"/>
                  </a:lnTo>
                  <a:lnTo>
                    <a:pt x="2457" y="4903"/>
                  </a:lnTo>
                  <a:lnTo>
                    <a:pt x="2480" y="4937"/>
                  </a:lnTo>
                  <a:lnTo>
                    <a:pt x="2503" y="4960"/>
                  </a:lnTo>
                  <a:lnTo>
                    <a:pt x="2537" y="4982"/>
                  </a:lnTo>
                  <a:lnTo>
                    <a:pt x="2571" y="4994"/>
                  </a:lnTo>
                  <a:lnTo>
                    <a:pt x="2617" y="5005"/>
                  </a:lnTo>
                  <a:lnTo>
                    <a:pt x="2617" y="7326"/>
                  </a:lnTo>
                  <a:lnTo>
                    <a:pt x="2571" y="7326"/>
                  </a:lnTo>
                  <a:lnTo>
                    <a:pt x="2537" y="7337"/>
                  </a:lnTo>
                  <a:lnTo>
                    <a:pt x="2492" y="7360"/>
                  </a:lnTo>
                  <a:lnTo>
                    <a:pt x="2457" y="7394"/>
                  </a:lnTo>
                  <a:lnTo>
                    <a:pt x="2435" y="7428"/>
                  </a:lnTo>
                  <a:lnTo>
                    <a:pt x="2412" y="7462"/>
                  </a:lnTo>
                  <a:lnTo>
                    <a:pt x="2401" y="7508"/>
                  </a:lnTo>
                  <a:lnTo>
                    <a:pt x="2401" y="7553"/>
                  </a:lnTo>
                  <a:lnTo>
                    <a:pt x="2401" y="7599"/>
                  </a:lnTo>
                  <a:lnTo>
                    <a:pt x="2412" y="7644"/>
                  </a:lnTo>
                  <a:lnTo>
                    <a:pt x="2435" y="7678"/>
                  </a:lnTo>
                  <a:lnTo>
                    <a:pt x="2469" y="7713"/>
                  </a:lnTo>
                  <a:lnTo>
                    <a:pt x="2503" y="7735"/>
                  </a:lnTo>
                  <a:lnTo>
                    <a:pt x="2537" y="7758"/>
                  </a:lnTo>
                  <a:lnTo>
                    <a:pt x="2583" y="7769"/>
                  </a:lnTo>
                  <a:lnTo>
                    <a:pt x="2628" y="7781"/>
                  </a:lnTo>
                  <a:lnTo>
                    <a:pt x="2685" y="7769"/>
                  </a:lnTo>
                  <a:lnTo>
                    <a:pt x="2742" y="7747"/>
                  </a:lnTo>
                  <a:lnTo>
                    <a:pt x="2787" y="7713"/>
                  </a:lnTo>
                  <a:lnTo>
                    <a:pt x="2821" y="7667"/>
                  </a:lnTo>
                  <a:lnTo>
                    <a:pt x="4835" y="8827"/>
                  </a:lnTo>
                  <a:lnTo>
                    <a:pt x="4824" y="8861"/>
                  </a:lnTo>
                  <a:lnTo>
                    <a:pt x="4824" y="8896"/>
                  </a:lnTo>
                  <a:lnTo>
                    <a:pt x="4824" y="8930"/>
                  </a:lnTo>
                  <a:lnTo>
                    <a:pt x="4835" y="8964"/>
                  </a:lnTo>
                  <a:lnTo>
                    <a:pt x="4869" y="9021"/>
                  </a:lnTo>
                  <a:lnTo>
                    <a:pt x="4926" y="9066"/>
                  </a:lnTo>
                  <a:lnTo>
                    <a:pt x="4983" y="9078"/>
                  </a:lnTo>
                  <a:lnTo>
                    <a:pt x="4983" y="11489"/>
                  </a:lnTo>
                  <a:lnTo>
                    <a:pt x="4926" y="11501"/>
                  </a:lnTo>
                  <a:lnTo>
                    <a:pt x="4869" y="11535"/>
                  </a:lnTo>
                  <a:lnTo>
                    <a:pt x="4846" y="11592"/>
                  </a:lnTo>
                  <a:lnTo>
                    <a:pt x="4824" y="11660"/>
                  </a:lnTo>
                  <a:lnTo>
                    <a:pt x="4835" y="11694"/>
                  </a:lnTo>
                  <a:lnTo>
                    <a:pt x="4846" y="11728"/>
                  </a:lnTo>
                  <a:lnTo>
                    <a:pt x="4880" y="11774"/>
                  </a:lnTo>
                  <a:lnTo>
                    <a:pt x="4937" y="11819"/>
                  </a:lnTo>
                  <a:lnTo>
                    <a:pt x="4960" y="11819"/>
                  </a:lnTo>
                  <a:lnTo>
                    <a:pt x="4994" y="11830"/>
                  </a:lnTo>
                  <a:lnTo>
                    <a:pt x="5040" y="11819"/>
                  </a:lnTo>
                  <a:lnTo>
                    <a:pt x="5085" y="11808"/>
                  </a:lnTo>
                  <a:lnTo>
                    <a:pt x="5119" y="11774"/>
                  </a:lnTo>
                  <a:lnTo>
                    <a:pt x="5142" y="11739"/>
                  </a:lnTo>
                  <a:lnTo>
                    <a:pt x="7190" y="12922"/>
                  </a:lnTo>
                  <a:lnTo>
                    <a:pt x="7178" y="12957"/>
                  </a:lnTo>
                  <a:lnTo>
                    <a:pt x="7167" y="13002"/>
                  </a:lnTo>
                  <a:lnTo>
                    <a:pt x="7178" y="13048"/>
                  </a:lnTo>
                  <a:lnTo>
                    <a:pt x="7190" y="13082"/>
                  </a:lnTo>
                  <a:lnTo>
                    <a:pt x="7201" y="13116"/>
                  </a:lnTo>
                  <a:lnTo>
                    <a:pt x="7224" y="13139"/>
                  </a:lnTo>
                  <a:lnTo>
                    <a:pt x="7258" y="13173"/>
                  </a:lnTo>
                  <a:lnTo>
                    <a:pt x="7292" y="13184"/>
                  </a:lnTo>
                  <a:lnTo>
                    <a:pt x="7326" y="13195"/>
                  </a:lnTo>
                  <a:lnTo>
                    <a:pt x="7372" y="13207"/>
                  </a:lnTo>
                  <a:lnTo>
                    <a:pt x="7406" y="13195"/>
                  </a:lnTo>
                  <a:lnTo>
                    <a:pt x="7451" y="13184"/>
                  </a:lnTo>
                  <a:lnTo>
                    <a:pt x="7485" y="13173"/>
                  </a:lnTo>
                  <a:lnTo>
                    <a:pt x="7508" y="13139"/>
                  </a:lnTo>
                  <a:lnTo>
                    <a:pt x="7531" y="13116"/>
                  </a:lnTo>
                  <a:lnTo>
                    <a:pt x="7554" y="13082"/>
                  </a:lnTo>
                  <a:lnTo>
                    <a:pt x="7565" y="13048"/>
                  </a:lnTo>
                  <a:lnTo>
                    <a:pt x="7565" y="13002"/>
                  </a:lnTo>
                  <a:lnTo>
                    <a:pt x="7565" y="12968"/>
                  </a:lnTo>
                  <a:lnTo>
                    <a:pt x="7554" y="12934"/>
                  </a:lnTo>
                  <a:lnTo>
                    <a:pt x="9590" y="11762"/>
                  </a:lnTo>
                  <a:lnTo>
                    <a:pt x="9613" y="11796"/>
                  </a:lnTo>
                  <a:lnTo>
                    <a:pt x="9647" y="11819"/>
                  </a:lnTo>
                  <a:lnTo>
                    <a:pt x="9692" y="11842"/>
                  </a:lnTo>
                  <a:lnTo>
                    <a:pt x="9783" y="11842"/>
                  </a:lnTo>
                  <a:lnTo>
                    <a:pt x="9817" y="11830"/>
                  </a:lnTo>
                  <a:lnTo>
                    <a:pt x="9851" y="11808"/>
                  </a:lnTo>
                  <a:lnTo>
                    <a:pt x="9874" y="11785"/>
                  </a:lnTo>
                  <a:lnTo>
                    <a:pt x="9897" y="11762"/>
                  </a:lnTo>
                  <a:lnTo>
                    <a:pt x="9920" y="11728"/>
                  </a:lnTo>
                  <a:lnTo>
                    <a:pt x="9931" y="11694"/>
                  </a:lnTo>
                  <a:lnTo>
                    <a:pt x="9931" y="11660"/>
                  </a:lnTo>
                  <a:lnTo>
                    <a:pt x="9920" y="11592"/>
                  </a:lnTo>
                  <a:lnTo>
                    <a:pt x="9886" y="11535"/>
                  </a:lnTo>
                  <a:lnTo>
                    <a:pt x="9840" y="11489"/>
                  </a:lnTo>
                  <a:lnTo>
                    <a:pt x="9772" y="11466"/>
                  </a:lnTo>
                  <a:lnTo>
                    <a:pt x="9772" y="9100"/>
                  </a:lnTo>
                  <a:lnTo>
                    <a:pt x="9840" y="9078"/>
                  </a:lnTo>
                  <a:lnTo>
                    <a:pt x="9897" y="9032"/>
                  </a:lnTo>
                  <a:lnTo>
                    <a:pt x="9942" y="8975"/>
                  </a:lnTo>
                  <a:lnTo>
                    <a:pt x="9954" y="8941"/>
                  </a:lnTo>
                  <a:lnTo>
                    <a:pt x="9954" y="8896"/>
                  </a:lnTo>
                  <a:lnTo>
                    <a:pt x="9942" y="8861"/>
                  </a:lnTo>
                  <a:lnTo>
                    <a:pt x="9931" y="8816"/>
                  </a:lnTo>
                  <a:lnTo>
                    <a:pt x="11933" y="7667"/>
                  </a:lnTo>
                  <a:lnTo>
                    <a:pt x="11967" y="7713"/>
                  </a:lnTo>
                  <a:lnTo>
                    <a:pt x="12013" y="7747"/>
                  </a:lnTo>
                  <a:lnTo>
                    <a:pt x="12058" y="7769"/>
                  </a:lnTo>
                  <a:lnTo>
                    <a:pt x="12183" y="7769"/>
                  </a:lnTo>
                  <a:lnTo>
                    <a:pt x="12229" y="7747"/>
                  </a:lnTo>
                  <a:lnTo>
                    <a:pt x="12274" y="7713"/>
                  </a:lnTo>
                  <a:lnTo>
                    <a:pt x="12309" y="7667"/>
                  </a:lnTo>
                  <a:lnTo>
                    <a:pt x="14242" y="8782"/>
                  </a:lnTo>
                  <a:lnTo>
                    <a:pt x="14231" y="8839"/>
                  </a:lnTo>
                  <a:lnTo>
                    <a:pt x="14220" y="8896"/>
                  </a:lnTo>
                  <a:lnTo>
                    <a:pt x="14231" y="8952"/>
                  </a:lnTo>
                  <a:lnTo>
                    <a:pt x="14242" y="8998"/>
                  </a:lnTo>
                  <a:lnTo>
                    <a:pt x="14265" y="9043"/>
                  </a:lnTo>
                  <a:lnTo>
                    <a:pt x="14299" y="9089"/>
                  </a:lnTo>
                  <a:lnTo>
                    <a:pt x="14345" y="9123"/>
                  </a:lnTo>
                  <a:lnTo>
                    <a:pt x="14390" y="9146"/>
                  </a:lnTo>
                  <a:lnTo>
                    <a:pt x="14436" y="9157"/>
                  </a:lnTo>
                  <a:lnTo>
                    <a:pt x="14493" y="9169"/>
                  </a:lnTo>
                  <a:lnTo>
                    <a:pt x="14550" y="9157"/>
                  </a:lnTo>
                  <a:lnTo>
                    <a:pt x="14595" y="9146"/>
                  </a:lnTo>
                  <a:lnTo>
                    <a:pt x="14641" y="9123"/>
                  </a:lnTo>
                  <a:lnTo>
                    <a:pt x="14686" y="9089"/>
                  </a:lnTo>
                  <a:lnTo>
                    <a:pt x="14709" y="9043"/>
                  </a:lnTo>
                  <a:lnTo>
                    <a:pt x="14743" y="8998"/>
                  </a:lnTo>
                  <a:lnTo>
                    <a:pt x="14754" y="8952"/>
                  </a:lnTo>
                  <a:lnTo>
                    <a:pt x="14754" y="8896"/>
                  </a:lnTo>
                  <a:lnTo>
                    <a:pt x="14754" y="8839"/>
                  </a:lnTo>
                  <a:lnTo>
                    <a:pt x="14732" y="8782"/>
                  </a:lnTo>
                  <a:lnTo>
                    <a:pt x="16688" y="7656"/>
                  </a:lnTo>
                  <a:lnTo>
                    <a:pt x="16722" y="7701"/>
                  </a:lnTo>
                  <a:lnTo>
                    <a:pt x="16756" y="7724"/>
                  </a:lnTo>
                  <a:lnTo>
                    <a:pt x="16802" y="7747"/>
                  </a:lnTo>
                  <a:lnTo>
                    <a:pt x="16859" y="7758"/>
                  </a:lnTo>
                  <a:lnTo>
                    <a:pt x="16904" y="7747"/>
                  </a:lnTo>
                  <a:lnTo>
                    <a:pt x="16938" y="7735"/>
                  </a:lnTo>
                  <a:lnTo>
                    <a:pt x="16972" y="7724"/>
                  </a:lnTo>
                  <a:lnTo>
                    <a:pt x="17007" y="7690"/>
                  </a:lnTo>
                  <a:lnTo>
                    <a:pt x="17029" y="7667"/>
                  </a:lnTo>
                  <a:lnTo>
                    <a:pt x="17052" y="7633"/>
                  </a:lnTo>
                  <a:lnTo>
                    <a:pt x="17063" y="7587"/>
                  </a:lnTo>
                  <a:lnTo>
                    <a:pt x="17063" y="7553"/>
                  </a:lnTo>
                  <a:lnTo>
                    <a:pt x="17063" y="7508"/>
                  </a:lnTo>
                  <a:lnTo>
                    <a:pt x="17052" y="7474"/>
                  </a:lnTo>
                  <a:lnTo>
                    <a:pt x="17018" y="7417"/>
                  </a:lnTo>
                  <a:lnTo>
                    <a:pt x="16961" y="7371"/>
                  </a:lnTo>
                  <a:lnTo>
                    <a:pt x="16927" y="7360"/>
                  </a:lnTo>
                  <a:lnTo>
                    <a:pt x="16881" y="7348"/>
                  </a:lnTo>
                  <a:lnTo>
                    <a:pt x="16881" y="4994"/>
                  </a:lnTo>
                  <a:lnTo>
                    <a:pt x="16927" y="4982"/>
                  </a:lnTo>
                  <a:lnTo>
                    <a:pt x="16961" y="4971"/>
                  </a:lnTo>
                  <a:lnTo>
                    <a:pt x="17018" y="4926"/>
                  </a:lnTo>
                  <a:lnTo>
                    <a:pt x="17052" y="4869"/>
                  </a:lnTo>
                  <a:lnTo>
                    <a:pt x="17063" y="4835"/>
                  </a:lnTo>
                  <a:lnTo>
                    <a:pt x="17063" y="4789"/>
                  </a:lnTo>
                  <a:lnTo>
                    <a:pt x="17063" y="4755"/>
                  </a:lnTo>
                  <a:lnTo>
                    <a:pt x="17052" y="4709"/>
                  </a:lnTo>
                  <a:lnTo>
                    <a:pt x="17029" y="4675"/>
                  </a:lnTo>
                  <a:lnTo>
                    <a:pt x="17007" y="4653"/>
                  </a:lnTo>
                  <a:lnTo>
                    <a:pt x="16972" y="4618"/>
                  </a:lnTo>
                  <a:lnTo>
                    <a:pt x="16938" y="4607"/>
                  </a:lnTo>
                  <a:lnTo>
                    <a:pt x="16904" y="4596"/>
                  </a:lnTo>
                  <a:lnTo>
                    <a:pt x="16859" y="4584"/>
                  </a:lnTo>
                  <a:lnTo>
                    <a:pt x="16813" y="4596"/>
                  </a:lnTo>
                  <a:lnTo>
                    <a:pt x="16768" y="4607"/>
                  </a:lnTo>
                  <a:lnTo>
                    <a:pt x="16722" y="4641"/>
                  </a:lnTo>
                  <a:lnTo>
                    <a:pt x="16699" y="4675"/>
                  </a:lnTo>
                  <a:lnTo>
                    <a:pt x="14697" y="3515"/>
                  </a:lnTo>
                  <a:lnTo>
                    <a:pt x="14709" y="3481"/>
                  </a:lnTo>
                  <a:lnTo>
                    <a:pt x="14709" y="3447"/>
                  </a:lnTo>
                  <a:lnTo>
                    <a:pt x="14709" y="3401"/>
                  </a:lnTo>
                  <a:lnTo>
                    <a:pt x="14697" y="3367"/>
                  </a:lnTo>
                  <a:lnTo>
                    <a:pt x="14675" y="3333"/>
                  </a:lnTo>
                  <a:lnTo>
                    <a:pt x="14652" y="3299"/>
                  </a:lnTo>
                  <a:lnTo>
                    <a:pt x="14629" y="3276"/>
                  </a:lnTo>
                  <a:lnTo>
                    <a:pt x="14595" y="3253"/>
                  </a:lnTo>
                  <a:lnTo>
                    <a:pt x="14550" y="3231"/>
                  </a:lnTo>
                  <a:lnTo>
                    <a:pt x="14515" y="3231"/>
                  </a:lnTo>
                  <a:lnTo>
                    <a:pt x="14515" y="887"/>
                  </a:lnTo>
                  <a:lnTo>
                    <a:pt x="14550" y="887"/>
                  </a:lnTo>
                  <a:lnTo>
                    <a:pt x="14584" y="876"/>
                  </a:lnTo>
                  <a:lnTo>
                    <a:pt x="14641" y="830"/>
                  </a:lnTo>
                  <a:lnTo>
                    <a:pt x="14686" y="762"/>
                  </a:lnTo>
                  <a:lnTo>
                    <a:pt x="14697" y="728"/>
                  </a:lnTo>
                  <a:lnTo>
                    <a:pt x="14697" y="683"/>
                  </a:lnTo>
                  <a:lnTo>
                    <a:pt x="14697" y="648"/>
                  </a:lnTo>
                  <a:lnTo>
                    <a:pt x="14675" y="603"/>
                  </a:lnTo>
                  <a:lnTo>
                    <a:pt x="15733" y="0"/>
                  </a:lnTo>
                  <a:lnTo>
                    <a:pt x="15642" y="0"/>
                  </a:lnTo>
                  <a:lnTo>
                    <a:pt x="14652" y="569"/>
                  </a:lnTo>
                  <a:lnTo>
                    <a:pt x="14629" y="535"/>
                  </a:lnTo>
                  <a:lnTo>
                    <a:pt x="14584" y="501"/>
                  </a:lnTo>
                  <a:lnTo>
                    <a:pt x="14538" y="489"/>
                  </a:lnTo>
                  <a:lnTo>
                    <a:pt x="14493" y="478"/>
                  </a:lnTo>
                  <a:lnTo>
                    <a:pt x="14447" y="489"/>
                  </a:lnTo>
                  <a:lnTo>
                    <a:pt x="14413" y="501"/>
                  </a:lnTo>
                  <a:lnTo>
                    <a:pt x="14379" y="512"/>
                  </a:lnTo>
                  <a:lnTo>
                    <a:pt x="14345" y="546"/>
                  </a:lnTo>
                  <a:lnTo>
                    <a:pt x="14322" y="569"/>
                  </a:lnTo>
                  <a:lnTo>
                    <a:pt x="14299" y="603"/>
                  </a:lnTo>
                  <a:lnTo>
                    <a:pt x="14288" y="648"/>
                  </a:lnTo>
                  <a:lnTo>
                    <a:pt x="14288" y="683"/>
                  </a:lnTo>
                  <a:lnTo>
                    <a:pt x="14288" y="728"/>
                  </a:lnTo>
                  <a:lnTo>
                    <a:pt x="14299" y="762"/>
                  </a:lnTo>
                  <a:lnTo>
                    <a:pt x="14333" y="830"/>
                  </a:lnTo>
                  <a:lnTo>
                    <a:pt x="14402" y="876"/>
                  </a:lnTo>
                  <a:lnTo>
                    <a:pt x="14436" y="887"/>
                  </a:lnTo>
                  <a:lnTo>
                    <a:pt x="14470" y="887"/>
                  </a:lnTo>
                  <a:lnTo>
                    <a:pt x="14470" y="3231"/>
                  </a:lnTo>
                  <a:lnTo>
                    <a:pt x="14424" y="3231"/>
                  </a:lnTo>
                  <a:lnTo>
                    <a:pt x="14390" y="3253"/>
                  </a:lnTo>
                  <a:lnTo>
                    <a:pt x="14356" y="3265"/>
                  </a:lnTo>
                  <a:lnTo>
                    <a:pt x="14322" y="3299"/>
                  </a:lnTo>
                  <a:lnTo>
                    <a:pt x="14299" y="3333"/>
                  </a:lnTo>
                  <a:lnTo>
                    <a:pt x="14288" y="3367"/>
                  </a:lnTo>
                  <a:lnTo>
                    <a:pt x="14277" y="3401"/>
                  </a:lnTo>
                  <a:lnTo>
                    <a:pt x="14265" y="3447"/>
                  </a:lnTo>
                  <a:lnTo>
                    <a:pt x="14277" y="3481"/>
                  </a:lnTo>
                  <a:lnTo>
                    <a:pt x="14288" y="3515"/>
                  </a:lnTo>
                  <a:lnTo>
                    <a:pt x="12320" y="4653"/>
                  </a:lnTo>
                  <a:lnTo>
                    <a:pt x="12274" y="4607"/>
                  </a:lnTo>
                  <a:lnTo>
                    <a:pt x="12229" y="4584"/>
                  </a:lnTo>
                  <a:lnTo>
                    <a:pt x="12183" y="4562"/>
                  </a:lnTo>
                  <a:lnTo>
                    <a:pt x="12115" y="4550"/>
                  </a:lnTo>
                  <a:lnTo>
                    <a:pt x="12070" y="4562"/>
                  </a:lnTo>
                  <a:lnTo>
                    <a:pt x="12024" y="4573"/>
                  </a:lnTo>
                  <a:lnTo>
                    <a:pt x="11990" y="4596"/>
                  </a:lnTo>
                  <a:lnTo>
                    <a:pt x="11945" y="4618"/>
                  </a:lnTo>
                  <a:lnTo>
                    <a:pt x="11922" y="4653"/>
                  </a:lnTo>
                  <a:lnTo>
                    <a:pt x="11899" y="4698"/>
                  </a:lnTo>
                  <a:lnTo>
                    <a:pt x="11888" y="4744"/>
                  </a:lnTo>
                  <a:lnTo>
                    <a:pt x="11876" y="4789"/>
                  </a:lnTo>
                  <a:lnTo>
                    <a:pt x="11888" y="4835"/>
                  </a:lnTo>
                  <a:lnTo>
                    <a:pt x="11899" y="4880"/>
                  </a:lnTo>
                  <a:lnTo>
                    <a:pt x="11922" y="4926"/>
                  </a:lnTo>
                  <a:lnTo>
                    <a:pt x="11945" y="4960"/>
                  </a:lnTo>
                  <a:lnTo>
                    <a:pt x="11979" y="4982"/>
                  </a:lnTo>
                  <a:lnTo>
                    <a:pt x="12013" y="5005"/>
                  </a:lnTo>
                  <a:lnTo>
                    <a:pt x="12058" y="5028"/>
                  </a:lnTo>
                  <a:lnTo>
                    <a:pt x="12104" y="5028"/>
                  </a:lnTo>
                  <a:lnTo>
                    <a:pt x="12104" y="7326"/>
                  </a:lnTo>
                  <a:lnTo>
                    <a:pt x="12058" y="7337"/>
                  </a:lnTo>
                  <a:lnTo>
                    <a:pt x="12024" y="7348"/>
                  </a:lnTo>
                  <a:lnTo>
                    <a:pt x="11979" y="7371"/>
                  </a:lnTo>
                  <a:lnTo>
                    <a:pt x="11956" y="7394"/>
                  </a:lnTo>
                  <a:lnTo>
                    <a:pt x="11933" y="7428"/>
                  </a:lnTo>
                  <a:lnTo>
                    <a:pt x="11910" y="7462"/>
                  </a:lnTo>
                  <a:lnTo>
                    <a:pt x="11899" y="7508"/>
                  </a:lnTo>
                  <a:lnTo>
                    <a:pt x="11899" y="7553"/>
                  </a:lnTo>
                  <a:lnTo>
                    <a:pt x="11899" y="7587"/>
                  </a:lnTo>
                  <a:lnTo>
                    <a:pt x="11910" y="7622"/>
                  </a:lnTo>
                  <a:lnTo>
                    <a:pt x="9920" y="8782"/>
                  </a:lnTo>
                  <a:lnTo>
                    <a:pt x="9886" y="8736"/>
                  </a:lnTo>
                  <a:lnTo>
                    <a:pt x="9840" y="8714"/>
                  </a:lnTo>
                  <a:lnTo>
                    <a:pt x="9795" y="8691"/>
                  </a:lnTo>
                  <a:lnTo>
                    <a:pt x="9692" y="8691"/>
                  </a:lnTo>
                  <a:lnTo>
                    <a:pt x="9647" y="8714"/>
                  </a:lnTo>
                  <a:lnTo>
                    <a:pt x="9613" y="8736"/>
                  </a:lnTo>
                  <a:lnTo>
                    <a:pt x="9578" y="8770"/>
                  </a:lnTo>
                  <a:lnTo>
                    <a:pt x="7542" y="7599"/>
                  </a:lnTo>
                  <a:lnTo>
                    <a:pt x="7554" y="7553"/>
                  </a:lnTo>
                  <a:lnTo>
                    <a:pt x="7542" y="7485"/>
                  </a:lnTo>
                  <a:lnTo>
                    <a:pt x="7508" y="7428"/>
                  </a:lnTo>
                  <a:lnTo>
                    <a:pt x="7463" y="7394"/>
                  </a:lnTo>
                  <a:lnTo>
                    <a:pt x="7406" y="7371"/>
                  </a:lnTo>
                  <a:lnTo>
                    <a:pt x="7406" y="5005"/>
                  </a:lnTo>
                  <a:lnTo>
                    <a:pt x="7474" y="4982"/>
                  </a:lnTo>
                  <a:lnTo>
                    <a:pt x="7531" y="4926"/>
                  </a:lnTo>
                  <a:lnTo>
                    <a:pt x="7565" y="4869"/>
                  </a:lnTo>
                  <a:lnTo>
                    <a:pt x="7576" y="4835"/>
                  </a:lnTo>
                  <a:lnTo>
                    <a:pt x="7576" y="4789"/>
                  </a:lnTo>
                  <a:lnTo>
                    <a:pt x="7576" y="4755"/>
                  </a:lnTo>
                  <a:lnTo>
                    <a:pt x="7565" y="4709"/>
                  </a:lnTo>
                  <a:lnTo>
                    <a:pt x="7542" y="4675"/>
                  </a:lnTo>
                  <a:lnTo>
                    <a:pt x="7520" y="4641"/>
                  </a:lnTo>
                  <a:lnTo>
                    <a:pt x="7485" y="4618"/>
                  </a:lnTo>
                  <a:lnTo>
                    <a:pt x="7451" y="4596"/>
                  </a:lnTo>
                  <a:lnTo>
                    <a:pt x="7417" y="4584"/>
                  </a:lnTo>
                  <a:lnTo>
                    <a:pt x="7315" y="4584"/>
                  </a:lnTo>
                  <a:lnTo>
                    <a:pt x="7269" y="4607"/>
                  </a:lnTo>
                  <a:lnTo>
                    <a:pt x="7235" y="4630"/>
                  </a:lnTo>
                  <a:lnTo>
                    <a:pt x="7201" y="4664"/>
                  </a:lnTo>
                  <a:lnTo>
                    <a:pt x="5199" y="3504"/>
                  </a:lnTo>
                  <a:lnTo>
                    <a:pt x="5210" y="3447"/>
                  </a:lnTo>
                  <a:lnTo>
                    <a:pt x="5199" y="3413"/>
                  </a:lnTo>
                  <a:lnTo>
                    <a:pt x="5199" y="3367"/>
                  </a:lnTo>
                  <a:lnTo>
                    <a:pt x="5153" y="3310"/>
                  </a:lnTo>
                  <a:lnTo>
                    <a:pt x="5097" y="3265"/>
                  </a:lnTo>
                  <a:lnTo>
                    <a:pt x="5028" y="3242"/>
                  </a:lnTo>
                  <a:lnTo>
                    <a:pt x="5028" y="910"/>
                  </a:lnTo>
                  <a:lnTo>
                    <a:pt x="5074" y="899"/>
                  </a:lnTo>
                  <a:lnTo>
                    <a:pt x="5108" y="887"/>
                  </a:lnTo>
                  <a:lnTo>
                    <a:pt x="5165" y="830"/>
                  </a:lnTo>
                  <a:lnTo>
                    <a:pt x="5188" y="808"/>
                  </a:lnTo>
                  <a:lnTo>
                    <a:pt x="5210" y="762"/>
                  </a:lnTo>
                  <a:lnTo>
                    <a:pt x="5222" y="728"/>
                  </a:lnTo>
                  <a:lnTo>
                    <a:pt x="5222" y="683"/>
                  </a:lnTo>
                  <a:lnTo>
                    <a:pt x="5222" y="648"/>
                  </a:lnTo>
                  <a:lnTo>
                    <a:pt x="5210" y="603"/>
                  </a:lnTo>
                  <a:lnTo>
                    <a:pt x="5188" y="569"/>
                  </a:lnTo>
                  <a:lnTo>
                    <a:pt x="5153" y="535"/>
                  </a:lnTo>
                  <a:lnTo>
                    <a:pt x="5119" y="501"/>
                  </a:lnTo>
                  <a:lnTo>
                    <a:pt x="5085" y="478"/>
                  </a:lnTo>
                  <a:lnTo>
                    <a:pt x="5040" y="466"/>
                  </a:lnTo>
                  <a:lnTo>
                    <a:pt x="4949" y="466"/>
                  </a:lnTo>
                  <a:lnTo>
                    <a:pt x="4903" y="489"/>
                  </a:lnTo>
                  <a:lnTo>
                    <a:pt x="4858" y="512"/>
                  </a:lnTo>
                  <a:lnTo>
                    <a:pt x="4824" y="557"/>
                  </a:lnTo>
                  <a:lnTo>
                    <a:pt x="3868" y="0"/>
                  </a:lnTo>
                  <a:lnTo>
                    <a:pt x="3777" y="0"/>
                  </a:lnTo>
                  <a:lnTo>
                    <a:pt x="4801" y="592"/>
                  </a:lnTo>
                  <a:lnTo>
                    <a:pt x="4778" y="637"/>
                  </a:lnTo>
                  <a:lnTo>
                    <a:pt x="4778" y="683"/>
                  </a:lnTo>
                  <a:lnTo>
                    <a:pt x="4778" y="728"/>
                  </a:lnTo>
                  <a:lnTo>
                    <a:pt x="4789" y="774"/>
                  </a:lnTo>
                  <a:lnTo>
                    <a:pt x="4812" y="808"/>
                  </a:lnTo>
                  <a:lnTo>
                    <a:pt x="4835" y="842"/>
                  </a:lnTo>
                  <a:lnTo>
                    <a:pt x="4869" y="865"/>
                  </a:lnTo>
                  <a:lnTo>
                    <a:pt x="4903" y="887"/>
                  </a:lnTo>
                  <a:lnTo>
                    <a:pt x="4949" y="899"/>
                  </a:lnTo>
                  <a:lnTo>
                    <a:pt x="4983" y="910"/>
                  </a:lnTo>
                  <a:lnTo>
                    <a:pt x="4983" y="3242"/>
                  </a:lnTo>
                  <a:lnTo>
                    <a:pt x="4949" y="3242"/>
                  </a:lnTo>
                  <a:lnTo>
                    <a:pt x="4915" y="3253"/>
                  </a:lnTo>
                  <a:lnTo>
                    <a:pt x="4880" y="3276"/>
                  </a:lnTo>
                  <a:lnTo>
                    <a:pt x="4846" y="3299"/>
                  </a:lnTo>
                  <a:lnTo>
                    <a:pt x="4824" y="3333"/>
                  </a:lnTo>
                  <a:lnTo>
                    <a:pt x="4812" y="3367"/>
                  </a:lnTo>
                  <a:lnTo>
                    <a:pt x="4801" y="3401"/>
                  </a:lnTo>
                  <a:lnTo>
                    <a:pt x="4789" y="3447"/>
                  </a:lnTo>
                  <a:lnTo>
                    <a:pt x="4801" y="3481"/>
                  </a:lnTo>
                  <a:lnTo>
                    <a:pt x="4801" y="3515"/>
                  </a:lnTo>
                  <a:lnTo>
                    <a:pt x="2799" y="4675"/>
                  </a:lnTo>
                  <a:lnTo>
                    <a:pt x="2765" y="4641"/>
                  </a:lnTo>
                  <a:lnTo>
                    <a:pt x="2730" y="4607"/>
                  </a:lnTo>
                  <a:lnTo>
                    <a:pt x="2685" y="4584"/>
                  </a:lnTo>
                  <a:lnTo>
                    <a:pt x="2583" y="4584"/>
                  </a:lnTo>
                  <a:lnTo>
                    <a:pt x="2537" y="4607"/>
                  </a:lnTo>
                  <a:lnTo>
                    <a:pt x="2492" y="4630"/>
                  </a:lnTo>
                  <a:lnTo>
                    <a:pt x="2457" y="4664"/>
                  </a:lnTo>
                  <a:lnTo>
                    <a:pt x="501" y="3526"/>
                  </a:lnTo>
                  <a:lnTo>
                    <a:pt x="512" y="3492"/>
                  </a:lnTo>
                  <a:lnTo>
                    <a:pt x="512" y="3447"/>
                  </a:lnTo>
                  <a:lnTo>
                    <a:pt x="512" y="3401"/>
                  </a:lnTo>
                  <a:lnTo>
                    <a:pt x="501" y="3356"/>
                  </a:lnTo>
                  <a:lnTo>
                    <a:pt x="478" y="3310"/>
                  </a:lnTo>
                  <a:lnTo>
                    <a:pt x="444" y="3276"/>
                  </a:lnTo>
                  <a:lnTo>
                    <a:pt x="421" y="3242"/>
                  </a:lnTo>
                  <a:lnTo>
                    <a:pt x="376" y="3219"/>
                  </a:lnTo>
                  <a:lnTo>
                    <a:pt x="342" y="3208"/>
                  </a:lnTo>
                  <a:lnTo>
                    <a:pt x="296" y="3196"/>
                  </a:lnTo>
                  <a:lnTo>
                    <a:pt x="296" y="865"/>
                  </a:lnTo>
                  <a:lnTo>
                    <a:pt x="353" y="842"/>
                  </a:lnTo>
                  <a:lnTo>
                    <a:pt x="399" y="796"/>
                  </a:lnTo>
                  <a:lnTo>
                    <a:pt x="421" y="751"/>
                  </a:lnTo>
                  <a:lnTo>
                    <a:pt x="433" y="683"/>
                  </a:lnTo>
                  <a:lnTo>
                    <a:pt x="421" y="626"/>
                  </a:lnTo>
                  <a:lnTo>
                    <a:pt x="1502"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6804446" y="0"/>
              <a:ext cx="898968" cy="951300"/>
            </a:xfrm>
            <a:custGeom>
              <a:avLst/>
              <a:gdLst/>
              <a:ahLst/>
              <a:cxnLst/>
              <a:rect l="l" t="t" r="r" b="b"/>
              <a:pathLst>
                <a:path w="8589" h="9089" extrusionOk="0">
                  <a:moveTo>
                    <a:pt x="6154" y="3560"/>
                  </a:moveTo>
                  <a:lnTo>
                    <a:pt x="8179" y="4721"/>
                  </a:lnTo>
                  <a:lnTo>
                    <a:pt x="8168" y="4755"/>
                  </a:lnTo>
                  <a:lnTo>
                    <a:pt x="8168" y="4789"/>
                  </a:lnTo>
                  <a:lnTo>
                    <a:pt x="8179" y="4857"/>
                  </a:lnTo>
                  <a:lnTo>
                    <a:pt x="8213" y="4914"/>
                  </a:lnTo>
                  <a:lnTo>
                    <a:pt x="8259" y="4948"/>
                  </a:lnTo>
                  <a:lnTo>
                    <a:pt x="8327" y="4971"/>
                  </a:lnTo>
                  <a:lnTo>
                    <a:pt x="8327" y="7303"/>
                  </a:lnTo>
                  <a:lnTo>
                    <a:pt x="8282" y="7314"/>
                  </a:lnTo>
                  <a:lnTo>
                    <a:pt x="8236" y="7326"/>
                  </a:lnTo>
                  <a:lnTo>
                    <a:pt x="8202" y="7348"/>
                  </a:lnTo>
                  <a:lnTo>
                    <a:pt x="8168" y="7383"/>
                  </a:lnTo>
                  <a:lnTo>
                    <a:pt x="8134" y="7417"/>
                  </a:lnTo>
                  <a:lnTo>
                    <a:pt x="8111" y="7462"/>
                  </a:lnTo>
                  <a:lnTo>
                    <a:pt x="8100" y="7508"/>
                  </a:lnTo>
                  <a:lnTo>
                    <a:pt x="8100" y="7553"/>
                  </a:lnTo>
                  <a:lnTo>
                    <a:pt x="8100" y="7599"/>
                  </a:lnTo>
                  <a:lnTo>
                    <a:pt x="8111" y="7644"/>
                  </a:lnTo>
                  <a:lnTo>
                    <a:pt x="6132" y="8782"/>
                  </a:lnTo>
                  <a:lnTo>
                    <a:pt x="6097" y="8748"/>
                  </a:lnTo>
                  <a:lnTo>
                    <a:pt x="6063" y="8725"/>
                  </a:lnTo>
                  <a:lnTo>
                    <a:pt x="6018" y="8714"/>
                  </a:lnTo>
                  <a:lnTo>
                    <a:pt x="5972" y="8702"/>
                  </a:lnTo>
                  <a:lnTo>
                    <a:pt x="5927" y="8714"/>
                  </a:lnTo>
                  <a:lnTo>
                    <a:pt x="5881" y="8725"/>
                  </a:lnTo>
                  <a:lnTo>
                    <a:pt x="5847" y="8748"/>
                  </a:lnTo>
                  <a:lnTo>
                    <a:pt x="5824" y="8782"/>
                  </a:lnTo>
                  <a:lnTo>
                    <a:pt x="3845" y="7644"/>
                  </a:lnTo>
                  <a:lnTo>
                    <a:pt x="3857" y="7599"/>
                  </a:lnTo>
                  <a:lnTo>
                    <a:pt x="3857" y="7553"/>
                  </a:lnTo>
                  <a:lnTo>
                    <a:pt x="3857" y="7496"/>
                  </a:lnTo>
                  <a:lnTo>
                    <a:pt x="3845" y="7451"/>
                  </a:lnTo>
                  <a:lnTo>
                    <a:pt x="3822" y="7417"/>
                  </a:lnTo>
                  <a:lnTo>
                    <a:pt x="3788" y="7383"/>
                  </a:lnTo>
                  <a:lnTo>
                    <a:pt x="3754" y="7348"/>
                  </a:lnTo>
                  <a:lnTo>
                    <a:pt x="3720" y="7326"/>
                  </a:lnTo>
                  <a:lnTo>
                    <a:pt x="3675" y="7303"/>
                  </a:lnTo>
                  <a:lnTo>
                    <a:pt x="3629" y="7292"/>
                  </a:lnTo>
                  <a:lnTo>
                    <a:pt x="3629" y="5039"/>
                  </a:lnTo>
                  <a:lnTo>
                    <a:pt x="3675" y="5028"/>
                  </a:lnTo>
                  <a:lnTo>
                    <a:pt x="3720" y="5005"/>
                  </a:lnTo>
                  <a:lnTo>
                    <a:pt x="3754" y="4982"/>
                  </a:lnTo>
                  <a:lnTo>
                    <a:pt x="3788" y="4960"/>
                  </a:lnTo>
                  <a:lnTo>
                    <a:pt x="3811" y="4926"/>
                  </a:lnTo>
                  <a:lnTo>
                    <a:pt x="3834" y="4880"/>
                  </a:lnTo>
                  <a:lnTo>
                    <a:pt x="3845" y="4835"/>
                  </a:lnTo>
                  <a:lnTo>
                    <a:pt x="3845" y="4789"/>
                  </a:lnTo>
                  <a:lnTo>
                    <a:pt x="3845" y="4744"/>
                  </a:lnTo>
                  <a:lnTo>
                    <a:pt x="3834" y="4698"/>
                  </a:lnTo>
                  <a:lnTo>
                    <a:pt x="5790" y="3560"/>
                  </a:lnTo>
                  <a:lnTo>
                    <a:pt x="5824" y="3606"/>
                  </a:lnTo>
                  <a:lnTo>
                    <a:pt x="5870" y="3629"/>
                  </a:lnTo>
                  <a:lnTo>
                    <a:pt x="5915" y="3651"/>
                  </a:lnTo>
                  <a:lnTo>
                    <a:pt x="5972" y="3663"/>
                  </a:lnTo>
                  <a:lnTo>
                    <a:pt x="6029" y="3651"/>
                  </a:lnTo>
                  <a:lnTo>
                    <a:pt x="6086" y="3629"/>
                  </a:lnTo>
                  <a:lnTo>
                    <a:pt x="6120" y="3595"/>
                  </a:lnTo>
                  <a:lnTo>
                    <a:pt x="6154" y="3560"/>
                  </a:lnTo>
                  <a:close/>
                  <a:moveTo>
                    <a:pt x="0" y="0"/>
                  </a:moveTo>
                  <a:lnTo>
                    <a:pt x="1013" y="580"/>
                  </a:lnTo>
                  <a:lnTo>
                    <a:pt x="990" y="637"/>
                  </a:lnTo>
                  <a:lnTo>
                    <a:pt x="990" y="683"/>
                  </a:lnTo>
                  <a:lnTo>
                    <a:pt x="990" y="739"/>
                  </a:lnTo>
                  <a:lnTo>
                    <a:pt x="1001" y="785"/>
                  </a:lnTo>
                  <a:lnTo>
                    <a:pt x="1024" y="819"/>
                  </a:lnTo>
                  <a:lnTo>
                    <a:pt x="1047" y="853"/>
                  </a:lnTo>
                  <a:lnTo>
                    <a:pt x="1081" y="887"/>
                  </a:lnTo>
                  <a:lnTo>
                    <a:pt x="1126" y="910"/>
                  </a:lnTo>
                  <a:lnTo>
                    <a:pt x="1172" y="921"/>
                  </a:lnTo>
                  <a:lnTo>
                    <a:pt x="1217" y="933"/>
                  </a:lnTo>
                  <a:lnTo>
                    <a:pt x="1217" y="3219"/>
                  </a:lnTo>
                  <a:lnTo>
                    <a:pt x="1172" y="3231"/>
                  </a:lnTo>
                  <a:lnTo>
                    <a:pt x="1138" y="3242"/>
                  </a:lnTo>
                  <a:lnTo>
                    <a:pt x="1104" y="3265"/>
                  </a:lnTo>
                  <a:lnTo>
                    <a:pt x="1070" y="3299"/>
                  </a:lnTo>
                  <a:lnTo>
                    <a:pt x="1047" y="3322"/>
                  </a:lnTo>
                  <a:lnTo>
                    <a:pt x="1024" y="3367"/>
                  </a:lnTo>
                  <a:lnTo>
                    <a:pt x="1013" y="3401"/>
                  </a:lnTo>
                  <a:lnTo>
                    <a:pt x="1013" y="3447"/>
                  </a:lnTo>
                  <a:lnTo>
                    <a:pt x="1013" y="3492"/>
                  </a:lnTo>
                  <a:lnTo>
                    <a:pt x="1024" y="3538"/>
                  </a:lnTo>
                  <a:lnTo>
                    <a:pt x="1047" y="3572"/>
                  </a:lnTo>
                  <a:lnTo>
                    <a:pt x="1070" y="3606"/>
                  </a:lnTo>
                  <a:lnTo>
                    <a:pt x="1104" y="3629"/>
                  </a:lnTo>
                  <a:lnTo>
                    <a:pt x="1149" y="3651"/>
                  </a:lnTo>
                  <a:lnTo>
                    <a:pt x="1183" y="3663"/>
                  </a:lnTo>
                  <a:lnTo>
                    <a:pt x="1240" y="3674"/>
                  </a:lnTo>
                  <a:lnTo>
                    <a:pt x="1297" y="3663"/>
                  </a:lnTo>
                  <a:lnTo>
                    <a:pt x="1343" y="3640"/>
                  </a:lnTo>
                  <a:lnTo>
                    <a:pt x="1388" y="3606"/>
                  </a:lnTo>
                  <a:lnTo>
                    <a:pt x="1422" y="3560"/>
                  </a:lnTo>
                  <a:lnTo>
                    <a:pt x="3379" y="4687"/>
                  </a:lnTo>
                  <a:lnTo>
                    <a:pt x="3367" y="4744"/>
                  </a:lnTo>
                  <a:lnTo>
                    <a:pt x="3356" y="4789"/>
                  </a:lnTo>
                  <a:lnTo>
                    <a:pt x="3367" y="4835"/>
                  </a:lnTo>
                  <a:lnTo>
                    <a:pt x="3379" y="4880"/>
                  </a:lnTo>
                  <a:lnTo>
                    <a:pt x="3402" y="4926"/>
                  </a:lnTo>
                  <a:lnTo>
                    <a:pt x="3424" y="4960"/>
                  </a:lnTo>
                  <a:lnTo>
                    <a:pt x="3458" y="4982"/>
                  </a:lnTo>
                  <a:lnTo>
                    <a:pt x="3493" y="5017"/>
                  </a:lnTo>
                  <a:lnTo>
                    <a:pt x="3538" y="5028"/>
                  </a:lnTo>
                  <a:lnTo>
                    <a:pt x="3584" y="5039"/>
                  </a:lnTo>
                  <a:lnTo>
                    <a:pt x="3584" y="7292"/>
                  </a:lnTo>
                  <a:lnTo>
                    <a:pt x="3538" y="7303"/>
                  </a:lnTo>
                  <a:lnTo>
                    <a:pt x="3493" y="7326"/>
                  </a:lnTo>
                  <a:lnTo>
                    <a:pt x="3447" y="7348"/>
                  </a:lnTo>
                  <a:lnTo>
                    <a:pt x="3413" y="7371"/>
                  </a:lnTo>
                  <a:lnTo>
                    <a:pt x="3390" y="7417"/>
                  </a:lnTo>
                  <a:lnTo>
                    <a:pt x="3367" y="7451"/>
                  </a:lnTo>
                  <a:lnTo>
                    <a:pt x="3356" y="7496"/>
                  </a:lnTo>
                  <a:lnTo>
                    <a:pt x="3345" y="7553"/>
                  </a:lnTo>
                  <a:lnTo>
                    <a:pt x="3356" y="7599"/>
                  </a:lnTo>
                  <a:lnTo>
                    <a:pt x="3367" y="7644"/>
                  </a:lnTo>
                  <a:lnTo>
                    <a:pt x="3390" y="7690"/>
                  </a:lnTo>
                  <a:lnTo>
                    <a:pt x="3424" y="7735"/>
                  </a:lnTo>
                  <a:lnTo>
                    <a:pt x="3458" y="7758"/>
                  </a:lnTo>
                  <a:lnTo>
                    <a:pt x="3504" y="7781"/>
                  </a:lnTo>
                  <a:lnTo>
                    <a:pt x="3549" y="7804"/>
                  </a:lnTo>
                  <a:lnTo>
                    <a:pt x="3606" y="7804"/>
                  </a:lnTo>
                  <a:lnTo>
                    <a:pt x="3675" y="7792"/>
                  </a:lnTo>
                  <a:lnTo>
                    <a:pt x="3731" y="7769"/>
                  </a:lnTo>
                  <a:lnTo>
                    <a:pt x="3777" y="7735"/>
                  </a:lnTo>
                  <a:lnTo>
                    <a:pt x="3822" y="7678"/>
                  </a:lnTo>
                  <a:lnTo>
                    <a:pt x="5802" y="8827"/>
                  </a:lnTo>
                  <a:lnTo>
                    <a:pt x="5790" y="8861"/>
                  </a:lnTo>
                  <a:lnTo>
                    <a:pt x="5779" y="8896"/>
                  </a:lnTo>
                  <a:lnTo>
                    <a:pt x="5790" y="8941"/>
                  </a:lnTo>
                  <a:lnTo>
                    <a:pt x="5790" y="8975"/>
                  </a:lnTo>
                  <a:lnTo>
                    <a:pt x="5813" y="9009"/>
                  </a:lnTo>
                  <a:lnTo>
                    <a:pt x="5836" y="9032"/>
                  </a:lnTo>
                  <a:lnTo>
                    <a:pt x="5870" y="9055"/>
                  </a:lnTo>
                  <a:lnTo>
                    <a:pt x="5904" y="9078"/>
                  </a:lnTo>
                  <a:lnTo>
                    <a:pt x="5938" y="9089"/>
                  </a:lnTo>
                  <a:lnTo>
                    <a:pt x="6018" y="9089"/>
                  </a:lnTo>
                  <a:lnTo>
                    <a:pt x="6052" y="9078"/>
                  </a:lnTo>
                  <a:lnTo>
                    <a:pt x="6086" y="9055"/>
                  </a:lnTo>
                  <a:lnTo>
                    <a:pt x="6109" y="9032"/>
                  </a:lnTo>
                  <a:lnTo>
                    <a:pt x="6132" y="9009"/>
                  </a:lnTo>
                  <a:lnTo>
                    <a:pt x="6154" y="8975"/>
                  </a:lnTo>
                  <a:lnTo>
                    <a:pt x="6166" y="8941"/>
                  </a:lnTo>
                  <a:lnTo>
                    <a:pt x="6166" y="8896"/>
                  </a:lnTo>
                  <a:lnTo>
                    <a:pt x="6166" y="8861"/>
                  </a:lnTo>
                  <a:lnTo>
                    <a:pt x="6154" y="8827"/>
                  </a:lnTo>
                  <a:lnTo>
                    <a:pt x="8134" y="7678"/>
                  </a:lnTo>
                  <a:lnTo>
                    <a:pt x="8179" y="7724"/>
                  </a:lnTo>
                  <a:lnTo>
                    <a:pt x="8225" y="7769"/>
                  </a:lnTo>
                  <a:lnTo>
                    <a:pt x="8282" y="7792"/>
                  </a:lnTo>
                  <a:lnTo>
                    <a:pt x="8395" y="7792"/>
                  </a:lnTo>
                  <a:lnTo>
                    <a:pt x="8441" y="7781"/>
                  </a:lnTo>
                  <a:lnTo>
                    <a:pt x="8486" y="7758"/>
                  </a:lnTo>
                  <a:lnTo>
                    <a:pt x="8520" y="7724"/>
                  </a:lnTo>
                  <a:lnTo>
                    <a:pt x="8543" y="7690"/>
                  </a:lnTo>
                  <a:lnTo>
                    <a:pt x="8566" y="7644"/>
                  </a:lnTo>
                  <a:lnTo>
                    <a:pt x="8589" y="7599"/>
                  </a:lnTo>
                  <a:lnTo>
                    <a:pt x="8589" y="7553"/>
                  </a:lnTo>
                  <a:lnTo>
                    <a:pt x="8589" y="7508"/>
                  </a:lnTo>
                  <a:lnTo>
                    <a:pt x="8577" y="7462"/>
                  </a:lnTo>
                  <a:lnTo>
                    <a:pt x="8555" y="7417"/>
                  </a:lnTo>
                  <a:lnTo>
                    <a:pt x="8532" y="7383"/>
                  </a:lnTo>
                  <a:lnTo>
                    <a:pt x="8498" y="7360"/>
                  </a:lnTo>
                  <a:lnTo>
                    <a:pt x="8452" y="7326"/>
                  </a:lnTo>
                  <a:lnTo>
                    <a:pt x="8418" y="7314"/>
                  </a:lnTo>
                  <a:lnTo>
                    <a:pt x="8373" y="7303"/>
                  </a:lnTo>
                  <a:lnTo>
                    <a:pt x="8373" y="4971"/>
                  </a:lnTo>
                  <a:lnTo>
                    <a:pt x="8429" y="4948"/>
                  </a:lnTo>
                  <a:lnTo>
                    <a:pt x="8475" y="4903"/>
                  </a:lnTo>
                  <a:lnTo>
                    <a:pt x="8509" y="4857"/>
                  </a:lnTo>
                  <a:lnTo>
                    <a:pt x="8520" y="4789"/>
                  </a:lnTo>
                  <a:lnTo>
                    <a:pt x="8520" y="4755"/>
                  </a:lnTo>
                  <a:lnTo>
                    <a:pt x="8509" y="4721"/>
                  </a:lnTo>
                  <a:lnTo>
                    <a:pt x="8475" y="4664"/>
                  </a:lnTo>
                  <a:lnTo>
                    <a:pt x="8418" y="4630"/>
                  </a:lnTo>
                  <a:lnTo>
                    <a:pt x="8384" y="4618"/>
                  </a:lnTo>
                  <a:lnTo>
                    <a:pt x="8304" y="4618"/>
                  </a:lnTo>
                  <a:lnTo>
                    <a:pt x="8270" y="4630"/>
                  </a:lnTo>
                  <a:lnTo>
                    <a:pt x="8236" y="4653"/>
                  </a:lnTo>
                  <a:lnTo>
                    <a:pt x="8202" y="4687"/>
                  </a:lnTo>
                  <a:lnTo>
                    <a:pt x="6177" y="3515"/>
                  </a:lnTo>
                  <a:lnTo>
                    <a:pt x="6188" y="3447"/>
                  </a:lnTo>
                  <a:lnTo>
                    <a:pt x="6188" y="3401"/>
                  </a:lnTo>
                  <a:lnTo>
                    <a:pt x="6177" y="3367"/>
                  </a:lnTo>
                  <a:lnTo>
                    <a:pt x="6154" y="3333"/>
                  </a:lnTo>
                  <a:lnTo>
                    <a:pt x="6132" y="3299"/>
                  </a:lnTo>
                  <a:lnTo>
                    <a:pt x="6109" y="3276"/>
                  </a:lnTo>
                  <a:lnTo>
                    <a:pt x="6075" y="3253"/>
                  </a:lnTo>
                  <a:lnTo>
                    <a:pt x="6041" y="3242"/>
                  </a:lnTo>
                  <a:lnTo>
                    <a:pt x="5995" y="3231"/>
                  </a:lnTo>
                  <a:lnTo>
                    <a:pt x="5995" y="933"/>
                  </a:lnTo>
                  <a:lnTo>
                    <a:pt x="6041" y="921"/>
                  </a:lnTo>
                  <a:lnTo>
                    <a:pt x="6086" y="899"/>
                  </a:lnTo>
                  <a:lnTo>
                    <a:pt x="6120" y="876"/>
                  </a:lnTo>
                  <a:lnTo>
                    <a:pt x="6154" y="853"/>
                  </a:lnTo>
                  <a:lnTo>
                    <a:pt x="6177" y="819"/>
                  </a:lnTo>
                  <a:lnTo>
                    <a:pt x="6200" y="774"/>
                  </a:lnTo>
                  <a:lnTo>
                    <a:pt x="6211" y="739"/>
                  </a:lnTo>
                  <a:lnTo>
                    <a:pt x="6223" y="683"/>
                  </a:lnTo>
                  <a:lnTo>
                    <a:pt x="6211" y="637"/>
                  </a:lnTo>
                  <a:lnTo>
                    <a:pt x="6200" y="592"/>
                  </a:lnTo>
                  <a:lnTo>
                    <a:pt x="6177" y="557"/>
                  </a:lnTo>
                  <a:lnTo>
                    <a:pt x="6143" y="512"/>
                  </a:lnTo>
                  <a:lnTo>
                    <a:pt x="6109" y="489"/>
                  </a:lnTo>
                  <a:lnTo>
                    <a:pt x="6075" y="466"/>
                  </a:lnTo>
                  <a:lnTo>
                    <a:pt x="6029" y="444"/>
                  </a:lnTo>
                  <a:lnTo>
                    <a:pt x="5972" y="444"/>
                  </a:lnTo>
                  <a:lnTo>
                    <a:pt x="5915" y="455"/>
                  </a:lnTo>
                  <a:lnTo>
                    <a:pt x="5859" y="478"/>
                  </a:lnTo>
                  <a:lnTo>
                    <a:pt x="5813" y="501"/>
                  </a:lnTo>
                  <a:lnTo>
                    <a:pt x="5779" y="546"/>
                  </a:lnTo>
                  <a:lnTo>
                    <a:pt x="4835" y="0"/>
                  </a:lnTo>
                  <a:lnTo>
                    <a:pt x="4744" y="0"/>
                  </a:lnTo>
                  <a:lnTo>
                    <a:pt x="5756" y="580"/>
                  </a:lnTo>
                  <a:lnTo>
                    <a:pt x="5733" y="637"/>
                  </a:lnTo>
                  <a:lnTo>
                    <a:pt x="5733" y="683"/>
                  </a:lnTo>
                  <a:lnTo>
                    <a:pt x="5733" y="739"/>
                  </a:lnTo>
                  <a:lnTo>
                    <a:pt x="5745" y="774"/>
                  </a:lnTo>
                  <a:lnTo>
                    <a:pt x="5768" y="819"/>
                  </a:lnTo>
                  <a:lnTo>
                    <a:pt x="5790" y="853"/>
                  </a:lnTo>
                  <a:lnTo>
                    <a:pt x="5824" y="887"/>
                  </a:lnTo>
                  <a:lnTo>
                    <a:pt x="5870" y="910"/>
                  </a:lnTo>
                  <a:lnTo>
                    <a:pt x="5904" y="921"/>
                  </a:lnTo>
                  <a:lnTo>
                    <a:pt x="5950" y="933"/>
                  </a:lnTo>
                  <a:lnTo>
                    <a:pt x="5950" y="3231"/>
                  </a:lnTo>
                  <a:lnTo>
                    <a:pt x="5915" y="3242"/>
                  </a:lnTo>
                  <a:lnTo>
                    <a:pt x="5881" y="3253"/>
                  </a:lnTo>
                  <a:lnTo>
                    <a:pt x="5847" y="3276"/>
                  </a:lnTo>
                  <a:lnTo>
                    <a:pt x="5813" y="3299"/>
                  </a:lnTo>
                  <a:lnTo>
                    <a:pt x="5790" y="3333"/>
                  </a:lnTo>
                  <a:lnTo>
                    <a:pt x="5768" y="3367"/>
                  </a:lnTo>
                  <a:lnTo>
                    <a:pt x="5756" y="3401"/>
                  </a:lnTo>
                  <a:lnTo>
                    <a:pt x="5756" y="3447"/>
                  </a:lnTo>
                  <a:lnTo>
                    <a:pt x="5756" y="3481"/>
                  </a:lnTo>
                  <a:lnTo>
                    <a:pt x="5768" y="3515"/>
                  </a:lnTo>
                  <a:lnTo>
                    <a:pt x="3811" y="4653"/>
                  </a:lnTo>
                  <a:lnTo>
                    <a:pt x="3766" y="4607"/>
                  </a:lnTo>
                  <a:lnTo>
                    <a:pt x="3720" y="4573"/>
                  </a:lnTo>
                  <a:lnTo>
                    <a:pt x="3663" y="4550"/>
                  </a:lnTo>
                  <a:lnTo>
                    <a:pt x="3549" y="4550"/>
                  </a:lnTo>
                  <a:lnTo>
                    <a:pt x="3493" y="4573"/>
                  </a:lnTo>
                  <a:lnTo>
                    <a:pt x="3447" y="4607"/>
                  </a:lnTo>
                  <a:lnTo>
                    <a:pt x="3402" y="4653"/>
                  </a:lnTo>
                  <a:lnTo>
                    <a:pt x="1445" y="3526"/>
                  </a:lnTo>
                  <a:lnTo>
                    <a:pt x="1456" y="3481"/>
                  </a:lnTo>
                  <a:lnTo>
                    <a:pt x="1456" y="3447"/>
                  </a:lnTo>
                  <a:lnTo>
                    <a:pt x="1456" y="3401"/>
                  </a:lnTo>
                  <a:lnTo>
                    <a:pt x="1445" y="3367"/>
                  </a:lnTo>
                  <a:lnTo>
                    <a:pt x="1422" y="3322"/>
                  </a:lnTo>
                  <a:lnTo>
                    <a:pt x="1399" y="3299"/>
                  </a:lnTo>
                  <a:lnTo>
                    <a:pt x="1377" y="3265"/>
                  </a:lnTo>
                  <a:lnTo>
                    <a:pt x="1343" y="3242"/>
                  </a:lnTo>
                  <a:lnTo>
                    <a:pt x="1297" y="3231"/>
                  </a:lnTo>
                  <a:lnTo>
                    <a:pt x="1263" y="3219"/>
                  </a:lnTo>
                  <a:lnTo>
                    <a:pt x="1263" y="933"/>
                  </a:lnTo>
                  <a:lnTo>
                    <a:pt x="1308" y="921"/>
                  </a:lnTo>
                  <a:lnTo>
                    <a:pt x="1343" y="910"/>
                  </a:lnTo>
                  <a:lnTo>
                    <a:pt x="1388" y="887"/>
                  </a:lnTo>
                  <a:lnTo>
                    <a:pt x="1422" y="853"/>
                  </a:lnTo>
                  <a:lnTo>
                    <a:pt x="1445" y="819"/>
                  </a:lnTo>
                  <a:lnTo>
                    <a:pt x="1468" y="785"/>
                  </a:lnTo>
                  <a:lnTo>
                    <a:pt x="1479" y="739"/>
                  </a:lnTo>
                  <a:lnTo>
                    <a:pt x="1479" y="683"/>
                  </a:lnTo>
                  <a:lnTo>
                    <a:pt x="1479" y="637"/>
                  </a:lnTo>
                  <a:lnTo>
                    <a:pt x="1456" y="580"/>
                  </a:lnTo>
                  <a:lnTo>
                    <a:pt x="2469" y="0"/>
                  </a:lnTo>
                  <a:lnTo>
                    <a:pt x="2378" y="0"/>
                  </a:lnTo>
                  <a:lnTo>
                    <a:pt x="1434" y="546"/>
                  </a:lnTo>
                  <a:lnTo>
                    <a:pt x="1399" y="501"/>
                  </a:lnTo>
                  <a:lnTo>
                    <a:pt x="1354" y="466"/>
                  </a:lnTo>
                  <a:lnTo>
                    <a:pt x="1297" y="444"/>
                  </a:lnTo>
                  <a:lnTo>
                    <a:pt x="1172" y="444"/>
                  </a:lnTo>
                  <a:lnTo>
                    <a:pt x="1115" y="466"/>
                  </a:lnTo>
                  <a:lnTo>
                    <a:pt x="1070" y="501"/>
                  </a:lnTo>
                  <a:lnTo>
                    <a:pt x="1035" y="546"/>
                  </a:lnTo>
                  <a:lnTo>
                    <a:pt x="91"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0" y="2054909"/>
              <a:ext cx="2243285" cy="3088559"/>
            </a:xfrm>
            <a:custGeom>
              <a:avLst/>
              <a:gdLst/>
              <a:ahLst/>
              <a:cxnLst/>
              <a:rect l="l" t="t" r="r" b="b"/>
              <a:pathLst>
                <a:path w="21433" h="29509" extrusionOk="0">
                  <a:moveTo>
                    <a:pt x="4813" y="354"/>
                  </a:moveTo>
                  <a:lnTo>
                    <a:pt x="6803" y="1514"/>
                  </a:lnTo>
                  <a:lnTo>
                    <a:pt x="6792" y="1548"/>
                  </a:lnTo>
                  <a:lnTo>
                    <a:pt x="6792" y="1582"/>
                  </a:lnTo>
                  <a:lnTo>
                    <a:pt x="6803" y="1650"/>
                  </a:lnTo>
                  <a:lnTo>
                    <a:pt x="6837" y="1707"/>
                  </a:lnTo>
                  <a:lnTo>
                    <a:pt x="6894" y="1753"/>
                  </a:lnTo>
                  <a:lnTo>
                    <a:pt x="6963" y="1764"/>
                  </a:lnTo>
                  <a:lnTo>
                    <a:pt x="6963" y="4096"/>
                  </a:lnTo>
                  <a:lnTo>
                    <a:pt x="6917" y="4107"/>
                  </a:lnTo>
                  <a:lnTo>
                    <a:pt x="6872" y="4119"/>
                  </a:lnTo>
                  <a:lnTo>
                    <a:pt x="6837" y="4142"/>
                  </a:lnTo>
                  <a:lnTo>
                    <a:pt x="6803" y="4176"/>
                  </a:lnTo>
                  <a:lnTo>
                    <a:pt x="6781" y="4210"/>
                  </a:lnTo>
                  <a:lnTo>
                    <a:pt x="6758" y="4244"/>
                  </a:lnTo>
                  <a:lnTo>
                    <a:pt x="6746" y="4289"/>
                  </a:lnTo>
                  <a:lnTo>
                    <a:pt x="6746" y="4335"/>
                  </a:lnTo>
                  <a:lnTo>
                    <a:pt x="6746" y="4380"/>
                  </a:lnTo>
                  <a:lnTo>
                    <a:pt x="6758" y="4426"/>
                  </a:lnTo>
                  <a:lnTo>
                    <a:pt x="4790" y="5563"/>
                  </a:lnTo>
                  <a:lnTo>
                    <a:pt x="4756" y="5518"/>
                  </a:lnTo>
                  <a:lnTo>
                    <a:pt x="4722" y="5495"/>
                  </a:lnTo>
                  <a:lnTo>
                    <a:pt x="4665" y="5472"/>
                  </a:lnTo>
                  <a:lnTo>
                    <a:pt x="4619" y="5461"/>
                  </a:lnTo>
                  <a:lnTo>
                    <a:pt x="4562" y="5472"/>
                  </a:lnTo>
                  <a:lnTo>
                    <a:pt x="4517" y="5495"/>
                  </a:lnTo>
                  <a:lnTo>
                    <a:pt x="4471" y="5518"/>
                  </a:lnTo>
                  <a:lnTo>
                    <a:pt x="4437" y="5563"/>
                  </a:lnTo>
                  <a:lnTo>
                    <a:pt x="2424" y="4403"/>
                  </a:lnTo>
                  <a:lnTo>
                    <a:pt x="2435" y="4335"/>
                  </a:lnTo>
                  <a:lnTo>
                    <a:pt x="2435" y="4301"/>
                  </a:lnTo>
                  <a:lnTo>
                    <a:pt x="2424" y="4267"/>
                  </a:lnTo>
                  <a:lnTo>
                    <a:pt x="2390" y="4210"/>
                  </a:lnTo>
                  <a:lnTo>
                    <a:pt x="2333" y="4164"/>
                  </a:lnTo>
                  <a:lnTo>
                    <a:pt x="2265" y="4142"/>
                  </a:lnTo>
                  <a:lnTo>
                    <a:pt x="2265" y="1832"/>
                  </a:lnTo>
                  <a:lnTo>
                    <a:pt x="2310" y="1821"/>
                  </a:lnTo>
                  <a:lnTo>
                    <a:pt x="2356" y="1798"/>
                  </a:lnTo>
                  <a:lnTo>
                    <a:pt x="2390" y="1775"/>
                  </a:lnTo>
                  <a:lnTo>
                    <a:pt x="2424" y="1753"/>
                  </a:lnTo>
                  <a:lnTo>
                    <a:pt x="2458" y="1719"/>
                  </a:lnTo>
                  <a:lnTo>
                    <a:pt x="2481" y="1673"/>
                  </a:lnTo>
                  <a:lnTo>
                    <a:pt x="2492" y="1628"/>
                  </a:lnTo>
                  <a:lnTo>
                    <a:pt x="2492" y="1582"/>
                  </a:lnTo>
                  <a:lnTo>
                    <a:pt x="2492" y="1525"/>
                  </a:lnTo>
                  <a:lnTo>
                    <a:pt x="2469" y="1480"/>
                  </a:lnTo>
                  <a:lnTo>
                    <a:pt x="4415" y="354"/>
                  </a:lnTo>
                  <a:lnTo>
                    <a:pt x="4449" y="399"/>
                  </a:lnTo>
                  <a:lnTo>
                    <a:pt x="4494" y="445"/>
                  </a:lnTo>
                  <a:lnTo>
                    <a:pt x="4551" y="467"/>
                  </a:lnTo>
                  <a:lnTo>
                    <a:pt x="4619" y="467"/>
                  </a:lnTo>
                  <a:lnTo>
                    <a:pt x="4676" y="456"/>
                  </a:lnTo>
                  <a:lnTo>
                    <a:pt x="4733" y="445"/>
                  </a:lnTo>
                  <a:lnTo>
                    <a:pt x="4779" y="399"/>
                  </a:lnTo>
                  <a:lnTo>
                    <a:pt x="4813" y="354"/>
                  </a:lnTo>
                  <a:close/>
                  <a:moveTo>
                    <a:pt x="18998" y="342"/>
                  </a:moveTo>
                  <a:lnTo>
                    <a:pt x="21011" y="1502"/>
                  </a:lnTo>
                  <a:lnTo>
                    <a:pt x="21000" y="1537"/>
                  </a:lnTo>
                  <a:lnTo>
                    <a:pt x="21000" y="1582"/>
                  </a:lnTo>
                  <a:lnTo>
                    <a:pt x="21000" y="1616"/>
                  </a:lnTo>
                  <a:lnTo>
                    <a:pt x="21011" y="1650"/>
                  </a:lnTo>
                  <a:lnTo>
                    <a:pt x="21034" y="1684"/>
                  </a:lnTo>
                  <a:lnTo>
                    <a:pt x="21057" y="1719"/>
                  </a:lnTo>
                  <a:lnTo>
                    <a:pt x="21114" y="1764"/>
                  </a:lnTo>
                  <a:lnTo>
                    <a:pt x="21148" y="1775"/>
                  </a:lnTo>
                  <a:lnTo>
                    <a:pt x="21182" y="1787"/>
                  </a:lnTo>
                  <a:lnTo>
                    <a:pt x="21182" y="4142"/>
                  </a:lnTo>
                  <a:lnTo>
                    <a:pt x="21148" y="4142"/>
                  </a:lnTo>
                  <a:lnTo>
                    <a:pt x="21114" y="4153"/>
                  </a:lnTo>
                  <a:lnTo>
                    <a:pt x="21057" y="4198"/>
                  </a:lnTo>
                  <a:lnTo>
                    <a:pt x="21011" y="4267"/>
                  </a:lnTo>
                  <a:lnTo>
                    <a:pt x="21000" y="4301"/>
                  </a:lnTo>
                  <a:lnTo>
                    <a:pt x="21000" y="4335"/>
                  </a:lnTo>
                  <a:lnTo>
                    <a:pt x="21000" y="4369"/>
                  </a:lnTo>
                  <a:lnTo>
                    <a:pt x="21011" y="4403"/>
                  </a:lnTo>
                  <a:lnTo>
                    <a:pt x="18975" y="5586"/>
                  </a:lnTo>
                  <a:lnTo>
                    <a:pt x="18952" y="5552"/>
                  </a:lnTo>
                  <a:lnTo>
                    <a:pt x="18918" y="5529"/>
                  </a:lnTo>
                  <a:lnTo>
                    <a:pt x="18873" y="5507"/>
                  </a:lnTo>
                  <a:lnTo>
                    <a:pt x="18793" y="5507"/>
                  </a:lnTo>
                  <a:lnTo>
                    <a:pt x="18748" y="5529"/>
                  </a:lnTo>
                  <a:lnTo>
                    <a:pt x="18713" y="5552"/>
                  </a:lnTo>
                  <a:lnTo>
                    <a:pt x="18691" y="5575"/>
                  </a:lnTo>
                  <a:lnTo>
                    <a:pt x="16689" y="4426"/>
                  </a:lnTo>
                  <a:lnTo>
                    <a:pt x="16700" y="4380"/>
                  </a:lnTo>
                  <a:lnTo>
                    <a:pt x="16700" y="4335"/>
                  </a:lnTo>
                  <a:lnTo>
                    <a:pt x="16700" y="4289"/>
                  </a:lnTo>
                  <a:lnTo>
                    <a:pt x="16689" y="4255"/>
                  </a:lnTo>
                  <a:lnTo>
                    <a:pt x="16666" y="4210"/>
                  </a:lnTo>
                  <a:lnTo>
                    <a:pt x="16643" y="4176"/>
                  </a:lnTo>
                  <a:lnTo>
                    <a:pt x="16609" y="4153"/>
                  </a:lnTo>
                  <a:lnTo>
                    <a:pt x="16575" y="4130"/>
                  </a:lnTo>
                  <a:lnTo>
                    <a:pt x="16529" y="4107"/>
                  </a:lnTo>
                  <a:lnTo>
                    <a:pt x="16495" y="4096"/>
                  </a:lnTo>
                  <a:lnTo>
                    <a:pt x="16495" y="1775"/>
                  </a:lnTo>
                  <a:lnTo>
                    <a:pt x="16563" y="1753"/>
                  </a:lnTo>
                  <a:lnTo>
                    <a:pt x="16609" y="1707"/>
                  </a:lnTo>
                  <a:lnTo>
                    <a:pt x="16654" y="1650"/>
                  </a:lnTo>
                  <a:lnTo>
                    <a:pt x="16654" y="1616"/>
                  </a:lnTo>
                  <a:lnTo>
                    <a:pt x="16666" y="1582"/>
                  </a:lnTo>
                  <a:lnTo>
                    <a:pt x="16654" y="1537"/>
                  </a:lnTo>
                  <a:lnTo>
                    <a:pt x="16654" y="1502"/>
                  </a:lnTo>
                  <a:lnTo>
                    <a:pt x="18668" y="342"/>
                  </a:lnTo>
                  <a:lnTo>
                    <a:pt x="18702" y="376"/>
                  </a:lnTo>
                  <a:lnTo>
                    <a:pt x="18736" y="410"/>
                  </a:lnTo>
                  <a:lnTo>
                    <a:pt x="18782" y="422"/>
                  </a:lnTo>
                  <a:lnTo>
                    <a:pt x="18839" y="433"/>
                  </a:lnTo>
                  <a:lnTo>
                    <a:pt x="18884" y="422"/>
                  </a:lnTo>
                  <a:lnTo>
                    <a:pt x="18930" y="410"/>
                  </a:lnTo>
                  <a:lnTo>
                    <a:pt x="18975" y="376"/>
                  </a:lnTo>
                  <a:lnTo>
                    <a:pt x="18998" y="342"/>
                  </a:lnTo>
                  <a:close/>
                  <a:moveTo>
                    <a:pt x="16666" y="4460"/>
                  </a:moveTo>
                  <a:lnTo>
                    <a:pt x="18668" y="5620"/>
                  </a:lnTo>
                  <a:lnTo>
                    <a:pt x="18657" y="5689"/>
                  </a:lnTo>
                  <a:lnTo>
                    <a:pt x="18668" y="5757"/>
                  </a:lnTo>
                  <a:lnTo>
                    <a:pt x="18702" y="5802"/>
                  </a:lnTo>
                  <a:lnTo>
                    <a:pt x="18748" y="5848"/>
                  </a:lnTo>
                  <a:lnTo>
                    <a:pt x="18816" y="5859"/>
                  </a:lnTo>
                  <a:lnTo>
                    <a:pt x="18816" y="8248"/>
                  </a:lnTo>
                  <a:lnTo>
                    <a:pt x="18782" y="8248"/>
                  </a:lnTo>
                  <a:lnTo>
                    <a:pt x="18748" y="8259"/>
                  </a:lnTo>
                  <a:lnTo>
                    <a:pt x="18679" y="8305"/>
                  </a:lnTo>
                  <a:lnTo>
                    <a:pt x="18645" y="8373"/>
                  </a:lnTo>
                  <a:lnTo>
                    <a:pt x="18634" y="8407"/>
                  </a:lnTo>
                  <a:lnTo>
                    <a:pt x="18634" y="8441"/>
                  </a:lnTo>
                  <a:lnTo>
                    <a:pt x="18634" y="8476"/>
                  </a:lnTo>
                  <a:lnTo>
                    <a:pt x="18645" y="8510"/>
                  </a:lnTo>
                  <a:lnTo>
                    <a:pt x="16666" y="9659"/>
                  </a:lnTo>
                  <a:lnTo>
                    <a:pt x="16632" y="9613"/>
                  </a:lnTo>
                  <a:lnTo>
                    <a:pt x="16575" y="9579"/>
                  </a:lnTo>
                  <a:lnTo>
                    <a:pt x="16529" y="9556"/>
                  </a:lnTo>
                  <a:lnTo>
                    <a:pt x="16461" y="9545"/>
                  </a:lnTo>
                  <a:lnTo>
                    <a:pt x="16404" y="9556"/>
                  </a:lnTo>
                  <a:lnTo>
                    <a:pt x="16347" y="9579"/>
                  </a:lnTo>
                  <a:lnTo>
                    <a:pt x="16302" y="9613"/>
                  </a:lnTo>
                  <a:lnTo>
                    <a:pt x="16268" y="9659"/>
                  </a:lnTo>
                  <a:lnTo>
                    <a:pt x="14300" y="8521"/>
                  </a:lnTo>
                  <a:lnTo>
                    <a:pt x="14300" y="8476"/>
                  </a:lnTo>
                  <a:lnTo>
                    <a:pt x="14311" y="8441"/>
                  </a:lnTo>
                  <a:lnTo>
                    <a:pt x="14300" y="8407"/>
                  </a:lnTo>
                  <a:lnTo>
                    <a:pt x="14288" y="8362"/>
                  </a:lnTo>
                  <a:lnTo>
                    <a:pt x="14277" y="8328"/>
                  </a:lnTo>
                  <a:lnTo>
                    <a:pt x="14254" y="8305"/>
                  </a:lnTo>
                  <a:lnTo>
                    <a:pt x="14197" y="8259"/>
                  </a:lnTo>
                  <a:lnTo>
                    <a:pt x="14163" y="8237"/>
                  </a:lnTo>
                  <a:lnTo>
                    <a:pt x="14118" y="8237"/>
                  </a:lnTo>
                  <a:lnTo>
                    <a:pt x="14118" y="5927"/>
                  </a:lnTo>
                  <a:lnTo>
                    <a:pt x="14163" y="5927"/>
                  </a:lnTo>
                  <a:lnTo>
                    <a:pt x="14209" y="5905"/>
                  </a:lnTo>
                  <a:lnTo>
                    <a:pt x="14243" y="5882"/>
                  </a:lnTo>
                  <a:lnTo>
                    <a:pt x="14277" y="5848"/>
                  </a:lnTo>
                  <a:lnTo>
                    <a:pt x="14300" y="5814"/>
                  </a:lnTo>
                  <a:lnTo>
                    <a:pt x="14322" y="5780"/>
                  </a:lnTo>
                  <a:lnTo>
                    <a:pt x="14334" y="5734"/>
                  </a:lnTo>
                  <a:lnTo>
                    <a:pt x="14345" y="5689"/>
                  </a:lnTo>
                  <a:lnTo>
                    <a:pt x="14334" y="5632"/>
                  </a:lnTo>
                  <a:lnTo>
                    <a:pt x="14322" y="5586"/>
                  </a:lnTo>
                  <a:lnTo>
                    <a:pt x="16268" y="4471"/>
                  </a:lnTo>
                  <a:lnTo>
                    <a:pt x="16302" y="4506"/>
                  </a:lnTo>
                  <a:lnTo>
                    <a:pt x="16347" y="4540"/>
                  </a:lnTo>
                  <a:lnTo>
                    <a:pt x="16404" y="4562"/>
                  </a:lnTo>
                  <a:lnTo>
                    <a:pt x="16461" y="4574"/>
                  </a:lnTo>
                  <a:lnTo>
                    <a:pt x="16529" y="4562"/>
                  </a:lnTo>
                  <a:lnTo>
                    <a:pt x="16586" y="4540"/>
                  </a:lnTo>
                  <a:lnTo>
                    <a:pt x="16632" y="4506"/>
                  </a:lnTo>
                  <a:lnTo>
                    <a:pt x="16666" y="4460"/>
                  </a:lnTo>
                  <a:close/>
                  <a:moveTo>
                    <a:pt x="11911" y="4460"/>
                  </a:moveTo>
                  <a:lnTo>
                    <a:pt x="13867" y="5586"/>
                  </a:lnTo>
                  <a:lnTo>
                    <a:pt x="13856" y="5632"/>
                  </a:lnTo>
                  <a:lnTo>
                    <a:pt x="13845" y="5689"/>
                  </a:lnTo>
                  <a:lnTo>
                    <a:pt x="13856" y="5734"/>
                  </a:lnTo>
                  <a:lnTo>
                    <a:pt x="13867" y="5780"/>
                  </a:lnTo>
                  <a:lnTo>
                    <a:pt x="13890" y="5814"/>
                  </a:lnTo>
                  <a:lnTo>
                    <a:pt x="13913" y="5859"/>
                  </a:lnTo>
                  <a:lnTo>
                    <a:pt x="13947" y="5882"/>
                  </a:lnTo>
                  <a:lnTo>
                    <a:pt x="13981" y="5905"/>
                  </a:lnTo>
                  <a:lnTo>
                    <a:pt x="14027" y="5927"/>
                  </a:lnTo>
                  <a:lnTo>
                    <a:pt x="14072" y="5927"/>
                  </a:lnTo>
                  <a:lnTo>
                    <a:pt x="14072" y="8225"/>
                  </a:lnTo>
                  <a:lnTo>
                    <a:pt x="14038" y="8237"/>
                  </a:lnTo>
                  <a:lnTo>
                    <a:pt x="13993" y="8248"/>
                  </a:lnTo>
                  <a:lnTo>
                    <a:pt x="13970" y="8271"/>
                  </a:lnTo>
                  <a:lnTo>
                    <a:pt x="13936" y="8294"/>
                  </a:lnTo>
                  <a:lnTo>
                    <a:pt x="13913" y="8328"/>
                  </a:lnTo>
                  <a:lnTo>
                    <a:pt x="13890" y="8362"/>
                  </a:lnTo>
                  <a:lnTo>
                    <a:pt x="13879" y="8407"/>
                  </a:lnTo>
                  <a:lnTo>
                    <a:pt x="13879" y="8441"/>
                  </a:lnTo>
                  <a:lnTo>
                    <a:pt x="13879" y="8487"/>
                  </a:lnTo>
                  <a:lnTo>
                    <a:pt x="13890" y="8521"/>
                  </a:lnTo>
                  <a:lnTo>
                    <a:pt x="11900" y="9670"/>
                  </a:lnTo>
                  <a:lnTo>
                    <a:pt x="11865" y="9636"/>
                  </a:lnTo>
                  <a:lnTo>
                    <a:pt x="11820" y="9602"/>
                  </a:lnTo>
                  <a:lnTo>
                    <a:pt x="11774" y="9590"/>
                  </a:lnTo>
                  <a:lnTo>
                    <a:pt x="11729" y="9579"/>
                  </a:lnTo>
                  <a:lnTo>
                    <a:pt x="11672" y="9590"/>
                  </a:lnTo>
                  <a:lnTo>
                    <a:pt x="11627" y="9602"/>
                  </a:lnTo>
                  <a:lnTo>
                    <a:pt x="11581" y="9636"/>
                  </a:lnTo>
                  <a:lnTo>
                    <a:pt x="11547" y="9670"/>
                  </a:lnTo>
                  <a:lnTo>
                    <a:pt x="9590" y="8544"/>
                  </a:lnTo>
                  <a:lnTo>
                    <a:pt x="9613" y="8498"/>
                  </a:lnTo>
                  <a:lnTo>
                    <a:pt x="9613" y="8441"/>
                  </a:lnTo>
                  <a:lnTo>
                    <a:pt x="9613" y="8396"/>
                  </a:lnTo>
                  <a:lnTo>
                    <a:pt x="9590" y="8350"/>
                  </a:lnTo>
                  <a:lnTo>
                    <a:pt x="9568" y="8305"/>
                  </a:lnTo>
                  <a:lnTo>
                    <a:pt x="9545" y="8271"/>
                  </a:lnTo>
                  <a:lnTo>
                    <a:pt x="9511" y="8237"/>
                  </a:lnTo>
                  <a:lnTo>
                    <a:pt x="9465" y="8214"/>
                  </a:lnTo>
                  <a:lnTo>
                    <a:pt x="9431" y="8191"/>
                  </a:lnTo>
                  <a:lnTo>
                    <a:pt x="9374" y="8191"/>
                  </a:lnTo>
                  <a:lnTo>
                    <a:pt x="9374" y="5871"/>
                  </a:lnTo>
                  <a:lnTo>
                    <a:pt x="9442" y="5848"/>
                  </a:lnTo>
                  <a:lnTo>
                    <a:pt x="9499" y="5814"/>
                  </a:lnTo>
                  <a:lnTo>
                    <a:pt x="9533" y="5757"/>
                  </a:lnTo>
                  <a:lnTo>
                    <a:pt x="9545" y="5689"/>
                  </a:lnTo>
                  <a:lnTo>
                    <a:pt x="9545" y="5654"/>
                  </a:lnTo>
                  <a:lnTo>
                    <a:pt x="9533" y="5620"/>
                  </a:lnTo>
                  <a:lnTo>
                    <a:pt x="11536" y="4460"/>
                  </a:lnTo>
                  <a:lnTo>
                    <a:pt x="11570" y="4506"/>
                  </a:lnTo>
                  <a:lnTo>
                    <a:pt x="11615" y="4540"/>
                  </a:lnTo>
                  <a:lnTo>
                    <a:pt x="11661" y="4562"/>
                  </a:lnTo>
                  <a:lnTo>
                    <a:pt x="11786" y="4562"/>
                  </a:lnTo>
                  <a:lnTo>
                    <a:pt x="11831" y="4540"/>
                  </a:lnTo>
                  <a:lnTo>
                    <a:pt x="11877" y="4506"/>
                  </a:lnTo>
                  <a:lnTo>
                    <a:pt x="11911" y="4460"/>
                  </a:lnTo>
                  <a:close/>
                  <a:moveTo>
                    <a:pt x="7190" y="4460"/>
                  </a:moveTo>
                  <a:lnTo>
                    <a:pt x="9181" y="5620"/>
                  </a:lnTo>
                  <a:lnTo>
                    <a:pt x="9169" y="5654"/>
                  </a:lnTo>
                  <a:lnTo>
                    <a:pt x="9169" y="5689"/>
                  </a:lnTo>
                  <a:lnTo>
                    <a:pt x="9181" y="5757"/>
                  </a:lnTo>
                  <a:lnTo>
                    <a:pt x="9215" y="5814"/>
                  </a:lnTo>
                  <a:lnTo>
                    <a:pt x="9272" y="5848"/>
                  </a:lnTo>
                  <a:lnTo>
                    <a:pt x="9329" y="5871"/>
                  </a:lnTo>
                  <a:lnTo>
                    <a:pt x="9329" y="8191"/>
                  </a:lnTo>
                  <a:lnTo>
                    <a:pt x="9283" y="8191"/>
                  </a:lnTo>
                  <a:lnTo>
                    <a:pt x="9238" y="8214"/>
                  </a:lnTo>
                  <a:lnTo>
                    <a:pt x="9204" y="8237"/>
                  </a:lnTo>
                  <a:lnTo>
                    <a:pt x="9169" y="8271"/>
                  </a:lnTo>
                  <a:lnTo>
                    <a:pt x="9135" y="8305"/>
                  </a:lnTo>
                  <a:lnTo>
                    <a:pt x="9113" y="8350"/>
                  </a:lnTo>
                  <a:lnTo>
                    <a:pt x="9101" y="8396"/>
                  </a:lnTo>
                  <a:lnTo>
                    <a:pt x="9101" y="8441"/>
                  </a:lnTo>
                  <a:lnTo>
                    <a:pt x="9101" y="8498"/>
                  </a:lnTo>
                  <a:lnTo>
                    <a:pt x="9113" y="8544"/>
                  </a:lnTo>
                  <a:lnTo>
                    <a:pt x="7122" y="9693"/>
                  </a:lnTo>
                  <a:lnTo>
                    <a:pt x="7099" y="9670"/>
                  </a:lnTo>
                  <a:lnTo>
                    <a:pt x="7065" y="9647"/>
                  </a:lnTo>
                  <a:lnTo>
                    <a:pt x="7019" y="9624"/>
                  </a:lnTo>
                  <a:lnTo>
                    <a:pt x="6940" y="9624"/>
                  </a:lnTo>
                  <a:lnTo>
                    <a:pt x="6906" y="9647"/>
                  </a:lnTo>
                  <a:lnTo>
                    <a:pt x="6872" y="9659"/>
                  </a:lnTo>
                  <a:lnTo>
                    <a:pt x="6849" y="9693"/>
                  </a:lnTo>
                  <a:lnTo>
                    <a:pt x="4813" y="8521"/>
                  </a:lnTo>
                  <a:lnTo>
                    <a:pt x="4824" y="8476"/>
                  </a:lnTo>
                  <a:lnTo>
                    <a:pt x="4824" y="8441"/>
                  </a:lnTo>
                  <a:lnTo>
                    <a:pt x="4824" y="8407"/>
                  </a:lnTo>
                  <a:lnTo>
                    <a:pt x="4813" y="8362"/>
                  </a:lnTo>
                  <a:lnTo>
                    <a:pt x="4790" y="8328"/>
                  </a:lnTo>
                  <a:lnTo>
                    <a:pt x="4767" y="8305"/>
                  </a:lnTo>
                  <a:lnTo>
                    <a:pt x="4710" y="8259"/>
                  </a:lnTo>
                  <a:lnTo>
                    <a:pt x="4676" y="8248"/>
                  </a:lnTo>
                  <a:lnTo>
                    <a:pt x="4642" y="8237"/>
                  </a:lnTo>
                  <a:lnTo>
                    <a:pt x="4642" y="5905"/>
                  </a:lnTo>
                  <a:lnTo>
                    <a:pt x="4676" y="5893"/>
                  </a:lnTo>
                  <a:lnTo>
                    <a:pt x="4710" y="5882"/>
                  </a:lnTo>
                  <a:lnTo>
                    <a:pt x="4744" y="5859"/>
                  </a:lnTo>
                  <a:lnTo>
                    <a:pt x="4779" y="5836"/>
                  </a:lnTo>
                  <a:lnTo>
                    <a:pt x="4801" y="5802"/>
                  </a:lnTo>
                  <a:lnTo>
                    <a:pt x="4813" y="5768"/>
                  </a:lnTo>
                  <a:lnTo>
                    <a:pt x="4824" y="5723"/>
                  </a:lnTo>
                  <a:lnTo>
                    <a:pt x="4835" y="5689"/>
                  </a:lnTo>
                  <a:lnTo>
                    <a:pt x="4824" y="5643"/>
                  </a:lnTo>
                  <a:lnTo>
                    <a:pt x="4813" y="5598"/>
                  </a:lnTo>
                  <a:lnTo>
                    <a:pt x="6781" y="4471"/>
                  </a:lnTo>
                  <a:lnTo>
                    <a:pt x="6815" y="4517"/>
                  </a:lnTo>
                  <a:lnTo>
                    <a:pt x="6872" y="4551"/>
                  </a:lnTo>
                  <a:lnTo>
                    <a:pt x="6928" y="4574"/>
                  </a:lnTo>
                  <a:lnTo>
                    <a:pt x="7042" y="4574"/>
                  </a:lnTo>
                  <a:lnTo>
                    <a:pt x="7099" y="4551"/>
                  </a:lnTo>
                  <a:lnTo>
                    <a:pt x="7145" y="4506"/>
                  </a:lnTo>
                  <a:lnTo>
                    <a:pt x="7190" y="4460"/>
                  </a:lnTo>
                  <a:close/>
                  <a:moveTo>
                    <a:pt x="9568" y="8578"/>
                  </a:moveTo>
                  <a:lnTo>
                    <a:pt x="11536" y="9715"/>
                  </a:lnTo>
                  <a:lnTo>
                    <a:pt x="11524" y="9750"/>
                  </a:lnTo>
                  <a:lnTo>
                    <a:pt x="11513" y="9795"/>
                  </a:lnTo>
                  <a:lnTo>
                    <a:pt x="11513" y="9829"/>
                  </a:lnTo>
                  <a:lnTo>
                    <a:pt x="11524" y="9863"/>
                  </a:lnTo>
                  <a:lnTo>
                    <a:pt x="11547" y="9897"/>
                  </a:lnTo>
                  <a:lnTo>
                    <a:pt x="11570" y="9932"/>
                  </a:lnTo>
                  <a:lnTo>
                    <a:pt x="11627" y="9977"/>
                  </a:lnTo>
                  <a:lnTo>
                    <a:pt x="11661" y="9988"/>
                  </a:lnTo>
                  <a:lnTo>
                    <a:pt x="11706" y="10000"/>
                  </a:lnTo>
                  <a:lnTo>
                    <a:pt x="11706" y="12298"/>
                  </a:lnTo>
                  <a:lnTo>
                    <a:pt x="11661" y="12309"/>
                  </a:lnTo>
                  <a:lnTo>
                    <a:pt x="11615" y="12320"/>
                  </a:lnTo>
                  <a:lnTo>
                    <a:pt x="11570" y="12343"/>
                  </a:lnTo>
                  <a:lnTo>
                    <a:pt x="11536" y="12377"/>
                  </a:lnTo>
                  <a:lnTo>
                    <a:pt x="11513" y="12411"/>
                  </a:lnTo>
                  <a:lnTo>
                    <a:pt x="11490" y="12457"/>
                  </a:lnTo>
                  <a:lnTo>
                    <a:pt x="11479" y="12502"/>
                  </a:lnTo>
                  <a:lnTo>
                    <a:pt x="11467" y="12548"/>
                  </a:lnTo>
                  <a:lnTo>
                    <a:pt x="11479" y="12593"/>
                  </a:lnTo>
                  <a:lnTo>
                    <a:pt x="11490" y="12650"/>
                  </a:lnTo>
                  <a:lnTo>
                    <a:pt x="9533" y="13776"/>
                  </a:lnTo>
                  <a:lnTo>
                    <a:pt x="9499" y="13731"/>
                  </a:lnTo>
                  <a:lnTo>
                    <a:pt x="9454" y="13697"/>
                  </a:lnTo>
                  <a:lnTo>
                    <a:pt x="9408" y="13685"/>
                  </a:lnTo>
                  <a:lnTo>
                    <a:pt x="9351" y="13674"/>
                  </a:lnTo>
                  <a:lnTo>
                    <a:pt x="9295" y="13685"/>
                  </a:lnTo>
                  <a:lnTo>
                    <a:pt x="9249" y="13697"/>
                  </a:lnTo>
                  <a:lnTo>
                    <a:pt x="9204" y="13731"/>
                  </a:lnTo>
                  <a:lnTo>
                    <a:pt x="9169" y="13776"/>
                  </a:lnTo>
                  <a:lnTo>
                    <a:pt x="7213" y="12639"/>
                  </a:lnTo>
                  <a:lnTo>
                    <a:pt x="7224" y="12593"/>
                  </a:lnTo>
                  <a:lnTo>
                    <a:pt x="7224" y="12548"/>
                  </a:lnTo>
                  <a:lnTo>
                    <a:pt x="7224" y="12502"/>
                  </a:lnTo>
                  <a:lnTo>
                    <a:pt x="7213" y="12457"/>
                  </a:lnTo>
                  <a:lnTo>
                    <a:pt x="7190" y="12423"/>
                  </a:lnTo>
                  <a:lnTo>
                    <a:pt x="7167" y="12377"/>
                  </a:lnTo>
                  <a:lnTo>
                    <a:pt x="7133" y="12355"/>
                  </a:lnTo>
                  <a:lnTo>
                    <a:pt x="7099" y="12332"/>
                  </a:lnTo>
                  <a:lnTo>
                    <a:pt x="7054" y="12309"/>
                  </a:lnTo>
                  <a:lnTo>
                    <a:pt x="7008" y="12309"/>
                  </a:lnTo>
                  <a:lnTo>
                    <a:pt x="7008" y="9954"/>
                  </a:lnTo>
                  <a:lnTo>
                    <a:pt x="7065" y="9932"/>
                  </a:lnTo>
                  <a:lnTo>
                    <a:pt x="7110" y="9897"/>
                  </a:lnTo>
                  <a:lnTo>
                    <a:pt x="7145" y="9852"/>
                  </a:lnTo>
                  <a:lnTo>
                    <a:pt x="7156" y="9795"/>
                  </a:lnTo>
                  <a:lnTo>
                    <a:pt x="7145" y="9738"/>
                  </a:lnTo>
                  <a:lnTo>
                    <a:pt x="9135" y="8578"/>
                  </a:lnTo>
                  <a:lnTo>
                    <a:pt x="9181" y="8635"/>
                  </a:lnTo>
                  <a:lnTo>
                    <a:pt x="9226" y="8669"/>
                  </a:lnTo>
                  <a:lnTo>
                    <a:pt x="9283" y="8692"/>
                  </a:lnTo>
                  <a:lnTo>
                    <a:pt x="9351" y="8703"/>
                  </a:lnTo>
                  <a:lnTo>
                    <a:pt x="9420" y="8692"/>
                  </a:lnTo>
                  <a:lnTo>
                    <a:pt x="9477" y="8669"/>
                  </a:lnTo>
                  <a:lnTo>
                    <a:pt x="9533" y="8635"/>
                  </a:lnTo>
                  <a:lnTo>
                    <a:pt x="9568" y="8578"/>
                  </a:lnTo>
                  <a:close/>
                  <a:moveTo>
                    <a:pt x="19009" y="8555"/>
                  </a:moveTo>
                  <a:lnTo>
                    <a:pt x="20988" y="9704"/>
                  </a:lnTo>
                  <a:lnTo>
                    <a:pt x="20977" y="9738"/>
                  </a:lnTo>
                  <a:lnTo>
                    <a:pt x="20977" y="9795"/>
                  </a:lnTo>
                  <a:lnTo>
                    <a:pt x="20977" y="9829"/>
                  </a:lnTo>
                  <a:lnTo>
                    <a:pt x="20988" y="9875"/>
                  </a:lnTo>
                  <a:lnTo>
                    <a:pt x="21011" y="9909"/>
                  </a:lnTo>
                  <a:lnTo>
                    <a:pt x="21034" y="9943"/>
                  </a:lnTo>
                  <a:lnTo>
                    <a:pt x="21068" y="9977"/>
                  </a:lnTo>
                  <a:lnTo>
                    <a:pt x="21102" y="10000"/>
                  </a:lnTo>
                  <a:lnTo>
                    <a:pt x="21148" y="10011"/>
                  </a:lnTo>
                  <a:lnTo>
                    <a:pt x="21182" y="10023"/>
                  </a:lnTo>
                  <a:lnTo>
                    <a:pt x="21182" y="12355"/>
                  </a:lnTo>
                  <a:lnTo>
                    <a:pt x="21114" y="12377"/>
                  </a:lnTo>
                  <a:lnTo>
                    <a:pt x="21068" y="12423"/>
                  </a:lnTo>
                  <a:lnTo>
                    <a:pt x="21023" y="12480"/>
                  </a:lnTo>
                  <a:lnTo>
                    <a:pt x="21011" y="12514"/>
                  </a:lnTo>
                  <a:lnTo>
                    <a:pt x="21011" y="12548"/>
                  </a:lnTo>
                  <a:lnTo>
                    <a:pt x="21023" y="12616"/>
                  </a:lnTo>
                  <a:lnTo>
                    <a:pt x="19009" y="13776"/>
                  </a:lnTo>
                  <a:lnTo>
                    <a:pt x="18975" y="13742"/>
                  </a:lnTo>
                  <a:lnTo>
                    <a:pt x="18930" y="13720"/>
                  </a:lnTo>
                  <a:lnTo>
                    <a:pt x="18884" y="13697"/>
                  </a:lnTo>
                  <a:lnTo>
                    <a:pt x="18839" y="13685"/>
                  </a:lnTo>
                  <a:lnTo>
                    <a:pt x="18782" y="13697"/>
                  </a:lnTo>
                  <a:lnTo>
                    <a:pt x="18736" y="13708"/>
                  </a:lnTo>
                  <a:lnTo>
                    <a:pt x="18702" y="13742"/>
                  </a:lnTo>
                  <a:lnTo>
                    <a:pt x="18668" y="13776"/>
                  </a:lnTo>
                  <a:lnTo>
                    <a:pt x="16654" y="12616"/>
                  </a:lnTo>
                  <a:lnTo>
                    <a:pt x="16666" y="12582"/>
                  </a:lnTo>
                  <a:lnTo>
                    <a:pt x="16677" y="12548"/>
                  </a:lnTo>
                  <a:lnTo>
                    <a:pt x="16666" y="12514"/>
                  </a:lnTo>
                  <a:lnTo>
                    <a:pt x="16654" y="12468"/>
                  </a:lnTo>
                  <a:lnTo>
                    <a:pt x="16620" y="12411"/>
                  </a:lnTo>
                  <a:lnTo>
                    <a:pt x="16563" y="12366"/>
                  </a:lnTo>
                  <a:lnTo>
                    <a:pt x="16529" y="12355"/>
                  </a:lnTo>
                  <a:lnTo>
                    <a:pt x="16495" y="12343"/>
                  </a:lnTo>
                  <a:lnTo>
                    <a:pt x="16495" y="10034"/>
                  </a:lnTo>
                  <a:lnTo>
                    <a:pt x="16529" y="10023"/>
                  </a:lnTo>
                  <a:lnTo>
                    <a:pt x="16575" y="10000"/>
                  </a:lnTo>
                  <a:lnTo>
                    <a:pt x="16609" y="9977"/>
                  </a:lnTo>
                  <a:lnTo>
                    <a:pt x="16643" y="9954"/>
                  </a:lnTo>
                  <a:lnTo>
                    <a:pt x="16666" y="9920"/>
                  </a:lnTo>
                  <a:lnTo>
                    <a:pt x="16689" y="9875"/>
                  </a:lnTo>
                  <a:lnTo>
                    <a:pt x="16700" y="9841"/>
                  </a:lnTo>
                  <a:lnTo>
                    <a:pt x="16711" y="9795"/>
                  </a:lnTo>
                  <a:lnTo>
                    <a:pt x="16700" y="9738"/>
                  </a:lnTo>
                  <a:lnTo>
                    <a:pt x="16689" y="9693"/>
                  </a:lnTo>
                  <a:lnTo>
                    <a:pt x="18668" y="8555"/>
                  </a:lnTo>
                  <a:lnTo>
                    <a:pt x="18702" y="8589"/>
                  </a:lnTo>
                  <a:lnTo>
                    <a:pt x="18736" y="8623"/>
                  </a:lnTo>
                  <a:lnTo>
                    <a:pt x="18782" y="8635"/>
                  </a:lnTo>
                  <a:lnTo>
                    <a:pt x="18839" y="8646"/>
                  </a:lnTo>
                  <a:lnTo>
                    <a:pt x="18884" y="8635"/>
                  </a:lnTo>
                  <a:lnTo>
                    <a:pt x="18930" y="8623"/>
                  </a:lnTo>
                  <a:lnTo>
                    <a:pt x="18975" y="8589"/>
                  </a:lnTo>
                  <a:lnTo>
                    <a:pt x="19009" y="8555"/>
                  </a:lnTo>
                  <a:close/>
                  <a:moveTo>
                    <a:pt x="14277" y="8555"/>
                  </a:moveTo>
                  <a:lnTo>
                    <a:pt x="16245" y="9693"/>
                  </a:lnTo>
                  <a:lnTo>
                    <a:pt x="16222" y="9738"/>
                  </a:lnTo>
                  <a:lnTo>
                    <a:pt x="16222" y="9795"/>
                  </a:lnTo>
                  <a:lnTo>
                    <a:pt x="16222" y="9841"/>
                  </a:lnTo>
                  <a:lnTo>
                    <a:pt x="16245" y="9875"/>
                  </a:lnTo>
                  <a:lnTo>
                    <a:pt x="16256" y="9920"/>
                  </a:lnTo>
                  <a:lnTo>
                    <a:pt x="16290" y="9954"/>
                  </a:lnTo>
                  <a:lnTo>
                    <a:pt x="16325" y="9988"/>
                  </a:lnTo>
                  <a:lnTo>
                    <a:pt x="16359" y="10011"/>
                  </a:lnTo>
                  <a:lnTo>
                    <a:pt x="16404" y="10023"/>
                  </a:lnTo>
                  <a:lnTo>
                    <a:pt x="16450" y="10034"/>
                  </a:lnTo>
                  <a:lnTo>
                    <a:pt x="16450" y="12343"/>
                  </a:lnTo>
                  <a:lnTo>
                    <a:pt x="16404" y="12343"/>
                  </a:lnTo>
                  <a:lnTo>
                    <a:pt x="16370" y="12366"/>
                  </a:lnTo>
                  <a:lnTo>
                    <a:pt x="16336" y="12377"/>
                  </a:lnTo>
                  <a:lnTo>
                    <a:pt x="16313" y="12411"/>
                  </a:lnTo>
                  <a:lnTo>
                    <a:pt x="16290" y="12434"/>
                  </a:lnTo>
                  <a:lnTo>
                    <a:pt x="16268" y="12468"/>
                  </a:lnTo>
                  <a:lnTo>
                    <a:pt x="16256" y="12502"/>
                  </a:lnTo>
                  <a:lnTo>
                    <a:pt x="16256" y="12548"/>
                  </a:lnTo>
                  <a:lnTo>
                    <a:pt x="16256" y="12582"/>
                  </a:lnTo>
                  <a:lnTo>
                    <a:pt x="16268" y="12628"/>
                  </a:lnTo>
                  <a:lnTo>
                    <a:pt x="14254" y="13788"/>
                  </a:lnTo>
                  <a:lnTo>
                    <a:pt x="14231" y="13742"/>
                  </a:lnTo>
                  <a:lnTo>
                    <a:pt x="14186" y="13720"/>
                  </a:lnTo>
                  <a:lnTo>
                    <a:pt x="14140" y="13697"/>
                  </a:lnTo>
                  <a:lnTo>
                    <a:pt x="14049" y="13697"/>
                  </a:lnTo>
                  <a:lnTo>
                    <a:pt x="14004" y="13720"/>
                  </a:lnTo>
                  <a:lnTo>
                    <a:pt x="13958" y="13742"/>
                  </a:lnTo>
                  <a:lnTo>
                    <a:pt x="13936" y="13776"/>
                  </a:lnTo>
                  <a:lnTo>
                    <a:pt x="11956" y="12639"/>
                  </a:lnTo>
                  <a:lnTo>
                    <a:pt x="11968" y="12593"/>
                  </a:lnTo>
                  <a:lnTo>
                    <a:pt x="11979" y="12548"/>
                  </a:lnTo>
                  <a:lnTo>
                    <a:pt x="11968" y="12502"/>
                  </a:lnTo>
                  <a:lnTo>
                    <a:pt x="11956" y="12457"/>
                  </a:lnTo>
                  <a:lnTo>
                    <a:pt x="11934" y="12411"/>
                  </a:lnTo>
                  <a:lnTo>
                    <a:pt x="11911" y="12377"/>
                  </a:lnTo>
                  <a:lnTo>
                    <a:pt x="11877" y="12343"/>
                  </a:lnTo>
                  <a:lnTo>
                    <a:pt x="11843" y="12320"/>
                  </a:lnTo>
                  <a:lnTo>
                    <a:pt x="11797" y="12309"/>
                  </a:lnTo>
                  <a:lnTo>
                    <a:pt x="11752" y="12298"/>
                  </a:lnTo>
                  <a:lnTo>
                    <a:pt x="11752" y="10000"/>
                  </a:lnTo>
                  <a:lnTo>
                    <a:pt x="11786" y="9988"/>
                  </a:lnTo>
                  <a:lnTo>
                    <a:pt x="11820" y="9977"/>
                  </a:lnTo>
                  <a:lnTo>
                    <a:pt x="11877" y="9932"/>
                  </a:lnTo>
                  <a:lnTo>
                    <a:pt x="11922" y="9863"/>
                  </a:lnTo>
                  <a:lnTo>
                    <a:pt x="11934" y="9829"/>
                  </a:lnTo>
                  <a:lnTo>
                    <a:pt x="11934" y="9795"/>
                  </a:lnTo>
                  <a:lnTo>
                    <a:pt x="11934" y="9750"/>
                  </a:lnTo>
                  <a:lnTo>
                    <a:pt x="11922" y="9715"/>
                  </a:lnTo>
                  <a:lnTo>
                    <a:pt x="13913" y="8555"/>
                  </a:lnTo>
                  <a:lnTo>
                    <a:pt x="13947" y="8601"/>
                  </a:lnTo>
                  <a:lnTo>
                    <a:pt x="13993" y="8635"/>
                  </a:lnTo>
                  <a:lnTo>
                    <a:pt x="14038" y="8646"/>
                  </a:lnTo>
                  <a:lnTo>
                    <a:pt x="14095" y="8658"/>
                  </a:lnTo>
                  <a:lnTo>
                    <a:pt x="14152" y="8646"/>
                  </a:lnTo>
                  <a:lnTo>
                    <a:pt x="14197" y="8635"/>
                  </a:lnTo>
                  <a:lnTo>
                    <a:pt x="14243" y="8601"/>
                  </a:lnTo>
                  <a:lnTo>
                    <a:pt x="14277" y="8555"/>
                  </a:lnTo>
                  <a:close/>
                  <a:moveTo>
                    <a:pt x="16643" y="12662"/>
                  </a:moveTo>
                  <a:lnTo>
                    <a:pt x="18645" y="13822"/>
                  </a:lnTo>
                  <a:lnTo>
                    <a:pt x="18634" y="13856"/>
                  </a:lnTo>
                  <a:lnTo>
                    <a:pt x="18622" y="13902"/>
                  </a:lnTo>
                  <a:lnTo>
                    <a:pt x="18634" y="13936"/>
                  </a:lnTo>
                  <a:lnTo>
                    <a:pt x="18645" y="13970"/>
                  </a:lnTo>
                  <a:lnTo>
                    <a:pt x="18657" y="14004"/>
                  </a:lnTo>
                  <a:lnTo>
                    <a:pt x="18679" y="14038"/>
                  </a:lnTo>
                  <a:lnTo>
                    <a:pt x="18736" y="14084"/>
                  </a:lnTo>
                  <a:lnTo>
                    <a:pt x="18782" y="14095"/>
                  </a:lnTo>
                  <a:lnTo>
                    <a:pt x="18816" y="14106"/>
                  </a:lnTo>
                  <a:lnTo>
                    <a:pt x="18816" y="16472"/>
                  </a:lnTo>
                  <a:lnTo>
                    <a:pt x="18748" y="16495"/>
                  </a:lnTo>
                  <a:lnTo>
                    <a:pt x="18702" y="16529"/>
                  </a:lnTo>
                  <a:lnTo>
                    <a:pt x="18668" y="16586"/>
                  </a:lnTo>
                  <a:lnTo>
                    <a:pt x="18657" y="16654"/>
                  </a:lnTo>
                  <a:lnTo>
                    <a:pt x="18668" y="16711"/>
                  </a:lnTo>
                  <a:lnTo>
                    <a:pt x="16689" y="17849"/>
                  </a:lnTo>
                  <a:lnTo>
                    <a:pt x="16643" y="17803"/>
                  </a:lnTo>
                  <a:lnTo>
                    <a:pt x="16598" y="17769"/>
                  </a:lnTo>
                  <a:lnTo>
                    <a:pt x="16529" y="17735"/>
                  </a:lnTo>
                  <a:lnTo>
                    <a:pt x="16393" y="17735"/>
                  </a:lnTo>
                  <a:lnTo>
                    <a:pt x="16336" y="17758"/>
                  </a:lnTo>
                  <a:lnTo>
                    <a:pt x="16279" y="17803"/>
                  </a:lnTo>
                  <a:lnTo>
                    <a:pt x="16234" y="17849"/>
                  </a:lnTo>
                  <a:lnTo>
                    <a:pt x="14345" y="16757"/>
                  </a:lnTo>
                  <a:lnTo>
                    <a:pt x="14357" y="16711"/>
                  </a:lnTo>
                  <a:lnTo>
                    <a:pt x="14357" y="16654"/>
                  </a:lnTo>
                  <a:lnTo>
                    <a:pt x="14357" y="16598"/>
                  </a:lnTo>
                  <a:lnTo>
                    <a:pt x="14345" y="16552"/>
                  </a:lnTo>
                  <a:lnTo>
                    <a:pt x="14322" y="16507"/>
                  </a:lnTo>
                  <a:lnTo>
                    <a:pt x="14288" y="16472"/>
                  </a:lnTo>
                  <a:lnTo>
                    <a:pt x="14254" y="16438"/>
                  </a:lnTo>
                  <a:lnTo>
                    <a:pt x="14220" y="16416"/>
                  </a:lnTo>
                  <a:lnTo>
                    <a:pt x="14175" y="16393"/>
                  </a:lnTo>
                  <a:lnTo>
                    <a:pt x="14118" y="16393"/>
                  </a:lnTo>
                  <a:lnTo>
                    <a:pt x="14118" y="14095"/>
                  </a:lnTo>
                  <a:lnTo>
                    <a:pt x="14186" y="14072"/>
                  </a:lnTo>
                  <a:lnTo>
                    <a:pt x="14243" y="14027"/>
                  </a:lnTo>
                  <a:lnTo>
                    <a:pt x="14277" y="13970"/>
                  </a:lnTo>
                  <a:lnTo>
                    <a:pt x="14288" y="13936"/>
                  </a:lnTo>
                  <a:lnTo>
                    <a:pt x="14300" y="13902"/>
                  </a:lnTo>
                  <a:lnTo>
                    <a:pt x="14288" y="13856"/>
                  </a:lnTo>
                  <a:lnTo>
                    <a:pt x="14277" y="13822"/>
                  </a:lnTo>
                  <a:lnTo>
                    <a:pt x="16290" y="12662"/>
                  </a:lnTo>
                  <a:lnTo>
                    <a:pt x="16325" y="12707"/>
                  </a:lnTo>
                  <a:lnTo>
                    <a:pt x="16359" y="12730"/>
                  </a:lnTo>
                  <a:lnTo>
                    <a:pt x="16416" y="12753"/>
                  </a:lnTo>
                  <a:lnTo>
                    <a:pt x="16518" y="12753"/>
                  </a:lnTo>
                  <a:lnTo>
                    <a:pt x="16563" y="12730"/>
                  </a:lnTo>
                  <a:lnTo>
                    <a:pt x="16609" y="12696"/>
                  </a:lnTo>
                  <a:lnTo>
                    <a:pt x="16643" y="12662"/>
                  </a:lnTo>
                  <a:close/>
                  <a:moveTo>
                    <a:pt x="7190" y="12684"/>
                  </a:moveTo>
                  <a:lnTo>
                    <a:pt x="9147" y="13811"/>
                  </a:lnTo>
                  <a:lnTo>
                    <a:pt x="9135" y="13856"/>
                  </a:lnTo>
                  <a:lnTo>
                    <a:pt x="9135" y="13902"/>
                  </a:lnTo>
                  <a:lnTo>
                    <a:pt x="9135" y="13936"/>
                  </a:lnTo>
                  <a:lnTo>
                    <a:pt x="9147" y="13981"/>
                  </a:lnTo>
                  <a:lnTo>
                    <a:pt x="9169" y="14015"/>
                  </a:lnTo>
                  <a:lnTo>
                    <a:pt x="9192" y="14049"/>
                  </a:lnTo>
                  <a:lnTo>
                    <a:pt x="9226" y="14072"/>
                  </a:lnTo>
                  <a:lnTo>
                    <a:pt x="9260" y="14095"/>
                  </a:lnTo>
                  <a:lnTo>
                    <a:pt x="9295" y="14106"/>
                  </a:lnTo>
                  <a:lnTo>
                    <a:pt x="9329" y="14118"/>
                  </a:lnTo>
                  <a:lnTo>
                    <a:pt x="9329" y="16461"/>
                  </a:lnTo>
                  <a:lnTo>
                    <a:pt x="9272" y="16484"/>
                  </a:lnTo>
                  <a:lnTo>
                    <a:pt x="9215" y="16529"/>
                  </a:lnTo>
                  <a:lnTo>
                    <a:pt x="9181" y="16586"/>
                  </a:lnTo>
                  <a:lnTo>
                    <a:pt x="9169" y="16654"/>
                  </a:lnTo>
                  <a:lnTo>
                    <a:pt x="9181" y="16723"/>
                  </a:lnTo>
                  <a:lnTo>
                    <a:pt x="7167" y="17883"/>
                  </a:lnTo>
                  <a:lnTo>
                    <a:pt x="7133" y="17837"/>
                  </a:lnTo>
                  <a:lnTo>
                    <a:pt x="7088" y="17803"/>
                  </a:lnTo>
                  <a:lnTo>
                    <a:pt x="7042" y="17792"/>
                  </a:lnTo>
                  <a:lnTo>
                    <a:pt x="6985" y="17781"/>
                  </a:lnTo>
                  <a:lnTo>
                    <a:pt x="6928" y="17792"/>
                  </a:lnTo>
                  <a:lnTo>
                    <a:pt x="6883" y="17803"/>
                  </a:lnTo>
                  <a:lnTo>
                    <a:pt x="6837" y="17837"/>
                  </a:lnTo>
                  <a:lnTo>
                    <a:pt x="6803" y="17883"/>
                  </a:lnTo>
                  <a:lnTo>
                    <a:pt x="4779" y="16711"/>
                  </a:lnTo>
                  <a:lnTo>
                    <a:pt x="4790" y="16654"/>
                  </a:lnTo>
                  <a:lnTo>
                    <a:pt x="4779" y="16586"/>
                  </a:lnTo>
                  <a:lnTo>
                    <a:pt x="4744" y="16541"/>
                  </a:lnTo>
                  <a:lnTo>
                    <a:pt x="4699" y="16507"/>
                  </a:lnTo>
                  <a:lnTo>
                    <a:pt x="4642" y="16484"/>
                  </a:lnTo>
                  <a:lnTo>
                    <a:pt x="4642" y="14129"/>
                  </a:lnTo>
                  <a:lnTo>
                    <a:pt x="4676" y="14129"/>
                  </a:lnTo>
                  <a:lnTo>
                    <a:pt x="4722" y="14106"/>
                  </a:lnTo>
                  <a:lnTo>
                    <a:pt x="4756" y="14084"/>
                  </a:lnTo>
                  <a:lnTo>
                    <a:pt x="4790" y="14061"/>
                  </a:lnTo>
                  <a:lnTo>
                    <a:pt x="4813" y="14027"/>
                  </a:lnTo>
                  <a:lnTo>
                    <a:pt x="4835" y="13981"/>
                  </a:lnTo>
                  <a:lnTo>
                    <a:pt x="4847" y="13936"/>
                  </a:lnTo>
                  <a:lnTo>
                    <a:pt x="4858" y="13902"/>
                  </a:lnTo>
                  <a:lnTo>
                    <a:pt x="4847" y="13845"/>
                  </a:lnTo>
                  <a:lnTo>
                    <a:pt x="4835" y="13799"/>
                  </a:lnTo>
                  <a:lnTo>
                    <a:pt x="6781" y="12684"/>
                  </a:lnTo>
                  <a:lnTo>
                    <a:pt x="6815" y="12730"/>
                  </a:lnTo>
                  <a:lnTo>
                    <a:pt x="6860" y="12764"/>
                  </a:lnTo>
                  <a:lnTo>
                    <a:pt x="6917" y="12787"/>
                  </a:lnTo>
                  <a:lnTo>
                    <a:pt x="6985" y="12798"/>
                  </a:lnTo>
                  <a:lnTo>
                    <a:pt x="7042" y="12787"/>
                  </a:lnTo>
                  <a:lnTo>
                    <a:pt x="7099" y="12764"/>
                  </a:lnTo>
                  <a:lnTo>
                    <a:pt x="7156" y="12730"/>
                  </a:lnTo>
                  <a:lnTo>
                    <a:pt x="7190" y="12684"/>
                  </a:lnTo>
                  <a:close/>
                  <a:moveTo>
                    <a:pt x="4756" y="16745"/>
                  </a:moveTo>
                  <a:lnTo>
                    <a:pt x="6781" y="17917"/>
                  </a:lnTo>
                  <a:lnTo>
                    <a:pt x="6769" y="17963"/>
                  </a:lnTo>
                  <a:lnTo>
                    <a:pt x="6769" y="17997"/>
                  </a:lnTo>
                  <a:lnTo>
                    <a:pt x="6769" y="18042"/>
                  </a:lnTo>
                  <a:lnTo>
                    <a:pt x="6781" y="18076"/>
                  </a:lnTo>
                  <a:lnTo>
                    <a:pt x="6803" y="18111"/>
                  </a:lnTo>
                  <a:lnTo>
                    <a:pt x="6826" y="18145"/>
                  </a:lnTo>
                  <a:lnTo>
                    <a:pt x="6849" y="18179"/>
                  </a:lnTo>
                  <a:lnTo>
                    <a:pt x="6883" y="18190"/>
                  </a:lnTo>
                  <a:lnTo>
                    <a:pt x="6917" y="18213"/>
                  </a:lnTo>
                  <a:lnTo>
                    <a:pt x="6963" y="18213"/>
                  </a:lnTo>
                  <a:lnTo>
                    <a:pt x="6963" y="20511"/>
                  </a:lnTo>
                  <a:lnTo>
                    <a:pt x="6917" y="20511"/>
                  </a:lnTo>
                  <a:lnTo>
                    <a:pt x="6872" y="20533"/>
                  </a:lnTo>
                  <a:lnTo>
                    <a:pt x="6837" y="20556"/>
                  </a:lnTo>
                  <a:lnTo>
                    <a:pt x="6803" y="20590"/>
                  </a:lnTo>
                  <a:lnTo>
                    <a:pt x="6769" y="20624"/>
                  </a:lnTo>
                  <a:lnTo>
                    <a:pt x="6746" y="20670"/>
                  </a:lnTo>
                  <a:lnTo>
                    <a:pt x="6735" y="20704"/>
                  </a:lnTo>
                  <a:lnTo>
                    <a:pt x="6735" y="20761"/>
                  </a:lnTo>
                  <a:lnTo>
                    <a:pt x="6735" y="20806"/>
                  </a:lnTo>
                  <a:lnTo>
                    <a:pt x="6758" y="20852"/>
                  </a:lnTo>
                  <a:lnTo>
                    <a:pt x="4790" y="21990"/>
                  </a:lnTo>
                  <a:lnTo>
                    <a:pt x="4756" y="21955"/>
                  </a:lnTo>
                  <a:lnTo>
                    <a:pt x="4710" y="21921"/>
                  </a:lnTo>
                  <a:lnTo>
                    <a:pt x="4665" y="21910"/>
                  </a:lnTo>
                  <a:lnTo>
                    <a:pt x="4619" y="21899"/>
                  </a:lnTo>
                  <a:lnTo>
                    <a:pt x="4562" y="21910"/>
                  </a:lnTo>
                  <a:lnTo>
                    <a:pt x="4517" y="21921"/>
                  </a:lnTo>
                  <a:lnTo>
                    <a:pt x="4471" y="21955"/>
                  </a:lnTo>
                  <a:lnTo>
                    <a:pt x="4449" y="21990"/>
                  </a:lnTo>
                  <a:lnTo>
                    <a:pt x="2401" y="20806"/>
                  </a:lnTo>
                  <a:lnTo>
                    <a:pt x="2412" y="20761"/>
                  </a:lnTo>
                  <a:lnTo>
                    <a:pt x="2401" y="20704"/>
                  </a:lnTo>
                  <a:lnTo>
                    <a:pt x="2367" y="20647"/>
                  </a:lnTo>
                  <a:lnTo>
                    <a:pt x="2321" y="20613"/>
                  </a:lnTo>
                  <a:lnTo>
                    <a:pt x="2265" y="20590"/>
                  </a:lnTo>
                  <a:lnTo>
                    <a:pt x="2265" y="18270"/>
                  </a:lnTo>
                  <a:lnTo>
                    <a:pt x="2321" y="18258"/>
                  </a:lnTo>
                  <a:lnTo>
                    <a:pt x="2367" y="18236"/>
                  </a:lnTo>
                  <a:lnTo>
                    <a:pt x="2401" y="18213"/>
                  </a:lnTo>
                  <a:lnTo>
                    <a:pt x="2435" y="18179"/>
                  </a:lnTo>
                  <a:lnTo>
                    <a:pt x="2469" y="18145"/>
                  </a:lnTo>
                  <a:lnTo>
                    <a:pt x="2492" y="18099"/>
                  </a:lnTo>
                  <a:lnTo>
                    <a:pt x="2503" y="18054"/>
                  </a:lnTo>
                  <a:lnTo>
                    <a:pt x="2515" y="17997"/>
                  </a:lnTo>
                  <a:lnTo>
                    <a:pt x="2503" y="17940"/>
                  </a:lnTo>
                  <a:lnTo>
                    <a:pt x="2492" y="17894"/>
                  </a:lnTo>
                  <a:lnTo>
                    <a:pt x="4471" y="16745"/>
                  </a:lnTo>
                  <a:lnTo>
                    <a:pt x="4494" y="16780"/>
                  </a:lnTo>
                  <a:lnTo>
                    <a:pt x="4528" y="16802"/>
                  </a:lnTo>
                  <a:lnTo>
                    <a:pt x="4574" y="16825"/>
                  </a:lnTo>
                  <a:lnTo>
                    <a:pt x="4653" y="16825"/>
                  </a:lnTo>
                  <a:lnTo>
                    <a:pt x="4699" y="16802"/>
                  </a:lnTo>
                  <a:lnTo>
                    <a:pt x="4733" y="16780"/>
                  </a:lnTo>
                  <a:lnTo>
                    <a:pt x="4756" y="16745"/>
                  </a:lnTo>
                  <a:close/>
                  <a:moveTo>
                    <a:pt x="7190" y="20897"/>
                  </a:moveTo>
                  <a:lnTo>
                    <a:pt x="9192" y="22046"/>
                  </a:lnTo>
                  <a:lnTo>
                    <a:pt x="9181" y="22103"/>
                  </a:lnTo>
                  <a:lnTo>
                    <a:pt x="9192" y="22172"/>
                  </a:lnTo>
                  <a:lnTo>
                    <a:pt x="9226" y="22228"/>
                  </a:lnTo>
                  <a:lnTo>
                    <a:pt x="9272" y="22263"/>
                  </a:lnTo>
                  <a:lnTo>
                    <a:pt x="9329" y="22285"/>
                  </a:lnTo>
                  <a:lnTo>
                    <a:pt x="9329" y="24617"/>
                  </a:lnTo>
                  <a:lnTo>
                    <a:pt x="9283" y="24629"/>
                  </a:lnTo>
                  <a:lnTo>
                    <a:pt x="9238" y="24640"/>
                  </a:lnTo>
                  <a:lnTo>
                    <a:pt x="9204" y="24663"/>
                  </a:lnTo>
                  <a:lnTo>
                    <a:pt x="9169" y="24697"/>
                  </a:lnTo>
                  <a:lnTo>
                    <a:pt x="9147" y="24731"/>
                  </a:lnTo>
                  <a:lnTo>
                    <a:pt x="9124" y="24776"/>
                  </a:lnTo>
                  <a:lnTo>
                    <a:pt x="9113" y="24811"/>
                  </a:lnTo>
                  <a:lnTo>
                    <a:pt x="9101" y="24867"/>
                  </a:lnTo>
                  <a:lnTo>
                    <a:pt x="9113" y="24913"/>
                  </a:lnTo>
                  <a:lnTo>
                    <a:pt x="9124" y="24958"/>
                  </a:lnTo>
                  <a:lnTo>
                    <a:pt x="7167" y="26085"/>
                  </a:lnTo>
                  <a:lnTo>
                    <a:pt x="7133" y="26051"/>
                  </a:lnTo>
                  <a:lnTo>
                    <a:pt x="7088" y="26016"/>
                  </a:lnTo>
                  <a:lnTo>
                    <a:pt x="7042" y="25994"/>
                  </a:lnTo>
                  <a:lnTo>
                    <a:pt x="6928" y="25994"/>
                  </a:lnTo>
                  <a:lnTo>
                    <a:pt x="6883" y="26016"/>
                  </a:lnTo>
                  <a:lnTo>
                    <a:pt x="6837" y="26051"/>
                  </a:lnTo>
                  <a:lnTo>
                    <a:pt x="6803" y="26085"/>
                  </a:lnTo>
                  <a:lnTo>
                    <a:pt x="4835" y="24958"/>
                  </a:lnTo>
                  <a:lnTo>
                    <a:pt x="4847" y="24913"/>
                  </a:lnTo>
                  <a:lnTo>
                    <a:pt x="4858" y="24867"/>
                  </a:lnTo>
                  <a:lnTo>
                    <a:pt x="4847" y="24822"/>
                  </a:lnTo>
                  <a:lnTo>
                    <a:pt x="4835" y="24776"/>
                  </a:lnTo>
                  <a:lnTo>
                    <a:pt x="4824" y="24731"/>
                  </a:lnTo>
                  <a:lnTo>
                    <a:pt x="4790" y="24697"/>
                  </a:lnTo>
                  <a:lnTo>
                    <a:pt x="4756" y="24674"/>
                  </a:lnTo>
                  <a:lnTo>
                    <a:pt x="4722" y="24651"/>
                  </a:lnTo>
                  <a:lnTo>
                    <a:pt x="4688" y="24629"/>
                  </a:lnTo>
                  <a:lnTo>
                    <a:pt x="4642" y="24629"/>
                  </a:lnTo>
                  <a:lnTo>
                    <a:pt x="4642" y="22308"/>
                  </a:lnTo>
                  <a:lnTo>
                    <a:pt x="4676" y="22308"/>
                  </a:lnTo>
                  <a:lnTo>
                    <a:pt x="4710" y="22285"/>
                  </a:lnTo>
                  <a:lnTo>
                    <a:pt x="4767" y="22240"/>
                  </a:lnTo>
                  <a:lnTo>
                    <a:pt x="4801" y="22183"/>
                  </a:lnTo>
                  <a:lnTo>
                    <a:pt x="4813" y="22149"/>
                  </a:lnTo>
                  <a:lnTo>
                    <a:pt x="4824" y="22103"/>
                  </a:lnTo>
                  <a:lnTo>
                    <a:pt x="4813" y="22069"/>
                  </a:lnTo>
                  <a:lnTo>
                    <a:pt x="4801" y="22035"/>
                  </a:lnTo>
                  <a:lnTo>
                    <a:pt x="6769" y="20897"/>
                  </a:lnTo>
                  <a:lnTo>
                    <a:pt x="6815" y="20943"/>
                  </a:lnTo>
                  <a:lnTo>
                    <a:pt x="6860" y="20977"/>
                  </a:lnTo>
                  <a:lnTo>
                    <a:pt x="6917" y="21000"/>
                  </a:lnTo>
                  <a:lnTo>
                    <a:pt x="6985" y="21011"/>
                  </a:lnTo>
                  <a:lnTo>
                    <a:pt x="7054" y="21000"/>
                  </a:lnTo>
                  <a:lnTo>
                    <a:pt x="7110" y="20977"/>
                  </a:lnTo>
                  <a:lnTo>
                    <a:pt x="7156" y="20943"/>
                  </a:lnTo>
                  <a:lnTo>
                    <a:pt x="7190" y="20897"/>
                  </a:lnTo>
                  <a:close/>
                  <a:moveTo>
                    <a:pt x="16643" y="20875"/>
                  </a:moveTo>
                  <a:lnTo>
                    <a:pt x="18634" y="22024"/>
                  </a:lnTo>
                  <a:lnTo>
                    <a:pt x="18622" y="22058"/>
                  </a:lnTo>
                  <a:lnTo>
                    <a:pt x="18611" y="22103"/>
                  </a:lnTo>
                  <a:lnTo>
                    <a:pt x="18622" y="22149"/>
                  </a:lnTo>
                  <a:lnTo>
                    <a:pt x="18634" y="22183"/>
                  </a:lnTo>
                  <a:lnTo>
                    <a:pt x="18645" y="22228"/>
                  </a:lnTo>
                  <a:lnTo>
                    <a:pt x="18668" y="22251"/>
                  </a:lnTo>
                  <a:lnTo>
                    <a:pt x="18702" y="22285"/>
                  </a:lnTo>
                  <a:lnTo>
                    <a:pt x="18736" y="22308"/>
                  </a:lnTo>
                  <a:lnTo>
                    <a:pt x="18770" y="22319"/>
                  </a:lnTo>
                  <a:lnTo>
                    <a:pt x="18816" y="22319"/>
                  </a:lnTo>
                  <a:lnTo>
                    <a:pt x="18816" y="24685"/>
                  </a:lnTo>
                  <a:lnTo>
                    <a:pt x="18748" y="24708"/>
                  </a:lnTo>
                  <a:lnTo>
                    <a:pt x="18702" y="24742"/>
                  </a:lnTo>
                  <a:lnTo>
                    <a:pt x="18668" y="24799"/>
                  </a:lnTo>
                  <a:lnTo>
                    <a:pt x="18657" y="24867"/>
                  </a:lnTo>
                  <a:lnTo>
                    <a:pt x="18668" y="24924"/>
                  </a:lnTo>
                  <a:lnTo>
                    <a:pt x="16654" y="26085"/>
                  </a:lnTo>
                  <a:lnTo>
                    <a:pt x="16620" y="26051"/>
                  </a:lnTo>
                  <a:lnTo>
                    <a:pt x="16575" y="26016"/>
                  </a:lnTo>
                  <a:lnTo>
                    <a:pt x="16518" y="25994"/>
                  </a:lnTo>
                  <a:lnTo>
                    <a:pt x="16461" y="25982"/>
                  </a:lnTo>
                  <a:lnTo>
                    <a:pt x="16404" y="25994"/>
                  </a:lnTo>
                  <a:lnTo>
                    <a:pt x="16359" y="26016"/>
                  </a:lnTo>
                  <a:lnTo>
                    <a:pt x="16313" y="26039"/>
                  </a:lnTo>
                  <a:lnTo>
                    <a:pt x="16279" y="26085"/>
                  </a:lnTo>
                  <a:lnTo>
                    <a:pt x="14300" y="24947"/>
                  </a:lnTo>
                  <a:lnTo>
                    <a:pt x="14311" y="24902"/>
                  </a:lnTo>
                  <a:lnTo>
                    <a:pt x="14311" y="24867"/>
                  </a:lnTo>
                  <a:lnTo>
                    <a:pt x="14311" y="24822"/>
                  </a:lnTo>
                  <a:lnTo>
                    <a:pt x="14300" y="24788"/>
                  </a:lnTo>
                  <a:lnTo>
                    <a:pt x="14277" y="24754"/>
                  </a:lnTo>
                  <a:lnTo>
                    <a:pt x="14254" y="24720"/>
                  </a:lnTo>
                  <a:lnTo>
                    <a:pt x="14231" y="24697"/>
                  </a:lnTo>
                  <a:lnTo>
                    <a:pt x="14197" y="24674"/>
                  </a:lnTo>
                  <a:lnTo>
                    <a:pt x="14163" y="24651"/>
                  </a:lnTo>
                  <a:lnTo>
                    <a:pt x="14118" y="24651"/>
                  </a:lnTo>
                  <a:lnTo>
                    <a:pt x="14118" y="22274"/>
                  </a:lnTo>
                  <a:lnTo>
                    <a:pt x="14175" y="22263"/>
                  </a:lnTo>
                  <a:lnTo>
                    <a:pt x="14231" y="22217"/>
                  </a:lnTo>
                  <a:lnTo>
                    <a:pt x="14254" y="22172"/>
                  </a:lnTo>
                  <a:lnTo>
                    <a:pt x="14266" y="22103"/>
                  </a:lnTo>
                  <a:lnTo>
                    <a:pt x="14254" y="22046"/>
                  </a:lnTo>
                  <a:lnTo>
                    <a:pt x="16279" y="20875"/>
                  </a:lnTo>
                  <a:lnTo>
                    <a:pt x="16313" y="20920"/>
                  </a:lnTo>
                  <a:lnTo>
                    <a:pt x="16359" y="20954"/>
                  </a:lnTo>
                  <a:lnTo>
                    <a:pt x="16404" y="20966"/>
                  </a:lnTo>
                  <a:lnTo>
                    <a:pt x="16461" y="20977"/>
                  </a:lnTo>
                  <a:lnTo>
                    <a:pt x="16518" y="20966"/>
                  </a:lnTo>
                  <a:lnTo>
                    <a:pt x="16575" y="20954"/>
                  </a:lnTo>
                  <a:lnTo>
                    <a:pt x="16609" y="20920"/>
                  </a:lnTo>
                  <a:lnTo>
                    <a:pt x="16643" y="20875"/>
                  </a:lnTo>
                  <a:close/>
                  <a:moveTo>
                    <a:pt x="11877" y="20863"/>
                  </a:moveTo>
                  <a:lnTo>
                    <a:pt x="13924" y="22046"/>
                  </a:lnTo>
                  <a:lnTo>
                    <a:pt x="13913" y="22103"/>
                  </a:lnTo>
                  <a:lnTo>
                    <a:pt x="13936" y="22172"/>
                  </a:lnTo>
                  <a:lnTo>
                    <a:pt x="13958" y="22228"/>
                  </a:lnTo>
                  <a:lnTo>
                    <a:pt x="14015" y="22263"/>
                  </a:lnTo>
                  <a:lnTo>
                    <a:pt x="14072" y="22285"/>
                  </a:lnTo>
                  <a:lnTo>
                    <a:pt x="14072" y="24651"/>
                  </a:lnTo>
                  <a:lnTo>
                    <a:pt x="14038" y="24651"/>
                  </a:lnTo>
                  <a:lnTo>
                    <a:pt x="13993" y="24674"/>
                  </a:lnTo>
                  <a:lnTo>
                    <a:pt x="13958" y="24685"/>
                  </a:lnTo>
                  <a:lnTo>
                    <a:pt x="13936" y="24720"/>
                  </a:lnTo>
                  <a:lnTo>
                    <a:pt x="13913" y="24742"/>
                  </a:lnTo>
                  <a:lnTo>
                    <a:pt x="13890" y="24788"/>
                  </a:lnTo>
                  <a:lnTo>
                    <a:pt x="13879" y="24822"/>
                  </a:lnTo>
                  <a:lnTo>
                    <a:pt x="13879" y="24867"/>
                  </a:lnTo>
                  <a:lnTo>
                    <a:pt x="13879" y="24902"/>
                  </a:lnTo>
                  <a:lnTo>
                    <a:pt x="13890" y="24947"/>
                  </a:lnTo>
                  <a:lnTo>
                    <a:pt x="11865" y="26119"/>
                  </a:lnTo>
                  <a:lnTo>
                    <a:pt x="11843" y="26085"/>
                  </a:lnTo>
                  <a:lnTo>
                    <a:pt x="11809" y="26062"/>
                  </a:lnTo>
                  <a:lnTo>
                    <a:pt x="11763" y="26051"/>
                  </a:lnTo>
                  <a:lnTo>
                    <a:pt x="11729" y="26039"/>
                  </a:lnTo>
                  <a:lnTo>
                    <a:pt x="11683" y="26051"/>
                  </a:lnTo>
                  <a:lnTo>
                    <a:pt x="11649" y="26062"/>
                  </a:lnTo>
                  <a:lnTo>
                    <a:pt x="11615" y="26085"/>
                  </a:lnTo>
                  <a:lnTo>
                    <a:pt x="11581" y="26119"/>
                  </a:lnTo>
                  <a:lnTo>
                    <a:pt x="9590" y="24958"/>
                  </a:lnTo>
                  <a:lnTo>
                    <a:pt x="9602" y="24913"/>
                  </a:lnTo>
                  <a:lnTo>
                    <a:pt x="9602" y="24867"/>
                  </a:lnTo>
                  <a:lnTo>
                    <a:pt x="9602" y="24811"/>
                  </a:lnTo>
                  <a:lnTo>
                    <a:pt x="9590" y="24776"/>
                  </a:lnTo>
                  <a:lnTo>
                    <a:pt x="9568" y="24731"/>
                  </a:lnTo>
                  <a:lnTo>
                    <a:pt x="9533" y="24697"/>
                  </a:lnTo>
                  <a:lnTo>
                    <a:pt x="9511" y="24663"/>
                  </a:lnTo>
                  <a:lnTo>
                    <a:pt x="9465" y="24640"/>
                  </a:lnTo>
                  <a:lnTo>
                    <a:pt x="9420" y="24629"/>
                  </a:lnTo>
                  <a:lnTo>
                    <a:pt x="9374" y="24617"/>
                  </a:lnTo>
                  <a:lnTo>
                    <a:pt x="9374" y="22285"/>
                  </a:lnTo>
                  <a:lnTo>
                    <a:pt x="9442" y="22263"/>
                  </a:lnTo>
                  <a:lnTo>
                    <a:pt x="9488" y="22228"/>
                  </a:lnTo>
                  <a:lnTo>
                    <a:pt x="9522" y="22172"/>
                  </a:lnTo>
                  <a:lnTo>
                    <a:pt x="9533" y="22103"/>
                  </a:lnTo>
                  <a:lnTo>
                    <a:pt x="9522" y="22046"/>
                  </a:lnTo>
                  <a:lnTo>
                    <a:pt x="11570" y="20863"/>
                  </a:lnTo>
                  <a:lnTo>
                    <a:pt x="11604" y="20897"/>
                  </a:lnTo>
                  <a:lnTo>
                    <a:pt x="11638" y="20920"/>
                  </a:lnTo>
                  <a:lnTo>
                    <a:pt x="11672" y="20943"/>
                  </a:lnTo>
                  <a:lnTo>
                    <a:pt x="11774" y="20943"/>
                  </a:lnTo>
                  <a:lnTo>
                    <a:pt x="11820" y="20920"/>
                  </a:lnTo>
                  <a:lnTo>
                    <a:pt x="11854" y="20897"/>
                  </a:lnTo>
                  <a:lnTo>
                    <a:pt x="11877" y="20863"/>
                  </a:lnTo>
                  <a:close/>
                  <a:moveTo>
                    <a:pt x="1" y="1"/>
                  </a:moveTo>
                  <a:lnTo>
                    <a:pt x="1" y="467"/>
                  </a:lnTo>
                  <a:lnTo>
                    <a:pt x="58" y="422"/>
                  </a:lnTo>
                  <a:lnTo>
                    <a:pt x="103" y="376"/>
                  </a:lnTo>
                  <a:lnTo>
                    <a:pt x="2014" y="1480"/>
                  </a:lnTo>
                  <a:lnTo>
                    <a:pt x="2003" y="1525"/>
                  </a:lnTo>
                  <a:lnTo>
                    <a:pt x="1992" y="1582"/>
                  </a:lnTo>
                  <a:lnTo>
                    <a:pt x="2003" y="1628"/>
                  </a:lnTo>
                  <a:lnTo>
                    <a:pt x="2014" y="1673"/>
                  </a:lnTo>
                  <a:lnTo>
                    <a:pt x="2037" y="1719"/>
                  </a:lnTo>
                  <a:lnTo>
                    <a:pt x="2060" y="1753"/>
                  </a:lnTo>
                  <a:lnTo>
                    <a:pt x="2094" y="1775"/>
                  </a:lnTo>
                  <a:lnTo>
                    <a:pt x="2128" y="1810"/>
                  </a:lnTo>
                  <a:lnTo>
                    <a:pt x="2174" y="1821"/>
                  </a:lnTo>
                  <a:lnTo>
                    <a:pt x="2219" y="1832"/>
                  </a:lnTo>
                  <a:lnTo>
                    <a:pt x="2219" y="4142"/>
                  </a:lnTo>
                  <a:lnTo>
                    <a:pt x="2151" y="4164"/>
                  </a:lnTo>
                  <a:lnTo>
                    <a:pt x="2094" y="4210"/>
                  </a:lnTo>
                  <a:lnTo>
                    <a:pt x="2060" y="4267"/>
                  </a:lnTo>
                  <a:lnTo>
                    <a:pt x="2048" y="4301"/>
                  </a:lnTo>
                  <a:lnTo>
                    <a:pt x="2048" y="4335"/>
                  </a:lnTo>
                  <a:lnTo>
                    <a:pt x="2060" y="4403"/>
                  </a:lnTo>
                  <a:lnTo>
                    <a:pt x="35" y="5575"/>
                  </a:lnTo>
                  <a:lnTo>
                    <a:pt x="1" y="5529"/>
                  </a:lnTo>
                  <a:lnTo>
                    <a:pt x="1" y="5836"/>
                  </a:lnTo>
                  <a:lnTo>
                    <a:pt x="35" y="5802"/>
                  </a:lnTo>
                  <a:lnTo>
                    <a:pt x="58" y="5768"/>
                  </a:lnTo>
                  <a:lnTo>
                    <a:pt x="69" y="5734"/>
                  </a:lnTo>
                  <a:lnTo>
                    <a:pt x="69" y="5689"/>
                  </a:lnTo>
                  <a:lnTo>
                    <a:pt x="69" y="5643"/>
                  </a:lnTo>
                  <a:lnTo>
                    <a:pt x="58" y="5609"/>
                  </a:lnTo>
                  <a:lnTo>
                    <a:pt x="2083" y="4449"/>
                  </a:lnTo>
                  <a:lnTo>
                    <a:pt x="2117" y="4483"/>
                  </a:lnTo>
                  <a:lnTo>
                    <a:pt x="2151" y="4506"/>
                  </a:lnTo>
                  <a:lnTo>
                    <a:pt x="2196" y="4528"/>
                  </a:lnTo>
                  <a:lnTo>
                    <a:pt x="2299" y="4528"/>
                  </a:lnTo>
                  <a:lnTo>
                    <a:pt x="2333" y="4506"/>
                  </a:lnTo>
                  <a:lnTo>
                    <a:pt x="2378" y="4483"/>
                  </a:lnTo>
                  <a:lnTo>
                    <a:pt x="2412" y="4437"/>
                  </a:lnTo>
                  <a:lnTo>
                    <a:pt x="4415" y="5598"/>
                  </a:lnTo>
                  <a:lnTo>
                    <a:pt x="4403" y="5643"/>
                  </a:lnTo>
                  <a:lnTo>
                    <a:pt x="4392" y="5689"/>
                  </a:lnTo>
                  <a:lnTo>
                    <a:pt x="4403" y="5723"/>
                  </a:lnTo>
                  <a:lnTo>
                    <a:pt x="4415" y="5768"/>
                  </a:lnTo>
                  <a:lnTo>
                    <a:pt x="4426" y="5802"/>
                  </a:lnTo>
                  <a:lnTo>
                    <a:pt x="4449" y="5836"/>
                  </a:lnTo>
                  <a:lnTo>
                    <a:pt x="4483" y="5859"/>
                  </a:lnTo>
                  <a:lnTo>
                    <a:pt x="4517" y="5882"/>
                  </a:lnTo>
                  <a:lnTo>
                    <a:pt x="4551" y="5893"/>
                  </a:lnTo>
                  <a:lnTo>
                    <a:pt x="4597" y="5905"/>
                  </a:lnTo>
                  <a:lnTo>
                    <a:pt x="4597" y="8237"/>
                  </a:lnTo>
                  <a:lnTo>
                    <a:pt x="4551" y="8248"/>
                  </a:lnTo>
                  <a:lnTo>
                    <a:pt x="4517" y="8259"/>
                  </a:lnTo>
                  <a:lnTo>
                    <a:pt x="4460" y="8305"/>
                  </a:lnTo>
                  <a:lnTo>
                    <a:pt x="4437" y="8328"/>
                  </a:lnTo>
                  <a:lnTo>
                    <a:pt x="4415" y="8362"/>
                  </a:lnTo>
                  <a:lnTo>
                    <a:pt x="4403" y="8407"/>
                  </a:lnTo>
                  <a:lnTo>
                    <a:pt x="4403" y="8441"/>
                  </a:lnTo>
                  <a:lnTo>
                    <a:pt x="4403" y="8476"/>
                  </a:lnTo>
                  <a:lnTo>
                    <a:pt x="4415" y="8521"/>
                  </a:lnTo>
                  <a:lnTo>
                    <a:pt x="2412" y="9670"/>
                  </a:lnTo>
                  <a:lnTo>
                    <a:pt x="2378" y="9636"/>
                  </a:lnTo>
                  <a:lnTo>
                    <a:pt x="2344" y="9613"/>
                  </a:lnTo>
                  <a:lnTo>
                    <a:pt x="2299" y="9590"/>
                  </a:lnTo>
                  <a:lnTo>
                    <a:pt x="2196" y="9590"/>
                  </a:lnTo>
                  <a:lnTo>
                    <a:pt x="2151" y="9613"/>
                  </a:lnTo>
                  <a:lnTo>
                    <a:pt x="2105" y="9636"/>
                  </a:lnTo>
                  <a:lnTo>
                    <a:pt x="2083" y="9670"/>
                  </a:lnTo>
                  <a:lnTo>
                    <a:pt x="103" y="8532"/>
                  </a:lnTo>
                  <a:lnTo>
                    <a:pt x="115" y="8487"/>
                  </a:lnTo>
                  <a:lnTo>
                    <a:pt x="115" y="8441"/>
                  </a:lnTo>
                  <a:lnTo>
                    <a:pt x="103" y="8385"/>
                  </a:lnTo>
                  <a:lnTo>
                    <a:pt x="80" y="8328"/>
                  </a:lnTo>
                  <a:lnTo>
                    <a:pt x="46" y="8282"/>
                  </a:lnTo>
                  <a:lnTo>
                    <a:pt x="1" y="8237"/>
                  </a:lnTo>
                  <a:lnTo>
                    <a:pt x="1" y="8646"/>
                  </a:lnTo>
                  <a:lnTo>
                    <a:pt x="46" y="8612"/>
                  </a:lnTo>
                  <a:lnTo>
                    <a:pt x="80" y="8578"/>
                  </a:lnTo>
                  <a:lnTo>
                    <a:pt x="2060" y="9715"/>
                  </a:lnTo>
                  <a:lnTo>
                    <a:pt x="2048" y="9750"/>
                  </a:lnTo>
                  <a:lnTo>
                    <a:pt x="2037" y="9795"/>
                  </a:lnTo>
                  <a:lnTo>
                    <a:pt x="2048" y="9829"/>
                  </a:lnTo>
                  <a:lnTo>
                    <a:pt x="2060" y="9863"/>
                  </a:lnTo>
                  <a:lnTo>
                    <a:pt x="2094" y="9920"/>
                  </a:lnTo>
                  <a:lnTo>
                    <a:pt x="2151" y="9966"/>
                  </a:lnTo>
                  <a:lnTo>
                    <a:pt x="2185" y="9988"/>
                  </a:lnTo>
                  <a:lnTo>
                    <a:pt x="2219" y="9988"/>
                  </a:lnTo>
                  <a:lnTo>
                    <a:pt x="2219" y="12355"/>
                  </a:lnTo>
                  <a:lnTo>
                    <a:pt x="2151" y="12377"/>
                  </a:lnTo>
                  <a:lnTo>
                    <a:pt x="2105" y="12423"/>
                  </a:lnTo>
                  <a:lnTo>
                    <a:pt x="2060" y="12480"/>
                  </a:lnTo>
                  <a:lnTo>
                    <a:pt x="2048" y="12514"/>
                  </a:lnTo>
                  <a:lnTo>
                    <a:pt x="2048" y="12548"/>
                  </a:lnTo>
                  <a:lnTo>
                    <a:pt x="2060" y="12616"/>
                  </a:lnTo>
                  <a:lnTo>
                    <a:pt x="35" y="13788"/>
                  </a:lnTo>
                  <a:lnTo>
                    <a:pt x="1" y="13742"/>
                  </a:lnTo>
                  <a:lnTo>
                    <a:pt x="1" y="14049"/>
                  </a:lnTo>
                  <a:lnTo>
                    <a:pt x="35" y="14015"/>
                  </a:lnTo>
                  <a:lnTo>
                    <a:pt x="58" y="13981"/>
                  </a:lnTo>
                  <a:lnTo>
                    <a:pt x="69" y="13936"/>
                  </a:lnTo>
                  <a:lnTo>
                    <a:pt x="69" y="13902"/>
                  </a:lnTo>
                  <a:lnTo>
                    <a:pt x="69" y="13856"/>
                  </a:lnTo>
                  <a:lnTo>
                    <a:pt x="58" y="13822"/>
                  </a:lnTo>
                  <a:lnTo>
                    <a:pt x="2083" y="12650"/>
                  </a:lnTo>
                  <a:lnTo>
                    <a:pt x="2117" y="12696"/>
                  </a:lnTo>
                  <a:lnTo>
                    <a:pt x="2151" y="12719"/>
                  </a:lnTo>
                  <a:lnTo>
                    <a:pt x="2196" y="12730"/>
                  </a:lnTo>
                  <a:lnTo>
                    <a:pt x="2242" y="12741"/>
                  </a:lnTo>
                  <a:lnTo>
                    <a:pt x="2287" y="12741"/>
                  </a:lnTo>
                  <a:lnTo>
                    <a:pt x="2321" y="12730"/>
                  </a:lnTo>
                  <a:lnTo>
                    <a:pt x="2356" y="12707"/>
                  </a:lnTo>
                  <a:lnTo>
                    <a:pt x="2378" y="12684"/>
                  </a:lnTo>
                  <a:lnTo>
                    <a:pt x="2401" y="12650"/>
                  </a:lnTo>
                  <a:lnTo>
                    <a:pt x="2424" y="12628"/>
                  </a:lnTo>
                  <a:lnTo>
                    <a:pt x="2435" y="12582"/>
                  </a:lnTo>
                  <a:lnTo>
                    <a:pt x="2435" y="12548"/>
                  </a:lnTo>
                  <a:lnTo>
                    <a:pt x="2435" y="12514"/>
                  </a:lnTo>
                  <a:lnTo>
                    <a:pt x="2424" y="12480"/>
                  </a:lnTo>
                  <a:lnTo>
                    <a:pt x="2390" y="12423"/>
                  </a:lnTo>
                  <a:lnTo>
                    <a:pt x="2333" y="12377"/>
                  </a:lnTo>
                  <a:lnTo>
                    <a:pt x="2265" y="12355"/>
                  </a:lnTo>
                  <a:lnTo>
                    <a:pt x="2265" y="9988"/>
                  </a:lnTo>
                  <a:lnTo>
                    <a:pt x="2299" y="9988"/>
                  </a:lnTo>
                  <a:lnTo>
                    <a:pt x="2333" y="9966"/>
                  </a:lnTo>
                  <a:lnTo>
                    <a:pt x="2401" y="9920"/>
                  </a:lnTo>
                  <a:lnTo>
                    <a:pt x="2435" y="9863"/>
                  </a:lnTo>
                  <a:lnTo>
                    <a:pt x="2447" y="9829"/>
                  </a:lnTo>
                  <a:lnTo>
                    <a:pt x="2447" y="9795"/>
                  </a:lnTo>
                  <a:lnTo>
                    <a:pt x="2447" y="9750"/>
                  </a:lnTo>
                  <a:lnTo>
                    <a:pt x="2435" y="9715"/>
                  </a:lnTo>
                  <a:lnTo>
                    <a:pt x="4437" y="8555"/>
                  </a:lnTo>
                  <a:lnTo>
                    <a:pt x="4471" y="8601"/>
                  </a:lnTo>
                  <a:lnTo>
                    <a:pt x="4517" y="8623"/>
                  </a:lnTo>
                  <a:lnTo>
                    <a:pt x="4562" y="8646"/>
                  </a:lnTo>
                  <a:lnTo>
                    <a:pt x="4619" y="8658"/>
                  </a:lnTo>
                  <a:lnTo>
                    <a:pt x="4665" y="8646"/>
                  </a:lnTo>
                  <a:lnTo>
                    <a:pt x="4722" y="8623"/>
                  </a:lnTo>
                  <a:lnTo>
                    <a:pt x="4756" y="8601"/>
                  </a:lnTo>
                  <a:lnTo>
                    <a:pt x="4790" y="8555"/>
                  </a:lnTo>
                  <a:lnTo>
                    <a:pt x="6826" y="9727"/>
                  </a:lnTo>
                  <a:lnTo>
                    <a:pt x="6815" y="9795"/>
                  </a:lnTo>
                  <a:lnTo>
                    <a:pt x="6826" y="9852"/>
                  </a:lnTo>
                  <a:lnTo>
                    <a:pt x="6860" y="9897"/>
                  </a:lnTo>
                  <a:lnTo>
                    <a:pt x="6906" y="9932"/>
                  </a:lnTo>
                  <a:lnTo>
                    <a:pt x="6963" y="9954"/>
                  </a:lnTo>
                  <a:lnTo>
                    <a:pt x="6963" y="12309"/>
                  </a:lnTo>
                  <a:lnTo>
                    <a:pt x="6917" y="12309"/>
                  </a:lnTo>
                  <a:lnTo>
                    <a:pt x="6872" y="12332"/>
                  </a:lnTo>
                  <a:lnTo>
                    <a:pt x="6837" y="12355"/>
                  </a:lnTo>
                  <a:lnTo>
                    <a:pt x="6803" y="12377"/>
                  </a:lnTo>
                  <a:lnTo>
                    <a:pt x="6781" y="12411"/>
                  </a:lnTo>
                  <a:lnTo>
                    <a:pt x="6758" y="12457"/>
                  </a:lnTo>
                  <a:lnTo>
                    <a:pt x="6746" y="12502"/>
                  </a:lnTo>
                  <a:lnTo>
                    <a:pt x="6735" y="12548"/>
                  </a:lnTo>
                  <a:lnTo>
                    <a:pt x="6746" y="12593"/>
                  </a:lnTo>
                  <a:lnTo>
                    <a:pt x="6758" y="12639"/>
                  </a:lnTo>
                  <a:lnTo>
                    <a:pt x="4813" y="13765"/>
                  </a:lnTo>
                  <a:lnTo>
                    <a:pt x="4779" y="13720"/>
                  </a:lnTo>
                  <a:lnTo>
                    <a:pt x="4733" y="13685"/>
                  </a:lnTo>
                  <a:lnTo>
                    <a:pt x="4676" y="13663"/>
                  </a:lnTo>
                  <a:lnTo>
                    <a:pt x="4562" y="13663"/>
                  </a:lnTo>
                  <a:lnTo>
                    <a:pt x="4517" y="13674"/>
                  </a:lnTo>
                  <a:lnTo>
                    <a:pt x="4483" y="13697"/>
                  </a:lnTo>
                  <a:lnTo>
                    <a:pt x="4449" y="13731"/>
                  </a:lnTo>
                  <a:lnTo>
                    <a:pt x="4415" y="13765"/>
                  </a:lnTo>
                  <a:lnTo>
                    <a:pt x="4392" y="13799"/>
                  </a:lnTo>
                  <a:lnTo>
                    <a:pt x="4380" y="13845"/>
                  </a:lnTo>
                  <a:lnTo>
                    <a:pt x="4380" y="13902"/>
                  </a:lnTo>
                  <a:lnTo>
                    <a:pt x="4380" y="13947"/>
                  </a:lnTo>
                  <a:lnTo>
                    <a:pt x="4392" y="13981"/>
                  </a:lnTo>
                  <a:lnTo>
                    <a:pt x="4415" y="14027"/>
                  </a:lnTo>
                  <a:lnTo>
                    <a:pt x="4437" y="14061"/>
                  </a:lnTo>
                  <a:lnTo>
                    <a:pt x="4471" y="14084"/>
                  </a:lnTo>
                  <a:lnTo>
                    <a:pt x="4506" y="14106"/>
                  </a:lnTo>
                  <a:lnTo>
                    <a:pt x="4551" y="14129"/>
                  </a:lnTo>
                  <a:lnTo>
                    <a:pt x="4597" y="14129"/>
                  </a:lnTo>
                  <a:lnTo>
                    <a:pt x="4597" y="16484"/>
                  </a:lnTo>
                  <a:lnTo>
                    <a:pt x="4528" y="16495"/>
                  </a:lnTo>
                  <a:lnTo>
                    <a:pt x="4483" y="16541"/>
                  </a:lnTo>
                  <a:lnTo>
                    <a:pt x="4449" y="16586"/>
                  </a:lnTo>
                  <a:lnTo>
                    <a:pt x="4437" y="16654"/>
                  </a:lnTo>
                  <a:lnTo>
                    <a:pt x="4449" y="16711"/>
                  </a:lnTo>
                  <a:lnTo>
                    <a:pt x="2469" y="17849"/>
                  </a:lnTo>
                  <a:lnTo>
                    <a:pt x="2424" y="17803"/>
                  </a:lnTo>
                  <a:lnTo>
                    <a:pt x="2378" y="17769"/>
                  </a:lnTo>
                  <a:lnTo>
                    <a:pt x="2310" y="17746"/>
                  </a:lnTo>
                  <a:lnTo>
                    <a:pt x="2242" y="17735"/>
                  </a:lnTo>
                  <a:lnTo>
                    <a:pt x="2185" y="17735"/>
                  </a:lnTo>
                  <a:lnTo>
                    <a:pt x="2139" y="17758"/>
                  </a:lnTo>
                  <a:lnTo>
                    <a:pt x="2094" y="17781"/>
                  </a:lnTo>
                  <a:lnTo>
                    <a:pt x="2060" y="17815"/>
                  </a:lnTo>
                  <a:lnTo>
                    <a:pt x="2026" y="17849"/>
                  </a:lnTo>
                  <a:lnTo>
                    <a:pt x="2003" y="17894"/>
                  </a:lnTo>
                  <a:lnTo>
                    <a:pt x="1980" y="17951"/>
                  </a:lnTo>
                  <a:lnTo>
                    <a:pt x="1980" y="17997"/>
                  </a:lnTo>
                  <a:lnTo>
                    <a:pt x="1980" y="18054"/>
                  </a:lnTo>
                  <a:lnTo>
                    <a:pt x="1992" y="18099"/>
                  </a:lnTo>
                  <a:lnTo>
                    <a:pt x="2014" y="18145"/>
                  </a:lnTo>
                  <a:lnTo>
                    <a:pt x="2048" y="18179"/>
                  </a:lnTo>
                  <a:lnTo>
                    <a:pt x="2083" y="18213"/>
                  </a:lnTo>
                  <a:lnTo>
                    <a:pt x="2128" y="18236"/>
                  </a:lnTo>
                  <a:lnTo>
                    <a:pt x="2174" y="18258"/>
                  </a:lnTo>
                  <a:lnTo>
                    <a:pt x="2219" y="18270"/>
                  </a:lnTo>
                  <a:lnTo>
                    <a:pt x="2219" y="20590"/>
                  </a:lnTo>
                  <a:lnTo>
                    <a:pt x="2162" y="20613"/>
                  </a:lnTo>
                  <a:lnTo>
                    <a:pt x="2117" y="20647"/>
                  </a:lnTo>
                  <a:lnTo>
                    <a:pt x="2094" y="20704"/>
                  </a:lnTo>
                  <a:lnTo>
                    <a:pt x="2083" y="20761"/>
                  </a:lnTo>
                  <a:lnTo>
                    <a:pt x="2094" y="20806"/>
                  </a:lnTo>
                  <a:lnTo>
                    <a:pt x="92" y="21967"/>
                  </a:lnTo>
                  <a:lnTo>
                    <a:pt x="46" y="21921"/>
                  </a:lnTo>
                  <a:lnTo>
                    <a:pt x="1" y="21887"/>
                  </a:lnTo>
                  <a:lnTo>
                    <a:pt x="1" y="22331"/>
                  </a:lnTo>
                  <a:lnTo>
                    <a:pt x="58" y="22285"/>
                  </a:lnTo>
                  <a:lnTo>
                    <a:pt x="92" y="22240"/>
                  </a:lnTo>
                  <a:lnTo>
                    <a:pt x="126" y="22172"/>
                  </a:lnTo>
                  <a:lnTo>
                    <a:pt x="137" y="22103"/>
                  </a:lnTo>
                  <a:lnTo>
                    <a:pt x="126" y="22058"/>
                  </a:lnTo>
                  <a:lnTo>
                    <a:pt x="115" y="22001"/>
                  </a:lnTo>
                  <a:lnTo>
                    <a:pt x="2105" y="20852"/>
                  </a:lnTo>
                  <a:lnTo>
                    <a:pt x="2139" y="20886"/>
                  </a:lnTo>
                  <a:lnTo>
                    <a:pt x="2162" y="20909"/>
                  </a:lnTo>
                  <a:lnTo>
                    <a:pt x="2208" y="20920"/>
                  </a:lnTo>
                  <a:lnTo>
                    <a:pt x="2287" y="20920"/>
                  </a:lnTo>
                  <a:lnTo>
                    <a:pt x="2321" y="20909"/>
                  </a:lnTo>
                  <a:lnTo>
                    <a:pt x="2356" y="20886"/>
                  </a:lnTo>
                  <a:lnTo>
                    <a:pt x="2378" y="20852"/>
                  </a:lnTo>
                  <a:lnTo>
                    <a:pt x="4426" y="22035"/>
                  </a:lnTo>
                  <a:lnTo>
                    <a:pt x="4415" y="22069"/>
                  </a:lnTo>
                  <a:lnTo>
                    <a:pt x="4403" y="22103"/>
                  </a:lnTo>
                  <a:lnTo>
                    <a:pt x="4415" y="22149"/>
                  </a:lnTo>
                  <a:lnTo>
                    <a:pt x="4426" y="22183"/>
                  </a:lnTo>
                  <a:lnTo>
                    <a:pt x="4460" y="22240"/>
                  </a:lnTo>
                  <a:lnTo>
                    <a:pt x="4517" y="22285"/>
                  </a:lnTo>
                  <a:lnTo>
                    <a:pt x="4551" y="22308"/>
                  </a:lnTo>
                  <a:lnTo>
                    <a:pt x="4597" y="22308"/>
                  </a:lnTo>
                  <a:lnTo>
                    <a:pt x="4597" y="24629"/>
                  </a:lnTo>
                  <a:lnTo>
                    <a:pt x="4551" y="24629"/>
                  </a:lnTo>
                  <a:lnTo>
                    <a:pt x="4506" y="24651"/>
                  </a:lnTo>
                  <a:lnTo>
                    <a:pt x="4471" y="24674"/>
                  </a:lnTo>
                  <a:lnTo>
                    <a:pt x="4437" y="24697"/>
                  </a:lnTo>
                  <a:lnTo>
                    <a:pt x="4415" y="24731"/>
                  </a:lnTo>
                  <a:lnTo>
                    <a:pt x="4392" y="24776"/>
                  </a:lnTo>
                  <a:lnTo>
                    <a:pt x="4380" y="24822"/>
                  </a:lnTo>
                  <a:lnTo>
                    <a:pt x="4369" y="24867"/>
                  </a:lnTo>
                  <a:lnTo>
                    <a:pt x="4380" y="24913"/>
                  </a:lnTo>
                  <a:lnTo>
                    <a:pt x="4392" y="24958"/>
                  </a:lnTo>
                  <a:lnTo>
                    <a:pt x="2447" y="26073"/>
                  </a:lnTo>
                  <a:lnTo>
                    <a:pt x="2412" y="26028"/>
                  </a:lnTo>
                  <a:lnTo>
                    <a:pt x="2367" y="25994"/>
                  </a:lnTo>
                  <a:lnTo>
                    <a:pt x="2310" y="25971"/>
                  </a:lnTo>
                  <a:lnTo>
                    <a:pt x="2185" y="25971"/>
                  </a:lnTo>
                  <a:lnTo>
                    <a:pt x="2128" y="25994"/>
                  </a:lnTo>
                  <a:lnTo>
                    <a:pt x="2083" y="26028"/>
                  </a:lnTo>
                  <a:lnTo>
                    <a:pt x="2037" y="26073"/>
                  </a:lnTo>
                  <a:lnTo>
                    <a:pt x="69" y="24936"/>
                  </a:lnTo>
                  <a:lnTo>
                    <a:pt x="80" y="24902"/>
                  </a:lnTo>
                  <a:lnTo>
                    <a:pt x="92" y="24867"/>
                  </a:lnTo>
                  <a:lnTo>
                    <a:pt x="80" y="24811"/>
                  </a:lnTo>
                  <a:lnTo>
                    <a:pt x="58" y="24765"/>
                  </a:lnTo>
                  <a:lnTo>
                    <a:pt x="35" y="24731"/>
                  </a:lnTo>
                  <a:lnTo>
                    <a:pt x="1" y="24697"/>
                  </a:lnTo>
                  <a:lnTo>
                    <a:pt x="1" y="25038"/>
                  </a:lnTo>
                  <a:lnTo>
                    <a:pt x="46" y="24981"/>
                  </a:lnTo>
                  <a:lnTo>
                    <a:pt x="2014" y="26119"/>
                  </a:lnTo>
                  <a:lnTo>
                    <a:pt x="2003" y="26164"/>
                  </a:lnTo>
                  <a:lnTo>
                    <a:pt x="2003" y="26210"/>
                  </a:lnTo>
                  <a:lnTo>
                    <a:pt x="2003" y="26255"/>
                  </a:lnTo>
                  <a:lnTo>
                    <a:pt x="2014" y="26301"/>
                  </a:lnTo>
                  <a:lnTo>
                    <a:pt x="2037" y="26335"/>
                  </a:lnTo>
                  <a:lnTo>
                    <a:pt x="2060" y="26380"/>
                  </a:lnTo>
                  <a:lnTo>
                    <a:pt x="2094" y="26403"/>
                  </a:lnTo>
                  <a:lnTo>
                    <a:pt x="2139" y="26426"/>
                  </a:lnTo>
                  <a:lnTo>
                    <a:pt x="2174" y="26449"/>
                  </a:lnTo>
                  <a:lnTo>
                    <a:pt x="2219" y="26449"/>
                  </a:lnTo>
                  <a:lnTo>
                    <a:pt x="2219" y="28746"/>
                  </a:lnTo>
                  <a:lnTo>
                    <a:pt x="2185" y="28758"/>
                  </a:lnTo>
                  <a:lnTo>
                    <a:pt x="2139" y="28769"/>
                  </a:lnTo>
                  <a:lnTo>
                    <a:pt x="2105" y="28792"/>
                  </a:lnTo>
                  <a:lnTo>
                    <a:pt x="2083" y="28815"/>
                  </a:lnTo>
                  <a:lnTo>
                    <a:pt x="2060" y="28849"/>
                  </a:lnTo>
                  <a:lnTo>
                    <a:pt x="2037" y="28883"/>
                  </a:lnTo>
                  <a:lnTo>
                    <a:pt x="2026" y="28928"/>
                  </a:lnTo>
                  <a:lnTo>
                    <a:pt x="2026" y="28963"/>
                  </a:lnTo>
                  <a:lnTo>
                    <a:pt x="2026" y="29008"/>
                  </a:lnTo>
                  <a:lnTo>
                    <a:pt x="2037" y="29054"/>
                  </a:lnTo>
                  <a:lnTo>
                    <a:pt x="2060" y="29088"/>
                  </a:lnTo>
                  <a:lnTo>
                    <a:pt x="2083" y="29122"/>
                  </a:lnTo>
                  <a:lnTo>
                    <a:pt x="2117" y="29156"/>
                  </a:lnTo>
                  <a:lnTo>
                    <a:pt x="2162" y="29179"/>
                  </a:lnTo>
                  <a:lnTo>
                    <a:pt x="2196" y="29190"/>
                  </a:lnTo>
                  <a:lnTo>
                    <a:pt x="2242" y="29190"/>
                  </a:lnTo>
                  <a:lnTo>
                    <a:pt x="2299" y="29179"/>
                  </a:lnTo>
                  <a:lnTo>
                    <a:pt x="2356" y="29167"/>
                  </a:lnTo>
                  <a:lnTo>
                    <a:pt x="2390" y="29133"/>
                  </a:lnTo>
                  <a:lnTo>
                    <a:pt x="2435" y="29088"/>
                  </a:lnTo>
                  <a:lnTo>
                    <a:pt x="3152" y="29509"/>
                  </a:lnTo>
                  <a:lnTo>
                    <a:pt x="3243" y="29509"/>
                  </a:lnTo>
                  <a:lnTo>
                    <a:pt x="2447" y="29054"/>
                  </a:lnTo>
                  <a:lnTo>
                    <a:pt x="2458" y="29008"/>
                  </a:lnTo>
                  <a:lnTo>
                    <a:pt x="2469" y="28963"/>
                  </a:lnTo>
                  <a:lnTo>
                    <a:pt x="2458" y="28928"/>
                  </a:lnTo>
                  <a:lnTo>
                    <a:pt x="2447" y="28883"/>
                  </a:lnTo>
                  <a:lnTo>
                    <a:pt x="2435" y="28849"/>
                  </a:lnTo>
                  <a:lnTo>
                    <a:pt x="2412" y="28815"/>
                  </a:lnTo>
                  <a:lnTo>
                    <a:pt x="2378" y="28792"/>
                  </a:lnTo>
                  <a:lnTo>
                    <a:pt x="2344" y="28769"/>
                  </a:lnTo>
                  <a:lnTo>
                    <a:pt x="2310" y="28758"/>
                  </a:lnTo>
                  <a:lnTo>
                    <a:pt x="2265" y="28746"/>
                  </a:lnTo>
                  <a:lnTo>
                    <a:pt x="2265" y="26449"/>
                  </a:lnTo>
                  <a:lnTo>
                    <a:pt x="2310" y="26449"/>
                  </a:lnTo>
                  <a:lnTo>
                    <a:pt x="2356" y="26426"/>
                  </a:lnTo>
                  <a:lnTo>
                    <a:pt x="2390" y="26403"/>
                  </a:lnTo>
                  <a:lnTo>
                    <a:pt x="2424" y="26369"/>
                  </a:lnTo>
                  <a:lnTo>
                    <a:pt x="2447" y="26335"/>
                  </a:lnTo>
                  <a:lnTo>
                    <a:pt x="2469" y="26301"/>
                  </a:lnTo>
                  <a:lnTo>
                    <a:pt x="2481" y="26255"/>
                  </a:lnTo>
                  <a:lnTo>
                    <a:pt x="2492" y="26210"/>
                  </a:lnTo>
                  <a:lnTo>
                    <a:pt x="2481" y="26164"/>
                  </a:lnTo>
                  <a:lnTo>
                    <a:pt x="2469" y="26119"/>
                  </a:lnTo>
                  <a:lnTo>
                    <a:pt x="4415" y="24993"/>
                  </a:lnTo>
                  <a:lnTo>
                    <a:pt x="4449" y="25038"/>
                  </a:lnTo>
                  <a:lnTo>
                    <a:pt x="4494" y="25072"/>
                  </a:lnTo>
                  <a:lnTo>
                    <a:pt x="4551" y="25095"/>
                  </a:lnTo>
                  <a:lnTo>
                    <a:pt x="4619" y="25106"/>
                  </a:lnTo>
                  <a:lnTo>
                    <a:pt x="4676" y="25095"/>
                  </a:lnTo>
                  <a:lnTo>
                    <a:pt x="4733" y="25072"/>
                  </a:lnTo>
                  <a:lnTo>
                    <a:pt x="4779" y="25038"/>
                  </a:lnTo>
                  <a:lnTo>
                    <a:pt x="4813" y="24993"/>
                  </a:lnTo>
                  <a:lnTo>
                    <a:pt x="6781" y="26130"/>
                  </a:lnTo>
                  <a:lnTo>
                    <a:pt x="6769" y="26164"/>
                  </a:lnTo>
                  <a:lnTo>
                    <a:pt x="6769" y="26210"/>
                  </a:lnTo>
                  <a:lnTo>
                    <a:pt x="6769" y="26255"/>
                  </a:lnTo>
                  <a:lnTo>
                    <a:pt x="6781" y="26289"/>
                  </a:lnTo>
                  <a:lnTo>
                    <a:pt x="6792" y="26324"/>
                  </a:lnTo>
                  <a:lnTo>
                    <a:pt x="6826" y="26358"/>
                  </a:lnTo>
                  <a:lnTo>
                    <a:pt x="6849" y="26380"/>
                  </a:lnTo>
                  <a:lnTo>
                    <a:pt x="6883" y="26403"/>
                  </a:lnTo>
                  <a:lnTo>
                    <a:pt x="6917" y="26426"/>
                  </a:lnTo>
                  <a:lnTo>
                    <a:pt x="6963" y="26426"/>
                  </a:lnTo>
                  <a:lnTo>
                    <a:pt x="6963" y="28746"/>
                  </a:lnTo>
                  <a:lnTo>
                    <a:pt x="6917" y="28758"/>
                  </a:lnTo>
                  <a:lnTo>
                    <a:pt x="6883" y="28769"/>
                  </a:lnTo>
                  <a:lnTo>
                    <a:pt x="6849" y="28792"/>
                  </a:lnTo>
                  <a:lnTo>
                    <a:pt x="6826" y="28815"/>
                  </a:lnTo>
                  <a:lnTo>
                    <a:pt x="6792" y="28849"/>
                  </a:lnTo>
                  <a:lnTo>
                    <a:pt x="6781" y="28883"/>
                  </a:lnTo>
                  <a:lnTo>
                    <a:pt x="6769" y="28928"/>
                  </a:lnTo>
                  <a:lnTo>
                    <a:pt x="6769" y="28963"/>
                  </a:lnTo>
                  <a:lnTo>
                    <a:pt x="6769" y="29008"/>
                  </a:lnTo>
                  <a:lnTo>
                    <a:pt x="6781" y="29054"/>
                  </a:lnTo>
                  <a:lnTo>
                    <a:pt x="5984" y="29509"/>
                  </a:lnTo>
                  <a:lnTo>
                    <a:pt x="6075" y="29509"/>
                  </a:lnTo>
                  <a:lnTo>
                    <a:pt x="6803" y="29088"/>
                  </a:lnTo>
                  <a:lnTo>
                    <a:pt x="6837" y="29133"/>
                  </a:lnTo>
                  <a:lnTo>
                    <a:pt x="6883" y="29167"/>
                  </a:lnTo>
                  <a:lnTo>
                    <a:pt x="6928" y="29179"/>
                  </a:lnTo>
                  <a:lnTo>
                    <a:pt x="6985" y="29190"/>
                  </a:lnTo>
                  <a:lnTo>
                    <a:pt x="7031" y="29179"/>
                  </a:lnTo>
                  <a:lnTo>
                    <a:pt x="7065" y="29167"/>
                  </a:lnTo>
                  <a:lnTo>
                    <a:pt x="7110" y="29156"/>
                  </a:lnTo>
                  <a:lnTo>
                    <a:pt x="7145" y="29122"/>
                  </a:lnTo>
                  <a:lnTo>
                    <a:pt x="7167" y="29088"/>
                  </a:lnTo>
                  <a:lnTo>
                    <a:pt x="7190" y="29054"/>
                  </a:lnTo>
                  <a:lnTo>
                    <a:pt x="7201" y="29008"/>
                  </a:lnTo>
                  <a:lnTo>
                    <a:pt x="7201" y="28963"/>
                  </a:lnTo>
                  <a:lnTo>
                    <a:pt x="7201" y="28928"/>
                  </a:lnTo>
                  <a:lnTo>
                    <a:pt x="7190" y="28883"/>
                  </a:lnTo>
                  <a:lnTo>
                    <a:pt x="7167" y="28849"/>
                  </a:lnTo>
                  <a:lnTo>
                    <a:pt x="7145" y="28826"/>
                  </a:lnTo>
                  <a:lnTo>
                    <a:pt x="7122" y="28792"/>
                  </a:lnTo>
                  <a:lnTo>
                    <a:pt x="7088" y="28769"/>
                  </a:lnTo>
                  <a:lnTo>
                    <a:pt x="7054" y="28758"/>
                  </a:lnTo>
                  <a:lnTo>
                    <a:pt x="7008" y="28746"/>
                  </a:lnTo>
                  <a:lnTo>
                    <a:pt x="7008" y="26426"/>
                  </a:lnTo>
                  <a:lnTo>
                    <a:pt x="7054" y="26415"/>
                  </a:lnTo>
                  <a:lnTo>
                    <a:pt x="7088" y="26403"/>
                  </a:lnTo>
                  <a:lnTo>
                    <a:pt x="7122" y="26380"/>
                  </a:lnTo>
                  <a:lnTo>
                    <a:pt x="7145" y="26358"/>
                  </a:lnTo>
                  <a:lnTo>
                    <a:pt x="7167" y="26324"/>
                  </a:lnTo>
                  <a:lnTo>
                    <a:pt x="7190" y="26289"/>
                  </a:lnTo>
                  <a:lnTo>
                    <a:pt x="7201" y="26255"/>
                  </a:lnTo>
                  <a:lnTo>
                    <a:pt x="7201" y="26210"/>
                  </a:lnTo>
                  <a:lnTo>
                    <a:pt x="7201" y="26164"/>
                  </a:lnTo>
                  <a:lnTo>
                    <a:pt x="7190" y="26130"/>
                  </a:lnTo>
                  <a:lnTo>
                    <a:pt x="9147" y="25004"/>
                  </a:lnTo>
                  <a:lnTo>
                    <a:pt x="9181" y="25049"/>
                  </a:lnTo>
                  <a:lnTo>
                    <a:pt x="9238" y="25084"/>
                  </a:lnTo>
                  <a:lnTo>
                    <a:pt x="9295" y="25106"/>
                  </a:lnTo>
                  <a:lnTo>
                    <a:pt x="9351" y="25118"/>
                  </a:lnTo>
                  <a:lnTo>
                    <a:pt x="9420" y="25106"/>
                  </a:lnTo>
                  <a:lnTo>
                    <a:pt x="9477" y="25084"/>
                  </a:lnTo>
                  <a:lnTo>
                    <a:pt x="9522" y="25049"/>
                  </a:lnTo>
                  <a:lnTo>
                    <a:pt x="9568" y="25004"/>
                  </a:lnTo>
                  <a:lnTo>
                    <a:pt x="11570" y="26153"/>
                  </a:lnTo>
                  <a:lnTo>
                    <a:pt x="11558" y="26210"/>
                  </a:lnTo>
                  <a:lnTo>
                    <a:pt x="11558" y="26244"/>
                  </a:lnTo>
                  <a:lnTo>
                    <a:pt x="11570" y="26278"/>
                  </a:lnTo>
                  <a:lnTo>
                    <a:pt x="11604" y="26335"/>
                  </a:lnTo>
                  <a:lnTo>
                    <a:pt x="11661" y="26369"/>
                  </a:lnTo>
                  <a:lnTo>
                    <a:pt x="11695" y="26380"/>
                  </a:lnTo>
                  <a:lnTo>
                    <a:pt x="11763" y="26380"/>
                  </a:lnTo>
                  <a:lnTo>
                    <a:pt x="11786" y="26369"/>
                  </a:lnTo>
                  <a:lnTo>
                    <a:pt x="11843" y="26335"/>
                  </a:lnTo>
                  <a:lnTo>
                    <a:pt x="11877" y="26278"/>
                  </a:lnTo>
                  <a:lnTo>
                    <a:pt x="11888" y="26244"/>
                  </a:lnTo>
                  <a:lnTo>
                    <a:pt x="11888" y="26210"/>
                  </a:lnTo>
                  <a:lnTo>
                    <a:pt x="11888" y="26153"/>
                  </a:lnTo>
                  <a:lnTo>
                    <a:pt x="13913" y="24981"/>
                  </a:lnTo>
                  <a:lnTo>
                    <a:pt x="13947" y="25027"/>
                  </a:lnTo>
                  <a:lnTo>
                    <a:pt x="13993" y="25061"/>
                  </a:lnTo>
                  <a:lnTo>
                    <a:pt x="14038" y="25072"/>
                  </a:lnTo>
                  <a:lnTo>
                    <a:pt x="14095" y="25084"/>
                  </a:lnTo>
                  <a:lnTo>
                    <a:pt x="14152" y="25072"/>
                  </a:lnTo>
                  <a:lnTo>
                    <a:pt x="14197" y="25049"/>
                  </a:lnTo>
                  <a:lnTo>
                    <a:pt x="14243" y="25027"/>
                  </a:lnTo>
                  <a:lnTo>
                    <a:pt x="14277" y="24981"/>
                  </a:lnTo>
                  <a:lnTo>
                    <a:pt x="16256" y="26130"/>
                  </a:lnTo>
                  <a:lnTo>
                    <a:pt x="16245" y="26164"/>
                  </a:lnTo>
                  <a:lnTo>
                    <a:pt x="16234" y="26210"/>
                  </a:lnTo>
                  <a:lnTo>
                    <a:pt x="16245" y="26255"/>
                  </a:lnTo>
                  <a:lnTo>
                    <a:pt x="16256" y="26301"/>
                  </a:lnTo>
                  <a:lnTo>
                    <a:pt x="16279" y="26335"/>
                  </a:lnTo>
                  <a:lnTo>
                    <a:pt x="16302" y="26369"/>
                  </a:lnTo>
                  <a:lnTo>
                    <a:pt x="16336" y="26403"/>
                  </a:lnTo>
                  <a:lnTo>
                    <a:pt x="16381" y="26415"/>
                  </a:lnTo>
                  <a:lnTo>
                    <a:pt x="16416" y="26437"/>
                  </a:lnTo>
                  <a:lnTo>
                    <a:pt x="16507" y="26437"/>
                  </a:lnTo>
                  <a:lnTo>
                    <a:pt x="16552" y="26415"/>
                  </a:lnTo>
                  <a:lnTo>
                    <a:pt x="16586" y="26403"/>
                  </a:lnTo>
                  <a:lnTo>
                    <a:pt x="16620" y="26369"/>
                  </a:lnTo>
                  <a:lnTo>
                    <a:pt x="16654" y="26335"/>
                  </a:lnTo>
                  <a:lnTo>
                    <a:pt x="16677" y="26301"/>
                  </a:lnTo>
                  <a:lnTo>
                    <a:pt x="16689" y="26255"/>
                  </a:lnTo>
                  <a:lnTo>
                    <a:pt x="16689" y="26210"/>
                  </a:lnTo>
                  <a:lnTo>
                    <a:pt x="16689" y="26164"/>
                  </a:lnTo>
                  <a:lnTo>
                    <a:pt x="16677" y="26130"/>
                  </a:lnTo>
                  <a:lnTo>
                    <a:pt x="18691" y="24970"/>
                  </a:lnTo>
                  <a:lnTo>
                    <a:pt x="18713" y="24993"/>
                  </a:lnTo>
                  <a:lnTo>
                    <a:pt x="18748" y="25015"/>
                  </a:lnTo>
                  <a:lnTo>
                    <a:pt x="18793" y="25038"/>
                  </a:lnTo>
                  <a:lnTo>
                    <a:pt x="18873" y="25038"/>
                  </a:lnTo>
                  <a:lnTo>
                    <a:pt x="18907" y="25027"/>
                  </a:lnTo>
                  <a:lnTo>
                    <a:pt x="18964" y="24993"/>
                  </a:lnTo>
                  <a:lnTo>
                    <a:pt x="18998" y="24936"/>
                  </a:lnTo>
                  <a:lnTo>
                    <a:pt x="19009" y="24902"/>
                  </a:lnTo>
                  <a:lnTo>
                    <a:pt x="19009" y="24867"/>
                  </a:lnTo>
                  <a:lnTo>
                    <a:pt x="18998" y="24799"/>
                  </a:lnTo>
                  <a:lnTo>
                    <a:pt x="18964" y="24742"/>
                  </a:lnTo>
                  <a:lnTo>
                    <a:pt x="18918" y="24708"/>
                  </a:lnTo>
                  <a:lnTo>
                    <a:pt x="18861" y="24685"/>
                  </a:lnTo>
                  <a:lnTo>
                    <a:pt x="18861" y="22319"/>
                  </a:lnTo>
                  <a:lnTo>
                    <a:pt x="18895" y="22319"/>
                  </a:lnTo>
                  <a:lnTo>
                    <a:pt x="18941" y="22297"/>
                  </a:lnTo>
                  <a:lnTo>
                    <a:pt x="18975" y="22274"/>
                  </a:lnTo>
                  <a:lnTo>
                    <a:pt x="18998" y="22251"/>
                  </a:lnTo>
                  <a:lnTo>
                    <a:pt x="19021" y="22217"/>
                  </a:lnTo>
                  <a:lnTo>
                    <a:pt x="19043" y="22183"/>
                  </a:lnTo>
                  <a:lnTo>
                    <a:pt x="19055" y="22149"/>
                  </a:lnTo>
                  <a:lnTo>
                    <a:pt x="19055" y="22103"/>
                  </a:lnTo>
                  <a:lnTo>
                    <a:pt x="19055" y="22058"/>
                  </a:lnTo>
                  <a:lnTo>
                    <a:pt x="19032" y="22024"/>
                  </a:lnTo>
                  <a:lnTo>
                    <a:pt x="19021" y="21978"/>
                  </a:lnTo>
                  <a:lnTo>
                    <a:pt x="18986" y="21955"/>
                  </a:lnTo>
                  <a:lnTo>
                    <a:pt x="18952" y="21921"/>
                  </a:lnTo>
                  <a:lnTo>
                    <a:pt x="18918" y="21899"/>
                  </a:lnTo>
                  <a:lnTo>
                    <a:pt x="18884" y="21887"/>
                  </a:lnTo>
                  <a:lnTo>
                    <a:pt x="18782" y="21887"/>
                  </a:lnTo>
                  <a:lnTo>
                    <a:pt x="18725" y="21910"/>
                  </a:lnTo>
                  <a:lnTo>
                    <a:pt x="18691" y="21944"/>
                  </a:lnTo>
                  <a:lnTo>
                    <a:pt x="18657" y="21978"/>
                  </a:lnTo>
                  <a:lnTo>
                    <a:pt x="16666" y="20841"/>
                  </a:lnTo>
                  <a:lnTo>
                    <a:pt x="16677" y="20795"/>
                  </a:lnTo>
                  <a:lnTo>
                    <a:pt x="16677" y="20761"/>
                  </a:lnTo>
                  <a:lnTo>
                    <a:pt x="16677" y="20715"/>
                  </a:lnTo>
                  <a:lnTo>
                    <a:pt x="16666" y="20670"/>
                  </a:lnTo>
                  <a:lnTo>
                    <a:pt x="16643" y="20636"/>
                  </a:lnTo>
                  <a:lnTo>
                    <a:pt x="16620" y="20602"/>
                  </a:lnTo>
                  <a:lnTo>
                    <a:pt x="16586" y="20579"/>
                  </a:lnTo>
                  <a:lnTo>
                    <a:pt x="16552" y="20556"/>
                  </a:lnTo>
                  <a:lnTo>
                    <a:pt x="16507" y="20545"/>
                  </a:lnTo>
                  <a:lnTo>
                    <a:pt x="16416" y="20545"/>
                  </a:lnTo>
                  <a:lnTo>
                    <a:pt x="16381" y="20556"/>
                  </a:lnTo>
                  <a:lnTo>
                    <a:pt x="16347" y="20579"/>
                  </a:lnTo>
                  <a:lnTo>
                    <a:pt x="16313" y="20602"/>
                  </a:lnTo>
                  <a:lnTo>
                    <a:pt x="16279" y="20636"/>
                  </a:lnTo>
                  <a:lnTo>
                    <a:pt x="16268" y="20670"/>
                  </a:lnTo>
                  <a:lnTo>
                    <a:pt x="16245" y="20715"/>
                  </a:lnTo>
                  <a:lnTo>
                    <a:pt x="16245" y="20761"/>
                  </a:lnTo>
                  <a:lnTo>
                    <a:pt x="16245" y="20795"/>
                  </a:lnTo>
                  <a:lnTo>
                    <a:pt x="16256" y="20841"/>
                  </a:lnTo>
                  <a:lnTo>
                    <a:pt x="14243" y="22012"/>
                  </a:lnTo>
                  <a:lnTo>
                    <a:pt x="14209" y="21978"/>
                  </a:lnTo>
                  <a:lnTo>
                    <a:pt x="14175" y="21955"/>
                  </a:lnTo>
                  <a:lnTo>
                    <a:pt x="14140" y="21933"/>
                  </a:lnTo>
                  <a:lnTo>
                    <a:pt x="14049" y="21933"/>
                  </a:lnTo>
                  <a:lnTo>
                    <a:pt x="14015" y="21955"/>
                  </a:lnTo>
                  <a:lnTo>
                    <a:pt x="13981" y="21978"/>
                  </a:lnTo>
                  <a:lnTo>
                    <a:pt x="13947" y="22001"/>
                  </a:lnTo>
                  <a:lnTo>
                    <a:pt x="11900" y="20818"/>
                  </a:lnTo>
                  <a:lnTo>
                    <a:pt x="11911" y="20761"/>
                  </a:lnTo>
                  <a:lnTo>
                    <a:pt x="11911" y="20715"/>
                  </a:lnTo>
                  <a:lnTo>
                    <a:pt x="11900" y="20681"/>
                  </a:lnTo>
                  <a:lnTo>
                    <a:pt x="11877" y="20647"/>
                  </a:lnTo>
                  <a:lnTo>
                    <a:pt x="11854" y="20624"/>
                  </a:lnTo>
                  <a:lnTo>
                    <a:pt x="11831" y="20602"/>
                  </a:lnTo>
                  <a:lnTo>
                    <a:pt x="11797" y="20579"/>
                  </a:lnTo>
                  <a:lnTo>
                    <a:pt x="11763" y="20568"/>
                  </a:lnTo>
                  <a:lnTo>
                    <a:pt x="11683" y="20568"/>
                  </a:lnTo>
                  <a:lnTo>
                    <a:pt x="11649" y="20579"/>
                  </a:lnTo>
                  <a:lnTo>
                    <a:pt x="11615" y="20602"/>
                  </a:lnTo>
                  <a:lnTo>
                    <a:pt x="11592" y="20624"/>
                  </a:lnTo>
                  <a:lnTo>
                    <a:pt x="11570" y="20647"/>
                  </a:lnTo>
                  <a:lnTo>
                    <a:pt x="11547" y="20681"/>
                  </a:lnTo>
                  <a:lnTo>
                    <a:pt x="11536" y="20715"/>
                  </a:lnTo>
                  <a:lnTo>
                    <a:pt x="11536" y="20761"/>
                  </a:lnTo>
                  <a:lnTo>
                    <a:pt x="11547" y="20818"/>
                  </a:lnTo>
                  <a:lnTo>
                    <a:pt x="9499" y="22001"/>
                  </a:lnTo>
                  <a:lnTo>
                    <a:pt x="9477" y="21978"/>
                  </a:lnTo>
                  <a:lnTo>
                    <a:pt x="9442" y="21944"/>
                  </a:lnTo>
                  <a:lnTo>
                    <a:pt x="9397" y="21933"/>
                  </a:lnTo>
                  <a:lnTo>
                    <a:pt x="9306" y="21933"/>
                  </a:lnTo>
                  <a:lnTo>
                    <a:pt x="9272" y="21944"/>
                  </a:lnTo>
                  <a:lnTo>
                    <a:pt x="9238" y="21978"/>
                  </a:lnTo>
                  <a:lnTo>
                    <a:pt x="9204" y="22001"/>
                  </a:lnTo>
                  <a:lnTo>
                    <a:pt x="7213" y="20852"/>
                  </a:lnTo>
                  <a:lnTo>
                    <a:pt x="7236" y="20806"/>
                  </a:lnTo>
                  <a:lnTo>
                    <a:pt x="7236" y="20761"/>
                  </a:lnTo>
                  <a:lnTo>
                    <a:pt x="7236" y="20715"/>
                  </a:lnTo>
                  <a:lnTo>
                    <a:pt x="7213" y="20670"/>
                  </a:lnTo>
                  <a:lnTo>
                    <a:pt x="7201" y="20624"/>
                  </a:lnTo>
                  <a:lnTo>
                    <a:pt x="7167" y="20590"/>
                  </a:lnTo>
                  <a:lnTo>
                    <a:pt x="7133" y="20556"/>
                  </a:lnTo>
                  <a:lnTo>
                    <a:pt x="7099" y="20533"/>
                  </a:lnTo>
                  <a:lnTo>
                    <a:pt x="7054" y="20522"/>
                  </a:lnTo>
                  <a:lnTo>
                    <a:pt x="7008" y="20511"/>
                  </a:lnTo>
                  <a:lnTo>
                    <a:pt x="7008" y="18213"/>
                  </a:lnTo>
                  <a:lnTo>
                    <a:pt x="7054" y="18213"/>
                  </a:lnTo>
                  <a:lnTo>
                    <a:pt x="7088" y="18190"/>
                  </a:lnTo>
                  <a:lnTo>
                    <a:pt x="7122" y="18167"/>
                  </a:lnTo>
                  <a:lnTo>
                    <a:pt x="7145" y="18145"/>
                  </a:lnTo>
                  <a:lnTo>
                    <a:pt x="7167" y="18111"/>
                  </a:lnTo>
                  <a:lnTo>
                    <a:pt x="7190" y="18076"/>
                  </a:lnTo>
                  <a:lnTo>
                    <a:pt x="7201" y="18042"/>
                  </a:lnTo>
                  <a:lnTo>
                    <a:pt x="7201" y="17997"/>
                  </a:lnTo>
                  <a:lnTo>
                    <a:pt x="7201" y="17963"/>
                  </a:lnTo>
                  <a:lnTo>
                    <a:pt x="7190" y="17917"/>
                  </a:lnTo>
                  <a:lnTo>
                    <a:pt x="9192" y="16757"/>
                  </a:lnTo>
                  <a:lnTo>
                    <a:pt x="9226" y="16791"/>
                  </a:lnTo>
                  <a:lnTo>
                    <a:pt x="9260" y="16825"/>
                  </a:lnTo>
                  <a:lnTo>
                    <a:pt x="9306" y="16836"/>
                  </a:lnTo>
                  <a:lnTo>
                    <a:pt x="9351" y="16848"/>
                  </a:lnTo>
                  <a:lnTo>
                    <a:pt x="9397" y="16836"/>
                  </a:lnTo>
                  <a:lnTo>
                    <a:pt x="9431" y="16825"/>
                  </a:lnTo>
                  <a:lnTo>
                    <a:pt x="9465" y="16814"/>
                  </a:lnTo>
                  <a:lnTo>
                    <a:pt x="9488" y="16791"/>
                  </a:lnTo>
                  <a:lnTo>
                    <a:pt x="9511" y="16757"/>
                  </a:lnTo>
                  <a:lnTo>
                    <a:pt x="9533" y="16723"/>
                  </a:lnTo>
                  <a:lnTo>
                    <a:pt x="9545" y="16689"/>
                  </a:lnTo>
                  <a:lnTo>
                    <a:pt x="9545" y="16654"/>
                  </a:lnTo>
                  <a:lnTo>
                    <a:pt x="9533" y="16586"/>
                  </a:lnTo>
                  <a:lnTo>
                    <a:pt x="9499" y="16529"/>
                  </a:lnTo>
                  <a:lnTo>
                    <a:pt x="9442" y="16484"/>
                  </a:lnTo>
                  <a:lnTo>
                    <a:pt x="9374" y="16461"/>
                  </a:lnTo>
                  <a:lnTo>
                    <a:pt x="9374" y="14118"/>
                  </a:lnTo>
                  <a:lnTo>
                    <a:pt x="9420" y="14106"/>
                  </a:lnTo>
                  <a:lnTo>
                    <a:pt x="9454" y="14095"/>
                  </a:lnTo>
                  <a:lnTo>
                    <a:pt x="9488" y="14072"/>
                  </a:lnTo>
                  <a:lnTo>
                    <a:pt x="9522" y="14038"/>
                  </a:lnTo>
                  <a:lnTo>
                    <a:pt x="9545" y="14015"/>
                  </a:lnTo>
                  <a:lnTo>
                    <a:pt x="9556" y="13981"/>
                  </a:lnTo>
                  <a:lnTo>
                    <a:pt x="9568" y="13936"/>
                  </a:lnTo>
                  <a:lnTo>
                    <a:pt x="9579" y="13902"/>
                  </a:lnTo>
                  <a:lnTo>
                    <a:pt x="9568" y="13856"/>
                  </a:lnTo>
                  <a:lnTo>
                    <a:pt x="9556" y="13811"/>
                  </a:lnTo>
                  <a:lnTo>
                    <a:pt x="11513" y="12684"/>
                  </a:lnTo>
                  <a:lnTo>
                    <a:pt x="11547" y="12730"/>
                  </a:lnTo>
                  <a:lnTo>
                    <a:pt x="11604" y="12764"/>
                  </a:lnTo>
                  <a:lnTo>
                    <a:pt x="11661" y="12787"/>
                  </a:lnTo>
                  <a:lnTo>
                    <a:pt x="11729" y="12798"/>
                  </a:lnTo>
                  <a:lnTo>
                    <a:pt x="11786" y="12787"/>
                  </a:lnTo>
                  <a:lnTo>
                    <a:pt x="11843" y="12764"/>
                  </a:lnTo>
                  <a:lnTo>
                    <a:pt x="11900" y="12730"/>
                  </a:lnTo>
                  <a:lnTo>
                    <a:pt x="11934" y="12684"/>
                  </a:lnTo>
                  <a:lnTo>
                    <a:pt x="13913" y="13822"/>
                  </a:lnTo>
                  <a:lnTo>
                    <a:pt x="13902" y="13856"/>
                  </a:lnTo>
                  <a:lnTo>
                    <a:pt x="13890" y="13902"/>
                  </a:lnTo>
                  <a:lnTo>
                    <a:pt x="13902" y="13936"/>
                  </a:lnTo>
                  <a:lnTo>
                    <a:pt x="13913" y="13970"/>
                  </a:lnTo>
                  <a:lnTo>
                    <a:pt x="13947" y="14027"/>
                  </a:lnTo>
                  <a:lnTo>
                    <a:pt x="14004" y="14072"/>
                  </a:lnTo>
                  <a:lnTo>
                    <a:pt x="14038" y="14084"/>
                  </a:lnTo>
                  <a:lnTo>
                    <a:pt x="14072" y="14095"/>
                  </a:lnTo>
                  <a:lnTo>
                    <a:pt x="14072" y="16381"/>
                  </a:lnTo>
                  <a:lnTo>
                    <a:pt x="14027" y="16393"/>
                  </a:lnTo>
                  <a:lnTo>
                    <a:pt x="13981" y="16416"/>
                  </a:lnTo>
                  <a:lnTo>
                    <a:pt x="13936" y="16438"/>
                  </a:lnTo>
                  <a:lnTo>
                    <a:pt x="13902" y="16472"/>
                  </a:lnTo>
                  <a:lnTo>
                    <a:pt x="13867" y="16507"/>
                  </a:lnTo>
                  <a:lnTo>
                    <a:pt x="13845" y="16552"/>
                  </a:lnTo>
                  <a:lnTo>
                    <a:pt x="13833" y="16598"/>
                  </a:lnTo>
                  <a:lnTo>
                    <a:pt x="13822" y="16654"/>
                  </a:lnTo>
                  <a:lnTo>
                    <a:pt x="13833" y="16711"/>
                  </a:lnTo>
                  <a:lnTo>
                    <a:pt x="13845" y="16757"/>
                  </a:lnTo>
                  <a:lnTo>
                    <a:pt x="13867" y="16802"/>
                  </a:lnTo>
                  <a:lnTo>
                    <a:pt x="13902" y="16848"/>
                  </a:lnTo>
                  <a:lnTo>
                    <a:pt x="13947" y="16871"/>
                  </a:lnTo>
                  <a:lnTo>
                    <a:pt x="13993" y="16905"/>
                  </a:lnTo>
                  <a:lnTo>
                    <a:pt x="14038" y="16916"/>
                  </a:lnTo>
                  <a:lnTo>
                    <a:pt x="14163" y="16916"/>
                  </a:lnTo>
                  <a:lnTo>
                    <a:pt x="14220" y="16882"/>
                  </a:lnTo>
                  <a:lnTo>
                    <a:pt x="14277" y="16848"/>
                  </a:lnTo>
                  <a:lnTo>
                    <a:pt x="14322" y="16791"/>
                  </a:lnTo>
                  <a:lnTo>
                    <a:pt x="16222" y="17894"/>
                  </a:lnTo>
                  <a:lnTo>
                    <a:pt x="16199" y="17940"/>
                  </a:lnTo>
                  <a:lnTo>
                    <a:pt x="16199" y="17997"/>
                  </a:lnTo>
                  <a:lnTo>
                    <a:pt x="16199" y="18054"/>
                  </a:lnTo>
                  <a:lnTo>
                    <a:pt x="16211" y="18111"/>
                  </a:lnTo>
                  <a:lnTo>
                    <a:pt x="16245" y="18156"/>
                  </a:lnTo>
                  <a:lnTo>
                    <a:pt x="16268" y="18190"/>
                  </a:lnTo>
                  <a:lnTo>
                    <a:pt x="16313" y="18224"/>
                  </a:lnTo>
                  <a:lnTo>
                    <a:pt x="16359" y="18247"/>
                  </a:lnTo>
                  <a:lnTo>
                    <a:pt x="16404" y="18270"/>
                  </a:lnTo>
                  <a:lnTo>
                    <a:pt x="16518" y="18270"/>
                  </a:lnTo>
                  <a:lnTo>
                    <a:pt x="16575" y="18247"/>
                  </a:lnTo>
                  <a:lnTo>
                    <a:pt x="16620" y="18224"/>
                  </a:lnTo>
                  <a:lnTo>
                    <a:pt x="16654" y="18190"/>
                  </a:lnTo>
                  <a:lnTo>
                    <a:pt x="16689" y="18156"/>
                  </a:lnTo>
                  <a:lnTo>
                    <a:pt x="16711" y="18111"/>
                  </a:lnTo>
                  <a:lnTo>
                    <a:pt x="16734" y="18054"/>
                  </a:lnTo>
                  <a:lnTo>
                    <a:pt x="16734" y="17997"/>
                  </a:lnTo>
                  <a:lnTo>
                    <a:pt x="16734" y="17940"/>
                  </a:lnTo>
                  <a:lnTo>
                    <a:pt x="16711" y="17894"/>
                  </a:lnTo>
                  <a:lnTo>
                    <a:pt x="18691" y="16757"/>
                  </a:lnTo>
                  <a:lnTo>
                    <a:pt x="18713" y="16791"/>
                  </a:lnTo>
                  <a:lnTo>
                    <a:pt x="18748" y="16814"/>
                  </a:lnTo>
                  <a:lnTo>
                    <a:pt x="18793" y="16825"/>
                  </a:lnTo>
                  <a:lnTo>
                    <a:pt x="18839" y="16836"/>
                  </a:lnTo>
                  <a:lnTo>
                    <a:pt x="18873" y="16825"/>
                  </a:lnTo>
                  <a:lnTo>
                    <a:pt x="18907" y="16814"/>
                  </a:lnTo>
                  <a:lnTo>
                    <a:pt x="18964" y="16780"/>
                  </a:lnTo>
                  <a:lnTo>
                    <a:pt x="18998" y="16723"/>
                  </a:lnTo>
                  <a:lnTo>
                    <a:pt x="19009" y="16689"/>
                  </a:lnTo>
                  <a:lnTo>
                    <a:pt x="19009" y="16654"/>
                  </a:lnTo>
                  <a:lnTo>
                    <a:pt x="18998" y="16586"/>
                  </a:lnTo>
                  <a:lnTo>
                    <a:pt x="18964" y="16541"/>
                  </a:lnTo>
                  <a:lnTo>
                    <a:pt x="18918" y="16495"/>
                  </a:lnTo>
                  <a:lnTo>
                    <a:pt x="18861" y="16472"/>
                  </a:lnTo>
                  <a:lnTo>
                    <a:pt x="18861" y="14095"/>
                  </a:lnTo>
                  <a:lnTo>
                    <a:pt x="18895" y="14095"/>
                  </a:lnTo>
                  <a:lnTo>
                    <a:pt x="18930" y="14072"/>
                  </a:lnTo>
                  <a:lnTo>
                    <a:pt x="18986" y="14038"/>
                  </a:lnTo>
                  <a:lnTo>
                    <a:pt x="19032" y="13970"/>
                  </a:lnTo>
                  <a:lnTo>
                    <a:pt x="19032" y="13936"/>
                  </a:lnTo>
                  <a:lnTo>
                    <a:pt x="19043" y="13902"/>
                  </a:lnTo>
                  <a:lnTo>
                    <a:pt x="19032" y="13856"/>
                  </a:lnTo>
                  <a:lnTo>
                    <a:pt x="19032" y="13822"/>
                  </a:lnTo>
                  <a:lnTo>
                    <a:pt x="21045" y="12650"/>
                  </a:lnTo>
                  <a:lnTo>
                    <a:pt x="21079" y="12684"/>
                  </a:lnTo>
                  <a:lnTo>
                    <a:pt x="21114" y="12719"/>
                  </a:lnTo>
                  <a:lnTo>
                    <a:pt x="21159" y="12730"/>
                  </a:lnTo>
                  <a:lnTo>
                    <a:pt x="21205" y="12741"/>
                  </a:lnTo>
                  <a:lnTo>
                    <a:pt x="21239" y="12730"/>
                  </a:lnTo>
                  <a:lnTo>
                    <a:pt x="21284" y="12730"/>
                  </a:lnTo>
                  <a:lnTo>
                    <a:pt x="21307" y="12707"/>
                  </a:lnTo>
                  <a:lnTo>
                    <a:pt x="21341" y="12684"/>
                  </a:lnTo>
                  <a:lnTo>
                    <a:pt x="21364" y="12650"/>
                  </a:lnTo>
                  <a:lnTo>
                    <a:pt x="21387" y="12628"/>
                  </a:lnTo>
                  <a:lnTo>
                    <a:pt x="21398" y="12582"/>
                  </a:lnTo>
                  <a:lnTo>
                    <a:pt x="21398" y="12548"/>
                  </a:lnTo>
                  <a:lnTo>
                    <a:pt x="21387" y="12480"/>
                  </a:lnTo>
                  <a:lnTo>
                    <a:pt x="21352" y="12423"/>
                  </a:lnTo>
                  <a:lnTo>
                    <a:pt x="21296" y="12377"/>
                  </a:lnTo>
                  <a:lnTo>
                    <a:pt x="21227" y="12355"/>
                  </a:lnTo>
                  <a:lnTo>
                    <a:pt x="21227" y="10023"/>
                  </a:lnTo>
                  <a:lnTo>
                    <a:pt x="21273" y="10011"/>
                  </a:lnTo>
                  <a:lnTo>
                    <a:pt x="21307" y="9988"/>
                  </a:lnTo>
                  <a:lnTo>
                    <a:pt x="21341" y="9966"/>
                  </a:lnTo>
                  <a:lnTo>
                    <a:pt x="21375" y="9943"/>
                  </a:lnTo>
                  <a:lnTo>
                    <a:pt x="21398" y="9909"/>
                  </a:lnTo>
                  <a:lnTo>
                    <a:pt x="21421" y="9875"/>
                  </a:lnTo>
                  <a:lnTo>
                    <a:pt x="21432" y="9829"/>
                  </a:lnTo>
                  <a:lnTo>
                    <a:pt x="21432" y="9795"/>
                  </a:lnTo>
                  <a:lnTo>
                    <a:pt x="21432" y="9738"/>
                  </a:lnTo>
                  <a:lnTo>
                    <a:pt x="21421" y="9704"/>
                  </a:lnTo>
                  <a:lnTo>
                    <a:pt x="21398" y="9659"/>
                  </a:lnTo>
                  <a:lnTo>
                    <a:pt x="21364" y="9624"/>
                  </a:lnTo>
                  <a:lnTo>
                    <a:pt x="21330" y="9602"/>
                  </a:lnTo>
                  <a:lnTo>
                    <a:pt x="21296" y="9579"/>
                  </a:lnTo>
                  <a:lnTo>
                    <a:pt x="21250" y="9568"/>
                  </a:lnTo>
                  <a:lnTo>
                    <a:pt x="21205" y="9556"/>
                  </a:lnTo>
                  <a:lnTo>
                    <a:pt x="21148" y="9568"/>
                  </a:lnTo>
                  <a:lnTo>
                    <a:pt x="21091" y="9590"/>
                  </a:lnTo>
                  <a:lnTo>
                    <a:pt x="21057" y="9624"/>
                  </a:lnTo>
                  <a:lnTo>
                    <a:pt x="21011" y="9659"/>
                  </a:lnTo>
                  <a:lnTo>
                    <a:pt x="19021" y="8510"/>
                  </a:lnTo>
                  <a:lnTo>
                    <a:pt x="19032" y="8441"/>
                  </a:lnTo>
                  <a:lnTo>
                    <a:pt x="19032" y="8407"/>
                  </a:lnTo>
                  <a:lnTo>
                    <a:pt x="19021" y="8373"/>
                  </a:lnTo>
                  <a:lnTo>
                    <a:pt x="18986" y="8305"/>
                  </a:lnTo>
                  <a:lnTo>
                    <a:pt x="18930" y="8271"/>
                  </a:lnTo>
                  <a:lnTo>
                    <a:pt x="18861" y="8248"/>
                  </a:lnTo>
                  <a:lnTo>
                    <a:pt x="18861" y="5859"/>
                  </a:lnTo>
                  <a:lnTo>
                    <a:pt x="18918" y="5836"/>
                  </a:lnTo>
                  <a:lnTo>
                    <a:pt x="18975" y="5802"/>
                  </a:lnTo>
                  <a:lnTo>
                    <a:pt x="18998" y="5745"/>
                  </a:lnTo>
                  <a:lnTo>
                    <a:pt x="19009" y="5689"/>
                  </a:lnTo>
                  <a:lnTo>
                    <a:pt x="18998" y="5620"/>
                  </a:lnTo>
                  <a:lnTo>
                    <a:pt x="21034" y="4449"/>
                  </a:lnTo>
                  <a:lnTo>
                    <a:pt x="21068" y="4483"/>
                  </a:lnTo>
                  <a:lnTo>
                    <a:pt x="21102" y="4517"/>
                  </a:lnTo>
                  <a:lnTo>
                    <a:pt x="21148" y="4528"/>
                  </a:lnTo>
                  <a:lnTo>
                    <a:pt x="21205" y="4540"/>
                  </a:lnTo>
                  <a:lnTo>
                    <a:pt x="21250" y="4540"/>
                  </a:lnTo>
                  <a:lnTo>
                    <a:pt x="21284" y="4528"/>
                  </a:lnTo>
                  <a:lnTo>
                    <a:pt x="21318" y="4506"/>
                  </a:lnTo>
                  <a:lnTo>
                    <a:pt x="21352" y="4483"/>
                  </a:lnTo>
                  <a:lnTo>
                    <a:pt x="21375" y="4449"/>
                  </a:lnTo>
                  <a:lnTo>
                    <a:pt x="21387" y="4415"/>
                  </a:lnTo>
                  <a:lnTo>
                    <a:pt x="21398" y="4380"/>
                  </a:lnTo>
                  <a:lnTo>
                    <a:pt x="21409" y="4335"/>
                  </a:lnTo>
                  <a:lnTo>
                    <a:pt x="21398" y="4301"/>
                  </a:lnTo>
                  <a:lnTo>
                    <a:pt x="21398" y="4267"/>
                  </a:lnTo>
                  <a:lnTo>
                    <a:pt x="21352" y="4198"/>
                  </a:lnTo>
                  <a:lnTo>
                    <a:pt x="21296" y="4164"/>
                  </a:lnTo>
                  <a:lnTo>
                    <a:pt x="21227" y="4142"/>
                  </a:lnTo>
                  <a:lnTo>
                    <a:pt x="21227" y="1775"/>
                  </a:lnTo>
                  <a:lnTo>
                    <a:pt x="21296" y="1764"/>
                  </a:lnTo>
                  <a:lnTo>
                    <a:pt x="21352" y="1719"/>
                  </a:lnTo>
                  <a:lnTo>
                    <a:pt x="21398" y="1650"/>
                  </a:lnTo>
                  <a:lnTo>
                    <a:pt x="21409" y="1616"/>
                  </a:lnTo>
                  <a:lnTo>
                    <a:pt x="21409" y="1582"/>
                  </a:lnTo>
                  <a:lnTo>
                    <a:pt x="21409" y="1537"/>
                  </a:lnTo>
                  <a:lnTo>
                    <a:pt x="21387" y="1502"/>
                  </a:lnTo>
                  <a:lnTo>
                    <a:pt x="21375" y="1468"/>
                  </a:lnTo>
                  <a:lnTo>
                    <a:pt x="21352" y="1434"/>
                  </a:lnTo>
                  <a:lnTo>
                    <a:pt x="21318" y="1411"/>
                  </a:lnTo>
                  <a:lnTo>
                    <a:pt x="21284" y="1389"/>
                  </a:lnTo>
                  <a:lnTo>
                    <a:pt x="21250" y="1377"/>
                  </a:lnTo>
                  <a:lnTo>
                    <a:pt x="21159" y="1377"/>
                  </a:lnTo>
                  <a:lnTo>
                    <a:pt x="21114" y="1400"/>
                  </a:lnTo>
                  <a:lnTo>
                    <a:pt x="21068" y="1423"/>
                  </a:lnTo>
                  <a:lnTo>
                    <a:pt x="21034" y="1457"/>
                  </a:lnTo>
                  <a:lnTo>
                    <a:pt x="19021" y="297"/>
                  </a:lnTo>
                  <a:lnTo>
                    <a:pt x="19032" y="228"/>
                  </a:lnTo>
                  <a:lnTo>
                    <a:pt x="19032" y="194"/>
                  </a:lnTo>
                  <a:lnTo>
                    <a:pt x="19021" y="160"/>
                  </a:lnTo>
                  <a:lnTo>
                    <a:pt x="18998" y="126"/>
                  </a:lnTo>
                  <a:lnTo>
                    <a:pt x="18975" y="92"/>
                  </a:lnTo>
                  <a:lnTo>
                    <a:pt x="18941" y="69"/>
                  </a:lnTo>
                  <a:lnTo>
                    <a:pt x="18907" y="46"/>
                  </a:lnTo>
                  <a:lnTo>
                    <a:pt x="18873" y="35"/>
                  </a:lnTo>
                  <a:lnTo>
                    <a:pt x="18793" y="35"/>
                  </a:lnTo>
                  <a:lnTo>
                    <a:pt x="18759" y="46"/>
                  </a:lnTo>
                  <a:lnTo>
                    <a:pt x="18725" y="69"/>
                  </a:lnTo>
                  <a:lnTo>
                    <a:pt x="18691" y="92"/>
                  </a:lnTo>
                  <a:lnTo>
                    <a:pt x="18668" y="126"/>
                  </a:lnTo>
                  <a:lnTo>
                    <a:pt x="18645" y="160"/>
                  </a:lnTo>
                  <a:lnTo>
                    <a:pt x="18634" y="194"/>
                  </a:lnTo>
                  <a:lnTo>
                    <a:pt x="18634" y="228"/>
                  </a:lnTo>
                  <a:lnTo>
                    <a:pt x="18645" y="297"/>
                  </a:lnTo>
                  <a:lnTo>
                    <a:pt x="16632" y="1468"/>
                  </a:lnTo>
                  <a:lnTo>
                    <a:pt x="16598" y="1434"/>
                  </a:lnTo>
                  <a:lnTo>
                    <a:pt x="16563" y="1400"/>
                  </a:lnTo>
                  <a:lnTo>
                    <a:pt x="16518" y="1389"/>
                  </a:lnTo>
                  <a:lnTo>
                    <a:pt x="16461" y="1377"/>
                  </a:lnTo>
                  <a:lnTo>
                    <a:pt x="16427" y="1389"/>
                  </a:lnTo>
                  <a:lnTo>
                    <a:pt x="16381" y="1400"/>
                  </a:lnTo>
                  <a:lnTo>
                    <a:pt x="16359" y="1411"/>
                  </a:lnTo>
                  <a:lnTo>
                    <a:pt x="16325" y="1434"/>
                  </a:lnTo>
                  <a:lnTo>
                    <a:pt x="16302" y="1468"/>
                  </a:lnTo>
                  <a:lnTo>
                    <a:pt x="16279" y="1502"/>
                  </a:lnTo>
                  <a:lnTo>
                    <a:pt x="16268" y="1537"/>
                  </a:lnTo>
                  <a:lnTo>
                    <a:pt x="16268" y="1582"/>
                  </a:lnTo>
                  <a:lnTo>
                    <a:pt x="16268" y="1616"/>
                  </a:lnTo>
                  <a:lnTo>
                    <a:pt x="16279" y="1650"/>
                  </a:lnTo>
                  <a:lnTo>
                    <a:pt x="16313" y="1719"/>
                  </a:lnTo>
                  <a:lnTo>
                    <a:pt x="16370" y="1753"/>
                  </a:lnTo>
                  <a:lnTo>
                    <a:pt x="16404" y="1764"/>
                  </a:lnTo>
                  <a:lnTo>
                    <a:pt x="16450" y="1775"/>
                  </a:lnTo>
                  <a:lnTo>
                    <a:pt x="16450" y="4096"/>
                  </a:lnTo>
                  <a:lnTo>
                    <a:pt x="16404" y="4107"/>
                  </a:lnTo>
                  <a:lnTo>
                    <a:pt x="16359" y="4130"/>
                  </a:lnTo>
                  <a:lnTo>
                    <a:pt x="16325" y="4153"/>
                  </a:lnTo>
                  <a:lnTo>
                    <a:pt x="16290" y="4176"/>
                  </a:lnTo>
                  <a:lnTo>
                    <a:pt x="16268" y="4210"/>
                  </a:lnTo>
                  <a:lnTo>
                    <a:pt x="16245" y="4244"/>
                  </a:lnTo>
                  <a:lnTo>
                    <a:pt x="16234" y="4289"/>
                  </a:lnTo>
                  <a:lnTo>
                    <a:pt x="16222" y="4335"/>
                  </a:lnTo>
                  <a:lnTo>
                    <a:pt x="16234" y="4380"/>
                  </a:lnTo>
                  <a:lnTo>
                    <a:pt x="16245" y="4426"/>
                  </a:lnTo>
                  <a:lnTo>
                    <a:pt x="14300" y="5552"/>
                  </a:lnTo>
                  <a:lnTo>
                    <a:pt x="14266" y="5507"/>
                  </a:lnTo>
                  <a:lnTo>
                    <a:pt x="14209" y="5472"/>
                  </a:lnTo>
                  <a:lnTo>
                    <a:pt x="14152" y="5450"/>
                  </a:lnTo>
                  <a:lnTo>
                    <a:pt x="14095" y="5438"/>
                  </a:lnTo>
                  <a:lnTo>
                    <a:pt x="14038" y="5450"/>
                  </a:lnTo>
                  <a:lnTo>
                    <a:pt x="13981" y="5472"/>
                  </a:lnTo>
                  <a:lnTo>
                    <a:pt x="13924" y="5507"/>
                  </a:lnTo>
                  <a:lnTo>
                    <a:pt x="13890" y="5541"/>
                  </a:lnTo>
                  <a:lnTo>
                    <a:pt x="11934" y="4415"/>
                  </a:lnTo>
                  <a:lnTo>
                    <a:pt x="11945" y="4380"/>
                  </a:lnTo>
                  <a:lnTo>
                    <a:pt x="11956" y="4335"/>
                  </a:lnTo>
                  <a:lnTo>
                    <a:pt x="11945" y="4289"/>
                  </a:lnTo>
                  <a:lnTo>
                    <a:pt x="11934" y="4244"/>
                  </a:lnTo>
                  <a:lnTo>
                    <a:pt x="11911" y="4210"/>
                  </a:lnTo>
                  <a:lnTo>
                    <a:pt x="11888" y="4176"/>
                  </a:lnTo>
                  <a:lnTo>
                    <a:pt x="11854" y="4153"/>
                  </a:lnTo>
                  <a:lnTo>
                    <a:pt x="11809" y="4130"/>
                  </a:lnTo>
                  <a:lnTo>
                    <a:pt x="11774" y="4119"/>
                  </a:lnTo>
                  <a:lnTo>
                    <a:pt x="11729" y="4107"/>
                  </a:lnTo>
                  <a:lnTo>
                    <a:pt x="11683" y="4119"/>
                  </a:lnTo>
                  <a:lnTo>
                    <a:pt x="11638" y="4130"/>
                  </a:lnTo>
                  <a:lnTo>
                    <a:pt x="11592" y="4153"/>
                  </a:lnTo>
                  <a:lnTo>
                    <a:pt x="11558" y="4176"/>
                  </a:lnTo>
                  <a:lnTo>
                    <a:pt x="11536" y="4210"/>
                  </a:lnTo>
                  <a:lnTo>
                    <a:pt x="11513" y="4244"/>
                  </a:lnTo>
                  <a:lnTo>
                    <a:pt x="11501" y="4289"/>
                  </a:lnTo>
                  <a:lnTo>
                    <a:pt x="11501" y="4335"/>
                  </a:lnTo>
                  <a:lnTo>
                    <a:pt x="11501" y="4380"/>
                  </a:lnTo>
                  <a:lnTo>
                    <a:pt x="11513" y="4415"/>
                  </a:lnTo>
                  <a:lnTo>
                    <a:pt x="9511" y="5575"/>
                  </a:lnTo>
                  <a:lnTo>
                    <a:pt x="9477" y="5541"/>
                  </a:lnTo>
                  <a:lnTo>
                    <a:pt x="9442" y="5518"/>
                  </a:lnTo>
                  <a:lnTo>
                    <a:pt x="9397" y="5507"/>
                  </a:lnTo>
                  <a:lnTo>
                    <a:pt x="9351" y="5495"/>
                  </a:lnTo>
                  <a:lnTo>
                    <a:pt x="9306" y="5507"/>
                  </a:lnTo>
                  <a:lnTo>
                    <a:pt x="9272" y="5518"/>
                  </a:lnTo>
                  <a:lnTo>
                    <a:pt x="9226" y="5541"/>
                  </a:lnTo>
                  <a:lnTo>
                    <a:pt x="9204" y="5575"/>
                  </a:lnTo>
                  <a:lnTo>
                    <a:pt x="7201" y="4426"/>
                  </a:lnTo>
                  <a:lnTo>
                    <a:pt x="7224" y="4380"/>
                  </a:lnTo>
                  <a:lnTo>
                    <a:pt x="7224" y="4335"/>
                  </a:lnTo>
                  <a:lnTo>
                    <a:pt x="7224" y="4289"/>
                  </a:lnTo>
                  <a:lnTo>
                    <a:pt x="7201" y="4244"/>
                  </a:lnTo>
                  <a:lnTo>
                    <a:pt x="7190" y="4210"/>
                  </a:lnTo>
                  <a:lnTo>
                    <a:pt x="7156" y="4176"/>
                  </a:lnTo>
                  <a:lnTo>
                    <a:pt x="7133" y="4153"/>
                  </a:lnTo>
                  <a:lnTo>
                    <a:pt x="7088" y="4130"/>
                  </a:lnTo>
                  <a:lnTo>
                    <a:pt x="7054" y="4107"/>
                  </a:lnTo>
                  <a:lnTo>
                    <a:pt x="7008" y="4096"/>
                  </a:lnTo>
                  <a:lnTo>
                    <a:pt x="7008" y="1764"/>
                  </a:lnTo>
                  <a:lnTo>
                    <a:pt x="7076" y="1753"/>
                  </a:lnTo>
                  <a:lnTo>
                    <a:pt x="7122" y="1707"/>
                  </a:lnTo>
                  <a:lnTo>
                    <a:pt x="7167" y="1650"/>
                  </a:lnTo>
                  <a:lnTo>
                    <a:pt x="7179" y="1582"/>
                  </a:lnTo>
                  <a:lnTo>
                    <a:pt x="7167" y="1537"/>
                  </a:lnTo>
                  <a:lnTo>
                    <a:pt x="7156" y="1502"/>
                  </a:lnTo>
                  <a:lnTo>
                    <a:pt x="7145" y="1468"/>
                  </a:lnTo>
                  <a:lnTo>
                    <a:pt x="7122" y="1446"/>
                  </a:lnTo>
                  <a:lnTo>
                    <a:pt x="7088" y="1423"/>
                  </a:lnTo>
                  <a:lnTo>
                    <a:pt x="7054" y="1400"/>
                  </a:lnTo>
                  <a:lnTo>
                    <a:pt x="7019" y="1389"/>
                  </a:lnTo>
                  <a:lnTo>
                    <a:pt x="6985" y="1389"/>
                  </a:lnTo>
                  <a:lnTo>
                    <a:pt x="6940" y="1400"/>
                  </a:lnTo>
                  <a:lnTo>
                    <a:pt x="6894" y="1411"/>
                  </a:lnTo>
                  <a:lnTo>
                    <a:pt x="6860" y="1434"/>
                  </a:lnTo>
                  <a:lnTo>
                    <a:pt x="6826" y="1468"/>
                  </a:lnTo>
                  <a:lnTo>
                    <a:pt x="4835" y="319"/>
                  </a:lnTo>
                  <a:lnTo>
                    <a:pt x="4847" y="274"/>
                  </a:lnTo>
                  <a:lnTo>
                    <a:pt x="4847" y="228"/>
                  </a:lnTo>
                  <a:lnTo>
                    <a:pt x="4847" y="183"/>
                  </a:lnTo>
                  <a:lnTo>
                    <a:pt x="4835" y="137"/>
                  </a:lnTo>
                  <a:lnTo>
                    <a:pt x="4813" y="103"/>
                  </a:lnTo>
                  <a:lnTo>
                    <a:pt x="4779" y="69"/>
                  </a:lnTo>
                  <a:lnTo>
                    <a:pt x="4744" y="35"/>
                  </a:lnTo>
                  <a:lnTo>
                    <a:pt x="4710" y="12"/>
                  </a:lnTo>
                  <a:lnTo>
                    <a:pt x="4665" y="1"/>
                  </a:lnTo>
                  <a:lnTo>
                    <a:pt x="4562" y="1"/>
                  </a:lnTo>
                  <a:lnTo>
                    <a:pt x="4517" y="12"/>
                  </a:lnTo>
                  <a:lnTo>
                    <a:pt x="4483" y="35"/>
                  </a:lnTo>
                  <a:lnTo>
                    <a:pt x="4449" y="69"/>
                  </a:lnTo>
                  <a:lnTo>
                    <a:pt x="4415" y="103"/>
                  </a:lnTo>
                  <a:lnTo>
                    <a:pt x="4392" y="137"/>
                  </a:lnTo>
                  <a:lnTo>
                    <a:pt x="4380" y="183"/>
                  </a:lnTo>
                  <a:lnTo>
                    <a:pt x="4380" y="228"/>
                  </a:lnTo>
                  <a:lnTo>
                    <a:pt x="4380" y="274"/>
                  </a:lnTo>
                  <a:lnTo>
                    <a:pt x="4392" y="319"/>
                  </a:lnTo>
                  <a:lnTo>
                    <a:pt x="2447" y="1434"/>
                  </a:lnTo>
                  <a:lnTo>
                    <a:pt x="2412" y="1389"/>
                  </a:lnTo>
                  <a:lnTo>
                    <a:pt x="2367" y="1355"/>
                  </a:lnTo>
                  <a:lnTo>
                    <a:pt x="2310" y="1332"/>
                  </a:lnTo>
                  <a:lnTo>
                    <a:pt x="2185" y="1332"/>
                  </a:lnTo>
                  <a:lnTo>
                    <a:pt x="2128" y="1355"/>
                  </a:lnTo>
                  <a:lnTo>
                    <a:pt x="2071" y="1389"/>
                  </a:lnTo>
                  <a:lnTo>
                    <a:pt x="2037" y="1434"/>
                  </a:lnTo>
                  <a:lnTo>
                    <a:pt x="115" y="331"/>
                  </a:lnTo>
                  <a:lnTo>
                    <a:pt x="137" y="285"/>
                  </a:lnTo>
                  <a:lnTo>
                    <a:pt x="137" y="228"/>
                  </a:lnTo>
                  <a:lnTo>
                    <a:pt x="126" y="160"/>
                  </a:lnTo>
                  <a:lnTo>
                    <a:pt x="103" y="92"/>
                  </a:lnTo>
                  <a:lnTo>
                    <a:pt x="58" y="46"/>
                  </a:lnTo>
                  <a:lnTo>
                    <a:pt x="1"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5917401" y="2488331"/>
              <a:ext cx="543002" cy="612081"/>
            </a:xfrm>
            <a:custGeom>
              <a:avLst/>
              <a:gdLst/>
              <a:ahLst/>
              <a:cxnLst/>
              <a:rect l="l" t="t" r="r" b="b"/>
              <a:pathLst>
                <a:path w="5188" h="5848" extrusionOk="0">
                  <a:moveTo>
                    <a:pt x="2765" y="296"/>
                  </a:moveTo>
                  <a:lnTo>
                    <a:pt x="4767" y="1457"/>
                  </a:lnTo>
                  <a:lnTo>
                    <a:pt x="4756" y="1502"/>
                  </a:lnTo>
                  <a:lnTo>
                    <a:pt x="4756" y="1548"/>
                  </a:lnTo>
                  <a:lnTo>
                    <a:pt x="4756" y="1582"/>
                  </a:lnTo>
                  <a:lnTo>
                    <a:pt x="4767" y="1627"/>
                  </a:lnTo>
                  <a:lnTo>
                    <a:pt x="4778" y="1661"/>
                  </a:lnTo>
                  <a:lnTo>
                    <a:pt x="4812" y="1695"/>
                  </a:lnTo>
                  <a:lnTo>
                    <a:pt x="4835" y="1718"/>
                  </a:lnTo>
                  <a:lnTo>
                    <a:pt x="4869" y="1741"/>
                  </a:lnTo>
                  <a:lnTo>
                    <a:pt x="4903" y="1752"/>
                  </a:lnTo>
                  <a:lnTo>
                    <a:pt x="4949" y="1764"/>
                  </a:lnTo>
                  <a:lnTo>
                    <a:pt x="4949" y="4096"/>
                  </a:lnTo>
                  <a:lnTo>
                    <a:pt x="4915" y="4107"/>
                  </a:lnTo>
                  <a:lnTo>
                    <a:pt x="4869" y="4118"/>
                  </a:lnTo>
                  <a:lnTo>
                    <a:pt x="4812" y="4164"/>
                  </a:lnTo>
                  <a:lnTo>
                    <a:pt x="4790" y="4187"/>
                  </a:lnTo>
                  <a:lnTo>
                    <a:pt x="4778" y="4221"/>
                  </a:lnTo>
                  <a:lnTo>
                    <a:pt x="4767" y="4266"/>
                  </a:lnTo>
                  <a:lnTo>
                    <a:pt x="4756" y="4300"/>
                  </a:lnTo>
                  <a:lnTo>
                    <a:pt x="4767" y="4335"/>
                  </a:lnTo>
                  <a:lnTo>
                    <a:pt x="4778" y="4380"/>
                  </a:lnTo>
                  <a:lnTo>
                    <a:pt x="2765" y="5529"/>
                  </a:lnTo>
                  <a:lnTo>
                    <a:pt x="2731" y="5495"/>
                  </a:lnTo>
                  <a:lnTo>
                    <a:pt x="2697" y="5472"/>
                  </a:lnTo>
                  <a:lnTo>
                    <a:pt x="2651" y="5449"/>
                  </a:lnTo>
                  <a:lnTo>
                    <a:pt x="2549" y="5449"/>
                  </a:lnTo>
                  <a:lnTo>
                    <a:pt x="2503" y="5472"/>
                  </a:lnTo>
                  <a:lnTo>
                    <a:pt x="2469" y="5495"/>
                  </a:lnTo>
                  <a:lnTo>
                    <a:pt x="2435" y="5529"/>
                  </a:lnTo>
                  <a:lnTo>
                    <a:pt x="433" y="4380"/>
                  </a:lnTo>
                  <a:lnTo>
                    <a:pt x="433" y="4335"/>
                  </a:lnTo>
                  <a:lnTo>
                    <a:pt x="444" y="4300"/>
                  </a:lnTo>
                  <a:lnTo>
                    <a:pt x="433" y="4266"/>
                  </a:lnTo>
                  <a:lnTo>
                    <a:pt x="421" y="4221"/>
                  </a:lnTo>
                  <a:lnTo>
                    <a:pt x="410" y="4187"/>
                  </a:lnTo>
                  <a:lnTo>
                    <a:pt x="387" y="4153"/>
                  </a:lnTo>
                  <a:lnTo>
                    <a:pt x="330" y="4107"/>
                  </a:lnTo>
                  <a:lnTo>
                    <a:pt x="296" y="4096"/>
                  </a:lnTo>
                  <a:lnTo>
                    <a:pt x="251" y="4084"/>
                  </a:lnTo>
                  <a:lnTo>
                    <a:pt x="251" y="1718"/>
                  </a:lnTo>
                  <a:lnTo>
                    <a:pt x="308" y="1695"/>
                  </a:lnTo>
                  <a:lnTo>
                    <a:pt x="353" y="1661"/>
                  </a:lnTo>
                  <a:lnTo>
                    <a:pt x="387" y="1604"/>
                  </a:lnTo>
                  <a:lnTo>
                    <a:pt x="399" y="1548"/>
                  </a:lnTo>
                  <a:lnTo>
                    <a:pt x="387" y="1491"/>
                  </a:lnTo>
                  <a:lnTo>
                    <a:pt x="2435" y="308"/>
                  </a:lnTo>
                  <a:lnTo>
                    <a:pt x="2469" y="342"/>
                  </a:lnTo>
                  <a:lnTo>
                    <a:pt x="2503" y="365"/>
                  </a:lnTo>
                  <a:lnTo>
                    <a:pt x="2549" y="387"/>
                  </a:lnTo>
                  <a:lnTo>
                    <a:pt x="2651" y="387"/>
                  </a:lnTo>
                  <a:lnTo>
                    <a:pt x="2697" y="365"/>
                  </a:lnTo>
                  <a:lnTo>
                    <a:pt x="2731" y="342"/>
                  </a:lnTo>
                  <a:lnTo>
                    <a:pt x="2765" y="296"/>
                  </a:lnTo>
                  <a:close/>
                  <a:moveTo>
                    <a:pt x="2560" y="1"/>
                  </a:moveTo>
                  <a:lnTo>
                    <a:pt x="2526" y="12"/>
                  </a:lnTo>
                  <a:lnTo>
                    <a:pt x="2492" y="35"/>
                  </a:lnTo>
                  <a:lnTo>
                    <a:pt x="2458" y="57"/>
                  </a:lnTo>
                  <a:lnTo>
                    <a:pt x="2435" y="92"/>
                  </a:lnTo>
                  <a:lnTo>
                    <a:pt x="2424" y="126"/>
                  </a:lnTo>
                  <a:lnTo>
                    <a:pt x="2412" y="160"/>
                  </a:lnTo>
                  <a:lnTo>
                    <a:pt x="2401" y="194"/>
                  </a:lnTo>
                  <a:lnTo>
                    <a:pt x="2412" y="262"/>
                  </a:lnTo>
                  <a:lnTo>
                    <a:pt x="365" y="1445"/>
                  </a:lnTo>
                  <a:lnTo>
                    <a:pt x="342" y="1411"/>
                  </a:lnTo>
                  <a:lnTo>
                    <a:pt x="308" y="1388"/>
                  </a:lnTo>
                  <a:lnTo>
                    <a:pt x="262" y="1377"/>
                  </a:lnTo>
                  <a:lnTo>
                    <a:pt x="217" y="1366"/>
                  </a:lnTo>
                  <a:lnTo>
                    <a:pt x="183" y="1377"/>
                  </a:lnTo>
                  <a:lnTo>
                    <a:pt x="148" y="1377"/>
                  </a:lnTo>
                  <a:lnTo>
                    <a:pt x="92" y="1422"/>
                  </a:lnTo>
                  <a:lnTo>
                    <a:pt x="57" y="1479"/>
                  </a:lnTo>
                  <a:lnTo>
                    <a:pt x="46" y="1513"/>
                  </a:lnTo>
                  <a:lnTo>
                    <a:pt x="46" y="1548"/>
                  </a:lnTo>
                  <a:lnTo>
                    <a:pt x="57" y="1616"/>
                  </a:lnTo>
                  <a:lnTo>
                    <a:pt x="92" y="1661"/>
                  </a:lnTo>
                  <a:lnTo>
                    <a:pt x="148" y="1707"/>
                  </a:lnTo>
                  <a:lnTo>
                    <a:pt x="205" y="1718"/>
                  </a:lnTo>
                  <a:lnTo>
                    <a:pt x="205" y="4084"/>
                  </a:lnTo>
                  <a:lnTo>
                    <a:pt x="160" y="4096"/>
                  </a:lnTo>
                  <a:lnTo>
                    <a:pt x="126" y="4107"/>
                  </a:lnTo>
                  <a:lnTo>
                    <a:pt x="92" y="4130"/>
                  </a:lnTo>
                  <a:lnTo>
                    <a:pt x="57" y="4153"/>
                  </a:lnTo>
                  <a:lnTo>
                    <a:pt x="35" y="4187"/>
                  </a:lnTo>
                  <a:lnTo>
                    <a:pt x="12" y="4221"/>
                  </a:lnTo>
                  <a:lnTo>
                    <a:pt x="1" y="4255"/>
                  </a:lnTo>
                  <a:lnTo>
                    <a:pt x="1" y="4300"/>
                  </a:lnTo>
                  <a:lnTo>
                    <a:pt x="1" y="4346"/>
                  </a:lnTo>
                  <a:lnTo>
                    <a:pt x="23" y="4391"/>
                  </a:lnTo>
                  <a:lnTo>
                    <a:pt x="35" y="4426"/>
                  </a:lnTo>
                  <a:lnTo>
                    <a:pt x="69" y="4460"/>
                  </a:lnTo>
                  <a:lnTo>
                    <a:pt x="103" y="4482"/>
                  </a:lnTo>
                  <a:lnTo>
                    <a:pt x="137" y="4505"/>
                  </a:lnTo>
                  <a:lnTo>
                    <a:pt x="171" y="4517"/>
                  </a:lnTo>
                  <a:lnTo>
                    <a:pt x="217" y="4528"/>
                  </a:lnTo>
                  <a:lnTo>
                    <a:pt x="274" y="4517"/>
                  </a:lnTo>
                  <a:lnTo>
                    <a:pt x="330" y="4494"/>
                  </a:lnTo>
                  <a:lnTo>
                    <a:pt x="376" y="4460"/>
                  </a:lnTo>
                  <a:lnTo>
                    <a:pt x="410" y="4414"/>
                  </a:lnTo>
                  <a:lnTo>
                    <a:pt x="2412" y="5574"/>
                  </a:lnTo>
                  <a:lnTo>
                    <a:pt x="2401" y="5609"/>
                  </a:lnTo>
                  <a:lnTo>
                    <a:pt x="2401" y="5654"/>
                  </a:lnTo>
                  <a:lnTo>
                    <a:pt x="2401" y="5688"/>
                  </a:lnTo>
                  <a:lnTo>
                    <a:pt x="2412" y="5734"/>
                  </a:lnTo>
                  <a:lnTo>
                    <a:pt x="2435" y="5768"/>
                  </a:lnTo>
                  <a:lnTo>
                    <a:pt x="2458" y="5791"/>
                  </a:lnTo>
                  <a:lnTo>
                    <a:pt x="2480" y="5813"/>
                  </a:lnTo>
                  <a:lnTo>
                    <a:pt x="2526" y="5836"/>
                  </a:lnTo>
                  <a:lnTo>
                    <a:pt x="2560" y="5847"/>
                  </a:lnTo>
                  <a:lnTo>
                    <a:pt x="2640" y="5847"/>
                  </a:lnTo>
                  <a:lnTo>
                    <a:pt x="2674" y="5836"/>
                  </a:lnTo>
                  <a:lnTo>
                    <a:pt x="2708" y="5813"/>
                  </a:lnTo>
                  <a:lnTo>
                    <a:pt x="2742" y="5791"/>
                  </a:lnTo>
                  <a:lnTo>
                    <a:pt x="2765" y="5768"/>
                  </a:lnTo>
                  <a:lnTo>
                    <a:pt x="2788" y="5734"/>
                  </a:lnTo>
                  <a:lnTo>
                    <a:pt x="2799" y="5688"/>
                  </a:lnTo>
                  <a:lnTo>
                    <a:pt x="2799" y="5654"/>
                  </a:lnTo>
                  <a:lnTo>
                    <a:pt x="2799" y="5609"/>
                  </a:lnTo>
                  <a:lnTo>
                    <a:pt x="2788" y="5574"/>
                  </a:lnTo>
                  <a:lnTo>
                    <a:pt x="4790" y="4414"/>
                  </a:lnTo>
                  <a:lnTo>
                    <a:pt x="4824" y="4460"/>
                  </a:lnTo>
                  <a:lnTo>
                    <a:pt x="4869" y="4482"/>
                  </a:lnTo>
                  <a:lnTo>
                    <a:pt x="4915" y="4505"/>
                  </a:lnTo>
                  <a:lnTo>
                    <a:pt x="4972" y="4517"/>
                  </a:lnTo>
                  <a:lnTo>
                    <a:pt x="5017" y="4505"/>
                  </a:lnTo>
                  <a:lnTo>
                    <a:pt x="5051" y="4494"/>
                  </a:lnTo>
                  <a:lnTo>
                    <a:pt x="5085" y="4471"/>
                  </a:lnTo>
                  <a:lnTo>
                    <a:pt x="5120" y="4448"/>
                  </a:lnTo>
                  <a:lnTo>
                    <a:pt x="5142" y="4414"/>
                  </a:lnTo>
                  <a:lnTo>
                    <a:pt x="5165" y="4380"/>
                  </a:lnTo>
                  <a:lnTo>
                    <a:pt x="5176" y="4346"/>
                  </a:lnTo>
                  <a:lnTo>
                    <a:pt x="5176" y="4300"/>
                  </a:lnTo>
                  <a:lnTo>
                    <a:pt x="5176" y="4266"/>
                  </a:lnTo>
                  <a:lnTo>
                    <a:pt x="5165" y="4221"/>
                  </a:lnTo>
                  <a:lnTo>
                    <a:pt x="5154" y="4187"/>
                  </a:lnTo>
                  <a:lnTo>
                    <a:pt x="5131" y="4164"/>
                  </a:lnTo>
                  <a:lnTo>
                    <a:pt x="5063" y="4118"/>
                  </a:lnTo>
                  <a:lnTo>
                    <a:pt x="5029" y="4107"/>
                  </a:lnTo>
                  <a:lnTo>
                    <a:pt x="4994" y="4096"/>
                  </a:lnTo>
                  <a:lnTo>
                    <a:pt x="4994" y="1764"/>
                  </a:lnTo>
                  <a:lnTo>
                    <a:pt x="5029" y="1752"/>
                  </a:lnTo>
                  <a:lnTo>
                    <a:pt x="5074" y="1741"/>
                  </a:lnTo>
                  <a:lnTo>
                    <a:pt x="5108" y="1718"/>
                  </a:lnTo>
                  <a:lnTo>
                    <a:pt x="5131" y="1695"/>
                  </a:lnTo>
                  <a:lnTo>
                    <a:pt x="5154" y="1661"/>
                  </a:lnTo>
                  <a:lnTo>
                    <a:pt x="5176" y="1627"/>
                  </a:lnTo>
                  <a:lnTo>
                    <a:pt x="5188" y="1582"/>
                  </a:lnTo>
                  <a:lnTo>
                    <a:pt x="5188" y="1548"/>
                  </a:lnTo>
                  <a:lnTo>
                    <a:pt x="5188" y="1502"/>
                  </a:lnTo>
                  <a:lnTo>
                    <a:pt x="5176" y="1457"/>
                  </a:lnTo>
                  <a:lnTo>
                    <a:pt x="5154" y="1422"/>
                  </a:lnTo>
                  <a:lnTo>
                    <a:pt x="5120" y="1388"/>
                  </a:lnTo>
                  <a:lnTo>
                    <a:pt x="5097" y="1366"/>
                  </a:lnTo>
                  <a:lnTo>
                    <a:pt x="5051" y="1343"/>
                  </a:lnTo>
                  <a:lnTo>
                    <a:pt x="5017" y="1331"/>
                  </a:lnTo>
                  <a:lnTo>
                    <a:pt x="4972" y="1320"/>
                  </a:lnTo>
                  <a:lnTo>
                    <a:pt x="4915" y="1331"/>
                  </a:lnTo>
                  <a:lnTo>
                    <a:pt x="4869" y="1354"/>
                  </a:lnTo>
                  <a:lnTo>
                    <a:pt x="4824" y="1377"/>
                  </a:lnTo>
                  <a:lnTo>
                    <a:pt x="4790" y="1422"/>
                  </a:lnTo>
                  <a:lnTo>
                    <a:pt x="2788" y="262"/>
                  </a:lnTo>
                  <a:lnTo>
                    <a:pt x="2799" y="194"/>
                  </a:lnTo>
                  <a:lnTo>
                    <a:pt x="2788" y="160"/>
                  </a:lnTo>
                  <a:lnTo>
                    <a:pt x="2776" y="126"/>
                  </a:lnTo>
                  <a:lnTo>
                    <a:pt x="2765" y="92"/>
                  </a:lnTo>
                  <a:lnTo>
                    <a:pt x="2742" y="57"/>
                  </a:lnTo>
                  <a:lnTo>
                    <a:pt x="2708" y="35"/>
                  </a:lnTo>
                  <a:lnTo>
                    <a:pt x="2674" y="12"/>
                  </a:lnTo>
                  <a:lnTo>
                    <a:pt x="2640"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3"/>
          <p:cNvSpPr/>
          <p:nvPr/>
        </p:nvSpPr>
        <p:spPr>
          <a:xfrm>
            <a:off x="9061884" y="5072013"/>
            <a:ext cx="82162" cy="71486"/>
          </a:xfrm>
          <a:custGeom>
            <a:avLst/>
            <a:gdLst/>
            <a:ahLst/>
            <a:cxnLst/>
            <a:rect l="l" t="t" r="r" b="b"/>
            <a:pathLst>
              <a:path w="785" h="683" extrusionOk="0">
                <a:moveTo>
                  <a:pt x="785" y="0"/>
                </a:moveTo>
                <a:lnTo>
                  <a:pt x="751" y="68"/>
                </a:lnTo>
                <a:lnTo>
                  <a:pt x="739" y="137"/>
                </a:lnTo>
                <a:lnTo>
                  <a:pt x="751" y="193"/>
                </a:lnTo>
                <a:lnTo>
                  <a:pt x="762" y="239"/>
                </a:lnTo>
                <a:lnTo>
                  <a:pt x="0" y="683"/>
                </a:lnTo>
                <a:lnTo>
                  <a:pt x="91" y="683"/>
                </a:lnTo>
                <a:lnTo>
                  <a:pt x="785" y="284"/>
                </a:lnTo>
                <a:lnTo>
                  <a:pt x="785" y="0"/>
                </a:lnTo>
                <a:close/>
              </a:path>
            </a:pathLst>
          </a:cu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0" y="0"/>
            <a:ext cx="116806" cy="92943"/>
          </a:xfrm>
          <a:custGeom>
            <a:avLst/>
            <a:gdLst/>
            <a:ahLst/>
            <a:cxnLst/>
            <a:rect l="l" t="t" r="r" b="b"/>
            <a:pathLst>
              <a:path w="1116" h="888" extrusionOk="0">
                <a:moveTo>
                  <a:pt x="1025" y="0"/>
                </a:moveTo>
                <a:lnTo>
                  <a:pt x="69" y="546"/>
                </a:lnTo>
                <a:lnTo>
                  <a:pt x="35" y="523"/>
                </a:lnTo>
                <a:lnTo>
                  <a:pt x="1" y="489"/>
                </a:lnTo>
                <a:lnTo>
                  <a:pt x="1" y="887"/>
                </a:lnTo>
                <a:lnTo>
                  <a:pt x="46" y="853"/>
                </a:lnTo>
                <a:lnTo>
                  <a:pt x="80" y="808"/>
                </a:lnTo>
                <a:lnTo>
                  <a:pt x="103" y="751"/>
                </a:lnTo>
                <a:lnTo>
                  <a:pt x="115" y="683"/>
                </a:lnTo>
                <a:lnTo>
                  <a:pt x="103" y="637"/>
                </a:lnTo>
                <a:lnTo>
                  <a:pt x="92" y="592"/>
                </a:lnTo>
                <a:lnTo>
                  <a:pt x="1116"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8147416" y="0"/>
            <a:ext cx="996620" cy="953707"/>
          </a:xfrm>
          <a:custGeom>
            <a:avLst/>
            <a:gdLst/>
            <a:ahLst/>
            <a:cxnLst/>
            <a:rect l="l" t="t" r="r" b="b"/>
            <a:pathLst>
              <a:path w="9522" h="9112" extrusionOk="0">
                <a:moveTo>
                  <a:pt x="2833" y="3572"/>
                </a:moveTo>
                <a:lnTo>
                  <a:pt x="4801" y="4709"/>
                </a:lnTo>
                <a:lnTo>
                  <a:pt x="4778" y="4744"/>
                </a:lnTo>
                <a:lnTo>
                  <a:pt x="4778" y="4789"/>
                </a:lnTo>
                <a:lnTo>
                  <a:pt x="4778" y="4835"/>
                </a:lnTo>
                <a:lnTo>
                  <a:pt x="4790" y="4869"/>
                </a:lnTo>
                <a:lnTo>
                  <a:pt x="4813" y="4903"/>
                </a:lnTo>
                <a:lnTo>
                  <a:pt x="4835" y="4937"/>
                </a:lnTo>
                <a:lnTo>
                  <a:pt x="4869" y="4960"/>
                </a:lnTo>
                <a:lnTo>
                  <a:pt x="4904" y="4982"/>
                </a:lnTo>
                <a:lnTo>
                  <a:pt x="4938" y="4994"/>
                </a:lnTo>
                <a:lnTo>
                  <a:pt x="4972" y="5005"/>
                </a:lnTo>
                <a:lnTo>
                  <a:pt x="4972" y="7371"/>
                </a:lnTo>
                <a:lnTo>
                  <a:pt x="4915" y="7394"/>
                </a:lnTo>
                <a:lnTo>
                  <a:pt x="4869" y="7428"/>
                </a:lnTo>
                <a:lnTo>
                  <a:pt x="4835" y="7485"/>
                </a:lnTo>
                <a:lnTo>
                  <a:pt x="4824" y="7553"/>
                </a:lnTo>
                <a:lnTo>
                  <a:pt x="4824" y="7599"/>
                </a:lnTo>
                <a:lnTo>
                  <a:pt x="2799" y="8782"/>
                </a:lnTo>
                <a:lnTo>
                  <a:pt x="2765" y="8736"/>
                </a:lnTo>
                <a:lnTo>
                  <a:pt x="2719" y="8714"/>
                </a:lnTo>
                <a:lnTo>
                  <a:pt x="2674" y="8691"/>
                </a:lnTo>
                <a:lnTo>
                  <a:pt x="2572" y="8691"/>
                </a:lnTo>
                <a:lnTo>
                  <a:pt x="2526" y="8714"/>
                </a:lnTo>
                <a:lnTo>
                  <a:pt x="2492" y="8736"/>
                </a:lnTo>
                <a:lnTo>
                  <a:pt x="2458" y="8770"/>
                </a:lnTo>
                <a:lnTo>
                  <a:pt x="433" y="7610"/>
                </a:lnTo>
                <a:lnTo>
                  <a:pt x="444" y="7553"/>
                </a:lnTo>
                <a:lnTo>
                  <a:pt x="433" y="7485"/>
                </a:lnTo>
                <a:lnTo>
                  <a:pt x="399" y="7428"/>
                </a:lnTo>
                <a:lnTo>
                  <a:pt x="342" y="7383"/>
                </a:lnTo>
                <a:lnTo>
                  <a:pt x="285" y="7360"/>
                </a:lnTo>
                <a:lnTo>
                  <a:pt x="285" y="5039"/>
                </a:lnTo>
                <a:lnTo>
                  <a:pt x="331" y="5028"/>
                </a:lnTo>
                <a:lnTo>
                  <a:pt x="365" y="5017"/>
                </a:lnTo>
                <a:lnTo>
                  <a:pt x="410" y="4994"/>
                </a:lnTo>
                <a:lnTo>
                  <a:pt x="444" y="4960"/>
                </a:lnTo>
                <a:lnTo>
                  <a:pt x="467" y="4926"/>
                </a:lnTo>
                <a:lnTo>
                  <a:pt x="490" y="4880"/>
                </a:lnTo>
                <a:lnTo>
                  <a:pt x="501" y="4835"/>
                </a:lnTo>
                <a:lnTo>
                  <a:pt x="501" y="4789"/>
                </a:lnTo>
                <a:lnTo>
                  <a:pt x="501" y="4744"/>
                </a:lnTo>
                <a:lnTo>
                  <a:pt x="478" y="4687"/>
                </a:lnTo>
                <a:lnTo>
                  <a:pt x="2424" y="3572"/>
                </a:lnTo>
                <a:lnTo>
                  <a:pt x="2458" y="3617"/>
                </a:lnTo>
                <a:lnTo>
                  <a:pt x="2503" y="3651"/>
                </a:lnTo>
                <a:lnTo>
                  <a:pt x="2560" y="3674"/>
                </a:lnTo>
                <a:lnTo>
                  <a:pt x="2628" y="3686"/>
                </a:lnTo>
                <a:lnTo>
                  <a:pt x="2685" y="3674"/>
                </a:lnTo>
                <a:lnTo>
                  <a:pt x="2742" y="3651"/>
                </a:lnTo>
                <a:lnTo>
                  <a:pt x="2788" y="3617"/>
                </a:lnTo>
                <a:lnTo>
                  <a:pt x="2833" y="3572"/>
                </a:lnTo>
                <a:close/>
                <a:moveTo>
                  <a:pt x="3777" y="0"/>
                </a:moveTo>
                <a:lnTo>
                  <a:pt x="2810" y="557"/>
                </a:lnTo>
                <a:lnTo>
                  <a:pt x="2776" y="523"/>
                </a:lnTo>
                <a:lnTo>
                  <a:pt x="2731" y="489"/>
                </a:lnTo>
                <a:lnTo>
                  <a:pt x="2674" y="466"/>
                </a:lnTo>
                <a:lnTo>
                  <a:pt x="2583" y="466"/>
                </a:lnTo>
                <a:lnTo>
                  <a:pt x="2537" y="478"/>
                </a:lnTo>
                <a:lnTo>
                  <a:pt x="2503" y="501"/>
                </a:lnTo>
                <a:lnTo>
                  <a:pt x="2469" y="535"/>
                </a:lnTo>
                <a:lnTo>
                  <a:pt x="2435" y="557"/>
                </a:lnTo>
                <a:lnTo>
                  <a:pt x="2412" y="603"/>
                </a:lnTo>
                <a:lnTo>
                  <a:pt x="2401" y="648"/>
                </a:lnTo>
                <a:lnTo>
                  <a:pt x="2401" y="683"/>
                </a:lnTo>
                <a:lnTo>
                  <a:pt x="2401" y="728"/>
                </a:lnTo>
                <a:lnTo>
                  <a:pt x="2412" y="774"/>
                </a:lnTo>
                <a:lnTo>
                  <a:pt x="2435" y="808"/>
                </a:lnTo>
                <a:lnTo>
                  <a:pt x="2458" y="842"/>
                </a:lnTo>
                <a:lnTo>
                  <a:pt x="2492" y="865"/>
                </a:lnTo>
                <a:lnTo>
                  <a:pt x="2526" y="887"/>
                </a:lnTo>
                <a:lnTo>
                  <a:pt x="2560" y="899"/>
                </a:lnTo>
                <a:lnTo>
                  <a:pt x="2606" y="910"/>
                </a:lnTo>
                <a:lnTo>
                  <a:pt x="2606" y="3208"/>
                </a:lnTo>
                <a:lnTo>
                  <a:pt x="2560" y="3219"/>
                </a:lnTo>
                <a:lnTo>
                  <a:pt x="2515" y="3231"/>
                </a:lnTo>
                <a:lnTo>
                  <a:pt x="2481" y="3253"/>
                </a:lnTo>
                <a:lnTo>
                  <a:pt x="2446" y="3276"/>
                </a:lnTo>
                <a:lnTo>
                  <a:pt x="2424" y="3322"/>
                </a:lnTo>
                <a:lnTo>
                  <a:pt x="2401" y="3356"/>
                </a:lnTo>
                <a:lnTo>
                  <a:pt x="2390" y="3401"/>
                </a:lnTo>
                <a:lnTo>
                  <a:pt x="2378" y="3447"/>
                </a:lnTo>
                <a:lnTo>
                  <a:pt x="2390" y="3492"/>
                </a:lnTo>
                <a:lnTo>
                  <a:pt x="2401" y="3526"/>
                </a:lnTo>
                <a:lnTo>
                  <a:pt x="456" y="4653"/>
                </a:lnTo>
                <a:lnTo>
                  <a:pt x="422" y="4607"/>
                </a:lnTo>
                <a:lnTo>
                  <a:pt x="376" y="4573"/>
                </a:lnTo>
                <a:lnTo>
                  <a:pt x="319" y="4550"/>
                </a:lnTo>
                <a:lnTo>
                  <a:pt x="251" y="4539"/>
                </a:lnTo>
                <a:lnTo>
                  <a:pt x="205" y="4550"/>
                </a:lnTo>
                <a:lnTo>
                  <a:pt x="160" y="4562"/>
                </a:lnTo>
                <a:lnTo>
                  <a:pt x="114" y="4584"/>
                </a:lnTo>
                <a:lnTo>
                  <a:pt x="80" y="4618"/>
                </a:lnTo>
                <a:lnTo>
                  <a:pt x="46" y="4653"/>
                </a:lnTo>
                <a:lnTo>
                  <a:pt x="23" y="4698"/>
                </a:lnTo>
                <a:lnTo>
                  <a:pt x="12" y="4744"/>
                </a:lnTo>
                <a:lnTo>
                  <a:pt x="1" y="4789"/>
                </a:lnTo>
                <a:lnTo>
                  <a:pt x="12" y="4846"/>
                </a:lnTo>
                <a:lnTo>
                  <a:pt x="23" y="4891"/>
                </a:lnTo>
                <a:lnTo>
                  <a:pt x="46" y="4926"/>
                </a:lnTo>
                <a:lnTo>
                  <a:pt x="69" y="4960"/>
                </a:lnTo>
                <a:lnTo>
                  <a:pt x="103" y="4994"/>
                </a:lnTo>
                <a:lnTo>
                  <a:pt x="149" y="5017"/>
                </a:lnTo>
                <a:lnTo>
                  <a:pt x="183" y="5039"/>
                </a:lnTo>
                <a:lnTo>
                  <a:pt x="240" y="5039"/>
                </a:lnTo>
                <a:lnTo>
                  <a:pt x="240" y="7360"/>
                </a:lnTo>
                <a:lnTo>
                  <a:pt x="171" y="7383"/>
                </a:lnTo>
                <a:lnTo>
                  <a:pt x="114" y="7417"/>
                </a:lnTo>
                <a:lnTo>
                  <a:pt x="69" y="7474"/>
                </a:lnTo>
                <a:lnTo>
                  <a:pt x="69" y="7508"/>
                </a:lnTo>
                <a:lnTo>
                  <a:pt x="58" y="7553"/>
                </a:lnTo>
                <a:lnTo>
                  <a:pt x="69" y="7587"/>
                </a:lnTo>
                <a:lnTo>
                  <a:pt x="80" y="7622"/>
                </a:lnTo>
                <a:lnTo>
                  <a:pt x="92" y="7656"/>
                </a:lnTo>
                <a:lnTo>
                  <a:pt x="114" y="7690"/>
                </a:lnTo>
                <a:lnTo>
                  <a:pt x="149" y="7713"/>
                </a:lnTo>
                <a:lnTo>
                  <a:pt x="183" y="7724"/>
                </a:lnTo>
                <a:lnTo>
                  <a:pt x="217" y="7735"/>
                </a:lnTo>
                <a:lnTo>
                  <a:pt x="251" y="7747"/>
                </a:lnTo>
                <a:lnTo>
                  <a:pt x="308" y="7735"/>
                </a:lnTo>
                <a:lnTo>
                  <a:pt x="353" y="7713"/>
                </a:lnTo>
                <a:lnTo>
                  <a:pt x="387" y="7690"/>
                </a:lnTo>
                <a:lnTo>
                  <a:pt x="422" y="7656"/>
                </a:lnTo>
                <a:lnTo>
                  <a:pt x="2435" y="8816"/>
                </a:lnTo>
                <a:lnTo>
                  <a:pt x="2424" y="8850"/>
                </a:lnTo>
                <a:lnTo>
                  <a:pt x="2412" y="8896"/>
                </a:lnTo>
                <a:lnTo>
                  <a:pt x="2424" y="8941"/>
                </a:lnTo>
                <a:lnTo>
                  <a:pt x="2435" y="8975"/>
                </a:lnTo>
                <a:lnTo>
                  <a:pt x="2446" y="9021"/>
                </a:lnTo>
                <a:lnTo>
                  <a:pt x="2481" y="9043"/>
                </a:lnTo>
                <a:lnTo>
                  <a:pt x="2503" y="9078"/>
                </a:lnTo>
                <a:lnTo>
                  <a:pt x="2537" y="9089"/>
                </a:lnTo>
                <a:lnTo>
                  <a:pt x="2583" y="9100"/>
                </a:lnTo>
                <a:lnTo>
                  <a:pt x="2628" y="9112"/>
                </a:lnTo>
                <a:lnTo>
                  <a:pt x="2663" y="9100"/>
                </a:lnTo>
                <a:lnTo>
                  <a:pt x="2708" y="9089"/>
                </a:lnTo>
                <a:lnTo>
                  <a:pt x="2742" y="9078"/>
                </a:lnTo>
                <a:lnTo>
                  <a:pt x="2776" y="9043"/>
                </a:lnTo>
                <a:lnTo>
                  <a:pt x="2799" y="9021"/>
                </a:lnTo>
                <a:lnTo>
                  <a:pt x="2822" y="8975"/>
                </a:lnTo>
                <a:lnTo>
                  <a:pt x="2833" y="8941"/>
                </a:lnTo>
                <a:lnTo>
                  <a:pt x="2833" y="8896"/>
                </a:lnTo>
                <a:lnTo>
                  <a:pt x="2833" y="8861"/>
                </a:lnTo>
                <a:lnTo>
                  <a:pt x="2822" y="8816"/>
                </a:lnTo>
                <a:lnTo>
                  <a:pt x="4847" y="7644"/>
                </a:lnTo>
                <a:lnTo>
                  <a:pt x="4869" y="7678"/>
                </a:lnTo>
                <a:lnTo>
                  <a:pt x="4915" y="7701"/>
                </a:lnTo>
                <a:lnTo>
                  <a:pt x="4949" y="7724"/>
                </a:lnTo>
                <a:lnTo>
                  <a:pt x="5029" y="7724"/>
                </a:lnTo>
                <a:lnTo>
                  <a:pt x="5063" y="7713"/>
                </a:lnTo>
                <a:lnTo>
                  <a:pt x="5120" y="7678"/>
                </a:lnTo>
                <a:lnTo>
                  <a:pt x="5154" y="7622"/>
                </a:lnTo>
                <a:lnTo>
                  <a:pt x="5165" y="7587"/>
                </a:lnTo>
                <a:lnTo>
                  <a:pt x="5165" y="7553"/>
                </a:lnTo>
                <a:lnTo>
                  <a:pt x="5154" y="7485"/>
                </a:lnTo>
                <a:lnTo>
                  <a:pt x="5131" y="7439"/>
                </a:lnTo>
                <a:lnTo>
                  <a:pt x="5074" y="7394"/>
                </a:lnTo>
                <a:lnTo>
                  <a:pt x="5017" y="7383"/>
                </a:lnTo>
                <a:lnTo>
                  <a:pt x="5017" y="5005"/>
                </a:lnTo>
                <a:lnTo>
                  <a:pt x="5063" y="4994"/>
                </a:lnTo>
                <a:lnTo>
                  <a:pt x="5097" y="4982"/>
                </a:lnTo>
                <a:lnTo>
                  <a:pt x="5154" y="4937"/>
                </a:lnTo>
                <a:lnTo>
                  <a:pt x="5177" y="4903"/>
                </a:lnTo>
                <a:lnTo>
                  <a:pt x="5199" y="4869"/>
                </a:lnTo>
                <a:lnTo>
                  <a:pt x="5199" y="4835"/>
                </a:lnTo>
                <a:lnTo>
                  <a:pt x="5211" y="4789"/>
                </a:lnTo>
                <a:lnTo>
                  <a:pt x="5199" y="4755"/>
                </a:lnTo>
                <a:lnTo>
                  <a:pt x="5188" y="4709"/>
                </a:lnTo>
                <a:lnTo>
                  <a:pt x="7167" y="3572"/>
                </a:lnTo>
                <a:lnTo>
                  <a:pt x="7201" y="3617"/>
                </a:lnTo>
                <a:lnTo>
                  <a:pt x="7247" y="3651"/>
                </a:lnTo>
                <a:lnTo>
                  <a:pt x="7304" y="3674"/>
                </a:lnTo>
                <a:lnTo>
                  <a:pt x="7361" y="3686"/>
                </a:lnTo>
                <a:lnTo>
                  <a:pt x="7429" y="3674"/>
                </a:lnTo>
                <a:lnTo>
                  <a:pt x="7486" y="3651"/>
                </a:lnTo>
                <a:lnTo>
                  <a:pt x="7531" y="3617"/>
                </a:lnTo>
                <a:lnTo>
                  <a:pt x="7565" y="3572"/>
                </a:lnTo>
                <a:lnTo>
                  <a:pt x="9522" y="4698"/>
                </a:lnTo>
                <a:lnTo>
                  <a:pt x="9522" y="4641"/>
                </a:lnTo>
                <a:lnTo>
                  <a:pt x="7588" y="3526"/>
                </a:lnTo>
                <a:lnTo>
                  <a:pt x="7599" y="3481"/>
                </a:lnTo>
                <a:lnTo>
                  <a:pt x="7599" y="3447"/>
                </a:lnTo>
                <a:lnTo>
                  <a:pt x="7599" y="3401"/>
                </a:lnTo>
                <a:lnTo>
                  <a:pt x="7588" y="3356"/>
                </a:lnTo>
                <a:lnTo>
                  <a:pt x="7565" y="3322"/>
                </a:lnTo>
                <a:lnTo>
                  <a:pt x="7543" y="3287"/>
                </a:lnTo>
                <a:lnTo>
                  <a:pt x="7508" y="3265"/>
                </a:lnTo>
                <a:lnTo>
                  <a:pt x="7474" y="3242"/>
                </a:lnTo>
                <a:lnTo>
                  <a:pt x="7440" y="3219"/>
                </a:lnTo>
                <a:lnTo>
                  <a:pt x="7395" y="3208"/>
                </a:lnTo>
                <a:lnTo>
                  <a:pt x="7395" y="921"/>
                </a:lnTo>
                <a:lnTo>
                  <a:pt x="7440" y="910"/>
                </a:lnTo>
                <a:lnTo>
                  <a:pt x="7474" y="899"/>
                </a:lnTo>
                <a:lnTo>
                  <a:pt x="7508" y="876"/>
                </a:lnTo>
                <a:lnTo>
                  <a:pt x="7543" y="842"/>
                </a:lnTo>
                <a:lnTo>
                  <a:pt x="7565" y="808"/>
                </a:lnTo>
                <a:lnTo>
                  <a:pt x="7588" y="774"/>
                </a:lnTo>
                <a:lnTo>
                  <a:pt x="7599" y="728"/>
                </a:lnTo>
                <a:lnTo>
                  <a:pt x="7599" y="683"/>
                </a:lnTo>
                <a:lnTo>
                  <a:pt x="7599" y="637"/>
                </a:lnTo>
                <a:lnTo>
                  <a:pt x="7577" y="592"/>
                </a:lnTo>
                <a:lnTo>
                  <a:pt x="8612" y="0"/>
                </a:lnTo>
                <a:lnTo>
                  <a:pt x="8521" y="0"/>
                </a:lnTo>
                <a:lnTo>
                  <a:pt x="7554" y="557"/>
                </a:lnTo>
                <a:lnTo>
                  <a:pt x="7520" y="512"/>
                </a:lnTo>
                <a:lnTo>
                  <a:pt x="7474" y="478"/>
                </a:lnTo>
                <a:lnTo>
                  <a:pt x="7417" y="455"/>
                </a:lnTo>
                <a:lnTo>
                  <a:pt x="7304" y="455"/>
                </a:lnTo>
                <a:lnTo>
                  <a:pt x="7258" y="478"/>
                </a:lnTo>
                <a:lnTo>
                  <a:pt x="7213" y="512"/>
                </a:lnTo>
                <a:lnTo>
                  <a:pt x="7179" y="546"/>
                </a:lnTo>
                <a:lnTo>
                  <a:pt x="6223" y="0"/>
                </a:lnTo>
                <a:lnTo>
                  <a:pt x="6132" y="0"/>
                </a:lnTo>
                <a:lnTo>
                  <a:pt x="7144" y="592"/>
                </a:lnTo>
                <a:lnTo>
                  <a:pt x="7133" y="637"/>
                </a:lnTo>
                <a:lnTo>
                  <a:pt x="7122" y="683"/>
                </a:lnTo>
                <a:lnTo>
                  <a:pt x="7133" y="739"/>
                </a:lnTo>
                <a:lnTo>
                  <a:pt x="7144" y="774"/>
                </a:lnTo>
                <a:lnTo>
                  <a:pt x="7167" y="819"/>
                </a:lnTo>
                <a:lnTo>
                  <a:pt x="7190" y="853"/>
                </a:lnTo>
                <a:lnTo>
                  <a:pt x="7224" y="876"/>
                </a:lnTo>
                <a:lnTo>
                  <a:pt x="7258" y="899"/>
                </a:lnTo>
                <a:lnTo>
                  <a:pt x="7304" y="921"/>
                </a:lnTo>
                <a:lnTo>
                  <a:pt x="7349" y="921"/>
                </a:lnTo>
                <a:lnTo>
                  <a:pt x="7349" y="3208"/>
                </a:lnTo>
                <a:lnTo>
                  <a:pt x="7304" y="3219"/>
                </a:lnTo>
                <a:lnTo>
                  <a:pt x="7258" y="3231"/>
                </a:lnTo>
                <a:lnTo>
                  <a:pt x="7224" y="3253"/>
                </a:lnTo>
                <a:lnTo>
                  <a:pt x="7190" y="3287"/>
                </a:lnTo>
                <a:lnTo>
                  <a:pt x="7167" y="3322"/>
                </a:lnTo>
                <a:lnTo>
                  <a:pt x="7144" y="3356"/>
                </a:lnTo>
                <a:lnTo>
                  <a:pt x="7133" y="3401"/>
                </a:lnTo>
                <a:lnTo>
                  <a:pt x="7122" y="3447"/>
                </a:lnTo>
                <a:lnTo>
                  <a:pt x="7133" y="3492"/>
                </a:lnTo>
                <a:lnTo>
                  <a:pt x="7144" y="3526"/>
                </a:lnTo>
                <a:lnTo>
                  <a:pt x="5165" y="4664"/>
                </a:lnTo>
                <a:lnTo>
                  <a:pt x="5131" y="4630"/>
                </a:lnTo>
                <a:lnTo>
                  <a:pt x="5097" y="4607"/>
                </a:lnTo>
                <a:lnTo>
                  <a:pt x="5051" y="4584"/>
                </a:lnTo>
                <a:lnTo>
                  <a:pt x="4995" y="4573"/>
                </a:lnTo>
                <a:lnTo>
                  <a:pt x="4938" y="4584"/>
                </a:lnTo>
                <a:lnTo>
                  <a:pt x="4892" y="4607"/>
                </a:lnTo>
                <a:lnTo>
                  <a:pt x="4858" y="4630"/>
                </a:lnTo>
                <a:lnTo>
                  <a:pt x="4824" y="4664"/>
                </a:lnTo>
                <a:lnTo>
                  <a:pt x="2845" y="3526"/>
                </a:lnTo>
                <a:lnTo>
                  <a:pt x="2856" y="3492"/>
                </a:lnTo>
                <a:lnTo>
                  <a:pt x="2867" y="3447"/>
                </a:lnTo>
                <a:lnTo>
                  <a:pt x="2856" y="3401"/>
                </a:lnTo>
                <a:lnTo>
                  <a:pt x="2845" y="3356"/>
                </a:lnTo>
                <a:lnTo>
                  <a:pt x="2833" y="3322"/>
                </a:lnTo>
                <a:lnTo>
                  <a:pt x="2799" y="3287"/>
                </a:lnTo>
                <a:lnTo>
                  <a:pt x="2776" y="3253"/>
                </a:lnTo>
                <a:lnTo>
                  <a:pt x="2731" y="3231"/>
                </a:lnTo>
                <a:lnTo>
                  <a:pt x="2697" y="3219"/>
                </a:lnTo>
                <a:lnTo>
                  <a:pt x="2651" y="3208"/>
                </a:lnTo>
                <a:lnTo>
                  <a:pt x="2651" y="910"/>
                </a:lnTo>
                <a:lnTo>
                  <a:pt x="2697" y="899"/>
                </a:lnTo>
                <a:lnTo>
                  <a:pt x="2731" y="887"/>
                </a:lnTo>
                <a:lnTo>
                  <a:pt x="2765" y="865"/>
                </a:lnTo>
                <a:lnTo>
                  <a:pt x="2788" y="842"/>
                </a:lnTo>
                <a:lnTo>
                  <a:pt x="2810" y="808"/>
                </a:lnTo>
                <a:lnTo>
                  <a:pt x="2833" y="774"/>
                </a:lnTo>
                <a:lnTo>
                  <a:pt x="2845" y="728"/>
                </a:lnTo>
                <a:lnTo>
                  <a:pt x="2845" y="683"/>
                </a:lnTo>
                <a:lnTo>
                  <a:pt x="2845" y="637"/>
                </a:lnTo>
                <a:lnTo>
                  <a:pt x="2833" y="603"/>
                </a:lnTo>
                <a:lnTo>
                  <a:pt x="3868"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9142791" y="2500263"/>
            <a:ext cx="1256" cy="16746"/>
          </a:xfrm>
          <a:custGeom>
            <a:avLst/>
            <a:gdLst/>
            <a:ahLst/>
            <a:cxnLst/>
            <a:rect l="l" t="t" r="r" b="b"/>
            <a:pathLst>
              <a:path w="12" h="160" extrusionOk="0">
                <a:moveTo>
                  <a:pt x="12" y="0"/>
                </a:moveTo>
                <a:lnTo>
                  <a:pt x="1" y="46"/>
                </a:lnTo>
                <a:lnTo>
                  <a:pt x="1" y="80"/>
                </a:lnTo>
                <a:lnTo>
                  <a:pt x="1" y="125"/>
                </a:lnTo>
                <a:lnTo>
                  <a:pt x="12" y="160"/>
                </a:lnTo>
                <a:lnTo>
                  <a:pt x="12" y="0"/>
                </a:lnTo>
                <a:close/>
              </a:path>
            </a:pathLst>
          </a:cu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8502234" y="2722888"/>
            <a:ext cx="641806" cy="1045499"/>
          </a:xfrm>
          <a:custGeom>
            <a:avLst/>
            <a:gdLst/>
            <a:ahLst/>
            <a:cxnLst/>
            <a:rect l="l" t="t" r="r" b="b"/>
            <a:pathLst>
              <a:path w="6132" h="9989" extrusionOk="0">
                <a:moveTo>
                  <a:pt x="2765" y="4437"/>
                </a:moveTo>
                <a:lnTo>
                  <a:pt x="4824" y="5620"/>
                </a:lnTo>
                <a:lnTo>
                  <a:pt x="4812" y="5688"/>
                </a:lnTo>
                <a:lnTo>
                  <a:pt x="4824" y="5745"/>
                </a:lnTo>
                <a:lnTo>
                  <a:pt x="4846" y="5802"/>
                </a:lnTo>
                <a:lnTo>
                  <a:pt x="4903" y="5836"/>
                </a:lnTo>
                <a:lnTo>
                  <a:pt x="4960" y="5859"/>
                </a:lnTo>
                <a:lnTo>
                  <a:pt x="4960" y="8202"/>
                </a:lnTo>
                <a:lnTo>
                  <a:pt x="4915" y="8214"/>
                </a:lnTo>
                <a:lnTo>
                  <a:pt x="4869" y="8225"/>
                </a:lnTo>
                <a:lnTo>
                  <a:pt x="4835" y="8248"/>
                </a:lnTo>
                <a:lnTo>
                  <a:pt x="4801" y="8282"/>
                </a:lnTo>
                <a:lnTo>
                  <a:pt x="4778" y="8316"/>
                </a:lnTo>
                <a:lnTo>
                  <a:pt x="4755" y="8350"/>
                </a:lnTo>
                <a:lnTo>
                  <a:pt x="4744" y="8396"/>
                </a:lnTo>
                <a:lnTo>
                  <a:pt x="4744" y="8441"/>
                </a:lnTo>
                <a:lnTo>
                  <a:pt x="4744" y="8487"/>
                </a:lnTo>
                <a:lnTo>
                  <a:pt x="4755" y="8532"/>
                </a:lnTo>
                <a:lnTo>
                  <a:pt x="2776" y="9681"/>
                </a:lnTo>
                <a:lnTo>
                  <a:pt x="2742" y="9647"/>
                </a:lnTo>
                <a:lnTo>
                  <a:pt x="2708" y="9613"/>
                </a:lnTo>
                <a:lnTo>
                  <a:pt x="2662" y="9601"/>
                </a:lnTo>
                <a:lnTo>
                  <a:pt x="2606" y="9590"/>
                </a:lnTo>
                <a:lnTo>
                  <a:pt x="2560" y="9601"/>
                </a:lnTo>
                <a:lnTo>
                  <a:pt x="2515" y="9613"/>
                </a:lnTo>
                <a:lnTo>
                  <a:pt x="2480" y="9635"/>
                </a:lnTo>
                <a:lnTo>
                  <a:pt x="2446" y="9670"/>
                </a:lnTo>
                <a:lnTo>
                  <a:pt x="399" y="8498"/>
                </a:lnTo>
                <a:lnTo>
                  <a:pt x="410" y="8441"/>
                </a:lnTo>
                <a:lnTo>
                  <a:pt x="399" y="8384"/>
                </a:lnTo>
                <a:lnTo>
                  <a:pt x="376" y="8327"/>
                </a:lnTo>
                <a:lnTo>
                  <a:pt x="319" y="8293"/>
                </a:lnTo>
                <a:lnTo>
                  <a:pt x="262" y="8270"/>
                </a:lnTo>
                <a:lnTo>
                  <a:pt x="262" y="5927"/>
                </a:lnTo>
                <a:lnTo>
                  <a:pt x="308" y="5916"/>
                </a:lnTo>
                <a:lnTo>
                  <a:pt x="353" y="5893"/>
                </a:lnTo>
                <a:lnTo>
                  <a:pt x="387" y="5870"/>
                </a:lnTo>
                <a:lnTo>
                  <a:pt x="421" y="5847"/>
                </a:lnTo>
                <a:lnTo>
                  <a:pt x="444" y="5813"/>
                </a:lnTo>
                <a:lnTo>
                  <a:pt x="467" y="5768"/>
                </a:lnTo>
                <a:lnTo>
                  <a:pt x="478" y="5734"/>
                </a:lnTo>
                <a:lnTo>
                  <a:pt x="478" y="5688"/>
                </a:lnTo>
                <a:lnTo>
                  <a:pt x="478" y="5631"/>
                </a:lnTo>
                <a:lnTo>
                  <a:pt x="467" y="5586"/>
                </a:lnTo>
                <a:lnTo>
                  <a:pt x="2458" y="4437"/>
                </a:lnTo>
                <a:lnTo>
                  <a:pt x="2480" y="4471"/>
                </a:lnTo>
                <a:lnTo>
                  <a:pt x="2526" y="4494"/>
                </a:lnTo>
                <a:lnTo>
                  <a:pt x="2560" y="4517"/>
                </a:lnTo>
                <a:lnTo>
                  <a:pt x="2651" y="4517"/>
                </a:lnTo>
                <a:lnTo>
                  <a:pt x="2697" y="4494"/>
                </a:lnTo>
                <a:lnTo>
                  <a:pt x="2731" y="4471"/>
                </a:lnTo>
                <a:lnTo>
                  <a:pt x="2765" y="4437"/>
                </a:lnTo>
                <a:close/>
                <a:moveTo>
                  <a:pt x="4983" y="0"/>
                </a:moveTo>
                <a:lnTo>
                  <a:pt x="4938" y="12"/>
                </a:lnTo>
                <a:lnTo>
                  <a:pt x="4892" y="23"/>
                </a:lnTo>
                <a:lnTo>
                  <a:pt x="4846" y="46"/>
                </a:lnTo>
                <a:lnTo>
                  <a:pt x="4812" y="69"/>
                </a:lnTo>
                <a:lnTo>
                  <a:pt x="4790" y="103"/>
                </a:lnTo>
                <a:lnTo>
                  <a:pt x="4767" y="137"/>
                </a:lnTo>
                <a:lnTo>
                  <a:pt x="4755" y="182"/>
                </a:lnTo>
                <a:lnTo>
                  <a:pt x="4755" y="228"/>
                </a:lnTo>
                <a:lnTo>
                  <a:pt x="4755" y="273"/>
                </a:lnTo>
                <a:lnTo>
                  <a:pt x="4767" y="319"/>
                </a:lnTo>
                <a:lnTo>
                  <a:pt x="2742" y="1479"/>
                </a:lnTo>
                <a:lnTo>
                  <a:pt x="2719" y="1457"/>
                </a:lnTo>
                <a:lnTo>
                  <a:pt x="2685" y="1434"/>
                </a:lnTo>
                <a:lnTo>
                  <a:pt x="2651" y="1422"/>
                </a:lnTo>
                <a:lnTo>
                  <a:pt x="2606" y="1411"/>
                </a:lnTo>
                <a:lnTo>
                  <a:pt x="2549" y="1422"/>
                </a:lnTo>
                <a:lnTo>
                  <a:pt x="2492" y="1457"/>
                </a:lnTo>
                <a:lnTo>
                  <a:pt x="2458" y="1513"/>
                </a:lnTo>
                <a:lnTo>
                  <a:pt x="2446" y="1582"/>
                </a:lnTo>
                <a:lnTo>
                  <a:pt x="2458" y="1639"/>
                </a:lnTo>
                <a:lnTo>
                  <a:pt x="2480" y="1695"/>
                </a:lnTo>
                <a:lnTo>
                  <a:pt x="2537" y="1730"/>
                </a:lnTo>
                <a:lnTo>
                  <a:pt x="2594" y="1741"/>
                </a:lnTo>
                <a:lnTo>
                  <a:pt x="2594" y="4153"/>
                </a:lnTo>
                <a:lnTo>
                  <a:pt x="2526" y="4175"/>
                </a:lnTo>
                <a:lnTo>
                  <a:pt x="2469" y="4209"/>
                </a:lnTo>
                <a:lnTo>
                  <a:pt x="2435" y="4266"/>
                </a:lnTo>
                <a:lnTo>
                  <a:pt x="2424" y="4335"/>
                </a:lnTo>
                <a:lnTo>
                  <a:pt x="2435" y="4403"/>
                </a:lnTo>
                <a:lnTo>
                  <a:pt x="444" y="5552"/>
                </a:lnTo>
                <a:lnTo>
                  <a:pt x="399" y="5506"/>
                </a:lnTo>
                <a:lnTo>
                  <a:pt x="353" y="5472"/>
                </a:lnTo>
                <a:lnTo>
                  <a:pt x="296" y="5449"/>
                </a:lnTo>
                <a:lnTo>
                  <a:pt x="239" y="5438"/>
                </a:lnTo>
                <a:lnTo>
                  <a:pt x="194" y="5449"/>
                </a:lnTo>
                <a:lnTo>
                  <a:pt x="148" y="5461"/>
                </a:lnTo>
                <a:lnTo>
                  <a:pt x="103" y="5483"/>
                </a:lnTo>
                <a:lnTo>
                  <a:pt x="69" y="5506"/>
                </a:lnTo>
                <a:lnTo>
                  <a:pt x="35" y="5552"/>
                </a:lnTo>
                <a:lnTo>
                  <a:pt x="12" y="5586"/>
                </a:lnTo>
                <a:lnTo>
                  <a:pt x="1" y="5631"/>
                </a:lnTo>
                <a:lnTo>
                  <a:pt x="1" y="5688"/>
                </a:lnTo>
                <a:lnTo>
                  <a:pt x="1" y="5734"/>
                </a:lnTo>
                <a:lnTo>
                  <a:pt x="12" y="5768"/>
                </a:lnTo>
                <a:lnTo>
                  <a:pt x="35" y="5813"/>
                </a:lnTo>
                <a:lnTo>
                  <a:pt x="57" y="5847"/>
                </a:lnTo>
                <a:lnTo>
                  <a:pt x="92" y="5882"/>
                </a:lnTo>
                <a:lnTo>
                  <a:pt x="137" y="5904"/>
                </a:lnTo>
                <a:lnTo>
                  <a:pt x="171" y="5916"/>
                </a:lnTo>
                <a:lnTo>
                  <a:pt x="217" y="5927"/>
                </a:lnTo>
                <a:lnTo>
                  <a:pt x="217" y="8270"/>
                </a:lnTo>
                <a:lnTo>
                  <a:pt x="160" y="8282"/>
                </a:lnTo>
                <a:lnTo>
                  <a:pt x="114" y="8327"/>
                </a:lnTo>
                <a:lnTo>
                  <a:pt x="80" y="8373"/>
                </a:lnTo>
                <a:lnTo>
                  <a:pt x="69" y="8441"/>
                </a:lnTo>
                <a:lnTo>
                  <a:pt x="69" y="8475"/>
                </a:lnTo>
                <a:lnTo>
                  <a:pt x="80" y="8509"/>
                </a:lnTo>
                <a:lnTo>
                  <a:pt x="114" y="8566"/>
                </a:lnTo>
                <a:lnTo>
                  <a:pt x="171" y="8600"/>
                </a:lnTo>
                <a:lnTo>
                  <a:pt x="205" y="8612"/>
                </a:lnTo>
                <a:lnTo>
                  <a:pt x="285" y="8612"/>
                </a:lnTo>
                <a:lnTo>
                  <a:pt x="319" y="8589"/>
                </a:lnTo>
                <a:lnTo>
                  <a:pt x="353" y="8566"/>
                </a:lnTo>
                <a:lnTo>
                  <a:pt x="387" y="8532"/>
                </a:lnTo>
                <a:lnTo>
                  <a:pt x="2424" y="9715"/>
                </a:lnTo>
                <a:lnTo>
                  <a:pt x="2412" y="9749"/>
                </a:lnTo>
                <a:lnTo>
                  <a:pt x="2412" y="9795"/>
                </a:lnTo>
                <a:lnTo>
                  <a:pt x="2412" y="9829"/>
                </a:lnTo>
                <a:lnTo>
                  <a:pt x="2424" y="9863"/>
                </a:lnTo>
                <a:lnTo>
                  <a:pt x="2446" y="9897"/>
                </a:lnTo>
                <a:lnTo>
                  <a:pt x="2469" y="9931"/>
                </a:lnTo>
                <a:lnTo>
                  <a:pt x="2503" y="9954"/>
                </a:lnTo>
                <a:lnTo>
                  <a:pt x="2526" y="9977"/>
                </a:lnTo>
                <a:lnTo>
                  <a:pt x="2571" y="9988"/>
                </a:lnTo>
                <a:lnTo>
                  <a:pt x="2651" y="9988"/>
                </a:lnTo>
                <a:lnTo>
                  <a:pt x="2685" y="9977"/>
                </a:lnTo>
                <a:lnTo>
                  <a:pt x="2719" y="9954"/>
                </a:lnTo>
                <a:lnTo>
                  <a:pt x="2753" y="9931"/>
                </a:lnTo>
                <a:lnTo>
                  <a:pt x="2776" y="9897"/>
                </a:lnTo>
                <a:lnTo>
                  <a:pt x="2788" y="9863"/>
                </a:lnTo>
                <a:lnTo>
                  <a:pt x="2799" y="9829"/>
                </a:lnTo>
                <a:lnTo>
                  <a:pt x="2810" y="9795"/>
                </a:lnTo>
                <a:lnTo>
                  <a:pt x="2799" y="9749"/>
                </a:lnTo>
                <a:lnTo>
                  <a:pt x="2788" y="9715"/>
                </a:lnTo>
                <a:lnTo>
                  <a:pt x="4778" y="8578"/>
                </a:lnTo>
                <a:lnTo>
                  <a:pt x="4812" y="8612"/>
                </a:lnTo>
                <a:lnTo>
                  <a:pt x="4869" y="8646"/>
                </a:lnTo>
                <a:lnTo>
                  <a:pt x="4915" y="8669"/>
                </a:lnTo>
                <a:lnTo>
                  <a:pt x="4983" y="8680"/>
                </a:lnTo>
                <a:lnTo>
                  <a:pt x="5040" y="8669"/>
                </a:lnTo>
                <a:lnTo>
                  <a:pt x="5097" y="8646"/>
                </a:lnTo>
                <a:lnTo>
                  <a:pt x="5142" y="8612"/>
                </a:lnTo>
                <a:lnTo>
                  <a:pt x="5176" y="8566"/>
                </a:lnTo>
                <a:lnTo>
                  <a:pt x="6132" y="9112"/>
                </a:lnTo>
                <a:lnTo>
                  <a:pt x="6132" y="9067"/>
                </a:lnTo>
                <a:lnTo>
                  <a:pt x="5199" y="8532"/>
                </a:lnTo>
                <a:lnTo>
                  <a:pt x="5211" y="8487"/>
                </a:lnTo>
                <a:lnTo>
                  <a:pt x="5222" y="8441"/>
                </a:lnTo>
                <a:lnTo>
                  <a:pt x="5211" y="8396"/>
                </a:lnTo>
                <a:lnTo>
                  <a:pt x="5199" y="8350"/>
                </a:lnTo>
                <a:lnTo>
                  <a:pt x="5188" y="8316"/>
                </a:lnTo>
                <a:lnTo>
                  <a:pt x="5154" y="8282"/>
                </a:lnTo>
                <a:lnTo>
                  <a:pt x="5131" y="8248"/>
                </a:lnTo>
                <a:lnTo>
                  <a:pt x="5085" y="8225"/>
                </a:lnTo>
                <a:lnTo>
                  <a:pt x="5051" y="8214"/>
                </a:lnTo>
                <a:lnTo>
                  <a:pt x="5006" y="8202"/>
                </a:lnTo>
                <a:lnTo>
                  <a:pt x="5006" y="5847"/>
                </a:lnTo>
                <a:lnTo>
                  <a:pt x="5063" y="5836"/>
                </a:lnTo>
                <a:lnTo>
                  <a:pt x="5108" y="5791"/>
                </a:lnTo>
                <a:lnTo>
                  <a:pt x="5142" y="5745"/>
                </a:lnTo>
                <a:lnTo>
                  <a:pt x="5154" y="5688"/>
                </a:lnTo>
                <a:lnTo>
                  <a:pt x="5142" y="5631"/>
                </a:lnTo>
                <a:lnTo>
                  <a:pt x="6132" y="5051"/>
                </a:lnTo>
                <a:lnTo>
                  <a:pt x="6132" y="5006"/>
                </a:lnTo>
                <a:lnTo>
                  <a:pt x="5120" y="5586"/>
                </a:lnTo>
                <a:lnTo>
                  <a:pt x="5097" y="5552"/>
                </a:lnTo>
                <a:lnTo>
                  <a:pt x="5063" y="5529"/>
                </a:lnTo>
                <a:lnTo>
                  <a:pt x="5017" y="5518"/>
                </a:lnTo>
                <a:lnTo>
                  <a:pt x="4983" y="5506"/>
                </a:lnTo>
                <a:lnTo>
                  <a:pt x="4938" y="5518"/>
                </a:lnTo>
                <a:lnTo>
                  <a:pt x="4903" y="5529"/>
                </a:lnTo>
                <a:lnTo>
                  <a:pt x="4869" y="5552"/>
                </a:lnTo>
                <a:lnTo>
                  <a:pt x="4846" y="5586"/>
                </a:lnTo>
                <a:lnTo>
                  <a:pt x="2788" y="4391"/>
                </a:lnTo>
                <a:lnTo>
                  <a:pt x="2788" y="4335"/>
                </a:lnTo>
                <a:lnTo>
                  <a:pt x="2776" y="4266"/>
                </a:lnTo>
                <a:lnTo>
                  <a:pt x="2742" y="4221"/>
                </a:lnTo>
                <a:lnTo>
                  <a:pt x="2697" y="4175"/>
                </a:lnTo>
                <a:lnTo>
                  <a:pt x="2640" y="4153"/>
                </a:lnTo>
                <a:lnTo>
                  <a:pt x="2640" y="1741"/>
                </a:lnTo>
                <a:lnTo>
                  <a:pt x="2697" y="1718"/>
                </a:lnTo>
                <a:lnTo>
                  <a:pt x="2731" y="1684"/>
                </a:lnTo>
                <a:lnTo>
                  <a:pt x="2765" y="1639"/>
                </a:lnTo>
                <a:lnTo>
                  <a:pt x="2776" y="1582"/>
                </a:lnTo>
                <a:lnTo>
                  <a:pt x="2765" y="1525"/>
                </a:lnTo>
                <a:lnTo>
                  <a:pt x="4790" y="353"/>
                </a:lnTo>
                <a:lnTo>
                  <a:pt x="4824" y="399"/>
                </a:lnTo>
                <a:lnTo>
                  <a:pt x="4869" y="433"/>
                </a:lnTo>
                <a:lnTo>
                  <a:pt x="4926" y="456"/>
                </a:lnTo>
                <a:lnTo>
                  <a:pt x="5040" y="456"/>
                </a:lnTo>
                <a:lnTo>
                  <a:pt x="5085" y="433"/>
                </a:lnTo>
                <a:lnTo>
                  <a:pt x="5131" y="399"/>
                </a:lnTo>
                <a:lnTo>
                  <a:pt x="5176" y="353"/>
                </a:lnTo>
                <a:lnTo>
                  <a:pt x="6132" y="899"/>
                </a:lnTo>
                <a:lnTo>
                  <a:pt x="6132" y="854"/>
                </a:lnTo>
                <a:lnTo>
                  <a:pt x="5188" y="308"/>
                </a:lnTo>
                <a:lnTo>
                  <a:pt x="5199" y="273"/>
                </a:lnTo>
                <a:lnTo>
                  <a:pt x="5211" y="228"/>
                </a:lnTo>
                <a:lnTo>
                  <a:pt x="5199" y="182"/>
                </a:lnTo>
                <a:lnTo>
                  <a:pt x="5188" y="137"/>
                </a:lnTo>
                <a:lnTo>
                  <a:pt x="5165" y="103"/>
                </a:lnTo>
                <a:lnTo>
                  <a:pt x="5142" y="69"/>
                </a:lnTo>
                <a:lnTo>
                  <a:pt x="5108" y="46"/>
                </a:lnTo>
                <a:lnTo>
                  <a:pt x="5063" y="23"/>
                </a:lnTo>
                <a:lnTo>
                  <a:pt x="5029" y="12"/>
                </a:lnTo>
                <a:lnTo>
                  <a:pt x="4983"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3289759" y="0"/>
            <a:ext cx="5012512" cy="5143447"/>
          </a:xfrm>
          <a:custGeom>
            <a:avLst/>
            <a:gdLst/>
            <a:ahLst/>
            <a:cxnLst/>
            <a:rect l="l" t="t" r="r" b="b"/>
            <a:pathLst>
              <a:path w="47891" h="49142" extrusionOk="0">
                <a:moveTo>
                  <a:pt x="26493" y="1706"/>
                </a:moveTo>
                <a:lnTo>
                  <a:pt x="28518" y="2878"/>
                </a:lnTo>
                <a:lnTo>
                  <a:pt x="28507" y="2923"/>
                </a:lnTo>
                <a:lnTo>
                  <a:pt x="28507" y="2958"/>
                </a:lnTo>
                <a:lnTo>
                  <a:pt x="28507" y="3003"/>
                </a:lnTo>
                <a:lnTo>
                  <a:pt x="28518" y="3037"/>
                </a:lnTo>
                <a:lnTo>
                  <a:pt x="28552" y="3105"/>
                </a:lnTo>
                <a:lnTo>
                  <a:pt x="28621" y="3151"/>
                </a:lnTo>
                <a:lnTo>
                  <a:pt x="28655" y="3162"/>
                </a:lnTo>
                <a:lnTo>
                  <a:pt x="28689" y="3162"/>
                </a:lnTo>
                <a:lnTo>
                  <a:pt x="28689" y="5506"/>
                </a:lnTo>
                <a:lnTo>
                  <a:pt x="28643" y="5506"/>
                </a:lnTo>
                <a:lnTo>
                  <a:pt x="28609" y="5528"/>
                </a:lnTo>
                <a:lnTo>
                  <a:pt x="28575" y="5540"/>
                </a:lnTo>
                <a:lnTo>
                  <a:pt x="28541" y="5574"/>
                </a:lnTo>
                <a:lnTo>
                  <a:pt x="28518" y="5608"/>
                </a:lnTo>
                <a:lnTo>
                  <a:pt x="28507" y="5642"/>
                </a:lnTo>
                <a:lnTo>
                  <a:pt x="28495" y="5676"/>
                </a:lnTo>
                <a:lnTo>
                  <a:pt x="28484" y="5722"/>
                </a:lnTo>
                <a:lnTo>
                  <a:pt x="28495" y="5756"/>
                </a:lnTo>
                <a:lnTo>
                  <a:pt x="28507" y="5790"/>
                </a:lnTo>
                <a:lnTo>
                  <a:pt x="26539" y="6928"/>
                </a:lnTo>
                <a:lnTo>
                  <a:pt x="26493" y="6882"/>
                </a:lnTo>
                <a:lnTo>
                  <a:pt x="26448" y="6859"/>
                </a:lnTo>
                <a:lnTo>
                  <a:pt x="26402" y="6837"/>
                </a:lnTo>
                <a:lnTo>
                  <a:pt x="26334" y="6825"/>
                </a:lnTo>
                <a:lnTo>
                  <a:pt x="26277" y="6837"/>
                </a:lnTo>
                <a:lnTo>
                  <a:pt x="26232" y="6859"/>
                </a:lnTo>
                <a:lnTo>
                  <a:pt x="26175" y="6882"/>
                </a:lnTo>
                <a:lnTo>
                  <a:pt x="26141" y="6928"/>
                </a:lnTo>
                <a:lnTo>
                  <a:pt x="24139" y="5767"/>
                </a:lnTo>
                <a:lnTo>
                  <a:pt x="24150" y="5722"/>
                </a:lnTo>
                <a:lnTo>
                  <a:pt x="24139" y="5654"/>
                </a:lnTo>
                <a:lnTo>
                  <a:pt x="24105" y="5597"/>
                </a:lnTo>
                <a:lnTo>
                  <a:pt x="24059" y="5563"/>
                </a:lnTo>
                <a:lnTo>
                  <a:pt x="23991" y="5540"/>
                </a:lnTo>
                <a:lnTo>
                  <a:pt x="23991" y="3162"/>
                </a:lnTo>
                <a:lnTo>
                  <a:pt x="24059" y="3140"/>
                </a:lnTo>
                <a:lnTo>
                  <a:pt x="24116" y="3094"/>
                </a:lnTo>
                <a:lnTo>
                  <a:pt x="24150" y="3037"/>
                </a:lnTo>
                <a:lnTo>
                  <a:pt x="24161" y="2958"/>
                </a:lnTo>
                <a:lnTo>
                  <a:pt x="24161" y="2923"/>
                </a:lnTo>
                <a:lnTo>
                  <a:pt x="24150" y="2889"/>
                </a:lnTo>
                <a:lnTo>
                  <a:pt x="26186" y="1706"/>
                </a:lnTo>
                <a:lnTo>
                  <a:pt x="26209" y="1740"/>
                </a:lnTo>
                <a:lnTo>
                  <a:pt x="26255" y="1775"/>
                </a:lnTo>
                <a:lnTo>
                  <a:pt x="26289" y="1786"/>
                </a:lnTo>
                <a:lnTo>
                  <a:pt x="26334" y="1797"/>
                </a:lnTo>
                <a:lnTo>
                  <a:pt x="26391" y="1786"/>
                </a:lnTo>
                <a:lnTo>
                  <a:pt x="26425" y="1775"/>
                </a:lnTo>
                <a:lnTo>
                  <a:pt x="26459" y="1740"/>
                </a:lnTo>
                <a:lnTo>
                  <a:pt x="26493" y="1706"/>
                </a:lnTo>
                <a:close/>
                <a:moveTo>
                  <a:pt x="35969" y="1706"/>
                </a:moveTo>
                <a:lnTo>
                  <a:pt x="37994" y="2867"/>
                </a:lnTo>
                <a:lnTo>
                  <a:pt x="37971" y="2912"/>
                </a:lnTo>
                <a:lnTo>
                  <a:pt x="37971" y="2958"/>
                </a:lnTo>
                <a:lnTo>
                  <a:pt x="37971" y="3003"/>
                </a:lnTo>
                <a:lnTo>
                  <a:pt x="37983" y="3049"/>
                </a:lnTo>
                <a:lnTo>
                  <a:pt x="38005" y="3083"/>
                </a:lnTo>
                <a:lnTo>
                  <a:pt x="38028" y="3117"/>
                </a:lnTo>
                <a:lnTo>
                  <a:pt x="38062" y="3140"/>
                </a:lnTo>
                <a:lnTo>
                  <a:pt x="38096" y="3162"/>
                </a:lnTo>
                <a:lnTo>
                  <a:pt x="38130" y="3174"/>
                </a:lnTo>
                <a:lnTo>
                  <a:pt x="38165" y="3185"/>
                </a:lnTo>
                <a:lnTo>
                  <a:pt x="38165" y="5517"/>
                </a:lnTo>
                <a:lnTo>
                  <a:pt x="38130" y="5528"/>
                </a:lnTo>
                <a:lnTo>
                  <a:pt x="38096" y="5540"/>
                </a:lnTo>
                <a:lnTo>
                  <a:pt x="38039" y="5585"/>
                </a:lnTo>
                <a:lnTo>
                  <a:pt x="37994" y="5642"/>
                </a:lnTo>
                <a:lnTo>
                  <a:pt x="37994" y="5676"/>
                </a:lnTo>
                <a:lnTo>
                  <a:pt x="37983" y="5722"/>
                </a:lnTo>
                <a:lnTo>
                  <a:pt x="37994" y="5790"/>
                </a:lnTo>
                <a:lnTo>
                  <a:pt x="36026" y="6928"/>
                </a:lnTo>
                <a:lnTo>
                  <a:pt x="35980" y="6882"/>
                </a:lnTo>
                <a:lnTo>
                  <a:pt x="35935" y="6848"/>
                </a:lnTo>
                <a:lnTo>
                  <a:pt x="35878" y="6825"/>
                </a:lnTo>
                <a:lnTo>
                  <a:pt x="35764" y="6825"/>
                </a:lnTo>
                <a:lnTo>
                  <a:pt x="35707" y="6848"/>
                </a:lnTo>
                <a:lnTo>
                  <a:pt x="35662" y="6882"/>
                </a:lnTo>
                <a:lnTo>
                  <a:pt x="35616" y="6928"/>
                </a:lnTo>
                <a:lnTo>
                  <a:pt x="33660" y="5801"/>
                </a:lnTo>
                <a:lnTo>
                  <a:pt x="33671" y="5756"/>
                </a:lnTo>
                <a:lnTo>
                  <a:pt x="33671" y="5722"/>
                </a:lnTo>
                <a:lnTo>
                  <a:pt x="33671" y="5676"/>
                </a:lnTo>
                <a:lnTo>
                  <a:pt x="33660" y="5642"/>
                </a:lnTo>
                <a:lnTo>
                  <a:pt x="33637" y="5597"/>
                </a:lnTo>
                <a:lnTo>
                  <a:pt x="33614" y="5574"/>
                </a:lnTo>
                <a:lnTo>
                  <a:pt x="33592" y="5540"/>
                </a:lnTo>
                <a:lnTo>
                  <a:pt x="33558" y="5517"/>
                </a:lnTo>
                <a:lnTo>
                  <a:pt x="33512" y="5506"/>
                </a:lnTo>
                <a:lnTo>
                  <a:pt x="33478" y="5494"/>
                </a:lnTo>
                <a:lnTo>
                  <a:pt x="33478" y="3208"/>
                </a:lnTo>
                <a:lnTo>
                  <a:pt x="33523" y="3196"/>
                </a:lnTo>
                <a:lnTo>
                  <a:pt x="33558" y="3185"/>
                </a:lnTo>
                <a:lnTo>
                  <a:pt x="33603" y="3162"/>
                </a:lnTo>
                <a:lnTo>
                  <a:pt x="33637" y="3128"/>
                </a:lnTo>
                <a:lnTo>
                  <a:pt x="33660" y="3094"/>
                </a:lnTo>
                <a:lnTo>
                  <a:pt x="33683" y="3060"/>
                </a:lnTo>
                <a:lnTo>
                  <a:pt x="33694" y="3014"/>
                </a:lnTo>
                <a:lnTo>
                  <a:pt x="33694" y="2958"/>
                </a:lnTo>
                <a:lnTo>
                  <a:pt x="33694" y="2912"/>
                </a:lnTo>
                <a:lnTo>
                  <a:pt x="33671" y="2855"/>
                </a:lnTo>
                <a:lnTo>
                  <a:pt x="35673" y="1706"/>
                </a:lnTo>
                <a:lnTo>
                  <a:pt x="35696" y="1740"/>
                </a:lnTo>
                <a:lnTo>
                  <a:pt x="35730" y="1763"/>
                </a:lnTo>
                <a:lnTo>
                  <a:pt x="35776" y="1786"/>
                </a:lnTo>
                <a:lnTo>
                  <a:pt x="35821" y="1797"/>
                </a:lnTo>
                <a:lnTo>
                  <a:pt x="35867" y="1786"/>
                </a:lnTo>
                <a:lnTo>
                  <a:pt x="35912" y="1763"/>
                </a:lnTo>
                <a:lnTo>
                  <a:pt x="35946" y="1740"/>
                </a:lnTo>
                <a:lnTo>
                  <a:pt x="35969" y="1706"/>
                </a:lnTo>
                <a:close/>
                <a:moveTo>
                  <a:pt x="21738" y="1706"/>
                </a:moveTo>
                <a:lnTo>
                  <a:pt x="23775" y="2878"/>
                </a:lnTo>
                <a:lnTo>
                  <a:pt x="23763" y="2923"/>
                </a:lnTo>
                <a:lnTo>
                  <a:pt x="23763" y="2958"/>
                </a:lnTo>
                <a:lnTo>
                  <a:pt x="23763" y="3003"/>
                </a:lnTo>
                <a:lnTo>
                  <a:pt x="23775" y="3037"/>
                </a:lnTo>
                <a:lnTo>
                  <a:pt x="23786" y="3071"/>
                </a:lnTo>
                <a:lnTo>
                  <a:pt x="23809" y="3105"/>
                </a:lnTo>
                <a:lnTo>
                  <a:pt x="23877" y="3140"/>
                </a:lnTo>
                <a:lnTo>
                  <a:pt x="23911" y="3162"/>
                </a:lnTo>
                <a:lnTo>
                  <a:pt x="23945" y="3162"/>
                </a:lnTo>
                <a:lnTo>
                  <a:pt x="23945" y="5540"/>
                </a:lnTo>
                <a:lnTo>
                  <a:pt x="23877" y="5551"/>
                </a:lnTo>
                <a:lnTo>
                  <a:pt x="23820" y="5597"/>
                </a:lnTo>
                <a:lnTo>
                  <a:pt x="23786" y="5654"/>
                </a:lnTo>
                <a:lnTo>
                  <a:pt x="23775" y="5688"/>
                </a:lnTo>
                <a:lnTo>
                  <a:pt x="23775" y="5722"/>
                </a:lnTo>
                <a:lnTo>
                  <a:pt x="23786" y="5779"/>
                </a:lnTo>
                <a:lnTo>
                  <a:pt x="21761" y="6950"/>
                </a:lnTo>
                <a:lnTo>
                  <a:pt x="21727" y="6905"/>
                </a:lnTo>
                <a:lnTo>
                  <a:pt x="21693" y="6882"/>
                </a:lnTo>
                <a:lnTo>
                  <a:pt x="21636" y="6859"/>
                </a:lnTo>
                <a:lnTo>
                  <a:pt x="21534" y="6859"/>
                </a:lnTo>
                <a:lnTo>
                  <a:pt x="21488" y="6882"/>
                </a:lnTo>
                <a:lnTo>
                  <a:pt x="21454" y="6905"/>
                </a:lnTo>
                <a:lnTo>
                  <a:pt x="21420" y="6939"/>
                </a:lnTo>
                <a:lnTo>
                  <a:pt x="19418" y="5779"/>
                </a:lnTo>
                <a:lnTo>
                  <a:pt x="19429" y="5722"/>
                </a:lnTo>
                <a:lnTo>
                  <a:pt x="19418" y="5688"/>
                </a:lnTo>
                <a:lnTo>
                  <a:pt x="19418" y="5642"/>
                </a:lnTo>
                <a:lnTo>
                  <a:pt x="19372" y="5585"/>
                </a:lnTo>
                <a:lnTo>
                  <a:pt x="19316" y="5540"/>
                </a:lnTo>
                <a:lnTo>
                  <a:pt x="19247" y="5517"/>
                </a:lnTo>
                <a:lnTo>
                  <a:pt x="19247" y="3185"/>
                </a:lnTo>
                <a:lnTo>
                  <a:pt x="19293" y="3174"/>
                </a:lnTo>
                <a:lnTo>
                  <a:pt x="19327" y="3162"/>
                </a:lnTo>
                <a:lnTo>
                  <a:pt x="19384" y="3105"/>
                </a:lnTo>
                <a:lnTo>
                  <a:pt x="19407" y="3083"/>
                </a:lnTo>
                <a:lnTo>
                  <a:pt x="19429" y="3037"/>
                </a:lnTo>
                <a:lnTo>
                  <a:pt x="19441" y="3003"/>
                </a:lnTo>
                <a:lnTo>
                  <a:pt x="19441" y="2958"/>
                </a:lnTo>
                <a:lnTo>
                  <a:pt x="19441" y="2923"/>
                </a:lnTo>
                <a:lnTo>
                  <a:pt x="19429" y="2878"/>
                </a:lnTo>
                <a:lnTo>
                  <a:pt x="21443" y="1718"/>
                </a:lnTo>
                <a:lnTo>
                  <a:pt x="21465" y="1740"/>
                </a:lnTo>
                <a:lnTo>
                  <a:pt x="21500" y="1775"/>
                </a:lnTo>
                <a:lnTo>
                  <a:pt x="21545" y="1786"/>
                </a:lnTo>
                <a:lnTo>
                  <a:pt x="21591" y="1797"/>
                </a:lnTo>
                <a:lnTo>
                  <a:pt x="21636" y="1786"/>
                </a:lnTo>
                <a:lnTo>
                  <a:pt x="21682" y="1763"/>
                </a:lnTo>
                <a:lnTo>
                  <a:pt x="21716" y="1740"/>
                </a:lnTo>
                <a:lnTo>
                  <a:pt x="21738" y="1706"/>
                </a:lnTo>
                <a:close/>
                <a:moveTo>
                  <a:pt x="31282" y="1740"/>
                </a:moveTo>
                <a:lnTo>
                  <a:pt x="33228" y="2855"/>
                </a:lnTo>
                <a:lnTo>
                  <a:pt x="33205" y="2912"/>
                </a:lnTo>
                <a:lnTo>
                  <a:pt x="33205" y="2958"/>
                </a:lnTo>
                <a:lnTo>
                  <a:pt x="33205" y="3014"/>
                </a:lnTo>
                <a:lnTo>
                  <a:pt x="33216" y="3060"/>
                </a:lnTo>
                <a:lnTo>
                  <a:pt x="33239" y="3094"/>
                </a:lnTo>
                <a:lnTo>
                  <a:pt x="33262" y="3128"/>
                </a:lnTo>
                <a:lnTo>
                  <a:pt x="33296" y="3162"/>
                </a:lnTo>
                <a:lnTo>
                  <a:pt x="33341" y="3185"/>
                </a:lnTo>
                <a:lnTo>
                  <a:pt x="33387" y="3196"/>
                </a:lnTo>
                <a:lnTo>
                  <a:pt x="33432" y="3208"/>
                </a:lnTo>
                <a:lnTo>
                  <a:pt x="33432" y="5494"/>
                </a:lnTo>
                <a:lnTo>
                  <a:pt x="33387" y="5506"/>
                </a:lnTo>
                <a:lnTo>
                  <a:pt x="33353" y="5517"/>
                </a:lnTo>
                <a:lnTo>
                  <a:pt x="33319" y="5540"/>
                </a:lnTo>
                <a:lnTo>
                  <a:pt x="33285" y="5574"/>
                </a:lnTo>
                <a:lnTo>
                  <a:pt x="33262" y="5597"/>
                </a:lnTo>
                <a:lnTo>
                  <a:pt x="33239" y="5642"/>
                </a:lnTo>
                <a:lnTo>
                  <a:pt x="33228" y="5676"/>
                </a:lnTo>
                <a:lnTo>
                  <a:pt x="33228" y="5722"/>
                </a:lnTo>
                <a:lnTo>
                  <a:pt x="33228" y="5756"/>
                </a:lnTo>
                <a:lnTo>
                  <a:pt x="33239" y="5801"/>
                </a:lnTo>
                <a:lnTo>
                  <a:pt x="31248" y="6950"/>
                </a:lnTo>
                <a:lnTo>
                  <a:pt x="31214" y="6916"/>
                </a:lnTo>
                <a:lnTo>
                  <a:pt x="31169" y="6882"/>
                </a:lnTo>
                <a:lnTo>
                  <a:pt x="31135" y="6871"/>
                </a:lnTo>
                <a:lnTo>
                  <a:pt x="31078" y="6859"/>
                </a:lnTo>
                <a:lnTo>
                  <a:pt x="31032" y="6871"/>
                </a:lnTo>
                <a:lnTo>
                  <a:pt x="30987" y="6882"/>
                </a:lnTo>
                <a:lnTo>
                  <a:pt x="30941" y="6916"/>
                </a:lnTo>
                <a:lnTo>
                  <a:pt x="30918" y="6950"/>
                </a:lnTo>
                <a:lnTo>
                  <a:pt x="28916" y="5790"/>
                </a:lnTo>
                <a:lnTo>
                  <a:pt x="28928" y="5756"/>
                </a:lnTo>
                <a:lnTo>
                  <a:pt x="28928" y="5722"/>
                </a:lnTo>
                <a:lnTo>
                  <a:pt x="28928" y="5676"/>
                </a:lnTo>
                <a:lnTo>
                  <a:pt x="28916" y="5642"/>
                </a:lnTo>
                <a:lnTo>
                  <a:pt x="28894" y="5608"/>
                </a:lnTo>
                <a:lnTo>
                  <a:pt x="28871" y="5574"/>
                </a:lnTo>
                <a:lnTo>
                  <a:pt x="28848" y="5551"/>
                </a:lnTo>
                <a:lnTo>
                  <a:pt x="28814" y="5528"/>
                </a:lnTo>
                <a:lnTo>
                  <a:pt x="28768" y="5506"/>
                </a:lnTo>
                <a:lnTo>
                  <a:pt x="28734" y="5506"/>
                </a:lnTo>
                <a:lnTo>
                  <a:pt x="28734" y="3162"/>
                </a:lnTo>
                <a:lnTo>
                  <a:pt x="28768" y="3162"/>
                </a:lnTo>
                <a:lnTo>
                  <a:pt x="28803" y="3151"/>
                </a:lnTo>
                <a:lnTo>
                  <a:pt x="28859" y="3105"/>
                </a:lnTo>
                <a:lnTo>
                  <a:pt x="28905" y="3037"/>
                </a:lnTo>
                <a:lnTo>
                  <a:pt x="28916" y="3003"/>
                </a:lnTo>
                <a:lnTo>
                  <a:pt x="28916" y="2958"/>
                </a:lnTo>
                <a:lnTo>
                  <a:pt x="28916" y="2923"/>
                </a:lnTo>
                <a:lnTo>
                  <a:pt x="28894" y="2878"/>
                </a:lnTo>
                <a:lnTo>
                  <a:pt x="30873" y="1740"/>
                </a:lnTo>
                <a:lnTo>
                  <a:pt x="30918" y="1786"/>
                </a:lnTo>
                <a:lnTo>
                  <a:pt x="30964" y="1820"/>
                </a:lnTo>
                <a:lnTo>
                  <a:pt x="31021" y="1843"/>
                </a:lnTo>
                <a:lnTo>
                  <a:pt x="31078" y="1854"/>
                </a:lnTo>
                <a:lnTo>
                  <a:pt x="31146" y="1843"/>
                </a:lnTo>
                <a:lnTo>
                  <a:pt x="31203" y="1820"/>
                </a:lnTo>
                <a:lnTo>
                  <a:pt x="31248" y="1786"/>
                </a:lnTo>
                <a:lnTo>
                  <a:pt x="31282" y="1740"/>
                </a:lnTo>
                <a:close/>
                <a:moveTo>
                  <a:pt x="28894" y="5836"/>
                </a:moveTo>
                <a:lnTo>
                  <a:pt x="30896" y="6984"/>
                </a:lnTo>
                <a:lnTo>
                  <a:pt x="30884" y="7030"/>
                </a:lnTo>
                <a:lnTo>
                  <a:pt x="30873" y="7064"/>
                </a:lnTo>
                <a:lnTo>
                  <a:pt x="30873" y="7110"/>
                </a:lnTo>
                <a:lnTo>
                  <a:pt x="30884" y="7144"/>
                </a:lnTo>
                <a:lnTo>
                  <a:pt x="30930" y="7201"/>
                </a:lnTo>
                <a:lnTo>
                  <a:pt x="30987" y="7246"/>
                </a:lnTo>
                <a:lnTo>
                  <a:pt x="31021" y="7257"/>
                </a:lnTo>
                <a:lnTo>
                  <a:pt x="31055" y="7269"/>
                </a:lnTo>
                <a:lnTo>
                  <a:pt x="31055" y="9624"/>
                </a:lnTo>
                <a:lnTo>
                  <a:pt x="31021" y="9624"/>
                </a:lnTo>
                <a:lnTo>
                  <a:pt x="30987" y="9646"/>
                </a:lnTo>
                <a:lnTo>
                  <a:pt x="30930" y="9692"/>
                </a:lnTo>
                <a:lnTo>
                  <a:pt x="30884" y="9749"/>
                </a:lnTo>
                <a:lnTo>
                  <a:pt x="30873" y="9783"/>
                </a:lnTo>
                <a:lnTo>
                  <a:pt x="30873" y="9828"/>
                </a:lnTo>
                <a:lnTo>
                  <a:pt x="30884" y="9897"/>
                </a:lnTo>
                <a:lnTo>
                  <a:pt x="28928" y="11023"/>
                </a:lnTo>
                <a:lnTo>
                  <a:pt x="28894" y="10977"/>
                </a:lnTo>
                <a:lnTo>
                  <a:pt x="28837" y="10932"/>
                </a:lnTo>
                <a:lnTo>
                  <a:pt x="28780" y="10909"/>
                </a:lnTo>
                <a:lnTo>
                  <a:pt x="28643" y="10909"/>
                </a:lnTo>
                <a:lnTo>
                  <a:pt x="28586" y="10932"/>
                </a:lnTo>
                <a:lnTo>
                  <a:pt x="28530" y="10977"/>
                </a:lnTo>
                <a:lnTo>
                  <a:pt x="28484" y="11023"/>
                </a:lnTo>
                <a:lnTo>
                  <a:pt x="26550" y="9897"/>
                </a:lnTo>
                <a:lnTo>
                  <a:pt x="26562" y="9862"/>
                </a:lnTo>
                <a:lnTo>
                  <a:pt x="26562" y="9828"/>
                </a:lnTo>
                <a:lnTo>
                  <a:pt x="26562" y="9783"/>
                </a:lnTo>
                <a:lnTo>
                  <a:pt x="26550" y="9737"/>
                </a:lnTo>
                <a:lnTo>
                  <a:pt x="26528" y="9703"/>
                </a:lnTo>
                <a:lnTo>
                  <a:pt x="26505" y="9669"/>
                </a:lnTo>
                <a:lnTo>
                  <a:pt x="26471" y="9646"/>
                </a:lnTo>
                <a:lnTo>
                  <a:pt x="26437" y="9624"/>
                </a:lnTo>
                <a:lnTo>
                  <a:pt x="26402" y="9612"/>
                </a:lnTo>
                <a:lnTo>
                  <a:pt x="26368" y="9601"/>
                </a:lnTo>
                <a:lnTo>
                  <a:pt x="26368" y="7303"/>
                </a:lnTo>
                <a:lnTo>
                  <a:pt x="26402" y="7303"/>
                </a:lnTo>
                <a:lnTo>
                  <a:pt x="26448" y="7280"/>
                </a:lnTo>
                <a:lnTo>
                  <a:pt x="26482" y="7257"/>
                </a:lnTo>
                <a:lnTo>
                  <a:pt x="26516" y="7235"/>
                </a:lnTo>
                <a:lnTo>
                  <a:pt x="26539" y="7189"/>
                </a:lnTo>
                <a:lnTo>
                  <a:pt x="26562" y="7155"/>
                </a:lnTo>
                <a:lnTo>
                  <a:pt x="26573" y="7110"/>
                </a:lnTo>
                <a:lnTo>
                  <a:pt x="26584" y="7064"/>
                </a:lnTo>
                <a:lnTo>
                  <a:pt x="26573" y="7019"/>
                </a:lnTo>
                <a:lnTo>
                  <a:pt x="26562" y="6973"/>
                </a:lnTo>
                <a:lnTo>
                  <a:pt x="28518" y="5836"/>
                </a:lnTo>
                <a:lnTo>
                  <a:pt x="28552" y="5881"/>
                </a:lnTo>
                <a:lnTo>
                  <a:pt x="28598" y="5915"/>
                </a:lnTo>
                <a:lnTo>
                  <a:pt x="28655" y="5938"/>
                </a:lnTo>
                <a:lnTo>
                  <a:pt x="28768" y="5938"/>
                </a:lnTo>
                <a:lnTo>
                  <a:pt x="28814" y="5915"/>
                </a:lnTo>
                <a:lnTo>
                  <a:pt x="28859" y="5881"/>
                </a:lnTo>
                <a:lnTo>
                  <a:pt x="28894" y="5836"/>
                </a:lnTo>
                <a:close/>
                <a:moveTo>
                  <a:pt x="31260" y="9931"/>
                </a:moveTo>
                <a:lnTo>
                  <a:pt x="33262" y="11091"/>
                </a:lnTo>
                <a:lnTo>
                  <a:pt x="33250" y="11136"/>
                </a:lnTo>
                <a:lnTo>
                  <a:pt x="33250" y="11171"/>
                </a:lnTo>
                <a:lnTo>
                  <a:pt x="33250" y="11216"/>
                </a:lnTo>
                <a:lnTo>
                  <a:pt x="33262" y="11250"/>
                </a:lnTo>
                <a:lnTo>
                  <a:pt x="33296" y="11307"/>
                </a:lnTo>
                <a:lnTo>
                  <a:pt x="33353" y="11353"/>
                </a:lnTo>
                <a:lnTo>
                  <a:pt x="33387" y="11364"/>
                </a:lnTo>
                <a:lnTo>
                  <a:pt x="33432" y="11375"/>
                </a:lnTo>
                <a:lnTo>
                  <a:pt x="33432" y="13662"/>
                </a:lnTo>
                <a:lnTo>
                  <a:pt x="33376" y="13673"/>
                </a:lnTo>
                <a:lnTo>
                  <a:pt x="33330" y="13696"/>
                </a:lnTo>
                <a:lnTo>
                  <a:pt x="33296" y="13719"/>
                </a:lnTo>
                <a:lnTo>
                  <a:pt x="33250" y="13753"/>
                </a:lnTo>
                <a:lnTo>
                  <a:pt x="33228" y="13787"/>
                </a:lnTo>
                <a:lnTo>
                  <a:pt x="33205" y="13832"/>
                </a:lnTo>
                <a:lnTo>
                  <a:pt x="33193" y="13878"/>
                </a:lnTo>
                <a:lnTo>
                  <a:pt x="33182" y="13935"/>
                </a:lnTo>
                <a:lnTo>
                  <a:pt x="33193" y="13980"/>
                </a:lnTo>
                <a:lnTo>
                  <a:pt x="33205" y="14026"/>
                </a:lnTo>
                <a:lnTo>
                  <a:pt x="31294" y="15129"/>
                </a:lnTo>
                <a:lnTo>
                  <a:pt x="31260" y="15084"/>
                </a:lnTo>
                <a:lnTo>
                  <a:pt x="31203" y="15050"/>
                </a:lnTo>
                <a:lnTo>
                  <a:pt x="31146" y="15027"/>
                </a:lnTo>
                <a:lnTo>
                  <a:pt x="31078" y="15016"/>
                </a:lnTo>
                <a:lnTo>
                  <a:pt x="31009" y="15027"/>
                </a:lnTo>
                <a:lnTo>
                  <a:pt x="30953" y="15050"/>
                </a:lnTo>
                <a:lnTo>
                  <a:pt x="30907" y="15084"/>
                </a:lnTo>
                <a:lnTo>
                  <a:pt x="30862" y="15129"/>
                </a:lnTo>
                <a:lnTo>
                  <a:pt x="28871" y="13980"/>
                </a:lnTo>
                <a:lnTo>
                  <a:pt x="28882" y="13935"/>
                </a:lnTo>
                <a:lnTo>
                  <a:pt x="28871" y="13867"/>
                </a:lnTo>
                <a:lnTo>
                  <a:pt x="28837" y="13821"/>
                </a:lnTo>
                <a:lnTo>
                  <a:pt x="28791" y="13787"/>
                </a:lnTo>
                <a:lnTo>
                  <a:pt x="28734" y="13764"/>
                </a:lnTo>
                <a:lnTo>
                  <a:pt x="28734" y="11444"/>
                </a:lnTo>
                <a:lnTo>
                  <a:pt x="28780" y="11432"/>
                </a:lnTo>
                <a:lnTo>
                  <a:pt x="28825" y="11410"/>
                </a:lnTo>
                <a:lnTo>
                  <a:pt x="28871" y="11387"/>
                </a:lnTo>
                <a:lnTo>
                  <a:pt x="28905" y="11353"/>
                </a:lnTo>
                <a:lnTo>
                  <a:pt x="28939" y="11319"/>
                </a:lnTo>
                <a:lnTo>
                  <a:pt x="28962" y="11273"/>
                </a:lnTo>
                <a:lnTo>
                  <a:pt x="28973" y="11227"/>
                </a:lnTo>
                <a:lnTo>
                  <a:pt x="28973" y="11171"/>
                </a:lnTo>
                <a:lnTo>
                  <a:pt x="28973" y="11114"/>
                </a:lnTo>
                <a:lnTo>
                  <a:pt x="28950" y="11057"/>
                </a:lnTo>
                <a:lnTo>
                  <a:pt x="30907" y="9931"/>
                </a:lnTo>
                <a:lnTo>
                  <a:pt x="30941" y="9976"/>
                </a:lnTo>
                <a:lnTo>
                  <a:pt x="30975" y="9999"/>
                </a:lnTo>
                <a:lnTo>
                  <a:pt x="31021" y="10022"/>
                </a:lnTo>
                <a:lnTo>
                  <a:pt x="31078" y="10033"/>
                </a:lnTo>
                <a:lnTo>
                  <a:pt x="31135" y="10022"/>
                </a:lnTo>
                <a:lnTo>
                  <a:pt x="31180" y="9999"/>
                </a:lnTo>
                <a:lnTo>
                  <a:pt x="31226" y="9976"/>
                </a:lnTo>
                <a:lnTo>
                  <a:pt x="31260" y="9931"/>
                </a:lnTo>
                <a:close/>
                <a:moveTo>
                  <a:pt x="26528" y="9942"/>
                </a:moveTo>
                <a:lnTo>
                  <a:pt x="28461" y="11057"/>
                </a:lnTo>
                <a:lnTo>
                  <a:pt x="28450" y="11114"/>
                </a:lnTo>
                <a:lnTo>
                  <a:pt x="28439" y="11171"/>
                </a:lnTo>
                <a:lnTo>
                  <a:pt x="28450" y="11227"/>
                </a:lnTo>
                <a:lnTo>
                  <a:pt x="28461" y="11273"/>
                </a:lnTo>
                <a:lnTo>
                  <a:pt x="28484" y="11319"/>
                </a:lnTo>
                <a:lnTo>
                  <a:pt x="28507" y="11353"/>
                </a:lnTo>
                <a:lnTo>
                  <a:pt x="28552" y="11387"/>
                </a:lnTo>
                <a:lnTo>
                  <a:pt x="28586" y="11410"/>
                </a:lnTo>
                <a:lnTo>
                  <a:pt x="28632" y="11432"/>
                </a:lnTo>
                <a:lnTo>
                  <a:pt x="28689" y="11444"/>
                </a:lnTo>
                <a:lnTo>
                  <a:pt x="28689" y="13764"/>
                </a:lnTo>
                <a:lnTo>
                  <a:pt x="28632" y="13776"/>
                </a:lnTo>
                <a:lnTo>
                  <a:pt x="28586" y="13821"/>
                </a:lnTo>
                <a:lnTo>
                  <a:pt x="28552" y="13867"/>
                </a:lnTo>
                <a:lnTo>
                  <a:pt x="28541" y="13935"/>
                </a:lnTo>
                <a:lnTo>
                  <a:pt x="28552" y="13980"/>
                </a:lnTo>
                <a:lnTo>
                  <a:pt x="26528" y="15152"/>
                </a:lnTo>
                <a:lnTo>
                  <a:pt x="26493" y="15107"/>
                </a:lnTo>
                <a:lnTo>
                  <a:pt x="26448" y="15072"/>
                </a:lnTo>
                <a:lnTo>
                  <a:pt x="26391" y="15050"/>
                </a:lnTo>
                <a:lnTo>
                  <a:pt x="26277" y="15050"/>
                </a:lnTo>
                <a:lnTo>
                  <a:pt x="26232" y="15072"/>
                </a:lnTo>
                <a:lnTo>
                  <a:pt x="26186" y="15107"/>
                </a:lnTo>
                <a:lnTo>
                  <a:pt x="26152" y="15141"/>
                </a:lnTo>
                <a:lnTo>
                  <a:pt x="24139" y="13980"/>
                </a:lnTo>
                <a:lnTo>
                  <a:pt x="24150" y="13935"/>
                </a:lnTo>
                <a:lnTo>
                  <a:pt x="24139" y="13867"/>
                </a:lnTo>
                <a:lnTo>
                  <a:pt x="24105" y="13810"/>
                </a:lnTo>
                <a:lnTo>
                  <a:pt x="24059" y="13764"/>
                </a:lnTo>
                <a:lnTo>
                  <a:pt x="23991" y="13741"/>
                </a:lnTo>
                <a:lnTo>
                  <a:pt x="23991" y="11375"/>
                </a:lnTo>
                <a:lnTo>
                  <a:pt x="24059" y="11353"/>
                </a:lnTo>
                <a:lnTo>
                  <a:pt x="24116" y="11307"/>
                </a:lnTo>
                <a:lnTo>
                  <a:pt x="24161" y="11250"/>
                </a:lnTo>
                <a:lnTo>
                  <a:pt x="24173" y="11216"/>
                </a:lnTo>
                <a:lnTo>
                  <a:pt x="24173" y="11171"/>
                </a:lnTo>
                <a:lnTo>
                  <a:pt x="24161" y="11136"/>
                </a:lnTo>
                <a:lnTo>
                  <a:pt x="24150" y="11091"/>
                </a:lnTo>
                <a:lnTo>
                  <a:pt x="26152" y="9942"/>
                </a:lnTo>
                <a:lnTo>
                  <a:pt x="26186" y="9988"/>
                </a:lnTo>
                <a:lnTo>
                  <a:pt x="26232" y="10022"/>
                </a:lnTo>
                <a:lnTo>
                  <a:pt x="26277" y="10044"/>
                </a:lnTo>
                <a:lnTo>
                  <a:pt x="26402" y="10044"/>
                </a:lnTo>
                <a:lnTo>
                  <a:pt x="26448" y="10022"/>
                </a:lnTo>
                <a:lnTo>
                  <a:pt x="26493" y="9988"/>
                </a:lnTo>
                <a:lnTo>
                  <a:pt x="26528" y="9942"/>
                </a:lnTo>
                <a:close/>
                <a:moveTo>
                  <a:pt x="21750" y="9919"/>
                </a:moveTo>
                <a:lnTo>
                  <a:pt x="23775" y="11091"/>
                </a:lnTo>
                <a:lnTo>
                  <a:pt x="23752" y="11125"/>
                </a:lnTo>
                <a:lnTo>
                  <a:pt x="23752" y="11171"/>
                </a:lnTo>
                <a:lnTo>
                  <a:pt x="23752" y="11216"/>
                </a:lnTo>
                <a:lnTo>
                  <a:pt x="23763" y="11250"/>
                </a:lnTo>
                <a:lnTo>
                  <a:pt x="23786" y="11284"/>
                </a:lnTo>
                <a:lnTo>
                  <a:pt x="23809" y="11319"/>
                </a:lnTo>
                <a:lnTo>
                  <a:pt x="23832" y="11341"/>
                </a:lnTo>
                <a:lnTo>
                  <a:pt x="23866" y="11364"/>
                </a:lnTo>
                <a:lnTo>
                  <a:pt x="23911" y="11375"/>
                </a:lnTo>
                <a:lnTo>
                  <a:pt x="23945" y="11387"/>
                </a:lnTo>
                <a:lnTo>
                  <a:pt x="23945" y="13741"/>
                </a:lnTo>
                <a:lnTo>
                  <a:pt x="23877" y="13764"/>
                </a:lnTo>
                <a:lnTo>
                  <a:pt x="23820" y="13798"/>
                </a:lnTo>
                <a:lnTo>
                  <a:pt x="23786" y="13867"/>
                </a:lnTo>
                <a:lnTo>
                  <a:pt x="23775" y="13889"/>
                </a:lnTo>
                <a:lnTo>
                  <a:pt x="23775" y="13935"/>
                </a:lnTo>
                <a:lnTo>
                  <a:pt x="23786" y="13992"/>
                </a:lnTo>
                <a:lnTo>
                  <a:pt x="21750" y="15163"/>
                </a:lnTo>
                <a:lnTo>
                  <a:pt x="21727" y="15129"/>
                </a:lnTo>
                <a:lnTo>
                  <a:pt x="21682" y="15107"/>
                </a:lnTo>
                <a:lnTo>
                  <a:pt x="21636" y="15084"/>
                </a:lnTo>
                <a:lnTo>
                  <a:pt x="21545" y="15084"/>
                </a:lnTo>
                <a:lnTo>
                  <a:pt x="21500" y="15095"/>
                </a:lnTo>
                <a:lnTo>
                  <a:pt x="21465" y="15129"/>
                </a:lnTo>
                <a:lnTo>
                  <a:pt x="21431" y="15152"/>
                </a:lnTo>
                <a:lnTo>
                  <a:pt x="19384" y="13980"/>
                </a:lnTo>
                <a:lnTo>
                  <a:pt x="19384" y="13935"/>
                </a:lnTo>
                <a:lnTo>
                  <a:pt x="19384" y="13867"/>
                </a:lnTo>
                <a:lnTo>
                  <a:pt x="19350" y="13821"/>
                </a:lnTo>
                <a:lnTo>
                  <a:pt x="19304" y="13787"/>
                </a:lnTo>
                <a:lnTo>
                  <a:pt x="19247" y="13764"/>
                </a:lnTo>
                <a:lnTo>
                  <a:pt x="19247" y="11353"/>
                </a:lnTo>
                <a:lnTo>
                  <a:pt x="19316" y="11330"/>
                </a:lnTo>
                <a:lnTo>
                  <a:pt x="19361" y="11284"/>
                </a:lnTo>
                <a:lnTo>
                  <a:pt x="19384" y="11239"/>
                </a:lnTo>
                <a:lnTo>
                  <a:pt x="19395" y="11171"/>
                </a:lnTo>
                <a:lnTo>
                  <a:pt x="19384" y="11114"/>
                </a:lnTo>
                <a:lnTo>
                  <a:pt x="21443" y="9931"/>
                </a:lnTo>
                <a:lnTo>
                  <a:pt x="21465" y="9953"/>
                </a:lnTo>
                <a:lnTo>
                  <a:pt x="21500" y="9988"/>
                </a:lnTo>
                <a:lnTo>
                  <a:pt x="21545" y="9999"/>
                </a:lnTo>
                <a:lnTo>
                  <a:pt x="21591" y="10010"/>
                </a:lnTo>
                <a:lnTo>
                  <a:pt x="21636" y="9999"/>
                </a:lnTo>
                <a:lnTo>
                  <a:pt x="21682" y="9976"/>
                </a:lnTo>
                <a:lnTo>
                  <a:pt x="21716" y="9953"/>
                </a:lnTo>
                <a:lnTo>
                  <a:pt x="21750" y="9919"/>
                </a:lnTo>
                <a:close/>
                <a:moveTo>
                  <a:pt x="24127" y="14026"/>
                </a:moveTo>
                <a:lnTo>
                  <a:pt x="26129" y="15186"/>
                </a:lnTo>
                <a:lnTo>
                  <a:pt x="26118" y="15232"/>
                </a:lnTo>
                <a:lnTo>
                  <a:pt x="26107" y="15277"/>
                </a:lnTo>
                <a:lnTo>
                  <a:pt x="26118" y="15323"/>
                </a:lnTo>
                <a:lnTo>
                  <a:pt x="26129" y="15357"/>
                </a:lnTo>
                <a:lnTo>
                  <a:pt x="26141" y="15402"/>
                </a:lnTo>
                <a:lnTo>
                  <a:pt x="26175" y="15436"/>
                </a:lnTo>
                <a:lnTo>
                  <a:pt x="26198" y="15459"/>
                </a:lnTo>
                <a:lnTo>
                  <a:pt x="26232" y="15482"/>
                </a:lnTo>
                <a:lnTo>
                  <a:pt x="26277" y="15493"/>
                </a:lnTo>
                <a:lnTo>
                  <a:pt x="26323" y="15505"/>
                </a:lnTo>
                <a:lnTo>
                  <a:pt x="26323" y="17791"/>
                </a:lnTo>
                <a:lnTo>
                  <a:pt x="26266" y="17791"/>
                </a:lnTo>
                <a:lnTo>
                  <a:pt x="26232" y="17814"/>
                </a:lnTo>
                <a:lnTo>
                  <a:pt x="26186" y="17837"/>
                </a:lnTo>
                <a:lnTo>
                  <a:pt x="26152" y="17871"/>
                </a:lnTo>
                <a:lnTo>
                  <a:pt x="26129" y="17905"/>
                </a:lnTo>
                <a:lnTo>
                  <a:pt x="26107" y="17939"/>
                </a:lnTo>
                <a:lnTo>
                  <a:pt x="26095" y="17984"/>
                </a:lnTo>
                <a:lnTo>
                  <a:pt x="26084" y="18030"/>
                </a:lnTo>
                <a:lnTo>
                  <a:pt x="26095" y="18087"/>
                </a:lnTo>
                <a:lnTo>
                  <a:pt x="26107" y="18132"/>
                </a:lnTo>
                <a:lnTo>
                  <a:pt x="24116" y="19281"/>
                </a:lnTo>
                <a:lnTo>
                  <a:pt x="24082" y="19247"/>
                </a:lnTo>
                <a:lnTo>
                  <a:pt x="24048" y="19224"/>
                </a:lnTo>
                <a:lnTo>
                  <a:pt x="24002" y="19202"/>
                </a:lnTo>
                <a:lnTo>
                  <a:pt x="23923" y="19202"/>
                </a:lnTo>
                <a:lnTo>
                  <a:pt x="23877" y="19224"/>
                </a:lnTo>
                <a:lnTo>
                  <a:pt x="23843" y="19247"/>
                </a:lnTo>
                <a:lnTo>
                  <a:pt x="23820" y="19270"/>
                </a:lnTo>
                <a:lnTo>
                  <a:pt x="21761" y="18087"/>
                </a:lnTo>
                <a:lnTo>
                  <a:pt x="21761" y="18030"/>
                </a:lnTo>
                <a:lnTo>
                  <a:pt x="21750" y="17973"/>
                </a:lnTo>
                <a:lnTo>
                  <a:pt x="21727" y="17916"/>
                </a:lnTo>
                <a:lnTo>
                  <a:pt x="21682" y="17882"/>
                </a:lnTo>
                <a:lnTo>
                  <a:pt x="21625" y="17859"/>
                </a:lnTo>
                <a:lnTo>
                  <a:pt x="21625" y="15471"/>
                </a:lnTo>
                <a:lnTo>
                  <a:pt x="21693" y="15448"/>
                </a:lnTo>
                <a:lnTo>
                  <a:pt x="21738" y="15402"/>
                </a:lnTo>
                <a:lnTo>
                  <a:pt x="21773" y="15345"/>
                </a:lnTo>
                <a:lnTo>
                  <a:pt x="21784" y="15277"/>
                </a:lnTo>
                <a:lnTo>
                  <a:pt x="21784" y="15243"/>
                </a:lnTo>
                <a:lnTo>
                  <a:pt x="21773" y="15209"/>
                </a:lnTo>
                <a:lnTo>
                  <a:pt x="23809" y="14037"/>
                </a:lnTo>
                <a:lnTo>
                  <a:pt x="23832" y="14071"/>
                </a:lnTo>
                <a:lnTo>
                  <a:pt x="23866" y="14094"/>
                </a:lnTo>
                <a:lnTo>
                  <a:pt x="23911" y="14117"/>
                </a:lnTo>
                <a:lnTo>
                  <a:pt x="24014" y="14117"/>
                </a:lnTo>
                <a:lnTo>
                  <a:pt x="24059" y="14094"/>
                </a:lnTo>
                <a:lnTo>
                  <a:pt x="24093" y="14060"/>
                </a:lnTo>
                <a:lnTo>
                  <a:pt x="24127" y="14026"/>
                </a:lnTo>
                <a:close/>
                <a:moveTo>
                  <a:pt x="21738" y="18132"/>
                </a:moveTo>
                <a:lnTo>
                  <a:pt x="23786" y="19315"/>
                </a:lnTo>
                <a:lnTo>
                  <a:pt x="23775" y="19350"/>
                </a:lnTo>
                <a:lnTo>
                  <a:pt x="23775" y="19384"/>
                </a:lnTo>
                <a:lnTo>
                  <a:pt x="23775" y="19418"/>
                </a:lnTo>
                <a:lnTo>
                  <a:pt x="23786" y="19452"/>
                </a:lnTo>
                <a:lnTo>
                  <a:pt x="23832" y="19509"/>
                </a:lnTo>
                <a:lnTo>
                  <a:pt x="23877" y="19554"/>
                </a:lnTo>
                <a:lnTo>
                  <a:pt x="23945" y="19566"/>
                </a:lnTo>
                <a:lnTo>
                  <a:pt x="23945" y="21977"/>
                </a:lnTo>
                <a:lnTo>
                  <a:pt x="23888" y="21989"/>
                </a:lnTo>
                <a:lnTo>
                  <a:pt x="23832" y="22023"/>
                </a:lnTo>
                <a:lnTo>
                  <a:pt x="23809" y="22080"/>
                </a:lnTo>
                <a:lnTo>
                  <a:pt x="23797" y="22136"/>
                </a:lnTo>
                <a:lnTo>
                  <a:pt x="23797" y="22193"/>
                </a:lnTo>
                <a:lnTo>
                  <a:pt x="21818" y="23342"/>
                </a:lnTo>
                <a:lnTo>
                  <a:pt x="21773" y="23285"/>
                </a:lnTo>
                <a:lnTo>
                  <a:pt x="21716" y="23251"/>
                </a:lnTo>
                <a:lnTo>
                  <a:pt x="21659" y="23229"/>
                </a:lnTo>
                <a:lnTo>
                  <a:pt x="21591" y="23217"/>
                </a:lnTo>
                <a:lnTo>
                  <a:pt x="21522" y="23229"/>
                </a:lnTo>
                <a:lnTo>
                  <a:pt x="21465" y="23251"/>
                </a:lnTo>
                <a:lnTo>
                  <a:pt x="21409" y="23285"/>
                </a:lnTo>
                <a:lnTo>
                  <a:pt x="21363" y="23331"/>
                </a:lnTo>
                <a:lnTo>
                  <a:pt x="19475" y="22239"/>
                </a:lnTo>
                <a:lnTo>
                  <a:pt x="19486" y="22193"/>
                </a:lnTo>
                <a:lnTo>
                  <a:pt x="19486" y="22136"/>
                </a:lnTo>
                <a:lnTo>
                  <a:pt x="19486" y="22091"/>
                </a:lnTo>
                <a:lnTo>
                  <a:pt x="19475" y="22045"/>
                </a:lnTo>
                <a:lnTo>
                  <a:pt x="19452" y="22000"/>
                </a:lnTo>
                <a:lnTo>
                  <a:pt x="19418" y="21966"/>
                </a:lnTo>
                <a:lnTo>
                  <a:pt x="19384" y="21932"/>
                </a:lnTo>
                <a:lnTo>
                  <a:pt x="19350" y="21909"/>
                </a:lnTo>
                <a:lnTo>
                  <a:pt x="19304" y="21886"/>
                </a:lnTo>
                <a:lnTo>
                  <a:pt x="19247" y="21875"/>
                </a:lnTo>
                <a:lnTo>
                  <a:pt x="19247" y="19554"/>
                </a:lnTo>
                <a:lnTo>
                  <a:pt x="19304" y="19532"/>
                </a:lnTo>
                <a:lnTo>
                  <a:pt x="19350" y="19497"/>
                </a:lnTo>
                <a:lnTo>
                  <a:pt x="19384" y="19441"/>
                </a:lnTo>
                <a:lnTo>
                  <a:pt x="19384" y="19384"/>
                </a:lnTo>
                <a:lnTo>
                  <a:pt x="19384" y="19327"/>
                </a:lnTo>
                <a:lnTo>
                  <a:pt x="21443" y="18132"/>
                </a:lnTo>
                <a:lnTo>
                  <a:pt x="21465" y="18166"/>
                </a:lnTo>
                <a:lnTo>
                  <a:pt x="21500" y="18189"/>
                </a:lnTo>
                <a:lnTo>
                  <a:pt x="21545" y="18212"/>
                </a:lnTo>
                <a:lnTo>
                  <a:pt x="21636" y="18212"/>
                </a:lnTo>
                <a:lnTo>
                  <a:pt x="21682" y="18189"/>
                </a:lnTo>
                <a:lnTo>
                  <a:pt x="21716" y="18166"/>
                </a:lnTo>
                <a:lnTo>
                  <a:pt x="21738" y="18132"/>
                </a:lnTo>
                <a:close/>
                <a:moveTo>
                  <a:pt x="26550" y="18166"/>
                </a:moveTo>
                <a:lnTo>
                  <a:pt x="28473" y="19281"/>
                </a:lnTo>
                <a:lnTo>
                  <a:pt x="28461" y="19327"/>
                </a:lnTo>
                <a:lnTo>
                  <a:pt x="28450" y="19384"/>
                </a:lnTo>
                <a:lnTo>
                  <a:pt x="28461" y="19429"/>
                </a:lnTo>
                <a:lnTo>
                  <a:pt x="28473" y="19475"/>
                </a:lnTo>
                <a:lnTo>
                  <a:pt x="28495" y="19520"/>
                </a:lnTo>
                <a:lnTo>
                  <a:pt x="28518" y="19554"/>
                </a:lnTo>
                <a:lnTo>
                  <a:pt x="28552" y="19588"/>
                </a:lnTo>
                <a:lnTo>
                  <a:pt x="28598" y="19611"/>
                </a:lnTo>
                <a:lnTo>
                  <a:pt x="28643" y="19623"/>
                </a:lnTo>
                <a:lnTo>
                  <a:pt x="28689" y="19634"/>
                </a:lnTo>
                <a:lnTo>
                  <a:pt x="28689" y="21909"/>
                </a:lnTo>
                <a:lnTo>
                  <a:pt x="28643" y="21920"/>
                </a:lnTo>
                <a:lnTo>
                  <a:pt x="28598" y="21932"/>
                </a:lnTo>
                <a:lnTo>
                  <a:pt x="28564" y="21954"/>
                </a:lnTo>
                <a:lnTo>
                  <a:pt x="28530" y="21977"/>
                </a:lnTo>
                <a:lnTo>
                  <a:pt x="28507" y="22011"/>
                </a:lnTo>
                <a:lnTo>
                  <a:pt x="28484" y="22057"/>
                </a:lnTo>
                <a:lnTo>
                  <a:pt x="28473" y="22091"/>
                </a:lnTo>
                <a:lnTo>
                  <a:pt x="28473" y="22136"/>
                </a:lnTo>
                <a:lnTo>
                  <a:pt x="28473" y="22182"/>
                </a:lnTo>
                <a:lnTo>
                  <a:pt x="28484" y="22227"/>
                </a:lnTo>
                <a:lnTo>
                  <a:pt x="26550" y="23342"/>
                </a:lnTo>
                <a:lnTo>
                  <a:pt x="26505" y="23297"/>
                </a:lnTo>
                <a:lnTo>
                  <a:pt x="26459" y="23263"/>
                </a:lnTo>
                <a:lnTo>
                  <a:pt x="26402" y="23240"/>
                </a:lnTo>
                <a:lnTo>
                  <a:pt x="26277" y="23240"/>
                </a:lnTo>
                <a:lnTo>
                  <a:pt x="26220" y="23263"/>
                </a:lnTo>
                <a:lnTo>
                  <a:pt x="26175" y="23297"/>
                </a:lnTo>
                <a:lnTo>
                  <a:pt x="26129" y="23342"/>
                </a:lnTo>
                <a:lnTo>
                  <a:pt x="24127" y="22182"/>
                </a:lnTo>
                <a:lnTo>
                  <a:pt x="24127" y="22136"/>
                </a:lnTo>
                <a:lnTo>
                  <a:pt x="24116" y="22080"/>
                </a:lnTo>
                <a:lnTo>
                  <a:pt x="24093" y="22034"/>
                </a:lnTo>
                <a:lnTo>
                  <a:pt x="24048" y="22000"/>
                </a:lnTo>
                <a:lnTo>
                  <a:pt x="23991" y="21977"/>
                </a:lnTo>
                <a:lnTo>
                  <a:pt x="23991" y="19566"/>
                </a:lnTo>
                <a:lnTo>
                  <a:pt x="24048" y="19543"/>
                </a:lnTo>
                <a:lnTo>
                  <a:pt x="24105" y="19509"/>
                </a:lnTo>
                <a:lnTo>
                  <a:pt x="24139" y="19452"/>
                </a:lnTo>
                <a:lnTo>
                  <a:pt x="24150" y="19384"/>
                </a:lnTo>
                <a:lnTo>
                  <a:pt x="24139" y="19315"/>
                </a:lnTo>
                <a:lnTo>
                  <a:pt x="26129" y="18166"/>
                </a:lnTo>
                <a:lnTo>
                  <a:pt x="26164" y="18212"/>
                </a:lnTo>
                <a:lnTo>
                  <a:pt x="26220" y="18257"/>
                </a:lnTo>
                <a:lnTo>
                  <a:pt x="26277" y="18280"/>
                </a:lnTo>
                <a:lnTo>
                  <a:pt x="26402" y="18280"/>
                </a:lnTo>
                <a:lnTo>
                  <a:pt x="26459" y="18257"/>
                </a:lnTo>
                <a:lnTo>
                  <a:pt x="26516" y="18212"/>
                </a:lnTo>
                <a:lnTo>
                  <a:pt x="26550" y="18166"/>
                </a:lnTo>
                <a:close/>
                <a:moveTo>
                  <a:pt x="36026" y="18166"/>
                </a:moveTo>
                <a:lnTo>
                  <a:pt x="38028" y="19327"/>
                </a:lnTo>
                <a:lnTo>
                  <a:pt x="38017" y="19384"/>
                </a:lnTo>
                <a:lnTo>
                  <a:pt x="38028" y="19441"/>
                </a:lnTo>
                <a:lnTo>
                  <a:pt x="38062" y="19497"/>
                </a:lnTo>
                <a:lnTo>
                  <a:pt x="38108" y="19532"/>
                </a:lnTo>
                <a:lnTo>
                  <a:pt x="38165" y="19554"/>
                </a:lnTo>
                <a:lnTo>
                  <a:pt x="38165" y="21954"/>
                </a:lnTo>
                <a:lnTo>
                  <a:pt x="38108" y="21977"/>
                </a:lnTo>
                <a:lnTo>
                  <a:pt x="38051" y="22011"/>
                </a:lnTo>
                <a:lnTo>
                  <a:pt x="38017" y="22068"/>
                </a:lnTo>
                <a:lnTo>
                  <a:pt x="38005" y="22136"/>
                </a:lnTo>
                <a:lnTo>
                  <a:pt x="38017" y="22205"/>
                </a:lnTo>
                <a:lnTo>
                  <a:pt x="36003" y="23365"/>
                </a:lnTo>
                <a:lnTo>
                  <a:pt x="35969" y="23331"/>
                </a:lnTo>
                <a:lnTo>
                  <a:pt x="35924" y="23297"/>
                </a:lnTo>
                <a:lnTo>
                  <a:pt x="35878" y="23274"/>
                </a:lnTo>
                <a:lnTo>
                  <a:pt x="35764" y="23274"/>
                </a:lnTo>
                <a:lnTo>
                  <a:pt x="35719" y="23297"/>
                </a:lnTo>
                <a:lnTo>
                  <a:pt x="35673" y="23331"/>
                </a:lnTo>
                <a:lnTo>
                  <a:pt x="35639" y="23365"/>
                </a:lnTo>
                <a:lnTo>
                  <a:pt x="33683" y="22239"/>
                </a:lnTo>
                <a:lnTo>
                  <a:pt x="33694" y="22193"/>
                </a:lnTo>
                <a:lnTo>
                  <a:pt x="33705" y="22136"/>
                </a:lnTo>
                <a:lnTo>
                  <a:pt x="33694" y="22091"/>
                </a:lnTo>
                <a:lnTo>
                  <a:pt x="33683" y="22045"/>
                </a:lnTo>
                <a:lnTo>
                  <a:pt x="33660" y="22011"/>
                </a:lnTo>
                <a:lnTo>
                  <a:pt x="33637" y="21966"/>
                </a:lnTo>
                <a:lnTo>
                  <a:pt x="33603" y="21943"/>
                </a:lnTo>
                <a:lnTo>
                  <a:pt x="33569" y="21920"/>
                </a:lnTo>
                <a:lnTo>
                  <a:pt x="33523" y="21898"/>
                </a:lnTo>
                <a:lnTo>
                  <a:pt x="33478" y="21886"/>
                </a:lnTo>
                <a:lnTo>
                  <a:pt x="33478" y="19645"/>
                </a:lnTo>
                <a:lnTo>
                  <a:pt x="33523" y="19634"/>
                </a:lnTo>
                <a:lnTo>
                  <a:pt x="33569" y="19623"/>
                </a:lnTo>
                <a:lnTo>
                  <a:pt x="33603" y="19588"/>
                </a:lnTo>
                <a:lnTo>
                  <a:pt x="33637" y="19566"/>
                </a:lnTo>
                <a:lnTo>
                  <a:pt x="33671" y="19520"/>
                </a:lnTo>
                <a:lnTo>
                  <a:pt x="33694" y="19475"/>
                </a:lnTo>
                <a:lnTo>
                  <a:pt x="33705" y="19429"/>
                </a:lnTo>
                <a:lnTo>
                  <a:pt x="33705" y="19384"/>
                </a:lnTo>
                <a:lnTo>
                  <a:pt x="33705" y="19327"/>
                </a:lnTo>
                <a:lnTo>
                  <a:pt x="33683" y="19281"/>
                </a:lnTo>
                <a:lnTo>
                  <a:pt x="35616" y="18166"/>
                </a:lnTo>
                <a:lnTo>
                  <a:pt x="35651" y="18212"/>
                </a:lnTo>
                <a:lnTo>
                  <a:pt x="35696" y="18246"/>
                </a:lnTo>
                <a:lnTo>
                  <a:pt x="35753" y="18269"/>
                </a:lnTo>
                <a:lnTo>
                  <a:pt x="35821" y="18280"/>
                </a:lnTo>
                <a:lnTo>
                  <a:pt x="35878" y="18269"/>
                </a:lnTo>
                <a:lnTo>
                  <a:pt x="35946" y="18246"/>
                </a:lnTo>
                <a:lnTo>
                  <a:pt x="35992" y="18212"/>
                </a:lnTo>
                <a:lnTo>
                  <a:pt x="36026" y="18166"/>
                </a:lnTo>
                <a:close/>
                <a:moveTo>
                  <a:pt x="31305" y="18166"/>
                </a:moveTo>
                <a:lnTo>
                  <a:pt x="33216" y="19270"/>
                </a:lnTo>
                <a:lnTo>
                  <a:pt x="33193" y="19327"/>
                </a:lnTo>
                <a:lnTo>
                  <a:pt x="33193" y="19384"/>
                </a:lnTo>
                <a:lnTo>
                  <a:pt x="33193" y="19429"/>
                </a:lnTo>
                <a:lnTo>
                  <a:pt x="33205" y="19486"/>
                </a:lnTo>
                <a:lnTo>
                  <a:pt x="33228" y="19520"/>
                </a:lnTo>
                <a:lnTo>
                  <a:pt x="33262" y="19566"/>
                </a:lnTo>
                <a:lnTo>
                  <a:pt x="33296" y="19588"/>
                </a:lnTo>
                <a:lnTo>
                  <a:pt x="33330" y="19623"/>
                </a:lnTo>
                <a:lnTo>
                  <a:pt x="33376" y="19634"/>
                </a:lnTo>
                <a:lnTo>
                  <a:pt x="33432" y="19645"/>
                </a:lnTo>
                <a:lnTo>
                  <a:pt x="33432" y="21886"/>
                </a:lnTo>
                <a:lnTo>
                  <a:pt x="33387" y="21898"/>
                </a:lnTo>
                <a:lnTo>
                  <a:pt x="33341" y="21909"/>
                </a:lnTo>
                <a:lnTo>
                  <a:pt x="33296" y="21943"/>
                </a:lnTo>
                <a:lnTo>
                  <a:pt x="33262" y="21966"/>
                </a:lnTo>
                <a:lnTo>
                  <a:pt x="33239" y="22011"/>
                </a:lnTo>
                <a:lnTo>
                  <a:pt x="33216" y="22045"/>
                </a:lnTo>
                <a:lnTo>
                  <a:pt x="33205" y="22091"/>
                </a:lnTo>
                <a:lnTo>
                  <a:pt x="33193" y="22136"/>
                </a:lnTo>
                <a:lnTo>
                  <a:pt x="33205" y="22193"/>
                </a:lnTo>
                <a:lnTo>
                  <a:pt x="33216" y="22239"/>
                </a:lnTo>
                <a:lnTo>
                  <a:pt x="31237" y="23376"/>
                </a:lnTo>
                <a:lnTo>
                  <a:pt x="31203" y="23342"/>
                </a:lnTo>
                <a:lnTo>
                  <a:pt x="31169" y="23320"/>
                </a:lnTo>
                <a:lnTo>
                  <a:pt x="31123" y="23308"/>
                </a:lnTo>
                <a:lnTo>
                  <a:pt x="31078" y="23297"/>
                </a:lnTo>
                <a:lnTo>
                  <a:pt x="31032" y="23308"/>
                </a:lnTo>
                <a:lnTo>
                  <a:pt x="30987" y="23320"/>
                </a:lnTo>
                <a:lnTo>
                  <a:pt x="30953" y="23342"/>
                </a:lnTo>
                <a:lnTo>
                  <a:pt x="30930" y="23376"/>
                </a:lnTo>
                <a:lnTo>
                  <a:pt x="28928" y="22227"/>
                </a:lnTo>
                <a:lnTo>
                  <a:pt x="28939" y="22182"/>
                </a:lnTo>
                <a:lnTo>
                  <a:pt x="28950" y="22136"/>
                </a:lnTo>
                <a:lnTo>
                  <a:pt x="28939" y="22091"/>
                </a:lnTo>
                <a:lnTo>
                  <a:pt x="28928" y="22057"/>
                </a:lnTo>
                <a:lnTo>
                  <a:pt x="28905" y="22011"/>
                </a:lnTo>
                <a:lnTo>
                  <a:pt x="28882" y="21977"/>
                </a:lnTo>
                <a:lnTo>
                  <a:pt x="28848" y="21954"/>
                </a:lnTo>
                <a:lnTo>
                  <a:pt x="28814" y="21932"/>
                </a:lnTo>
                <a:lnTo>
                  <a:pt x="28780" y="21920"/>
                </a:lnTo>
                <a:lnTo>
                  <a:pt x="28734" y="21909"/>
                </a:lnTo>
                <a:lnTo>
                  <a:pt x="28734" y="19634"/>
                </a:lnTo>
                <a:lnTo>
                  <a:pt x="28780" y="19623"/>
                </a:lnTo>
                <a:lnTo>
                  <a:pt x="28825" y="19611"/>
                </a:lnTo>
                <a:lnTo>
                  <a:pt x="28859" y="19588"/>
                </a:lnTo>
                <a:lnTo>
                  <a:pt x="28894" y="19554"/>
                </a:lnTo>
                <a:lnTo>
                  <a:pt x="28928" y="19520"/>
                </a:lnTo>
                <a:lnTo>
                  <a:pt x="28950" y="19475"/>
                </a:lnTo>
                <a:lnTo>
                  <a:pt x="28962" y="19429"/>
                </a:lnTo>
                <a:lnTo>
                  <a:pt x="28962" y="19384"/>
                </a:lnTo>
                <a:lnTo>
                  <a:pt x="28962" y="19327"/>
                </a:lnTo>
                <a:lnTo>
                  <a:pt x="28939" y="19281"/>
                </a:lnTo>
                <a:lnTo>
                  <a:pt x="30862" y="18178"/>
                </a:lnTo>
                <a:lnTo>
                  <a:pt x="30896" y="18223"/>
                </a:lnTo>
                <a:lnTo>
                  <a:pt x="30953" y="18257"/>
                </a:lnTo>
                <a:lnTo>
                  <a:pt x="31009" y="18280"/>
                </a:lnTo>
                <a:lnTo>
                  <a:pt x="31078" y="18292"/>
                </a:lnTo>
                <a:lnTo>
                  <a:pt x="31146" y="18280"/>
                </a:lnTo>
                <a:lnTo>
                  <a:pt x="31203" y="18257"/>
                </a:lnTo>
                <a:lnTo>
                  <a:pt x="31260" y="18223"/>
                </a:lnTo>
                <a:lnTo>
                  <a:pt x="31305" y="18166"/>
                </a:lnTo>
                <a:close/>
                <a:moveTo>
                  <a:pt x="14674" y="22262"/>
                </a:moveTo>
                <a:lnTo>
                  <a:pt x="16676" y="23411"/>
                </a:lnTo>
                <a:lnTo>
                  <a:pt x="16665" y="23445"/>
                </a:lnTo>
                <a:lnTo>
                  <a:pt x="16665" y="23490"/>
                </a:lnTo>
                <a:lnTo>
                  <a:pt x="16665" y="23524"/>
                </a:lnTo>
                <a:lnTo>
                  <a:pt x="16676" y="23558"/>
                </a:lnTo>
                <a:lnTo>
                  <a:pt x="16711" y="23615"/>
                </a:lnTo>
                <a:lnTo>
                  <a:pt x="16767" y="23661"/>
                </a:lnTo>
                <a:lnTo>
                  <a:pt x="16802" y="23672"/>
                </a:lnTo>
                <a:lnTo>
                  <a:pt x="16836" y="23672"/>
                </a:lnTo>
                <a:lnTo>
                  <a:pt x="16836" y="26004"/>
                </a:lnTo>
                <a:lnTo>
                  <a:pt x="16790" y="26015"/>
                </a:lnTo>
                <a:lnTo>
                  <a:pt x="16745" y="26027"/>
                </a:lnTo>
                <a:lnTo>
                  <a:pt x="16711" y="26050"/>
                </a:lnTo>
                <a:lnTo>
                  <a:pt x="16676" y="26084"/>
                </a:lnTo>
                <a:lnTo>
                  <a:pt x="16642" y="26118"/>
                </a:lnTo>
                <a:lnTo>
                  <a:pt x="16620" y="26152"/>
                </a:lnTo>
                <a:lnTo>
                  <a:pt x="16608" y="26197"/>
                </a:lnTo>
                <a:lnTo>
                  <a:pt x="16608" y="26243"/>
                </a:lnTo>
                <a:lnTo>
                  <a:pt x="16608" y="26288"/>
                </a:lnTo>
                <a:lnTo>
                  <a:pt x="16631" y="26334"/>
                </a:lnTo>
                <a:lnTo>
                  <a:pt x="14697" y="27449"/>
                </a:lnTo>
                <a:lnTo>
                  <a:pt x="14652" y="27403"/>
                </a:lnTo>
                <a:lnTo>
                  <a:pt x="14606" y="27369"/>
                </a:lnTo>
                <a:lnTo>
                  <a:pt x="14549" y="27346"/>
                </a:lnTo>
                <a:lnTo>
                  <a:pt x="14481" y="27335"/>
                </a:lnTo>
                <a:lnTo>
                  <a:pt x="14413" y="27346"/>
                </a:lnTo>
                <a:lnTo>
                  <a:pt x="14356" y="27369"/>
                </a:lnTo>
                <a:lnTo>
                  <a:pt x="14310" y="27403"/>
                </a:lnTo>
                <a:lnTo>
                  <a:pt x="14265" y="27449"/>
                </a:lnTo>
                <a:lnTo>
                  <a:pt x="12331" y="26334"/>
                </a:lnTo>
                <a:lnTo>
                  <a:pt x="12342" y="26288"/>
                </a:lnTo>
                <a:lnTo>
                  <a:pt x="12354" y="26243"/>
                </a:lnTo>
                <a:lnTo>
                  <a:pt x="12342" y="26197"/>
                </a:lnTo>
                <a:lnTo>
                  <a:pt x="12331" y="26163"/>
                </a:lnTo>
                <a:lnTo>
                  <a:pt x="12320" y="26118"/>
                </a:lnTo>
                <a:lnTo>
                  <a:pt x="12286" y="26084"/>
                </a:lnTo>
                <a:lnTo>
                  <a:pt x="12263" y="26050"/>
                </a:lnTo>
                <a:lnTo>
                  <a:pt x="12229" y="26027"/>
                </a:lnTo>
                <a:lnTo>
                  <a:pt x="12183" y="26015"/>
                </a:lnTo>
                <a:lnTo>
                  <a:pt x="12138" y="26004"/>
                </a:lnTo>
                <a:lnTo>
                  <a:pt x="12138" y="23752"/>
                </a:lnTo>
                <a:lnTo>
                  <a:pt x="12183" y="23740"/>
                </a:lnTo>
                <a:lnTo>
                  <a:pt x="12229" y="23718"/>
                </a:lnTo>
                <a:lnTo>
                  <a:pt x="12274" y="23695"/>
                </a:lnTo>
                <a:lnTo>
                  <a:pt x="12308" y="23661"/>
                </a:lnTo>
                <a:lnTo>
                  <a:pt x="12331" y="23627"/>
                </a:lnTo>
                <a:lnTo>
                  <a:pt x="12354" y="23581"/>
                </a:lnTo>
                <a:lnTo>
                  <a:pt x="12365" y="23536"/>
                </a:lnTo>
                <a:lnTo>
                  <a:pt x="12377" y="23490"/>
                </a:lnTo>
                <a:lnTo>
                  <a:pt x="12365" y="23433"/>
                </a:lnTo>
                <a:lnTo>
                  <a:pt x="12354" y="23388"/>
                </a:lnTo>
                <a:lnTo>
                  <a:pt x="14288" y="22262"/>
                </a:lnTo>
                <a:lnTo>
                  <a:pt x="14322" y="22307"/>
                </a:lnTo>
                <a:lnTo>
                  <a:pt x="14367" y="22341"/>
                </a:lnTo>
                <a:lnTo>
                  <a:pt x="14424" y="22364"/>
                </a:lnTo>
                <a:lnTo>
                  <a:pt x="14538" y="22364"/>
                </a:lnTo>
                <a:lnTo>
                  <a:pt x="14595" y="22341"/>
                </a:lnTo>
                <a:lnTo>
                  <a:pt x="14640" y="22307"/>
                </a:lnTo>
                <a:lnTo>
                  <a:pt x="14674" y="22262"/>
                </a:lnTo>
                <a:close/>
                <a:moveTo>
                  <a:pt x="24105" y="22227"/>
                </a:moveTo>
                <a:lnTo>
                  <a:pt x="26107" y="23388"/>
                </a:lnTo>
                <a:lnTo>
                  <a:pt x="26095" y="23433"/>
                </a:lnTo>
                <a:lnTo>
                  <a:pt x="26084" y="23490"/>
                </a:lnTo>
                <a:lnTo>
                  <a:pt x="26095" y="23536"/>
                </a:lnTo>
                <a:lnTo>
                  <a:pt x="26107" y="23581"/>
                </a:lnTo>
                <a:lnTo>
                  <a:pt x="26129" y="23627"/>
                </a:lnTo>
                <a:lnTo>
                  <a:pt x="26152" y="23661"/>
                </a:lnTo>
                <a:lnTo>
                  <a:pt x="26186" y="23684"/>
                </a:lnTo>
                <a:lnTo>
                  <a:pt x="26232" y="23718"/>
                </a:lnTo>
                <a:lnTo>
                  <a:pt x="26266" y="23729"/>
                </a:lnTo>
                <a:lnTo>
                  <a:pt x="26323" y="23740"/>
                </a:lnTo>
                <a:lnTo>
                  <a:pt x="26323" y="26050"/>
                </a:lnTo>
                <a:lnTo>
                  <a:pt x="26255" y="26072"/>
                </a:lnTo>
                <a:lnTo>
                  <a:pt x="26198" y="26118"/>
                </a:lnTo>
                <a:lnTo>
                  <a:pt x="26164" y="26175"/>
                </a:lnTo>
                <a:lnTo>
                  <a:pt x="26152" y="26209"/>
                </a:lnTo>
                <a:lnTo>
                  <a:pt x="26141" y="26243"/>
                </a:lnTo>
                <a:lnTo>
                  <a:pt x="26152" y="26311"/>
                </a:lnTo>
                <a:lnTo>
                  <a:pt x="24105" y="27494"/>
                </a:lnTo>
                <a:lnTo>
                  <a:pt x="24082" y="27460"/>
                </a:lnTo>
                <a:lnTo>
                  <a:pt x="24048" y="27437"/>
                </a:lnTo>
                <a:lnTo>
                  <a:pt x="24002" y="27426"/>
                </a:lnTo>
                <a:lnTo>
                  <a:pt x="23957" y="27415"/>
                </a:lnTo>
                <a:lnTo>
                  <a:pt x="23923" y="27426"/>
                </a:lnTo>
                <a:lnTo>
                  <a:pt x="23877" y="27437"/>
                </a:lnTo>
                <a:lnTo>
                  <a:pt x="23854" y="27460"/>
                </a:lnTo>
                <a:lnTo>
                  <a:pt x="23820" y="27483"/>
                </a:lnTo>
                <a:lnTo>
                  <a:pt x="21750" y="26288"/>
                </a:lnTo>
                <a:lnTo>
                  <a:pt x="21761" y="26243"/>
                </a:lnTo>
                <a:lnTo>
                  <a:pt x="21750" y="26186"/>
                </a:lnTo>
                <a:lnTo>
                  <a:pt x="21716" y="26141"/>
                </a:lnTo>
                <a:lnTo>
                  <a:pt x="21682" y="26095"/>
                </a:lnTo>
                <a:lnTo>
                  <a:pt x="21625" y="26072"/>
                </a:lnTo>
                <a:lnTo>
                  <a:pt x="21625" y="23752"/>
                </a:lnTo>
                <a:lnTo>
                  <a:pt x="21670" y="23740"/>
                </a:lnTo>
                <a:lnTo>
                  <a:pt x="21716" y="23729"/>
                </a:lnTo>
                <a:lnTo>
                  <a:pt x="21750" y="23695"/>
                </a:lnTo>
                <a:lnTo>
                  <a:pt x="21795" y="23672"/>
                </a:lnTo>
                <a:lnTo>
                  <a:pt x="21818" y="23627"/>
                </a:lnTo>
                <a:lnTo>
                  <a:pt x="21841" y="23581"/>
                </a:lnTo>
                <a:lnTo>
                  <a:pt x="21852" y="23536"/>
                </a:lnTo>
                <a:lnTo>
                  <a:pt x="21864" y="23490"/>
                </a:lnTo>
                <a:lnTo>
                  <a:pt x="21852" y="23433"/>
                </a:lnTo>
                <a:lnTo>
                  <a:pt x="21841" y="23388"/>
                </a:lnTo>
                <a:lnTo>
                  <a:pt x="23820" y="22239"/>
                </a:lnTo>
                <a:lnTo>
                  <a:pt x="23843" y="22262"/>
                </a:lnTo>
                <a:lnTo>
                  <a:pt x="23877" y="22296"/>
                </a:lnTo>
                <a:lnTo>
                  <a:pt x="23923" y="22307"/>
                </a:lnTo>
                <a:lnTo>
                  <a:pt x="24002" y="22307"/>
                </a:lnTo>
                <a:lnTo>
                  <a:pt x="24048" y="22284"/>
                </a:lnTo>
                <a:lnTo>
                  <a:pt x="24082" y="22262"/>
                </a:lnTo>
                <a:lnTo>
                  <a:pt x="24105" y="22227"/>
                </a:lnTo>
                <a:close/>
                <a:moveTo>
                  <a:pt x="2810" y="26357"/>
                </a:moveTo>
                <a:lnTo>
                  <a:pt x="4766" y="27483"/>
                </a:lnTo>
                <a:lnTo>
                  <a:pt x="4755" y="27540"/>
                </a:lnTo>
                <a:lnTo>
                  <a:pt x="4744" y="27597"/>
                </a:lnTo>
                <a:lnTo>
                  <a:pt x="4744" y="27642"/>
                </a:lnTo>
                <a:lnTo>
                  <a:pt x="4766" y="27688"/>
                </a:lnTo>
                <a:lnTo>
                  <a:pt x="4789" y="27733"/>
                </a:lnTo>
                <a:lnTo>
                  <a:pt x="4812" y="27767"/>
                </a:lnTo>
                <a:lnTo>
                  <a:pt x="4846" y="27801"/>
                </a:lnTo>
                <a:lnTo>
                  <a:pt x="4892" y="27824"/>
                </a:lnTo>
                <a:lnTo>
                  <a:pt x="4937" y="27836"/>
                </a:lnTo>
                <a:lnTo>
                  <a:pt x="4983" y="27847"/>
                </a:lnTo>
                <a:lnTo>
                  <a:pt x="4983" y="30168"/>
                </a:lnTo>
                <a:lnTo>
                  <a:pt x="4948" y="30168"/>
                </a:lnTo>
                <a:lnTo>
                  <a:pt x="4914" y="30179"/>
                </a:lnTo>
                <a:lnTo>
                  <a:pt x="4857" y="30224"/>
                </a:lnTo>
                <a:lnTo>
                  <a:pt x="4823" y="30281"/>
                </a:lnTo>
                <a:lnTo>
                  <a:pt x="4812" y="30315"/>
                </a:lnTo>
                <a:lnTo>
                  <a:pt x="4812" y="30350"/>
                </a:lnTo>
                <a:lnTo>
                  <a:pt x="4823" y="30418"/>
                </a:lnTo>
                <a:lnTo>
                  <a:pt x="2855" y="31555"/>
                </a:lnTo>
                <a:lnTo>
                  <a:pt x="2810" y="31498"/>
                </a:lnTo>
                <a:lnTo>
                  <a:pt x="2764" y="31464"/>
                </a:lnTo>
                <a:lnTo>
                  <a:pt x="2696" y="31442"/>
                </a:lnTo>
                <a:lnTo>
                  <a:pt x="2628" y="31430"/>
                </a:lnTo>
                <a:lnTo>
                  <a:pt x="2560" y="31442"/>
                </a:lnTo>
                <a:lnTo>
                  <a:pt x="2503" y="31464"/>
                </a:lnTo>
                <a:lnTo>
                  <a:pt x="2446" y="31498"/>
                </a:lnTo>
                <a:lnTo>
                  <a:pt x="2400" y="31544"/>
                </a:lnTo>
                <a:lnTo>
                  <a:pt x="489" y="30441"/>
                </a:lnTo>
                <a:lnTo>
                  <a:pt x="501" y="30395"/>
                </a:lnTo>
                <a:lnTo>
                  <a:pt x="501" y="30350"/>
                </a:lnTo>
                <a:lnTo>
                  <a:pt x="501" y="30304"/>
                </a:lnTo>
                <a:lnTo>
                  <a:pt x="489" y="30259"/>
                </a:lnTo>
                <a:lnTo>
                  <a:pt x="466" y="30224"/>
                </a:lnTo>
                <a:lnTo>
                  <a:pt x="444" y="30190"/>
                </a:lnTo>
                <a:lnTo>
                  <a:pt x="410" y="30156"/>
                </a:lnTo>
                <a:lnTo>
                  <a:pt x="375" y="30133"/>
                </a:lnTo>
                <a:lnTo>
                  <a:pt x="330" y="30122"/>
                </a:lnTo>
                <a:lnTo>
                  <a:pt x="284" y="30111"/>
                </a:lnTo>
                <a:lnTo>
                  <a:pt x="284" y="27847"/>
                </a:lnTo>
                <a:lnTo>
                  <a:pt x="330" y="27836"/>
                </a:lnTo>
                <a:lnTo>
                  <a:pt x="375" y="27813"/>
                </a:lnTo>
                <a:lnTo>
                  <a:pt x="410" y="27790"/>
                </a:lnTo>
                <a:lnTo>
                  <a:pt x="444" y="27767"/>
                </a:lnTo>
                <a:lnTo>
                  <a:pt x="478" y="27722"/>
                </a:lnTo>
                <a:lnTo>
                  <a:pt x="489" y="27688"/>
                </a:lnTo>
                <a:lnTo>
                  <a:pt x="512" y="27642"/>
                </a:lnTo>
                <a:lnTo>
                  <a:pt x="512" y="27597"/>
                </a:lnTo>
                <a:lnTo>
                  <a:pt x="501" y="27540"/>
                </a:lnTo>
                <a:lnTo>
                  <a:pt x="489" y="27494"/>
                </a:lnTo>
                <a:lnTo>
                  <a:pt x="2446" y="26368"/>
                </a:lnTo>
                <a:lnTo>
                  <a:pt x="2480" y="26402"/>
                </a:lnTo>
                <a:lnTo>
                  <a:pt x="2525" y="26436"/>
                </a:lnTo>
                <a:lnTo>
                  <a:pt x="2571" y="26459"/>
                </a:lnTo>
                <a:lnTo>
                  <a:pt x="2685" y="26459"/>
                </a:lnTo>
                <a:lnTo>
                  <a:pt x="2730" y="26436"/>
                </a:lnTo>
                <a:lnTo>
                  <a:pt x="2776" y="26402"/>
                </a:lnTo>
                <a:lnTo>
                  <a:pt x="2810" y="26357"/>
                </a:lnTo>
                <a:close/>
                <a:moveTo>
                  <a:pt x="40758" y="26368"/>
                </a:moveTo>
                <a:lnTo>
                  <a:pt x="42760" y="27528"/>
                </a:lnTo>
                <a:lnTo>
                  <a:pt x="42749" y="27597"/>
                </a:lnTo>
                <a:lnTo>
                  <a:pt x="42760" y="27665"/>
                </a:lnTo>
                <a:lnTo>
                  <a:pt x="42794" y="27710"/>
                </a:lnTo>
                <a:lnTo>
                  <a:pt x="42851" y="27756"/>
                </a:lnTo>
                <a:lnTo>
                  <a:pt x="42908" y="27767"/>
                </a:lnTo>
                <a:lnTo>
                  <a:pt x="42908" y="30156"/>
                </a:lnTo>
                <a:lnTo>
                  <a:pt x="42874" y="30156"/>
                </a:lnTo>
                <a:lnTo>
                  <a:pt x="42840" y="30168"/>
                </a:lnTo>
                <a:lnTo>
                  <a:pt x="42783" y="30213"/>
                </a:lnTo>
                <a:lnTo>
                  <a:pt x="42737" y="30281"/>
                </a:lnTo>
                <a:lnTo>
                  <a:pt x="42726" y="30315"/>
                </a:lnTo>
                <a:lnTo>
                  <a:pt x="42726" y="30350"/>
                </a:lnTo>
                <a:lnTo>
                  <a:pt x="42726" y="30384"/>
                </a:lnTo>
                <a:lnTo>
                  <a:pt x="42737" y="30418"/>
                </a:lnTo>
                <a:lnTo>
                  <a:pt x="40758" y="31567"/>
                </a:lnTo>
                <a:lnTo>
                  <a:pt x="40724" y="31521"/>
                </a:lnTo>
                <a:lnTo>
                  <a:pt x="40679" y="31487"/>
                </a:lnTo>
                <a:lnTo>
                  <a:pt x="40622" y="31464"/>
                </a:lnTo>
                <a:lnTo>
                  <a:pt x="40565" y="31453"/>
                </a:lnTo>
                <a:lnTo>
                  <a:pt x="40497" y="31464"/>
                </a:lnTo>
                <a:lnTo>
                  <a:pt x="40440" y="31487"/>
                </a:lnTo>
                <a:lnTo>
                  <a:pt x="40394" y="31521"/>
                </a:lnTo>
                <a:lnTo>
                  <a:pt x="40360" y="31567"/>
                </a:lnTo>
                <a:lnTo>
                  <a:pt x="38392" y="30429"/>
                </a:lnTo>
                <a:lnTo>
                  <a:pt x="38403" y="30384"/>
                </a:lnTo>
                <a:lnTo>
                  <a:pt x="38403" y="30350"/>
                </a:lnTo>
                <a:lnTo>
                  <a:pt x="38403" y="30315"/>
                </a:lnTo>
                <a:lnTo>
                  <a:pt x="38392" y="30270"/>
                </a:lnTo>
                <a:lnTo>
                  <a:pt x="38369" y="30236"/>
                </a:lnTo>
                <a:lnTo>
                  <a:pt x="38347" y="30213"/>
                </a:lnTo>
                <a:lnTo>
                  <a:pt x="38290" y="30168"/>
                </a:lnTo>
                <a:lnTo>
                  <a:pt x="38256" y="30145"/>
                </a:lnTo>
                <a:lnTo>
                  <a:pt x="38210" y="30145"/>
                </a:lnTo>
                <a:lnTo>
                  <a:pt x="38210" y="27836"/>
                </a:lnTo>
                <a:lnTo>
                  <a:pt x="38256" y="27836"/>
                </a:lnTo>
                <a:lnTo>
                  <a:pt x="38301" y="27813"/>
                </a:lnTo>
                <a:lnTo>
                  <a:pt x="38335" y="27790"/>
                </a:lnTo>
                <a:lnTo>
                  <a:pt x="38369" y="27756"/>
                </a:lnTo>
                <a:lnTo>
                  <a:pt x="38403" y="27722"/>
                </a:lnTo>
                <a:lnTo>
                  <a:pt x="38415" y="27688"/>
                </a:lnTo>
                <a:lnTo>
                  <a:pt x="38438" y="27642"/>
                </a:lnTo>
                <a:lnTo>
                  <a:pt x="38438" y="27597"/>
                </a:lnTo>
                <a:lnTo>
                  <a:pt x="38426" y="27540"/>
                </a:lnTo>
                <a:lnTo>
                  <a:pt x="38415" y="27494"/>
                </a:lnTo>
                <a:lnTo>
                  <a:pt x="40360" y="26380"/>
                </a:lnTo>
                <a:lnTo>
                  <a:pt x="40394" y="26414"/>
                </a:lnTo>
                <a:lnTo>
                  <a:pt x="40440" y="26448"/>
                </a:lnTo>
                <a:lnTo>
                  <a:pt x="40497" y="26471"/>
                </a:lnTo>
                <a:lnTo>
                  <a:pt x="40565" y="26482"/>
                </a:lnTo>
                <a:lnTo>
                  <a:pt x="40622" y="26471"/>
                </a:lnTo>
                <a:lnTo>
                  <a:pt x="40679" y="26448"/>
                </a:lnTo>
                <a:lnTo>
                  <a:pt x="40724" y="26414"/>
                </a:lnTo>
                <a:lnTo>
                  <a:pt x="40758" y="26368"/>
                </a:lnTo>
                <a:close/>
                <a:moveTo>
                  <a:pt x="45468" y="26357"/>
                </a:moveTo>
                <a:lnTo>
                  <a:pt x="47470" y="27506"/>
                </a:lnTo>
                <a:lnTo>
                  <a:pt x="47458" y="27551"/>
                </a:lnTo>
                <a:lnTo>
                  <a:pt x="47447" y="27597"/>
                </a:lnTo>
                <a:lnTo>
                  <a:pt x="47458" y="27631"/>
                </a:lnTo>
                <a:lnTo>
                  <a:pt x="47470" y="27676"/>
                </a:lnTo>
                <a:lnTo>
                  <a:pt x="47481" y="27710"/>
                </a:lnTo>
                <a:lnTo>
                  <a:pt x="47504" y="27745"/>
                </a:lnTo>
                <a:lnTo>
                  <a:pt x="47538" y="27767"/>
                </a:lnTo>
                <a:lnTo>
                  <a:pt x="47572" y="27790"/>
                </a:lnTo>
                <a:lnTo>
                  <a:pt x="47606" y="27801"/>
                </a:lnTo>
                <a:lnTo>
                  <a:pt x="47652" y="27813"/>
                </a:lnTo>
                <a:lnTo>
                  <a:pt x="47652" y="30145"/>
                </a:lnTo>
                <a:lnTo>
                  <a:pt x="47606" y="30145"/>
                </a:lnTo>
                <a:lnTo>
                  <a:pt x="47572" y="30156"/>
                </a:lnTo>
                <a:lnTo>
                  <a:pt x="47538" y="30179"/>
                </a:lnTo>
                <a:lnTo>
                  <a:pt x="47515" y="30202"/>
                </a:lnTo>
                <a:lnTo>
                  <a:pt x="47492" y="30236"/>
                </a:lnTo>
                <a:lnTo>
                  <a:pt x="47470" y="30270"/>
                </a:lnTo>
                <a:lnTo>
                  <a:pt x="47458" y="30315"/>
                </a:lnTo>
                <a:lnTo>
                  <a:pt x="47458" y="30350"/>
                </a:lnTo>
                <a:lnTo>
                  <a:pt x="47458" y="30395"/>
                </a:lnTo>
                <a:lnTo>
                  <a:pt x="47470" y="30429"/>
                </a:lnTo>
                <a:lnTo>
                  <a:pt x="45490" y="31567"/>
                </a:lnTo>
                <a:lnTo>
                  <a:pt x="45456" y="31533"/>
                </a:lnTo>
                <a:lnTo>
                  <a:pt x="45411" y="31498"/>
                </a:lnTo>
                <a:lnTo>
                  <a:pt x="45354" y="31476"/>
                </a:lnTo>
                <a:lnTo>
                  <a:pt x="45297" y="31464"/>
                </a:lnTo>
                <a:lnTo>
                  <a:pt x="45240" y="31476"/>
                </a:lnTo>
                <a:lnTo>
                  <a:pt x="45195" y="31498"/>
                </a:lnTo>
                <a:lnTo>
                  <a:pt x="45149" y="31533"/>
                </a:lnTo>
                <a:lnTo>
                  <a:pt x="45115" y="31567"/>
                </a:lnTo>
                <a:lnTo>
                  <a:pt x="43124" y="30418"/>
                </a:lnTo>
                <a:lnTo>
                  <a:pt x="43136" y="30350"/>
                </a:lnTo>
                <a:lnTo>
                  <a:pt x="43124" y="30315"/>
                </a:lnTo>
                <a:lnTo>
                  <a:pt x="43124" y="30281"/>
                </a:lnTo>
                <a:lnTo>
                  <a:pt x="43079" y="30213"/>
                </a:lnTo>
                <a:lnTo>
                  <a:pt x="43022" y="30179"/>
                </a:lnTo>
                <a:lnTo>
                  <a:pt x="42954" y="30156"/>
                </a:lnTo>
                <a:lnTo>
                  <a:pt x="42954" y="27767"/>
                </a:lnTo>
                <a:lnTo>
                  <a:pt x="43022" y="27745"/>
                </a:lnTo>
                <a:lnTo>
                  <a:pt x="43067" y="27710"/>
                </a:lnTo>
                <a:lnTo>
                  <a:pt x="43101" y="27654"/>
                </a:lnTo>
                <a:lnTo>
                  <a:pt x="43113" y="27597"/>
                </a:lnTo>
                <a:lnTo>
                  <a:pt x="43101" y="27528"/>
                </a:lnTo>
                <a:lnTo>
                  <a:pt x="45126" y="26357"/>
                </a:lnTo>
                <a:lnTo>
                  <a:pt x="45160" y="26391"/>
                </a:lnTo>
                <a:lnTo>
                  <a:pt x="45206" y="26425"/>
                </a:lnTo>
                <a:lnTo>
                  <a:pt x="45251" y="26436"/>
                </a:lnTo>
                <a:lnTo>
                  <a:pt x="45297" y="26448"/>
                </a:lnTo>
                <a:lnTo>
                  <a:pt x="45354" y="26436"/>
                </a:lnTo>
                <a:lnTo>
                  <a:pt x="45399" y="26425"/>
                </a:lnTo>
                <a:lnTo>
                  <a:pt x="45433" y="26391"/>
                </a:lnTo>
                <a:lnTo>
                  <a:pt x="45468" y="26357"/>
                </a:lnTo>
                <a:close/>
                <a:moveTo>
                  <a:pt x="26505" y="26345"/>
                </a:moveTo>
                <a:lnTo>
                  <a:pt x="28507" y="27506"/>
                </a:lnTo>
                <a:lnTo>
                  <a:pt x="28495" y="27551"/>
                </a:lnTo>
                <a:lnTo>
                  <a:pt x="28495" y="27597"/>
                </a:lnTo>
                <a:lnTo>
                  <a:pt x="28495" y="27631"/>
                </a:lnTo>
                <a:lnTo>
                  <a:pt x="28507" y="27676"/>
                </a:lnTo>
                <a:lnTo>
                  <a:pt x="28518" y="27710"/>
                </a:lnTo>
                <a:lnTo>
                  <a:pt x="28552" y="27745"/>
                </a:lnTo>
                <a:lnTo>
                  <a:pt x="28575" y="27767"/>
                </a:lnTo>
                <a:lnTo>
                  <a:pt x="28609" y="27790"/>
                </a:lnTo>
                <a:lnTo>
                  <a:pt x="28643" y="27801"/>
                </a:lnTo>
                <a:lnTo>
                  <a:pt x="28689" y="27813"/>
                </a:lnTo>
                <a:lnTo>
                  <a:pt x="28689" y="30145"/>
                </a:lnTo>
                <a:lnTo>
                  <a:pt x="28655" y="30156"/>
                </a:lnTo>
                <a:lnTo>
                  <a:pt x="28609" y="30168"/>
                </a:lnTo>
                <a:lnTo>
                  <a:pt x="28552" y="30213"/>
                </a:lnTo>
                <a:lnTo>
                  <a:pt x="28530" y="30236"/>
                </a:lnTo>
                <a:lnTo>
                  <a:pt x="28518" y="30270"/>
                </a:lnTo>
                <a:lnTo>
                  <a:pt x="28507" y="30315"/>
                </a:lnTo>
                <a:lnTo>
                  <a:pt x="28495" y="30350"/>
                </a:lnTo>
                <a:lnTo>
                  <a:pt x="28507" y="30384"/>
                </a:lnTo>
                <a:lnTo>
                  <a:pt x="28518" y="30429"/>
                </a:lnTo>
                <a:lnTo>
                  <a:pt x="26505" y="31578"/>
                </a:lnTo>
                <a:lnTo>
                  <a:pt x="26471" y="31544"/>
                </a:lnTo>
                <a:lnTo>
                  <a:pt x="26437" y="31521"/>
                </a:lnTo>
                <a:lnTo>
                  <a:pt x="26391" y="31498"/>
                </a:lnTo>
                <a:lnTo>
                  <a:pt x="26289" y="31498"/>
                </a:lnTo>
                <a:lnTo>
                  <a:pt x="26243" y="31521"/>
                </a:lnTo>
                <a:lnTo>
                  <a:pt x="26209" y="31544"/>
                </a:lnTo>
                <a:lnTo>
                  <a:pt x="26175" y="31578"/>
                </a:lnTo>
                <a:lnTo>
                  <a:pt x="24173" y="30429"/>
                </a:lnTo>
                <a:lnTo>
                  <a:pt x="24173" y="30384"/>
                </a:lnTo>
                <a:lnTo>
                  <a:pt x="24184" y="30350"/>
                </a:lnTo>
                <a:lnTo>
                  <a:pt x="24173" y="30315"/>
                </a:lnTo>
                <a:lnTo>
                  <a:pt x="24161" y="30270"/>
                </a:lnTo>
                <a:lnTo>
                  <a:pt x="24150" y="30236"/>
                </a:lnTo>
                <a:lnTo>
                  <a:pt x="24127" y="30202"/>
                </a:lnTo>
                <a:lnTo>
                  <a:pt x="24070" y="30156"/>
                </a:lnTo>
                <a:lnTo>
                  <a:pt x="24036" y="30145"/>
                </a:lnTo>
                <a:lnTo>
                  <a:pt x="23991" y="30133"/>
                </a:lnTo>
                <a:lnTo>
                  <a:pt x="23991" y="27767"/>
                </a:lnTo>
                <a:lnTo>
                  <a:pt x="24048" y="27745"/>
                </a:lnTo>
                <a:lnTo>
                  <a:pt x="24093" y="27710"/>
                </a:lnTo>
                <a:lnTo>
                  <a:pt x="24127" y="27654"/>
                </a:lnTo>
                <a:lnTo>
                  <a:pt x="24139" y="27597"/>
                </a:lnTo>
                <a:lnTo>
                  <a:pt x="24127" y="27540"/>
                </a:lnTo>
                <a:lnTo>
                  <a:pt x="26175" y="26357"/>
                </a:lnTo>
                <a:lnTo>
                  <a:pt x="26209" y="26391"/>
                </a:lnTo>
                <a:lnTo>
                  <a:pt x="26243" y="26414"/>
                </a:lnTo>
                <a:lnTo>
                  <a:pt x="26289" y="26436"/>
                </a:lnTo>
                <a:lnTo>
                  <a:pt x="26391" y="26436"/>
                </a:lnTo>
                <a:lnTo>
                  <a:pt x="26437" y="26414"/>
                </a:lnTo>
                <a:lnTo>
                  <a:pt x="26471" y="26391"/>
                </a:lnTo>
                <a:lnTo>
                  <a:pt x="26505" y="26345"/>
                </a:lnTo>
                <a:close/>
                <a:moveTo>
                  <a:pt x="36015" y="26368"/>
                </a:moveTo>
                <a:lnTo>
                  <a:pt x="37960" y="27494"/>
                </a:lnTo>
                <a:lnTo>
                  <a:pt x="37948" y="27540"/>
                </a:lnTo>
                <a:lnTo>
                  <a:pt x="37937" y="27597"/>
                </a:lnTo>
                <a:lnTo>
                  <a:pt x="37948" y="27642"/>
                </a:lnTo>
                <a:lnTo>
                  <a:pt x="37960" y="27688"/>
                </a:lnTo>
                <a:lnTo>
                  <a:pt x="37983" y="27722"/>
                </a:lnTo>
                <a:lnTo>
                  <a:pt x="38005" y="27767"/>
                </a:lnTo>
                <a:lnTo>
                  <a:pt x="38039" y="27790"/>
                </a:lnTo>
                <a:lnTo>
                  <a:pt x="38085" y="27813"/>
                </a:lnTo>
                <a:lnTo>
                  <a:pt x="38119" y="27836"/>
                </a:lnTo>
                <a:lnTo>
                  <a:pt x="38165" y="27836"/>
                </a:lnTo>
                <a:lnTo>
                  <a:pt x="38165" y="30133"/>
                </a:lnTo>
                <a:lnTo>
                  <a:pt x="38130" y="30145"/>
                </a:lnTo>
                <a:lnTo>
                  <a:pt x="38096" y="30156"/>
                </a:lnTo>
                <a:lnTo>
                  <a:pt x="38062" y="30179"/>
                </a:lnTo>
                <a:lnTo>
                  <a:pt x="38028" y="30202"/>
                </a:lnTo>
                <a:lnTo>
                  <a:pt x="38005" y="30236"/>
                </a:lnTo>
                <a:lnTo>
                  <a:pt x="37994" y="30270"/>
                </a:lnTo>
                <a:lnTo>
                  <a:pt x="37983" y="30315"/>
                </a:lnTo>
                <a:lnTo>
                  <a:pt x="37971" y="30350"/>
                </a:lnTo>
                <a:lnTo>
                  <a:pt x="37983" y="30395"/>
                </a:lnTo>
                <a:lnTo>
                  <a:pt x="37994" y="30429"/>
                </a:lnTo>
                <a:lnTo>
                  <a:pt x="35992" y="31578"/>
                </a:lnTo>
                <a:lnTo>
                  <a:pt x="35958" y="31544"/>
                </a:lnTo>
                <a:lnTo>
                  <a:pt x="35924" y="31510"/>
                </a:lnTo>
                <a:lnTo>
                  <a:pt x="35867" y="31498"/>
                </a:lnTo>
                <a:lnTo>
                  <a:pt x="35821" y="31487"/>
                </a:lnTo>
                <a:lnTo>
                  <a:pt x="35764" y="31498"/>
                </a:lnTo>
                <a:lnTo>
                  <a:pt x="35719" y="31510"/>
                </a:lnTo>
                <a:lnTo>
                  <a:pt x="35685" y="31544"/>
                </a:lnTo>
                <a:lnTo>
                  <a:pt x="35651" y="31578"/>
                </a:lnTo>
                <a:lnTo>
                  <a:pt x="33694" y="30452"/>
                </a:lnTo>
                <a:lnTo>
                  <a:pt x="33705" y="30406"/>
                </a:lnTo>
                <a:lnTo>
                  <a:pt x="33705" y="30350"/>
                </a:lnTo>
                <a:lnTo>
                  <a:pt x="33705" y="30304"/>
                </a:lnTo>
                <a:lnTo>
                  <a:pt x="33694" y="30259"/>
                </a:lnTo>
                <a:lnTo>
                  <a:pt x="33671" y="30213"/>
                </a:lnTo>
                <a:lnTo>
                  <a:pt x="33637" y="30179"/>
                </a:lnTo>
                <a:lnTo>
                  <a:pt x="33603" y="30145"/>
                </a:lnTo>
                <a:lnTo>
                  <a:pt x="33569" y="30122"/>
                </a:lnTo>
                <a:lnTo>
                  <a:pt x="33523" y="30099"/>
                </a:lnTo>
                <a:lnTo>
                  <a:pt x="33478" y="30099"/>
                </a:lnTo>
                <a:lnTo>
                  <a:pt x="33478" y="27779"/>
                </a:lnTo>
                <a:lnTo>
                  <a:pt x="33535" y="27756"/>
                </a:lnTo>
                <a:lnTo>
                  <a:pt x="33592" y="27722"/>
                </a:lnTo>
                <a:lnTo>
                  <a:pt x="33626" y="27665"/>
                </a:lnTo>
                <a:lnTo>
                  <a:pt x="33637" y="27597"/>
                </a:lnTo>
                <a:lnTo>
                  <a:pt x="33637" y="27563"/>
                </a:lnTo>
                <a:lnTo>
                  <a:pt x="33626" y="27528"/>
                </a:lnTo>
                <a:lnTo>
                  <a:pt x="35628" y="26368"/>
                </a:lnTo>
                <a:lnTo>
                  <a:pt x="35662" y="26414"/>
                </a:lnTo>
                <a:lnTo>
                  <a:pt x="35707" y="26448"/>
                </a:lnTo>
                <a:lnTo>
                  <a:pt x="35764" y="26471"/>
                </a:lnTo>
                <a:lnTo>
                  <a:pt x="35878" y="26471"/>
                </a:lnTo>
                <a:lnTo>
                  <a:pt x="35935" y="26448"/>
                </a:lnTo>
                <a:lnTo>
                  <a:pt x="35980" y="26414"/>
                </a:lnTo>
                <a:lnTo>
                  <a:pt x="36015" y="26368"/>
                </a:lnTo>
                <a:close/>
                <a:moveTo>
                  <a:pt x="12320" y="26368"/>
                </a:moveTo>
                <a:lnTo>
                  <a:pt x="14242" y="27483"/>
                </a:lnTo>
                <a:lnTo>
                  <a:pt x="14231" y="27540"/>
                </a:lnTo>
                <a:lnTo>
                  <a:pt x="14219" y="27597"/>
                </a:lnTo>
                <a:lnTo>
                  <a:pt x="14231" y="27642"/>
                </a:lnTo>
                <a:lnTo>
                  <a:pt x="14242" y="27688"/>
                </a:lnTo>
                <a:lnTo>
                  <a:pt x="14265" y="27733"/>
                </a:lnTo>
                <a:lnTo>
                  <a:pt x="14288" y="27767"/>
                </a:lnTo>
                <a:lnTo>
                  <a:pt x="14333" y="27801"/>
                </a:lnTo>
                <a:lnTo>
                  <a:pt x="14367" y="27824"/>
                </a:lnTo>
                <a:lnTo>
                  <a:pt x="14413" y="27847"/>
                </a:lnTo>
                <a:lnTo>
                  <a:pt x="14470" y="27847"/>
                </a:lnTo>
                <a:lnTo>
                  <a:pt x="14470" y="30111"/>
                </a:lnTo>
                <a:lnTo>
                  <a:pt x="14413" y="30111"/>
                </a:lnTo>
                <a:lnTo>
                  <a:pt x="14379" y="30133"/>
                </a:lnTo>
                <a:lnTo>
                  <a:pt x="14333" y="30156"/>
                </a:lnTo>
                <a:lnTo>
                  <a:pt x="14299" y="30179"/>
                </a:lnTo>
                <a:lnTo>
                  <a:pt x="14276" y="30224"/>
                </a:lnTo>
                <a:lnTo>
                  <a:pt x="14253" y="30259"/>
                </a:lnTo>
                <a:lnTo>
                  <a:pt x="14242" y="30304"/>
                </a:lnTo>
                <a:lnTo>
                  <a:pt x="14231" y="30350"/>
                </a:lnTo>
                <a:lnTo>
                  <a:pt x="14242" y="30395"/>
                </a:lnTo>
                <a:lnTo>
                  <a:pt x="14253" y="30441"/>
                </a:lnTo>
                <a:lnTo>
                  <a:pt x="12274" y="31589"/>
                </a:lnTo>
                <a:lnTo>
                  <a:pt x="12240" y="31555"/>
                </a:lnTo>
                <a:lnTo>
                  <a:pt x="12206" y="31533"/>
                </a:lnTo>
                <a:lnTo>
                  <a:pt x="12160" y="31510"/>
                </a:lnTo>
                <a:lnTo>
                  <a:pt x="12058" y="31510"/>
                </a:lnTo>
                <a:lnTo>
                  <a:pt x="12024" y="31521"/>
                </a:lnTo>
                <a:lnTo>
                  <a:pt x="11978" y="31555"/>
                </a:lnTo>
                <a:lnTo>
                  <a:pt x="11956" y="31589"/>
                </a:lnTo>
                <a:lnTo>
                  <a:pt x="9942" y="30429"/>
                </a:lnTo>
                <a:lnTo>
                  <a:pt x="9954" y="30384"/>
                </a:lnTo>
                <a:lnTo>
                  <a:pt x="9954" y="30350"/>
                </a:lnTo>
                <a:lnTo>
                  <a:pt x="9954" y="30315"/>
                </a:lnTo>
                <a:lnTo>
                  <a:pt x="9942" y="30270"/>
                </a:lnTo>
                <a:lnTo>
                  <a:pt x="9931" y="30236"/>
                </a:lnTo>
                <a:lnTo>
                  <a:pt x="9908" y="30202"/>
                </a:lnTo>
                <a:lnTo>
                  <a:pt x="9840" y="30156"/>
                </a:lnTo>
                <a:lnTo>
                  <a:pt x="9806" y="30145"/>
                </a:lnTo>
                <a:lnTo>
                  <a:pt x="9772" y="30133"/>
                </a:lnTo>
                <a:lnTo>
                  <a:pt x="9772" y="27813"/>
                </a:lnTo>
                <a:lnTo>
                  <a:pt x="9806" y="27813"/>
                </a:lnTo>
                <a:lnTo>
                  <a:pt x="9851" y="27790"/>
                </a:lnTo>
                <a:lnTo>
                  <a:pt x="9885" y="27767"/>
                </a:lnTo>
                <a:lnTo>
                  <a:pt x="9908" y="27745"/>
                </a:lnTo>
                <a:lnTo>
                  <a:pt x="9931" y="27710"/>
                </a:lnTo>
                <a:lnTo>
                  <a:pt x="9954" y="27676"/>
                </a:lnTo>
                <a:lnTo>
                  <a:pt x="9965" y="27631"/>
                </a:lnTo>
                <a:lnTo>
                  <a:pt x="9965" y="27597"/>
                </a:lnTo>
                <a:lnTo>
                  <a:pt x="9965" y="27551"/>
                </a:lnTo>
                <a:lnTo>
                  <a:pt x="9954" y="27506"/>
                </a:lnTo>
                <a:lnTo>
                  <a:pt x="11910" y="26380"/>
                </a:lnTo>
                <a:lnTo>
                  <a:pt x="11944" y="26425"/>
                </a:lnTo>
                <a:lnTo>
                  <a:pt x="11990" y="26459"/>
                </a:lnTo>
                <a:lnTo>
                  <a:pt x="12047" y="26482"/>
                </a:lnTo>
                <a:lnTo>
                  <a:pt x="12104" y="26493"/>
                </a:lnTo>
                <a:lnTo>
                  <a:pt x="12172" y="26482"/>
                </a:lnTo>
                <a:lnTo>
                  <a:pt x="12229" y="26459"/>
                </a:lnTo>
                <a:lnTo>
                  <a:pt x="12274" y="26425"/>
                </a:lnTo>
                <a:lnTo>
                  <a:pt x="12320" y="26368"/>
                </a:lnTo>
                <a:close/>
                <a:moveTo>
                  <a:pt x="7553" y="26357"/>
                </a:moveTo>
                <a:lnTo>
                  <a:pt x="9533" y="27506"/>
                </a:lnTo>
                <a:lnTo>
                  <a:pt x="9521" y="27551"/>
                </a:lnTo>
                <a:lnTo>
                  <a:pt x="9510" y="27597"/>
                </a:lnTo>
                <a:lnTo>
                  <a:pt x="9510" y="27642"/>
                </a:lnTo>
                <a:lnTo>
                  <a:pt x="9533" y="27676"/>
                </a:lnTo>
                <a:lnTo>
                  <a:pt x="9544" y="27722"/>
                </a:lnTo>
                <a:lnTo>
                  <a:pt x="9578" y="27745"/>
                </a:lnTo>
                <a:lnTo>
                  <a:pt x="9601" y="27779"/>
                </a:lnTo>
                <a:lnTo>
                  <a:pt x="9635" y="27801"/>
                </a:lnTo>
                <a:lnTo>
                  <a:pt x="9681" y="27813"/>
                </a:lnTo>
                <a:lnTo>
                  <a:pt x="9726" y="27824"/>
                </a:lnTo>
                <a:lnTo>
                  <a:pt x="9726" y="30133"/>
                </a:lnTo>
                <a:lnTo>
                  <a:pt x="9681" y="30145"/>
                </a:lnTo>
                <a:lnTo>
                  <a:pt x="9646" y="30156"/>
                </a:lnTo>
                <a:lnTo>
                  <a:pt x="9612" y="30179"/>
                </a:lnTo>
                <a:lnTo>
                  <a:pt x="9578" y="30202"/>
                </a:lnTo>
                <a:lnTo>
                  <a:pt x="9555" y="30236"/>
                </a:lnTo>
                <a:lnTo>
                  <a:pt x="9533" y="30270"/>
                </a:lnTo>
                <a:lnTo>
                  <a:pt x="9521" y="30304"/>
                </a:lnTo>
                <a:lnTo>
                  <a:pt x="9521" y="30350"/>
                </a:lnTo>
                <a:lnTo>
                  <a:pt x="9521" y="30395"/>
                </a:lnTo>
                <a:lnTo>
                  <a:pt x="9533" y="30429"/>
                </a:lnTo>
                <a:lnTo>
                  <a:pt x="7508" y="31601"/>
                </a:lnTo>
                <a:lnTo>
                  <a:pt x="7485" y="31567"/>
                </a:lnTo>
                <a:lnTo>
                  <a:pt x="7451" y="31544"/>
                </a:lnTo>
                <a:lnTo>
                  <a:pt x="7417" y="31533"/>
                </a:lnTo>
                <a:lnTo>
                  <a:pt x="7371" y="31521"/>
                </a:lnTo>
                <a:lnTo>
                  <a:pt x="7326" y="31533"/>
                </a:lnTo>
                <a:lnTo>
                  <a:pt x="7292" y="31544"/>
                </a:lnTo>
                <a:lnTo>
                  <a:pt x="7258" y="31567"/>
                </a:lnTo>
                <a:lnTo>
                  <a:pt x="7235" y="31589"/>
                </a:lnTo>
                <a:lnTo>
                  <a:pt x="5176" y="30406"/>
                </a:lnTo>
                <a:lnTo>
                  <a:pt x="5187" y="30350"/>
                </a:lnTo>
                <a:lnTo>
                  <a:pt x="5176" y="30281"/>
                </a:lnTo>
                <a:lnTo>
                  <a:pt x="5142" y="30224"/>
                </a:lnTo>
                <a:lnTo>
                  <a:pt x="5096" y="30190"/>
                </a:lnTo>
                <a:lnTo>
                  <a:pt x="5028" y="30168"/>
                </a:lnTo>
                <a:lnTo>
                  <a:pt x="5028" y="27847"/>
                </a:lnTo>
                <a:lnTo>
                  <a:pt x="5074" y="27836"/>
                </a:lnTo>
                <a:lnTo>
                  <a:pt x="5119" y="27824"/>
                </a:lnTo>
                <a:lnTo>
                  <a:pt x="5153" y="27790"/>
                </a:lnTo>
                <a:lnTo>
                  <a:pt x="5187" y="27767"/>
                </a:lnTo>
                <a:lnTo>
                  <a:pt x="5210" y="27722"/>
                </a:lnTo>
                <a:lnTo>
                  <a:pt x="5233" y="27688"/>
                </a:lnTo>
                <a:lnTo>
                  <a:pt x="5244" y="27642"/>
                </a:lnTo>
                <a:lnTo>
                  <a:pt x="5256" y="27597"/>
                </a:lnTo>
                <a:lnTo>
                  <a:pt x="5244" y="27540"/>
                </a:lnTo>
                <a:lnTo>
                  <a:pt x="5233" y="27494"/>
                </a:lnTo>
                <a:lnTo>
                  <a:pt x="7189" y="26368"/>
                </a:lnTo>
                <a:lnTo>
                  <a:pt x="7223" y="26402"/>
                </a:lnTo>
                <a:lnTo>
                  <a:pt x="7269" y="26436"/>
                </a:lnTo>
                <a:lnTo>
                  <a:pt x="7314" y="26459"/>
                </a:lnTo>
                <a:lnTo>
                  <a:pt x="7428" y="26459"/>
                </a:lnTo>
                <a:lnTo>
                  <a:pt x="7474" y="26436"/>
                </a:lnTo>
                <a:lnTo>
                  <a:pt x="7519" y="26402"/>
                </a:lnTo>
                <a:lnTo>
                  <a:pt x="7553" y="26357"/>
                </a:lnTo>
                <a:close/>
                <a:moveTo>
                  <a:pt x="17052" y="26368"/>
                </a:moveTo>
                <a:lnTo>
                  <a:pt x="19043" y="27517"/>
                </a:lnTo>
                <a:lnTo>
                  <a:pt x="19031" y="27551"/>
                </a:lnTo>
                <a:lnTo>
                  <a:pt x="19031" y="27597"/>
                </a:lnTo>
                <a:lnTo>
                  <a:pt x="19031" y="27631"/>
                </a:lnTo>
                <a:lnTo>
                  <a:pt x="19043" y="27665"/>
                </a:lnTo>
                <a:lnTo>
                  <a:pt x="19077" y="27722"/>
                </a:lnTo>
                <a:lnTo>
                  <a:pt x="19134" y="27767"/>
                </a:lnTo>
                <a:lnTo>
                  <a:pt x="19168" y="27779"/>
                </a:lnTo>
                <a:lnTo>
                  <a:pt x="19202" y="27779"/>
                </a:lnTo>
                <a:lnTo>
                  <a:pt x="19202" y="30190"/>
                </a:lnTo>
                <a:lnTo>
                  <a:pt x="19145" y="30202"/>
                </a:lnTo>
                <a:lnTo>
                  <a:pt x="19099" y="30236"/>
                </a:lnTo>
                <a:lnTo>
                  <a:pt x="19065" y="30293"/>
                </a:lnTo>
                <a:lnTo>
                  <a:pt x="19054" y="30350"/>
                </a:lnTo>
                <a:lnTo>
                  <a:pt x="19065" y="30406"/>
                </a:lnTo>
                <a:lnTo>
                  <a:pt x="16995" y="31601"/>
                </a:lnTo>
                <a:lnTo>
                  <a:pt x="16961" y="31567"/>
                </a:lnTo>
                <a:lnTo>
                  <a:pt x="16927" y="31544"/>
                </a:lnTo>
                <a:lnTo>
                  <a:pt x="16893" y="31533"/>
                </a:lnTo>
                <a:lnTo>
                  <a:pt x="16847" y="31521"/>
                </a:lnTo>
                <a:lnTo>
                  <a:pt x="16813" y="31533"/>
                </a:lnTo>
                <a:lnTo>
                  <a:pt x="16767" y="31544"/>
                </a:lnTo>
                <a:lnTo>
                  <a:pt x="16733" y="31567"/>
                </a:lnTo>
                <a:lnTo>
                  <a:pt x="16711" y="31589"/>
                </a:lnTo>
                <a:lnTo>
                  <a:pt x="14708" y="30441"/>
                </a:lnTo>
                <a:lnTo>
                  <a:pt x="14720" y="30395"/>
                </a:lnTo>
                <a:lnTo>
                  <a:pt x="14720" y="30350"/>
                </a:lnTo>
                <a:lnTo>
                  <a:pt x="14720" y="30304"/>
                </a:lnTo>
                <a:lnTo>
                  <a:pt x="14708" y="30259"/>
                </a:lnTo>
                <a:lnTo>
                  <a:pt x="14686" y="30224"/>
                </a:lnTo>
                <a:lnTo>
                  <a:pt x="14663" y="30190"/>
                </a:lnTo>
                <a:lnTo>
                  <a:pt x="14629" y="30156"/>
                </a:lnTo>
                <a:lnTo>
                  <a:pt x="14595" y="30133"/>
                </a:lnTo>
                <a:lnTo>
                  <a:pt x="14549" y="30122"/>
                </a:lnTo>
                <a:lnTo>
                  <a:pt x="14515" y="30111"/>
                </a:lnTo>
                <a:lnTo>
                  <a:pt x="14515" y="27847"/>
                </a:lnTo>
                <a:lnTo>
                  <a:pt x="14561" y="27836"/>
                </a:lnTo>
                <a:lnTo>
                  <a:pt x="14595" y="27824"/>
                </a:lnTo>
                <a:lnTo>
                  <a:pt x="14640" y="27801"/>
                </a:lnTo>
                <a:lnTo>
                  <a:pt x="14674" y="27767"/>
                </a:lnTo>
                <a:lnTo>
                  <a:pt x="14697" y="27733"/>
                </a:lnTo>
                <a:lnTo>
                  <a:pt x="14720" y="27688"/>
                </a:lnTo>
                <a:lnTo>
                  <a:pt x="14731" y="27642"/>
                </a:lnTo>
                <a:lnTo>
                  <a:pt x="14731" y="27597"/>
                </a:lnTo>
                <a:lnTo>
                  <a:pt x="14731" y="27540"/>
                </a:lnTo>
                <a:lnTo>
                  <a:pt x="14720" y="27494"/>
                </a:lnTo>
                <a:lnTo>
                  <a:pt x="16642" y="26380"/>
                </a:lnTo>
                <a:lnTo>
                  <a:pt x="16688" y="26425"/>
                </a:lnTo>
                <a:lnTo>
                  <a:pt x="16733" y="26459"/>
                </a:lnTo>
                <a:lnTo>
                  <a:pt x="16790" y="26482"/>
                </a:lnTo>
                <a:lnTo>
                  <a:pt x="16915" y="26482"/>
                </a:lnTo>
                <a:lnTo>
                  <a:pt x="16972" y="26459"/>
                </a:lnTo>
                <a:lnTo>
                  <a:pt x="17018" y="26414"/>
                </a:lnTo>
                <a:lnTo>
                  <a:pt x="17052" y="26368"/>
                </a:lnTo>
                <a:close/>
                <a:moveTo>
                  <a:pt x="24150" y="30463"/>
                </a:moveTo>
                <a:lnTo>
                  <a:pt x="26152" y="31624"/>
                </a:lnTo>
                <a:lnTo>
                  <a:pt x="26141" y="31658"/>
                </a:lnTo>
                <a:lnTo>
                  <a:pt x="26141" y="31703"/>
                </a:lnTo>
                <a:lnTo>
                  <a:pt x="26141" y="31737"/>
                </a:lnTo>
                <a:lnTo>
                  <a:pt x="26152" y="31771"/>
                </a:lnTo>
                <a:lnTo>
                  <a:pt x="26186" y="31828"/>
                </a:lnTo>
                <a:lnTo>
                  <a:pt x="26243" y="31874"/>
                </a:lnTo>
                <a:lnTo>
                  <a:pt x="26277" y="31897"/>
                </a:lnTo>
                <a:lnTo>
                  <a:pt x="26323" y="31897"/>
                </a:lnTo>
                <a:lnTo>
                  <a:pt x="26323" y="34263"/>
                </a:lnTo>
                <a:lnTo>
                  <a:pt x="26255" y="34285"/>
                </a:lnTo>
                <a:lnTo>
                  <a:pt x="26198" y="34331"/>
                </a:lnTo>
                <a:lnTo>
                  <a:pt x="26164" y="34388"/>
                </a:lnTo>
                <a:lnTo>
                  <a:pt x="26152" y="34422"/>
                </a:lnTo>
                <a:lnTo>
                  <a:pt x="26141" y="34456"/>
                </a:lnTo>
                <a:lnTo>
                  <a:pt x="26152" y="34524"/>
                </a:lnTo>
                <a:lnTo>
                  <a:pt x="24184" y="35662"/>
                </a:lnTo>
                <a:lnTo>
                  <a:pt x="24139" y="35616"/>
                </a:lnTo>
                <a:lnTo>
                  <a:pt x="24082" y="35582"/>
                </a:lnTo>
                <a:lnTo>
                  <a:pt x="24025" y="35559"/>
                </a:lnTo>
                <a:lnTo>
                  <a:pt x="23957" y="35548"/>
                </a:lnTo>
                <a:lnTo>
                  <a:pt x="23900" y="35548"/>
                </a:lnTo>
                <a:lnTo>
                  <a:pt x="23843" y="35571"/>
                </a:lnTo>
                <a:lnTo>
                  <a:pt x="23786" y="35616"/>
                </a:lnTo>
                <a:lnTo>
                  <a:pt x="23752" y="35662"/>
                </a:lnTo>
                <a:lnTo>
                  <a:pt x="21773" y="34513"/>
                </a:lnTo>
                <a:lnTo>
                  <a:pt x="21773" y="34456"/>
                </a:lnTo>
                <a:lnTo>
                  <a:pt x="21761" y="34388"/>
                </a:lnTo>
                <a:lnTo>
                  <a:pt x="21738" y="34331"/>
                </a:lnTo>
                <a:lnTo>
                  <a:pt x="21682" y="34297"/>
                </a:lnTo>
                <a:lnTo>
                  <a:pt x="21625" y="34274"/>
                </a:lnTo>
                <a:lnTo>
                  <a:pt x="21625" y="31942"/>
                </a:lnTo>
                <a:lnTo>
                  <a:pt x="21670" y="31931"/>
                </a:lnTo>
                <a:lnTo>
                  <a:pt x="21704" y="31908"/>
                </a:lnTo>
                <a:lnTo>
                  <a:pt x="21738" y="31885"/>
                </a:lnTo>
                <a:lnTo>
                  <a:pt x="21773" y="31862"/>
                </a:lnTo>
                <a:lnTo>
                  <a:pt x="21795" y="31828"/>
                </a:lnTo>
                <a:lnTo>
                  <a:pt x="21818" y="31783"/>
                </a:lnTo>
                <a:lnTo>
                  <a:pt x="21829" y="31749"/>
                </a:lnTo>
                <a:lnTo>
                  <a:pt x="21829" y="31703"/>
                </a:lnTo>
                <a:lnTo>
                  <a:pt x="21829" y="31646"/>
                </a:lnTo>
                <a:lnTo>
                  <a:pt x="21818" y="31612"/>
                </a:lnTo>
                <a:lnTo>
                  <a:pt x="23775" y="30475"/>
                </a:lnTo>
                <a:lnTo>
                  <a:pt x="23809" y="30509"/>
                </a:lnTo>
                <a:lnTo>
                  <a:pt x="23854" y="30543"/>
                </a:lnTo>
                <a:lnTo>
                  <a:pt x="23911" y="30566"/>
                </a:lnTo>
                <a:lnTo>
                  <a:pt x="23957" y="30577"/>
                </a:lnTo>
                <a:lnTo>
                  <a:pt x="24014" y="30566"/>
                </a:lnTo>
                <a:lnTo>
                  <a:pt x="24070" y="30543"/>
                </a:lnTo>
                <a:lnTo>
                  <a:pt x="24116" y="30509"/>
                </a:lnTo>
                <a:lnTo>
                  <a:pt x="24150" y="30463"/>
                </a:lnTo>
                <a:close/>
                <a:moveTo>
                  <a:pt x="19361" y="30441"/>
                </a:moveTo>
                <a:lnTo>
                  <a:pt x="21363" y="31601"/>
                </a:lnTo>
                <a:lnTo>
                  <a:pt x="21352" y="31646"/>
                </a:lnTo>
                <a:lnTo>
                  <a:pt x="21340" y="31703"/>
                </a:lnTo>
                <a:lnTo>
                  <a:pt x="21352" y="31749"/>
                </a:lnTo>
                <a:lnTo>
                  <a:pt x="21363" y="31794"/>
                </a:lnTo>
                <a:lnTo>
                  <a:pt x="21386" y="31828"/>
                </a:lnTo>
                <a:lnTo>
                  <a:pt x="21409" y="31862"/>
                </a:lnTo>
                <a:lnTo>
                  <a:pt x="21443" y="31897"/>
                </a:lnTo>
                <a:lnTo>
                  <a:pt x="21488" y="31919"/>
                </a:lnTo>
                <a:lnTo>
                  <a:pt x="21534" y="31931"/>
                </a:lnTo>
                <a:lnTo>
                  <a:pt x="21579" y="31942"/>
                </a:lnTo>
                <a:lnTo>
                  <a:pt x="21579" y="34263"/>
                </a:lnTo>
                <a:lnTo>
                  <a:pt x="21545" y="34274"/>
                </a:lnTo>
                <a:lnTo>
                  <a:pt x="21511" y="34285"/>
                </a:lnTo>
                <a:lnTo>
                  <a:pt x="21454" y="34331"/>
                </a:lnTo>
                <a:lnTo>
                  <a:pt x="21409" y="34388"/>
                </a:lnTo>
                <a:lnTo>
                  <a:pt x="21397" y="34422"/>
                </a:lnTo>
                <a:lnTo>
                  <a:pt x="21397" y="34456"/>
                </a:lnTo>
                <a:lnTo>
                  <a:pt x="21397" y="34490"/>
                </a:lnTo>
                <a:lnTo>
                  <a:pt x="21409" y="34524"/>
                </a:lnTo>
                <a:lnTo>
                  <a:pt x="19418" y="35673"/>
                </a:lnTo>
                <a:lnTo>
                  <a:pt x="19372" y="35639"/>
                </a:lnTo>
                <a:lnTo>
                  <a:pt x="19327" y="35605"/>
                </a:lnTo>
                <a:lnTo>
                  <a:pt x="19281" y="35582"/>
                </a:lnTo>
                <a:lnTo>
                  <a:pt x="19213" y="35571"/>
                </a:lnTo>
                <a:lnTo>
                  <a:pt x="19156" y="35582"/>
                </a:lnTo>
                <a:lnTo>
                  <a:pt x="19111" y="35594"/>
                </a:lnTo>
                <a:lnTo>
                  <a:pt x="19065" y="35628"/>
                </a:lnTo>
                <a:lnTo>
                  <a:pt x="19031" y="35673"/>
                </a:lnTo>
                <a:lnTo>
                  <a:pt x="17029" y="34513"/>
                </a:lnTo>
                <a:lnTo>
                  <a:pt x="17040" y="34456"/>
                </a:lnTo>
                <a:lnTo>
                  <a:pt x="17029" y="34388"/>
                </a:lnTo>
                <a:lnTo>
                  <a:pt x="16995" y="34331"/>
                </a:lnTo>
                <a:lnTo>
                  <a:pt x="16949" y="34285"/>
                </a:lnTo>
                <a:lnTo>
                  <a:pt x="16881" y="34263"/>
                </a:lnTo>
                <a:lnTo>
                  <a:pt x="16881" y="31862"/>
                </a:lnTo>
                <a:lnTo>
                  <a:pt x="16938" y="31851"/>
                </a:lnTo>
                <a:lnTo>
                  <a:pt x="16984" y="31806"/>
                </a:lnTo>
                <a:lnTo>
                  <a:pt x="17006" y="31760"/>
                </a:lnTo>
                <a:lnTo>
                  <a:pt x="17018" y="31703"/>
                </a:lnTo>
                <a:lnTo>
                  <a:pt x="17006" y="31646"/>
                </a:lnTo>
                <a:lnTo>
                  <a:pt x="19077" y="30452"/>
                </a:lnTo>
                <a:lnTo>
                  <a:pt x="19111" y="30475"/>
                </a:lnTo>
                <a:lnTo>
                  <a:pt x="19145" y="30497"/>
                </a:lnTo>
                <a:lnTo>
                  <a:pt x="19179" y="30509"/>
                </a:lnTo>
                <a:lnTo>
                  <a:pt x="19213" y="30520"/>
                </a:lnTo>
                <a:lnTo>
                  <a:pt x="19259" y="30509"/>
                </a:lnTo>
                <a:lnTo>
                  <a:pt x="19304" y="30497"/>
                </a:lnTo>
                <a:lnTo>
                  <a:pt x="19338" y="30475"/>
                </a:lnTo>
                <a:lnTo>
                  <a:pt x="19361" y="30441"/>
                </a:lnTo>
                <a:close/>
                <a:moveTo>
                  <a:pt x="28882" y="30463"/>
                </a:moveTo>
                <a:lnTo>
                  <a:pt x="30918" y="31635"/>
                </a:lnTo>
                <a:lnTo>
                  <a:pt x="30907" y="31703"/>
                </a:lnTo>
                <a:lnTo>
                  <a:pt x="30918" y="31760"/>
                </a:lnTo>
                <a:lnTo>
                  <a:pt x="30953" y="31806"/>
                </a:lnTo>
                <a:lnTo>
                  <a:pt x="30998" y="31840"/>
                </a:lnTo>
                <a:lnTo>
                  <a:pt x="31055" y="31862"/>
                </a:lnTo>
                <a:lnTo>
                  <a:pt x="31055" y="34217"/>
                </a:lnTo>
                <a:lnTo>
                  <a:pt x="31009" y="34217"/>
                </a:lnTo>
                <a:lnTo>
                  <a:pt x="30975" y="34240"/>
                </a:lnTo>
                <a:lnTo>
                  <a:pt x="30930" y="34263"/>
                </a:lnTo>
                <a:lnTo>
                  <a:pt x="30896" y="34285"/>
                </a:lnTo>
                <a:lnTo>
                  <a:pt x="30873" y="34320"/>
                </a:lnTo>
                <a:lnTo>
                  <a:pt x="30850" y="34365"/>
                </a:lnTo>
                <a:lnTo>
                  <a:pt x="30839" y="34411"/>
                </a:lnTo>
                <a:lnTo>
                  <a:pt x="30839" y="34456"/>
                </a:lnTo>
                <a:lnTo>
                  <a:pt x="30839" y="34502"/>
                </a:lnTo>
                <a:lnTo>
                  <a:pt x="30850" y="34547"/>
                </a:lnTo>
                <a:lnTo>
                  <a:pt x="28905" y="35673"/>
                </a:lnTo>
                <a:lnTo>
                  <a:pt x="28871" y="35628"/>
                </a:lnTo>
                <a:lnTo>
                  <a:pt x="28825" y="35594"/>
                </a:lnTo>
                <a:lnTo>
                  <a:pt x="28768" y="35571"/>
                </a:lnTo>
                <a:lnTo>
                  <a:pt x="28655" y="35571"/>
                </a:lnTo>
                <a:lnTo>
                  <a:pt x="28598" y="35594"/>
                </a:lnTo>
                <a:lnTo>
                  <a:pt x="28552" y="35628"/>
                </a:lnTo>
                <a:lnTo>
                  <a:pt x="28507" y="35673"/>
                </a:lnTo>
                <a:lnTo>
                  <a:pt x="26516" y="34524"/>
                </a:lnTo>
                <a:lnTo>
                  <a:pt x="26539" y="34456"/>
                </a:lnTo>
                <a:lnTo>
                  <a:pt x="26528" y="34422"/>
                </a:lnTo>
                <a:lnTo>
                  <a:pt x="26516" y="34388"/>
                </a:lnTo>
                <a:lnTo>
                  <a:pt x="26482" y="34331"/>
                </a:lnTo>
                <a:lnTo>
                  <a:pt x="26425" y="34285"/>
                </a:lnTo>
                <a:lnTo>
                  <a:pt x="26368" y="34263"/>
                </a:lnTo>
                <a:lnTo>
                  <a:pt x="26368" y="31897"/>
                </a:lnTo>
                <a:lnTo>
                  <a:pt x="26402" y="31897"/>
                </a:lnTo>
                <a:lnTo>
                  <a:pt x="26437" y="31874"/>
                </a:lnTo>
                <a:lnTo>
                  <a:pt x="26493" y="31828"/>
                </a:lnTo>
                <a:lnTo>
                  <a:pt x="26528" y="31771"/>
                </a:lnTo>
                <a:lnTo>
                  <a:pt x="26539" y="31737"/>
                </a:lnTo>
                <a:lnTo>
                  <a:pt x="26539" y="31703"/>
                </a:lnTo>
                <a:lnTo>
                  <a:pt x="26539" y="31658"/>
                </a:lnTo>
                <a:lnTo>
                  <a:pt x="26528" y="31624"/>
                </a:lnTo>
                <a:lnTo>
                  <a:pt x="28530" y="30463"/>
                </a:lnTo>
                <a:lnTo>
                  <a:pt x="28564" y="30509"/>
                </a:lnTo>
                <a:lnTo>
                  <a:pt x="28609" y="30532"/>
                </a:lnTo>
                <a:lnTo>
                  <a:pt x="28655" y="30554"/>
                </a:lnTo>
                <a:lnTo>
                  <a:pt x="28712" y="30566"/>
                </a:lnTo>
                <a:lnTo>
                  <a:pt x="28768" y="30554"/>
                </a:lnTo>
                <a:lnTo>
                  <a:pt x="28814" y="30532"/>
                </a:lnTo>
                <a:lnTo>
                  <a:pt x="28848" y="30509"/>
                </a:lnTo>
                <a:lnTo>
                  <a:pt x="28882" y="30463"/>
                </a:lnTo>
                <a:close/>
                <a:moveTo>
                  <a:pt x="14686" y="30475"/>
                </a:moveTo>
                <a:lnTo>
                  <a:pt x="16688" y="31635"/>
                </a:lnTo>
                <a:lnTo>
                  <a:pt x="16676" y="31703"/>
                </a:lnTo>
                <a:lnTo>
                  <a:pt x="16688" y="31760"/>
                </a:lnTo>
                <a:lnTo>
                  <a:pt x="16722" y="31817"/>
                </a:lnTo>
                <a:lnTo>
                  <a:pt x="16767" y="31851"/>
                </a:lnTo>
                <a:lnTo>
                  <a:pt x="16836" y="31874"/>
                </a:lnTo>
                <a:lnTo>
                  <a:pt x="16836" y="34263"/>
                </a:lnTo>
                <a:lnTo>
                  <a:pt x="16802" y="34274"/>
                </a:lnTo>
                <a:lnTo>
                  <a:pt x="16767" y="34285"/>
                </a:lnTo>
                <a:lnTo>
                  <a:pt x="16711" y="34320"/>
                </a:lnTo>
                <a:lnTo>
                  <a:pt x="16665" y="34388"/>
                </a:lnTo>
                <a:lnTo>
                  <a:pt x="16654" y="34422"/>
                </a:lnTo>
                <a:lnTo>
                  <a:pt x="16654" y="34456"/>
                </a:lnTo>
                <a:lnTo>
                  <a:pt x="16654" y="34490"/>
                </a:lnTo>
                <a:lnTo>
                  <a:pt x="16665" y="34524"/>
                </a:lnTo>
                <a:lnTo>
                  <a:pt x="14663" y="35685"/>
                </a:lnTo>
                <a:lnTo>
                  <a:pt x="14629" y="35650"/>
                </a:lnTo>
                <a:lnTo>
                  <a:pt x="14583" y="35616"/>
                </a:lnTo>
                <a:lnTo>
                  <a:pt x="14538" y="35594"/>
                </a:lnTo>
                <a:lnTo>
                  <a:pt x="14424" y="35594"/>
                </a:lnTo>
                <a:lnTo>
                  <a:pt x="14379" y="35616"/>
                </a:lnTo>
                <a:lnTo>
                  <a:pt x="14333" y="35639"/>
                </a:lnTo>
                <a:lnTo>
                  <a:pt x="14299" y="35685"/>
                </a:lnTo>
                <a:lnTo>
                  <a:pt x="12320" y="34536"/>
                </a:lnTo>
                <a:lnTo>
                  <a:pt x="12331" y="34490"/>
                </a:lnTo>
                <a:lnTo>
                  <a:pt x="12331" y="34456"/>
                </a:lnTo>
                <a:lnTo>
                  <a:pt x="12331" y="34411"/>
                </a:lnTo>
                <a:lnTo>
                  <a:pt x="12320" y="34376"/>
                </a:lnTo>
                <a:lnTo>
                  <a:pt x="12297" y="34342"/>
                </a:lnTo>
                <a:lnTo>
                  <a:pt x="12274" y="34308"/>
                </a:lnTo>
                <a:lnTo>
                  <a:pt x="12217" y="34263"/>
                </a:lnTo>
                <a:lnTo>
                  <a:pt x="12183" y="34251"/>
                </a:lnTo>
                <a:lnTo>
                  <a:pt x="12138" y="34240"/>
                </a:lnTo>
                <a:lnTo>
                  <a:pt x="12138" y="31885"/>
                </a:lnTo>
                <a:lnTo>
                  <a:pt x="12206" y="31862"/>
                </a:lnTo>
                <a:lnTo>
                  <a:pt x="12251" y="31828"/>
                </a:lnTo>
                <a:lnTo>
                  <a:pt x="12286" y="31771"/>
                </a:lnTo>
                <a:lnTo>
                  <a:pt x="12297" y="31703"/>
                </a:lnTo>
                <a:lnTo>
                  <a:pt x="12286" y="31635"/>
                </a:lnTo>
                <a:lnTo>
                  <a:pt x="14276" y="30486"/>
                </a:lnTo>
                <a:lnTo>
                  <a:pt x="14310" y="30532"/>
                </a:lnTo>
                <a:lnTo>
                  <a:pt x="14356" y="30566"/>
                </a:lnTo>
                <a:lnTo>
                  <a:pt x="14413" y="30588"/>
                </a:lnTo>
                <a:lnTo>
                  <a:pt x="14481" y="30600"/>
                </a:lnTo>
                <a:lnTo>
                  <a:pt x="14538" y="30588"/>
                </a:lnTo>
                <a:lnTo>
                  <a:pt x="14595" y="30566"/>
                </a:lnTo>
                <a:lnTo>
                  <a:pt x="14652" y="30520"/>
                </a:lnTo>
                <a:lnTo>
                  <a:pt x="14686" y="30475"/>
                </a:lnTo>
                <a:close/>
                <a:moveTo>
                  <a:pt x="38369" y="30463"/>
                </a:moveTo>
                <a:lnTo>
                  <a:pt x="40337" y="31601"/>
                </a:lnTo>
                <a:lnTo>
                  <a:pt x="40326" y="31646"/>
                </a:lnTo>
                <a:lnTo>
                  <a:pt x="40314" y="31703"/>
                </a:lnTo>
                <a:lnTo>
                  <a:pt x="40326" y="31749"/>
                </a:lnTo>
                <a:lnTo>
                  <a:pt x="40337" y="31783"/>
                </a:lnTo>
                <a:lnTo>
                  <a:pt x="40360" y="31828"/>
                </a:lnTo>
                <a:lnTo>
                  <a:pt x="40383" y="31862"/>
                </a:lnTo>
                <a:lnTo>
                  <a:pt x="40417" y="31897"/>
                </a:lnTo>
                <a:lnTo>
                  <a:pt x="40451" y="31919"/>
                </a:lnTo>
                <a:lnTo>
                  <a:pt x="40497" y="31931"/>
                </a:lnTo>
                <a:lnTo>
                  <a:pt x="40542" y="31942"/>
                </a:lnTo>
                <a:lnTo>
                  <a:pt x="40542" y="34251"/>
                </a:lnTo>
                <a:lnTo>
                  <a:pt x="40497" y="34251"/>
                </a:lnTo>
                <a:lnTo>
                  <a:pt x="40462" y="34274"/>
                </a:lnTo>
                <a:lnTo>
                  <a:pt x="40428" y="34285"/>
                </a:lnTo>
                <a:lnTo>
                  <a:pt x="40406" y="34320"/>
                </a:lnTo>
                <a:lnTo>
                  <a:pt x="40383" y="34342"/>
                </a:lnTo>
                <a:lnTo>
                  <a:pt x="40360" y="34376"/>
                </a:lnTo>
                <a:lnTo>
                  <a:pt x="40349" y="34411"/>
                </a:lnTo>
                <a:lnTo>
                  <a:pt x="40349" y="34456"/>
                </a:lnTo>
                <a:lnTo>
                  <a:pt x="40349" y="34490"/>
                </a:lnTo>
                <a:lnTo>
                  <a:pt x="40360" y="34536"/>
                </a:lnTo>
                <a:lnTo>
                  <a:pt x="38358" y="35696"/>
                </a:lnTo>
                <a:lnTo>
                  <a:pt x="38324" y="35650"/>
                </a:lnTo>
                <a:lnTo>
                  <a:pt x="38290" y="35628"/>
                </a:lnTo>
                <a:lnTo>
                  <a:pt x="38244" y="35605"/>
                </a:lnTo>
                <a:lnTo>
                  <a:pt x="38142" y="35605"/>
                </a:lnTo>
                <a:lnTo>
                  <a:pt x="38096" y="35628"/>
                </a:lnTo>
                <a:lnTo>
                  <a:pt x="38062" y="35650"/>
                </a:lnTo>
                <a:lnTo>
                  <a:pt x="38028" y="35685"/>
                </a:lnTo>
                <a:lnTo>
                  <a:pt x="36049" y="34547"/>
                </a:lnTo>
                <a:lnTo>
                  <a:pt x="36071" y="34502"/>
                </a:lnTo>
                <a:lnTo>
                  <a:pt x="36071" y="34456"/>
                </a:lnTo>
                <a:lnTo>
                  <a:pt x="36071" y="34411"/>
                </a:lnTo>
                <a:lnTo>
                  <a:pt x="36060" y="34365"/>
                </a:lnTo>
                <a:lnTo>
                  <a:pt x="36037" y="34320"/>
                </a:lnTo>
                <a:lnTo>
                  <a:pt x="36003" y="34285"/>
                </a:lnTo>
                <a:lnTo>
                  <a:pt x="35969" y="34251"/>
                </a:lnTo>
                <a:lnTo>
                  <a:pt x="35935" y="34229"/>
                </a:lnTo>
                <a:lnTo>
                  <a:pt x="35889" y="34217"/>
                </a:lnTo>
                <a:lnTo>
                  <a:pt x="35844" y="34206"/>
                </a:lnTo>
                <a:lnTo>
                  <a:pt x="35844" y="31908"/>
                </a:lnTo>
                <a:lnTo>
                  <a:pt x="35878" y="31897"/>
                </a:lnTo>
                <a:lnTo>
                  <a:pt x="35912" y="31885"/>
                </a:lnTo>
                <a:lnTo>
                  <a:pt x="35980" y="31840"/>
                </a:lnTo>
                <a:lnTo>
                  <a:pt x="36015" y="31771"/>
                </a:lnTo>
                <a:lnTo>
                  <a:pt x="36026" y="31737"/>
                </a:lnTo>
                <a:lnTo>
                  <a:pt x="36026" y="31703"/>
                </a:lnTo>
                <a:lnTo>
                  <a:pt x="36026" y="31658"/>
                </a:lnTo>
                <a:lnTo>
                  <a:pt x="36015" y="31624"/>
                </a:lnTo>
                <a:lnTo>
                  <a:pt x="38005" y="30463"/>
                </a:lnTo>
                <a:lnTo>
                  <a:pt x="38039" y="30509"/>
                </a:lnTo>
                <a:lnTo>
                  <a:pt x="38085" y="30543"/>
                </a:lnTo>
                <a:lnTo>
                  <a:pt x="38130" y="30554"/>
                </a:lnTo>
                <a:lnTo>
                  <a:pt x="38187" y="30566"/>
                </a:lnTo>
                <a:lnTo>
                  <a:pt x="38244" y="30554"/>
                </a:lnTo>
                <a:lnTo>
                  <a:pt x="38290" y="30543"/>
                </a:lnTo>
                <a:lnTo>
                  <a:pt x="38335" y="30509"/>
                </a:lnTo>
                <a:lnTo>
                  <a:pt x="38369" y="30463"/>
                </a:lnTo>
                <a:close/>
                <a:moveTo>
                  <a:pt x="36037" y="34593"/>
                </a:moveTo>
                <a:lnTo>
                  <a:pt x="38005" y="35730"/>
                </a:lnTo>
                <a:lnTo>
                  <a:pt x="37994" y="35764"/>
                </a:lnTo>
                <a:lnTo>
                  <a:pt x="37994" y="35810"/>
                </a:lnTo>
                <a:lnTo>
                  <a:pt x="37994" y="35844"/>
                </a:lnTo>
                <a:lnTo>
                  <a:pt x="38005" y="35878"/>
                </a:lnTo>
                <a:lnTo>
                  <a:pt x="38039" y="35935"/>
                </a:lnTo>
                <a:lnTo>
                  <a:pt x="38096" y="35980"/>
                </a:lnTo>
                <a:lnTo>
                  <a:pt x="38130" y="35992"/>
                </a:lnTo>
                <a:lnTo>
                  <a:pt x="38165" y="36003"/>
                </a:lnTo>
                <a:lnTo>
                  <a:pt x="38165" y="38290"/>
                </a:lnTo>
                <a:lnTo>
                  <a:pt x="38119" y="38301"/>
                </a:lnTo>
                <a:lnTo>
                  <a:pt x="38074" y="38324"/>
                </a:lnTo>
                <a:lnTo>
                  <a:pt x="38028" y="38346"/>
                </a:lnTo>
                <a:lnTo>
                  <a:pt x="37994" y="38381"/>
                </a:lnTo>
                <a:lnTo>
                  <a:pt x="37960" y="38415"/>
                </a:lnTo>
                <a:lnTo>
                  <a:pt x="37937" y="38460"/>
                </a:lnTo>
                <a:lnTo>
                  <a:pt x="37926" y="38506"/>
                </a:lnTo>
                <a:lnTo>
                  <a:pt x="37926" y="38563"/>
                </a:lnTo>
                <a:lnTo>
                  <a:pt x="37926" y="38619"/>
                </a:lnTo>
                <a:lnTo>
                  <a:pt x="37948" y="38665"/>
                </a:lnTo>
                <a:lnTo>
                  <a:pt x="36003" y="39780"/>
                </a:lnTo>
                <a:lnTo>
                  <a:pt x="35969" y="39746"/>
                </a:lnTo>
                <a:lnTo>
                  <a:pt x="35924" y="39711"/>
                </a:lnTo>
                <a:lnTo>
                  <a:pt x="35878" y="39689"/>
                </a:lnTo>
                <a:lnTo>
                  <a:pt x="35764" y="39689"/>
                </a:lnTo>
                <a:lnTo>
                  <a:pt x="35707" y="39711"/>
                </a:lnTo>
                <a:lnTo>
                  <a:pt x="35673" y="39746"/>
                </a:lnTo>
                <a:lnTo>
                  <a:pt x="35628" y="39780"/>
                </a:lnTo>
                <a:lnTo>
                  <a:pt x="33626" y="38619"/>
                </a:lnTo>
                <a:lnTo>
                  <a:pt x="33637" y="38563"/>
                </a:lnTo>
                <a:lnTo>
                  <a:pt x="33626" y="38494"/>
                </a:lnTo>
                <a:lnTo>
                  <a:pt x="33592" y="38437"/>
                </a:lnTo>
                <a:lnTo>
                  <a:pt x="33535" y="38392"/>
                </a:lnTo>
                <a:lnTo>
                  <a:pt x="33478" y="38369"/>
                </a:lnTo>
                <a:lnTo>
                  <a:pt x="33478" y="36026"/>
                </a:lnTo>
                <a:lnTo>
                  <a:pt x="33512" y="36014"/>
                </a:lnTo>
                <a:lnTo>
                  <a:pt x="33546" y="36003"/>
                </a:lnTo>
                <a:lnTo>
                  <a:pt x="33580" y="35980"/>
                </a:lnTo>
                <a:lnTo>
                  <a:pt x="33614" y="35946"/>
                </a:lnTo>
                <a:lnTo>
                  <a:pt x="33637" y="35923"/>
                </a:lnTo>
                <a:lnTo>
                  <a:pt x="33660" y="35889"/>
                </a:lnTo>
                <a:lnTo>
                  <a:pt x="33671" y="35844"/>
                </a:lnTo>
                <a:lnTo>
                  <a:pt x="33671" y="35810"/>
                </a:lnTo>
                <a:lnTo>
                  <a:pt x="33660" y="35764"/>
                </a:lnTo>
                <a:lnTo>
                  <a:pt x="33649" y="35719"/>
                </a:lnTo>
                <a:lnTo>
                  <a:pt x="35605" y="34593"/>
                </a:lnTo>
                <a:lnTo>
                  <a:pt x="35651" y="34638"/>
                </a:lnTo>
                <a:lnTo>
                  <a:pt x="35696" y="34672"/>
                </a:lnTo>
                <a:lnTo>
                  <a:pt x="35753" y="34695"/>
                </a:lnTo>
                <a:lnTo>
                  <a:pt x="35821" y="34706"/>
                </a:lnTo>
                <a:lnTo>
                  <a:pt x="35889" y="34695"/>
                </a:lnTo>
                <a:lnTo>
                  <a:pt x="35946" y="34672"/>
                </a:lnTo>
                <a:lnTo>
                  <a:pt x="35992" y="34638"/>
                </a:lnTo>
                <a:lnTo>
                  <a:pt x="36037" y="34593"/>
                </a:lnTo>
                <a:close/>
                <a:moveTo>
                  <a:pt x="31282" y="34593"/>
                </a:moveTo>
                <a:lnTo>
                  <a:pt x="33250" y="35719"/>
                </a:lnTo>
                <a:lnTo>
                  <a:pt x="33239" y="35764"/>
                </a:lnTo>
                <a:lnTo>
                  <a:pt x="33228" y="35810"/>
                </a:lnTo>
                <a:lnTo>
                  <a:pt x="33228" y="35844"/>
                </a:lnTo>
                <a:lnTo>
                  <a:pt x="33239" y="35889"/>
                </a:lnTo>
                <a:lnTo>
                  <a:pt x="33262" y="35923"/>
                </a:lnTo>
                <a:lnTo>
                  <a:pt x="33285" y="35958"/>
                </a:lnTo>
                <a:lnTo>
                  <a:pt x="33319" y="35980"/>
                </a:lnTo>
                <a:lnTo>
                  <a:pt x="33353" y="36003"/>
                </a:lnTo>
                <a:lnTo>
                  <a:pt x="33387" y="36014"/>
                </a:lnTo>
                <a:lnTo>
                  <a:pt x="33432" y="36026"/>
                </a:lnTo>
                <a:lnTo>
                  <a:pt x="33432" y="38369"/>
                </a:lnTo>
                <a:lnTo>
                  <a:pt x="33364" y="38392"/>
                </a:lnTo>
                <a:lnTo>
                  <a:pt x="33307" y="38437"/>
                </a:lnTo>
                <a:lnTo>
                  <a:pt x="33273" y="38494"/>
                </a:lnTo>
                <a:lnTo>
                  <a:pt x="33262" y="38563"/>
                </a:lnTo>
                <a:lnTo>
                  <a:pt x="33273" y="38631"/>
                </a:lnTo>
                <a:lnTo>
                  <a:pt x="31260" y="39791"/>
                </a:lnTo>
                <a:lnTo>
                  <a:pt x="31226" y="39746"/>
                </a:lnTo>
                <a:lnTo>
                  <a:pt x="31180" y="39711"/>
                </a:lnTo>
                <a:lnTo>
                  <a:pt x="31135" y="39700"/>
                </a:lnTo>
                <a:lnTo>
                  <a:pt x="31078" y="39689"/>
                </a:lnTo>
                <a:lnTo>
                  <a:pt x="31021" y="39700"/>
                </a:lnTo>
                <a:lnTo>
                  <a:pt x="30975" y="39711"/>
                </a:lnTo>
                <a:lnTo>
                  <a:pt x="30930" y="39746"/>
                </a:lnTo>
                <a:lnTo>
                  <a:pt x="30896" y="39791"/>
                </a:lnTo>
                <a:lnTo>
                  <a:pt x="28871" y="38619"/>
                </a:lnTo>
                <a:lnTo>
                  <a:pt x="28882" y="38563"/>
                </a:lnTo>
                <a:lnTo>
                  <a:pt x="28871" y="38494"/>
                </a:lnTo>
                <a:lnTo>
                  <a:pt x="28837" y="38449"/>
                </a:lnTo>
                <a:lnTo>
                  <a:pt x="28791" y="38415"/>
                </a:lnTo>
                <a:lnTo>
                  <a:pt x="28734" y="38392"/>
                </a:lnTo>
                <a:lnTo>
                  <a:pt x="28734" y="36037"/>
                </a:lnTo>
                <a:lnTo>
                  <a:pt x="28780" y="36037"/>
                </a:lnTo>
                <a:lnTo>
                  <a:pt x="28814" y="36014"/>
                </a:lnTo>
                <a:lnTo>
                  <a:pt x="28859" y="35992"/>
                </a:lnTo>
                <a:lnTo>
                  <a:pt x="28882" y="35969"/>
                </a:lnTo>
                <a:lnTo>
                  <a:pt x="28916" y="35935"/>
                </a:lnTo>
                <a:lnTo>
                  <a:pt x="28928" y="35889"/>
                </a:lnTo>
                <a:lnTo>
                  <a:pt x="28939" y="35844"/>
                </a:lnTo>
                <a:lnTo>
                  <a:pt x="28950" y="35810"/>
                </a:lnTo>
                <a:lnTo>
                  <a:pt x="28939" y="35753"/>
                </a:lnTo>
                <a:lnTo>
                  <a:pt x="28928" y="35707"/>
                </a:lnTo>
                <a:lnTo>
                  <a:pt x="30873" y="34593"/>
                </a:lnTo>
                <a:lnTo>
                  <a:pt x="30907" y="34638"/>
                </a:lnTo>
                <a:lnTo>
                  <a:pt x="30964" y="34672"/>
                </a:lnTo>
                <a:lnTo>
                  <a:pt x="31021" y="34695"/>
                </a:lnTo>
                <a:lnTo>
                  <a:pt x="31078" y="34706"/>
                </a:lnTo>
                <a:lnTo>
                  <a:pt x="31146" y="34695"/>
                </a:lnTo>
                <a:lnTo>
                  <a:pt x="31203" y="34672"/>
                </a:lnTo>
                <a:lnTo>
                  <a:pt x="31248" y="34638"/>
                </a:lnTo>
                <a:lnTo>
                  <a:pt x="31282" y="34593"/>
                </a:lnTo>
                <a:close/>
                <a:moveTo>
                  <a:pt x="17018" y="34558"/>
                </a:moveTo>
                <a:lnTo>
                  <a:pt x="19008" y="35707"/>
                </a:lnTo>
                <a:lnTo>
                  <a:pt x="18997" y="35753"/>
                </a:lnTo>
                <a:lnTo>
                  <a:pt x="18986" y="35810"/>
                </a:lnTo>
                <a:lnTo>
                  <a:pt x="18986" y="35844"/>
                </a:lnTo>
                <a:lnTo>
                  <a:pt x="19008" y="35889"/>
                </a:lnTo>
                <a:lnTo>
                  <a:pt x="19020" y="35935"/>
                </a:lnTo>
                <a:lnTo>
                  <a:pt x="19054" y="35969"/>
                </a:lnTo>
                <a:lnTo>
                  <a:pt x="19088" y="35992"/>
                </a:lnTo>
                <a:lnTo>
                  <a:pt x="19122" y="36014"/>
                </a:lnTo>
                <a:lnTo>
                  <a:pt x="19156" y="36026"/>
                </a:lnTo>
                <a:lnTo>
                  <a:pt x="19202" y="36037"/>
                </a:lnTo>
                <a:lnTo>
                  <a:pt x="19202" y="38381"/>
                </a:lnTo>
                <a:lnTo>
                  <a:pt x="19145" y="38403"/>
                </a:lnTo>
                <a:lnTo>
                  <a:pt x="19088" y="38437"/>
                </a:lnTo>
                <a:lnTo>
                  <a:pt x="19054" y="38494"/>
                </a:lnTo>
                <a:lnTo>
                  <a:pt x="19043" y="38563"/>
                </a:lnTo>
                <a:lnTo>
                  <a:pt x="19054" y="38631"/>
                </a:lnTo>
                <a:lnTo>
                  <a:pt x="17006" y="39802"/>
                </a:lnTo>
                <a:lnTo>
                  <a:pt x="16984" y="39768"/>
                </a:lnTo>
                <a:lnTo>
                  <a:pt x="16938" y="39746"/>
                </a:lnTo>
                <a:lnTo>
                  <a:pt x="16893" y="39723"/>
                </a:lnTo>
                <a:lnTo>
                  <a:pt x="16847" y="39711"/>
                </a:lnTo>
                <a:lnTo>
                  <a:pt x="16802" y="39723"/>
                </a:lnTo>
                <a:lnTo>
                  <a:pt x="16756" y="39734"/>
                </a:lnTo>
                <a:lnTo>
                  <a:pt x="16722" y="39768"/>
                </a:lnTo>
                <a:lnTo>
                  <a:pt x="16699" y="39791"/>
                </a:lnTo>
                <a:lnTo>
                  <a:pt x="14708" y="38642"/>
                </a:lnTo>
                <a:lnTo>
                  <a:pt x="14720" y="38608"/>
                </a:lnTo>
                <a:lnTo>
                  <a:pt x="14720" y="38563"/>
                </a:lnTo>
                <a:lnTo>
                  <a:pt x="14720" y="38517"/>
                </a:lnTo>
                <a:lnTo>
                  <a:pt x="14708" y="38472"/>
                </a:lnTo>
                <a:lnTo>
                  <a:pt x="14686" y="38437"/>
                </a:lnTo>
                <a:lnTo>
                  <a:pt x="14663" y="38403"/>
                </a:lnTo>
                <a:lnTo>
                  <a:pt x="14629" y="38369"/>
                </a:lnTo>
                <a:lnTo>
                  <a:pt x="14595" y="38346"/>
                </a:lnTo>
                <a:lnTo>
                  <a:pt x="14549" y="38335"/>
                </a:lnTo>
                <a:lnTo>
                  <a:pt x="14515" y="38324"/>
                </a:lnTo>
                <a:lnTo>
                  <a:pt x="14515" y="36014"/>
                </a:lnTo>
                <a:lnTo>
                  <a:pt x="14549" y="36003"/>
                </a:lnTo>
                <a:lnTo>
                  <a:pt x="14583" y="35992"/>
                </a:lnTo>
                <a:lnTo>
                  <a:pt x="14640" y="35946"/>
                </a:lnTo>
                <a:lnTo>
                  <a:pt x="14674" y="35878"/>
                </a:lnTo>
                <a:lnTo>
                  <a:pt x="14686" y="35844"/>
                </a:lnTo>
                <a:lnTo>
                  <a:pt x="14697" y="35810"/>
                </a:lnTo>
                <a:lnTo>
                  <a:pt x="14686" y="35764"/>
                </a:lnTo>
                <a:lnTo>
                  <a:pt x="14674" y="35730"/>
                </a:lnTo>
                <a:lnTo>
                  <a:pt x="16688" y="34570"/>
                </a:lnTo>
                <a:lnTo>
                  <a:pt x="16722" y="34604"/>
                </a:lnTo>
                <a:lnTo>
                  <a:pt x="16756" y="34627"/>
                </a:lnTo>
                <a:lnTo>
                  <a:pt x="16802" y="34649"/>
                </a:lnTo>
                <a:lnTo>
                  <a:pt x="16847" y="34649"/>
                </a:lnTo>
                <a:lnTo>
                  <a:pt x="16904" y="34638"/>
                </a:lnTo>
                <a:lnTo>
                  <a:pt x="16938" y="34627"/>
                </a:lnTo>
                <a:lnTo>
                  <a:pt x="16984" y="34593"/>
                </a:lnTo>
                <a:lnTo>
                  <a:pt x="17018" y="34558"/>
                </a:lnTo>
                <a:close/>
                <a:moveTo>
                  <a:pt x="28859" y="38654"/>
                </a:moveTo>
                <a:lnTo>
                  <a:pt x="30873" y="39825"/>
                </a:lnTo>
                <a:lnTo>
                  <a:pt x="30862" y="39871"/>
                </a:lnTo>
                <a:lnTo>
                  <a:pt x="30862" y="39905"/>
                </a:lnTo>
                <a:lnTo>
                  <a:pt x="30862" y="39950"/>
                </a:lnTo>
                <a:lnTo>
                  <a:pt x="30873" y="39984"/>
                </a:lnTo>
                <a:lnTo>
                  <a:pt x="30896" y="40019"/>
                </a:lnTo>
                <a:lnTo>
                  <a:pt x="30918" y="40053"/>
                </a:lnTo>
                <a:lnTo>
                  <a:pt x="30953" y="40087"/>
                </a:lnTo>
                <a:lnTo>
                  <a:pt x="30975" y="40098"/>
                </a:lnTo>
                <a:lnTo>
                  <a:pt x="31021" y="40121"/>
                </a:lnTo>
                <a:lnTo>
                  <a:pt x="31055" y="40121"/>
                </a:lnTo>
                <a:lnTo>
                  <a:pt x="31055" y="42419"/>
                </a:lnTo>
                <a:lnTo>
                  <a:pt x="31009" y="42419"/>
                </a:lnTo>
                <a:lnTo>
                  <a:pt x="30964" y="42442"/>
                </a:lnTo>
                <a:lnTo>
                  <a:pt x="30930" y="42464"/>
                </a:lnTo>
                <a:lnTo>
                  <a:pt x="30896" y="42498"/>
                </a:lnTo>
                <a:lnTo>
                  <a:pt x="30862" y="42533"/>
                </a:lnTo>
                <a:lnTo>
                  <a:pt x="30850" y="42578"/>
                </a:lnTo>
                <a:lnTo>
                  <a:pt x="30827" y="42612"/>
                </a:lnTo>
                <a:lnTo>
                  <a:pt x="30827" y="42669"/>
                </a:lnTo>
                <a:lnTo>
                  <a:pt x="30839" y="42715"/>
                </a:lnTo>
                <a:lnTo>
                  <a:pt x="30850" y="42760"/>
                </a:lnTo>
                <a:lnTo>
                  <a:pt x="28882" y="43898"/>
                </a:lnTo>
                <a:lnTo>
                  <a:pt x="28848" y="43863"/>
                </a:lnTo>
                <a:lnTo>
                  <a:pt x="28803" y="43829"/>
                </a:lnTo>
                <a:lnTo>
                  <a:pt x="28757" y="43818"/>
                </a:lnTo>
                <a:lnTo>
                  <a:pt x="28712" y="43807"/>
                </a:lnTo>
                <a:lnTo>
                  <a:pt x="28655" y="43818"/>
                </a:lnTo>
                <a:lnTo>
                  <a:pt x="28609" y="43829"/>
                </a:lnTo>
                <a:lnTo>
                  <a:pt x="28575" y="43863"/>
                </a:lnTo>
                <a:lnTo>
                  <a:pt x="28541" y="43898"/>
                </a:lnTo>
                <a:lnTo>
                  <a:pt x="26493" y="42715"/>
                </a:lnTo>
                <a:lnTo>
                  <a:pt x="26505" y="42669"/>
                </a:lnTo>
                <a:lnTo>
                  <a:pt x="26493" y="42612"/>
                </a:lnTo>
                <a:lnTo>
                  <a:pt x="26459" y="42555"/>
                </a:lnTo>
                <a:lnTo>
                  <a:pt x="26414" y="42521"/>
                </a:lnTo>
                <a:lnTo>
                  <a:pt x="26368" y="42498"/>
                </a:lnTo>
                <a:lnTo>
                  <a:pt x="26368" y="40178"/>
                </a:lnTo>
                <a:lnTo>
                  <a:pt x="26414" y="40166"/>
                </a:lnTo>
                <a:lnTo>
                  <a:pt x="26459" y="40144"/>
                </a:lnTo>
                <a:lnTo>
                  <a:pt x="26505" y="40121"/>
                </a:lnTo>
                <a:lnTo>
                  <a:pt x="26539" y="40087"/>
                </a:lnTo>
                <a:lnTo>
                  <a:pt x="26562" y="40053"/>
                </a:lnTo>
                <a:lnTo>
                  <a:pt x="26584" y="40007"/>
                </a:lnTo>
                <a:lnTo>
                  <a:pt x="26607" y="39962"/>
                </a:lnTo>
                <a:lnTo>
                  <a:pt x="26607" y="39905"/>
                </a:lnTo>
                <a:lnTo>
                  <a:pt x="26596" y="39848"/>
                </a:lnTo>
                <a:lnTo>
                  <a:pt x="26584" y="39802"/>
                </a:lnTo>
                <a:lnTo>
                  <a:pt x="28564" y="38654"/>
                </a:lnTo>
                <a:lnTo>
                  <a:pt x="28598" y="38688"/>
                </a:lnTo>
                <a:lnTo>
                  <a:pt x="28632" y="38710"/>
                </a:lnTo>
                <a:lnTo>
                  <a:pt x="28666" y="38733"/>
                </a:lnTo>
                <a:lnTo>
                  <a:pt x="28757" y="38733"/>
                </a:lnTo>
                <a:lnTo>
                  <a:pt x="28791" y="38710"/>
                </a:lnTo>
                <a:lnTo>
                  <a:pt x="28825" y="38688"/>
                </a:lnTo>
                <a:lnTo>
                  <a:pt x="28859" y="38654"/>
                </a:lnTo>
                <a:close/>
                <a:moveTo>
                  <a:pt x="24161" y="38688"/>
                </a:moveTo>
                <a:lnTo>
                  <a:pt x="26095" y="39802"/>
                </a:lnTo>
                <a:lnTo>
                  <a:pt x="26072" y="39848"/>
                </a:lnTo>
                <a:lnTo>
                  <a:pt x="26072" y="39905"/>
                </a:lnTo>
                <a:lnTo>
                  <a:pt x="26072" y="39962"/>
                </a:lnTo>
                <a:lnTo>
                  <a:pt x="26095" y="40007"/>
                </a:lnTo>
                <a:lnTo>
                  <a:pt x="26118" y="40053"/>
                </a:lnTo>
                <a:lnTo>
                  <a:pt x="26141" y="40087"/>
                </a:lnTo>
                <a:lnTo>
                  <a:pt x="26175" y="40121"/>
                </a:lnTo>
                <a:lnTo>
                  <a:pt x="26220" y="40144"/>
                </a:lnTo>
                <a:lnTo>
                  <a:pt x="26266" y="40166"/>
                </a:lnTo>
                <a:lnTo>
                  <a:pt x="26323" y="40178"/>
                </a:lnTo>
                <a:lnTo>
                  <a:pt x="26323" y="42498"/>
                </a:lnTo>
                <a:lnTo>
                  <a:pt x="26266" y="42521"/>
                </a:lnTo>
                <a:lnTo>
                  <a:pt x="26220" y="42555"/>
                </a:lnTo>
                <a:lnTo>
                  <a:pt x="26186" y="42612"/>
                </a:lnTo>
                <a:lnTo>
                  <a:pt x="26175" y="42669"/>
                </a:lnTo>
                <a:lnTo>
                  <a:pt x="26186" y="42715"/>
                </a:lnTo>
                <a:lnTo>
                  <a:pt x="24093" y="43920"/>
                </a:lnTo>
                <a:lnTo>
                  <a:pt x="24070" y="43898"/>
                </a:lnTo>
                <a:lnTo>
                  <a:pt x="24036" y="43875"/>
                </a:lnTo>
                <a:lnTo>
                  <a:pt x="24002" y="43852"/>
                </a:lnTo>
                <a:lnTo>
                  <a:pt x="23923" y="43852"/>
                </a:lnTo>
                <a:lnTo>
                  <a:pt x="23888" y="43863"/>
                </a:lnTo>
                <a:lnTo>
                  <a:pt x="23854" y="43886"/>
                </a:lnTo>
                <a:lnTo>
                  <a:pt x="23832" y="43920"/>
                </a:lnTo>
                <a:lnTo>
                  <a:pt x="21829" y="42760"/>
                </a:lnTo>
                <a:lnTo>
                  <a:pt x="21852" y="42715"/>
                </a:lnTo>
                <a:lnTo>
                  <a:pt x="21852" y="42669"/>
                </a:lnTo>
                <a:lnTo>
                  <a:pt x="21852" y="42612"/>
                </a:lnTo>
                <a:lnTo>
                  <a:pt x="21841" y="42567"/>
                </a:lnTo>
                <a:lnTo>
                  <a:pt x="21818" y="42533"/>
                </a:lnTo>
                <a:lnTo>
                  <a:pt x="21784" y="42487"/>
                </a:lnTo>
                <a:lnTo>
                  <a:pt x="21750" y="42453"/>
                </a:lnTo>
                <a:lnTo>
                  <a:pt x="21716" y="42430"/>
                </a:lnTo>
                <a:lnTo>
                  <a:pt x="21670" y="42419"/>
                </a:lnTo>
                <a:lnTo>
                  <a:pt x="21625" y="42407"/>
                </a:lnTo>
                <a:lnTo>
                  <a:pt x="21625" y="40110"/>
                </a:lnTo>
                <a:lnTo>
                  <a:pt x="21693" y="40087"/>
                </a:lnTo>
                <a:lnTo>
                  <a:pt x="21750" y="40041"/>
                </a:lnTo>
                <a:lnTo>
                  <a:pt x="21784" y="39984"/>
                </a:lnTo>
                <a:lnTo>
                  <a:pt x="21795" y="39950"/>
                </a:lnTo>
                <a:lnTo>
                  <a:pt x="21795" y="39905"/>
                </a:lnTo>
                <a:lnTo>
                  <a:pt x="21784" y="39837"/>
                </a:lnTo>
                <a:lnTo>
                  <a:pt x="23763" y="38688"/>
                </a:lnTo>
                <a:lnTo>
                  <a:pt x="23797" y="38733"/>
                </a:lnTo>
                <a:lnTo>
                  <a:pt x="23854" y="38767"/>
                </a:lnTo>
                <a:lnTo>
                  <a:pt x="23900" y="38790"/>
                </a:lnTo>
                <a:lnTo>
                  <a:pt x="23957" y="38801"/>
                </a:lnTo>
                <a:lnTo>
                  <a:pt x="24025" y="38790"/>
                </a:lnTo>
                <a:lnTo>
                  <a:pt x="24082" y="38767"/>
                </a:lnTo>
                <a:lnTo>
                  <a:pt x="24127" y="38733"/>
                </a:lnTo>
                <a:lnTo>
                  <a:pt x="24161" y="38688"/>
                </a:lnTo>
                <a:close/>
                <a:moveTo>
                  <a:pt x="17029" y="42783"/>
                </a:moveTo>
                <a:lnTo>
                  <a:pt x="19054" y="43943"/>
                </a:lnTo>
                <a:lnTo>
                  <a:pt x="19043" y="43977"/>
                </a:lnTo>
                <a:lnTo>
                  <a:pt x="19031" y="44011"/>
                </a:lnTo>
                <a:lnTo>
                  <a:pt x="19043" y="44045"/>
                </a:lnTo>
                <a:lnTo>
                  <a:pt x="19054" y="44080"/>
                </a:lnTo>
                <a:lnTo>
                  <a:pt x="19088" y="44136"/>
                </a:lnTo>
                <a:lnTo>
                  <a:pt x="19134" y="44182"/>
                </a:lnTo>
                <a:lnTo>
                  <a:pt x="19202" y="44193"/>
                </a:lnTo>
                <a:lnTo>
                  <a:pt x="19202" y="46571"/>
                </a:lnTo>
                <a:lnTo>
                  <a:pt x="19168" y="46571"/>
                </a:lnTo>
                <a:lnTo>
                  <a:pt x="19134" y="46594"/>
                </a:lnTo>
                <a:lnTo>
                  <a:pt x="19099" y="46605"/>
                </a:lnTo>
                <a:lnTo>
                  <a:pt x="19065" y="46628"/>
                </a:lnTo>
                <a:lnTo>
                  <a:pt x="19043" y="46662"/>
                </a:lnTo>
                <a:lnTo>
                  <a:pt x="19031" y="46696"/>
                </a:lnTo>
                <a:lnTo>
                  <a:pt x="19020" y="46730"/>
                </a:lnTo>
                <a:lnTo>
                  <a:pt x="19020" y="46776"/>
                </a:lnTo>
                <a:lnTo>
                  <a:pt x="19020" y="46810"/>
                </a:lnTo>
                <a:lnTo>
                  <a:pt x="19031" y="46844"/>
                </a:lnTo>
                <a:lnTo>
                  <a:pt x="17075" y="47981"/>
                </a:lnTo>
                <a:lnTo>
                  <a:pt x="17029" y="47924"/>
                </a:lnTo>
                <a:lnTo>
                  <a:pt x="16984" y="47890"/>
                </a:lnTo>
                <a:lnTo>
                  <a:pt x="16915" y="47868"/>
                </a:lnTo>
                <a:lnTo>
                  <a:pt x="16847" y="47856"/>
                </a:lnTo>
                <a:lnTo>
                  <a:pt x="16779" y="47868"/>
                </a:lnTo>
                <a:lnTo>
                  <a:pt x="16722" y="47890"/>
                </a:lnTo>
                <a:lnTo>
                  <a:pt x="16665" y="47924"/>
                </a:lnTo>
                <a:lnTo>
                  <a:pt x="16631" y="47970"/>
                </a:lnTo>
                <a:lnTo>
                  <a:pt x="14708" y="46867"/>
                </a:lnTo>
                <a:lnTo>
                  <a:pt x="14720" y="46821"/>
                </a:lnTo>
                <a:lnTo>
                  <a:pt x="14720" y="46776"/>
                </a:lnTo>
                <a:lnTo>
                  <a:pt x="14720" y="46730"/>
                </a:lnTo>
                <a:lnTo>
                  <a:pt x="14708" y="46685"/>
                </a:lnTo>
                <a:lnTo>
                  <a:pt x="14686" y="46639"/>
                </a:lnTo>
                <a:lnTo>
                  <a:pt x="14663" y="46605"/>
                </a:lnTo>
                <a:lnTo>
                  <a:pt x="14629" y="46582"/>
                </a:lnTo>
                <a:lnTo>
                  <a:pt x="14595" y="46559"/>
                </a:lnTo>
                <a:lnTo>
                  <a:pt x="14549" y="46537"/>
                </a:lnTo>
                <a:lnTo>
                  <a:pt x="14515" y="46525"/>
                </a:lnTo>
                <a:lnTo>
                  <a:pt x="14515" y="44239"/>
                </a:lnTo>
                <a:lnTo>
                  <a:pt x="14549" y="44239"/>
                </a:lnTo>
                <a:lnTo>
                  <a:pt x="14595" y="44216"/>
                </a:lnTo>
                <a:lnTo>
                  <a:pt x="14629" y="44193"/>
                </a:lnTo>
                <a:lnTo>
                  <a:pt x="14652" y="44171"/>
                </a:lnTo>
                <a:lnTo>
                  <a:pt x="14674" y="44136"/>
                </a:lnTo>
                <a:lnTo>
                  <a:pt x="14697" y="44102"/>
                </a:lnTo>
                <a:lnTo>
                  <a:pt x="14708" y="44057"/>
                </a:lnTo>
                <a:lnTo>
                  <a:pt x="14708" y="44011"/>
                </a:lnTo>
                <a:lnTo>
                  <a:pt x="14708" y="43966"/>
                </a:lnTo>
                <a:lnTo>
                  <a:pt x="14697" y="43932"/>
                </a:lnTo>
                <a:lnTo>
                  <a:pt x="16676" y="42794"/>
                </a:lnTo>
                <a:lnTo>
                  <a:pt x="16699" y="42828"/>
                </a:lnTo>
                <a:lnTo>
                  <a:pt x="16745" y="42862"/>
                </a:lnTo>
                <a:lnTo>
                  <a:pt x="16790" y="42874"/>
                </a:lnTo>
                <a:lnTo>
                  <a:pt x="16847" y="42885"/>
                </a:lnTo>
                <a:lnTo>
                  <a:pt x="16904" y="42874"/>
                </a:lnTo>
                <a:lnTo>
                  <a:pt x="16949" y="42851"/>
                </a:lnTo>
                <a:lnTo>
                  <a:pt x="16995" y="42817"/>
                </a:lnTo>
                <a:lnTo>
                  <a:pt x="17029" y="42783"/>
                </a:lnTo>
                <a:close/>
                <a:moveTo>
                  <a:pt x="26471" y="42760"/>
                </a:moveTo>
                <a:lnTo>
                  <a:pt x="28518" y="43943"/>
                </a:lnTo>
                <a:lnTo>
                  <a:pt x="28507" y="43977"/>
                </a:lnTo>
                <a:lnTo>
                  <a:pt x="28507" y="44011"/>
                </a:lnTo>
                <a:lnTo>
                  <a:pt x="28507" y="44057"/>
                </a:lnTo>
                <a:lnTo>
                  <a:pt x="28518" y="44091"/>
                </a:lnTo>
                <a:lnTo>
                  <a:pt x="28552" y="44148"/>
                </a:lnTo>
                <a:lnTo>
                  <a:pt x="28621" y="44193"/>
                </a:lnTo>
                <a:lnTo>
                  <a:pt x="28655" y="44216"/>
                </a:lnTo>
                <a:lnTo>
                  <a:pt x="28689" y="44216"/>
                </a:lnTo>
                <a:lnTo>
                  <a:pt x="28689" y="46537"/>
                </a:lnTo>
                <a:lnTo>
                  <a:pt x="28643" y="46537"/>
                </a:lnTo>
                <a:lnTo>
                  <a:pt x="28598" y="46559"/>
                </a:lnTo>
                <a:lnTo>
                  <a:pt x="28564" y="46582"/>
                </a:lnTo>
                <a:lnTo>
                  <a:pt x="28530" y="46605"/>
                </a:lnTo>
                <a:lnTo>
                  <a:pt x="28507" y="46639"/>
                </a:lnTo>
                <a:lnTo>
                  <a:pt x="28484" y="46685"/>
                </a:lnTo>
                <a:lnTo>
                  <a:pt x="28473" y="46730"/>
                </a:lnTo>
                <a:lnTo>
                  <a:pt x="28473" y="46776"/>
                </a:lnTo>
                <a:lnTo>
                  <a:pt x="28473" y="46821"/>
                </a:lnTo>
                <a:lnTo>
                  <a:pt x="28484" y="46867"/>
                </a:lnTo>
                <a:lnTo>
                  <a:pt x="26539" y="47981"/>
                </a:lnTo>
                <a:lnTo>
                  <a:pt x="26505" y="47936"/>
                </a:lnTo>
                <a:lnTo>
                  <a:pt x="26459" y="47902"/>
                </a:lnTo>
                <a:lnTo>
                  <a:pt x="26402" y="47879"/>
                </a:lnTo>
                <a:lnTo>
                  <a:pt x="26277" y="47879"/>
                </a:lnTo>
                <a:lnTo>
                  <a:pt x="26220" y="47902"/>
                </a:lnTo>
                <a:lnTo>
                  <a:pt x="26175" y="47936"/>
                </a:lnTo>
                <a:lnTo>
                  <a:pt x="26141" y="47981"/>
                </a:lnTo>
                <a:lnTo>
                  <a:pt x="24196" y="46867"/>
                </a:lnTo>
                <a:lnTo>
                  <a:pt x="24207" y="46821"/>
                </a:lnTo>
                <a:lnTo>
                  <a:pt x="24218" y="46776"/>
                </a:lnTo>
                <a:lnTo>
                  <a:pt x="24207" y="46719"/>
                </a:lnTo>
                <a:lnTo>
                  <a:pt x="24196" y="46685"/>
                </a:lnTo>
                <a:lnTo>
                  <a:pt x="24184" y="46639"/>
                </a:lnTo>
                <a:lnTo>
                  <a:pt x="24150" y="46605"/>
                </a:lnTo>
                <a:lnTo>
                  <a:pt x="24116" y="46571"/>
                </a:lnTo>
                <a:lnTo>
                  <a:pt x="24082" y="46548"/>
                </a:lnTo>
                <a:lnTo>
                  <a:pt x="24036" y="46525"/>
                </a:lnTo>
                <a:lnTo>
                  <a:pt x="23991" y="46514"/>
                </a:lnTo>
                <a:lnTo>
                  <a:pt x="23991" y="44171"/>
                </a:lnTo>
                <a:lnTo>
                  <a:pt x="24048" y="44159"/>
                </a:lnTo>
                <a:lnTo>
                  <a:pt x="24093" y="44125"/>
                </a:lnTo>
                <a:lnTo>
                  <a:pt x="24116" y="44068"/>
                </a:lnTo>
                <a:lnTo>
                  <a:pt x="24127" y="44011"/>
                </a:lnTo>
                <a:lnTo>
                  <a:pt x="24116" y="43966"/>
                </a:lnTo>
                <a:lnTo>
                  <a:pt x="26209" y="42760"/>
                </a:lnTo>
                <a:lnTo>
                  <a:pt x="26232" y="42794"/>
                </a:lnTo>
                <a:lnTo>
                  <a:pt x="26266" y="42817"/>
                </a:lnTo>
                <a:lnTo>
                  <a:pt x="26300" y="42828"/>
                </a:lnTo>
                <a:lnTo>
                  <a:pt x="26380" y="42828"/>
                </a:lnTo>
                <a:lnTo>
                  <a:pt x="26414" y="42817"/>
                </a:lnTo>
                <a:lnTo>
                  <a:pt x="26448" y="42794"/>
                </a:lnTo>
                <a:lnTo>
                  <a:pt x="26471" y="42760"/>
                </a:lnTo>
                <a:close/>
                <a:moveTo>
                  <a:pt x="21818" y="42806"/>
                </a:moveTo>
                <a:lnTo>
                  <a:pt x="23809" y="43954"/>
                </a:lnTo>
                <a:lnTo>
                  <a:pt x="23797" y="44011"/>
                </a:lnTo>
                <a:lnTo>
                  <a:pt x="23809" y="44080"/>
                </a:lnTo>
                <a:lnTo>
                  <a:pt x="23843" y="44125"/>
                </a:lnTo>
                <a:lnTo>
                  <a:pt x="23888" y="44159"/>
                </a:lnTo>
                <a:lnTo>
                  <a:pt x="23945" y="44182"/>
                </a:lnTo>
                <a:lnTo>
                  <a:pt x="23945" y="46514"/>
                </a:lnTo>
                <a:lnTo>
                  <a:pt x="23900" y="46525"/>
                </a:lnTo>
                <a:lnTo>
                  <a:pt x="23854" y="46537"/>
                </a:lnTo>
                <a:lnTo>
                  <a:pt x="23809" y="46559"/>
                </a:lnTo>
                <a:lnTo>
                  <a:pt x="23775" y="46594"/>
                </a:lnTo>
                <a:lnTo>
                  <a:pt x="23752" y="46628"/>
                </a:lnTo>
                <a:lnTo>
                  <a:pt x="23729" y="46673"/>
                </a:lnTo>
                <a:lnTo>
                  <a:pt x="23706" y="46719"/>
                </a:lnTo>
                <a:lnTo>
                  <a:pt x="23706" y="46776"/>
                </a:lnTo>
                <a:lnTo>
                  <a:pt x="23706" y="46821"/>
                </a:lnTo>
                <a:lnTo>
                  <a:pt x="23729" y="46878"/>
                </a:lnTo>
                <a:lnTo>
                  <a:pt x="21761" y="48015"/>
                </a:lnTo>
                <a:lnTo>
                  <a:pt x="21727" y="47970"/>
                </a:lnTo>
                <a:lnTo>
                  <a:pt x="21682" y="47947"/>
                </a:lnTo>
                <a:lnTo>
                  <a:pt x="21636" y="47924"/>
                </a:lnTo>
                <a:lnTo>
                  <a:pt x="21591" y="47913"/>
                </a:lnTo>
                <a:lnTo>
                  <a:pt x="21534" y="47924"/>
                </a:lnTo>
                <a:lnTo>
                  <a:pt x="21500" y="47936"/>
                </a:lnTo>
                <a:lnTo>
                  <a:pt x="21454" y="47970"/>
                </a:lnTo>
                <a:lnTo>
                  <a:pt x="21420" y="48004"/>
                </a:lnTo>
                <a:lnTo>
                  <a:pt x="19407" y="46844"/>
                </a:lnTo>
                <a:lnTo>
                  <a:pt x="19418" y="46776"/>
                </a:lnTo>
                <a:lnTo>
                  <a:pt x="19407" y="46696"/>
                </a:lnTo>
                <a:lnTo>
                  <a:pt x="19372" y="46639"/>
                </a:lnTo>
                <a:lnTo>
                  <a:pt x="19316" y="46594"/>
                </a:lnTo>
                <a:lnTo>
                  <a:pt x="19247" y="46571"/>
                </a:lnTo>
                <a:lnTo>
                  <a:pt x="19247" y="44193"/>
                </a:lnTo>
                <a:lnTo>
                  <a:pt x="19316" y="44171"/>
                </a:lnTo>
                <a:lnTo>
                  <a:pt x="19361" y="44136"/>
                </a:lnTo>
                <a:lnTo>
                  <a:pt x="19395" y="44080"/>
                </a:lnTo>
                <a:lnTo>
                  <a:pt x="19407" y="44011"/>
                </a:lnTo>
                <a:lnTo>
                  <a:pt x="19395" y="43954"/>
                </a:lnTo>
                <a:lnTo>
                  <a:pt x="21363" y="42817"/>
                </a:lnTo>
                <a:lnTo>
                  <a:pt x="21409" y="42862"/>
                </a:lnTo>
                <a:lnTo>
                  <a:pt x="21465" y="42897"/>
                </a:lnTo>
                <a:lnTo>
                  <a:pt x="21522" y="42919"/>
                </a:lnTo>
                <a:lnTo>
                  <a:pt x="21591" y="42931"/>
                </a:lnTo>
                <a:lnTo>
                  <a:pt x="21659" y="42919"/>
                </a:lnTo>
                <a:lnTo>
                  <a:pt x="21716" y="42897"/>
                </a:lnTo>
                <a:lnTo>
                  <a:pt x="21773" y="42851"/>
                </a:lnTo>
                <a:lnTo>
                  <a:pt x="21818" y="42806"/>
                </a:lnTo>
                <a:close/>
                <a:moveTo>
                  <a:pt x="26323" y="0"/>
                </a:moveTo>
                <a:lnTo>
                  <a:pt x="26323" y="1433"/>
                </a:lnTo>
                <a:lnTo>
                  <a:pt x="26255" y="1456"/>
                </a:lnTo>
                <a:lnTo>
                  <a:pt x="26209" y="1490"/>
                </a:lnTo>
                <a:lnTo>
                  <a:pt x="26175" y="1547"/>
                </a:lnTo>
                <a:lnTo>
                  <a:pt x="26164" y="1615"/>
                </a:lnTo>
                <a:lnTo>
                  <a:pt x="26164" y="1672"/>
                </a:lnTo>
                <a:lnTo>
                  <a:pt x="24127" y="2844"/>
                </a:lnTo>
                <a:lnTo>
                  <a:pt x="24093" y="2810"/>
                </a:lnTo>
                <a:lnTo>
                  <a:pt x="24059" y="2787"/>
                </a:lnTo>
                <a:lnTo>
                  <a:pt x="24014" y="2764"/>
                </a:lnTo>
                <a:lnTo>
                  <a:pt x="23911" y="2764"/>
                </a:lnTo>
                <a:lnTo>
                  <a:pt x="23877" y="2787"/>
                </a:lnTo>
                <a:lnTo>
                  <a:pt x="23832" y="2810"/>
                </a:lnTo>
                <a:lnTo>
                  <a:pt x="23797" y="2844"/>
                </a:lnTo>
                <a:lnTo>
                  <a:pt x="21761" y="1661"/>
                </a:lnTo>
                <a:lnTo>
                  <a:pt x="21773" y="1615"/>
                </a:lnTo>
                <a:lnTo>
                  <a:pt x="21761" y="1581"/>
                </a:lnTo>
                <a:lnTo>
                  <a:pt x="21750" y="1547"/>
                </a:lnTo>
                <a:lnTo>
                  <a:pt x="21716" y="1490"/>
                </a:lnTo>
                <a:lnTo>
                  <a:pt x="21659" y="1445"/>
                </a:lnTo>
                <a:lnTo>
                  <a:pt x="21625" y="1445"/>
                </a:lnTo>
                <a:lnTo>
                  <a:pt x="21591" y="1433"/>
                </a:lnTo>
                <a:lnTo>
                  <a:pt x="21556" y="1445"/>
                </a:lnTo>
                <a:lnTo>
                  <a:pt x="21522" y="1445"/>
                </a:lnTo>
                <a:lnTo>
                  <a:pt x="21465" y="1490"/>
                </a:lnTo>
                <a:lnTo>
                  <a:pt x="21420" y="1547"/>
                </a:lnTo>
                <a:lnTo>
                  <a:pt x="21409" y="1581"/>
                </a:lnTo>
                <a:lnTo>
                  <a:pt x="21409" y="1615"/>
                </a:lnTo>
                <a:lnTo>
                  <a:pt x="21420" y="1672"/>
                </a:lnTo>
                <a:lnTo>
                  <a:pt x="19407" y="2832"/>
                </a:lnTo>
                <a:lnTo>
                  <a:pt x="19372" y="2798"/>
                </a:lnTo>
                <a:lnTo>
                  <a:pt x="19327" y="2764"/>
                </a:lnTo>
                <a:lnTo>
                  <a:pt x="19270" y="2741"/>
                </a:lnTo>
                <a:lnTo>
                  <a:pt x="19179" y="2741"/>
                </a:lnTo>
                <a:lnTo>
                  <a:pt x="19134" y="2753"/>
                </a:lnTo>
                <a:lnTo>
                  <a:pt x="19088" y="2776"/>
                </a:lnTo>
                <a:lnTo>
                  <a:pt x="19065" y="2810"/>
                </a:lnTo>
                <a:lnTo>
                  <a:pt x="19031" y="2844"/>
                </a:lnTo>
                <a:lnTo>
                  <a:pt x="19008" y="2878"/>
                </a:lnTo>
                <a:lnTo>
                  <a:pt x="18997" y="2923"/>
                </a:lnTo>
                <a:lnTo>
                  <a:pt x="18997" y="2958"/>
                </a:lnTo>
                <a:lnTo>
                  <a:pt x="18997" y="3003"/>
                </a:lnTo>
                <a:lnTo>
                  <a:pt x="19008" y="3049"/>
                </a:lnTo>
                <a:lnTo>
                  <a:pt x="19031" y="3083"/>
                </a:lnTo>
                <a:lnTo>
                  <a:pt x="19054" y="3117"/>
                </a:lnTo>
                <a:lnTo>
                  <a:pt x="19088" y="3140"/>
                </a:lnTo>
                <a:lnTo>
                  <a:pt x="19122" y="3162"/>
                </a:lnTo>
                <a:lnTo>
                  <a:pt x="19168" y="3174"/>
                </a:lnTo>
                <a:lnTo>
                  <a:pt x="19202" y="3185"/>
                </a:lnTo>
                <a:lnTo>
                  <a:pt x="19202" y="5517"/>
                </a:lnTo>
                <a:lnTo>
                  <a:pt x="19168" y="5517"/>
                </a:lnTo>
                <a:lnTo>
                  <a:pt x="19134" y="5528"/>
                </a:lnTo>
                <a:lnTo>
                  <a:pt x="19099" y="5551"/>
                </a:lnTo>
                <a:lnTo>
                  <a:pt x="19065" y="5574"/>
                </a:lnTo>
                <a:lnTo>
                  <a:pt x="19043" y="5608"/>
                </a:lnTo>
                <a:lnTo>
                  <a:pt x="19031" y="5642"/>
                </a:lnTo>
                <a:lnTo>
                  <a:pt x="19020" y="5676"/>
                </a:lnTo>
                <a:lnTo>
                  <a:pt x="19008" y="5722"/>
                </a:lnTo>
                <a:lnTo>
                  <a:pt x="19020" y="5767"/>
                </a:lnTo>
                <a:lnTo>
                  <a:pt x="19031" y="5801"/>
                </a:lnTo>
                <a:lnTo>
                  <a:pt x="19043" y="5836"/>
                </a:lnTo>
                <a:lnTo>
                  <a:pt x="19077" y="5870"/>
                </a:lnTo>
                <a:lnTo>
                  <a:pt x="19099" y="5892"/>
                </a:lnTo>
                <a:lnTo>
                  <a:pt x="19134" y="5915"/>
                </a:lnTo>
                <a:lnTo>
                  <a:pt x="19179" y="5927"/>
                </a:lnTo>
                <a:lnTo>
                  <a:pt x="19213" y="5927"/>
                </a:lnTo>
                <a:lnTo>
                  <a:pt x="19270" y="5915"/>
                </a:lnTo>
                <a:lnTo>
                  <a:pt x="19327" y="5904"/>
                </a:lnTo>
                <a:lnTo>
                  <a:pt x="19361" y="5870"/>
                </a:lnTo>
                <a:lnTo>
                  <a:pt x="19395" y="5824"/>
                </a:lnTo>
                <a:lnTo>
                  <a:pt x="21397" y="6973"/>
                </a:lnTo>
                <a:lnTo>
                  <a:pt x="21386" y="7019"/>
                </a:lnTo>
                <a:lnTo>
                  <a:pt x="21374" y="7064"/>
                </a:lnTo>
                <a:lnTo>
                  <a:pt x="21386" y="7110"/>
                </a:lnTo>
                <a:lnTo>
                  <a:pt x="21397" y="7155"/>
                </a:lnTo>
                <a:lnTo>
                  <a:pt x="21409" y="7189"/>
                </a:lnTo>
                <a:lnTo>
                  <a:pt x="21443" y="7212"/>
                </a:lnTo>
                <a:lnTo>
                  <a:pt x="21465" y="7246"/>
                </a:lnTo>
                <a:lnTo>
                  <a:pt x="21511" y="7257"/>
                </a:lnTo>
                <a:lnTo>
                  <a:pt x="21545" y="7280"/>
                </a:lnTo>
                <a:lnTo>
                  <a:pt x="21636" y="7280"/>
                </a:lnTo>
                <a:lnTo>
                  <a:pt x="21670" y="7257"/>
                </a:lnTo>
                <a:lnTo>
                  <a:pt x="21704" y="7246"/>
                </a:lnTo>
                <a:lnTo>
                  <a:pt x="21738" y="7212"/>
                </a:lnTo>
                <a:lnTo>
                  <a:pt x="21761" y="7189"/>
                </a:lnTo>
                <a:lnTo>
                  <a:pt x="21784" y="7155"/>
                </a:lnTo>
                <a:lnTo>
                  <a:pt x="21795" y="7110"/>
                </a:lnTo>
                <a:lnTo>
                  <a:pt x="21795" y="7064"/>
                </a:lnTo>
                <a:lnTo>
                  <a:pt x="21795" y="7030"/>
                </a:lnTo>
                <a:lnTo>
                  <a:pt x="21784" y="6984"/>
                </a:lnTo>
                <a:lnTo>
                  <a:pt x="23809" y="5824"/>
                </a:lnTo>
                <a:lnTo>
                  <a:pt x="23832" y="5858"/>
                </a:lnTo>
                <a:lnTo>
                  <a:pt x="23866" y="5881"/>
                </a:lnTo>
                <a:lnTo>
                  <a:pt x="23911" y="5904"/>
                </a:lnTo>
                <a:lnTo>
                  <a:pt x="24014" y="5904"/>
                </a:lnTo>
                <a:lnTo>
                  <a:pt x="24059" y="5881"/>
                </a:lnTo>
                <a:lnTo>
                  <a:pt x="24093" y="5847"/>
                </a:lnTo>
                <a:lnTo>
                  <a:pt x="24116" y="5813"/>
                </a:lnTo>
                <a:lnTo>
                  <a:pt x="26118" y="6973"/>
                </a:lnTo>
                <a:lnTo>
                  <a:pt x="26107" y="7019"/>
                </a:lnTo>
                <a:lnTo>
                  <a:pt x="26095" y="7064"/>
                </a:lnTo>
                <a:lnTo>
                  <a:pt x="26107" y="7110"/>
                </a:lnTo>
                <a:lnTo>
                  <a:pt x="26118" y="7155"/>
                </a:lnTo>
                <a:lnTo>
                  <a:pt x="26141" y="7201"/>
                </a:lnTo>
                <a:lnTo>
                  <a:pt x="26164" y="7235"/>
                </a:lnTo>
                <a:lnTo>
                  <a:pt x="26198" y="7257"/>
                </a:lnTo>
                <a:lnTo>
                  <a:pt x="26232" y="7280"/>
                </a:lnTo>
                <a:lnTo>
                  <a:pt x="26277" y="7303"/>
                </a:lnTo>
                <a:lnTo>
                  <a:pt x="26323" y="7303"/>
                </a:lnTo>
                <a:lnTo>
                  <a:pt x="26323" y="9601"/>
                </a:lnTo>
                <a:lnTo>
                  <a:pt x="26277" y="9612"/>
                </a:lnTo>
                <a:lnTo>
                  <a:pt x="26243" y="9624"/>
                </a:lnTo>
                <a:lnTo>
                  <a:pt x="26198" y="9646"/>
                </a:lnTo>
                <a:lnTo>
                  <a:pt x="26175" y="9669"/>
                </a:lnTo>
                <a:lnTo>
                  <a:pt x="26152" y="9703"/>
                </a:lnTo>
                <a:lnTo>
                  <a:pt x="26129" y="9737"/>
                </a:lnTo>
                <a:lnTo>
                  <a:pt x="26118" y="9783"/>
                </a:lnTo>
                <a:lnTo>
                  <a:pt x="26118" y="9828"/>
                </a:lnTo>
                <a:lnTo>
                  <a:pt x="26118" y="9862"/>
                </a:lnTo>
                <a:lnTo>
                  <a:pt x="26129" y="9897"/>
                </a:lnTo>
                <a:lnTo>
                  <a:pt x="24139" y="11057"/>
                </a:lnTo>
                <a:lnTo>
                  <a:pt x="24105" y="11011"/>
                </a:lnTo>
                <a:lnTo>
                  <a:pt x="24059" y="10989"/>
                </a:lnTo>
                <a:lnTo>
                  <a:pt x="24014" y="10966"/>
                </a:lnTo>
                <a:lnTo>
                  <a:pt x="23911" y="10966"/>
                </a:lnTo>
                <a:lnTo>
                  <a:pt x="23866" y="10989"/>
                </a:lnTo>
                <a:lnTo>
                  <a:pt x="23832" y="11011"/>
                </a:lnTo>
                <a:lnTo>
                  <a:pt x="23797" y="11045"/>
                </a:lnTo>
                <a:lnTo>
                  <a:pt x="21761" y="9874"/>
                </a:lnTo>
                <a:lnTo>
                  <a:pt x="21773" y="9828"/>
                </a:lnTo>
                <a:lnTo>
                  <a:pt x="21761" y="9783"/>
                </a:lnTo>
                <a:lnTo>
                  <a:pt x="21761" y="9749"/>
                </a:lnTo>
                <a:lnTo>
                  <a:pt x="21716" y="9692"/>
                </a:lnTo>
                <a:lnTo>
                  <a:pt x="21659" y="9658"/>
                </a:lnTo>
                <a:lnTo>
                  <a:pt x="21625" y="9646"/>
                </a:lnTo>
                <a:lnTo>
                  <a:pt x="21556" y="9646"/>
                </a:lnTo>
                <a:lnTo>
                  <a:pt x="21522" y="9658"/>
                </a:lnTo>
                <a:lnTo>
                  <a:pt x="21465" y="9692"/>
                </a:lnTo>
                <a:lnTo>
                  <a:pt x="21420" y="9749"/>
                </a:lnTo>
                <a:lnTo>
                  <a:pt x="21409" y="9783"/>
                </a:lnTo>
                <a:lnTo>
                  <a:pt x="21409" y="9828"/>
                </a:lnTo>
                <a:lnTo>
                  <a:pt x="21420" y="9885"/>
                </a:lnTo>
                <a:lnTo>
                  <a:pt x="19361" y="11068"/>
                </a:lnTo>
                <a:lnTo>
                  <a:pt x="19338" y="11034"/>
                </a:lnTo>
                <a:lnTo>
                  <a:pt x="19304" y="11011"/>
                </a:lnTo>
                <a:lnTo>
                  <a:pt x="19259" y="11000"/>
                </a:lnTo>
                <a:lnTo>
                  <a:pt x="19213" y="10989"/>
                </a:lnTo>
                <a:lnTo>
                  <a:pt x="19179" y="11000"/>
                </a:lnTo>
                <a:lnTo>
                  <a:pt x="19145" y="11011"/>
                </a:lnTo>
                <a:lnTo>
                  <a:pt x="19088" y="11045"/>
                </a:lnTo>
                <a:lnTo>
                  <a:pt x="19054" y="11102"/>
                </a:lnTo>
                <a:lnTo>
                  <a:pt x="19043" y="11136"/>
                </a:lnTo>
                <a:lnTo>
                  <a:pt x="19043" y="11171"/>
                </a:lnTo>
                <a:lnTo>
                  <a:pt x="19043" y="11205"/>
                </a:lnTo>
                <a:lnTo>
                  <a:pt x="19054" y="11239"/>
                </a:lnTo>
                <a:lnTo>
                  <a:pt x="19088" y="11296"/>
                </a:lnTo>
                <a:lnTo>
                  <a:pt x="19145" y="11341"/>
                </a:lnTo>
                <a:lnTo>
                  <a:pt x="19202" y="11353"/>
                </a:lnTo>
                <a:lnTo>
                  <a:pt x="19202" y="13764"/>
                </a:lnTo>
                <a:lnTo>
                  <a:pt x="19145" y="13776"/>
                </a:lnTo>
                <a:lnTo>
                  <a:pt x="19088" y="13810"/>
                </a:lnTo>
                <a:lnTo>
                  <a:pt x="19065" y="13867"/>
                </a:lnTo>
                <a:lnTo>
                  <a:pt x="19043" y="13935"/>
                </a:lnTo>
                <a:lnTo>
                  <a:pt x="19054" y="13969"/>
                </a:lnTo>
                <a:lnTo>
                  <a:pt x="19065" y="14003"/>
                </a:lnTo>
                <a:lnTo>
                  <a:pt x="19099" y="14049"/>
                </a:lnTo>
                <a:lnTo>
                  <a:pt x="19156" y="14094"/>
                </a:lnTo>
                <a:lnTo>
                  <a:pt x="19179" y="14094"/>
                </a:lnTo>
                <a:lnTo>
                  <a:pt x="19213" y="14105"/>
                </a:lnTo>
                <a:lnTo>
                  <a:pt x="19259" y="14094"/>
                </a:lnTo>
                <a:lnTo>
                  <a:pt x="19304" y="14083"/>
                </a:lnTo>
                <a:lnTo>
                  <a:pt x="19338" y="14049"/>
                </a:lnTo>
                <a:lnTo>
                  <a:pt x="19361" y="14014"/>
                </a:lnTo>
                <a:lnTo>
                  <a:pt x="21409" y="15198"/>
                </a:lnTo>
                <a:lnTo>
                  <a:pt x="21397" y="15232"/>
                </a:lnTo>
                <a:lnTo>
                  <a:pt x="21386" y="15277"/>
                </a:lnTo>
                <a:lnTo>
                  <a:pt x="21397" y="15311"/>
                </a:lnTo>
                <a:lnTo>
                  <a:pt x="21409" y="15357"/>
                </a:lnTo>
                <a:lnTo>
                  <a:pt x="21420" y="15391"/>
                </a:lnTo>
                <a:lnTo>
                  <a:pt x="21443" y="15414"/>
                </a:lnTo>
                <a:lnTo>
                  <a:pt x="21465" y="15436"/>
                </a:lnTo>
                <a:lnTo>
                  <a:pt x="21500" y="15459"/>
                </a:lnTo>
                <a:lnTo>
                  <a:pt x="21534" y="15471"/>
                </a:lnTo>
                <a:lnTo>
                  <a:pt x="21579" y="15471"/>
                </a:lnTo>
                <a:lnTo>
                  <a:pt x="21579" y="17859"/>
                </a:lnTo>
                <a:lnTo>
                  <a:pt x="21511" y="17871"/>
                </a:lnTo>
                <a:lnTo>
                  <a:pt x="21454" y="17916"/>
                </a:lnTo>
                <a:lnTo>
                  <a:pt x="21420" y="17973"/>
                </a:lnTo>
                <a:lnTo>
                  <a:pt x="21409" y="18030"/>
                </a:lnTo>
                <a:lnTo>
                  <a:pt x="21420" y="18098"/>
                </a:lnTo>
                <a:lnTo>
                  <a:pt x="19361" y="19281"/>
                </a:lnTo>
                <a:lnTo>
                  <a:pt x="19327" y="19259"/>
                </a:lnTo>
                <a:lnTo>
                  <a:pt x="19304" y="19236"/>
                </a:lnTo>
                <a:lnTo>
                  <a:pt x="19259" y="19213"/>
                </a:lnTo>
                <a:lnTo>
                  <a:pt x="19179" y="19213"/>
                </a:lnTo>
                <a:lnTo>
                  <a:pt x="19156" y="19224"/>
                </a:lnTo>
                <a:lnTo>
                  <a:pt x="19099" y="19259"/>
                </a:lnTo>
                <a:lnTo>
                  <a:pt x="19065" y="19315"/>
                </a:lnTo>
                <a:lnTo>
                  <a:pt x="19054" y="19350"/>
                </a:lnTo>
                <a:lnTo>
                  <a:pt x="19043" y="19384"/>
                </a:lnTo>
                <a:lnTo>
                  <a:pt x="19065" y="19452"/>
                </a:lnTo>
                <a:lnTo>
                  <a:pt x="19088" y="19497"/>
                </a:lnTo>
                <a:lnTo>
                  <a:pt x="19145" y="19532"/>
                </a:lnTo>
                <a:lnTo>
                  <a:pt x="19202" y="19554"/>
                </a:lnTo>
                <a:lnTo>
                  <a:pt x="19202" y="21875"/>
                </a:lnTo>
                <a:lnTo>
                  <a:pt x="19156" y="21875"/>
                </a:lnTo>
                <a:lnTo>
                  <a:pt x="19111" y="21898"/>
                </a:lnTo>
                <a:lnTo>
                  <a:pt x="19065" y="21920"/>
                </a:lnTo>
                <a:lnTo>
                  <a:pt x="19020" y="21954"/>
                </a:lnTo>
                <a:lnTo>
                  <a:pt x="18997" y="22000"/>
                </a:lnTo>
                <a:lnTo>
                  <a:pt x="18974" y="22034"/>
                </a:lnTo>
                <a:lnTo>
                  <a:pt x="18951" y="22091"/>
                </a:lnTo>
                <a:lnTo>
                  <a:pt x="18951" y="22136"/>
                </a:lnTo>
                <a:lnTo>
                  <a:pt x="18951" y="22193"/>
                </a:lnTo>
                <a:lnTo>
                  <a:pt x="18974" y="22250"/>
                </a:lnTo>
                <a:lnTo>
                  <a:pt x="18997" y="22296"/>
                </a:lnTo>
                <a:lnTo>
                  <a:pt x="19031" y="22330"/>
                </a:lnTo>
                <a:lnTo>
                  <a:pt x="19065" y="22364"/>
                </a:lnTo>
                <a:lnTo>
                  <a:pt x="19111" y="22387"/>
                </a:lnTo>
                <a:lnTo>
                  <a:pt x="19168" y="22409"/>
                </a:lnTo>
                <a:lnTo>
                  <a:pt x="19213" y="22409"/>
                </a:lnTo>
                <a:lnTo>
                  <a:pt x="19293" y="22398"/>
                </a:lnTo>
                <a:lnTo>
                  <a:pt x="19350" y="22375"/>
                </a:lnTo>
                <a:lnTo>
                  <a:pt x="19407" y="22330"/>
                </a:lnTo>
                <a:lnTo>
                  <a:pt x="19452" y="22273"/>
                </a:lnTo>
                <a:lnTo>
                  <a:pt x="21340" y="23376"/>
                </a:lnTo>
                <a:lnTo>
                  <a:pt x="21329" y="23433"/>
                </a:lnTo>
                <a:lnTo>
                  <a:pt x="21318" y="23490"/>
                </a:lnTo>
                <a:lnTo>
                  <a:pt x="21329" y="23536"/>
                </a:lnTo>
                <a:lnTo>
                  <a:pt x="21340" y="23593"/>
                </a:lnTo>
                <a:lnTo>
                  <a:pt x="21363" y="23638"/>
                </a:lnTo>
                <a:lnTo>
                  <a:pt x="21397" y="23672"/>
                </a:lnTo>
                <a:lnTo>
                  <a:pt x="21431" y="23706"/>
                </a:lnTo>
                <a:lnTo>
                  <a:pt x="21477" y="23729"/>
                </a:lnTo>
                <a:lnTo>
                  <a:pt x="21522" y="23752"/>
                </a:lnTo>
                <a:lnTo>
                  <a:pt x="21579" y="23763"/>
                </a:lnTo>
                <a:lnTo>
                  <a:pt x="21579" y="26072"/>
                </a:lnTo>
                <a:lnTo>
                  <a:pt x="21511" y="26095"/>
                </a:lnTo>
                <a:lnTo>
                  <a:pt x="21465" y="26129"/>
                </a:lnTo>
                <a:lnTo>
                  <a:pt x="21431" y="26186"/>
                </a:lnTo>
                <a:lnTo>
                  <a:pt x="21420" y="26243"/>
                </a:lnTo>
                <a:lnTo>
                  <a:pt x="21420" y="26277"/>
                </a:lnTo>
                <a:lnTo>
                  <a:pt x="21431" y="26311"/>
                </a:lnTo>
                <a:lnTo>
                  <a:pt x="21465" y="26368"/>
                </a:lnTo>
                <a:lnTo>
                  <a:pt x="21522" y="26402"/>
                </a:lnTo>
                <a:lnTo>
                  <a:pt x="21556" y="26414"/>
                </a:lnTo>
                <a:lnTo>
                  <a:pt x="21636" y="26414"/>
                </a:lnTo>
                <a:lnTo>
                  <a:pt x="21670" y="26391"/>
                </a:lnTo>
                <a:lnTo>
                  <a:pt x="21704" y="26368"/>
                </a:lnTo>
                <a:lnTo>
                  <a:pt x="21738" y="26334"/>
                </a:lnTo>
                <a:lnTo>
                  <a:pt x="23797" y="27528"/>
                </a:lnTo>
                <a:lnTo>
                  <a:pt x="23786" y="27563"/>
                </a:lnTo>
                <a:lnTo>
                  <a:pt x="23786" y="27597"/>
                </a:lnTo>
                <a:lnTo>
                  <a:pt x="23797" y="27665"/>
                </a:lnTo>
                <a:lnTo>
                  <a:pt x="23832" y="27710"/>
                </a:lnTo>
                <a:lnTo>
                  <a:pt x="23888" y="27756"/>
                </a:lnTo>
                <a:lnTo>
                  <a:pt x="23945" y="27767"/>
                </a:lnTo>
                <a:lnTo>
                  <a:pt x="23945" y="30133"/>
                </a:lnTo>
                <a:lnTo>
                  <a:pt x="23900" y="30145"/>
                </a:lnTo>
                <a:lnTo>
                  <a:pt x="23866" y="30156"/>
                </a:lnTo>
                <a:lnTo>
                  <a:pt x="23832" y="30179"/>
                </a:lnTo>
                <a:lnTo>
                  <a:pt x="23797" y="30202"/>
                </a:lnTo>
                <a:lnTo>
                  <a:pt x="23775" y="30236"/>
                </a:lnTo>
                <a:lnTo>
                  <a:pt x="23752" y="30270"/>
                </a:lnTo>
                <a:lnTo>
                  <a:pt x="23741" y="30304"/>
                </a:lnTo>
                <a:lnTo>
                  <a:pt x="23741" y="30350"/>
                </a:lnTo>
                <a:lnTo>
                  <a:pt x="23741" y="30395"/>
                </a:lnTo>
                <a:lnTo>
                  <a:pt x="23752" y="30429"/>
                </a:lnTo>
                <a:lnTo>
                  <a:pt x="21795" y="31567"/>
                </a:lnTo>
                <a:lnTo>
                  <a:pt x="21761" y="31521"/>
                </a:lnTo>
                <a:lnTo>
                  <a:pt x="21704" y="31487"/>
                </a:lnTo>
                <a:lnTo>
                  <a:pt x="21647" y="31464"/>
                </a:lnTo>
                <a:lnTo>
                  <a:pt x="21591" y="31453"/>
                </a:lnTo>
                <a:lnTo>
                  <a:pt x="21534" y="31464"/>
                </a:lnTo>
                <a:lnTo>
                  <a:pt x="21477" y="31476"/>
                </a:lnTo>
                <a:lnTo>
                  <a:pt x="21431" y="31510"/>
                </a:lnTo>
                <a:lnTo>
                  <a:pt x="21386" y="31555"/>
                </a:lnTo>
                <a:lnTo>
                  <a:pt x="19384" y="30395"/>
                </a:lnTo>
                <a:lnTo>
                  <a:pt x="19384" y="30350"/>
                </a:lnTo>
                <a:lnTo>
                  <a:pt x="19372" y="30293"/>
                </a:lnTo>
                <a:lnTo>
                  <a:pt x="19350" y="30247"/>
                </a:lnTo>
                <a:lnTo>
                  <a:pt x="19304" y="30213"/>
                </a:lnTo>
                <a:lnTo>
                  <a:pt x="19247" y="30190"/>
                </a:lnTo>
                <a:lnTo>
                  <a:pt x="19247" y="27779"/>
                </a:lnTo>
                <a:lnTo>
                  <a:pt x="19316" y="27756"/>
                </a:lnTo>
                <a:lnTo>
                  <a:pt x="19361" y="27710"/>
                </a:lnTo>
                <a:lnTo>
                  <a:pt x="19395" y="27665"/>
                </a:lnTo>
                <a:lnTo>
                  <a:pt x="19407" y="27597"/>
                </a:lnTo>
                <a:lnTo>
                  <a:pt x="19407" y="27551"/>
                </a:lnTo>
                <a:lnTo>
                  <a:pt x="19395" y="27517"/>
                </a:lnTo>
                <a:lnTo>
                  <a:pt x="19372" y="27494"/>
                </a:lnTo>
                <a:lnTo>
                  <a:pt x="19350" y="27460"/>
                </a:lnTo>
                <a:lnTo>
                  <a:pt x="19327" y="27437"/>
                </a:lnTo>
                <a:lnTo>
                  <a:pt x="19293" y="27426"/>
                </a:lnTo>
                <a:lnTo>
                  <a:pt x="19259" y="27415"/>
                </a:lnTo>
                <a:lnTo>
                  <a:pt x="19213" y="27403"/>
                </a:lnTo>
                <a:lnTo>
                  <a:pt x="19179" y="27415"/>
                </a:lnTo>
                <a:lnTo>
                  <a:pt x="19134" y="27426"/>
                </a:lnTo>
                <a:lnTo>
                  <a:pt x="19099" y="27449"/>
                </a:lnTo>
                <a:lnTo>
                  <a:pt x="19065" y="27483"/>
                </a:lnTo>
                <a:lnTo>
                  <a:pt x="17075" y="26334"/>
                </a:lnTo>
                <a:lnTo>
                  <a:pt x="17086" y="26288"/>
                </a:lnTo>
                <a:lnTo>
                  <a:pt x="17086" y="26243"/>
                </a:lnTo>
                <a:lnTo>
                  <a:pt x="17086" y="26197"/>
                </a:lnTo>
                <a:lnTo>
                  <a:pt x="17075" y="26163"/>
                </a:lnTo>
                <a:lnTo>
                  <a:pt x="17052" y="26118"/>
                </a:lnTo>
                <a:lnTo>
                  <a:pt x="17029" y="26084"/>
                </a:lnTo>
                <a:lnTo>
                  <a:pt x="16995" y="26061"/>
                </a:lnTo>
                <a:lnTo>
                  <a:pt x="16961" y="26038"/>
                </a:lnTo>
                <a:lnTo>
                  <a:pt x="16927" y="26015"/>
                </a:lnTo>
                <a:lnTo>
                  <a:pt x="16881" y="26004"/>
                </a:lnTo>
                <a:lnTo>
                  <a:pt x="16881" y="23672"/>
                </a:lnTo>
                <a:lnTo>
                  <a:pt x="16938" y="23649"/>
                </a:lnTo>
                <a:lnTo>
                  <a:pt x="16995" y="23604"/>
                </a:lnTo>
                <a:lnTo>
                  <a:pt x="17029" y="23558"/>
                </a:lnTo>
                <a:lnTo>
                  <a:pt x="17040" y="23490"/>
                </a:lnTo>
                <a:lnTo>
                  <a:pt x="17029" y="23445"/>
                </a:lnTo>
                <a:lnTo>
                  <a:pt x="17018" y="23411"/>
                </a:lnTo>
                <a:lnTo>
                  <a:pt x="17006" y="23388"/>
                </a:lnTo>
                <a:lnTo>
                  <a:pt x="16984" y="23354"/>
                </a:lnTo>
                <a:lnTo>
                  <a:pt x="16949" y="23331"/>
                </a:lnTo>
                <a:lnTo>
                  <a:pt x="16927" y="23320"/>
                </a:lnTo>
                <a:lnTo>
                  <a:pt x="16881" y="23308"/>
                </a:lnTo>
                <a:lnTo>
                  <a:pt x="16847" y="23297"/>
                </a:lnTo>
                <a:lnTo>
                  <a:pt x="16802" y="23308"/>
                </a:lnTo>
                <a:lnTo>
                  <a:pt x="16767" y="23320"/>
                </a:lnTo>
                <a:lnTo>
                  <a:pt x="16733" y="23342"/>
                </a:lnTo>
                <a:lnTo>
                  <a:pt x="16699" y="23376"/>
                </a:lnTo>
                <a:lnTo>
                  <a:pt x="14686" y="22216"/>
                </a:lnTo>
                <a:lnTo>
                  <a:pt x="14697" y="22182"/>
                </a:lnTo>
                <a:lnTo>
                  <a:pt x="14708" y="22136"/>
                </a:lnTo>
                <a:lnTo>
                  <a:pt x="14697" y="22091"/>
                </a:lnTo>
                <a:lnTo>
                  <a:pt x="14686" y="22057"/>
                </a:lnTo>
                <a:lnTo>
                  <a:pt x="14663" y="22011"/>
                </a:lnTo>
                <a:lnTo>
                  <a:pt x="14640" y="21977"/>
                </a:lnTo>
                <a:lnTo>
                  <a:pt x="14606" y="21954"/>
                </a:lnTo>
                <a:lnTo>
                  <a:pt x="14561" y="21932"/>
                </a:lnTo>
                <a:lnTo>
                  <a:pt x="14526" y="21920"/>
                </a:lnTo>
                <a:lnTo>
                  <a:pt x="14435" y="21920"/>
                </a:lnTo>
                <a:lnTo>
                  <a:pt x="14390" y="21932"/>
                </a:lnTo>
                <a:lnTo>
                  <a:pt x="14356" y="21954"/>
                </a:lnTo>
                <a:lnTo>
                  <a:pt x="14322" y="21977"/>
                </a:lnTo>
                <a:lnTo>
                  <a:pt x="14288" y="22011"/>
                </a:lnTo>
                <a:lnTo>
                  <a:pt x="14265" y="22057"/>
                </a:lnTo>
                <a:lnTo>
                  <a:pt x="14253" y="22091"/>
                </a:lnTo>
                <a:lnTo>
                  <a:pt x="14253" y="22136"/>
                </a:lnTo>
                <a:lnTo>
                  <a:pt x="14253" y="22182"/>
                </a:lnTo>
                <a:lnTo>
                  <a:pt x="14265" y="22227"/>
                </a:lnTo>
                <a:lnTo>
                  <a:pt x="12331" y="23342"/>
                </a:lnTo>
                <a:lnTo>
                  <a:pt x="12286" y="23297"/>
                </a:lnTo>
                <a:lnTo>
                  <a:pt x="12240" y="23251"/>
                </a:lnTo>
                <a:lnTo>
                  <a:pt x="12172" y="23229"/>
                </a:lnTo>
                <a:lnTo>
                  <a:pt x="12058" y="23229"/>
                </a:lnTo>
                <a:lnTo>
                  <a:pt x="12001" y="23240"/>
                </a:lnTo>
                <a:lnTo>
                  <a:pt x="11956" y="23274"/>
                </a:lnTo>
                <a:lnTo>
                  <a:pt x="11922" y="23297"/>
                </a:lnTo>
                <a:lnTo>
                  <a:pt x="11887" y="23342"/>
                </a:lnTo>
                <a:lnTo>
                  <a:pt x="11865" y="23388"/>
                </a:lnTo>
                <a:lnTo>
                  <a:pt x="11853" y="23433"/>
                </a:lnTo>
                <a:lnTo>
                  <a:pt x="11842" y="23490"/>
                </a:lnTo>
                <a:lnTo>
                  <a:pt x="11853" y="23536"/>
                </a:lnTo>
                <a:lnTo>
                  <a:pt x="11865" y="23593"/>
                </a:lnTo>
                <a:lnTo>
                  <a:pt x="11887" y="23627"/>
                </a:lnTo>
                <a:lnTo>
                  <a:pt x="11922" y="23672"/>
                </a:lnTo>
                <a:lnTo>
                  <a:pt x="11956" y="23706"/>
                </a:lnTo>
                <a:lnTo>
                  <a:pt x="12001" y="23729"/>
                </a:lnTo>
                <a:lnTo>
                  <a:pt x="12047" y="23740"/>
                </a:lnTo>
                <a:lnTo>
                  <a:pt x="12092" y="23752"/>
                </a:lnTo>
                <a:lnTo>
                  <a:pt x="12092" y="26004"/>
                </a:lnTo>
                <a:lnTo>
                  <a:pt x="12047" y="26015"/>
                </a:lnTo>
                <a:lnTo>
                  <a:pt x="12001" y="26027"/>
                </a:lnTo>
                <a:lnTo>
                  <a:pt x="11967" y="26050"/>
                </a:lnTo>
                <a:lnTo>
                  <a:pt x="11933" y="26084"/>
                </a:lnTo>
                <a:lnTo>
                  <a:pt x="11899" y="26118"/>
                </a:lnTo>
                <a:lnTo>
                  <a:pt x="11887" y="26152"/>
                </a:lnTo>
                <a:lnTo>
                  <a:pt x="11865" y="26197"/>
                </a:lnTo>
                <a:lnTo>
                  <a:pt x="11865" y="26243"/>
                </a:lnTo>
                <a:lnTo>
                  <a:pt x="11865" y="26288"/>
                </a:lnTo>
                <a:lnTo>
                  <a:pt x="11887" y="26334"/>
                </a:lnTo>
                <a:lnTo>
                  <a:pt x="9931" y="27472"/>
                </a:lnTo>
                <a:lnTo>
                  <a:pt x="9897" y="27426"/>
                </a:lnTo>
                <a:lnTo>
                  <a:pt x="9851" y="27392"/>
                </a:lnTo>
                <a:lnTo>
                  <a:pt x="9794" y="27369"/>
                </a:lnTo>
                <a:lnTo>
                  <a:pt x="9681" y="27369"/>
                </a:lnTo>
                <a:lnTo>
                  <a:pt x="9635" y="27392"/>
                </a:lnTo>
                <a:lnTo>
                  <a:pt x="9590" y="27426"/>
                </a:lnTo>
                <a:lnTo>
                  <a:pt x="9555" y="27460"/>
                </a:lnTo>
                <a:lnTo>
                  <a:pt x="7576" y="26311"/>
                </a:lnTo>
                <a:lnTo>
                  <a:pt x="7587" y="26243"/>
                </a:lnTo>
                <a:lnTo>
                  <a:pt x="7576" y="26197"/>
                </a:lnTo>
                <a:lnTo>
                  <a:pt x="7565" y="26163"/>
                </a:lnTo>
                <a:lnTo>
                  <a:pt x="7542" y="26129"/>
                </a:lnTo>
                <a:lnTo>
                  <a:pt x="7519" y="26095"/>
                </a:lnTo>
                <a:lnTo>
                  <a:pt x="7485" y="26061"/>
                </a:lnTo>
                <a:lnTo>
                  <a:pt x="7451" y="26050"/>
                </a:lnTo>
                <a:lnTo>
                  <a:pt x="7417" y="26038"/>
                </a:lnTo>
                <a:lnTo>
                  <a:pt x="7371" y="26027"/>
                </a:lnTo>
                <a:lnTo>
                  <a:pt x="7326" y="26038"/>
                </a:lnTo>
                <a:lnTo>
                  <a:pt x="7280" y="26050"/>
                </a:lnTo>
                <a:lnTo>
                  <a:pt x="7246" y="26061"/>
                </a:lnTo>
                <a:lnTo>
                  <a:pt x="7212" y="26095"/>
                </a:lnTo>
                <a:lnTo>
                  <a:pt x="7189" y="26129"/>
                </a:lnTo>
                <a:lnTo>
                  <a:pt x="7167" y="26163"/>
                </a:lnTo>
                <a:lnTo>
                  <a:pt x="7155" y="26197"/>
                </a:lnTo>
                <a:lnTo>
                  <a:pt x="7155" y="26243"/>
                </a:lnTo>
                <a:lnTo>
                  <a:pt x="7155" y="26288"/>
                </a:lnTo>
                <a:lnTo>
                  <a:pt x="7167" y="26323"/>
                </a:lnTo>
                <a:lnTo>
                  <a:pt x="5210" y="27460"/>
                </a:lnTo>
                <a:lnTo>
                  <a:pt x="5176" y="27403"/>
                </a:lnTo>
                <a:lnTo>
                  <a:pt x="5119" y="27369"/>
                </a:lnTo>
                <a:lnTo>
                  <a:pt x="5062" y="27346"/>
                </a:lnTo>
                <a:lnTo>
                  <a:pt x="4994" y="27335"/>
                </a:lnTo>
                <a:lnTo>
                  <a:pt x="4937" y="27346"/>
                </a:lnTo>
                <a:lnTo>
                  <a:pt x="4880" y="27369"/>
                </a:lnTo>
                <a:lnTo>
                  <a:pt x="4835" y="27403"/>
                </a:lnTo>
                <a:lnTo>
                  <a:pt x="4789" y="27449"/>
                </a:lnTo>
                <a:lnTo>
                  <a:pt x="2833" y="26323"/>
                </a:lnTo>
                <a:lnTo>
                  <a:pt x="2844" y="26277"/>
                </a:lnTo>
                <a:lnTo>
                  <a:pt x="2844" y="26243"/>
                </a:lnTo>
                <a:lnTo>
                  <a:pt x="2844" y="26197"/>
                </a:lnTo>
                <a:lnTo>
                  <a:pt x="2833" y="26163"/>
                </a:lnTo>
                <a:lnTo>
                  <a:pt x="2810" y="26129"/>
                </a:lnTo>
                <a:lnTo>
                  <a:pt x="2787" y="26095"/>
                </a:lnTo>
                <a:lnTo>
                  <a:pt x="2753" y="26061"/>
                </a:lnTo>
                <a:lnTo>
                  <a:pt x="2707" y="26050"/>
                </a:lnTo>
                <a:lnTo>
                  <a:pt x="2673" y="26027"/>
                </a:lnTo>
                <a:lnTo>
                  <a:pt x="2582" y="26027"/>
                </a:lnTo>
                <a:lnTo>
                  <a:pt x="2548" y="26050"/>
                </a:lnTo>
                <a:lnTo>
                  <a:pt x="2503" y="26061"/>
                </a:lnTo>
                <a:lnTo>
                  <a:pt x="2480" y="26095"/>
                </a:lnTo>
                <a:lnTo>
                  <a:pt x="2446" y="26129"/>
                </a:lnTo>
                <a:lnTo>
                  <a:pt x="2423" y="26163"/>
                </a:lnTo>
                <a:lnTo>
                  <a:pt x="2412" y="26197"/>
                </a:lnTo>
                <a:lnTo>
                  <a:pt x="2412" y="26243"/>
                </a:lnTo>
                <a:lnTo>
                  <a:pt x="2412" y="26288"/>
                </a:lnTo>
                <a:lnTo>
                  <a:pt x="2423" y="26323"/>
                </a:lnTo>
                <a:lnTo>
                  <a:pt x="466" y="27460"/>
                </a:lnTo>
                <a:lnTo>
                  <a:pt x="432" y="27403"/>
                </a:lnTo>
                <a:lnTo>
                  <a:pt x="375" y="27369"/>
                </a:lnTo>
                <a:lnTo>
                  <a:pt x="319" y="27346"/>
                </a:lnTo>
                <a:lnTo>
                  <a:pt x="205" y="27346"/>
                </a:lnTo>
                <a:lnTo>
                  <a:pt x="159" y="27358"/>
                </a:lnTo>
                <a:lnTo>
                  <a:pt x="114" y="27381"/>
                </a:lnTo>
                <a:lnTo>
                  <a:pt x="80" y="27415"/>
                </a:lnTo>
                <a:lnTo>
                  <a:pt x="46" y="27449"/>
                </a:lnTo>
                <a:lnTo>
                  <a:pt x="23" y="27494"/>
                </a:lnTo>
                <a:lnTo>
                  <a:pt x="11" y="27540"/>
                </a:lnTo>
                <a:lnTo>
                  <a:pt x="0" y="27597"/>
                </a:lnTo>
                <a:lnTo>
                  <a:pt x="11" y="27642"/>
                </a:lnTo>
                <a:lnTo>
                  <a:pt x="23" y="27688"/>
                </a:lnTo>
                <a:lnTo>
                  <a:pt x="46" y="27733"/>
                </a:lnTo>
                <a:lnTo>
                  <a:pt x="80" y="27767"/>
                </a:lnTo>
                <a:lnTo>
                  <a:pt x="114" y="27801"/>
                </a:lnTo>
                <a:lnTo>
                  <a:pt x="148" y="27824"/>
                </a:lnTo>
                <a:lnTo>
                  <a:pt x="193" y="27836"/>
                </a:lnTo>
                <a:lnTo>
                  <a:pt x="239" y="27847"/>
                </a:lnTo>
                <a:lnTo>
                  <a:pt x="239" y="30111"/>
                </a:lnTo>
                <a:lnTo>
                  <a:pt x="193" y="30111"/>
                </a:lnTo>
                <a:lnTo>
                  <a:pt x="148" y="30133"/>
                </a:lnTo>
                <a:lnTo>
                  <a:pt x="114" y="30156"/>
                </a:lnTo>
                <a:lnTo>
                  <a:pt x="80" y="30179"/>
                </a:lnTo>
                <a:lnTo>
                  <a:pt x="57" y="30224"/>
                </a:lnTo>
                <a:lnTo>
                  <a:pt x="34" y="30259"/>
                </a:lnTo>
                <a:lnTo>
                  <a:pt x="23" y="30304"/>
                </a:lnTo>
                <a:lnTo>
                  <a:pt x="11" y="30350"/>
                </a:lnTo>
                <a:lnTo>
                  <a:pt x="23" y="30395"/>
                </a:lnTo>
                <a:lnTo>
                  <a:pt x="34" y="30452"/>
                </a:lnTo>
                <a:lnTo>
                  <a:pt x="57" y="30486"/>
                </a:lnTo>
                <a:lnTo>
                  <a:pt x="80" y="30520"/>
                </a:lnTo>
                <a:lnTo>
                  <a:pt x="125" y="30554"/>
                </a:lnTo>
                <a:lnTo>
                  <a:pt x="159" y="30577"/>
                </a:lnTo>
                <a:lnTo>
                  <a:pt x="205" y="30588"/>
                </a:lnTo>
                <a:lnTo>
                  <a:pt x="262" y="30600"/>
                </a:lnTo>
                <a:lnTo>
                  <a:pt x="319" y="30588"/>
                </a:lnTo>
                <a:lnTo>
                  <a:pt x="375" y="30566"/>
                </a:lnTo>
                <a:lnTo>
                  <a:pt x="432" y="30532"/>
                </a:lnTo>
                <a:lnTo>
                  <a:pt x="466" y="30475"/>
                </a:lnTo>
                <a:lnTo>
                  <a:pt x="2378" y="31589"/>
                </a:lnTo>
                <a:lnTo>
                  <a:pt x="2366" y="31635"/>
                </a:lnTo>
                <a:lnTo>
                  <a:pt x="2355" y="31703"/>
                </a:lnTo>
                <a:lnTo>
                  <a:pt x="2366" y="31749"/>
                </a:lnTo>
                <a:lnTo>
                  <a:pt x="2378" y="31806"/>
                </a:lnTo>
                <a:lnTo>
                  <a:pt x="2400" y="31851"/>
                </a:lnTo>
                <a:lnTo>
                  <a:pt x="2434" y="31885"/>
                </a:lnTo>
                <a:lnTo>
                  <a:pt x="2480" y="31919"/>
                </a:lnTo>
                <a:lnTo>
                  <a:pt x="2525" y="31942"/>
                </a:lnTo>
                <a:lnTo>
                  <a:pt x="2571" y="31965"/>
                </a:lnTo>
                <a:lnTo>
                  <a:pt x="2685" y="31965"/>
                </a:lnTo>
                <a:lnTo>
                  <a:pt x="2730" y="31942"/>
                </a:lnTo>
                <a:lnTo>
                  <a:pt x="2776" y="31919"/>
                </a:lnTo>
                <a:lnTo>
                  <a:pt x="2821" y="31885"/>
                </a:lnTo>
                <a:lnTo>
                  <a:pt x="2855" y="31851"/>
                </a:lnTo>
                <a:lnTo>
                  <a:pt x="2878" y="31806"/>
                </a:lnTo>
                <a:lnTo>
                  <a:pt x="2889" y="31749"/>
                </a:lnTo>
                <a:lnTo>
                  <a:pt x="2901" y="31703"/>
                </a:lnTo>
                <a:lnTo>
                  <a:pt x="2889" y="31646"/>
                </a:lnTo>
                <a:lnTo>
                  <a:pt x="2878" y="31589"/>
                </a:lnTo>
                <a:lnTo>
                  <a:pt x="4846" y="30463"/>
                </a:lnTo>
                <a:lnTo>
                  <a:pt x="4869" y="30497"/>
                </a:lnTo>
                <a:lnTo>
                  <a:pt x="4903" y="30520"/>
                </a:lnTo>
                <a:lnTo>
                  <a:pt x="4948" y="30532"/>
                </a:lnTo>
                <a:lnTo>
                  <a:pt x="4994" y="30543"/>
                </a:lnTo>
                <a:lnTo>
                  <a:pt x="5051" y="30532"/>
                </a:lnTo>
                <a:lnTo>
                  <a:pt x="5096" y="30520"/>
                </a:lnTo>
                <a:lnTo>
                  <a:pt x="5130" y="30486"/>
                </a:lnTo>
                <a:lnTo>
                  <a:pt x="5165" y="30452"/>
                </a:lnTo>
                <a:lnTo>
                  <a:pt x="7212" y="31635"/>
                </a:lnTo>
                <a:lnTo>
                  <a:pt x="7189" y="31703"/>
                </a:lnTo>
                <a:lnTo>
                  <a:pt x="7201" y="31737"/>
                </a:lnTo>
                <a:lnTo>
                  <a:pt x="7212" y="31760"/>
                </a:lnTo>
                <a:lnTo>
                  <a:pt x="7246" y="31817"/>
                </a:lnTo>
                <a:lnTo>
                  <a:pt x="7303" y="31862"/>
                </a:lnTo>
                <a:lnTo>
                  <a:pt x="7337" y="31874"/>
                </a:lnTo>
                <a:lnTo>
                  <a:pt x="7405" y="31874"/>
                </a:lnTo>
                <a:lnTo>
                  <a:pt x="7440" y="31862"/>
                </a:lnTo>
                <a:lnTo>
                  <a:pt x="7496" y="31817"/>
                </a:lnTo>
                <a:lnTo>
                  <a:pt x="7531" y="31760"/>
                </a:lnTo>
                <a:lnTo>
                  <a:pt x="7542" y="31737"/>
                </a:lnTo>
                <a:lnTo>
                  <a:pt x="7542" y="31703"/>
                </a:lnTo>
                <a:lnTo>
                  <a:pt x="7531" y="31646"/>
                </a:lnTo>
                <a:lnTo>
                  <a:pt x="9555" y="30475"/>
                </a:lnTo>
                <a:lnTo>
                  <a:pt x="9590" y="30509"/>
                </a:lnTo>
                <a:lnTo>
                  <a:pt x="9635" y="30543"/>
                </a:lnTo>
                <a:lnTo>
                  <a:pt x="9681" y="30566"/>
                </a:lnTo>
                <a:lnTo>
                  <a:pt x="9737" y="30577"/>
                </a:lnTo>
                <a:lnTo>
                  <a:pt x="9794" y="30566"/>
                </a:lnTo>
                <a:lnTo>
                  <a:pt x="9851" y="30543"/>
                </a:lnTo>
                <a:lnTo>
                  <a:pt x="9885" y="30509"/>
                </a:lnTo>
                <a:lnTo>
                  <a:pt x="9931" y="30463"/>
                </a:lnTo>
                <a:lnTo>
                  <a:pt x="11933" y="31624"/>
                </a:lnTo>
                <a:lnTo>
                  <a:pt x="11922" y="31658"/>
                </a:lnTo>
                <a:lnTo>
                  <a:pt x="11910" y="31703"/>
                </a:lnTo>
                <a:lnTo>
                  <a:pt x="11922" y="31737"/>
                </a:lnTo>
                <a:lnTo>
                  <a:pt x="11933" y="31771"/>
                </a:lnTo>
                <a:lnTo>
                  <a:pt x="11967" y="31828"/>
                </a:lnTo>
                <a:lnTo>
                  <a:pt x="12024" y="31874"/>
                </a:lnTo>
                <a:lnTo>
                  <a:pt x="12058" y="31885"/>
                </a:lnTo>
                <a:lnTo>
                  <a:pt x="12092" y="31885"/>
                </a:lnTo>
                <a:lnTo>
                  <a:pt x="12092" y="34240"/>
                </a:lnTo>
                <a:lnTo>
                  <a:pt x="12047" y="34240"/>
                </a:lnTo>
                <a:lnTo>
                  <a:pt x="12013" y="34251"/>
                </a:lnTo>
                <a:lnTo>
                  <a:pt x="11978" y="34274"/>
                </a:lnTo>
                <a:lnTo>
                  <a:pt x="11944" y="34308"/>
                </a:lnTo>
                <a:lnTo>
                  <a:pt x="11922" y="34331"/>
                </a:lnTo>
                <a:lnTo>
                  <a:pt x="11899" y="34376"/>
                </a:lnTo>
                <a:lnTo>
                  <a:pt x="11887" y="34411"/>
                </a:lnTo>
                <a:lnTo>
                  <a:pt x="11887" y="34456"/>
                </a:lnTo>
                <a:lnTo>
                  <a:pt x="11887" y="34502"/>
                </a:lnTo>
                <a:lnTo>
                  <a:pt x="11910" y="34547"/>
                </a:lnTo>
                <a:lnTo>
                  <a:pt x="11922" y="34581"/>
                </a:lnTo>
                <a:lnTo>
                  <a:pt x="11956" y="34615"/>
                </a:lnTo>
                <a:lnTo>
                  <a:pt x="11990" y="34638"/>
                </a:lnTo>
                <a:lnTo>
                  <a:pt x="12024" y="34661"/>
                </a:lnTo>
                <a:lnTo>
                  <a:pt x="12069" y="34672"/>
                </a:lnTo>
                <a:lnTo>
                  <a:pt x="12160" y="34672"/>
                </a:lnTo>
                <a:lnTo>
                  <a:pt x="12217" y="34649"/>
                </a:lnTo>
                <a:lnTo>
                  <a:pt x="12263" y="34615"/>
                </a:lnTo>
                <a:lnTo>
                  <a:pt x="12297" y="34570"/>
                </a:lnTo>
                <a:lnTo>
                  <a:pt x="14276" y="35719"/>
                </a:lnTo>
                <a:lnTo>
                  <a:pt x="14265" y="35764"/>
                </a:lnTo>
                <a:lnTo>
                  <a:pt x="14265" y="35810"/>
                </a:lnTo>
                <a:lnTo>
                  <a:pt x="14265" y="35844"/>
                </a:lnTo>
                <a:lnTo>
                  <a:pt x="14276" y="35889"/>
                </a:lnTo>
                <a:lnTo>
                  <a:pt x="14299" y="35923"/>
                </a:lnTo>
                <a:lnTo>
                  <a:pt x="14322" y="35946"/>
                </a:lnTo>
                <a:lnTo>
                  <a:pt x="14356" y="35980"/>
                </a:lnTo>
                <a:lnTo>
                  <a:pt x="14390" y="35992"/>
                </a:lnTo>
                <a:lnTo>
                  <a:pt x="14424" y="36014"/>
                </a:lnTo>
                <a:lnTo>
                  <a:pt x="14470" y="36014"/>
                </a:lnTo>
                <a:lnTo>
                  <a:pt x="14470" y="38324"/>
                </a:lnTo>
                <a:lnTo>
                  <a:pt x="14424" y="38324"/>
                </a:lnTo>
                <a:lnTo>
                  <a:pt x="14379" y="38346"/>
                </a:lnTo>
                <a:lnTo>
                  <a:pt x="14333" y="38369"/>
                </a:lnTo>
                <a:lnTo>
                  <a:pt x="14299" y="38392"/>
                </a:lnTo>
                <a:lnTo>
                  <a:pt x="14276" y="38426"/>
                </a:lnTo>
                <a:lnTo>
                  <a:pt x="14253" y="38472"/>
                </a:lnTo>
                <a:lnTo>
                  <a:pt x="14242" y="38517"/>
                </a:lnTo>
                <a:lnTo>
                  <a:pt x="14242" y="38563"/>
                </a:lnTo>
                <a:lnTo>
                  <a:pt x="14242" y="38608"/>
                </a:lnTo>
                <a:lnTo>
                  <a:pt x="14253" y="38654"/>
                </a:lnTo>
                <a:lnTo>
                  <a:pt x="14276" y="38699"/>
                </a:lnTo>
                <a:lnTo>
                  <a:pt x="14310" y="38733"/>
                </a:lnTo>
                <a:lnTo>
                  <a:pt x="14344" y="38756"/>
                </a:lnTo>
                <a:lnTo>
                  <a:pt x="14390" y="38779"/>
                </a:lnTo>
                <a:lnTo>
                  <a:pt x="14424" y="38801"/>
                </a:lnTo>
                <a:lnTo>
                  <a:pt x="14481" y="38801"/>
                </a:lnTo>
                <a:lnTo>
                  <a:pt x="14538" y="38790"/>
                </a:lnTo>
                <a:lnTo>
                  <a:pt x="14595" y="38767"/>
                </a:lnTo>
                <a:lnTo>
                  <a:pt x="14640" y="38733"/>
                </a:lnTo>
                <a:lnTo>
                  <a:pt x="14686" y="38688"/>
                </a:lnTo>
                <a:lnTo>
                  <a:pt x="16676" y="39837"/>
                </a:lnTo>
                <a:lnTo>
                  <a:pt x="16665" y="39871"/>
                </a:lnTo>
                <a:lnTo>
                  <a:pt x="16654" y="39905"/>
                </a:lnTo>
                <a:lnTo>
                  <a:pt x="16665" y="39950"/>
                </a:lnTo>
                <a:lnTo>
                  <a:pt x="16676" y="39984"/>
                </a:lnTo>
                <a:lnTo>
                  <a:pt x="16688" y="40019"/>
                </a:lnTo>
                <a:lnTo>
                  <a:pt x="16711" y="40041"/>
                </a:lnTo>
                <a:lnTo>
                  <a:pt x="16745" y="40064"/>
                </a:lnTo>
                <a:lnTo>
                  <a:pt x="16779" y="40087"/>
                </a:lnTo>
                <a:lnTo>
                  <a:pt x="16813" y="40098"/>
                </a:lnTo>
                <a:lnTo>
                  <a:pt x="16893" y="40098"/>
                </a:lnTo>
                <a:lnTo>
                  <a:pt x="16927" y="40087"/>
                </a:lnTo>
                <a:lnTo>
                  <a:pt x="16961" y="40064"/>
                </a:lnTo>
                <a:lnTo>
                  <a:pt x="16984" y="40041"/>
                </a:lnTo>
                <a:lnTo>
                  <a:pt x="17006" y="40019"/>
                </a:lnTo>
                <a:lnTo>
                  <a:pt x="17029" y="39984"/>
                </a:lnTo>
                <a:lnTo>
                  <a:pt x="17040" y="39950"/>
                </a:lnTo>
                <a:lnTo>
                  <a:pt x="17040" y="39905"/>
                </a:lnTo>
                <a:lnTo>
                  <a:pt x="17029" y="39848"/>
                </a:lnTo>
                <a:lnTo>
                  <a:pt x="19077" y="38665"/>
                </a:lnTo>
                <a:lnTo>
                  <a:pt x="19099" y="38699"/>
                </a:lnTo>
                <a:lnTo>
                  <a:pt x="19134" y="38722"/>
                </a:lnTo>
                <a:lnTo>
                  <a:pt x="19179" y="38733"/>
                </a:lnTo>
                <a:lnTo>
                  <a:pt x="19213" y="38745"/>
                </a:lnTo>
                <a:lnTo>
                  <a:pt x="19259" y="38733"/>
                </a:lnTo>
                <a:lnTo>
                  <a:pt x="19293" y="38733"/>
                </a:lnTo>
                <a:lnTo>
                  <a:pt x="19350" y="38688"/>
                </a:lnTo>
                <a:lnTo>
                  <a:pt x="19384" y="38631"/>
                </a:lnTo>
                <a:lnTo>
                  <a:pt x="19395" y="38597"/>
                </a:lnTo>
                <a:lnTo>
                  <a:pt x="19395" y="38563"/>
                </a:lnTo>
                <a:lnTo>
                  <a:pt x="19384" y="38494"/>
                </a:lnTo>
                <a:lnTo>
                  <a:pt x="19361" y="38449"/>
                </a:lnTo>
                <a:lnTo>
                  <a:pt x="19304" y="38403"/>
                </a:lnTo>
                <a:lnTo>
                  <a:pt x="19247" y="38381"/>
                </a:lnTo>
                <a:lnTo>
                  <a:pt x="19247" y="36037"/>
                </a:lnTo>
                <a:lnTo>
                  <a:pt x="19293" y="36026"/>
                </a:lnTo>
                <a:lnTo>
                  <a:pt x="19327" y="36003"/>
                </a:lnTo>
                <a:lnTo>
                  <a:pt x="19361" y="35980"/>
                </a:lnTo>
                <a:lnTo>
                  <a:pt x="19395" y="35958"/>
                </a:lnTo>
                <a:lnTo>
                  <a:pt x="19418" y="35923"/>
                </a:lnTo>
                <a:lnTo>
                  <a:pt x="19429" y="35889"/>
                </a:lnTo>
                <a:lnTo>
                  <a:pt x="19441" y="35844"/>
                </a:lnTo>
                <a:lnTo>
                  <a:pt x="19452" y="35810"/>
                </a:lnTo>
                <a:lnTo>
                  <a:pt x="19441" y="35764"/>
                </a:lnTo>
                <a:lnTo>
                  <a:pt x="19429" y="35719"/>
                </a:lnTo>
                <a:lnTo>
                  <a:pt x="21431" y="34570"/>
                </a:lnTo>
                <a:lnTo>
                  <a:pt x="21465" y="34593"/>
                </a:lnTo>
                <a:lnTo>
                  <a:pt x="21500" y="34627"/>
                </a:lnTo>
                <a:lnTo>
                  <a:pt x="21545" y="34638"/>
                </a:lnTo>
                <a:lnTo>
                  <a:pt x="21591" y="34649"/>
                </a:lnTo>
                <a:lnTo>
                  <a:pt x="21636" y="34638"/>
                </a:lnTo>
                <a:lnTo>
                  <a:pt x="21682" y="34615"/>
                </a:lnTo>
                <a:lnTo>
                  <a:pt x="21716" y="34593"/>
                </a:lnTo>
                <a:lnTo>
                  <a:pt x="21750" y="34558"/>
                </a:lnTo>
                <a:lnTo>
                  <a:pt x="23729" y="35696"/>
                </a:lnTo>
                <a:lnTo>
                  <a:pt x="23706" y="35753"/>
                </a:lnTo>
                <a:lnTo>
                  <a:pt x="23706" y="35810"/>
                </a:lnTo>
                <a:lnTo>
                  <a:pt x="23706" y="35855"/>
                </a:lnTo>
                <a:lnTo>
                  <a:pt x="23718" y="35901"/>
                </a:lnTo>
                <a:lnTo>
                  <a:pt x="23752" y="35946"/>
                </a:lnTo>
                <a:lnTo>
                  <a:pt x="23775" y="35992"/>
                </a:lnTo>
                <a:lnTo>
                  <a:pt x="23820" y="36014"/>
                </a:lnTo>
                <a:lnTo>
                  <a:pt x="23866" y="36037"/>
                </a:lnTo>
                <a:lnTo>
                  <a:pt x="23911" y="36060"/>
                </a:lnTo>
                <a:lnTo>
                  <a:pt x="24014" y="36060"/>
                </a:lnTo>
                <a:lnTo>
                  <a:pt x="24059" y="36037"/>
                </a:lnTo>
                <a:lnTo>
                  <a:pt x="24105" y="36014"/>
                </a:lnTo>
                <a:lnTo>
                  <a:pt x="24139" y="35992"/>
                </a:lnTo>
                <a:lnTo>
                  <a:pt x="24173" y="35946"/>
                </a:lnTo>
                <a:lnTo>
                  <a:pt x="24196" y="35901"/>
                </a:lnTo>
                <a:lnTo>
                  <a:pt x="24218" y="35855"/>
                </a:lnTo>
                <a:lnTo>
                  <a:pt x="24218" y="35810"/>
                </a:lnTo>
                <a:lnTo>
                  <a:pt x="24218" y="35753"/>
                </a:lnTo>
                <a:lnTo>
                  <a:pt x="24196" y="35707"/>
                </a:lnTo>
                <a:lnTo>
                  <a:pt x="26175" y="34558"/>
                </a:lnTo>
                <a:lnTo>
                  <a:pt x="26209" y="34604"/>
                </a:lnTo>
                <a:lnTo>
                  <a:pt x="26243" y="34627"/>
                </a:lnTo>
                <a:lnTo>
                  <a:pt x="26289" y="34638"/>
                </a:lnTo>
                <a:lnTo>
                  <a:pt x="26334" y="34649"/>
                </a:lnTo>
                <a:lnTo>
                  <a:pt x="26391" y="34638"/>
                </a:lnTo>
                <a:lnTo>
                  <a:pt x="26437" y="34627"/>
                </a:lnTo>
                <a:lnTo>
                  <a:pt x="26471" y="34593"/>
                </a:lnTo>
                <a:lnTo>
                  <a:pt x="26505" y="34558"/>
                </a:lnTo>
                <a:lnTo>
                  <a:pt x="28495" y="35707"/>
                </a:lnTo>
                <a:lnTo>
                  <a:pt x="28473" y="35753"/>
                </a:lnTo>
                <a:lnTo>
                  <a:pt x="28473" y="35810"/>
                </a:lnTo>
                <a:lnTo>
                  <a:pt x="28473" y="35855"/>
                </a:lnTo>
                <a:lnTo>
                  <a:pt x="28484" y="35889"/>
                </a:lnTo>
                <a:lnTo>
                  <a:pt x="28507" y="35935"/>
                </a:lnTo>
                <a:lnTo>
                  <a:pt x="28530" y="35969"/>
                </a:lnTo>
                <a:lnTo>
                  <a:pt x="28564" y="35992"/>
                </a:lnTo>
                <a:lnTo>
                  <a:pt x="28598" y="36014"/>
                </a:lnTo>
                <a:lnTo>
                  <a:pt x="28643" y="36037"/>
                </a:lnTo>
                <a:lnTo>
                  <a:pt x="28689" y="36037"/>
                </a:lnTo>
                <a:lnTo>
                  <a:pt x="28689" y="38392"/>
                </a:lnTo>
                <a:lnTo>
                  <a:pt x="28632" y="38403"/>
                </a:lnTo>
                <a:lnTo>
                  <a:pt x="28575" y="38449"/>
                </a:lnTo>
                <a:lnTo>
                  <a:pt x="28552" y="38494"/>
                </a:lnTo>
                <a:lnTo>
                  <a:pt x="28530" y="38563"/>
                </a:lnTo>
                <a:lnTo>
                  <a:pt x="28541" y="38619"/>
                </a:lnTo>
                <a:lnTo>
                  <a:pt x="26562" y="39757"/>
                </a:lnTo>
                <a:lnTo>
                  <a:pt x="26516" y="39711"/>
                </a:lnTo>
                <a:lnTo>
                  <a:pt x="26471" y="39677"/>
                </a:lnTo>
                <a:lnTo>
                  <a:pt x="26402" y="39655"/>
                </a:lnTo>
                <a:lnTo>
                  <a:pt x="26334" y="39643"/>
                </a:lnTo>
                <a:lnTo>
                  <a:pt x="26277" y="39655"/>
                </a:lnTo>
                <a:lnTo>
                  <a:pt x="26209" y="39677"/>
                </a:lnTo>
                <a:lnTo>
                  <a:pt x="26164" y="39711"/>
                </a:lnTo>
                <a:lnTo>
                  <a:pt x="26118" y="39757"/>
                </a:lnTo>
                <a:lnTo>
                  <a:pt x="24184" y="38642"/>
                </a:lnTo>
                <a:lnTo>
                  <a:pt x="24196" y="38608"/>
                </a:lnTo>
                <a:lnTo>
                  <a:pt x="24196" y="38563"/>
                </a:lnTo>
                <a:lnTo>
                  <a:pt x="24196" y="38517"/>
                </a:lnTo>
                <a:lnTo>
                  <a:pt x="24173" y="38472"/>
                </a:lnTo>
                <a:lnTo>
                  <a:pt x="24161" y="38426"/>
                </a:lnTo>
                <a:lnTo>
                  <a:pt x="24127" y="38392"/>
                </a:lnTo>
                <a:lnTo>
                  <a:pt x="24093" y="38369"/>
                </a:lnTo>
                <a:lnTo>
                  <a:pt x="24048" y="38346"/>
                </a:lnTo>
                <a:lnTo>
                  <a:pt x="24014" y="38335"/>
                </a:lnTo>
                <a:lnTo>
                  <a:pt x="23957" y="38324"/>
                </a:lnTo>
                <a:lnTo>
                  <a:pt x="23911" y="38335"/>
                </a:lnTo>
                <a:lnTo>
                  <a:pt x="23866" y="38346"/>
                </a:lnTo>
                <a:lnTo>
                  <a:pt x="23832" y="38369"/>
                </a:lnTo>
                <a:lnTo>
                  <a:pt x="23797" y="38392"/>
                </a:lnTo>
                <a:lnTo>
                  <a:pt x="23763" y="38426"/>
                </a:lnTo>
                <a:lnTo>
                  <a:pt x="23741" y="38472"/>
                </a:lnTo>
                <a:lnTo>
                  <a:pt x="23729" y="38517"/>
                </a:lnTo>
                <a:lnTo>
                  <a:pt x="23729" y="38563"/>
                </a:lnTo>
                <a:lnTo>
                  <a:pt x="23729" y="38608"/>
                </a:lnTo>
                <a:lnTo>
                  <a:pt x="23741" y="38654"/>
                </a:lnTo>
                <a:lnTo>
                  <a:pt x="21761" y="39802"/>
                </a:lnTo>
                <a:lnTo>
                  <a:pt x="21727" y="39757"/>
                </a:lnTo>
                <a:lnTo>
                  <a:pt x="21693" y="39734"/>
                </a:lnTo>
                <a:lnTo>
                  <a:pt x="21636" y="39711"/>
                </a:lnTo>
                <a:lnTo>
                  <a:pt x="21591" y="39700"/>
                </a:lnTo>
                <a:lnTo>
                  <a:pt x="21545" y="39711"/>
                </a:lnTo>
                <a:lnTo>
                  <a:pt x="21511" y="39723"/>
                </a:lnTo>
                <a:lnTo>
                  <a:pt x="21477" y="39734"/>
                </a:lnTo>
                <a:lnTo>
                  <a:pt x="21443" y="39768"/>
                </a:lnTo>
                <a:lnTo>
                  <a:pt x="21420" y="39791"/>
                </a:lnTo>
                <a:lnTo>
                  <a:pt x="21397" y="39825"/>
                </a:lnTo>
                <a:lnTo>
                  <a:pt x="21386" y="39871"/>
                </a:lnTo>
                <a:lnTo>
                  <a:pt x="21386" y="39905"/>
                </a:lnTo>
                <a:lnTo>
                  <a:pt x="21386" y="39950"/>
                </a:lnTo>
                <a:lnTo>
                  <a:pt x="21397" y="39984"/>
                </a:lnTo>
                <a:lnTo>
                  <a:pt x="21420" y="40019"/>
                </a:lnTo>
                <a:lnTo>
                  <a:pt x="21443" y="40053"/>
                </a:lnTo>
                <a:lnTo>
                  <a:pt x="21465" y="40075"/>
                </a:lnTo>
                <a:lnTo>
                  <a:pt x="21500" y="40098"/>
                </a:lnTo>
                <a:lnTo>
                  <a:pt x="21534" y="40110"/>
                </a:lnTo>
                <a:lnTo>
                  <a:pt x="21579" y="40110"/>
                </a:lnTo>
                <a:lnTo>
                  <a:pt x="21579" y="42396"/>
                </a:lnTo>
                <a:lnTo>
                  <a:pt x="21522" y="42407"/>
                </a:lnTo>
                <a:lnTo>
                  <a:pt x="21477" y="42430"/>
                </a:lnTo>
                <a:lnTo>
                  <a:pt x="21431" y="42453"/>
                </a:lnTo>
                <a:lnTo>
                  <a:pt x="21397" y="42487"/>
                </a:lnTo>
                <a:lnTo>
                  <a:pt x="21363" y="42521"/>
                </a:lnTo>
                <a:lnTo>
                  <a:pt x="21340" y="42567"/>
                </a:lnTo>
                <a:lnTo>
                  <a:pt x="21329" y="42612"/>
                </a:lnTo>
                <a:lnTo>
                  <a:pt x="21318" y="42669"/>
                </a:lnTo>
                <a:lnTo>
                  <a:pt x="21329" y="42726"/>
                </a:lnTo>
                <a:lnTo>
                  <a:pt x="21352" y="42771"/>
                </a:lnTo>
                <a:lnTo>
                  <a:pt x="19372" y="43909"/>
                </a:lnTo>
                <a:lnTo>
                  <a:pt x="19338" y="43875"/>
                </a:lnTo>
                <a:lnTo>
                  <a:pt x="19304" y="43852"/>
                </a:lnTo>
                <a:lnTo>
                  <a:pt x="19270" y="43841"/>
                </a:lnTo>
                <a:lnTo>
                  <a:pt x="19213" y="43829"/>
                </a:lnTo>
                <a:lnTo>
                  <a:pt x="19179" y="43841"/>
                </a:lnTo>
                <a:lnTo>
                  <a:pt x="19134" y="43852"/>
                </a:lnTo>
                <a:lnTo>
                  <a:pt x="19099" y="43875"/>
                </a:lnTo>
                <a:lnTo>
                  <a:pt x="19065" y="43909"/>
                </a:lnTo>
                <a:lnTo>
                  <a:pt x="17052" y="42737"/>
                </a:lnTo>
                <a:lnTo>
                  <a:pt x="17063" y="42703"/>
                </a:lnTo>
                <a:lnTo>
                  <a:pt x="17063" y="42669"/>
                </a:lnTo>
                <a:lnTo>
                  <a:pt x="17063" y="42624"/>
                </a:lnTo>
                <a:lnTo>
                  <a:pt x="17052" y="42578"/>
                </a:lnTo>
                <a:lnTo>
                  <a:pt x="17029" y="42544"/>
                </a:lnTo>
                <a:lnTo>
                  <a:pt x="17006" y="42510"/>
                </a:lnTo>
                <a:lnTo>
                  <a:pt x="16972" y="42487"/>
                </a:lnTo>
                <a:lnTo>
                  <a:pt x="16938" y="42464"/>
                </a:lnTo>
                <a:lnTo>
                  <a:pt x="16893" y="42453"/>
                </a:lnTo>
                <a:lnTo>
                  <a:pt x="16802" y="42453"/>
                </a:lnTo>
                <a:lnTo>
                  <a:pt x="16767" y="42464"/>
                </a:lnTo>
                <a:lnTo>
                  <a:pt x="16722" y="42487"/>
                </a:lnTo>
                <a:lnTo>
                  <a:pt x="16699" y="42510"/>
                </a:lnTo>
                <a:lnTo>
                  <a:pt x="16665" y="42544"/>
                </a:lnTo>
                <a:lnTo>
                  <a:pt x="16654" y="42578"/>
                </a:lnTo>
                <a:lnTo>
                  <a:pt x="16631" y="42624"/>
                </a:lnTo>
                <a:lnTo>
                  <a:pt x="16631" y="42669"/>
                </a:lnTo>
                <a:lnTo>
                  <a:pt x="16631" y="42715"/>
                </a:lnTo>
                <a:lnTo>
                  <a:pt x="16654" y="42749"/>
                </a:lnTo>
                <a:lnTo>
                  <a:pt x="14674" y="43886"/>
                </a:lnTo>
                <a:lnTo>
                  <a:pt x="14640" y="43841"/>
                </a:lnTo>
                <a:lnTo>
                  <a:pt x="14595" y="43807"/>
                </a:lnTo>
                <a:lnTo>
                  <a:pt x="14538" y="43784"/>
                </a:lnTo>
                <a:lnTo>
                  <a:pt x="14435" y="43784"/>
                </a:lnTo>
                <a:lnTo>
                  <a:pt x="14390" y="43795"/>
                </a:lnTo>
                <a:lnTo>
                  <a:pt x="14344" y="43818"/>
                </a:lnTo>
                <a:lnTo>
                  <a:pt x="14310" y="43852"/>
                </a:lnTo>
                <a:lnTo>
                  <a:pt x="14288" y="43886"/>
                </a:lnTo>
                <a:lnTo>
                  <a:pt x="14265" y="43920"/>
                </a:lnTo>
                <a:lnTo>
                  <a:pt x="14253" y="43966"/>
                </a:lnTo>
                <a:lnTo>
                  <a:pt x="14242" y="44011"/>
                </a:lnTo>
                <a:lnTo>
                  <a:pt x="14253" y="44057"/>
                </a:lnTo>
                <a:lnTo>
                  <a:pt x="14265" y="44102"/>
                </a:lnTo>
                <a:lnTo>
                  <a:pt x="14288" y="44136"/>
                </a:lnTo>
                <a:lnTo>
                  <a:pt x="14310" y="44171"/>
                </a:lnTo>
                <a:lnTo>
                  <a:pt x="14344" y="44205"/>
                </a:lnTo>
                <a:lnTo>
                  <a:pt x="14379" y="44227"/>
                </a:lnTo>
                <a:lnTo>
                  <a:pt x="14424" y="44239"/>
                </a:lnTo>
                <a:lnTo>
                  <a:pt x="14470" y="44250"/>
                </a:lnTo>
                <a:lnTo>
                  <a:pt x="14470" y="46525"/>
                </a:lnTo>
                <a:lnTo>
                  <a:pt x="14413" y="46537"/>
                </a:lnTo>
                <a:lnTo>
                  <a:pt x="14379" y="46548"/>
                </a:lnTo>
                <a:lnTo>
                  <a:pt x="14333" y="46571"/>
                </a:lnTo>
                <a:lnTo>
                  <a:pt x="14299" y="46605"/>
                </a:lnTo>
                <a:lnTo>
                  <a:pt x="14276" y="46639"/>
                </a:lnTo>
                <a:lnTo>
                  <a:pt x="14253" y="46673"/>
                </a:lnTo>
                <a:lnTo>
                  <a:pt x="14231" y="46719"/>
                </a:lnTo>
                <a:lnTo>
                  <a:pt x="14231" y="46776"/>
                </a:lnTo>
                <a:lnTo>
                  <a:pt x="14242" y="46821"/>
                </a:lnTo>
                <a:lnTo>
                  <a:pt x="14253" y="46867"/>
                </a:lnTo>
                <a:lnTo>
                  <a:pt x="14276" y="46912"/>
                </a:lnTo>
                <a:lnTo>
                  <a:pt x="14299" y="46946"/>
                </a:lnTo>
                <a:lnTo>
                  <a:pt x="14344" y="46980"/>
                </a:lnTo>
                <a:lnTo>
                  <a:pt x="14379" y="47003"/>
                </a:lnTo>
                <a:lnTo>
                  <a:pt x="14424" y="47014"/>
                </a:lnTo>
                <a:lnTo>
                  <a:pt x="14538" y="47014"/>
                </a:lnTo>
                <a:lnTo>
                  <a:pt x="14595" y="46992"/>
                </a:lnTo>
                <a:lnTo>
                  <a:pt x="14652" y="46946"/>
                </a:lnTo>
                <a:lnTo>
                  <a:pt x="14686" y="46901"/>
                </a:lnTo>
                <a:lnTo>
                  <a:pt x="16608" y="48015"/>
                </a:lnTo>
                <a:lnTo>
                  <a:pt x="16585" y="48061"/>
                </a:lnTo>
                <a:lnTo>
                  <a:pt x="16585" y="48118"/>
                </a:lnTo>
                <a:lnTo>
                  <a:pt x="16585" y="48175"/>
                </a:lnTo>
                <a:lnTo>
                  <a:pt x="16608" y="48220"/>
                </a:lnTo>
                <a:lnTo>
                  <a:pt x="16631" y="48266"/>
                </a:lnTo>
                <a:lnTo>
                  <a:pt x="16654" y="48300"/>
                </a:lnTo>
                <a:lnTo>
                  <a:pt x="16699" y="48334"/>
                </a:lnTo>
                <a:lnTo>
                  <a:pt x="16733" y="48357"/>
                </a:lnTo>
                <a:lnTo>
                  <a:pt x="16779" y="48379"/>
                </a:lnTo>
                <a:lnTo>
                  <a:pt x="16836" y="48379"/>
                </a:lnTo>
                <a:lnTo>
                  <a:pt x="16836" y="49142"/>
                </a:lnTo>
                <a:lnTo>
                  <a:pt x="16881" y="49142"/>
                </a:lnTo>
                <a:lnTo>
                  <a:pt x="16881" y="48379"/>
                </a:lnTo>
                <a:lnTo>
                  <a:pt x="16927" y="48368"/>
                </a:lnTo>
                <a:lnTo>
                  <a:pt x="16972" y="48357"/>
                </a:lnTo>
                <a:lnTo>
                  <a:pt x="17006" y="48323"/>
                </a:lnTo>
                <a:lnTo>
                  <a:pt x="17040" y="48300"/>
                </a:lnTo>
                <a:lnTo>
                  <a:pt x="17075" y="48254"/>
                </a:lnTo>
                <a:lnTo>
                  <a:pt x="17097" y="48209"/>
                </a:lnTo>
                <a:lnTo>
                  <a:pt x="17109" y="48163"/>
                </a:lnTo>
                <a:lnTo>
                  <a:pt x="17109" y="48118"/>
                </a:lnTo>
                <a:lnTo>
                  <a:pt x="17109" y="48072"/>
                </a:lnTo>
                <a:lnTo>
                  <a:pt x="17097" y="48015"/>
                </a:lnTo>
                <a:lnTo>
                  <a:pt x="19054" y="46889"/>
                </a:lnTo>
                <a:lnTo>
                  <a:pt x="19088" y="46923"/>
                </a:lnTo>
                <a:lnTo>
                  <a:pt x="19122" y="46946"/>
                </a:lnTo>
                <a:lnTo>
                  <a:pt x="19168" y="46969"/>
                </a:lnTo>
                <a:lnTo>
                  <a:pt x="19213" y="46980"/>
                </a:lnTo>
                <a:lnTo>
                  <a:pt x="19270" y="46969"/>
                </a:lnTo>
                <a:lnTo>
                  <a:pt x="19316" y="46946"/>
                </a:lnTo>
                <a:lnTo>
                  <a:pt x="19361" y="46923"/>
                </a:lnTo>
                <a:lnTo>
                  <a:pt x="19395" y="46878"/>
                </a:lnTo>
                <a:lnTo>
                  <a:pt x="21397" y="48038"/>
                </a:lnTo>
                <a:lnTo>
                  <a:pt x="21386" y="48084"/>
                </a:lnTo>
                <a:lnTo>
                  <a:pt x="21386" y="48118"/>
                </a:lnTo>
                <a:lnTo>
                  <a:pt x="21386" y="48163"/>
                </a:lnTo>
                <a:lnTo>
                  <a:pt x="21397" y="48197"/>
                </a:lnTo>
                <a:lnTo>
                  <a:pt x="21420" y="48232"/>
                </a:lnTo>
                <a:lnTo>
                  <a:pt x="21443" y="48254"/>
                </a:lnTo>
                <a:lnTo>
                  <a:pt x="21465" y="48277"/>
                </a:lnTo>
                <a:lnTo>
                  <a:pt x="21500" y="48300"/>
                </a:lnTo>
                <a:lnTo>
                  <a:pt x="21534" y="48311"/>
                </a:lnTo>
                <a:lnTo>
                  <a:pt x="21579" y="48323"/>
                </a:lnTo>
                <a:lnTo>
                  <a:pt x="21579" y="49142"/>
                </a:lnTo>
                <a:lnTo>
                  <a:pt x="21625" y="49142"/>
                </a:lnTo>
                <a:lnTo>
                  <a:pt x="21625" y="48311"/>
                </a:lnTo>
                <a:lnTo>
                  <a:pt x="21693" y="48288"/>
                </a:lnTo>
                <a:lnTo>
                  <a:pt x="21738" y="48254"/>
                </a:lnTo>
                <a:lnTo>
                  <a:pt x="21773" y="48186"/>
                </a:lnTo>
                <a:lnTo>
                  <a:pt x="21795" y="48118"/>
                </a:lnTo>
                <a:lnTo>
                  <a:pt x="21773" y="48050"/>
                </a:lnTo>
                <a:lnTo>
                  <a:pt x="23752" y="46912"/>
                </a:lnTo>
                <a:lnTo>
                  <a:pt x="23786" y="46958"/>
                </a:lnTo>
                <a:lnTo>
                  <a:pt x="23843" y="46992"/>
                </a:lnTo>
                <a:lnTo>
                  <a:pt x="23900" y="47014"/>
                </a:lnTo>
                <a:lnTo>
                  <a:pt x="23957" y="47026"/>
                </a:lnTo>
                <a:lnTo>
                  <a:pt x="24025" y="47014"/>
                </a:lnTo>
                <a:lnTo>
                  <a:pt x="24082" y="46992"/>
                </a:lnTo>
                <a:lnTo>
                  <a:pt x="24139" y="46958"/>
                </a:lnTo>
                <a:lnTo>
                  <a:pt x="24173" y="46912"/>
                </a:lnTo>
                <a:lnTo>
                  <a:pt x="26118" y="48027"/>
                </a:lnTo>
                <a:lnTo>
                  <a:pt x="26095" y="48072"/>
                </a:lnTo>
                <a:lnTo>
                  <a:pt x="26095" y="48118"/>
                </a:lnTo>
                <a:lnTo>
                  <a:pt x="26095" y="48163"/>
                </a:lnTo>
                <a:lnTo>
                  <a:pt x="26118" y="48209"/>
                </a:lnTo>
                <a:lnTo>
                  <a:pt x="26141" y="48254"/>
                </a:lnTo>
                <a:lnTo>
                  <a:pt x="26164" y="48288"/>
                </a:lnTo>
                <a:lnTo>
                  <a:pt x="26198" y="48323"/>
                </a:lnTo>
                <a:lnTo>
                  <a:pt x="26243" y="48345"/>
                </a:lnTo>
                <a:lnTo>
                  <a:pt x="26289" y="48357"/>
                </a:lnTo>
                <a:lnTo>
                  <a:pt x="26334" y="48368"/>
                </a:lnTo>
                <a:lnTo>
                  <a:pt x="26391" y="48357"/>
                </a:lnTo>
                <a:lnTo>
                  <a:pt x="26437" y="48345"/>
                </a:lnTo>
                <a:lnTo>
                  <a:pt x="26471" y="48323"/>
                </a:lnTo>
                <a:lnTo>
                  <a:pt x="26516" y="48288"/>
                </a:lnTo>
                <a:lnTo>
                  <a:pt x="26539" y="48254"/>
                </a:lnTo>
                <a:lnTo>
                  <a:pt x="26562" y="48209"/>
                </a:lnTo>
                <a:lnTo>
                  <a:pt x="26584" y="48163"/>
                </a:lnTo>
                <a:lnTo>
                  <a:pt x="26584" y="48118"/>
                </a:lnTo>
                <a:lnTo>
                  <a:pt x="26584" y="48072"/>
                </a:lnTo>
                <a:lnTo>
                  <a:pt x="26562" y="48027"/>
                </a:lnTo>
                <a:lnTo>
                  <a:pt x="28507" y="46901"/>
                </a:lnTo>
                <a:lnTo>
                  <a:pt x="28541" y="46946"/>
                </a:lnTo>
                <a:lnTo>
                  <a:pt x="28598" y="46980"/>
                </a:lnTo>
                <a:lnTo>
                  <a:pt x="28643" y="47003"/>
                </a:lnTo>
                <a:lnTo>
                  <a:pt x="28712" y="47014"/>
                </a:lnTo>
                <a:lnTo>
                  <a:pt x="28757" y="47003"/>
                </a:lnTo>
                <a:lnTo>
                  <a:pt x="28803" y="46992"/>
                </a:lnTo>
                <a:lnTo>
                  <a:pt x="28848" y="46969"/>
                </a:lnTo>
                <a:lnTo>
                  <a:pt x="28882" y="46946"/>
                </a:lnTo>
                <a:lnTo>
                  <a:pt x="28905" y="46912"/>
                </a:lnTo>
                <a:lnTo>
                  <a:pt x="28928" y="46867"/>
                </a:lnTo>
                <a:lnTo>
                  <a:pt x="28950" y="46821"/>
                </a:lnTo>
                <a:lnTo>
                  <a:pt x="28950" y="46776"/>
                </a:lnTo>
                <a:lnTo>
                  <a:pt x="28950" y="46730"/>
                </a:lnTo>
                <a:lnTo>
                  <a:pt x="28939" y="46685"/>
                </a:lnTo>
                <a:lnTo>
                  <a:pt x="28916" y="46639"/>
                </a:lnTo>
                <a:lnTo>
                  <a:pt x="28894" y="46605"/>
                </a:lnTo>
                <a:lnTo>
                  <a:pt x="28859" y="46582"/>
                </a:lnTo>
                <a:lnTo>
                  <a:pt x="28814" y="46559"/>
                </a:lnTo>
                <a:lnTo>
                  <a:pt x="28780" y="46537"/>
                </a:lnTo>
                <a:lnTo>
                  <a:pt x="28734" y="46537"/>
                </a:lnTo>
                <a:lnTo>
                  <a:pt x="28734" y="44216"/>
                </a:lnTo>
                <a:lnTo>
                  <a:pt x="28768" y="44216"/>
                </a:lnTo>
                <a:lnTo>
                  <a:pt x="28803" y="44193"/>
                </a:lnTo>
                <a:lnTo>
                  <a:pt x="28859" y="44148"/>
                </a:lnTo>
                <a:lnTo>
                  <a:pt x="28905" y="44091"/>
                </a:lnTo>
                <a:lnTo>
                  <a:pt x="28916" y="44057"/>
                </a:lnTo>
                <a:lnTo>
                  <a:pt x="28916" y="44011"/>
                </a:lnTo>
                <a:lnTo>
                  <a:pt x="28916" y="43977"/>
                </a:lnTo>
                <a:lnTo>
                  <a:pt x="28905" y="43943"/>
                </a:lnTo>
                <a:lnTo>
                  <a:pt x="30873" y="42806"/>
                </a:lnTo>
                <a:lnTo>
                  <a:pt x="30907" y="42851"/>
                </a:lnTo>
                <a:lnTo>
                  <a:pt x="30964" y="42885"/>
                </a:lnTo>
                <a:lnTo>
                  <a:pt x="31021" y="42908"/>
                </a:lnTo>
                <a:lnTo>
                  <a:pt x="31078" y="42919"/>
                </a:lnTo>
                <a:lnTo>
                  <a:pt x="31135" y="42908"/>
                </a:lnTo>
                <a:lnTo>
                  <a:pt x="31180" y="42897"/>
                </a:lnTo>
                <a:lnTo>
                  <a:pt x="31226" y="42874"/>
                </a:lnTo>
                <a:lnTo>
                  <a:pt x="31260" y="42840"/>
                </a:lnTo>
                <a:lnTo>
                  <a:pt x="31282" y="42806"/>
                </a:lnTo>
                <a:lnTo>
                  <a:pt x="31317" y="42760"/>
                </a:lnTo>
                <a:lnTo>
                  <a:pt x="31328" y="42715"/>
                </a:lnTo>
                <a:lnTo>
                  <a:pt x="31328" y="42669"/>
                </a:lnTo>
                <a:lnTo>
                  <a:pt x="31328" y="42624"/>
                </a:lnTo>
                <a:lnTo>
                  <a:pt x="31317" y="42578"/>
                </a:lnTo>
                <a:lnTo>
                  <a:pt x="31294" y="42533"/>
                </a:lnTo>
                <a:lnTo>
                  <a:pt x="31260" y="42498"/>
                </a:lnTo>
                <a:lnTo>
                  <a:pt x="31237" y="42464"/>
                </a:lnTo>
                <a:lnTo>
                  <a:pt x="31191" y="42442"/>
                </a:lnTo>
                <a:lnTo>
                  <a:pt x="31146" y="42430"/>
                </a:lnTo>
                <a:lnTo>
                  <a:pt x="31100" y="42419"/>
                </a:lnTo>
                <a:lnTo>
                  <a:pt x="31100" y="40121"/>
                </a:lnTo>
                <a:lnTo>
                  <a:pt x="31146" y="40121"/>
                </a:lnTo>
                <a:lnTo>
                  <a:pt x="31180" y="40098"/>
                </a:lnTo>
                <a:lnTo>
                  <a:pt x="31214" y="40075"/>
                </a:lnTo>
                <a:lnTo>
                  <a:pt x="31237" y="40053"/>
                </a:lnTo>
                <a:lnTo>
                  <a:pt x="31271" y="40019"/>
                </a:lnTo>
                <a:lnTo>
                  <a:pt x="31282" y="39984"/>
                </a:lnTo>
                <a:lnTo>
                  <a:pt x="31294" y="39950"/>
                </a:lnTo>
                <a:lnTo>
                  <a:pt x="31294" y="39905"/>
                </a:lnTo>
                <a:lnTo>
                  <a:pt x="31294" y="39871"/>
                </a:lnTo>
                <a:lnTo>
                  <a:pt x="31282" y="39825"/>
                </a:lnTo>
                <a:lnTo>
                  <a:pt x="33296" y="38665"/>
                </a:lnTo>
                <a:lnTo>
                  <a:pt x="33319" y="38699"/>
                </a:lnTo>
                <a:lnTo>
                  <a:pt x="33364" y="38733"/>
                </a:lnTo>
                <a:lnTo>
                  <a:pt x="33398" y="38745"/>
                </a:lnTo>
                <a:lnTo>
                  <a:pt x="33455" y="38756"/>
                </a:lnTo>
                <a:lnTo>
                  <a:pt x="33501" y="38745"/>
                </a:lnTo>
                <a:lnTo>
                  <a:pt x="33546" y="38733"/>
                </a:lnTo>
                <a:lnTo>
                  <a:pt x="33580" y="38699"/>
                </a:lnTo>
                <a:lnTo>
                  <a:pt x="33603" y="38665"/>
                </a:lnTo>
                <a:lnTo>
                  <a:pt x="35616" y="39825"/>
                </a:lnTo>
                <a:lnTo>
                  <a:pt x="35594" y="39859"/>
                </a:lnTo>
                <a:lnTo>
                  <a:pt x="35594" y="39905"/>
                </a:lnTo>
                <a:lnTo>
                  <a:pt x="35594" y="39950"/>
                </a:lnTo>
                <a:lnTo>
                  <a:pt x="35616" y="39996"/>
                </a:lnTo>
                <a:lnTo>
                  <a:pt x="35628" y="40030"/>
                </a:lnTo>
                <a:lnTo>
                  <a:pt x="35662" y="40064"/>
                </a:lnTo>
                <a:lnTo>
                  <a:pt x="35696" y="40098"/>
                </a:lnTo>
                <a:lnTo>
                  <a:pt x="35730" y="40121"/>
                </a:lnTo>
                <a:lnTo>
                  <a:pt x="35776" y="40132"/>
                </a:lnTo>
                <a:lnTo>
                  <a:pt x="35867" y="40132"/>
                </a:lnTo>
                <a:lnTo>
                  <a:pt x="35912" y="40121"/>
                </a:lnTo>
                <a:lnTo>
                  <a:pt x="35946" y="40098"/>
                </a:lnTo>
                <a:lnTo>
                  <a:pt x="35980" y="40064"/>
                </a:lnTo>
                <a:lnTo>
                  <a:pt x="36003" y="40030"/>
                </a:lnTo>
                <a:lnTo>
                  <a:pt x="36026" y="39996"/>
                </a:lnTo>
                <a:lnTo>
                  <a:pt x="36037" y="39950"/>
                </a:lnTo>
                <a:lnTo>
                  <a:pt x="36049" y="39905"/>
                </a:lnTo>
                <a:lnTo>
                  <a:pt x="36037" y="39871"/>
                </a:lnTo>
                <a:lnTo>
                  <a:pt x="36026" y="39825"/>
                </a:lnTo>
                <a:lnTo>
                  <a:pt x="37960" y="38710"/>
                </a:lnTo>
                <a:lnTo>
                  <a:pt x="38005" y="38756"/>
                </a:lnTo>
                <a:lnTo>
                  <a:pt x="38062" y="38790"/>
                </a:lnTo>
                <a:lnTo>
                  <a:pt x="38119" y="38824"/>
                </a:lnTo>
                <a:lnTo>
                  <a:pt x="38244" y="38824"/>
                </a:lnTo>
                <a:lnTo>
                  <a:pt x="38290" y="38813"/>
                </a:lnTo>
                <a:lnTo>
                  <a:pt x="38335" y="38779"/>
                </a:lnTo>
                <a:lnTo>
                  <a:pt x="38381" y="38756"/>
                </a:lnTo>
                <a:lnTo>
                  <a:pt x="38415" y="38710"/>
                </a:lnTo>
                <a:lnTo>
                  <a:pt x="38438" y="38665"/>
                </a:lnTo>
                <a:lnTo>
                  <a:pt x="38449" y="38619"/>
                </a:lnTo>
                <a:lnTo>
                  <a:pt x="38460" y="38563"/>
                </a:lnTo>
                <a:lnTo>
                  <a:pt x="38449" y="38506"/>
                </a:lnTo>
                <a:lnTo>
                  <a:pt x="38438" y="38460"/>
                </a:lnTo>
                <a:lnTo>
                  <a:pt x="38415" y="38415"/>
                </a:lnTo>
                <a:lnTo>
                  <a:pt x="38392" y="38381"/>
                </a:lnTo>
                <a:lnTo>
                  <a:pt x="38347" y="38346"/>
                </a:lnTo>
                <a:lnTo>
                  <a:pt x="38312" y="38324"/>
                </a:lnTo>
                <a:lnTo>
                  <a:pt x="38267" y="38301"/>
                </a:lnTo>
                <a:lnTo>
                  <a:pt x="38210" y="38301"/>
                </a:lnTo>
                <a:lnTo>
                  <a:pt x="38210" y="36003"/>
                </a:lnTo>
                <a:lnTo>
                  <a:pt x="38278" y="35980"/>
                </a:lnTo>
                <a:lnTo>
                  <a:pt x="38335" y="35935"/>
                </a:lnTo>
                <a:lnTo>
                  <a:pt x="38381" y="35878"/>
                </a:lnTo>
                <a:lnTo>
                  <a:pt x="38392" y="35844"/>
                </a:lnTo>
                <a:lnTo>
                  <a:pt x="38392" y="35810"/>
                </a:lnTo>
                <a:lnTo>
                  <a:pt x="38381" y="35764"/>
                </a:lnTo>
                <a:lnTo>
                  <a:pt x="38381" y="35730"/>
                </a:lnTo>
                <a:lnTo>
                  <a:pt x="40383" y="34570"/>
                </a:lnTo>
                <a:lnTo>
                  <a:pt x="40417" y="34615"/>
                </a:lnTo>
                <a:lnTo>
                  <a:pt x="40462" y="34638"/>
                </a:lnTo>
                <a:lnTo>
                  <a:pt x="40508" y="34661"/>
                </a:lnTo>
                <a:lnTo>
                  <a:pt x="40599" y="34661"/>
                </a:lnTo>
                <a:lnTo>
                  <a:pt x="40644" y="34649"/>
                </a:lnTo>
                <a:lnTo>
                  <a:pt x="40679" y="34627"/>
                </a:lnTo>
                <a:lnTo>
                  <a:pt x="40713" y="34604"/>
                </a:lnTo>
                <a:lnTo>
                  <a:pt x="40735" y="34570"/>
                </a:lnTo>
                <a:lnTo>
                  <a:pt x="40747" y="34536"/>
                </a:lnTo>
                <a:lnTo>
                  <a:pt x="40770" y="34502"/>
                </a:lnTo>
                <a:lnTo>
                  <a:pt x="40770" y="34456"/>
                </a:lnTo>
                <a:lnTo>
                  <a:pt x="40770" y="34422"/>
                </a:lnTo>
                <a:lnTo>
                  <a:pt x="40758" y="34376"/>
                </a:lnTo>
                <a:lnTo>
                  <a:pt x="40713" y="34320"/>
                </a:lnTo>
                <a:lnTo>
                  <a:pt x="40656" y="34274"/>
                </a:lnTo>
                <a:lnTo>
                  <a:pt x="40622" y="34263"/>
                </a:lnTo>
                <a:lnTo>
                  <a:pt x="40588" y="34251"/>
                </a:lnTo>
                <a:lnTo>
                  <a:pt x="40588" y="31942"/>
                </a:lnTo>
                <a:lnTo>
                  <a:pt x="40633" y="31931"/>
                </a:lnTo>
                <a:lnTo>
                  <a:pt x="40667" y="31908"/>
                </a:lnTo>
                <a:lnTo>
                  <a:pt x="40713" y="31885"/>
                </a:lnTo>
                <a:lnTo>
                  <a:pt x="40735" y="31862"/>
                </a:lnTo>
                <a:lnTo>
                  <a:pt x="40770" y="31828"/>
                </a:lnTo>
                <a:lnTo>
                  <a:pt x="40781" y="31783"/>
                </a:lnTo>
                <a:lnTo>
                  <a:pt x="40792" y="31749"/>
                </a:lnTo>
                <a:lnTo>
                  <a:pt x="40804" y="31703"/>
                </a:lnTo>
                <a:lnTo>
                  <a:pt x="40792" y="31646"/>
                </a:lnTo>
                <a:lnTo>
                  <a:pt x="40781" y="31601"/>
                </a:lnTo>
                <a:lnTo>
                  <a:pt x="42760" y="30463"/>
                </a:lnTo>
                <a:lnTo>
                  <a:pt x="42794" y="30497"/>
                </a:lnTo>
                <a:lnTo>
                  <a:pt x="42828" y="30532"/>
                </a:lnTo>
                <a:lnTo>
                  <a:pt x="42874" y="30543"/>
                </a:lnTo>
                <a:lnTo>
                  <a:pt x="42931" y="30554"/>
                </a:lnTo>
                <a:lnTo>
                  <a:pt x="42976" y="30543"/>
                </a:lnTo>
                <a:lnTo>
                  <a:pt x="43033" y="30532"/>
                </a:lnTo>
                <a:lnTo>
                  <a:pt x="43067" y="30497"/>
                </a:lnTo>
                <a:lnTo>
                  <a:pt x="43101" y="30463"/>
                </a:lnTo>
                <a:lnTo>
                  <a:pt x="45092" y="31612"/>
                </a:lnTo>
                <a:lnTo>
                  <a:pt x="45069" y="31646"/>
                </a:lnTo>
                <a:lnTo>
                  <a:pt x="45069" y="31703"/>
                </a:lnTo>
                <a:lnTo>
                  <a:pt x="45069" y="31749"/>
                </a:lnTo>
                <a:lnTo>
                  <a:pt x="45092" y="31783"/>
                </a:lnTo>
                <a:lnTo>
                  <a:pt x="45104" y="31828"/>
                </a:lnTo>
                <a:lnTo>
                  <a:pt x="45138" y="31862"/>
                </a:lnTo>
                <a:lnTo>
                  <a:pt x="45172" y="31885"/>
                </a:lnTo>
                <a:lnTo>
                  <a:pt x="45206" y="31908"/>
                </a:lnTo>
                <a:lnTo>
                  <a:pt x="45251" y="31919"/>
                </a:lnTo>
                <a:lnTo>
                  <a:pt x="45297" y="31931"/>
                </a:lnTo>
                <a:lnTo>
                  <a:pt x="45342" y="31919"/>
                </a:lnTo>
                <a:lnTo>
                  <a:pt x="45388" y="31908"/>
                </a:lnTo>
                <a:lnTo>
                  <a:pt x="45433" y="31885"/>
                </a:lnTo>
                <a:lnTo>
                  <a:pt x="45468" y="31862"/>
                </a:lnTo>
                <a:lnTo>
                  <a:pt x="45490" y="31828"/>
                </a:lnTo>
                <a:lnTo>
                  <a:pt x="45513" y="31783"/>
                </a:lnTo>
                <a:lnTo>
                  <a:pt x="45524" y="31749"/>
                </a:lnTo>
                <a:lnTo>
                  <a:pt x="45524" y="31703"/>
                </a:lnTo>
                <a:lnTo>
                  <a:pt x="45524" y="31658"/>
                </a:lnTo>
                <a:lnTo>
                  <a:pt x="45513" y="31612"/>
                </a:lnTo>
                <a:lnTo>
                  <a:pt x="47492" y="30463"/>
                </a:lnTo>
                <a:lnTo>
                  <a:pt x="47526" y="30509"/>
                </a:lnTo>
                <a:lnTo>
                  <a:pt x="47572" y="30543"/>
                </a:lnTo>
                <a:lnTo>
                  <a:pt x="47618" y="30554"/>
                </a:lnTo>
                <a:lnTo>
                  <a:pt x="47674" y="30566"/>
                </a:lnTo>
                <a:lnTo>
                  <a:pt x="47709" y="30566"/>
                </a:lnTo>
                <a:lnTo>
                  <a:pt x="47754" y="30543"/>
                </a:lnTo>
                <a:lnTo>
                  <a:pt x="47788" y="30532"/>
                </a:lnTo>
                <a:lnTo>
                  <a:pt x="47822" y="30497"/>
                </a:lnTo>
                <a:lnTo>
                  <a:pt x="47845" y="30475"/>
                </a:lnTo>
                <a:lnTo>
                  <a:pt x="47868" y="30429"/>
                </a:lnTo>
                <a:lnTo>
                  <a:pt x="47879" y="30395"/>
                </a:lnTo>
                <a:lnTo>
                  <a:pt x="47879" y="30350"/>
                </a:lnTo>
                <a:lnTo>
                  <a:pt x="47879" y="30315"/>
                </a:lnTo>
                <a:lnTo>
                  <a:pt x="47868" y="30270"/>
                </a:lnTo>
                <a:lnTo>
                  <a:pt x="47856" y="30236"/>
                </a:lnTo>
                <a:lnTo>
                  <a:pt x="47834" y="30213"/>
                </a:lnTo>
                <a:lnTo>
                  <a:pt x="47765" y="30168"/>
                </a:lnTo>
                <a:lnTo>
                  <a:pt x="47731" y="30145"/>
                </a:lnTo>
                <a:lnTo>
                  <a:pt x="47697" y="30145"/>
                </a:lnTo>
                <a:lnTo>
                  <a:pt x="47697" y="27813"/>
                </a:lnTo>
                <a:lnTo>
                  <a:pt x="47731" y="27801"/>
                </a:lnTo>
                <a:lnTo>
                  <a:pt x="47777" y="27790"/>
                </a:lnTo>
                <a:lnTo>
                  <a:pt x="47800" y="27767"/>
                </a:lnTo>
                <a:lnTo>
                  <a:pt x="47834" y="27733"/>
                </a:lnTo>
                <a:lnTo>
                  <a:pt x="47856" y="27710"/>
                </a:lnTo>
                <a:lnTo>
                  <a:pt x="47879" y="27676"/>
                </a:lnTo>
                <a:lnTo>
                  <a:pt x="47879" y="27631"/>
                </a:lnTo>
                <a:lnTo>
                  <a:pt x="47891" y="27597"/>
                </a:lnTo>
                <a:lnTo>
                  <a:pt x="47879" y="27551"/>
                </a:lnTo>
                <a:lnTo>
                  <a:pt x="47868" y="27506"/>
                </a:lnTo>
                <a:lnTo>
                  <a:pt x="47856" y="27472"/>
                </a:lnTo>
                <a:lnTo>
                  <a:pt x="47822" y="27437"/>
                </a:lnTo>
                <a:lnTo>
                  <a:pt x="47788" y="27415"/>
                </a:lnTo>
                <a:lnTo>
                  <a:pt x="47754" y="27392"/>
                </a:lnTo>
                <a:lnTo>
                  <a:pt x="47709" y="27381"/>
                </a:lnTo>
                <a:lnTo>
                  <a:pt x="47618" y="27381"/>
                </a:lnTo>
                <a:lnTo>
                  <a:pt x="47572" y="27403"/>
                </a:lnTo>
                <a:lnTo>
                  <a:pt x="47526" y="27426"/>
                </a:lnTo>
                <a:lnTo>
                  <a:pt x="47492" y="27472"/>
                </a:lnTo>
                <a:lnTo>
                  <a:pt x="45490" y="26311"/>
                </a:lnTo>
                <a:lnTo>
                  <a:pt x="45502" y="26243"/>
                </a:lnTo>
                <a:lnTo>
                  <a:pt x="45502" y="26209"/>
                </a:lnTo>
                <a:lnTo>
                  <a:pt x="45490" y="26163"/>
                </a:lnTo>
                <a:lnTo>
                  <a:pt x="45468" y="26129"/>
                </a:lnTo>
                <a:lnTo>
                  <a:pt x="45445" y="26106"/>
                </a:lnTo>
                <a:lnTo>
                  <a:pt x="45411" y="26072"/>
                </a:lnTo>
                <a:lnTo>
                  <a:pt x="45377" y="26061"/>
                </a:lnTo>
                <a:lnTo>
                  <a:pt x="45342" y="26050"/>
                </a:lnTo>
                <a:lnTo>
                  <a:pt x="45297" y="26038"/>
                </a:lnTo>
                <a:lnTo>
                  <a:pt x="45263" y="26050"/>
                </a:lnTo>
                <a:lnTo>
                  <a:pt x="45217" y="26061"/>
                </a:lnTo>
                <a:lnTo>
                  <a:pt x="45183" y="26072"/>
                </a:lnTo>
                <a:lnTo>
                  <a:pt x="45160" y="26106"/>
                </a:lnTo>
                <a:lnTo>
                  <a:pt x="45126" y="26129"/>
                </a:lnTo>
                <a:lnTo>
                  <a:pt x="45115" y="26163"/>
                </a:lnTo>
                <a:lnTo>
                  <a:pt x="45104" y="26209"/>
                </a:lnTo>
                <a:lnTo>
                  <a:pt x="45092" y="26243"/>
                </a:lnTo>
                <a:lnTo>
                  <a:pt x="45104" y="26277"/>
                </a:lnTo>
                <a:lnTo>
                  <a:pt x="45115" y="26311"/>
                </a:lnTo>
                <a:lnTo>
                  <a:pt x="43079" y="27494"/>
                </a:lnTo>
                <a:lnTo>
                  <a:pt x="43045" y="27460"/>
                </a:lnTo>
                <a:lnTo>
                  <a:pt x="43010" y="27437"/>
                </a:lnTo>
                <a:lnTo>
                  <a:pt x="42976" y="27415"/>
                </a:lnTo>
                <a:lnTo>
                  <a:pt x="42885" y="27415"/>
                </a:lnTo>
                <a:lnTo>
                  <a:pt x="42851" y="27437"/>
                </a:lnTo>
                <a:lnTo>
                  <a:pt x="42817" y="27460"/>
                </a:lnTo>
                <a:lnTo>
                  <a:pt x="42783" y="27483"/>
                </a:lnTo>
                <a:lnTo>
                  <a:pt x="40781" y="26334"/>
                </a:lnTo>
                <a:lnTo>
                  <a:pt x="40792" y="26288"/>
                </a:lnTo>
                <a:lnTo>
                  <a:pt x="40792" y="26243"/>
                </a:lnTo>
                <a:lnTo>
                  <a:pt x="40792" y="26197"/>
                </a:lnTo>
                <a:lnTo>
                  <a:pt x="40781" y="26152"/>
                </a:lnTo>
                <a:lnTo>
                  <a:pt x="40758" y="26106"/>
                </a:lnTo>
                <a:lnTo>
                  <a:pt x="40724" y="26072"/>
                </a:lnTo>
                <a:lnTo>
                  <a:pt x="40690" y="26050"/>
                </a:lnTo>
                <a:lnTo>
                  <a:pt x="40656" y="26027"/>
                </a:lnTo>
                <a:lnTo>
                  <a:pt x="40610" y="26015"/>
                </a:lnTo>
                <a:lnTo>
                  <a:pt x="40565" y="26004"/>
                </a:lnTo>
                <a:lnTo>
                  <a:pt x="40508" y="26015"/>
                </a:lnTo>
                <a:lnTo>
                  <a:pt x="40462" y="26027"/>
                </a:lnTo>
                <a:lnTo>
                  <a:pt x="40428" y="26050"/>
                </a:lnTo>
                <a:lnTo>
                  <a:pt x="40394" y="26072"/>
                </a:lnTo>
                <a:lnTo>
                  <a:pt x="40360" y="26106"/>
                </a:lnTo>
                <a:lnTo>
                  <a:pt x="40337" y="26152"/>
                </a:lnTo>
                <a:lnTo>
                  <a:pt x="40326" y="26197"/>
                </a:lnTo>
                <a:lnTo>
                  <a:pt x="40326" y="26243"/>
                </a:lnTo>
                <a:lnTo>
                  <a:pt x="40326" y="26288"/>
                </a:lnTo>
                <a:lnTo>
                  <a:pt x="40337" y="26334"/>
                </a:lnTo>
                <a:lnTo>
                  <a:pt x="38392" y="27460"/>
                </a:lnTo>
                <a:lnTo>
                  <a:pt x="38358" y="27415"/>
                </a:lnTo>
                <a:lnTo>
                  <a:pt x="38312" y="27381"/>
                </a:lnTo>
                <a:lnTo>
                  <a:pt x="38256" y="27358"/>
                </a:lnTo>
                <a:lnTo>
                  <a:pt x="38187" y="27346"/>
                </a:lnTo>
                <a:lnTo>
                  <a:pt x="38130" y="27358"/>
                </a:lnTo>
                <a:lnTo>
                  <a:pt x="38074" y="27381"/>
                </a:lnTo>
                <a:lnTo>
                  <a:pt x="38028" y="27415"/>
                </a:lnTo>
                <a:lnTo>
                  <a:pt x="37983" y="27449"/>
                </a:lnTo>
                <a:lnTo>
                  <a:pt x="36037" y="26323"/>
                </a:lnTo>
                <a:lnTo>
                  <a:pt x="36037" y="26288"/>
                </a:lnTo>
                <a:lnTo>
                  <a:pt x="36049" y="26243"/>
                </a:lnTo>
                <a:lnTo>
                  <a:pt x="36037" y="26197"/>
                </a:lnTo>
                <a:lnTo>
                  <a:pt x="36026" y="26152"/>
                </a:lnTo>
                <a:lnTo>
                  <a:pt x="36003" y="26118"/>
                </a:lnTo>
                <a:lnTo>
                  <a:pt x="35980" y="26084"/>
                </a:lnTo>
                <a:lnTo>
                  <a:pt x="35946" y="26061"/>
                </a:lnTo>
                <a:lnTo>
                  <a:pt x="35912" y="26038"/>
                </a:lnTo>
                <a:lnTo>
                  <a:pt x="35867" y="26027"/>
                </a:lnTo>
                <a:lnTo>
                  <a:pt x="35821" y="26015"/>
                </a:lnTo>
                <a:lnTo>
                  <a:pt x="35776" y="26027"/>
                </a:lnTo>
                <a:lnTo>
                  <a:pt x="35730" y="26038"/>
                </a:lnTo>
                <a:lnTo>
                  <a:pt x="35696" y="26061"/>
                </a:lnTo>
                <a:lnTo>
                  <a:pt x="35662" y="26084"/>
                </a:lnTo>
                <a:lnTo>
                  <a:pt x="35628" y="26118"/>
                </a:lnTo>
                <a:lnTo>
                  <a:pt x="35605" y="26152"/>
                </a:lnTo>
                <a:lnTo>
                  <a:pt x="35594" y="26197"/>
                </a:lnTo>
                <a:lnTo>
                  <a:pt x="35594" y="26243"/>
                </a:lnTo>
                <a:lnTo>
                  <a:pt x="35594" y="26288"/>
                </a:lnTo>
                <a:lnTo>
                  <a:pt x="35605" y="26323"/>
                </a:lnTo>
                <a:lnTo>
                  <a:pt x="33603" y="27483"/>
                </a:lnTo>
                <a:lnTo>
                  <a:pt x="33569" y="27449"/>
                </a:lnTo>
                <a:lnTo>
                  <a:pt x="33535" y="27426"/>
                </a:lnTo>
                <a:lnTo>
                  <a:pt x="33501" y="27415"/>
                </a:lnTo>
                <a:lnTo>
                  <a:pt x="33455" y="27403"/>
                </a:lnTo>
                <a:lnTo>
                  <a:pt x="33410" y="27403"/>
                </a:lnTo>
                <a:lnTo>
                  <a:pt x="33376" y="27415"/>
                </a:lnTo>
                <a:lnTo>
                  <a:pt x="33341" y="27437"/>
                </a:lnTo>
                <a:lnTo>
                  <a:pt x="33319" y="27460"/>
                </a:lnTo>
                <a:lnTo>
                  <a:pt x="33296" y="27483"/>
                </a:lnTo>
                <a:lnTo>
                  <a:pt x="33273" y="27517"/>
                </a:lnTo>
                <a:lnTo>
                  <a:pt x="33262" y="27551"/>
                </a:lnTo>
                <a:lnTo>
                  <a:pt x="33262" y="27597"/>
                </a:lnTo>
                <a:lnTo>
                  <a:pt x="33273" y="27665"/>
                </a:lnTo>
                <a:lnTo>
                  <a:pt x="33307" y="27722"/>
                </a:lnTo>
                <a:lnTo>
                  <a:pt x="33364" y="27756"/>
                </a:lnTo>
                <a:lnTo>
                  <a:pt x="33432" y="27779"/>
                </a:lnTo>
                <a:lnTo>
                  <a:pt x="33432" y="30099"/>
                </a:lnTo>
                <a:lnTo>
                  <a:pt x="33376" y="30099"/>
                </a:lnTo>
                <a:lnTo>
                  <a:pt x="33330" y="30122"/>
                </a:lnTo>
                <a:lnTo>
                  <a:pt x="33296" y="30145"/>
                </a:lnTo>
                <a:lnTo>
                  <a:pt x="33262" y="30179"/>
                </a:lnTo>
                <a:lnTo>
                  <a:pt x="33228" y="30213"/>
                </a:lnTo>
                <a:lnTo>
                  <a:pt x="33205" y="30259"/>
                </a:lnTo>
                <a:lnTo>
                  <a:pt x="33193" y="30304"/>
                </a:lnTo>
                <a:lnTo>
                  <a:pt x="33193" y="30350"/>
                </a:lnTo>
                <a:lnTo>
                  <a:pt x="33193" y="30406"/>
                </a:lnTo>
                <a:lnTo>
                  <a:pt x="33216" y="30452"/>
                </a:lnTo>
                <a:lnTo>
                  <a:pt x="33239" y="30497"/>
                </a:lnTo>
                <a:lnTo>
                  <a:pt x="33262" y="30532"/>
                </a:lnTo>
                <a:lnTo>
                  <a:pt x="33307" y="30566"/>
                </a:lnTo>
                <a:lnTo>
                  <a:pt x="33353" y="30588"/>
                </a:lnTo>
                <a:lnTo>
                  <a:pt x="33398" y="30600"/>
                </a:lnTo>
                <a:lnTo>
                  <a:pt x="33455" y="30611"/>
                </a:lnTo>
                <a:lnTo>
                  <a:pt x="33512" y="30600"/>
                </a:lnTo>
                <a:lnTo>
                  <a:pt x="33580" y="30577"/>
                </a:lnTo>
                <a:lnTo>
                  <a:pt x="33626" y="30543"/>
                </a:lnTo>
                <a:lnTo>
                  <a:pt x="33671" y="30486"/>
                </a:lnTo>
                <a:lnTo>
                  <a:pt x="35628" y="31624"/>
                </a:lnTo>
                <a:lnTo>
                  <a:pt x="35616" y="31658"/>
                </a:lnTo>
                <a:lnTo>
                  <a:pt x="35605" y="31703"/>
                </a:lnTo>
                <a:lnTo>
                  <a:pt x="35616" y="31737"/>
                </a:lnTo>
                <a:lnTo>
                  <a:pt x="35628" y="31771"/>
                </a:lnTo>
                <a:lnTo>
                  <a:pt x="35639" y="31806"/>
                </a:lnTo>
                <a:lnTo>
                  <a:pt x="35662" y="31840"/>
                </a:lnTo>
                <a:lnTo>
                  <a:pt x="35696" y="31862"/>
                </a:lnTo>
                <a:lnTo>
                  <a:pt x="35730" y="31885"/>
                </a:lnTo>
                <a:lnTo>
                  <a:pt x="35764" y="31897"/>
                </a:lnTo>
                <a:lnTo>
                  <a:pt x="35798" y="31908"/>
                </a:lnTo>
                <a:lnTo>
                  <a:pt x="35798" y="34206"/>
                </a:lnTo>
                <a:lnTo>
                  <a:pt x="35753" y="34217"/>
                </a:lnTo>
                <a:lnTo>
                  <a:pt x="35707" y="34229"/>
                </a:lnTo>
                <a:lnTo>
                  <a:pt x="35673" y="34251"/>
                </a:lnTo>
                <a:lnTo>
                  <a:pt x="35639" y="34285"/>
                </a:lnTo>
                <a:lnTo>
                  <a:pt x="35605" y="34320"/>
                </a:lnTo>
                <a:lnTo>
                  <a:pt x="35582" y="34365"/>
                </a:lnTo>
                <a:lnTo>
                  <a:pt x="35571" y="34411"/>
                </a:lnTo>
                <a:lnTo>
                  <a:pt x="35571" y="34456"/>
                </a:lnTo>
                <a:lnTo>
                  <a:pt x="35571" y="34502"/>
                </a:lnTo>
                <a:lnTo>
                  <a:pt x="35582" y="34558"/>
                </a:lnTo>
                <a:lnTo>
                  <a:pt x="33637" y="35685"/>
                </a:lnTo>
                <a:lnTo>
                  <a:pt x="33603" y="35639"/>
                </a:lnTo>
                <a:lnTo>
                  <a:pt x="33558" y="35605"/>
                </a:lnTo>
                <a:lnTo>
                  <a:pt x="33501" y="35594"/>
                </a:lnTo>
                <a:lnTo>
                  <a:pt x="33455" y="35582"/>
                </a:lnTo>
                <a:lnTo>
                  <a:pt x="33398" y="35594"/>
                </a:lnTo>
                <a:lnTo>
                  <a:pt x="33341" y="35605"/>
                </a:lnTo>
                <a:lnTo>
                  <a:pt x="33307" y="35639"/>
                </a:lnTo>
                <a:lnTo>
                  <a:pt x="33273" y="35685"/>
                </a:lnTo>
                <a:lnTo>
                  <a:pt x="31305" y="34547"/>
                </a:lnTo>
                <a:lnTo>
                  <a:pt x="31317" y="34502"/>
                </a:lnTo>
                <a:lnTo>
                  <a:pt x="31328" y="34456"/>
                </a:lnTo>
                <a:lnTo>
                  <a:pt x="31317" y="34411"/>
                </a:lnTo>
                <a:lnTo>
                  <a:pt x="31305" y="34365"/>
                </a:lnTo>
                <a:lnTo>
                  <a:pt x="31282" y="34331"/>
                </a:lnTo>
                <a:lnTo>
                  <a:pt x="31260" y="34285"/>
                </a:lnTo>
                <a:lnTo>
                  <a:pt x="31226" y="34263"/>
                </a:lnTo>
                <a:lnTo>
                  <a:pt x="31191" y="34240"/>
                </a:lnTo>
                <a:lnTo>
                  <a:pt x="31146" y="34217"/>
                </a:lnTo>
                <a:lnTo>
                  <a:pt x="31100" y="34217"/>
                </a:lnTo>
                <a:lnTo>
                  <a:pt x="31100" y="31862"/>
                </a:lnTo>
                <a:lnTo>
                  <a:pt x="31157" y="31840"/>
                </a:lnTo>
                <a:lnTo>
                  <a:pt x="31203" y="31806"/>
                </a:lnTo>
                <a:lnTo>
                  <a:pt x="31237" y="31760"/>
                </a:lnTo>
                <a:lnTo>
                  <a:pt x="31248" y="31703"/>
                </a:lnTo>
                <a:lnTo>
                  <a:pt x="31248" y="31669"/>
                </a:lnTo>
                <a:lnTo>
                  <a:pt x="31237" y="31635"/>
                </a:lnTo>
                <a:lnTo>
                  <a:pt x="31203" y="31578"/>
                </a:lnTo>
                <a:lnTo>
                  <a:pt x="31146" y="31544"/>
                </a:lnTo>
                <a:lnTo>
                  <a:pt x="31112" y="31533"/>
                </a:lnTo>
                <a:lnTo>
                  <a:pt x="31044" y="31533"/>
                </a:lnTo>
                <a:lnTo>
                  <a:pt x="30998" y="31555"/>
                </a:lnTo>
                <a:lnTo>
                  <a:pt x="30975" y="31567"/>
                </a:lnTo>
                <a:lnTo>
                  <a:pt x="30941" y="31601"/>
                </a:lnTo>
                <a:lnTo>
                  <a:pt x="28905" y="30429"/>
                </a:lnTo>
                <a:lnTo>
                  <a:pt x="28916" y="30384"/>
                </a:lnTo>
                <a:lnTo>
                  <a:pt x="28916" y="30350"/>
                </a:lnTo>
                <a:lnTo>
                  <a:pt x="28916" y="30315"/>
                </a:lnTo>
                <a:lnTo>
                  <a:pt x="28905" y="30270"/>
                </a:lnTo>
                <a:lnTo>
                  <a:pt x="28894" y="30236"/>
                </a:lnTo>
                <a:lnTo>
                  <a:pt x="28871" y="30213"/>
                </a:lnTo>
                <a:lnTo>
                  <a:pt x="28803" y="30168"/>
                </a:lnTo>
                <a:lnTo>
                  <a:pt x="28768" y="30156"/>
                </a:lnTo>
                <a:lnTo>
                  <a:pt x="28734" y="30145"/>
                </a:lnTo>
                <a:lnTo>
                  <a:pt x="28734" y="27813"/>
                </a:lnTo>
                <a:lnTo>
                  <a:pt x="28768" y="27801"/>
                </a:lnTo>
                <a:lnTo>
                  <a:pt x="28814" y="27790"/>
                </a:lnTo>
                <a:lnTo>
                  <a:pt x="28848" y="27767"/>
                </a:lnTo>
                <a:lnTo>
                  <a:pt x="28871" y="27745"/>
                </a:lnTo>
                <a:lnTo>
                  <a:pt x="28894" y="27710"/>
                </a:lnTo>
                <a:lnTo>
                  <a:pt x="28916" y="27676"/>
                </a:lnTo>
                <a:lnTo>
                  <a:pt x="28928" y="27631"/>
                </a:lnTo>
                <a:lnTo>
                  <a:pt x="28928" y="27597"/>
                </a:lnTo>
                <a:lnTo>
                  <a:pt x="28928" y="27551"/>
                </a:lnTo>
                <a:lnTo>
                  <a:pt x="28916" y="27506"/>
                </a:lnTo>
                <a:lnTo>
                  <a:pt x="28894" y="27472"/>
                </a:lnTo>
                <a:lnTo>
                  <a:pt x="28859" y="27437"/>
                </a:lnTo>
                <a:lnTo>
                  <a:pt x="28837" y="27415"/>
                </a:lnTo>
                <a:lnTo>
                  <a:pt x="28791" y="27392"/>
                </a:lnTo>
                <a:lnTo>
                  <a:pt x="28757" y="27381"/>
                </a:lnTo>
                <a:lnTo>
                  <a:pt x="28712" y="27369"/>
                </a:lnTo>
                <a:lnTo>
                  <a:pt x="28655" y="27381"/>
                </a:lnTo>
                <a:lnTo>
                  <a:pt x="28609" y="27403"/>
                </a:lnTo>
                <a:lnTo>
                  <a:pt x="28564" y="27426"/>
                </a:lnTo>
                <a:lnTo>
                  <a:pt x="28530" y="27472"/>
                </a:lnTo>
                <a:lnTo>
                  <a:pt x="26528" y="26311"/>
                </a:lnTo>
                <a:lnTo>
                  <a:pt x="26539" y="26243"/>
                </a:lnTo>
                <a:lnTo>
                  <a:pt x="26528" y="26209"/>
                </a:lnTo>
                <a:lnTo>
                  <a:pt x="26516" y="26175"/>
                </a:lnTo>
                <a:lnTo>
                  <a:pt x="26482" y="26118"/>
                </a:lnTo>
                <a:lnTo>
                  <a:pt x="26425" y="26072"/>
                </a:lnTo>
                <a:lnTo>
                  <a:pt x="26368" y="26050"/>
                </a:lnTo>
                <a:lnTo>
                  <a:pt x="26368" y="23740"/>
                </a:lnTo>
                <a:lnTo>
                  <a:pt x="26414" y="23729"/>
                </a:lnTo>
                <a:lnTo>
                  <a:pt x="26448" y="23706"/>
                </a:lnTo>
                <a:lnTo>
                  <a:pt x="26493" y="23684"/>
                </a:lnTo>
                <a:lnTo>
                  <a:pt x="26528" y="23661"/>
                </a:lnTo>
                <a:lnTo>
                  <a:pt x="26550" y="23627"/>
                </a:lnTo>
                <a:lnTo>
                  <a:pt x="26573" y="23581"/>
                </a:lnTo>
                <a:lnTo>
                  <a:pt x="26584" y="23536"/>
                </a:lnTo>
                <a:lnTo>
                  <a:pt x="26584" y="23490"/>
                </a:lnTo>
                <a:lnTo>
                  <a:pt x="26584" y="23433"/>
                </a:lnTo>
                <a:lnTo>
                  <a:pt x="26573" y="23388"/>
                </a:lnTo>
                <a:lnTo>
                  <a:pt x="28507" y="22262"/>
                </a:lnTo>
                <a:lnTo>
                  <a:pt x="28552" y="22307"/>
                </a:lnTo>
                <a:lnTo>
                  <a:pt x="28598" y="22353"/>
                </a:lnTo>
                <a:lnTo>
                  <a:pt x="28643" y="22375"/>
                </a:lnTo>
                <a:lnTo>
                  <a:pt x="28712" y="22375"/>
                </a:lnTo>
                <a:lnTo>
                  <a:pt x="28768" y="22364"/>
                </a:lnTo>
                <a:lnTo>
                  <a:pt x="28825" y="22353"/>
                </a:lnTo>
                <a:lnTo>
                  <a:pt x="28871" y="22307"/>
                </a:lnTo>
                <a:lnTo>
                  <a:pt x="28905" y="22262"/>
                </a:lnTo>
                <a:lnTo>
                  <a:pt x="30907" y="23422"/>
                </a:lnTo>
                <a:lnTo>
                  <a:pt x="30896" y="23456"/>
                </a:lnTo>
                <a:lnTo>
                  <a:pt x="30884" y="23490"/>
                </a:lnTo>
                <a:lnTo>
                  <a:pt x="30896" y="23524"/>
                </a:lnTo>
                <a:lnTo>
                  <a:pt x="30907" y="23558"/>
                </a:lnTo>
                <a:lnTo>
                  <a:pt x="30918" y="23593"/>
                </a:lnTo>
                <a:lnTo>
                  <a:pt x="30941" y="23627"/>
                </a:lnTo>
                <a:lnTo>
                  <a:pt x="30975" y="23649"/>
                </a:lnTo>
                <a:lnTo>
                  <a:pt x="31009" y="23661"/>
                </a:lnTo>
                <a:lnTo>
                  <a:pt x="31044" y="23672"/>
                </a:lnTo>
                <a:lnTo>
                  <a:pt x="31078" y="23684"/>
                </a:lnTo>
                <a:lnTo>
                  <a:pt x="31123" y="23672"/>
                </a:lnTo>
                <a:lnTo>
                  <a:pt x="31157" y="23661"/>
                </a:lnTo>
                <a:lnTo>
                  <a:pt x="31191" y="23649"/>
                </a:lnTo>
                <a:lnTo>
                  <a:pt x="31214" y="23627"/>
                </a:lnTo>
                <a:lnTo>
                  <a:pt x="31237" y="23593"/>
                </a:lnTo>
                <a:lnTo>
                  <a:pt x="31260" y="23558"/>
                </a:lnTo>
                <a:lnTo>
                  <a:pt x="31271" y="23524"/>
                </a:lnTo>
                <a:lnTo>
                  <a:pt x="31271" y="23490"/>
                </a:lnTo>
                <a:lnTo>
                  <a:pt x="31271" y="23456"/>
                </a:lnTo>
                <a:lnTo>
                  <a:pt x="31260" y="23422"/>
                </a:lnTo>
                <a:lnTo>
                  <a:pt x="33239" y="22273"/>
                </a:lnTo>
                <a:lnTo>
                  <a:pt x="33273" y="22318"/>
                </a:lnTo>
                <a:lnTo>
                  <a:pt x="33330" y="22364"/>
                </a:lnTo>
                <a:lnTo>
                  <a:pt x="33387" y="22387"/>
                </a:lnTo>
                <a:lnTo>
                  <a:pt x="33455" y="22398"/>
                </a:lnTo>
                <a:lnTo>
                  <a:pt x="33512" y="22387"/>
                </a:lnTo>
                <a:lnTo>
                  <a:pt x="33569" y="22364"/>
                </a:lnTo>
                <a:lnTo>
                  <a:pt x="33626" y="22318"/>
                </a:lnTo>
                <a:lnTo>
                  <a:pt x="33660" y="22273"/>
                </a:lnTo>
                <a:lnTo>
                  <a:pt x="35616" y="23399"/>
                </a:lnTo>
                <a:lnTo>
                  <a:pt x="35605" y="23445"/>
                </a:lnTo>
                <a:lnTo>
                  <a:pt x="35605" y="23490"/>
                </a:lnTo>
                <a:lnTo>
                  <a:pt x="35605" y="23536"/>
                </a:lnTo>
                <a:lnTo>
                  <a:pt x="35616" y="23570"/>
                </a:lnTo>
                <a:lnTo>
                  <a:pt x="35639" y="23604"/>
                </a:lnTo>
                <a:lnTo>
                  <a:pt x="35662" y="23638"/>
                </a:lnTo>
                <a:lnTo>
                  <a:pt x="35696" y="23672"/>
                </a:lnTo>
                <a:lnTo>
                  <a:pt x="35730" y="23684"/>
                </a:lnTo>
                <a:lnTo>
                  <a:pt x="35776" y="23695"/>
                </a:lnTo>
                <a:lnTo>
                  <a:pt x="35821" y="23706"/>
                </a:lnTo>
                <a:lnTo>
                  <a:pt x="35867" y="23695"/>
                </a:lnTo>
                <a:lnTo>
                  <a:pt x="35901" y="23684"/>
                </a:lnTo>
                <a:lnTo>
                  <a:pt x="35946" y="23672"/>
                </a:lnTo>
                <a:lnTo>
                  <a:pt x="35969" y="23638"/>
                </a:lnTo>
                <a:lnTo>
                  <a:pt x="36003" y="23604"/>
                </a:lnTo>
                <a:lnTo>
                  <a:pt x="36015" y="23570"/>
                </a:lnTo>
                <a:lnTo>
                  <a:pt x="36037" y="23536"/>
                </a:lnTo>
                <a:lnTo>
                  <a:pt x="36037" y="23490"/>
                </a:lnTo>
                <a:lnTo>
                  <a:pt x="36037" y="23445"/>
                </a:lnTo>
                <a:lnTo>
                  <a:pt x="36015" y="23411"/>
                </a:lnTo>
                <a:lnTo>
                  <a:pt x="38028" y="22239"/>
                </a:lnTo>
                <a:lnTo>
                  <a:pt x="38062" y="22284"/>
                </a:lnTo>
                <a:lnTo>
                  <a:pt x="38096" y="22307"/>
                </a:lnTo>
                <a:lnTo>
                  <a:pt x="38142" y="22318"/>
                </a:lnTo>
                <a:lnTo>
                  <a:pt x="38187" y="22330"/>
                </a:lnTo>
                <a:lnTo>
                  <a:pt x="38233" y="22330"/>
                </a:lnTo>
                <a:lnTo>
                  <a:pt x="38267" y="22318"/>
                </a:lnTo>
                <a:lnTo>
                  <a:pt x="38290" y="22296"/>
                </a:lnTo>
                <a:lnTo>
                  <a:pt x="38324" y="22273"/>
                </a:lnTo>
                <a:lnTo>
                  <a:pt x="38347" y="22250"/>
                </a:lnTo>
                <a:lnTo>
                  <a:pt x="38358" y="22216"/>
                </a:lnTo>
                <a:lnTo>
                  <a:pt x="38369" y="22182"/>
                </a:lnTo>
                <a:lnTo>
                  <a:pt x="38381" y="22136"/>
                </a:lnTo>
                <a:lnTo>
                  <a:pt x="38369" y="22068"/>
                </a:lnTo>
                <a:lnTo>
                  <a:pt x="38335" y="22011"/>
                </a:lnTo>
                <a:lnTo>
                  <a:pt x="38278" y="21977"/>
                </a:lnTo>
                <a:lnTo>
                  <a:pt x="38210" y="21954"/>
                </a:lnTo>
                <a:lnTo>
                  <a:pt x="38210" y="19554"/>
                </a:lnTo>
                <a:lnTo>
                  <a:pt x="38278" y="19532"/>
                </a:lnTo>
                <a:lnTo>
                  <a:pt x="38324" y="19497"/>
                </a:lnTo>
                <a:lnTo>
                  <a:pt x="38347" y="19441"/>
                </a:lnTo>
                <a:lnTo>
                  <a:pt x="38358" y="19384"/>
                </a:lnTo>
                <a:lnTo>
                  <a:pt x="38358" y="19350"/>
                </a:lnTo>
                <a:lnTo>
                  <a:pt x="38347" y="19315"/>
                </a:lnTo>
                <a:lnTo>
                  <a:pt x="38312" y="19259"/>
                </a:lnTo>
                <a:lnTo>
                  <a:pt x="38256" y="19224"/>
                </a:lnTo>
                <a:lnTo>
                  <a:pt x="38221" y="19213"/>
                </a:lnTo>
                <a:lnTo>
                  <a:pt x="38153" y="19213"/>
                </a:lnTo>
                <a:lnTo>
                  <a:pt x="38119" y="19236"/>
                </a:lnTo>
                <a:lnTo>
                  <a:pt x="38085" y="19259"/>
                </a:lnTo>
                <a:lnTo>
                  <a:pt x="38051" y="19281"/>
                </a:lnTo>
                <a:lnTo>
                  <a:pt x="36049" y="18121"/>
                </a:lnTo>
                <a:lnTo>
                  <a:pt x="36060" y="18075"/>
                </a:lnTo>
                <a:lnTo>
                  <a:pt x="36071" y="18030"/>
                </a:lnTo>
                <a:lnTo>
                  <a:pt x="36060" y="17984"/>
                </a:lnTo>
                <a:lnTo>
                  <a:pt x="36049" y="17939"/>
                </a:lnTo>
                <a:lnTo>
                  <a:pt x="36026" y="17893"/>
                </a:lnTo>
                <a:lnTo>
                  <a:pt x="35992" y="17859"/>
                </a:lnTo>
                <a:lnTo>
                  <a:pt x="35958" y="17825"/>
                </a:lnTo>
                <a:lnTo>
                  <a:pt x="35912" y="17802"/>
                </a:lnTo>
                <a:lnTo>
                  <a:pt x="35867" y="17791"/>
                </a:lnTo>
                <a:lnTo>
                  <a:pt x="35764" y="17791"/>
                </a:lnTo>
                <a:lnTo>
                  <a:pt x="35719" y="17802"/>
                </a:lnTo>
                <a:lnTo>
                  <a:pt x="35685" y="17825"/>
                </a:lnTo>
                <a:lnTo>
                  <a:pt x="35651" y="17859"/>
                </a:lnTo>
                <a:lnTo>
                  <a:pt x="35616" y="17893"/>
                </a:lnTo>
                <a:lnTo>
                  <a:pt x="35594" y="17939"/>
                </a:lnTo>
                <a:lnTo>
                  <a:pt x="35582" y="17984"/>
                </a:lnTo>
                <a:lnTo>
                  <a:pt x="35571" y="18030"/>
                </a:lnTo>
                <a:lnTo>
                  <a:pt x="35582" y="18087"/>
                </a:lnTo>
                <a:lnTo>
                  <a:pt x="35594" y="18121"/>
                </a:lnTo>
                <a:lnTo>
                  <a:pt x="33671" y="19236"/>
                </a:lnTo>
                <a:lnTo>
                  <a:pt x="33626" y="19190"/>
                </a:lnTo>
                <a:lnTo>
                  <a:pt x="33569" y="19156"/>
                </a:lnTo>
                <a:lnTo>
                  <a:pt x="33512" y="19133"/>
                </a:lnTo>
                <a:lnTo>
                  <a:pt x="33455" y="19122"/>
                </a:lnTo>
                <a:lnTo>
                  <a:pt x="33387" y="19133"/>
                </a:lnTo>
                <a:lnTo>
                  <a:pt x="33330" y="19156"/>
                </a:lnTo>
                <a:lnTo>
                  <a:pt x="33273" y="19190"/>
                </a:lnTo>
                <a:lnTo>
                  <a:pt x="33239" y="19236"/>
                </a:lnTo>
                <a:lnTo>
                  <a:pt x="31317" y="18132"/>
                </a:lnTo>
                <a:lnTo>
                  <a:pt x="31339" y="18087"/>
                </a:lnTo>
                <a:lnTo>
                  <a:pt x="31339" y="18030"/>
                </a:lnTo>
                <a:lnTo>
                  <a:pt x="31328" y="17984"/>
                </a:lnTo>
                <a:lnTo>
                  <a:pt x="31317" y="17939"/>
                </a:lnTo>
                <a:lnTo>
                  <a:pt x="31294" y="17893"/>
                </a:lnTo>
                <a:lnTo>
                  <a:pt x="31260" y="17848"/>
                </a:lnTo>
                <a:lnTo>
                  <a:pt x="31226" y="17825"/>
                </a:lnTo>
                <a:lnTo>
                  <a:pt x="31180" y="17791"/>
                </a:lnTo>
                <a:lnTo>
                  <a:pt x="31135" y="17780"/>
                </a:lnTo>
                <a:lnTo>
                  <a:pt x="31032" y="17780"/>
                </a:lnTo>
                <a:lnTo>
                  <a:pt x="30975" y="17791"/>
                </a:lnTo>
                <a:lnTo>
                  <a:pt x="30930" y="17825"/>
                </a:lnTo>
                <a:lnTo>
                  <a:pt x="30896" y="17848"/>
                </a:lnTo>
                <a:lnTo>
                  <a:pt x="30862" y="17893"/>
                </a:lnTo>
                <a:lnTo>
                  <a:pt x="30839" y="17939"/>
                </a:lnTo>
                <a:lnTo>
                  <a:pt x="30827" y="17984"/>
                </a:lnTo>
                <a:lnTo>
                  <a:pt x="30816" y="18030"/>
                </a:lnTo>
                <a:lnTo>
                  <a:pt x="30827" y="18087"/>
                </a:lnTo>
                <a:lnTo>
                  <a:pt x="30839" y="18132"/>
                </a:lnTo>
                <a:lnTo>
                  <a:pt x="28916" y="19236"/>
                </a:lnTo>
                <a:lnTo>
                  <a:pt x="28882" y="19190"/>
                </a:lnTo>
                <a:lnTo>
                  <a:pt x="28825" y="19156"/>
                </a:lnTo>
                <a:lnTo>
                  <a:pt x="28768" y="19133"/>
                </a:lnTo>
                <a:lnTo>
                  <a:pt x="28643" y="19133"/>
                </a:lnTo>
                <a:lnTo>
                  <a:pt x="28586" y="19156"/>
                </a:lnTo>
                <a:lnTo>
                  <a:pt x="28541" y="19190"/>
                </a:lnTo>
                <a:lnTo>
                  <a:pt x="28495" y="19236"/>
                </a:lnTo>
                <a:lnTo>
                  <a:pt x="26573" y="18121"/>
                </a:lnTo>
                <a:lnTo>
                  <a:pt x="26584" y="18087"/>
                </a:lnTo>
                <a:lnTo>
                  <a:pt x="26584" y="18030"/>
                </a:lnTo>
                <a:lnTo>
                  <a:pt x="26584" y="17984"/>
                </a:lnTo>
                <a:lnTo>
                  <a:pt x="26573" y="17939"/>
                </a:lnTo>
                <a:lnTo>
                  <a:pt x="26550" y="17905"/>
                </a:lnTo>
                <a:lnTo>
                  <a:pt x="26528" y="17871"/>
                </a:lnTo>
                <a:lnTo>
                  <a:pt x="26493" y="17837"/>
                </a:lnTo>
                <a:lnTo>
                  <a:pt x="26448" y="17814"/>
                </a:lnTo>
                <a:lnTo>
                  <a:pt x="26414" y="17791"/>
                </a:lnTo>
                <a:lnTo>
                  <a:pt x="26368" y="17791"/>
                </a:lnTo>
                <a:lnTo>
                  <a:pt x="26368" y="15505"/>
                </a:lnTo>
                <a:lnTo>
                  <a:pt x="26402" y="15493"/>
                </a:lnTo>
                <a:lnTo>
                  <a:pt x="26448" y="15482"/>
                </a:lnTo>
                <a:lnTo>
                  <a:pt x="26482" y="15459"/>
                </a:lnTo>
                <a:lnTo>
                  <a:pt x="26505" y="15436"/>
                </a:lnTo>
                <a:lnTo>
                  <a:pt x="26539" y="15402"/>
                </a:lnTo>
                <a:lnTo>
                  <a:pt x="26550" y="15357"/>
                </a:lnTo>
                <a:lnTo>
                  <a:pt x="26562" y="15323"/>
                </a:lnTo>
                <a:lnTo>
                  <a:pt x="26573" y="15277"/>
                </a:lnTo>
                <a:lnTo>
                  <a:pt x="26562" y="15232"/>
                </a:lnTo>
                <a:lnTo>
                  <a:pt x="26550" y="15186"/>
                </a:lnTo>
                <a:lnTo>
                  <a:pt x="28564" y="14026"/>
                </a:lnTo>
                <a:lnTo>
                  <a:pt x="28598" y="14060"/>
                </a:lnTo>
                <a:lnTo>
                  <a:pt x="28632" y="14083"/>
                </a:lnTo>
                <a:lnTo>
                  <a:pt x="28666" y="14094"/>
                </a:lnTo>
                <a:lnTo>
                  <a:pt x="28712" y="14105"/>
                </a:lnTo>
                <a:lnTo>
                  <a:pt x="28757" y="14094"/>
                </a:lnTo>
                <a:lnTo>
                  <a:pt x="28791" y="14083"/>
                </a:lnTo>
                <a:lnTo>
                  <a:pt x="28825" y="14060"/>
                </a:lnTo>
                <a:lnTo>
                  <a:pt x="28848" y="14026"/>
                </a:lnTo>
                <a:lnTo>
                  <a:pt x="30839" y="15163"/>
                </a:lnTo>
                <a:lnTo>
                  <a:pt x="30827" y="15220"/>
                </a:lnTo>
                <a:lnTo>
                  <a:pt x="30816" y="15277"/>
                </a:lnTo>
                <a:lnTo>
                  <a:pt x="30816" y="15334"/>
                </a:lnTo>
                <a:lnTo>
                  <a:pt x="30839" y="15380"/>
                </a:lnTo>
                <a:lnTo>
                  <a:pt x="30862" y="15425"/>
                </a:lnTo>
                <a:lnTo>
                  <a:pt x="30896" y="15459"/>
                </a:lnTo>
                <a:lnTo>
                  <a:pt x="30930" y="15493"/>
                </a:lnTo>
                <a:lnTo>
                  <a:pt x="30975" y="15516"/>
                </a:lnTo>
                <a:lnTo>
                  <a:pt x="31021" y="15539"/>
                </a:lnTo>
                <a:lnTo>
                  <a:pt x="31135" y="15539"/>
                </a:lnTo>
                <a:lnTo>
                  <a:pt x="31180" y="15516"/>
                </a:lnTo>
                <a:lnTo>
                  <a:pt x="31226" y="15493"/>
                </a:lnTo>
                <a:lnTo>
                  <a:pt x="31271" y="15459"/>
                </a:lnTo>
                <a:lnTo>
                  <a:pt x="31294" y="15425"/>
                </a:lnTo>
                <a:lnTo>
                  <a:pt x="31328" y="15380"/>
                </a:lnTo>
                <a:lnTo>
                  <a:pt x="31339" y="15334"/>
                </a:lnTo>
                <a:lnTo>
                  <a:pt x="31339" y="15277"/>
                </a:lnTo>
                <a:lnTo>
                  <a:pt x="31339" y="15220"/>
                </a:lnTo>
                <a:lnTo>
                  <a:pt x="31317" y="15175"/>
                </a:lnTo>
                <a:lnTo>
                  <a:pt x="33228" y="14071"/>
                </a:lnTo>
                <a:lnTo>
                  <a:pt x="33262" y="14117"/>
                </a:lnTo>
                <a:lnTo>
                  <a:pt x="33319" y="14162"/>
                </a:lnTo>
                <a:lnTo>
                  <a:pt x="33376" y="14185"/>
                </a:lnTo>
                <a:lnTo>
                  <a:pt x="33455" y="14196"/>
                </a:lnTo>
                <a:lnTo>
                  <a:pt x="33501" y="14196"/>
                </a:lnTo>
                <a:lnTo>
                  <a:pt x="33558" y="14174"/>
                </a:lnTo>
                <a:lnTo>
                  <a:pt x="33603" y="14151"/>
                </a:lnTo>
                <a:lnTo>
                  <a:pt x="33637" y="14117"/>
                </a:lnTo>
                <a:lnTo>
                  <a:pt x="33671" y="14083"/>
                </a:lnTo>
                <a:lnTo>
                  <a:pt x="33694" y="14037"/>
                </a:lnTo>
                <a:lnTo>
                  <a:pt x="33705" y="13980"/>
                </a:lnTo>
                <a:lnTo>
                  <a:pt x="33717" y="13935"/>
                </a:lnTo>
                <a:lnTo>
                  <a:pt x="33705" y="13878"/>
                </a:lnTo>
                <a:lnTo>
                  <a:pt x="33694" y="13832"/>
                </a:lnTo>
                <a:lnTo>
                  <a:pt x="33671" y="13787"/>
                </a:lnTo>
                <a:lnTo>
                  <a:pt x="33649" y="13753"/>
                </a:lnTo>
                <a:lnTo>
                  <a:pt x="33614" y="13719"/>
                </a:lnTo>
                <a:lnTo>
                  <a:pt x="33569" y="13696"/>
                </a:lnTo>
                <a:lnTo>
                  <a:pt x="33523" y="13673"/>
                </a:lnTo>
                <a:lnTo>
                  <a:pt x="33478" y="13662"/>
                </a:lnTo>
                <a:lnTo>
                  <a:pt x="33478" y="11375"/>
                </a:lnTo>
                <a:lnTo>
                  <a:pt x="33546" y="11353"/>
                </a:lnTo>
                <a:lnTo>
                  <a:pt x="33603" y="11307"/>
                </a:lnTo>
                <a:lnTo>
                  <a:pt x="33637" y="11250"/>
                </a:lnTo>
                <a:lnTo>
                  <a:pt x="33649" y="11216"/>
                </a:lnTo>
                <a:lnTo>
                  <a:pt x="33649" y="11171"/>
                </a:lnTo>
                <a:lnTo>
                  <a:pt x="33649" y="11136"/>
                </a:lnTo>
                <a:lnTo>
                  <a:pt x="33637" y="11091"/>
                </a:lnTo>
                <a:lnTo>
                  <a:pt x="33614" y="11057"/>
                </a:lnTo>
                <a:lnTo>
                  <a:pt x="33592" y="11034"/>
                </a:lnTo>
                <a:lnTo>
                  <a:pt x="33558" y="11000"/>
                </a:lnTo>
                <a:lnTo>
                  <a:pt x="33523" y="10989"/>
                </a:lnTo>
                <a:lnTo>
                  <a:pt x="33489" y="10977"/>
                </a:lnTo>
                <a:lnTo>
                  <a:pt x="33455" y="10966"/>
                </a:lnTo>
                <a:lnTo>
                  <a:pt x="33398" y="10977"/>
                </a:lnTo>
                <a:lnTo>
                  <a:pt x="33353" y="10989"/>
                </a:lnTo>
                <a:lnTo>
                  <a:pt x="33319" y="11023"/>
                </a:lnTo>
                <a:lnTo>
                  <a:pt x="33285" y="11057"/>
                </a:lnTo>
                <a:lnTo>
                  <a:pt x="31271" y="9897"/>
                </a:lnTo>
                <a:lnTo>
                  <a:pt x="31282" y="9828"/>
                </a:lnTo>
                <a:lnTo>
                  <a:pt x="31282" y="9783"/>
                </a:lnTo>
                <a:lnTo>
                  <a:pt x="31271" y="9749"/>
                </a:lnTo>
                <a:lnTo>
                  <a:pt x="31237" y="9692"/>
                </a:lnTo>
                <a:lnTo>
                  <a:pt x="31180" y="9646"/>
                </a:lnTo>
                <a:lnTo>
                  <a:pt x="31146" y="9635"/>
                </a:lnTo>
                <a:lnTo>
                  <a:pt x="31100" y="9624"/>
                </a:lnTo>
                <a:lnTo>
                  <a:pt x="31100" y="7269"/>
                </a:lnTo>
                <a:lnTo>
                  <a:pt x="31146" y="7257"/>
                </a:lnTo>
                <a:lnTo>
                  <a:pt x="31180" y="7246"/>
                </a:lnTo>
                <a:lnTo>
                  <a:pt x="31237" y="7201"/>
                </a:lnTo>
                <a:lnTo>
                  <a:pt x="31271" y="7144"/>
                </a:lnTo>
                <a:lnTo>
                  <a:pt x="31282" y="7110"/>
                </a:lnTo>
                <a:lnTo>
                  <a:pt x="31282" y="7064"/>
                </a:lnTo>
                <a:lnTo>
                  <a:pt x="31282" y="7030"/>
                </a:lnTo>
                <a:lnTo>
                  <a:pt x="31271" y="6984"/>
                </a:lnTo>
                <a:lnTo>
                  <a:pt x="33262" y="5836"/>
                </a:lnTo>
                <a:lnTo>
                  <a:pt x="33296" y="5881"/>
                </a:lnTo>
                <a:lnTo>
                  <a:pt x="33341" y="5915"/>
                </a:lnTo>
                <a:lnTo>
                  <a:pt x="33387" y="5938"/>
                </a:lnTo>
                <a:lnTo>
                  <a:pt x="33455" y="5949"/>
                </a:lnTo>
                <a:lnTo>
                  <a:pt x="33512" y="5938"/>
                </a:lnTo>
                <a:lnTo>
                  <a:pt x="33558" y="5915"/>
                </a:lnTo>
                <a:lnTo>
                  <a:pt x="33603" y="5881"/>
                </a:lnTo>
                <a:lnTo>
                  <a:pt x="33637" y="5836"/>
                </a:lnTo>
                <a:lnTo>
                  <a:pt x="35594" y="6962"/>
                </a:lnTo>
                <a:lnTo>
                  <a:pt x="35582" y="7019"/>
                </a:lnTo>
                <a:lnTo>
                  <a:pt x="35571" y="7064"/>
                </a:lnTo>
                <a:lnTo>
                  <a:pt x="35582" y="7121"/>
                </a:lnTo>
                <a:lnTo>
                  <a:pt x="35594" y="7166"/>
                </a:lnTo>
                <a:lnTo>
                  <a:pt x="35616" y="7201"/>
                </a:lnTo>
                <a:lnTo>
                  <a:pt x="35651" y="7246"/>
                </a:lnTo>
                <a:lnTo>
                  <a:pt x="35685" y="7269"/>
                </a:lnTo>
                <a:lnTo>
                  <a:pt x="35719" y="7292"/>
                </a:lnTo>
                <a:lnTo>
                  <a:pt x="35776" y="7303"/>
                </a:lnTo>
                <a:lnTo>
                  <a:pt x="35821" y="7314"/>
                </a:lnTo>
                <a:lnTo>
                  <a:pt x="35867" y="7303"/>
                </a:lnTo>
                <a:lnTo>
                  <a:pt x="35912" y="7292"/>
                </a:lnTo>
                <a:lnTo>
                  <a:pt x="35958" y="7269"/>
                </a:lnTo>
                <a:lnTo>
                  <a:pt x="35992" y="7246"/>
                </a:lnTo>
                <a:lnTo>
                  <a:pt x="36026" y="7201"/>
                </a:lnTo>
                <a:lnTo>
                  <a:pt x="36049" y="7166"/>
                </a:lnTo>
                <a:lnTo>
                  <a:pt x="36060" y="7121"/>
                </a:lnTo>
                <a:lnTo>
                  <a:pt x="36060" y="7064"/>
                </a:lnTo>
                <a:lnTo>
                  <a:pt x="36060" y="7019"/>
                </a:lnTo>
                <a:lnTo>
                  <a:pt x="36049" y="6973"/>
                </a:lnTo>
                <a:lnTo>
                  <a:pt x="38017" y="5824"/>
                </a:lnTo>
                <a:lnTo>
                  <a:pt x="38051" y="5870"/>
                </a:lnTo>
                <a:lnTo>
                  <a:pt x="38085" y="5904"/>
                </a:lnTo>
                <a:lnTo>
                  <a:pt x="38142" y="5927"/>
                </a:lnTo>
                <a:lnTo>
                  <a:pt x="38233" y="5927"/>
                </a:lnTo>
                <a:lnTo>
                  <a:pt x="38278" y="5915"/>
                </a:lnTo>
                <a:lnTo>
                  <a:pt x="38312" y="5892"/>
                </a:lnTo>
                <a:lnTo>
                  <a:pt x="38335" y="5870"/>
                </a:lnTo>
                <a:lnTo>
                  <a:pt x="38369" y="5836"/>
                </a:lnTo>
                <a:lnTo>
                  <a:pt x="38381" y="5801"/>
                </a:lnTo>
                <a:lnTo>
                  <a:pt x="38392" y="5767"/>
                </a:lnTo>
                <a:lnTo>
                  <a:pt x="38403" y="5722"/>
                </a:lnTo>
                <a:lnTo>
                  <a:pt x="38392" y="5676"/>
                </a:lnTo>
                <a:lnTo>
                  <a:pt x="38381" y="5642"/>
                </a:lnTo>
                <a:lnTo>
                  <a:pt x="38347" y="5585"/>
                </a:lnTo>
                <a:lnTo>
                  <a:pt x="38290" y="5540"/>
                </a:lnTo>
                <a:lnTo>
                  <a:pt x="38256" y="5528"/>
                </a:lnTo>
                <a:lnTo>
                  <a:pt x="38210" y="5517"/>
                </a:lnTo>
                <a:lnTo>
                  <a:pt x="38210" y="3185"/>
                </a:lnTo>
                <a:lnTo>
                  <a:pt x="38256" y="3174"/>
                </a:lnTo>
                <a:lnTo>
                  <a:pt x="38290" y="3162"/>
                </a:lnTo>
                <a:lnTo>
                  <a:pt x="38324" y="3140"/>
                </a:lnTo>
                <a:lnTo>
                  <a:pt x="38358" y="3117"/>
                </a:lnTo>
                <a:lnTo>
                  <a:pt x="38381" y="3083"/>
                </a:lnTo>
                <a:lnTo>
                  <a:pt x="38403" y="3049"/>
                </a:lnTo>
                <a:lnTo>
                  <a:pt x="38415" y="3003"/>
                </a:lnTo>
                <a:lnTo>
                  <a:pt x="38415" y="2958"/>
                </a:lnTo>
                <a:lnTo>
                  <a:pt x="38415" y="2923"/>
                </a:lnTo>
                <a:lnTo>
                  <a:pt x="38403" y="2878"/>
                </a:lnTo>
                <a:lnTo>
                  <a:pt x="38381" y="2844"/>
                </a:lnTo>
                <a:lnTo>
                  <a:pt x="38347" y="2810"/>
                </a:lnTo>
                <a:lnTo>
                  <a:pt x="38312" y="2776"/>
                </a:lnTo>
                <a:lnTo>
                  <a:pt x="38278" y="2753"/>
                </a:lnTo>
                <a:lnTo>
                  <a:pt x="38233" y="2741"/>
                </a:lnTo>
                <a:lnTo>
                  <a:pt x="38142" y="2741"/>
                </a:lnTo>
                <a:lnTo>
                  <a:pt x="38085" y="2764"/>
                </a:lnTo>
                <a:lnTo>
                  <a:pt x="38051" y="2798"/>
                </a:lnTo>
                <a:lnTo>
                  <a:pt x="38017" y="2832"/>
                </a:lnTo>
                <a:lnTo>
                  <a:pt x="35992" y="1661"/>
                </a:lnTo>
                <a:lnTo>
                  <a:pt x="35992" y="1615"/>
                </a:lnTo>
                <a:lnTo>
                  <a:pt x="35992" y="1581"/>
                </a:lnTo>
                <a:lnTo>
                  <a:pt x="35980" y="1547"/>
                </a:lnTo>
                <a:lnTo>
                  <a:pt x="35946" y="1490"/>
                </a:lnTo>
                <a:lnTo>
                  <a:pt x="35889" y="1456"/>
                </a:lnTo>
                <a:lnTo>
                  <a:pt x="35855" y="1445"/>
                </a:lnTo>
                <a:lnTo>
                  <a:pt x="35821" y="1433"/>
                </a:lnTo>
                <a:lnTo>
                  <a:pt x="35787" y="1445"/>
                </a:lnTo>
                <a:lnTo>
                  <a:pt x="35753" y="1456"/>
                </a:lnTo>
                <a:lnTo>
                  <a:pt x="35696" y="1490"/>
                </a:lnTo>
                <a:lnTo>
                  <a:pt x="35662" y="1547"/>
                </a:lnTo>
                <a:lnTo>
                  <a:pt x="35651" y="1581"/>
                </a:lnTo>
                <a:lnTo>
                  <a:pt x="35639" y="1615"/>
                </a:lnTo>
                <a:lnTo>
                  <a:pt x="35651" y="1672"/>
                </a:lnTo>
                <a:lnTo>
                  <a:pt x="33649" y="2821"/>
                </a:lnTo>
                <a:lnTo>
                  <a:pt x="33614" y="2776"/>
                </a:lnTo>
                <a:lnTo>
                  <a:pt x="33569" y="2741"/>
                </a:lnTo>
                <a:lnTo>
                  <a:pt x="33512" y="2719"/>
                </a:lnTo>
                <a:lnTo>
                  <a:pt x="33387" y="2719"/>
                </a:lnTo>
                <a:lnTo>
                  <a:pt x="33330" y="2741"/>
                </a:lnTo>
                <a:lnTo>
                  <a:pt x="33285" y="2776"/>
                </a:lnTo>
                <a:lnTo>
                  <a:pt x="33250" y="2821"/>
                </a:lnTo>
                <a:lnTo>
                  <a:pt x="31305" y="1695"/>
                </a:lnTo>
                <a:lnTo>
                  <a:pt x="31317" y="1661"/>
                </a:lnTo>
                <a:lnTo>
                  <a:pt x="31317" y="1615"/>
                </a:lnTo>
                <a:lnTo>
                  <a:pt x="31317" y="1570"/>
                </a:lnTo>
                <a:lnTo>
                  <a:pt x="31305" y="1524"/>
                </a:lnTo>
                <a:lnTo>
                  <a:pt x="31282" y="1490"/>
                </a:lnTo>
                <a:lnTo>
                  <a:pt x="31260" y="1456"/>
                </a:lnTo>
                <a:lnTo>
                  <a:pt x="31226" y="1422"/>
                </a:lnTo>
                <a:lnTo>
                  <a:pt x="31191" y="1399"/>
                </a:lnTo>
                <a:lnTo>
                  <a:pt x="31146" y="1388"/>
                </a:lnTo>
                <a:lnTo>
                  <a:pt x="31100" y="1376"/>
                </a:lnTo>
                <a:lnTo>
                  <a:pt x="31100" y="0"/>
                </a:lnTo>
                <a:lnTo>
                  <a:pt x="31055" y="0"/>
                </a:lnTo>
                <a:lnTo>
                  <a:pt x="31055" y="1376"/>
                </a:lnTo>
                <a:lnTo>
                  <a:pt x="31009" y="1388"/>
                </a:lnTo>
                <a:lnTo>
                  <a:pt x="30975" y="1399"/>
                </a:lnTo>
                <a:lnTo>
                  <a:pt x="30941" y="1422"/>
                </a:lnTo>
                <a:lnTo>
                  <a:pt x="30907" y="1456"/>
                </a:lnTo>
                <a:lnTo>
                  <a:pt x="30873" y="1490"/>
                </a:lnTo>
                <a:lnTo>
                  <a:pt x="30862" y="1524"/>
                </a:lnTo>
                <a:lnTo>
                  <a:pt x="30850" y="1570"/>
                </a:lnTo>
                <a:lnTo>
                  <a:pt x="30839" y="1615"/>
                </a:lnTo>
                <a:lnTo>
                  <a:pt x="30839" y="1661"/>
                </a:lnTo>
                <a:lnTo>
                  <a:pt x="30862" y="1695"/>
                </a:lnTo>
                <a:lnTo>
                  <a:pt x="28871" y="2844"/>
                </a:lnTo>
                <a:lnTo>
                  <a:pt x="28848" y="2810"/>
                </a:lnTo>
                <a:lnTo>
                  <a:pt x="28803" y="2776"/>
                </a:lnTo>
                <a:lnTo>
                  <a:pt x="28757" y="2764"/>
                </a:lnTo>
                <a:lnTo>
                  <a:pt x="28712" y="2753"/>
                </a:lnTo>
                <a:lnTo>
                  <a:pt x="28655" y="2764"/>
                </a:lnTo>
                <a:lnTo>
                  <a:pt x="28621" y="2776"/>
                </a:lnTo>
                <a:lnTo>
                  <a:pt x="28575" y="2810"/>
                </a:lnTo>
                <a:lnTo>
                  <a:pt x="28541" y="2844"/>
                </a:lnTo>
                <a:lnTo>
                  <a:pt x="26516" y="1672"/>
                </a:lnTo>
                <a:lnTo>
                  <a:pt x="26516" y="1615"/>
                </a:lnTo>
                <a:lnTo>
                  <a:pt x="26505" y="1547"/>
                </a:lnTo>
                <a:lnTo>
                  <a:pt x="26471" y="1490"/>
                </a:lnTo>
                <a:lnTo>
                  <a:pt x="26425" y="1456"/>
                </a:lnTo>
                <a:lnTo>
                  <a:pt x="26368" y="1433"/>
                </a:lnTo>
                <a:lnTo>
                  <a:pt x="26368" y="0"/>
                </a:lnTo>
                <a:close/>
              </a:path>
            </a:pathLst>
          </a:custGeom>
          <a:gradFill>
            <a:gsLst>
              <a:gs pos="0">
                <a:schemeClr val="dk1"/>
              </a:gs>
              <a:gs pos="9000">
                <a:schemeClr val="dk1"/>
              </a:gs>
              <a:gs pos="42000">
                <a:srgbClr val="FFFFFF">
                  <a:alpha val="32549"/>
                </a:srgbClr>
              </a:gs>
              <a:gs pos="100000">
                <a:srgbClr val="FFFFFF">
                  <a:alpha val="1098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6765091" y="4445691"/>
            <a:ext cx="544258" cy="608522"/>
          </a:xfrm>
          <a:custGeom>
            <a:avLst/>
            <a:gdLst/>
            <a:ahLst/>
            <a:cxnLst/>
            <a:rect l="l" t="t" r="r" b="b"/>
            <a:pathLst>
              <a:path w="5200" h="5814" extrusionOk="0">
                <a:moveTo>
                  <a:pt x="2776" y="296"/>
                </a:moveTo>
                <a:lnTo>
                  <a:pt x="4824" y="1479"/>
                </a:lnTo>
                <a:lnTo>
                  <a:pt x="4813" y="1536"/>
                </a:lnTo>
                <a:lnTo>
                  <a:pt x="4824" y="1605"/>
                </a:lnTo>
                <a:lnTo>
                  <a:pt x="4858" y="1661"/>
                </a:lnTo>
                <a:lnTo>
                  <a:pt x="4904" y="1696"/>
                </a:lnTo>
                <a:lnTo>
                  <a:pt x="4961" y="1718"/>
                </a:lnTo>
                <a:lnTo>
                  <a:pt x="4961" y="4084"/>
                </a:lnTo>
                <a:lnTo>
                  <a:pt x="4926" y="4084"/>
                </a:lnTo>
                <a:lnTo>
                  <a:pt x="4892" y="4107"/>
                </a:lnTo>
                <a:lnTo>
                  <a:pt x="4858" y="4119"/>
                </a:lnTo>
                <a:lnTo>
                  <a:pt x="4824" y="4153"/>
                </a:lnTo>
                <a:lnTo>
                  <a:pt x="4801" y="4175"/>
                </a:lnTo>
                <a:lnTo>
                  <a:pt x="4779" y="4221"/>
                </a:lnTo>
                <a:lnTo>
                  <a:pt x="4767" y="4255"/>
                </a:lnTo>
                <a:lnTo>
                  <a:pt x="4767" y="4301"/>
                </a:lnTo>
                <a:lnTo>
                  <a:pt x="4767" y="4335"/>
                </a:lnTo>
                <a:lnTo>
                  <a:pt x="4779" y="4380"/>
                </a:lnTo>
                <a:lnTo>
                  <a:pt x="2754" y="5552"/>
                </a:lnTo>
                <a:lnTo>
                  <a:pt x="2731" y="5518"/>
                </a:lnTo>
                <a:lnTo>
                  <a:pt x="2697" y="5495"/>
                </a:lnTo>
                <a:lnTo>
                  <a:pt x="2663" y="5484"/>
                </a:lnTo>
                <a:lnTo>
                  <a:pt x="2617" y="5472"/>
                </a:lnTo>
                <a:lnTo>
                  <a:pt x="2572" y="5484"/>
                </a:lnTo>
                <a:lnTo>
                  <a:pt x="2538" y="5495"/>
                </a:lnTo>
                <a:lnTo>
                  <a:pt x="2503" y="5518"/>
                </a:lnTo>
                <a:lnTo>
                  <a:pt x="2481" y="5552"/>
                </a:lnTo>
                <a:lnTo>
                  <a:pt x="479" y="4392"/>
                </a:lnTo>
                <a:lnTo>
                  <a:pt x="490" y="4346"/>
                </a:lnTo>
                <a:lnTo>
                  <a:pt x="490" y="4301"/>
                </a:lnTo>
                <a:lnTo>
                  <a:pt x="490" y="4244"/>
                </a:lnTo>
                <a:lnTo>
                  <a:pt x="479" y="4210"/>
                </a:lnTo>
                <a:lnTo>
                  <a:pt x="456" y="4164"/>
                </a:lnTo>
                <a:lnTo>
                  <a:pt x="433" y="4130"/>
                </a:lnTo>
                <a:lnTo>
                  <a:pt x="399" y="4096"/>
                </a:lnTo>
                <a:lnTo>
                  <a:pt x="354" y="4073"/>
                </a:lnTo>
                <a:lnTo>
                  <a:pt x="319" y="4062"/>
                </a:lnTo>
                <a:lnTo>
                  <a:pt x="274" y="4050"/>
                </a:lnTo>
                <a:lnTo>
                  <a:pt x="274" y="1718"/>
                </a:lnTo>
                <a:lnTo>
                  <a:pt x="331" y="1696"/>
                </a:lnTo>
                <a:lnTo>
                  <a:pt x="376" y="1661"/>
                </a:lnTo>
                <a:lnTo>
                  <a:pt x="410" y="1605"/>
                </a:lnTo>
                <a:lnTo>
                  <a:pt x="422" y="1536"/>
                </a:lnTo>
                <a:lnTo>
                  <a:pt x="410" y="1479"/>
                </a:lnTo>
                <a:lnTo>
                  <a:pt x="2458" y="296"/>
                </a:lnTo>
                <a:lnTo>
                  <a:pt x="2492" y="331"/>
                </a:lnTo>
                <a:lnTo>
                  <a:pt x="2526" y="353"/>
                </a:lnTo>
                <a:lnTo>
                  <a:pt x="2572" y="376"/>
                </a:lnTo>
                <a:lnTo>
                  <a:pt x="2663" y="376"/>
                </a:lnTo>
                <a:lnTo>
                  <a:pt x="2708" y="353"/>
                </a:lnTo>
                <a:lnTo>
                  <a:pt x="2742" y="331"/>
                </a:lnTo>
                <a:lnTo>
                  <a:pt x="2776" y="296"/>
                </a:lnTo>
                <a:close/>
                <a:moveTo>
                  <a:pt x="2583" y="1"/>
                </a:moveTo>
                <a:lnTo>
                  <a:pt x="2538" y="12"/>
                </a:lnTo>
                <a:lnTo>
                  <a:pt x="2515" y="35"/>
                </a:lnTo>
                <a:lnTo>
                  <a:pt x="2481" y="58"/>
                </a:lnTo>
                <a:lnTo>
                  <a:pt x="2458" y="80"/>
                </a:lnTo>
                <a:lnTo>
                  <a:pt x="2447" y="114"/>
                </a:lnTo>
                <a:lnTo>
                  <a:pt x="2435" y="149"/>
                </a:lnTo>
                <a:lnTo>
                  <a:pt x="2424" y="194"/>
                </a:lnTo>
                <a:lnTo>
                  <a:pt x="2435" y="251"/>
                </a:lnTo>
                <a:lnTo>
                  <a:pt x="388" y="1434"/>
                </a:lnTo>
                <a:lnTo>
                  <a:pt x="365" y="1411"/>
                </a:lnTo>
                <a:lnTo>
                  <a:pt x="331" y="1377"/>
                </a:lnTo>
                <a:lnTo>
                  <a:pt x="285" y="1366"/>
                </a:lnTo>
                <a:lnTo>
                  <a:pt x="206" y="1366"/>
                </a:lnTo>
                <a:lnTo>
                  <a:pt x="172" y="1377"/>
                </a:lnTo>
                <a:lnTo>
                  <a:pt x="115" y="1411"/>
                </a:lnTo>
                <a:lnTo>
                  <a:pt x="81" y="1468"/>
                </a:lnTo>
                <a:lnTo>
                  <a:pt x="69" y="1502"/>
                </a:lnTo>
                <a:lnTo>
                  <a:pt x="69" y="1536"/>
                </a:lnTo>
                <a:lnTo>
                  <a:pt x="81" y="1605"/>
                </a:lnTo>
                <a:lnTo>
                  <a:pt x="115" y="1661"/>
                </a:lnTo>
                <a:lnTo>
                  <a:pt x="160" y="1696"/>
                </a:lnTo>
                <a:lnTo>
                  <a:pt x="228" y="1718"/>
                </a:lnTo>
                <a:lnTo>
                  <a:pt x="228" y="4050"/>
                </a:lnTo>
                <a:lnTo>
                  <a:pt x="183" y="4062"/>
                </a:lnTo>
                <a:lnTo>
                  <a:pt x="137" y="4073"/>
                </a:lnTo>
                <a:lnTo>
                  <a:pt x="92" y="4096"/>
                </a:lnTo>
                <a:lnTo>
                  <a:pt x="58" y="4130"/>
                </a:lnTo>
                <a:lnTo>
                  <a:pt x="35" y="4164"/>
                </a:lnTo>
                <a:lnTo>
                  <a:pt x="12" y="4210"/>
                </a:lnTo>
                <a:lnTo>
                  <a:pt x="1" y="4244"/>
                </a:lnTo>
                <a:lnTo>
                  <a:pt x="1" y="4301"/>
                </a:lnTo>
                <a:lnTo>
                  <a:pt x="1" y="4346"/>
                </a:lnTo>
                <a:lnTo>
                  <a:pt x="12" y="4392"/>
                </a:lnTo>
                <a:lnTo>
                  <a:pt x="35" y="4437"/>
                </a:lnTo>
                <a:lnTo>
                  <a:pt x="69" y="4471"/>
                </a:lnTo>
                <a:lnTo>
                  <a:pt x="103" y="4505"/>
                </a:lnTo>
                <a:lnTo>
                  <a:pt x="149" y="4528"/>
                </a:lnTo>
                <a:lnTo>
                  <a:pt x="194" y="4539"/>
                </a:lnTo>
                <a:lnTo>
                  <a:pt x="251" y="4551"/>
                </a:lnTo>
                <a:lnTo>
                  <a:pt x="308" y="4539"/>
                </a:lnTo>
                <a:lnTo>
                  <a:pt x="365" y="4517"/>
                </a:lnTo>
                <a:lnTo>
                  <a:pt x="422" y="4483"/>
                </a:lnTo>
                <a:lnTo>
                  <a:pt x="456" y="4437"/>
                </a:lnTo>
                <a:lnTo>
                  <a:pt x="2458" y="5586"/>
                </a:lnTo>
                <a:lnTo>
                  <a:pt x="2447" y="5643"/>
                </a:lnTo>
                <a:lnTo>
                  <a:pt x="2447" y="5677"/>
                </a:lnTo>
                <a:lnTo>
                  <a:pt x="2458" y="5711"/>
                </a:lnTo>
                <a:lnTo>
                  <a:pt x="2492" y="5768"/>
                </a:lnTo>
                <a:lnTo>
                  <a:pt x="2549" y="5802"/>
                </a:lnTo>
                <a:lnTo>
                  <a:pt x="2583" y="5813"/>
                </a:lnTo>
                <a:lnTo>
                  <a:pt x="2651" y="5813"/>
                </a:lnTo>
                <a:lnTo>
                  <a:pt x="2685" y="5802"/>
                </a:lnTo>
                <a:lnTo>
                  <a:pt x="2731" y="5768"/>
                </a:lnTo>
                <a:lnTo>
                  <a:pt x="2776" y="5711"/>
                </a:lnTo>
                <a:lnTo>
                  <a:pt x="2776" y="5677"/>
                </a:lnTo>
                <a:lnTo>
                  <a:pt x="2788" y="5643"/>
                </a:lnTo>
                <a:lnTo>
                  <a:pt x="2776" y="5586"/>
                </a:lnTo>
                <a:lnTo>
                  <a:pt x="4801" y="4414"/>
                </a:lnTo>
                <a:lnTo>
                  <a:pt x="4835" y="4460"/>
                </a:lnTo>
                <a:lnTo>
                  <a:pt x="4881" y="4494"/>
                </a:lnTo>
                <a:lnTo>
                  <a:pt x="4926" y="4505"/>
                </a:lnTo>
                <a:lnTo>
                  <a:pt x="4983" y="4517"/>
                </a:lnTo>
                <a:lnTo>
                  <a:pt x="5029" y="4517"/>
                </a:lnTo>
                <a:lnTo>
                  <a:pt x="5074" y="4494"/>
                </a:lnTo>
                <a:lnTo>
                  <a:pt x="5108" y="4483"/>
                </a:lnTo>
                <a:lnTo>
                  <a:pt x="5143" y="4448"/>
                </a:lnTo>
                <a:lnTo>
                  <a:pt x="5165" y="4414"/>
                </a:lnTo>
                <a:lnTo>
                  <a:pt x="5188" y="4380"/>
                </a:lnTo>
                <a:lnTo>
                  <a:pt x="5199" y="4346"/>
                </a:lnTo>
                <a:lnTo>
                  <a:pt x="5199" y="4301"/>
                </a:lnTo>
                <a:lnTo>
                  <a:pt x="5199" y="4255"/>
                </a:lnTo>
                <a:lnTo>
                  <a:pt x="5188" y="4221"/>
                </a:lnTo>
                <a:lnTo>
                  <a:pt x="5177" y="4187"/>
                </a:lnTo>
                <a:lnTo>
                  <a:pt x="5154" y="4153"/>
                </a:lnTo>
                <a:lnTo>
                  <a:pt x="5120" y="4130"/>
                </a:lnTo>
                <a:lnTo>
                  <a:pt x="5086" y="4107"/>
                </a:lnTo>
                <a:lnTo>
                  <a:pt x="5052" y="4084"/>
                </a:lnTo>
                <a:lnTo>
                  <a:pt x="5006" y="4084"/>
                </a:lnTo>
                <a:lnTo>
                  <a:pt x="5006" y="1707"/>
                </a:lnTo>
                <a:lnTo>
                  <a:pt x="5074" y="1696"/>
                </a:lnTo>
                <a:lnTo>
                  <a:pt x="5120" y="1650"/>
                </a:lnTo>
                <a:lnTo>
                  <a:pt x="5154" y="1605"/>
                </a:lnTo>
                <a:lnTo>
                  <a:pt x="5165" y="1536"/>
                </a:lnTo>
                <a:lnTo>
                  <a:pt x="5154" y="1502"/>
                </a:lnTo>
                <a:lnTo>
                  <a:pt x="5143" y="1468"/>
                </a:lnTo>
                <a:lnTo>
                  <a:pt x="5108" y="1411"/>
                </a:lnTo>
                <a:lnTo>
                  <a:pt x="5052" y="1377"/>
                </a:lnTo>
                <a:lnTo>
                  <a:pt x="5017" y="1366"/>
                </a:lnTo>
                <a:lnTo>
                  <a:pt x="4938" y="1366"/>
                </a:lnTo>
                <a:lnTo>
                  <a:pt x="4904" y="1388"/>
                </a:lnTo>
                <a:lnTo>
                  <a:pt x="4870" y="1411"/>
                </a:lnTo>
                <a:lnTo>
                  <a:pt x="4847" y="1434"/>
                </a:lnTo>
                <a:lnTo>
                  <a:pt x="2788" y="251"/>
                </a:lnTo>
                <a:lnTo>
                  <a:pt x="2799" y="194"/>
                </a:lnTo>
                <a:lnTo>
                  <a:pt x="2799" y="149"/>
                </a:lnTo>
                <a:lnTo>
                  <a:pt x="2788" y="114"/>
                </a:lnTo>
                <a:lnTo>
                  <a:pt x="2776" y="80"/>
                </a:lnTo>
                <a:lnTo>
                  <a:pt x="2754" y="58"/>
                </a:lnTo>
                <a:lnTo>
                  <a:pt x="2720" y="35"/>
                </a:lnTo>
                <a:lnTo>
                  <a:pt x="2685" y="12"/>
                </a:lnTo>
                <a:lnTo>
                  <a:pt x="2651"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0" y="0"/>
            <a:ext cx="2845737" cy="3343314"/>
          </a:xfrm>
          <a:custGeom>
            <a:avLst/>
            <a:gdLst/>
            <a:ahLst/>
            <a:cxnLst/>
            <a:rect l="l" t="t" r="r" b="b"/>
            <a:pathLst>
              <a:path w="27189" h="31943" extrusionOk="0">
                <a:moveTo>
                  <a:pt x="10512" y="1706"/>
                </a:moveTo>
                <a:lnTo>
                  <a:pt x="12514" y="2855"/>
                </a:lnTo>
                <a:lnTo>
                  <a:pt x="12491" y="2912"/>
                </a:lnTo>
                <a:lnTo>
                  <a:pt x="12480" y="2958"/>
                </a:lnTo>
                <a:lnTo>
                  <a:pt x="12491" y="3014"/>
                </a:lnTo>
                <a:lnTo>
                  <a:pt x="12502" y="3049"/>
                </a:lnTo>
                <a:lnTo>
                  <a:pt x="12525" y="3094"/>
                </a:lnTo>
                <a:lnTo>
                  <a:pt x="12548" y="3128"/>
                </a:lnTo>
                <a:lnTo>
                  <a:pt x="12582" y="3162"/>
                </a:lnTo>
                <a:lnTo>
                  <a:pt x="12616" y="3185"/>
                </a:lnTo>
                <a:lnTo>
                  <a:pt x="12662" y="3196"/>
                </a:lnTo>
                <a:lnTo>
                  <a:pt x="12707" y="3208"/>
                </a:lnTo>
                <a:lnTo>
                  <a:pt x="12707" y="5506"/>
                </a:lnTo>
                <a:lnTo>
                  <a:pt x="12673" y="5517"/>
                </a:lnTo>
                <a:lnTo>
                  <a:pt x="12628" y="5528"/>
                </a:lnTo>
                <a:lnTo>
                  <a:pt x="12593" y="5551"/>
                </a:lnTo>
                <a:lnTo>
                  <a:pt x="12571" y="5574"/>
                </a:lnTo>
                <a:lnTo>
                  <a:pt x="12548" y="5608"/>
                </a:lnTo>
                <a:lnTo>
                  <a:pt x="12525" y="5642"/>
                </a:lnTo>
                <a:lnTo>
                  <a:pt x="12514" y="5676"/>
                </a:lnTo>
                <a:lnTo>
                  <a:pt x="12514" y="5722"/>
                </a:lnTo>
                <a:lnTo>
                  <a:pt x="12514" y="5756"/>
                </a:lnTo>
                <a:lnTo>
                  <a:pt x="12525" y="5790"/>
                </a:lnTo>
                <a:lnTo>
                  <a:pt x="10557" y="6928"/>
                </a:lnTo>
                <a:lnTo>
                  <a:pt x="10523" y="6882"/>
                </a:lnTo>
                <a:lnTo>
                  <a:pt x="10478" y="6848"/>
                </a:lnTo>
                <a:lnTo>
                  <a:pt x="10421" y="6825"/>
                </a:lnTo>
                <a:lnTo>
                  <a:pt x="10296" y="6825"/>
                </a:lnTo>
                <a:lnTo>
                  <a:pt x="10250" y="6848"/>
                </a:lnTo>
                <a:lnTo>
                  <a:pt x="10193" y="6882"/>
                </a:lnTo>
                <a:lnTo>
                  <a:pt x="10159" y="6928"/>
                </a:lnTo>
                <a:lnTo>
                  <a:pt x="8203" y="5801"/>
                </a:lnTo>
                <a:lnTo>
                  <a:pt x="8214" y="5756"/>
                </a:lnTo>
                <a:lnTo>
                  <a:pt x="8214" y="5722"/>
                </a:lnTo>
                <a:lnTo>
                  <a:pt x="8214" y="5676"/>
                </a:lnTo>
                <a:lnTo>
                  <a:pt x="8203" y="5642"/>
                </a:lnTo>
                <a:lnTo>
                  <a:pt x="8180" y="5597"/>
                </a:lnTo>
                <a:lnTo>
                  <a:pt x="8157" y="5574"/>
                </a:lnTo>
                <a:lnTo>
                  <a:pt x="8123" y="5540"/>
                </a:lnTo>
                <a:lnTo>
                  <a:pt x="8089" y="5517"/>
                </a:lnTo>
                <a:lnTo>
                  <a:pt x="8055" y="5506"/>
                </a:lnTo>
                <a:lnTo>
                  <a:pt x="8009" y="5494"/>
                </a:lnTo>
                <a:lnTo>
                  <a:pt x="8009" y="3208"/>
                </a:lnTo>
                <a:lnTo>
                  <a:pt x="8055" y="3196"/>
                </a:lnTo>
                <a:lnTo>
                  <a:pt x="8100" y="3185"/>
                </a:lnTo>
                <a:lnTo>
                  <a:pt x="8134" y="3162"/>
                </a:lnTo>
                <a:lnTo>
                  <a:pt x="8168" y="3128"/>
                </a:lnTo>
                <a:lnTo>
                  <a:pt x="8203" y="3094"/>
                </a:lnTo>
                <a:lnTo>
                  <a:pt x="8225" y="3060"/>
                </a:lnTo>
                <a:lnTo>
                  <a:pt x="8237" y="3014"/>
                </a:lnTo>
                <a:lnTo>
                  <a:pt x="8237" y="2958"/>
                </a:lnTo>
                <a:lnTo>
                  <a:pt x="8237" y="2912"/>
                </a:lnTo>
                <a:lnTo>
                  <a:pt x="8214" y="2855"/>
                </a:lnTo>
                <a:lnTo>
                  <a:pt x="10205" y="1706"/>
                </a:lnTo>
                <a:lnTo>
                  <a:pt x="10239" y="1740"/>
                </a:lnTo>
                <a:lnTo>
                  <a:pt x="10273" y="1763"/>
                </a:lnTo>
                <a:lnTo>
                  <a:pt x="10318" y="1786"/>
                </a:lnTo>
                <a:lnTo>
                  <a:pt x="10364" y="1797"/>
                </a:lnTo>
                <a:lnTo>
                  <a:pt x="10409" y="1786"/>
                </a:lnTo>
                <a:lnTo>
                  <a:pt x="10443" y="1763"/>
                </a:lnTo>
                <a:lnTo>
                  <a:pt x="10478" y="1740"/>
                </a:lnTo>
                <a:lnTo>
                  <a:pt x="10512" y="1706"/>
                </a:lnTo>
                <a:close/>
                <a:moveTo>
                  <a:pt x="20056" y="1740"/>
                </a:moveTo>
                <a:lnTo>
                  <a:pt x="22001" y="2867"/>
                </a:lnTo>
                <a:lnTo>
                  <a:pt x="21990" y="2912"/>
                </a:lnTo>
                <a:lnTo>
                  <a:pt x="21990" y="2958"/>
                </a:lnTo>
                <a:lnTo>
                  <a:pt x="21990" y="3003"/>
                </a:lnTo>
                <a:lnTo>
                  <a:pt x="22001" y="3049"/>
                </a:lnTo>
                <a:lnTo>
                  <a:pt x="22024" y="3083"/>
                </a:lnTo>
                <a:lnTo>
                  <a:pt x="22046" y="3117"/>
                </a:lnTo>
                <a:lnTo>
                  <a:pt x="22081" y="3140"/>
                </a:lnTo>
                <a:lnTo>
                  <a:pt x="22115" y="3162"/>
                </a:lnTo>
                <a:lnTo>
                  <a:pt x="22149" y="3174"/>
                </a:lnTo>
                <a:lnTo>
                  <a:pt x="22194" y="3185"/>
                </a:lnTo>
                <a:lnTo>
                  <a:pt x="22194" y="5483"/>
                </a:lnTo>
                <a:lnTo>
                  <a:pt x="22149" y="5494"/>
                </a:lnTo>
                <a:lnTo>
                  <a:pt x="22103" y="5506"/>
                </a:lnTo>
                <a:lnTo>
                  <a:pt x="22069" y="5528"/>
                </a:lnTo>
                <a:lnTo>
                  <a:pt x="22035" y="5551"/>
                </a:lnTo>
                <a:lnTo>
                  <a:pt x="22001" y="5597"/>
                </a:lnTo>
                <a:lnTo>
                  <a:pt x="21990" y="5631"/>
                </a:lnTo>
                <a:lnTo>
                  <a:pt x="21967" y="5676"/>
                </a:lnTo>
                <a:lnTo>
                  <a:pt x="21967" y="5722"/>
                </a:lnTo>
                <a:lnTo>
                  <a:pt x="21967" y="5767"/>
                </a:lnTo>
                <a:lnTo>
                  <a:pt x="21990" y="5801"/>
                </a:lnTo>
                <a:lnTo>
                  <a:pt x="20044" y="6928"/>
                </a:lnTo>
                <a:lnTo>
                  <a:pt x="20010" y="6882"/>
                </a:lnTo>
                <a:lnTo>
                  <a:pt x="19953" y="6848"/>
                </a:lnTo>
                <a:lnTo>
                  <a:pt x="19896" y="6825"/>
                </a:lnTo>
                <a:lnTo>
                  <a:pt x="19840" y="6814"/>
                </a:lnTo>
                <a:lnTo>
                  <a:pt x="19783" y="6825"/>
                </a:lnTo>
                <a:lnTo>
                  <a:pt x="19726" y="6848"/>
                </a:lnTo>
                <a:lnTo>
                  <a:pt x="19669" y="6882"/>
                </a:lnTo>
                <a:lnTo>
                  <a:pt x="19635" y="6928"/>
                </a:lnTo>
                <a:lnTo>
                  <a:pt x="17701" y="5801"/>
                </a:lnTo>
                <a:lnTo>
                  <a:pt x="17712" y="5767"/>
                </a:lnTo>
                <a:lnTo>
                  <a:pt x="17712" y="5722"/>
                </a:lnTo>
                <a:lnTo>
                  <a:pt x="17712" y="5676"/>
                </a:lnTo>
                <a:lnTo>
                  <a:pt x="17701" y="5631"/>
                </a:lnTo>
                <a:lnTo>
                  <a:pt x="17678" y="5597"/>
                </a:lnTo>
                <a:lnTo>
                  <a:pt x="17655" y="5563"/>
                </a:lnTo>
                <a:lnTo>
                  <a:pt x="17621" y="5528"/>
                </a:lnTo>
                <a:lnTo>
                  <a:pt x="17576" y="5506"/>
                </a:lnTo>
                <a:lnTo>
                  <a:pt x="17542" y="5483"/>
                </a:lnTo>
                <a:lnTo>
                  <a:pt x="17496" y="5483"/>
                </a:lnTo>
                <a:lnTo>
                  <a:pt x="17496" y="3185"/>
                </a:lnTo>
                <a:lnTo>
                  <a:pt x="17542" y="3174"/>
                </a:lnTo>
                <a:lnTo>
                  <a:pt x="17576" y="3162"/>
                </a:lnTo>
                <a:lnTo>
                  <a:pt x="17610" y="3140"/>
                </a:lnTo>
                <a:lnTo>
                  <a:pt x="17633" y="3117"/>
                </a:lnTo>
                <a:lnTo>
                  <a:pt x="17667" y="3083"/>
                </a:lnTo>
                <a:lnTo>
                  <a:pt x="17678" y="3049"/>
                </a:lnTo>
                <a:lnTo>
                  <a:pt x="17690" y="3003"/>
                </a:lnTo>
                <a:lnTo>
                  <a:pt x="17701" y="2958"/>
                </a:lnTo>
                <a:lnTo>
                  <a:pt x="17690" y="2912"/>
                </a:lnTo>
                <a:lnTo>
                  <a:pt x="17678" y="2867"/>
                </a:lnTo>
                <a:lnTo>
                  <a:pt x="19623" y="1752"/>
                </a:lnTo>
                <a:lnTo>
                  <a:pt x="19658" y="1797"/>
                </a:lnTo>
                <a:lnTo>
                  <a:pt x="19714" y="1831"/>
                </a:lnTo>
                <a:lnTo>
                  <a:pt x="19771" y="1866"/>
                </a:lnTo>
                <a:lnTo>
                  <a:pt x="19908" y="1866"/>
                </a:lnTo>
                <a:lnTo>
                  <a:pt x="19965" y="1831"/>
                </a:lnTo>
                <a:lnTo>
                  <a:pt x="20022" y="1797"/>
                </a:lnTo>
                <a:lnTo>
                  <a:pt x="20056" y="1740"/>
                </a:lnTo>
                <a:close/>
                <a:moveTo>
                  <a:pt x="24754" y="1718"/>
                </a:moveTo>
                <a:lnTo>
                  <a:pt x="26733" y="2867"/>
                </a:lnTo>
                <a:lnTo>
                  <a:pt x="26722" y="2912"/>
                </a:lnTo>
                <a:lnTo>
                  <a:pt x="26710" y="2958"/>
                </a:lnTo>
                <a:lnTo>
                  <a:pt x="26722" y="3014"/>
                </a:lnTo>
                <a:lnTo>
                  <a:pt x="26733" y="3049"/>
                </a:lnTo>
                <a:lnTo>
                  <a:pt x="26744" y="3094"/>
                </a:lnTo>
                <a:lnTo>
                  <a:pt x="26779" y="3128"/>
                </a:lnTo>
                <a:lnTo>
                  <a:pt x="26813" y="3151"/>
                </a:lnTo>
                <a:lnTo>
                  <a:pt x="26847" y="3174"/>
                </a:lnTo>
                <a:lnTo>
                  <a:pt x="26892" y="3196"/>
                </a:lnTo>
                <a:lnTo>
                  <a:pt x="26926" y="3196"/>
                </a:lnTo>
                <a:lnTo>
                  <a:pt x="26926" y="5483"/>
                </a:lnTo>
                <a:lnTo>
                  <a:pt x="26892" y="5494"/>
                </a:lnTo>
                <a:lnTo>
                  <a:pt x="26847" y="5506"/>
                </a:lnTo>
                <a:lnTo>
                  <a:pt x="26813" y="5528"/>
                </a:lnTo>
                <a:lnTo>
                  <a:pt x="26779" y="5563"/>
                </a:lnTo>
                <a:lnTo>
                  <a:pt x="26744" y="5597"/>
                </a:lnTo>
                <a:lnTo>
                  <a:pt x="26733" y="5631"/>
                </a:lnTo>
                <a:lnTo>
                  <a:pt x="26710" y="5676"/>
                </a:lnTo>
                <a:lnTo>
                  <a:pt x="26710" y="5722"/>
                </a:lnTo>
                <a:lnTo>
                  <a:pt x="26710" y="5767"/>
                </a:lnTo>
                <a:lnTo>
                  <a:pt x="26733" y="5801"/>
                </a:lnTo>
                <a:lnTo>
                  <a:pt x="24754" y="6939"/>
                </a:lnTo>
                <a:lnTo>
                  <a:pt x="24720" y="6905"/>
                </a:lnTo>
                <a:lnTo>
                  <a:pt x="24685" y="6882"/>
                </a:lnTo>
                <a:lnTo>
                  <a:pt x="24629" y="6859"/>
                </a:lnTo>
                <a:lnTo>
                  <a:pt x="24583" y="6848"/>
                </a:lnTo>
                <a:lnTo>
                  <a:pt x="24526" y="6859"/>
                </a:lnTo>
                <a:lnTo>
                  <a:pt x="24481" y="6882"/>
                </a:lnTo>
                <a:lnTo>
                  <a:pt x="24435" y="6905"/>
                </a:lnTo>
                <a:lnTo>
                  <a:pt x="24401" y="6939"/>
                </a:lnTo>
                <a:lnTo>
                  <a:pt x="22433" y="5801"/>
                </a:lnTo>
                <a:lnTo>
                  <a:pt x="22445" y="5767"/>
                </a:lnTo>
                <a:lnTo>
                  <a:pt x="22456" y="5722"/>
                </a:lnTo>
                <a:lnTo>
                  <a:pt x="22445" y="5676"/>
                </a:lnTo>
                <a:lnTo>
                  <a:pt x="22433" y="5631"/>
                </a:lnTo>
                <a:lnTo>
                  <a:pt x="22410" y="5597"/>
                </a:lnTo>
                <a:lnTo>
                  <a:pt x="22388" y="5563"/>
                </a:lnTo>
                <a:lnTo>
                  <a:pt x="22354" y="5528"/>
                </a:lnTo>
                <a:lnTo>
                  <a:pt x="22319" y="5506"/>
                </a:lnTo>
                <a:lnTo>
                  <a:pt x="22285" y="5494"/>
                </a:lnTo>
                <a:lnTo>
                  <a:pt x="22240" y="5483"/>
                </a:lnTo>
                <a:lnTo>
                  <a:pt x="22240" y="3185"/>
                </a:lnTo>
                <a:lnTo>
                  <a:pt x="22274" y="3174"/>
                </a:lnTo>
                <a:lnTo>
                  <a:pt x="22319" y="3162"/>
                </a:lnTo>
                <a:lnTo>
                  <a:pt x="22354" y="3140"/>
                </a:lnTo>
                <a:lnTo>
                  <a:pt x="22376" y="3117"/>
                </a:lnTo>
                <a:lnTo>
                  <a:pt x="22399" y="3083"/>
                </a:lnTo>
                <a:lnTo>
                  <a:pt x="22422" y="3049"/>
                </a:lnTo>
                <a:lnTo>
                  <a:pt x="22433" y="3003"/>
                </a:lnTo>
                <a:lnTo>
                  <a:pt x="22433" y="2958"/>
                </a:lnTo>
                <a:lnTo>
                  <a:pt x="22433" y="2912"/>
                </a:lnTo>
                <a:lnTo>
                  <a:pt x="22410" y="2878"/>
                </a:lnTo>
                <a:lnTo>
                  <a:pt x="24412" y="1718"/>
                </a:lnTo>
                <a:lnTo>
                  <a:pt x="24447" y="1763"/>
                </a:lnTo>
                <a:lnTo>
                  <a:pt x="24481" y="1786"/>
                </a:lnTo>
                <a:lnTo>
                  <a:pt x="24526" y="1809"/>
                </a:lnTo>
                <a:lnTo>
                  <a:pt x="24583" y="1820"/>
                </a:lnTo>
                <a:lnTo>
                  <a:pt x="24629" y="1809"/>
                </a:lnTo>
                <a:lnTo>
                  <a:pt x="24674" y="1786"/>
                </a:lnTo>
                <a:lnTo>
                  <a:pt x="24720" y="1752"/>
                </a:lnTo>
                <a:lnTo>
                  <a:pt x="24754" y="1718"/>
                </a:lnTo>
                <a:close/>
                <a:moveTo>
                  <a:pt x="15324" y="1752"/>
                </a:moveTo>
                <a:lnTo>
                  <a:pt x="17269" y="2867"/>
                </a:lnTo>
                <a:lnTo>
                  <a:pt x="17246" y="2912"/>
                </a:lnTo>
                <a:lnTo>
                  <a:pt x="17246" y="2958"/>
                </a:lnTo>
                <a:lnTo>
                  <a:pt x="17246" y="3003"/>
                </a:lnTo>
                <a:lnTo>
                  <a:pt x="17257" y="3049"/>
                </a:lnTo>
                <a:lnTo>
                  <a:pt x="17280" y="3083"/>
                </a:lnTo>
                <a:lnTo>
                  <a:pt x="17303" y="3117"/>
                </a:lnTo>
                <a:lnTo>
                  <a:pt x="17337" y="3140"/>
                </a:lnTo>
                <a:lnTo>
                  <a:pt x="17371" y="3162"/>
                </a:lnTo>
                <a:lnTo>
                  <a:pt x="17405" y="3185"/>
                </a:lnTo>
                <a:lnTo>
                  <a:pt x="17451" y="3185"/>
                </a:lnTo>
                <a:lnTo>
                  <a:pt x="17451" y="5483"/>
                </a:lnTo>
                <a:lnTo>
                  <a:pt x="17405" y="5483"/>
                </a:lnTo>
                <a:lnTo>
                  <a:pt x="17360" y="5506"/>
                </a:lnTo>
                <a:lnTo>
                  <a:pt x="17326" y="5528"/>
                </a:lnTo>
                <a:lnTo>
                  <a:pt x="17291" y="5551"/>
                </a:lnTo>
                <a:lnTo>
                  <a:pt x="17257" y="5585"/>
                </a:lnTo>
                <a:lnTo>
                  <a:pt x="17246" y="5631"/>
                </a:lnTo>
                <a:lnTo>
                  <a:pt x="17235" y="5676"/>
                </a:lnTo>
                <a:lnTo>
                  <a:pt x="17223" y="5722"/>
                </a:lnTo>
                <a:lnTo>
                  <a:pt x="17235" y="5767"/>
                </a:lnTo>
                <a:lnTo>
                  <a:pt x="17246" y="5813"/>
                </a:lnTo>
                <a:lnTo>
                  <a:pt x="15244" y="6962"/>
                </a:lnTo>
                <a:lnTo>
                  <a:pt x="15210" y="6928"/>
                </a:lnTo>
                <a:lnTo>
                  <a:pt x="15176" y="6905"/>
                </a:lnTo>
                <a:lnTo>
                  <a:pt x="15142" y="6893"/>
                </a:lnTo>
                <a:lnTo>
                  <a:pt x="15062" y="6893"/>
                </a:lnTo>
                <a:lnTo>
                  <a:pt x="15016" y="6905"/>
                </a:lnTo>
                <a:lnTo>
                  <a:pt x="14982" y="6928"/>
                </a:lnTo>
                <a:lnTo>
                  <a:pt x="14960" y="6962"/>
                </a:lnTo>
                <a:lnTo>
                  <a:pt x="12935" y="5790"/>
                </a:lnTo>
                <a:lnTo>
                  <a:pt x="12946" y="5722"/>
                </a:lnTo>
                <a:lnTo>
                  <a:pt x="12946" y="5676"/>
                </a:lnTo>
                <a:lnTo>
                  <a:pt x="12935" y="5642"/>
                </a:lnTo>
                <a:lnTo>
                  <a:pt x="12912" y="5608"/>
                </a:lnTo>
                <a:lnTo>
                  <a:pt x="12889" y="5574"/>
                </a:lnTo>
                <a:lnTo>
                  <a:pt x="12866" y="5551"/>
                </a:lnTo>
                <a:lnTo>
                  <a:pt x="12832" y="5528"/>
                </a:lnTo>
                <a:lnTo>
                  <a:pt x="12798" y="5517"/>
                </a:lnTo>
                <a:lnTo>
                  <a:pt x="12753" y="5506"/>
                </a:lnTo>
                <a:lnTo>
                  <a:pt x="12753" y="3208"/>
                </a:lnTo>
                <a:lnTo>
                  <a:pt x="12798" y="3196"/>
                </a:lnTo>
                <a:lnTo>
                  <a:pt x="12844" y="3174"/>
                </a:lnTo>
                <a:lnTo>
                  <a:pt x="12878" y="3151"/>
                </a:lnTo>
                <a:lnTo>
                  <a:pt x="12912" y="3128"/>
                </a:lnTo>
                <a:lnTo>
                  <a:pt x="12935" y="3094"/>
                </a:lnTo>
                <a:lnTo>
                  <a:pt x="12957" y="3049"/>
                </a:lnTo>
                <a:lnTo>
                  <a:pt x="12969" y="3014"/>
                </a:lnTo>
                <a:lnTo>
                  <a:pt x="12969" y="2958"/>
                </a:lnTo>
                <a:lnTo>
                  <a:pt x="12969" y="2912"/>
                </a:lnTo>
                <a:lnTo>
                  <a:pt x="12946" y="2867"/>
                </a:lnTo>
                <a:lnTo>
                  <a:pt x="14869" y="1752"/>
                </a:lnTo>
                <a:lnTo>
                  <a:pt x="14914" y="1809"/>
                </a:lnTo>
                <a:lnTo>
                  <a:pt x="14971" y="1843"/>
                </a:lnTo>
                <a:lnTo>
                  <a:pt x="15028" y="1877"/>
                </a:lnTo>
                <a:lnTo>
                  <a:pt x="15164" y="1877"/>
                </a:lnTo>
                <a:lnTo>
                  <a:pt x="15233" y="1843"/>
                </a:lnTo>
                <a:lnTo>
                  <a:pt x="15289" y="1809"/>
                </a:lnTo>
                <a:lnTo>
                  <a:pt x="15324" y="1752"/>
                </a:lnTo>
                <a:close/>
                <a:moveTo>
                  <a:pt x="3436" y="5836"/>
                </a:moveTo>
                <a:lnTo>
                  <a:pt x="5427" y="6984"/>
                </a:lnTo>
                <a:lnTo>
                  <a:pt x="5416" y="7030"/>
                </a:lnTo>
                <a:lnTo>
                  <a:pt x="5416" y="7064"/>
                </a:lnTo>
                <a:lnTo>
                  <a:pt x="5416" y="7110"/>
                </a:lnTo>
                <a:lnTo>
                  <a:pt x="5427" y="7144"/>
                </a:lnTo>
                <a:lnTo>
                  <a:pt x="5472" y="7201"/>
                </a:lnTo>
                <a:lnTo>
                  <a:pt x="5529" y="7246"/>
                </a:lnTo>
                <a:lnTo>
                  <a:pt x="5563" y="7257"/>
                </a:lnTo>
                <a:lnTo>
                  <a:pt x="5598" y="7269"/>
                </a:lnTo>
                <a:lnTo>
                  <a:pt x="5598" y="9624"/>
                </a:lnTo>
                <a:lnTo>
                  <a:pt x="5563" y="9624"/>
                </a:lnTo>
                <a:lnTo>
                  <a:pt x="5529" y="9646"/>
                </a:lnTo>
                <a:lnTo>
                  <a:pt x="5461" y="9692"/>
                </a:lnTo>
                <a:lnTo>
                  <a:pt x="5427" y="9749"/>
                </a:lnTo>
                <a:lnTo>
                  <a:pt x="5416" y="9783"/>
                </a:lnTo>
                <a:lnTo>
                  <a:pt x="5416" y="9828"/>
                </a:lnTo>
                <a:lnTo>
                  <a:pt x="5427" y="9897"/>
                </a:lnTo>
                <a:lnTo>
                  <a:pt x="3470" y="11023"/>
                </a:lnTo>
                <a:lnTo>
                  <a:pt x="3425" y="10977"/>
                </a:lnTo>
                <a:lnTo>
                  <a:pt x="3379" y="10932"/>
                </a:lnTo>
                <a:lnTo>
                  <a:pt x="3311" y="10909"/>
                </a:lnTo>
                <a:lnTo>
                  <a:pt x="3186" y="10909"/>
                </a:lnTo>
                <a:lnTo>
                  <a:pt x="3118" y="10932"/>
                </a:lnTo>
                <a:lnTo>
                  <a:pt x="3072" y="10977"/>
                </a:lnTo>
                <a:lnTo>
                  <a:pt x="3027" y="11023"/>
                </a:lnTo>
                <a:lnTo>
                  <a:pt x="1093" y="9897"/>
                </a:lnTo>
                <a:lnTo>
                  <a:pt x="1104" y="9862"/>
                </a:lnTo>
                <a:lnTo>
                  <a:pt x="1104" y="9828"/>
                </a:lnTo>
                <a:lnTo>
                  <a:pt x="1104" y="9783"/>
                </a:lnTo>
                <a:lnTo>
                  <a:pt x="1093" y="9737"/>
                </a:lnTo>
                <a:lnTo>
                  <a:pt x="1070" y="9703"/>
                </a:lnTo>
                <a:lnTo>
                  <a:pt x="1047" y="9669"/>
                </a:lnTo>
                <a:lnTo>
                  <a:pt x="1013" y="9646"/>
                </a:lnTo>
                <a:lnTo>
                  <a:pt x="979" y="9624"/>
                </a:lnTo>
                <a:lnTo>
                  <a:pt x="945" y="9612"/>
                </a:lnTo>
                <a:lnTo>
                  <a:pt x="900" y="9601"/>
                </a:lnTo>
                <a:lnTo>
                  <a:pt x="900" y="7303"/>
                </a:lnTo>
                <a:lnTo>
                  <a:pt x="945" y="7303"/>
                </a:lnTo>
                <a:lnTo>
                  <a:pt x="991" y="7280"/>
                </a:lnTo>
                <a:lnTo>
                  <a:pt x="1025" y="7257"/>
                </a:lnTo>
                <a:lnTo>
                  <a:pt x="1059" y="7235"/>
                </a:lnTo>
                <a:lnTo>
                  <a:pt x="1082" y="7189"/>
                </a:lnTo>
                <a:lnTo>
                  <a:pt x="1104" y="7155"/>
                </a:lnTo>
                <a:lnTo>
                  <a:pt x="1116" y="7110"/>
                </a:lnTo>
                <a:lnTo>
                  <a:pt x="1116" y="7064"/>
                </a:lnTo>
                <a:lnTo>
                  <a:pt x="1116" y="7019"/>
                </a:lnTo>
                <a:lnTo>
                  <a:pt x="1104" y="6973"/>
                </a:lnTo>
                <a:lnTo>
                  <a:pt x="3061" y="5836"/>
                </a:lnTo>
                <a:lnTo>
                  <a:pt x="3095" y="5881"/>
                </a:lnTo>
                <a:lnTo>
                  <a:pt x="3140" y="5915"/>
                </a:lnTo>
                <a:lnTo>
                  <a:pt x="3186" y="5938"/>
                </a:lnTo>
                <a:lnTo>
                  <a:pt x="3311" y="5938"/>
                </a:lnTo>
                <a:lnTo>
                  <a:pt x="3357" y="5915"/>
                </a:lnTo>
                <a:lnTo>
                  <a:pt x="3402" y="5881"/>
                </a:lnTo>
                <a:lnTo>
                  <a:pt x="3436" y="5836"/>
                </a:lnTo>
                <a:close/>
                <a:moveTo>
                  <a:pt x="12912" y="5836"/>
                </a:moveTo>
                <a:lnTo>
                  <a:pt x="14937" y="6996"/>
                </a:lnTo>
                <a:lnTo>
                  <a:pt x="14925" y="7030"/>
                </a:lnTo>
                <a:lnTo>
                  <a:pt x="14925" y="7064"/>
                </a:lnTo>
                <a:lnTo>
                  <a:pt x="14937" y="7132"/>
                </a:lnTo>
                <a:lnTo>
                  <a:pt x="14971" y="7189"/>
                </a:lnTo>
                <a:lnTo>
                  <a:pt x="15016" y="7223"/>
                </a:lnTo>
                <a:lnTo>
                  <a:pt x="15085" y="7246"/>
                </a:lnTo>
                <a:lnTo>
                  <a:pt x="15085" y="9578"/>
                </a:lnTo>
                <a:lnTo>
                  <a:pt x="15039" y="9589"/>
                </a:lnTo>
                <a:lnTo>
                  <a:pt x="14994" y="9601"/>
                </a:lnTo>
                <a:lnTo>
                  <a:pt x="14948" y="9624"/>
                </a:lnTo>
                <a:lnTo>
                  <a:pt x="14914" y="9658"/>
                </a:lnTo>
                <a:lnTo>
                  <a:pt x="14891" y="9692"/>
                </a:lnTo>
                <a:lnTo>
                  <a:pt x="14869" y="9737"/>
                </a:lnTo>
                <a:lnTo>
                  <a:pt x="14857" y="9783"/>
                </a:lnTo>
                <a:lnTo>
                  <a:pt x="14857" y="9828"/>
                </a:lnTo>
                <a:lnTo>
                  <a:pt x="14857" y="9874"/>
                </a:lnTo>
                <a:lnTo>
                  <a:pt x="14869" y="9919"/>
                </a:lnTo>
                <a:lnTo>
                  <a:pt x="12889" y="11057"/>
                </a:lnTo>
                <a:lnTo>
                  <a:pt x="12855" y="11023"/>
                </a:lnTo>
                <a:lnTo>
                  <a:pt x="12821" y="11000"/>
                </a:lnTo>
                <a:lnTo>
                  <a:pt x="12775" y="10989"/>
                </a:lnTo>
                <a:lnTo>
                  <a:pt x="12730" y="10977"/>
                </a:lnTo>
                <a:lnTo>
                  <a:pt x="12684" y="10989"/>
                </a:lnTo>
                <a:lnTo>
                  <a:pt x="12639" y="11000"/>
                </a:lnTo>
                <a:lnTo>
                  <a:pt x="12605" y="11023"/>
                </a:lnTo>
                <a:lnTo>
                  <a:pt x="12571" y="11057"/>
                </a:lnTo>
                <a:lnTo>
                  <a:pt x="10603" y="9919"/>
                </a:lnTo>
                <a:lnTo>
                  <a:pt x="10614" y="9874"/>
                </a:lnTo>
                <a:lnTo>
                  <a:pt x="10614" y="9828"/>
                </a:lnTo>
                <a:lnTo>
                  <a:pt x="10614" y="9771"/>
                </a:lnTo>
                <a:lnTo>
                  <a:pt x="10591" y="9726"/>
                </a:lnTo>
                <a:lnTo>
                  <a:pt x="10580" y="9692"/>
                </a:lnTo>
                <a:lnTo>
                  <a:pt x="10546" y="9658"/>
                </a:lnTo>
                <a:lnTo>
                  <a:pt x="10512" y="9624"/>
                </a:lnTo>
                <a:lnTo>
                  <a:pt x="10478" y="9601"/>
                </a:lnTo>
                <a:lnTo>
                  <a:pt x="10432" y="9578"/>
                </a:lnTo>
                <a:lnTo>
                  <a:pt x="10387" y="9567"/>
                </a:lnTo>
                <a:lnTo>
                  <a:pt x="10387" y="7314"/>
                </a:lnTo>
                <a:lnTo>
                  <a:pt x="10432" y="7303"/>
                </a:lnTo>
                <a:lnTo>
                  <a:pt x="10466" y="7280"/>
                </a:lnTo>
                <a:lnTo>
                  <a:pt x="10512" y="7257"/>
                </a:lnTo>
                <a:lnTo>
                  <a:pt x="10546" y="7235"/>
                </a:lnTo>
                <a:lnTo>
                  <a:pt x="10569" y="7201"/>
                </a:lnTo>
                <a:lnTo>
                  <a:pt x="10591" y="7155"/>
                </a:lnTo>
                <a:lnTo>
                  <a:pt x="10603" y="7110"/>
                </a:lnTo>
                <a:lnTo>
                  <a:pt x="10603" y="7064"/>
                </a:lnTo>
                <a:lnTo>
                  <a:pt x="10603" y="7019"/>
                </a:lnTo>
                <a:lnTo>
                  <a:pt x="10580" y="6973"/>
                </a:lnTo>
                <a:lnTo>
                  <a:pt x="12548" y="5836"/>
                </a:lnTo>
                <a:lnTo>
                  <a:pt x="12582" y="5881"/>
                </a:lnTo>
                <a:lnTo>
                  <a:pt x="12628" y="5904"/>
                </a:lnTo>
                <a:lnTo>
                  <a:pt x="12673" y="5927"/>
                </a:lnTo>
                <a:lnTo>
                  <a:pt x="12730" y="5938"/>
                </a:lnTo>
                <a:lnTo>
                  <a:pt x="12787" y="5927"/>
                </a:lnTo>
                <a:lnTo>
                  <a:pt x="12832" y="5904"/>
                </a:lnTo>
                <a:lnTo>
                  <a:pt x="12878" y="5870"/>
                </a:lnTo>
                <a:lnTo>
                  <a:pt x="12912" y="5836"/>
                </a:lnTo>
                <a:close/>
                <a:moveTo>
                  <a:pt x="3391" y="14026"/>
                </a:moveTo>
                <a:lnTo>
                  <a:pt x="5381" y="15163"/>
                </a:lnTo>
                <a:lnTo>
                  <a:pt x="5359" y="15220"/>
                </a:lnTo>
                <a:lnTo>
                  <a:pt x="5359" y="15277"/>
                </a:lnTo>
                <a:lnTo>
                  <a:pt x="5359" y="15323"/>
                </a:lnTo>
                <a:lnTo>
                  <a:pt x="5370" y="15380"/>
                </a:lnTo>
                <a:lnTo>
                  <a:pt x="5393" y="15414"/>
                </a:lnTo>
                <a:lnTo>
                  <a:pt x="5427" y="15459"/>
                </a:lnTo>
                <a:lnTo>
                  <a:pt x="5461" y="15493"/>
                </a:lnTo>
                <a:lnTo>
                  <a:pt x="5507" y="15516"/>
                </a:lnTo>
                <a:lnTo>
                  <a:pt x="5552" y="15527"/>
                </a:lnTo>
                <a:lnTo>
                  <a:pt x="5598" y="15539"/>
                </a:lnTo>
                <a:lnTo>
                  <a:pt x="5598" y="17780"/>
                </a:lnTo>
                <a:lnTo>
                  <a:pt x="5552" y="17791"/>
                </a:lnTo>
                <a:lnTo>
                  <a:pt x="5507" y="17802"/>
                </a:lnTo>
                <a:lnTo>
                  <a:pt x="5461" y="17825"/>
                </a:lnTo>
                <a:lnTo>
                  <a:pt x="5427" y="17859"/>
                </a:lnTo>
                <a:lnTo>
                  <a:pt x="5404" y="17893"/>
                </a:lnTo>
                <a:lnTo>
                  <a:pt x="5381" y="17939"/>
                </a:lnTo>
                <a:lnTo>
                  <a:pt x="5370" y="17984"/>
                </a:lnTo>
                <a:lnTo>
                  <a:pt x="5359" y="18030"/>
                </a:lnTo>
                <a:lnTo>
                  <a:pt x="5370" y="18087"/>
                </a:lnTo>
                <a:lnTo>
                  <a:pt x="5381" y="18132"/>
                </a:lnTo>
                <a:lnTo>
                  <a:pt x="3459" y="19236"/>
                </a:lnTo>
                <a:lnTo>
                  <a:pt x="3413" y="19190"/>
                </a:lnTo>
                <a:lnTo>
                  <a:pt x="3368" y="19156"/>
                </a:lnTo>
                <a:lnTo>
                  <a:pt x="3311" y="19133"/>
                </a:lnTo>
                <a:lnTo>
                  <a:pt x="3186" y="19133"/>
                </a:lnTo>
                <a:lnTo>
                  <a:pt x="3129" y="19156"/>
                </a:lnTo>
                <a:lnTo>
                  <a:pt x="3084" y="19190"/>
                </a:lnTo>
                <a:lnTo>
                  <a:pt x="3038" y="19236"/>
                </a:lnTo>
                <a:lnTo>
                  <a:pt x="1116" y="18121"/>
                </a:lnTo>
                <a:lnTo>
                  <a:pt x="1127" y="18087"/>
                </a:lnTo>
                <a:lnTo>
                  <a:pt x="1127" y="18030"/>
                </a:lnTo>
                <a:lnTo>
                  <a:pt x="1127" y="17984"/>
                </a:lnTo>
                <a:lnTo>
                  <a:pt x="1116" y="17939"/>
                </a:lnTo>
                <a:lnTo>
                  <a:pt x="1093" y="17905"/>
                </a:lnTo>
                <a:lnTo>
                  <a:pt x="1059" y="17871"/>
                </a:lnTo>
                <a:lnTo>
                  <a:pt x="1025" y="17837"/>
                </a:lnTo>
                <a:lnTo>
                  <a:pt x="991" y="17814"/>
                </a:lnTo>
                <a:lnTo>
                  <a:pt x="945" y="17791"/>
                </a:lnTo>
                <a:lnTo>
                  <a:pt x="900" y="17791"/>
                </a:lnTo>
                <a:lnTo>
                  <a:pt x="900" y="15505"/>
                </a:lnTo>
                <a:lnTo>
                  <a:pt x="945" y="15493"/>
                </a:lnTo>
                <a:lnTo>
                  <a:pt x="979" y="15482"/>
                </a:lnTo>
                <a:lnTo>
                  <a:pt x="1013" y="15459"/>
                </a:lnTo>
                <a:lnTo>
                  <a:pt x="1047" y="15436"/>
                </a:lnTo>
                <a:lnTo>
                  <a:pt x="1070" y="15402"/>
                </a:lnTo>
                <a:lnTo>
                  <a:pt x="1093" y="15357"/>
                </a:lnTo>
                <a:lnTo>
                  <a:pt x="1104" y="15323"/>
                </a:lnTo>
                <a:lnTo>
                  <a:pt x="1104" y="15277"/>
                </a:lnTo>
                <a:lnTo>
                  <a:pt x="1104" y="15232"/>
                </a:lnTo>
                <a:lnTo>
                  <a:pt x="1093" y="15186"/>
                </a:lnTo>
                <a:lnTo>
                  <a:pt x="3106" y="14026"/>
                </a:lnTo>
                <a:lnTo>
                  <a:pt x="3129" y="14060"/>
                </a:lnTo>
                <a:lnTo>
                  <a:pt x="3163" y="14083"/>
                </a:lnTo>
                <a:lnTo>
                  <a:pt x="3209" y="14094"/>
                </a:lnTo>
                <a:lnTo>
                  <a:pt x="3254" y="14105"/>
                </a:lnTo>
                <a:lnTo>
                  <a:pt x="3288" y="14094"/>
                </a:lnTo>
                <a:lnTo>
                  <a:pt x="3334" y="14083"/>
                </a:lnTo>
                <a:lnTo>
                  <a:pt x="3368" y="14060"/>
                </a:lnTo>
                <a:lnTo>
                  <a:pt x="3391" y="14026"/>
                </a:lnTo>
                <a:close/>
                <a:moveTo>
                  <a:pt x="8214" y="14071"/>
                </a:moveTo>
                <a:lnTo>
                  <a:pt x="10114" y="15163"/>
                </a:lnTo>
                <a:lnTo>
                  <a:pt x="10102" y="15220"/>
                </a:lnTo>
                <a:lnTo>
                  <a:pt x="10091" y="15277"/>
                </a:lnTo>
                <a:lnTo>
                  <a:pt x="10102" y="15334"/>
                </a:lnTo>
                <a:lnTo>
                  <a:pt x="10114" y="15380"/>
                </a:lnTo>
                <a:lnTo>
                  <a:pt x="10136" y="15425"/>
                </a:lnTo>
                <a:lnTo>
                  <a:pt x="10159" y="15459"/>
                </a:lnTo>
                <a:lnTo>
                  <a:pt x="10205" y="15493"/>
                </a:lnTo>
                <a:lnTo>
                  <a:pt x="10239" y="15516"/>
                </a:lnTo>
                <a:lnTo>
                  <a:pt x="10284" y="15539"/>
                </a:lnTo>
                <a:lnTo>
                  <a:pt x="10341" y="15539"/>
                </a:lnTo>
                <a:lnTo>
                  <a:pt x="10341" y="17791"/>
                </a:lnTo>
                <a:lnTo>
                  <a:pt x="10296" y="17802"/>
                </a:lnTo>
                <a:lnTo>
                  <a:pt x="10250" y="17814"/>
                </a:lnTo>
                <a:lnTo>
                  <a:pt x="10216" y="17837"/>
                </a:lnTo>
                <a:lnTo>
                  <a:pt x="10182" y="17871"/>
                </a:lnTo>
                <a:lnTo>
                  <a:pt x="10148" y="17905"/>
                </a:lnTo>
                <a:lnTo>
                  <a:pt x="10125" y="17939"/>
                </a:lnTo>
                <a:lnTo>
                  <a:pt x="10114" y="17984"/>
                </a:lnTo>
                <a:lnTo>
                  <a:pt x="10114" y="18030"/>
                </a:lnTo>
                <a:lnTo>
                  <a:pt x="10114" y="18087"/>
                </a:lnTo>
                <a:lnTo>
                  <a:pt x="10125" y="18121"/>
                </a:lnTo>
                <a:lnTo>
                  <a:pt x="8203" y="19236"/>
                </a:lnTo>
                <a:lnTo>
                  <a:pt x="8168" y="19190"/>
                </a:lnTo>
                <a:lnTo>
                  <a:pt x="8112" y="19156"/>
                </a:lnTo>
                <a:lnTo>
                  <a:pt x="8055" y="19133"/>
                </a:lnTo>
                <a:lnTo>
                  <a:pt x="7986" y="19122"/>
                </a:lnTo>
                <a:lnTo>
                  <a:pt x="7930" y="19133"/>
                </a:lnTo>
                <a:lnTo>
                  <a:pt x="7861" y="19156"/>
                </a:lnTo>
                <a:lnTo>
                  <a:pt x="7816" y="19190"/>
                </a:lnTo>
                <a:lnTo>
                  <a:pt x="7770" y="19236"/>
                </a:lnTo>
                <a:lnTo>
                  <a:pt x="5859" y="18132"/>
                </a:lnTo>
                <a:lnTo>
                  <a:pt x="5871" y="18087"/>
                </a:lnTo>
                <a:lnTo>
                  <a:pt x="5882" y="18030"/>
                </a:lnTo>
                <a:lnTo>
                  <a:pt x="5871" y="17984"/>
                </a:lnTo>
                <a:lnTo>
                  <a:pt x="5859" y="17939"/>
                </a:lnTo>
                <a:lnTo>
                  <a:pt x="5836" y="17893"/>
                </a:lnTo>
                <a:lnTo>
                  <a:pt x="5814" y="17859"/>
                </a:lnTo>
                <a:lnTo>
                  <a:pt x="5780" y="17825"/>
                </a:lnTo>
                <a:lnTo>
                  <a:pt x="5734" y="17802"/>
                </a:lnTo>
                <a:lnTo>
                  <a:pt x="5689" y="17791"/>
                </a:lnTo>
                <a:lnTo>
                  <a:pt x="5643" y="17780"/>
                </a:lnTo>
                <a:lnTo>
                  <a:pt x="5643" y="15539"/>
                </a:lnTo>
                <a:lnTo>
                  <a:pt x="5689" y="15527"/>
                </a:lnTo>
                <a:lnTo>
                  <a:pt x="5734" y="15516"/>
                </a:lnTo>
                <a:lnTo>
                  <a:pt x="5780" y="15493"/>
                </a:lnTo>
                <a:lnTo>
                  <a:pt x="5814" y="15459"/>
                </a:lnTo>
                <a:lnTo>
                  <a:pt x="5848" y="15414"/>
                </a:lnTo>
                <a:lnTo>
                  <a:pt x="5859" y="15380"/>
                </a:lnTo>
                <a:lnTo>
                  <a:pt x="5882" y="15323"/>
                </a:lnTo>
                <a:lnTo>
                  <a:pt x="5882" y="15277"/>
                </a:lnTo>
                <a:lnTo>
                  <a:pt x="5882" y="15220"/>
                </a:lnTo>
                <a:lnTo>
                  <a:pt x="5859" y="15175"/>
                </a:lnTo>
                <a:lnTo>
                  <a:pt x="7759" y="14071"/>
                </a:lnTo>
                <a:lnTo>
                  <a:pt x="7804" y="14117"/>
                </a:lnTo>
                <a:lnTo>
                  <a:pt x="7861" y="14162"/>
                </a:lnTo>
                <a:lnTo>
                  <a:pt x="7918" y="14185"/>
                </a:lnTo>
                <a:lnTo>
                  <a:pt x="7986" y="14196"/>
                </a:lnTo>
                <a:lnTo>
                  <a:pt x="8055" y="14185"/>
                </a:lnTo>
                <a:lnTo>
                  <a:pt x="8123" y="14162"/>
                </a:lnTo>
                <a:lnTo>
                  <a:pt x="8180" y="14117"/>
                </a:lnTo>
                <a:lnTo>
                  <a:pt x="8214" y="14071"/>
                </a:lnTo>
                <a:close/>
                <a:moveTo>
                  <a:pt x="3448" y="22262"/>
                </a:moveTo>
                <a:lnTo>
                  <a:pt x="5438" y="23422"/>
                </a:lnTo>
                <a:lnTo>
                  <a:pt x="5427" y="23456"/>
                </a:lnTo>
                <a:lnTo>
                  <a:pt x="5427" y="23490"/>
                </a:lnTo>
                <a:lnTo>
                  <a:pt x="5438" y="23558"/>
                </a:lnTo>
                <a:lnTo>
                  <a:pt x="5472" y="23615"/>
                </a:lnTo>
                <a:lnTo>
                  <a:pt x="5529" y="23661"/>
                </a:lnTo>
                <a:lnTo>
                  <a:pt x="5598" y="23672"/>
                </a:lnTo>
                <a:lnTo>
                  <a:pt x="5598" y="26004"/>
                </a:lnTo>
                <a:lnTo>
                  <a:pt x="5552" y="26015"/>
                </a:lnTo>
                <a:lnTo>
                  <a:pt x="5507" y="26027"/>
                </a:lnTo>
                <a:lnTo>
                  <a:pt x="5472" y="26050"/>
                </a:lnTo>
                <a:lnTo>
                  <a:pt x="5438" y="26084"/>
                </a:lnTo>
                <a:lnTo>
                  <a:pt x="5416" y="26118"/>
                </a:lnTo>
                <a:lnTo>
                  <a:pt x="5393" y="26152"/>
                </a:lnTo>
                <a:lnTo>
                  <a:pt x="5381" y="26197"/>
                </a:lnTo>
                <a:lnTo>
                  <a:pt x="5381" y="26243"/>
                </a:lnTo>
                <a:lnTo>
                  <a:pt x="5381" y="26288"/>
                </a:lnTo>
                <a:lnTo>
                  <a:pt x="5393" y="26334"/>
                </a:lnTo>
                <a:lnTo>
                  <a:pt x="3425" y="27472"/>
                </a:lnTo>
                <a:lnTo>
                  <a:pt x="3391" y="27426"/>
                </a:lnTo>
                <a:lnTo>
                  <a:pt x="3357" y="27403"/>
                </a:lnTo>
                <a:lnTo>
                  <a:pt x="3300" y="27381"/>
                </a:lnTo>
                <a:lnTo>
                  <a:pt x="3254" y="27369"/>
                </a:lnTo>
                <a:lnTo>
                  <a:pt x="3197" y="27381"/>
                </a:lnTo>
                <a:lnTo>
                  <a:pt x="3152" y="27403"/>
                </a:lnTo>
                <a:lnTo>
                  <a:pt x="3106" y="27426"/>
                </a:lnTo>
                <a:lnTo>
                  <a:pt x="3072" y="27472"/>
                </a:lnTo>
                <a:lnTo>
                  <a:pt x="1059" y="26311"/>
                </a:lnTo>
                <a:lnTo>
                  <a:pt x="1070" y="26243"/>
                </a:lnTo>
                <a:lnTo>
                  <a:pt x="1070" y="26209"/>
                </a:lnTo>
                <a:lnTo>
                  <a:pt x="1059" y="26175"/>
                </a:lnTo>
                <a:lnTo>
                  <a:pt x="1025" y="26118"/>
                </a:lnTo>
                <a:lnTo>
                  <a:pt x="968" y="26072"/>
                </a:lnTo>
                <a:lnTo>
                  <a:pt x="900" y="26050"/>
                </a:lnTo>
                <a:lnTo>
                  <a:pt x="900" y="23740"/>
                </a:lnTo>
                <a:lnTo>
                  <a:pt x="945" y="23729"/>
                </a:lnTo>
                <a:lnTo>
                  <a:pt x="991" y="23706"/>
                </a:lnTo>
                <a:lnTo>
                  <a:pt x="1025" y="23684"/>
                </a:lnTo>
                <a:lnTo>
                  <a:pt x="1059" y="23661"/>
                </a:lnTo>
                <a:lnTo>
                  <a:pt x="1093" y="23627"/>
                </a:lnTo>
                <a:lnTo>
                  <a:pt x="1116" y="23581"/>
                </a:lnTo>
                <a:lnTo>
                  <a:pt x="1127" y="23536"/>
                </a:lnTo>
                <a:lnTo>
                  <a:pt x="1127" y="23490"/>
                </a:lnTo>
                <a:lnTo>
                  <a:pt x="1127" y="23433"/>
                </a:lnTo>
                <a:lnTo>
                  <a:pt x="1104" y="23388"/>
                </a:lnTo>
                <a:lnTo>
                  <a:pt x="3049" y="22262"/>
                </a:lnTo>
                <a:lnTo>
                  <a:pt x="3084" y="22307"/>
                </a:lnTo>
                <a:lnTo>
                  <a:pt x="3129" y="22353"/>
                </a:lnTo>
                <a:lnTo>
                  <a:pt x="3186" y="22375"/>
                </a:lnTo>
                <a:lnTo>
                  <a:pt x="3254" y="22375"/>
                </a:lnTo>
                <a:lnTo>
                  <a:pt x="3311" y="22364"/>
                </a:lnTo>
                <a:lnTo>
                  <a:pt x="3368" y="22353"/>
                </a:lnTo>
                <a:lnTo>
                  <a:pt x="3413" y="22307"/>
                </a:lnTo>
                <a:lnTo>
                  <a:pt x="3448" y="22262"/>
                </a:lnTo>
                <a:close/>
                <a:moveTo>
                  <a:pt x="8203" y="22273"/>
                </a:moveTo>
                <a:lnTo>
                  <a:pt x="10159" y="23399"/>
                </a:lnTo>
                <a:lnTo>
                  <a:pt x="10148" y="23445"/>
                </a:lnTo>
                <a:lnTo>
                  <a:pt x="10148" y="23490"/>
                </a:lnTo>
                <a:lnTo>
                  <a:pt x="10148" y="23524"/>
                </a:lnTo>
                <a:lnTo>
                  <a:pt x="10159" y="23570"/>
                </a:lnTo>
                <a:lnTo>
                  <a:pt x="10170" y="23604"/>
                </a:lnTo>
                <a:lnTo>
                  <a:pt x="10205" y="23638"/>
                </a:lnTo>
                <a:lnTo>
                  <a:pt x="10227" y="23661"/>
                </a:lnTo>
                <a:lnTo>
                  <a:pt x="10261" y="23684"/>
                </a:lnTo>
                <a:lnTo>
                  <a:pt x="10296" y="23695"/>
                </a:lnTo>
                <a:lnTo>
                  <a:pt x="10341" y="23706"/>
                </a:lnTo>
                <a:lnTo>
                  <a:pt x="10341" y="26015"/>
                </a:lnTo>
                <a:lnTo>
                  <a:pt x="10296" y="26027"/>
                </a:lnTo>
                <a:lnTo>
                  <a:pt x="10261" y="26038"/>
                </a:lnTo>
                <a:lnTo>
                  <a:pt x="10227" y="26061"/>
                </a:lnTo>
                <a:lnTo>
                  <a:pt x="10193" y="26095"/>
                </a:lnTo>
                <a:lnTo>
                  <a:pt x="10170" y="26129"/>
                </a:lnTo>
                <a:lnTo>
                  <a:pt x="10148" y="26163"/>
                </a:lnTo>
                <a:lnTo>
                  <a:pt x="10136" y="26197"/>
                </a:lnTo>
                <a:lnTo>
                  <a:pt x="10136" y="26243"/>
                </a:lnTo>
                <a:lnTo>
                  <a:pt x="10136" y="26288"/>
                </a:lnTo>
                <a:lnTo>
                  <a:pt x="10148" y="26323"/>
                </a:lnTo>
                <a:lnTo>
                  <a:pt x="8146" y="27483"/>
                </a:lnTo>
                <a:lnTo>
                  <a:pt x="8112" y="27449"/>
                </a:lnTo>
                <a:lnTo>
                  <a:pt x="8077" y="27426"/>
                </a:lnTo>
                <a:lnTo>
                  <a:pt x="8032" y="27415"/>
                </a:lnTo>
                <a:lnTo>
                  <a:pt x="7986" y="27403"/>
                </a:lnTo>
                <a:lnTo>
                  <a:pt x="7941" y="27415"/>
                </a:lnTo>
                <a:lnTo>
                  <a:pt x="7907" y="27426"/>
                </a:lnTo>
                <a:lnTo>
                  <a:pt x="7861" y="27449"/>
                </a:lnTo>
                <a:lnTo>
                  <a:pt x="7839" y="27483"/>
                </a:lnTo>
                <a:lnTo>
                  <a:pt x="5836" y="26334"/>
                </a:lnTo>
                <a:lnTo>
                  <a:pt x="5859" y="26288"/>
                </a:lnTo>
                <a:lnTo>
                  <a:pt x="5859" y="26243"/>
                </a:lnTo>
                <a:lnTo>
                  <a:pt x="5859" y="26197"/>
                </a:lnTo>
                <a:lnTo>
                  <a:pt x="5836" y="26152"/>
                </a:lnTo>
                <a:lnTo>
                  <a:pt x="5825" y="26118"/>
                </a:lnTo>
                <a:lnTo>
                  <a:pt x="5791" y="26084"/>
                </a:lnTo>
                <a:lnTo>
                  <a:pt x="5768" y="26061"/>
                </a:lnTo>
                <a:lnTo>
                  <a:pt x="5723" y="26038"/>
                </a:lnTo>
                <a:lnTo>
                  <a:pt x="5689" y="26015"/>
                </a:lnTo>
                <a:lnTo>
                  <a:pt x="5643" y="26004"/>
                </a:lnTo>
                <a:lnTo>
                  <a:pt x="5643" y="23672"/>
                </a:lnTo>
                <a:lnTo>
                  <a:pt x="5711" y="23661"/>
                </a:lnTo>
                <a:lnTo>
                  <a:pt x="5757" y="23615"/>
                </a:lnTo>
                <a:lnTo>
                  <a:pt x="5802" y="23558"/>
                </a:lnTo>
                <a:lnTo>
                  <a:pt x="5814" y="23490"/>
                </a:lnTo>
                <a:lnTo>
                  <a:pt x="5802" y="23456"/>
                </a:lnTo>
                <a:lnTo>
                  <a:pt x="5791" y="23422"/>
                </a:lnTo>
                <a:lnTo>
                  <a:pt x="7770" y="22273"/>
                </a:lnTo>
                <a:lnTo>
                  <a:pt x="7816" y="22330"/>
                </a:lnTo>
                <a:lnTo>
                  <a:pt x="7861" y="22364"/>
                </a:lnTo>
                <a:lnTo>
                  <a:pt x="7930" y="22387"/>
                </a:lnTo>
                <a:lnTo>
                  <a:pt x="7986" y="22398"/>
                </a:lnTo>
                <a:lnTo>
                  <a:pt x="8055" y="22387"/>
                </a:lnTo>
                <a:lnTo>
                  <a:pt x="8112" y="22364"/>
                </a:lnTo>
                <a:lnTo>
                  <a:pt x="8168" y="22318"/>
                </a:lnTo>
                <a:lnTo>
                  <a:pt x="8203" y="22273"/>
                </a:lnTo>
                <a:close/>
                <a:moveTo>
                  <a:pt x="17633" y="22250"/>
                </a:moveTo>
                <a:lnTo>
                  <a:pt x="19646" y="23411"/>
                </a:lnTo>
                <a:lnTo>
                  <a:pt x="19635" y="23445"/>
                </a:lnTo>
                <a:lnTo>
                  <a:pt x="19635" y="23490"/>
                </a:lnTo>
                <a:lnTo>
                  <a:pt x="19635" y="23524"/>
                </a:lnTo>
                <a:lnTo>
                  <a:pt x="19646" y="23558"/>
                </a:lnTo>
                <a:lnTo>
                  <a:pt x="19669" y="23593"/>
                </a:lnTo>
                <a:lnTo>
                  <a:pt x="19692" y="23627"/>
                </a:lnTo>
                <a:lnTo>
                  <a:pt x="19749" y="23672"/>
                </a:lnTo>
                <a:lnTo>
                  <a:pt x="19783" y="23684"/>
                </a:lnTo>
                <a:lnTo>
                  <a:pt x="19817" y="23695"/>
                </a:lnTo>
                <a:lnTo>
                  <a:pt x="19817" y="26050"/>
                </a:lnTo>
                <a:lnTo>
                  <a:pt x="19783" y="26050"/>
                </a:lnTo>
                <a:lnTo>
                  <a:pt x="19749" y="26061"/>
                </a:lnTo>
                <a:lnTo>
                  <a:pt x="19692" y="26106"/>
                </a:lnTo>
                <a:lnTo>
                  <a:pt x="19646" y="26175"/>
                </a:lnTo>
                <a:lnTo>
                  <a:pt x="19635" y="26209"/>
                </a:lnTo>
                <a:lnTo>
                  <a:pt x="19635" y="26243"/>
                </a:lnTo>
                <a:lnTo>
                  <a:pt x="19635" y="26277"/>
                </a:lnTo>
                <a:lnTo>
                  <a:pt x="19646" y="26311"/>
                </a:lnTo>
                <a:lnTo>
                  <a:pt x="17610" y="27494"/>
                </a:lnTo>
                <a:lnTo>
                  <a:pt x="17587" y="27460"/>
                </a:lnTo>
                <a:lnTo>
                  <a:pt x="17553" y="27437"/>
                </a:lnTo>
                <a:lnTo>
                  <a:pt x="17508" y="27415"/>
                </a:lnTo>
                <a:lnTo>
                  <a:pt x="17428" y="27415"/>
                </a:lnTo>
                <a:lnTo>
                  <a:pt x="17382" y="27437"/>
                </a:lnTo>
                <a:lnTo>
                  <a:pt x="17348" y="27460"/>
                </a:lnTo>
                <a:lnTo>
                  <a:pt x="17326" y="27483"/>
                </a:lnTo>
                <a:lnTo>
                  <a:pt x="15324" y="26334"/>
                </a:lnTo>
                <a:lnTo>
                  <a:pt x="15335" y="26288"/>
                </a:lnTo>
                <a:lnTo>
                  <a:pt x="15335" y="26243"/>
                </a:lnTo>
                <a:lnTo>
                  <a:pt x="15335" y="26197"/>
                </a:lnTo>
                <a:lnTo>
                  <a:pt x="15324" y="26163"/>
                </a:lnTo>
                <a:lnTo>
                  <a:pt x="15301" y="26118"/>
                </a:lnTo>
                <a:lnTo>
                  <a:pt x="15278" y="26084"/>
                </a:lnTo>
                <a:lnTo>
                  <a:pt x="15244" y="26061"/>
                </a:lnTo>
                <a:lnTo>
                  <a:pt x="15210" y="26038"/>
                </a:lnTo>
                <a:lnTo>
                  <a:pt x="15164" y="26015"/>
                </a:lnTo>
                <a:lnTo>
                  <a:pt x="15130" y="26004"/>
                </a:lnTo>
                <a:lnTo>
                  <a:pt x="15130" y="23684"/>
                </a:lnTo>
                <a:lnTo>
                  <a:pt x="15198" y="23661"/>
                </a:lnTo>
                <a:lnTo>
                  <a:pt x="15244" y="23615"/>
                </a:lnTo>
                <a:lnTo>
                  <a:pt x="15289" y="23558"/>
                </a:lnTo>
                <a:lnTo>
                  <a:pt x="15289" y="23524"/>
                </a:lnTo>
                <a:lnTo>
                  <a:pt x="15301" y="23490"/>
                </a:lnTo>
                <a:lnTo>
                  <a:pt x="15289" y="23445"/>
                </a:lnTo>
                <a:lnTo>
                  <a:pt x="15289" y="23411"/>
                </a:lnTo>
                <a:lnTo>
                  <a:pt x="17303" y="22250"/>
                </a:lnTo>
                <a:lnTo>
                  <a:pt x="17337" y="22284"/>
                </a:lnTo>
                <a:lnTo>
                  <a:pt x="17371" y="22318"/>
                </a:lnTo>
                <a:lnTo>
                  <a:pt x="17417" y="22330"/>
                </a:lnTo>
                <a:lnTo>
                  <a:pt x="17473" y="22341"/>
                </a:lnTo>
                <a:lnTo>
                  <a:pt x="17519" y="22330"/>
                </a:lnTo>
                <a:lnTo>
                  <a:pt x="17564" y="22318"/>
                </a:lnTo>
                <a:lnTo>
                  <a:pt x="17610" y="22284"/>
                </a:lnTo>
                <a:lnTo>
                  <a:pt x="17633" y="22250"/>
                </a:lnTo>
                <a:close/>
                <a:moveTo>
                  <a:pt x="15301" y="26368"/>
                </a:moveTo>
                <a:lnTo>
                  <a:pt x="17303" y="27528"/>
                </a:lnTo>
                <a:lnTo>
                  <a:pt x="17291" y="27597"/>
                </a:lnTo>
                <a:lnTo>
                  <a:pt x="17303" y="27665"/>
                </a:lnTo>
                <a:lnTo>
                  <a:pt x="17337" y="27710"/>
                </a:lnTo>
                <a:lnTo>
                  <a:pt x="17382" y="27756"/>
                </a:lnTo>
                <a:lnTo>
                  <a:pt x="17451" y="27767"/>
                </a:lnTo>
                <a:lnTo>
                  <a:pt x="17451" y="30156"/>
                </a:lnTo>
                <a:lnTo>
                  <a:pt x="17417" y="30156"/>
                </a:lnTo>
                <a:lnTo>
                  <a:pt x="17382" y="30168"/>
                </a:lnTo>
                <a:lnTo>
                  <a:pt x="17314" y="30213"/>
                </a:lnTo>
                <a:lnTo>
                  <a:pt x="17280" y="30281"/>
                </a:lnTo>
                <a:lnTo>
                  <a:pt x="17269" y="30315"/>
                </a:lnTo>
                <a:lnTo>
                  <a:pt x="17269" y="30350"/>
                </a:lnTo>
                <a:lnTo>
                  <a:pt x="17269" y="30384"/>
                </a:lnTo>
                <a:lnTo>
                  <a:pt x="17280" y="30418"/>
                </a:lnTo>
                <a:lnTo>
                  <a:pt x="15301" y="31567"/>
                </a:lnTo>
                <a:lnTo>
                  <a:pt x="15267" y="31521"/>
                </a:lnTo>
                <a:lnTo>
                  <a:pt x="15210" y="31487"/>
                </a:lnTo>
                <a:lnTo>
                  <a:pt x="15164" y="31464"/>
                </a:lnTo>
                <a:lnTo>
                  <a:pt x="15096" y="31453"/>
                </a:lnTo>
                <a:lnTo>
                  <a:pt x="15039" y="31464"/>
                </a:lnTo>
                <a:lnTo>
                  <a:pt x="14982" y="31487"/>
                </a:lnTo>
                <a:lnTo>
                  <a:pt x="14937" y="31521"/>
                </a:lnTo>
                <a:lnTo>
                  <a:pt x="14903" y="31567"/>
                </a:lnTo>
                <a:lnTo>
                  <a:pt x="12935" y="30429"/>
                </a:lnTo>
                <a:lnTo>
                  <a:pt x="12935" y="30384"/>
                </a:lnTo>
                <a:lnTo>
                  <a:pt x="12946" y="30350"/>
                </a:lnTo>
                <a:lnTo>
                  <a:pt x="12935" y="30315"/>
                </a:lnTo>
                <a:lnTo>
                  <a:pt x="12923" y="30270"/>
                </a:lnTo>
                <a:lnTo>
                  <a:pt x="12912" y="30236"/>
                </a:lnTo>
                <a:lnTo>
                  <a:pt x="12889" y="30213"/>
                </a:lnTo>
                <a:lnTo>
                  <a:pt x="12832" y="30168"/>
                </a:lnTo>
                <a:lnTo>
                  <a:pt x="12798" y="30145"/>
                </a:lnTo>
                <a:lnTo>
                  <a:pt x="12753" y="30145"/>
                </a:lnTo>
                <a:lnTo>
                  <a:pt x="12753" y="27836"/>
                </a:lnTo>
                <a:lnTo>
                  <a:pt x="12798" y="27836"/>
                </a:lnTo>
                <a:lnTo>
                  <a:pt x="12844" y="27813"/>
                </a:lnTo>
                <a:lnTo>
                  <a:pt x="12878" y="27790"/>
                </a:lnTo>
                <a:lnTo>
                  <a:pt x="12912" y="27756"/>
                </a:lnTo>
                <a:lnTo>
                  <a:pt x="12935" y="27722"/>
                </a:lnTo>
                <a:lnTo>
                  <a:pt x="12957" y="27688"/>
                </a:lnTo>
                <a:lnTo>
                  <a:pt x="12969" y="27642"/>
                </a:lnTo>
                <a:lnTo>
                  <a:pt x="12980" y="27597"/>
                </a:lnTo>
                <a:lnTo>
                  <a:pt x="12969" y="27540"/>
                </a:lnTo>
                <a:lnTo>
                  <a:pt x="12957" y="27494"/>
                </a:lnTo>
                <a:lnTo>
                  <a:pt x="14903" y="26380"/>
                </a:lnTo>
                <a:lnTo>
                  <a:pt x="14937" y="26414"/>
                </a:lnTo>
                <a:lnTo>
                  <a:pt x="14982" y="26448"/>
                </a:lnTo>
                <a:lnTo>
                  <a:pt x="15039" y="26471"/>
                </a:lnTo>
                <a:lnTo>
                  <a:pt x="15096" y="26482"/>
                </a:lnTo>
                <a:lnTo>
                  <a:pt x="15164" y="26471"/>
                </a:lnTo>
                <a:lnTo>
                  <a:pt x="15221" y="26448"/>
                </a:lnTo>
                <a:lnTo>
                  <a:pt x="15267" y="26414"/>
                </a:lnTo>
                <a:lnTo>
                  <a:pt x="15301" y="26368"/>
                </a:lnTo>
                <a:close/>
                <a:moveTo>
                  <a:pt x="10546" y="26368"/>
                </a:moveTo>
                <a:lnTo>
                  <a:pt x="12502" y="27494"/>
                </a:lnTo>
                <a:lnTo>
                  <a:pt x="12491" y="27540"/>
                </a:lnTo>
                <a:lnTo>
                  <a:pt x="12480" y="27597"/>
                </a:lnTo>
                <a:lnTo>
                  <a:pt x="12491" y="27642"/>
                </a:lnTo>
                <a:lnTo>
                  <a:pt x="12502" y="27688"/>
                </a:lnTo>
                <a:lnTo>
                  <a:pt x="12525" y="27722"/>
                </a:lnTo>
                <a:lnTo>
                  <a:pt x="12548" y="27767"/>
                </a:lnTo>
                <a:lnTo>
                  <a:pt x="12582" y="27790"/>
                </a:lnTo>
                <a:lnTo>
                  <a:pt x="12616" y="27813"/>
                </a:lnTo>
                <a:lnTo>
                  <a:pt x="12662" y="27836"/>
                </a:lnTo>
                <a:lnTo>
                  <a:pt x="12707" y="27836"/>
                </a:lnTo>
                <a:lnTo>
                  <a:pt x="12707" y="30133"/>
                </a:lnTo>
                <a:lnTo>
                  <a:pt x="12673" y="30145"/>
                </a:lnTo>
                <a:lnTo>
                  <a:pt x="12628" y="30156"/>
                </a:lnTo>
                <a:lnTo>
                  <a:pt x="12605" y="30179"/>
                </a:lnTo>
                <a:lnTo>
                  <a:pt x="12571" y="30202"/>
                </a:lnTo>
                <a:lnTo>
                  <a:pt x="12548" y="30236"/>
                </a:lnTo>
                <a:lnTo>
                  <a:pt x="12525" y="30270"/>
                </a:lnTo>
                <a:lnTo>
                  <a:pt x="12514" y="30315"/>
                </a:lnTo>
                <a:lnTo>
                  <a:pt x="12514" y="30350"/>
                </a:lnTo>
                <a:lnTo>
                  <a:pt x="12514" y="30395"/>
                </a:lnTo>
                <a:lnTo>
                  <a:pt x="12525" y="30429"/>
                </a:lnTo>
                <a:lnTo>
                  <a:pt x="10534" y="31578"/>
                </a:lnTo>
                <a:lnTo>
                  <a:pt x="10500" y="31544"/>
                </a:lnTo>
                <a:lnTo>
                  <a:pt x="10455" y="31510"/>
                </a:lnTo>
                <a:lnTo>
                  <a:pt x="10409" y="31498"/>
                </a:lnTo>
                <a:lnTo>
                  <a:pt x="10364" y="31487"/>
                </a:lnTo>
                <a:lnTo>
                  <a:pt x="10307" y="31498"/>
                </a:lnTo>
                <a:lnTo>
                  <a:pt x="10261" y="31510"/>
                </a:lnTo>
                <a:lnTo>
                  <a:pt x="10216" y="31544"/>
                </a:lnTo>
                <a:lnTo>
                  <a:pt x="10182" y="31578"/>
                </a:lnTo>
                <a:lnTo>
                  <a:pt x="8225" y="30452"/>
                </a:lnTo>
                <a:lnTo>
                  <a:pt x="8248" y="30406"/>
                </a:lnTo>
                <a:lnTo>
                  <a:pt x="8248" y="30350"/>
                </a:lnTo>
                <a:lnTo>
                  <a:pt x="8248" y="30304"/>
                </a:lnTo>
                <a:lnTo>
                  <a:pt x="8225" y="30259"/>
                </a:lnTo>
                <a:lnTo>
                  <a:pt x="8203" y="30213"/>
                </a:lnTo>
                <a:lnTo>
                  <a:pt x="8180" y="30179"/>
                </a:lnTo>
                <a:lnTo>
                  <a:pt x="8146" y="30145"/>
                </a:lnTo>
                <a:lnTo>
                  <a:pt x="8100" y="30122"/>
                </a:lnTo>
                <a:lnTo>
                  <a:pt x="8066" y="30099"/>
                </a:lnTo>
                <a:lnTo>
                  <a:pt x="8009" y="30099"/>
                </a:lnTo>
                <a:lnTo>
                  <a:pt x="8009" y="27779"/>
                </a:lnTo>
                <a:lnTo>
                  <a:pt x="8077" y="27756"/>
                </a:lnTo>
                <a:lnTo>
                  <a:pt x="8134" y="27722"/>
                </a:lnTo>
                <a:lnTo>
                  <a:pt x="8168" y="27665"/>
                </a:lnTo>
                <a:lnTo>
                  <a:pt x="8180" y="27597"/>
                </a:lnTo>
                <a:lnTo>
                  <a:pt x="8180" y="27563"/>
                </a:lnTo>
                <a:lnTo>
                  <a:pt x="8168" y="27528"/>
                </a:lnTo>
                <a:lnTo>
                  <a:pt x="10170" y="26368"/>
                </a:lnTo>
                <a:lnTo>
                  <a:pt x="10205" y="26414"/>
                </a:lnTo>
                <a:lnTo>
                  <a:pt x="10250" y="26448"/>
                </a:lnTo>
                <a:lnTo>
                  <a:pt x="10296" y="26471"/>
                </a:lnTo>
                <a:lnTo>
                  <a:pt x="10421" y="26471"/>
                </a:lnTo>
                <a:lnTo>
                  <a:pt x="10466" y="26448"/>
                </a:lnTo>
                <a:lnTo>
                  <a:pt x="10512" y="26414"/>
                </a:lnTo>
                <a:lnTo>
                  <a:pt x="10546" y="26368"/>
                </a:lnTo>
                <a:close/>
                <a:moveTo>
                  <a:pt x="854" y="0"/>
                </a:moveTo>
                <a:lnTo>
                  <a:pt x="854" y="1433"/>
                </a:lnTo>
                <a:lnTo>
                  <a:pt x="797" y="1456"/>
                </a:lnTo>
                <a:lnTo>
                  <a:pt x="740" y="1490"/>
                </a:lnTo>
                <a:lnTo>
                  <a:pt x="706" y="1547"/>
                </a:lnTo>
                <a:lnTo>
                  <a:pt x="695" y="1615"/>
                </a:lnTo>
                <a:lnTo>
                  <a:pt x="706" y="1672"/>
                </a:lnTo>
                <a:lnTo>
                  <a:pt x="1" y="2070"/>
                </a:lnTo>
                <a:lnTo>
                  <a:pt x="1" y="2127"/>
                </a:lnTo>
                <a:lnTo>
                  <a:pt x="729" y="1706"/>
                </a:lnTo>
                <a:lnTo>
                  <a:pt x="752" y="1740"/>
                </a:lnTo>
                <a:lnTo>
                  <a:pt x="786" y="1775"/>
                </a:lnTo>
                <a:lnTo>
                  <a:pt x="831" y="1786"/>
                </a:lnTo>
                <a:lnTo>
                  <a:pt x="877" y="1797"/>
                </a:lnTo>
                <a:lnTo>
                  <a:pt x="922" y="1786"/>
                </a:lnTo>
                <a:lnTo>
                  <a:pt x="968" y="1775"/>
                </a:lnTo>
                <a:lnTo>
                  <a:pt x="1002" y="1740"/>
                </a:lnTo>
                <a:lnTo>
                  <a:pt x="1036" y="1706"/>
                </a:lnTo>
                <a:lnTo>
                  <a:pt x="3061" y="2878"/>
                </a:lnTo>
                <a:lnTo>
                  <a:pt x="3049" y="2923"/>
                </a:lnTo>
                <a:lnTo>
                  <a:pt x="3038" y="2958"/>
                </a:lnTo>
                <a:lnTo>
                  <a:pt x="3049" y="3003"/>
                </a:lnTo>
                <a:lnTo>
                  <a:pt x="3061" y="3037"/>
                </a:lnTo>
                <a:lnTo>
                  <a:pt x="3095" y="3105"/>
                </a:lnTo>
                <a:lnTo>
                  <a:pt x="3152" y="3151"/>
                </a:lnTo>
                <a:lnTo>
                  <a:pt x="3186" y="3162"/>
                </a:lnTo>
                <a:lnTo>
                  <a:pt x="3231" y="3162"/>
                </a:lnTo>
                <a:lnTo>
                  <a:pt x="3231" y="5506"/>
                </a:lnTo>
                <a:lnTo>
                  <a:pt x="3186" y="5506"/>
                </a:lnTo>
                <a:lnTo>
                  <a:pt x="3152" y="5528"/>
                </a:lnTo>
                <a:lnTo>
                  <a:pt x="3118" y="5540"/>
                </a:lnTo>
                <a:lnTo>
                  <a:pt x="3084" y="5574"/>
                </a:lnTo>
                <a:lnTo>
                  <a:pt x="3061" y="5608"/>
                </a:lnTo>
                <a:lnTo>
                  <a:pt x="3038" y="5642"/>
                </a:lnTo>
                <a:lnTo>
                  <a:pt x="3027" y="5676"/>
                </a:lnTo>
                <a:lnTo>
                  <a:pt x="3027" y="5722"/>
                </a:lnTo>
                <a:lnTo>
                  <a:pt x="3027" y="5756"/>
                </a:lnTo>
                <a:lnTo>
                  <a:pt x="3038" y="5790"/>
                </a:lnTo>
                <a:lnTo>
                  <a:pt x="1082" y="6928"/>
                </a:lnTo>
                <a:lnTo>
                  <a:pt x="1036" y="6882"/>
                </a:lnTo>
                <a:lnTo>
                  <a:pt x="991" y="6859"/>
                </a:lnTo>
                <a:lnTo>
                  <a:pt x="934" y="6837"/>
                </a:lnTo>
                <a:lnTo>
                  <a:pt x="877" y="6825"/>
                </a:lnTo>
                <a:lnTo>
                  <a:pt x="820" y="6837"/>
                </a:lnTo>
                <a:lnTo>
                  <a:pt x="763" y="6859"/>
                </a:lnTo>
                <a:lnTo>
                  <a:pt x="718" y="6882"/>
                </a:lnTo>
                <a:lnTo>
                  <a:pt x="683" y="6928"/>
                </a:lnTo>
                <a:lnTo>
                  <a:pt x="1" y="6541"/>
                </a:lnTo>
                <a:lnTo>
                  <a:pt x="1" y="6586"/>
                </a:lnTo>
                <a:lnTo>
                  <a:pt x="661" y="6973"/>
                </a:lnTo>
                <a:lnTo>
                  <a:pt x="649" y="7019"/>
                </a:lnTo>
                <a:lnTo>
                  <a:pt x="638" y="7064"/>
                </a:lnTo>
                <a:lnTo>
                  <a:pt x="638" y="7110"/>
                </a:lnTo>
                <a:lnTo>
                  <a:pt x="661" y="7155"/>
                </a:lnTo>
                <a:lnTo>
                  <a:pt x="672" y="7201"/>
                </a:lnTo>
                <a:lnTo>
                  <a:pt x="706" y="7235"/>
                </a:lnTo>
                <a:lnTo>
                  <a:pt x="729" y="7257"/>
                </a:lnTo>
                <a:lnTo>
                  <a:pt x="774" y="7280"/>
                </a:lnTo>
                <a:lnTo>
                  <a:pt x="809" y="7303"/>
                </a:lnTo>
                <a:lnTo>
                  <a:pt x="854" y="7303"/>
                </a:lnTo>
                <a:lnTo>
                  <a:pt x="854" y="9601"/>
                </a:lnTo>
                <a:lnTo>
                  <a:pt x="820" y="9612"/>
                </a:lnTo>
                <a:lnTo>
                  <a:pt x="774" y="9624"/>
                </a:lnTo>
                <a:lnTo>
                  <a:pt x="740" y="9646"/>
                </a:lnTo>
                <a:lnTo>
                  <a:pt x="718" y="9669"/>
                </a:lnTo>
                <a:lnTo>
                  <a:pt x="683" y="9703"/>
                </a:lnTo>
                <a:lnTo>
                  <a:pt x="672" y="9737"/>
                </a:lnTo>
                <a:lnTo>
                  <a:pt x="661" y="9783"/>
                </a:lnTo>
                <a:lnTo>
                  <a:pt x="649" y="9828"/>
                </a:lnTo>
                <a:lnTo>
                  <a:pt x="661" y="9862"/>
                </a:lnTo>
                <a:lnTo>
                  <a:pt x="672" y="9897"/>
                </a:lnTo>
                <a:lnTo>
                  <a:pt x="1" y="10283"/>
                </a:lnTo>
                <a:lnTo>
                  <a:pt x="1" y="10340"/>
                </a:lnTo>
                <a:lnTo>
                  <a:pt x="683" y="9942"/>
                </a:lnTo>
                <a:lnTo>
                  <a:pt x="729" y="9988"/>
                </a:lnTo>
                <a:lnTo>
                  <a:pt x="763" y="10022"/>
                </a:lnTo>
                <a:lnTo>
                  <a:pt x="820" y="10044"/>
                </a:lnTo>
                <a:lnTo>
                  <a:pt x="934" y="10044"/>
                </a:lnTo>
                <a:lnTo>
                  <a:pt x="991" y="10022"/>
                </a:lnTo>
                <a:lnTo>
                  <a:pt x="1036" y="9988"/>
                </a:lnTo>
                <a:lnTo>
                  <a:pt x="1070" y="9942"/>
                </a:lnTo>
                <a:lnTo>
                  <a:pt x="3004" y="11057"/>
                </a:lnTo>
                <a:lnTo>
                  <a:pt x="2993" y="11114"/>
                </a:lnTo>
                <a:lnTo>
                  <a:pt x="2981" y="11171"/>
                </a:lnTo>
                <a:lnTo>
                  <a:pt x="2981" y="11227"/>
                </a:lnTo>
                <a:lnTo>
                  <a:pt x="3004" y="11273"/>
                </a:lnTo>
                <a:lnTo>
                  <a:pt x="3027" y="11319"/>
                </a:lnTo>
                <a:lnTo>
                  <a:pt x="3049" y="11353"/>
                </a:lnTo>
                <a:lnTo>
                  <a:pt x="3084" y="11387"/>
                </a:lnTo>
                <a:lnTo>
                  <a:pt x="3129" y="11410"/>
                </a:lnTo>
                <a:lnTo>
                  <a:pt x="3175" y="11432"/>
                </a:lnTo>
                <a:lnTo>
                  <a:pt x="3231" y="11444"/>
                </a:lnTo>
                <a:lnTo>
                  <a:pt x="3231" y="13764"/>
                </a:lnTo>
                <a:lnTo>
                  <a:pt x="3163" y="13776"/>
                </a:lnTo>
                <a:lnTo>
                  <a:pt x="3118" y="13821"/>
                </a:lnTo>
                <a:lnTo>
                  <a:pt x="3095" y="13867"/>
                </a:lnTo>
                <a:lnTo>
                  <a:pt x="3084" y="13935"/>
                </a:lnTo>
                <a:lnTo>
                  <a:pt x="3084" y="13980"/>
                </a:lnTo>
                <a:lnTo>
                  <a:pt x="1070" y="15152"/>
                </a:lnTo>
                <a:lnTo>
                  <a:pt x="1036" y="15107"/>
                </a:lnTo>
                <a:lnTo>
                  <a:pt x="991" y="15072"/>
                </a:lnTo>
                <a:lnTo>
                  <a:pt x="934" y="15050"/>
                </a:lnTo>
                <a:lnTo>
                  <a:pt x="820" y="15050"/>
                </a:lnTo>
                <a:lnTo>
                  <a:pt x="774" y="15072"/>
                </a:lnTo>
                <a:lnTo>
                  <a:pt x="729" y="15107"/>
                </a:lnTo>
                <a:lnTo>
                  <a:pt x="695" y="15141"/>
                </a:lnTo>
                <a:lnTo>
                  <a:pt x="1" y="14742"/>
                </a:lnTo>
                <a:lnTo>
                  <a:pt x="1" y="14799"/>
                </a:lnTo>
                <a:lnTo>
                  <a:pt x="672" y="15186"/>
                </a:lnTo>
                <a:lnTo>
                  <a:pt x="649" y="15232"/>
                </a:lnTo>
                <a:lnTo>
                  <a:pt x="649" y="15277"/>
                </a:lnTo>
                <a:lnTo>
                  <a:pt x="649" y="15323"/>
                </a:lnTo>
                <a:lnTo>
                  <a:pt x="661" y="15357"/>
                </a:lnTo>
                <a:lnTo>
                  <a:pt x="683" y="15402"/>
                </a:lnTo>
                <a:lnTo>
                  <a:pt x="706" y="15436"/>
                </a:lnTo>
                <a:lnTo>
                  <a:pt x="740" y="15459"/>
                </a:lnTo>
                <a:lnTo>
                  <a:pt x="774" y="15482"/>
                </a:lnTo>
                <a:lnTo>
                  <a:pt x="820" y="15493"/>
                </a:lnTo>
                <a:lnTo>
                  <a:pt x="854" y="15505"/>
                </a:lnTo>
                <a:lnTo>
                  <a:pt x="854" y="17791"/>
                </a:lnTo>
                <a:lnTo>
                  <a:pt x="809" y="17791"/>
                </a:lnTo>
                <a:lnTo>
                  <a:pt x="763" y="17814"/>
                </a:lnTo>
                <a:lnTo>
                  <a:pt x="729" y="17837"/>
                </a:lnTo>
                <a:lnTo>
                  <a:pt x="695" y="17871"/>
                </a:lnTo>
                <a:lnTo>
                  <a:pt x="672" y="17905"/>
                </a:lnTo>
                <a:lnTo>
                  <a:pt x="649" y="17939"/>
                </a:lnTo>
                <a:lnTo>
                  <a:pt x="638" y="17984"/>
                </a:lnTo>
                <a:lnTo>
                  <a:pt x="627" y="18030"/>
                </a:lnTo>
                <a:lnTo>
                  <a:pt x="638" y="18087"/>
                </a:lnTo>
                <a:lnTo>
                  <a:pt x="649" y="18132"/>
                </a:lnTo>
                <a:lnTo>
                  <a:pt x="1" y="18496"/>
                </a:lnTo>
                <a:lnTo>
                  <a:pt x="1" y="18553"/>
                </a:lnTo>
                <a:lnTo>
                  <a:pt x="672" y="18166"/>
                </a:lnTo>
                <a:lnTo>
                  <a:pt x="706" y="18212"/>
                </a:lnTo>
                <a:lnTo>
                  <a:pt x="752" y="18257"/>
                </a:lnTo>
                <a:lnTo>
                  <a:pt x="820" y="18280"/>
                </a:lnTo>
                <a:lnTo>
                  <a:pt x="945" y="18280"/>
                </a:lnTo>
                <a:lnTo>
                  <a:pt x="1002" y="18257"/>
                </a:lnTo>
                <a:lnTo>
                  <a:pt x="1047" y="18212"/>
                </a:lnTo>
                <a:lnTo>
                  <a:pt x="1093" y="18166"/>
                </a:lnTo>
                <a:lnTo>
                  <a:pt x="3015" y="19281"/>
                </a:lnTo>
                <a:lnTo>
                  <a:pt x="3004" y="19327"/>
                </a:lnTo>
                <a:lnTo>
                  <a:pt x="2993" y="19384"/>
                </a:lnTo>
                <a:lnTo>
                  <a:pt x="3004" y="19429"/>
                </a:lnTo>
                <a:lnTo>
                  <a:pt x="3015" y="19475"/>
                </a:lnTo>
                <a:lnTo>
                  <a:pt x="3038" y="19520"/>
                </a:lnTo>
                <a:lnTo>
                  <a:pt x="3061" y="19554"/>
                </a:lnTo>
                <a:lnTo>
                  <a:pt x="3095" y="19588"/>
                </a:lnTo>
                <a:lnTo>
                  <a:pt x="3140" y="19611"/>
                </a:lnTo>
                <a:lnTo>
                  <a:pt x="3175" y="19623"/>
                </a:lnTo>
                <a:lnTo>
                  <a:pt x="3231" y="19634"/>
                </a:lnTo>
                <a:lnTo>
                  <a:pt x="3231" y="21909"/>
                </a:lnTo>
                <a:lnTo>
                  <a:pt x="3186" y="21920"/>
                </a:lnTo>
                <a:lnTo>
                  <a:pt x="3140" y="21932"/>
                </a:lnTo>
                <a:lnTo>
                  <a:pt x="3106" y="21954"/>
                </a:lnTo>
                <a:lnTo>
                  <a:pt x="3072" y="21977"/>
                </a:lnTo>
                <a:lnTo>
                  <a:pt x="3049" y="22011"/>
                </a:lnTo>
                <a:lnTo>
                  <a:pt x="3027" y="22057"/>
                </a:lnTo>
                <a:lnTo>
                  <a:pt x="3015" y="22091"/>
                </a:lnTo>
                <a:lnTo>
                  <a:pt x="3015" y="22136"/>
                </a:lnTo>
                <a:lnTo>
                  <a:pt x="3015" y="22182"/>
                </a:lnTo>
                <a:lnTo>
                  <a:pt x="3027" y="22227"/>
                </a:lnTo>
                <a:lnTo>
                  <a:pt x="1082" y="23342"/>
                </a:lnTo>
                <a:lnTo>
                  <a:pt x="1047" y="23297"/>
                </a:lnTo>
                <a:lnTo>
                  <a:pt x="1002" y="23263"/>
                </a:lnTo>
                <a:lnTo>
                  <a:pt x="945" y="23240"/>
                </a:lnTo>
                <a:lnTo>
                  <a:pt x="820" y="23240"/>
                </a:lnTo>
                <a:lnTo>
                  <a:pt x="763" y="23263"/>
                </a:lnTo>
                <a:lnTo>
                  <a:pt x="706" y="23297"/>
                </a:lnTo>
                <a:lnTo>
                  <a:pt x="672" y="23342"/>
                </a:lnTo>
                <a:lnTo>
                  <a:pt x="1" y="22956"/>
                </a:lnTo>
                <a:lnTo>
                  <a:pt x="1" y="23012"/>
                </a:lnTo>
                <a:lnTo>
                  <a:pt x="649" y="23388"/>
                </a:lnTo>
                <a:lnTo>
                  <a:pt x="638" y="23433"/>
                </a:lnTo>
                <a:lnTo>
                  <a:pt x="627" y="23490"/>
                </a:lnTo>
                <a:lnTo>
                  <a:pt x="638" y="23536"/>
                </a:lnTo>
                <a:lnTo>
                  <a:pt x="649" y="23581"/>
                </a:lnTo>
                <a:lnTo>
                  <a:pt x="672" y="23627"/>
                </a:lnTo>
                <a:lnTo>
                  <a:pt x="695" y="23661"/>
                </a:lnTo>
                <a:lnTo>
                  <a:pt x="729" y="23684"/>
                </a:lnTo>
                <a:lnTo>
                  <a:pt x="763" y="23718"/>
                </a:lnTo>
                <a:lnTo>
                  <a:pt x="809" y="23729"/>
                </a:lnTo>
                <a:lnTo>
                  <a:pt x="854" y="23740"/>
                </a:lnTo>
                <a:lnTo>
                  <a:pt x="854" y="26050"/>
                </a:lnTo>
                <a:lnTo>
                  <a:pt x="786" y="26072"/>
                </a:lnTo>
                <a:lnTo>
                  <a:pt x="729" y="26118"/>
                </a:lnTo>
                <a:lnTo>
                  <a:pt x="695" y="26175"/>
                </a:lnTo>
                <a:lnTo>
                  <a:pt x="683" y="26209"/>
                </a:lnTo>
                <a:lnTo>
                  <a:pt x="683" y="26243"/>
                </a:lnTo>
                <a:lnTo>
                  <a:pt x="695" y="26311"/>
                </a:lnTo>
                <a:lnTo>
                  <a:pt x="1" y="26709"/>
                </a:lnTo>
                <a:lnTo>
                  <a:pt x="1" y="26766"/>
                </a:lnTo>
                <a:lnTo>
                  <a:pt x="718" y="26357"/>
                </a:lnTo>
                <a:lnTo>
                  <a:pt x="752" y="26391"/>
                </a:lnTo>
                <a:lnTo>
                  <a:pt x="786" y="26414"/>
                </a:lnTo>
                <a:lnTo>
                  <a:pt x="831" y="26436"/>
                </a:lnTo>
                <a:lnTo>
                  <a:pt x="934" y="26436"/>
                </a:lnTo>
                <a:lnTo>
                  <a:pt x="968" y="26414"/>
                </a:lnTo>
                <a:lnTo>
                  <a:pt x="1013" y="26391"/>
                </a:lnTo>
                <a:lnTo>
                  <a:pt x="1047" y="26345"/>
                </a:lnTo>
                <a:lnTo>
                  <a:pt x="3049" y="27506"/>
                </a:lnTo>
                <a:lnTo>
                  <a:pt x="3038" y="27551"/>
                </a:lnTo>
                <a:lnTo>
                  <a:pt x="3027" y="27597"/>
                </a:lnTo>
                <a:lnTo>
                  <a:pt x="3038" y="27642"/>
                </a:lnTo>
                <a:lnTo>
                  <a:pt x="3049" y="27676"/>
                </a:lnTo>
                <a:lnTo>
                  <a:pt x="3072" y="27722"/>
                </a:lnTo>
                <a:lnTo>
                  <a:pt x="3095" y="27745"/>
                </a:lnTo>
                <a:lnTo>
                  <a:pt x="3129" y="27779"/>
                </a:lnTo>
                <a:lnTo>
                  <a:pt x="3163" y="27801"/>
                </a:lnTo>
                <a:lnTo>
                  <a:pt x="3209" y="27813"/>
                </a:lnTo>
                <a:lnTo>
                  <a:pt x="3288" y="27813"/>
                </a:lnTo>
                <a:lnTo>
                  <a:pt x="3334" y="27801"/>
                </a:lnTo>
                <a:lnTo>
                  <a:pt x="3368" y="27779"/>
                </a:lnTo>
                <a:lnTo>
                  <a:pt x="3402" y="27745"/>
                </a:lnTo>
                <a:lnTo>
                  <a:pt x="3436" y="27722"/>
                </a:lnTo>
                <a:lnTo>
                  <a:pt x="3448" y="27676"/>
                </a:lnTo>
                <a:lnTo>
                  <a:pt x="3459" y="27642"/>
                </a:lnTo>
                <a:lnTo>
                  <a:pt x="3470" y="27597"/>
                </a:lnTo>
                <a:lnTo>
                  <a:pt x="3459" y="27551"/>
                </a:lnTo>
                <a:lnTo>
                  <a:pt x="3448" y="27506"/>
                </a:lnTo>
                <a:lnTo>
                  <a:pt x="5416" y="26380"/>
                </a:lnTo>
                <a:lnTo>
                  <a:pt x="5450" y="26425"/>
                </a:lnTo>
                <a:lnTo>
                  <a:pt x="5507" y="26459"/>
                </a:lnTo>
                <a:lnTo>
                  <a:pt x="5563" y="26482"/>
                </a:lnTo>
                <a:lnTo>
                  <a:pt x="5677" y="26482"/>
                </a:lnTo>
                <a:lnTo>
                  <a:pt x="5734" y="26459"/>
                </a:lnTo>
                <a:lnTo>
                  <a:pt x="5780" y="26414"/>
                </a:lnTo>
                <a:lnTo>
                  <a:pt x="5825" y="26368"/>
                </a:lnTo>
                <a:lnTo>
                  <a:pt x="7816" y="27528"/>
                </a:lnTo>
                <a:lnTo>
                  <a:pt x="7804" y="27563"/>
                </a:lnTo>
                <a:lnTo>
                  <a:pt x="7804" y="27597"/>
                </a:lnTo>
                <a:lnTo>
                  <a:pt x="7816" y="27665"/>
                </a:lnTo>
                <a:lnTo>
                  <a:pt x="7850" y="27722"/>
                </a:lnTo>
                <a:lnTo>
                  <a:pt x="7907" y="27756"/>
                </a:lnTo>
                <a:lnTo>
                  <a:pt x="7964" y="27779"/>
                </a:lnTo>
                <a:lnTo>
                  <a:pt x="7964" y="30099"/>
                </a:lnTo>
                <a:lnTo>
                  <a:pt x="7918" y="30099"/>
                </a:lnTo>
                <a:lnTo>
                  <a:pt x="7873" y="30122"/>
                </a:lnTo>
                <a:lnTo>
                  <a:pt x="7839" y="30145"/>
                </a:lnTo>
                <a:lnTo>
                  <a:pt x="7804" y="30179"/>
                </a:lnTo>
                <a:lnTo>
                  <a:pt x="7770" y="30213"/>
                </a:lnTo>
                <a:lnTo>
                  <a:pt x="7748" y="30259"/>
                </a:lnTo>
                <a:lnTo>
                  <a:pt x="7736" y="30304"/>
                </a:lnTo>
                <a:lnTo>
                  <a:pt x="7736" y="30350"/>
                </a:lnTo>
                <a:lnTo>
                  <a:pt x="7736" y="30406"/>
                </a:lnTo>
                <a:lnTo>
                  <a:pt x="7748" y="30452"/>
                </a:lnTo>
                <a:lnTo>
                  <a:pt x="7770" y="30497"/>
                </a:lnTo>
                <a:lnTo>
                  <a:pt x="7804" y="30532"/>
                </a:lnTo>
                <a:lnTo>
                  <a:pt x="7850" y="30566"/>
                </a:lnTo>
                <a:lnTo>
                  <a:pt x="7884" y="30588"/>
                </a:lnTo>
                <a:lnTo>
                  <a:pt x="7941" y="30600"/>
                </a:lnTo>
                <a:lnTo>
                  <a:pt x="7986" y="30611"/>
                </a:lnTo>
                <a:lnTo>
                  <a:pt x="8055" y="30600"/>
                </a:lnTo>
                <a:lnTo>
                  <a:pt x="8112" y="30577"/>
                </a:lnTo>
                <a:lnTo>
                  <a:pt x="8168" y="30543"/>
                </a:lnTo>
                <a:lnTo>
                  <a:pt x="8203" y="30486"/>
                </a:lnTo>
                <a:lnTo>
                  <a:pt x="10170" y="31624"/>
                </a:lnTo>
                <a:lnTo>
                  <a:pt x="10159" y="31658"/>
                </a:lnTo>
                <a:lnTo>
                  <a:pt x="10148" y="31703"/>
                </a:lnTo>
                <a:lnTo>
                  <a:pt x="10159" y="31737"/>
                </a:lnTo>
                <a:lnTo>
                  <a:pt x="10170" y="31783"/>
                </a:lnTo>
                <a:lnTo>
                  <a:pt x="10182" y="31817"/>
                </a:lnTo>
                <a:lnTo>
                  <a:pt x="10216" y="31851"/>
                </a:lnTo>
                <a:lnTo>
                  <a:pt x="10239" y="31874"/>
                </a:lnTo>
                <a:lnTo>
                  <a:pt x="10273" y="31897"/>
                </a:lnTo>
                <a:lnTo>
                  <a:pt x="10318" y="31908"/>
                </a:lnTo>
                <a:lnTo>
                  <a:pt x="10398" y="31908"/>
                </a:lnTo>
                <a:lnTo>
                  <a:pt x="10443" y="31897"/>
                </a:lnTo>
                <a:lnTo>
                  <a:pt x="10478" y="31874"/>
                </a:lnTo>
                <a:lnTo>
                  <a:pt x="10512" y="31851"/>
                </a:lnTo>
                <a:lnTo>
                  <a:pt x="10534" y="31817"/>
                </a:lnTo>
                <a:lnTo>
                  <a:pt x="10557" y="31783"/>
                </a:lnTo>
                <a:lnTo>
                  <a:pt x="10569" y="31737"/>
                </a:lnTo>
                <a:lnTo>
                  <a:pt x="10569" y="31703"/>
                </a:lnTo>
                <a:lnTo>
                  <a:pt x="10569" y="31658"/>
                </a:lnTo>
                <a:lnTo>
                  <a:pt x="10557" y="31624"/>
                </a:lnTo>
                <a:lnTo>
                  <a:pt x="12548" y="30463"/>
                </a:lnTo>
                <a:lnTo>
                  <a:pt x="12582" y="30509"/>
                </a:lnTo>
                <a:lnTo>
                  <a:pt x="12628" y="30543"/>
                </a:lnTo>
                <a:lnTo>
                  <a:pt x="12673" y="30554"/>
                </a:lnTo>
                <a:lnTo>
                  <a:pt x="12730" y="30566"/>
                </a:lnTo>
                <a:lnTo>
                  <a:pt x="12787" y="30554"/>
                </a:lnTo>
                <a:lnTo>
                  <a:pt x="12832" y="30543"/>
                </a:lnTo>
                <a:lnTo>
                  <a:pt x="12878" y="30509"/>
                </a:lnTo>
                <a:lnTo>
                  <a:pt x="12912" y="30463"/>
                </a:lnTo>
                <a:lnTo>
                  <a:pt x="14880" y="31601"/>
                </a:lnTo>
                <a:lnTo>
                  <a:pt x="14857" y="31646"/>
                </a:lnTo>
                <a:lnTo>
                  <a:pt x="14857" y="31703"/>
                </a:lnTo>
                <a:lnTo>
                  <a:pt x="14857" y="31749"/>
                </a:lnTo>
                <a:lnTo>
                  <a:pt x="14880" y="31794"/>
                </a:lnTo>
                <a:lnTo>
                  <a:pt x="14903" y="31828"/>
                </a:lnTo>
                <a:lnTo>
                  <a:pt x="14925" y="31874"/>
                </a:lnTo>
                <a:lnTo>
                  <a:pt x="14960" y="31897"/>
                </a:lnTo>
                <a:lnTo>
                  <a:pt x="15005" y="31919"/>
                </a:lnTo>
                <a:lnTo>
                  <a:pt x="15051" y="31931"/>
                </a:lnTo>
                <a:lnTo>
                  <a:pt x="15096" y="31942"/>
                </a:lnTo>
                <a:lnTo>
                  <a:pt x="15153" y="31931"/>
                </a:lnTo>
                <a:lnTo>
                  <a:pt x="15198" y="31919"/>
                </a:lnTo>
                <a:lnTo>
                  <a:pt x="15233" y="31897"/>
                </a:lnTo>
                <a:lnTo>
                  <a:pt x="15267" y="31874"/>
                </a:lnTo>
                <a:lnTo>
                  <a:pt x="15301" y="31828"/>
                </a:lnTo>
                <a:lnTo>
                  <a:pt x="15324" y="31794"/>
                </a:lnTo>
                <a:lnTo>
                  <a:pt x="15335" y="31749"/>
                </a:lnTo>
                <a:lnTo>
                  <a:pt x="15346" y="31703"/>
                </a:lnTo>
                <a:lnTo>
                  <a:pt x="15335" y="31646"/>
                </a:lnTo>
                <a:lnTo>
                  <a:pt x="15324" y="31601"/>
                </a:lnTo>
                <a:lnTo>
                  <a:pt x="17303" y="30463"/>
                </a:lnTo>
                <a:lnTo>
                  <a:pt x="17337" y="30497"/>
                </a:lnTo>
                <a:lnTo>
                  <a:pt x="17371" y="30532"/>
                </a:lnTo>
                <a:lnTo>
                  <a:pt x="17417" y="30543"/>
                </a:lnTo>
                <a:lnTo>
                  <a:pt x="17473" y="30554"/>
                </a:lnTo>
                <a:lnTo>
                  <a:pt x="17508" y="30554"/>
                </a:lnTo>
                <a:lnTo>
                  <a:pt x="17553" y="30543"/>
                </a:lnTo>
                <a:lnTo>
                  <a:pt x="17587" y="30520"/>
                </a:lnTo>
                <a:lnTo>
                  <a:pt x="17610" y="30497"/>
                </a:lnTo>
                <a:lnTo>
                  <a:pt x="17633" y="30463"/>
                </a:lnTo>
                <a:lnTo>
                  <a:pt x="17655" y="30429"/>
                </a:lnTo>
                <a:lnTo>
                  <a:pt x="17667" y="30395"/>
                </a:lnTo>
                <a:lnTo>
                  <a:pt x="17667" y="30350"/>
                </a:lnTo>
                <a:lnTo>
                  <a:pt x="17667" y="30315"/>
                </a:lnTo>
                <a:lnTo>
                  <a:pt x="17655" y="30281"/>
                </a:lnTo>
                <a:lnTo>
                  <a:pt x="17621" y="30213"/>
                </a:lnTo>
                <a:lnTo>
                  <a:pt x="17564" y="30179"/>
                </a:lnTo>
                <a:lnTo>
                  <a:pt x="17496" y="30156"/>
                </a:lnTo>
                <a:lnTo>
                  <a:pt x="17496" y="27767"/>
                </a:lnTo>
                <a:lnTo>
                  <a:pt x="17553" y="27745"/>
                </a:lnTo>
                <a:lnTo>
                  <a:pt x="17610" y="27710"/>
                </a:lnTo>
                <a:lnTo>
                  <a:pt x="17633" y="27654"/>
                </a:lnTo>
                <a:lnTo>
                  <a:pt x="17644" y="27597"/>
                </a:lnTo>
                <a:lnTo>
                  <a:pt x="17633" y="27528"/>
                </a:lnTo>
                <a:lnTo>
                  <a:pt x="19669" y="26357"/>
                </a:lnTo>
                <a:lnTo>
                  <a:pt x="19703" y="26391"/>
                </a:lnTo>
                <a:lnTo>
                  <a:pt x="19737" y="26425"/>
                </a:lnTo>
                <a:lnTo>
                  <a:pt x="19783" y="26436"/>
                </a:lnTo>
                <a:lnTo>
                  <a:pt x="19840" y="26448"/>
                </a:lnTo>
                <a:lnTo>
                  <a:pt x="19885" y="26448"/>
                </a:lnTo>
                <a:lnTo>
                  <a:pt x="19919" y="26436"/>
                </a:lnTo>
                <a:lnTo>
                  <a:pt x="19953" y="26414"/>
                </a:lnTo>
                <a:lnTo>
                  <a:pt x="19987" y="26391"/>
                </a:lnTo>
                <a:lnTo>
                  <a:pt x="20010" y="26357"/>
                </a:lnTo>
                <a:lnTo>
                  <a:pt x="20022" y="26323"/>
                </a:lnTo>
                <a:lnTo>
                  <a:pt x="20033" y="26288"/>
                </a:lnTo>
                <a:lnTo>
                  <a:pt x="20044" y="26243"/>
                </a:lnTo>
                <a:lnTo>
                  <a:pt x="20033" y="26209"/>
                </a:lnTo>
                <a:lnTo>
                  <a:pt x="20033" y="26175"/>
                </a:lnTo>
                <a:lnTo>
                  <a:pt x="19987" y="26106"/>
                </a:lnTo>
                <a:lnTo>
                  <a:pt x="19931" y="26072"/>
                </a:lnTo>
                <a:lnTo>
                  <a:pt x="19862" y="26050"/>
                </a:lnTo>
                <a:lnTo>
                  <a:pt x="19862" y="23684"/>
                </a:lnTo>
                <a:lnTo>
                  <a:pt x="19931" y="23672"/>
                </a:lnTo>
                <a:lnTo>
                  <a:pt x="19987" y="23627"/>
                </a:lnTo>
                <a:lnTo>
                  <a:pt x="20033" y="23558"/>
                </a:lnTo>
                <a:lnTo>
                  <a:pt x="20044" y="23524"/>
                </a:lnTo>
                <a:lnTo>
                  <a:pt x="20044" y="23490"/>
                </a:lnTo>
                <a:lnTo>
                  <a:pt x="20044" y="23445"/>
                </a:lnTo>
                <a:lnTo>
                  <a:pt x="20022" y="23411"/>
                </a:lnTo>
                <a:lnTo>
                  <a:pt x="20010" y="23376"/>
                </a:lnTo>
                <a:lnTo>
                  <a:pt x="19987" y="23342"/>
                </a:lnTo>
                <a:lnTo>
                  <a:pt x="19953" y="23320"/>
                </a:lnTo>
                <a:lnTo>
                  <a:pt x="19919" y="23297"/>
                </a:lnTo>
                <a:lnTo>
                  <a:pt x="19885" y="23285"/>
                </a:lnTo>
                <a:lnTo>
                  <a:pt x="19794" y="23285"/>
                </a:lnTo>
                <a:lnTo>
                  <a:pt x="19749" y="23308"/>
                </a:lnTo>
                <a:lnTo>
                  <a:pt x="19703" y="23331"/>
                </a:lnTo>
                <a:lnTo>
                  <a:pt x="19669" y="23365"/>
                </a:lnTo>
                <a:lnTo>
                  <a:pt x="17655" y="22205"/>
                </a:lnTo>
                <a:lnTo>
                  <a:pt x="17667" y="22136"/>
                </a:lnTo>
                <a:lnTo>
                  <a:pt x="17667" y="22102"/>
                </a:lnTo>
                <a:lnTo>
                  <a:pt x="17655" y="22068"/>
                </a:lnTo>
                <a:lnTo>
                  <a:pt x="17633" y="22034"/>
                </a:lnTo>
                <a:lnTo>
                  <a:pt x="17610" y="22000"/>
                </a:lnTo>
                <a:lnTo>
                  <a:pt x="17576" y="21977"/>
                </a:lnTo>
                <a:lnTo>
                  <a:pt x="17542" y="21954"/>
                </a:lnTo>
                <a:lnTo>
                  <a:pt x="17508" y="21943"/>
                </a:lnTo>
                <a:lnTo>
                  <a:pt x="17428" y="21943"/>
                </a:lnTo>
                <a:lnTo>
                  <a:pt x="17394" y="21954"/>
                </a:lnTo>
                <a:lnTo>
                  <a:pt x="17360" y="21977"/>
                </a:lnTo>
                <a:lnTo>
                  <a:pt x="17326" y="22000"/>
                </a:lnTo>
                <a:lnTo>
                  <a:pt x="17303" y="22034"/>
                </a:lnTo>
                <a:lnTo>
                  <a:pt x="17280" y="22068"/>
                </a:lnTo>
                <a:lnTo>
                  <a:pt x="17269" y="22102"/>
                </a:lnTo>
                <a:lnTo>
                  <a:pt x="17269" y="22136"/>
                </a:lnTo>
                <a:lnTo>
                  <a:pt x="17280" y="22205"/>
                </a:lnTo>
                <a:lnTo>
                  <a:pt x="15267" y="23376"/>
                </a:lnTo>
                <a:lnTo>
                  <a:pt x="15233" y="23342"/>
                </a:lnTo>
                <a:lnTo>
                  <a:pt x="15198" y="23308"/>
                </a:lnTo>
                <a:lnTo>
                  <a:pt x="15153" y="23297"/>
                </a:lnTo>
                <a:lnTo>
                  <a:pt x="15096" y="23285"/>
                </a:lnTo>
                <a:lnTo>
                  <a:pt x="15062" y="23297"/>
                </a:lnTo>
                <a:lnTo>
                  <a:pt x="15016" y="23308"/>
                </a:lnTo>
                <a:lnTo>
                  <a:pt x="14994" y="23320"/>
                </a:lnTo>
                <a:lnTo>
                  <a:pt x="14960" y="23342"/>
                </a:lnTo>
                <a:lnTo>
                  <a:pt x="14937" y="23376"/>
                </a:lnTo>
                <a:lnTo>
                  <a:pt x="14914" y="23411"/>
                </a:lnTo>
                <a:lnTo>
                  <a:pt x="14903" y="23445"/>
                </a:lnTo>
                <a:lnTo>
                  <a:pt x="14903" y="23490"/>
                </a:lnTo>
                <a:lnTo>
                  <a:pt x="14903" y="23524"/>
                </a:lnTo>
                <a:lnTo>
                  <a:pt x="14914" y="23558"/>
                </a:lnTo>
                <a:lnTo>
                  <a:pt x="14948" y="23627"/>
                </a:lnTo>
                <a:lnTo>
                  <a:pt x="15005" y="23661"/>
                </a:lnTo>
                <a:lnTo>
                  <a:pt x="15039" y="23672"/>
                </a:lnTo>
                <a:lnTo>
                  <a:pt x="15085" y="23684"/>
                </a:lnTo>
                <a:lnTo>
                  <a:pt x="15085" y="26004"/>
                </a:lnTo>
                <a:lnTo>
                  <a:pt x="15039" y="26015"/>
                </a:lnTo>
                <a:lnTo>
                  <a:pt x="14994" y="26038"/>
                </a:lnTo>
                <a:lnTo>
                  <a:pt x="14960" y="26061"/>
                </a:lnTo>
                <a:lnTo>
                  <a:pt x="14925" y="26084"/>
                </a:lnTo>
                <a:lnTo>
                  <a:pt x="14903" y="26118"/>
                </a:lnTo>
                <a:lnTo>
                  <a:pt x="14880" y="26152"/>
                </a:lnTo>
                <a:lnTo>
                  <a:pt x="14869" y="26197"/>
                </a:lnTo>
                <a:lnTo>
                  <a:pt x="14857" y="26243"/>
                </a:lnTo>
                <a:lnTo>
                  <a:pt x="14869" y="26288"/>
                </a:lnTo>
                <a:lnTo>
                  <a:pt x="14880" y="26334"/>
                </a:lnTo>
                <a:lnTo>
                  <a:pt x="12935" y="27460"/>
                </a:lnTo>
                <a:lnTo>
                  <a:pt x="12901" y="27415"/>
                </a:lnTo>
                <a:lnTo>
                  <a:pt x="12844" y="27381"/>
                </a:lnTo>
                <a:lnTo>
                  <a:pt x="12787" y="27358"/>
                </a:lnTo>
                <a:lnTo>
                  <a:pt x="12730" y="27346"/>
                </a:lnTo>
                <a:lnTo>
                  <a:pt x="12673" y="27358"/>
                </a:lnTo>
                <a:lnTo>
                  <a:pt x="12616" y="27381"/>
                </a:lnTo>
                <a:lnTo>
                  <a:pt x="12559" y="27415"/>
                </a:lnTo>
                <a:lnTo>
                  <a:pt x="12525" y="27449"/>
                </a:lnTo>
                <a:lnTo>
                  <a:pt x="10569" y="26323"/>
                </a:lnTo>
                <a:lnTo>
                  <a:pt x="10580" y="26288"/>
                </a:lnTo>
                <a:lnTo>
                  <a:pt x="10591" y="26243"/>
                </a:lnTo>
                <a:lnTo>
                  <a:pt x="10580" y="26197"/>
                </a:lnTo>
                <a:lnTo>
                  <a:pt x="10569" y="26163"/>
                </a:lnTo>
                <a:lnTo>
                  <a:pt x="10557" y="26129"/>
                </a:lnTo>
                <a:lnTo>
                  <a:pt x="10523" y="26095"/>
                </a:lnTo>
                <a:lnTo>
                  <a:pt x="10500" y="26061"/>
                </a:lnTo>
                <a:lnTo>
                  <a:pt x="10466" y="26050"/>
                </a:lnTo>
                <a:lnTo>
                  <a:pt x="10421" y="26027"/>
                </a:lnTo>
                <a:lnTo>
                  <a:pt x="10387" y="26015"/>
                </a:lnTo>
                <a:lnTo>
                  <a:pt x="10387" y="23706"/>
                </a:lnTo>
                <a:lnTo>
                  <a:pt x="10421" y="23695"/>
                </a:lnTo>
                <a:lnTo>
                  <a:pt x="10455" y="23684"/>
                </a:lnTo>
                <a:lnTo>
                  <a:pt x="10489" y="23661"/>
                </a:lnTo>
                <a:lnTo>
                  <a:pt x="10523" y="23627"/>
                </a:lnTo>
                <a:lnTo>
                  <a:pt x="10546" y="23604"/>
                </a:lnTo>
                <a:lnTo>
                  <a:pt x="10557" y="23570"/>
                </a:lnTo>
                <a:lnTo>
                  <a:pt x="10569" y="23524"/>
                </a:lnTo>
                <a:lnTo>
                  <a:pt x="10580" y="23490"/>
                </a:lnTo>
                <a:lnTo>
                  <a:pt x="10569" y="23445"/>
                </a:lnTo>
                <a:lnTo>
                  <a:pt x="10557" y="23399"/>
                </a:lnTo>
                <a:lnTo>
                  <a:pt x="10534" y="23365"/>
                </a:lnTo>
                <a:lnTo>
                  <a:pt x="10512" y="23331"/>
                </a:lnTo>
                <a:lnTo>
                  <a:pt x="10478" y="23308"/>
                </a:lnTo>
                <a:lnTo>
                  <a:pt x="10443" y="23285"/>
                </a:lnTo>
                <a:lnTo>
                  <a:pt x="10398" y="23274"/>
                </a:lnTo>
                <a:lnTo>
                  <a:pt x="10307" y="23274"/>
                </a:lnTo>
                <a:lnTo>
                  <a:pt x="10261" y="23297"/>
                </a:lnTo>
                <a:lnTo>
                  <a:pt x="10216" y="23331"/>
                </a:lnTo>
                <a:lnTo>
                  <a:pt x="10182" y="23365"/>
                </a:lnTo>
                <a:lnTo>
                  <a:pt x="8225" y="22239"/>
                </a:lnTo>
                <a:lnTo>
                  <a:pt x="8237" y="22193"/>
                </a:lnTo>
                <a:lnTo>
                  <a:pt x="8237" y="22136"/>
                </a:lnTo>
                <a:lnTo>
                  <a:pt x="8237" y="22091"/>
                </a:lnTo>
                <a:lnTo>
                  <a:pt x="8225" y="22045"/>
                </a:lnTo>
                <a:lnTo>
                  <a:pt x="8203" y="22000"/>
                </a:lnTo>
                <a:lnTo>
                  <a:pt x="8168" y="21966"/>
                </a:lnTo>
                <a:lnTo>
                  <a:pt x="8134" y="21932"/>
                </a:lnTo>
                <a:lnTo>
                  <a:pt x="8089" y="21909"/>
                </a:lnTo>
                <a:lnTo>
                  <a:pt x="8043" y="21898"/>
                </a:lnTo>
                <a:lnTo>
                  <a:pt x="7986" y="21886"/>
                </a:lnTo>
                <a:lnTo>
                  <a:pt x="7941" y="21898"/>
                </a:lnTo>
                <a:lnTo>
                  <a:pt x="7895" y="21909"/>
                </a:lnTo>
                <a:lnTo>
                  <a:pt x="7850" y="21932"/>
                </a:lnTo>
                <a:lnTo>
                  <a:pt x="7816" y="21966"/>
                </a:lnTo>
                <a:lnTo>
                  <a:pt x="7782" y="22000"/>
                </a:lnTo>
                <a:lnTo>
                  <a:pt x="7759" y="22045"/>
                </a:lnTo>
                <a:lnTo>
                  <a:pt x="7736" y="22091"/>
                </a:lnTo>
                <a:lnTo>
                  <a:pt x="7736" y="22136"/>
                </a:lnTo>
                <a:lnTo>
                  <a:pt x="7736" y="22193"/>
                </a:lnTo>
                <a:lnTo>
                  <a:pt x="7759" y="22239"/>
                </a:lnTo>
                <a:lnTo>
                  <a:pt x="5780" y="23376"/>
                </a:lnTo>
                <a:lnTo>
                  <a:pt x="5745" y="23342"/>
                </a:lnTo>
                <a:lnTo>
                  <a:pt x="5711" y="23320"/>
                </a:lnTo>
                <a:lnTo>
                  <a:pt x="5666" y="23308"/>
                </a:lnTo>
                <a:lnTo>
                  <a:pt x="5620" y="23297"/>
                </a:lnTo>
                <a:lnTo>
                  <a:pt x="5575" y="23308"/>
                </a:lnTo>
                <a:lnTo>
                  <a:pt x="5529" y="23320"/>
                </a:lnTo>
                <a:lnTo>
                  <a:pt x="5495" y="23342"/>
                </a:lnTo>
                <a:lnTo>
                  <a:pt x="5461" y="23376"/>
                </a:lnTo>
                <a:lnTo>
                  <a:pt x="3470" y="22227"/>
                </a:lnTo>
                <a:lnTo>
                  <a:pt x="3482" y="22182"/>
                </a:lnTo>
                <a:lnTo>
                  <a:pt x="3482" y="22136"/>
                </a:lnTo>
                <a:lnTo>
                  <a:pt x="3482" y="22091"/>
                </a:lnTo>
                <a:lnTo>
                  <a:pt x="3470" y="22057"/>
                </a:lnTo>
                <a:lnTo>
                  <a:pt x="3448" y="22011"/>
                </a:lnTo>
                <a:lnTo>
                  <a:pt x="3425" y="21977"/>
                </a:lnTo>
                <a:lnTo>
                  <a:pt x="3391" y="21954"/>
                </a:lnTo>
                <a:lnTo>
                  <a:pt x="3357" y="21932"/>
                </a:lnTo>
                <a:lnTo>
                  <a:pt x="3311" y="21920"/>
                </a:lnTo>
                <a:lnTo>
                  <a:pt x="3277" y="21909"/>
                </a:lnTo>
                <a:lnTo>
                  <a:pt x="3277" y="19634"/>
                </a:lnTo>
                <a:lnTo>
                  <a:pt x="3322" y="19623"/>
                </a:lnTo>
                <a:lnTo>
                  <a:pt x="3368" y="19611"/>
                </a:lnTo>
                <a:lnTo>
                  <a:pt x="3402" y="19588"/>
                </a:lnTo>
                <a:lnTo>
                  <a:pt x="3436" y="19554"/>
                </a:lnTo>
                <a:lnTo>
                  <a:pt x="3459" y="19520"/>
                </a:lnTo>
                <a:lnTo>
                  <a:pt x="3482" y="19475"/>
                </a:lnTo>
                <a:lnTo>
                  <a:pt x="3493" y="19429"/>
                </a:lnTo>
                <a:lnTo>
                  <a:pt x="3504" y="19384"/>
                </a:lnTo>
                <a:lnTo>
                  <a:pt x="3493" y="19327"/>
                </a:lnTo>
                <a:lnTo>
                  <a:pt x="3482" y="19281"/>
                </a:lnTo>
                <a:lnTo>
                  <a:pt x="5404" y="18178"/>
                </a:lnTo>
                <a:lnTo>
                  <a:pt x="5438" y="18223"/>
                </a:lnTo>
                <a:lnTo>
                  <a:pt x="5495" y="18257"/>
                </a:lnTo>
                <a:lnTo>
                  <a:pt x="5552" y="18280"/>
                </a:lnTo>
                <a:lnTo>
                  <a:pt x="5620" y="18292"/>
                </a:lnTo>
                <a:lnTo>
                  <a:pt x="5689" y="18280"/>
                </a:lnTo>
                <a:lnTo>
                  <a:pt x="5745" y="18257"/>
                </a:lnTo>
                <a:lnTo>
                  <a:pt x="5802" y="18223"/>
                </a:lnTo>
                <a:lnTo>
                  <a:pt x="5836" y="18166"/>
                </a:lnTo>
                <a:lnTo>
                  <a:pt x="7748" y="19270"/>
                </a:lnTo>
                <a:lnTo>
                  <a:pt x="7736" y="19327"/>
                </a:lnTo>
                <a:lnTo>
                  <a:pt x="7725" y="19384"/>
                </a:lnTo>
                <a:lnTo>
                  <a:pt x="7736" y="19441"/>
                </a:lnTo>
                <a:lnTo>
                  <a:pt x="7748" y="19486"/>
                </a:lnTo>
                <a:lnTo>
                  <a:pt x="7770" y="19532"/>
                </a:lnTo>
                <a:lnTo>
                  <a:pt x="7804" y="19566"/>
                </a:lnTo>
                <a:lnTo>
                  <a:pt x="7839" y="19600"/>
                </a:lnTo>
                <a:lnTo>
                  <a:pt x="7884" y="19623"/>
                </a:lnTo>
                <a:lnTo>
                  <a:pt x="7941" y="19645"/>
                </a:lnTo>
                <a:lnTo>
                  <a:pt x="8043" y="19645"/>
                </a:lnTo>
                <a:lnTo>
                  <a:pt x="8089" y="19623"/>
                </a:lnTo>
                <a:lnTo>
                  <a:pt x="8134" y="19600"/>
                </a:lnTo>
                <a:lnTo>
                  <a:pt x="8180" y="19566"/>
                </a:lnTo>
                <a:lnTo>
                  <a:pt x="8203" y="19532"/>
                </a:lnTo>
                <a:lnTo>
                  <a:pt x="8225" y="19486"/>
                </a:lnTo>
                <a:lnTo>
                  <a:pt x="8248" y="19441"/>
                </a:lnTo>
                <a:lnTo>
                  <a:pt x="8248" y="19384"/>
                </a:lnTo>
                <a:lnTo>
                  <a:pt x="8248" y="19327"/>
                </a:lnTo>
                <a:lnTo>
                  <a:pt x="8225" y="19281"/>
                </a:lnTo>
                <a:lnTo>
                  <a:pt x="10148" y="18166"/>
                </a:lnTo>
                <a:lnTo>
                  <a:pt x="10193" y="18212"/>
                </a:lnTo>
                <a:lnTo>
                  <a:pt x="10239" y="18246"/>
                </a:lnTo>
                <a:lnTo>
                  <a:pt x="10296" y="18269"/>
                </a:lnTo>
                <a:lnTo>
                  <a:pt x="10364" y="18280"/>
                </a:lnTo>
                <a:lnTo>
                  <a:pt x="10409" y="18280"/>
                </a:lnTo>
                <a:lnTo>
                  <a:pt x="10455" y="18257"/>
                </a:lnTo>
                <a:lnTo>
                  <a:pt x="10500" y="18235"/>
                </a:lnTo>
                <a:lnTo>
                  <a:pt x="10534" y="18212"/>
                </a:lnTo>
                <a:lnTo>
                  <a:pt x="10569" y="18178"/>
                </a:lnTo>
                <a:lnTo>
                  <a:pt x="10591" y="18132"/>
                </a:lnTo>
                <a:lnTo>
                  <a:pt x="10603" y="18087"/>
                </a:lnTo>
                <a:lnTo>
                  <a:pt x="10603" y="18030"/>
                </a:lnTo>
                <a:lnTo>
                  <a:pt x="10603" y="17984"/>
                </a:lnTo>
                <a:lnTo>
                  <a:pt x="10591" y="17939"/>
                </a:lnTo>
                <a:lnTo>
                  <a:pt x="10569" y="17905"/>
                </a:lnTo>
                <a:lnTo>
                  <a:pt x="10546" y="17871"/>
                </a:lnTo>
                <a:lnTo>
                  <a:pt x="10512" y="17837"/>
                </a:lnTo>
                <a:lnTo>
                  <a:pt x="10466" y="17814"/>
                </a:lnTo>
                <a:lnTo>
                  <a:pt x="10432" y="17802"/>
                </a:lnTo>
                <a:lnTo>
                  <a:pt x="10387" y="17791"/>
                </a:lnTo>
                <a:lnTo>
                  <a:pt x="10387" y="15539"/>
                </a:lnTo>
                <a:lnTo>
                  <a:pt x="10432" y="15539"/>
                </a:lnTo>
                <a:lnTo>
                  <a:pt x="10478" y="15516"/>
                </a:lnTo>
                <a:lnTo>
                  <a:pt x="10523" y="15493"/>
                </a:lnTo>
                <a:lnTo>
                  <a:pt x="10557" y="15459"/>
                </a:lnTo>
                <a:lnTo>
                  <a:pt x="10580" y="15414"/>
                </a:lnTo>
                <a:lnTo>
                  <a:pt x="10603" y="15380"/>
                </a:lnTo>
                <a:lnTo>
                  <a:pt x="10625" y="15334"/>
                </a:lnTo>
                <a:lnTo>
                  <a:pt x="10625" y="15277"/>
                </a:lnTo>
                <a:lnTo>
                  <a:pt x="10625" y="15220"/>
                </a:lnTo>
                <a:lnTo>
                  <a:pt x="10603" y="15175"/>
                </a:lnTo>
                <a:lnTo>
                  <a:pt x="10580" y="15129"/>
                </a:lnTo>
                <a:lnTo>
                  <a:pt x="10546" y="15095"/>
                </a:lnTo>
                <a:lnTo>
                  <a:pt x="10512" y="15061"/>
                </a:lnTo>
                <a:lnTo>
                  <a:pt x="10466" y="15027"/>
                </a:lnTo>
                <a:lnTo>
                  <a:pt x="10409" y="15016"/>
                </a:lnTo>
                <a:lnTo>
                  <a:pt x="10296" y="15016"/>
                </a:lnTo>
                <a:lnTo>
                  <a:pt x="10239" y="15038"/>
                </a:lnTo>
                <a:lnTo>
                  <a:pt x="10182" y="15084"/>
                </a:lnTo>
                <a:lnTo>
                  <a:pt x="10136" y="15129"/>
                </a:lnTo>
                <a:lnTo>
                  <a:pt x="8237" y="14026"/>
                </a:lnTo>
                <a:lnTo>
                  <a:pt x="8248" y="13980"/>
                </a:lnTo>
                <a:lnTo>
                  <a:pt x="8259" y="13935"/>
                </a:lnTo>
                <a:lnTo>
                  <a:pt x="8248" y="13878"/>
                </a:lnTo>
                <a:lnTo>
                  <a:pt x="8237" y="13832"/>
                </a:lnTo>
                <a:lnTo>
                  <a:pt x="8214" y="13787"/>
                </a:lnTo>
                <a:lnTo>
                  <a:pt x="8180" y="13741"/>
                </a:lnTo>
                <a:lnTo>
                  <a:pt x="8134" y="13707"/>
                </a:lnTo>
                <a:lnTo>
                  <a:pt x="8089" y="13685"/>
                </a:lnTo>
                <a:lnTo>
                  <a:pt x="8043" y="13673"/>
                </a:lnTo>
                <a:lnTo>
                  <a:pt x="7986" y="13662"/>
                </a:lnTo>
                <a:lnTo>
                  <a:pt x="7941" y="13673"/>
                </a:lnTo>
                <a:lnTo>
                  <a:pt x="7884" y="13685"/>
                </a:lnTo>
                <a:lnTo>
                  <a:pt x="7839" y="13707"/>
                </a:lnTo>
                <a:lnTo>
                  <a:pt x="7804" y="13741"/>
                </a:lnTo>
                <a:lnTo>
                  <a:pt x="7770" y="13787"/>
                </a:lnTo>
                <a:lnTo>
                  <a:pt x="7748" y="13832"/>
                </a:lnTo>
                <a:lnTo>
                  <a:pt x="7725" y="13878"/>
                </a:lnTo>
                <a:lnTo>
                  <a:pt x="7725" y="13935"/>
                </a:lnTo>
                <a:lnTo>
                  <a:pt x="7725" y="13980"/>
                </a:lnTo>
                <a:lnTo>
                  <a:pt x="7748" y="14026"/>
                </a:lnTo>
                <a:lnTo>
                  <a:pt x="5836" y="15129"/>
                </a:lnTo>
                <a:lnTo>
                  <a:pt x="5791" y="15084"/>
                </a:lnTo>
                <a:lnTo>
                  <a:pt x="5745" y="15050"/>
                </a:lnTo>
                <a:lnTo>
                  <a:pt x="5689" y="15027"/>
                </a:lnTo>
                <a:lnTo>
                  <a:pt x="5620" y="15016"/>
                </a:lnTo>
                <a:lnTo>
                  <a:pt x="5552" y="15027"/>
                </a:lnTo>
                <a:lnTo>
                  <a:pt x="5495" y="15050"/>
                </a:lnTo>
                <a:lnTo>
                  <a:pt x="5438" y="15084"/>
                </a:lnTo>
                <a:lnTo>
                  <a:pt x="5404" y="15129"/>
                </a:lnTo>
                <a:lnTo>
                  <a:pt x="3413" y="13980"/>
                </a:lnTo>
                <a:lnTo>
                  <a:pt x="3425" y="13935"/>
                </a:lnTo>
                <a:lnTo>
                  <a:pt x="3413" y="13867"/>
                </a:lnTo>
                <a:lnTo>
                  <a:pt x="3379" y="13821"/>
                </a:lnTo>
                <a:lnTo>
                  <a:pt x="3334" y="13787"/>
                </a:lnTo>
                <a:lnTo>
                  <a:pt x="3277" y="13764"/>
                </a:lnTo>
                <a:lnTo>
                  <a:pt x="3277" y="11444"/>
                </a:lnTo>
                <a:lnTo>
                  <a:pt x="3322" y="11432"/>
                </a:lnTo>
                <a:lnTo>
                  <a:pt x="3368" y="11410"/>
                </a:lnTo>
                <a:lnTo>
                  <a:pt x="3413" y="11387"/>
                </a:lnTo>
                <a:lnTo>
                  <a:pt x="3448" y="11353"/>
                </a:lnTo>
                <a:lnTo>
                  <a:pt x="3482" y="11319"/>
                </a:lnTo>
                <a:lnTo>
                  <a:pt x="3504" y="11273"/>
                </a:lnTo>
                <a:lnTo>
                  <a:pt x="3516" y="11227"/>
                </a:lnTo>
                <a:lnTo>
                  <a:pt x="3516" y="11171"/>
                </a:lnTo>
                <a:lnTo>
                  <a:pt x="3516" y="11114"/>
                </a:lnTo>
                <a:lnTo>
                  <a:pt x="3493" y="11057"/>
                </a:lnTo>
                <a:lnTo>
                  <a:pt x="5450" y="9931"/>
                </a:lnTo>
                <a:lnTo>
                  <a:pt x="5472" y="9976"/>
                </a:lnTo>
                <a:lnTo>
                  <a:pt x="5518" y="9999"/>
                </a:lnTo>
                <a:lnTo>
                  <a:pt x="5563" y="10022"/>
                </a:lnTo>
                <a:lnTo>
                  <a:pt x="5620" y="10033"/>
                </a:lnTo>
                <a:lnTo>
                  <a:pt x="5666" y="10022"/>
                </a:lnTo>
                <a:lnTo>
                  <a:pt x="5700" y="10010"/>
                </a:lnTo>
                <a:lnTo>
                  <a:pt x="5734" y="9999"/>
                </a:lnTo>
                <a:lnTo>
                  <a:pt x="5768" y="9965"/>
                </a:lnTo>
                <a:lnTo>
                  <a:pt x="5791" y="9942"/>
                </a:lnTo>
                <a:lnTo>
                  <a:pt x="5814" y="9908"/>
                </a:lnTo>
                <a:lnTo>
                  <a:pt x="5825" y="9862"/>
                </a:lnTo>
                <a:lnTo>
                  <a:pt x="5825" y="9828"/>
                </a:lnTo>
                <a:lnTo>
                  <a:pt x="5825" y="9783"/>
                </a:lnTo>
                <a:lnTo>
                  <a:pt x="5814" y="9749"/>
                </a:lnTo>
                <a:lnTo>
                  <a:pt x="5768" y="9692"/>
                </a:lnTo>
                <a:lnTo>
                  <a:pt x="5711" y="9646"/>
                </a:lnTo>
                <a:lnTo>
                  <a:pt x="5677" y="9635"/>
                </a:lnTo>
                <a:lnTo>
                  <a:pt x="5643" y="9624"/>
                </a:lnTo>
                <a:lnTo>
                  <a:pt x="5643" y="7269"/>
                </a:lnTo>
                <a:lnTo>
                  <a:pt x="5677" y="7257"/>
                </a:lnTo>
                <a:lnTo>
                  <a:pt x="5711" y="7246"/>
                </a:lnTo>
                <a:lnTo>
                  <a:pt x="5768" y="7201"/>
                </a:lnTo>
                <a:lnTo>
                  <a:pt x="5814" y="7144"/>
                </a:lnTo>
                <a:lnTo>
                  <a:pt x="5825" y="7110"/>
                </a:lnTo>
                <a:lnTo>
                  <a:pt x="5825" y="7064"/>
                </a:lnTo>
                <a:lnTo>
                  <a:pt x="5825" y="7030"/>
                </a:lnTo>
                <a:lnTo>
                  <a:pt x="5802" y="6984"/>
                </a:lnTo>
                <a:lnTo>
                  <a:pt x="5791" y="6950"/>
                </a:lnTo>
                <a:lnTo>
                  <a:pt x="5768" y="6928"/>
                </a:lnTo>
                <a:lnTo>
                  <a:pt x="5734" y="6893"/>
                </a:lnTo>
                <a:lnTo>
                  <a:pt x="5700" y="6882"/>
                </a:lnTo>
                <a:lnTo>
                  <a:pt x="5666" y="6871"/>
                </a:lnTo>
                <a:lnTo>
                  <a:pt x="5620" y="6859"/>
                </a:lnTo>
                <a:lnTo>
                  <a:pt x="5575" y="6871"/>
                </a:lnTo>
                <a:lnTo>
                  <a:pt x="5529" y="6882"/>
                </a:lnTo>
                <a:lnTo>
                  <a:pt x="5484" y="6916"/>
                </a:lnTo>
                <a:lnTo>
                  <a:pt x="5450" y="6950"/>
                </a:lnTo>
                <a:lnTo>
                  <a:pt x="3459" y="5790"/>
                </a:lnTo>
                <a:lnTo>
                  <a:pt x="3470" y="5756"/>
                </a:lnTo>
                <a:lnTo>
                  <a:pt x="3470" y="5722"/>
                </a:lnTo>
                <a:lnTo>
                  <a:pt x="3470" y="5676"/>
                </a:lnTo>
                <a:lnTo>
                  <a:pt x="3459" y="5642"/>
                </a:lnTo>
                <a:lnTo>
                  <a:pt x="3436" y="5608"/>
                </a:lnTo>
                <a:lnTo>
                  <a:pt x="3413" y="5574"/>
                </a:lnTo>
                <a:lnTo>
                  <a:pt x="3379" y="5551"/>
                </a:lnTo>
                <a:lnTo>
                  <a:pt x="3345" y="5528"/>
                </a:lnTo>
                <a:lnTo>
                  <a:pt x="3311" y="5506"/>
                </a:lnTo>
                <a:lnTo>
                  <a:pt x="3277" y="5506"/>
                </a:lnTo>
                <a:lnTo>
                  <a:pt x="3277" y="3162"/>
                </a:lnTo>
                <a:lnTo>
                  <a:pt x="3311" y="3162"/>
                </a:lnTo>
                <a:lnTo>
                  <a:pt x="3345" y="3151"/>
                </a:lnTo>
                <a:lnTo>
                  <a:pt x="3402" y="3105"/>
                </a:lnTo>
                <a:lnTo>
                  <a:pt x="3436" y="3037"/>
                </a:lnTo>
                <a:lnTo>
                  <a:pt x="3448" y="3003"/>
                </a:lnTo>
                <a:lnTo>
                  <a:pt x="3459" y="2958"/>
                </a:lnTo>
                <a:lnTo>
                  <a:pt x="3448" y="2923"/>
                </a:lnTo>
                <a:lnTo>
                  <a:pt x="3436" y="2878"/>
                </a:lnTo>
                <a:lnTo>
                  <a:pt x="5416" y="1740"/>
                </a:lnTo>
                <a:lnTo>
                  <a:pt x="5450" y="1786"/>
                </a:lnTo>
                <a:lnTo>
                  <a:pt x="5495" y="1820"/>
                </a:lnTo>
                <a:lnTo>
                  <a:pt x="5552" y="1843"/>
                </a:lnTo>
                <a:lnTo>
                  <a:pt x="5620" y="1854"/>
                </a:lnTo>
                <a:lnTo>
                  <a:pt x="5677" y="1843"/>
                </a:lnTo>
                <a:lnTo>
                  <a:pt x="5734" y="1820"/>
                </a:lnTo>
                <a:lnTo>
                  <a:pt x="5791" y="1786"/>
                </a:lnTo>
                <a:lnTo>
                  <a:pt x="5825" y="1740"/>
                </a:lnTo>
                <a:lnTo>
                  <a:pt x="7759" y="2855"/>
                </a:lnTo>
                <a:lnTo>
                  <a:pt x="7748" y="2912"/>
                </a:lnTo>
                <a:lnTo>
                  <a:pt x="7736" y="2958"/>
                </a:lnTo>
                <a:lnTo>
                  <a:pt x="7748" y="3014"/>
                </a:lnTo>
                <a:lnTo>
                  <a:pt x="7759" y="3060"/>
                </a:lnTo>
                <a:lnTo>
                  <a:pt x="7782" y="3094"/>
                </a:lnTo>
                <a:lnTo>
                  <a:pt x="7804" y="3128"/>
                </a:lnTo>
                <a:lnTo>
                  <a:pt x="7839" y="3162"/>
                </a:lnTo>
                <a:lnTo>
                  <a:pt x="7884" y="3185"/>
                </a:lnTo>
                <a:lnTo>
                  <a:pt x="7918" y="3196"/>
                </a:lnTo>
                <a:lnTo>
                  <a:pt x="7964" y="3208"/>
                </a:lnTo>
                <a:lnTo>
                  <a:pt x="7964" y="5494"/>
                </a:lnTo>
                <a:lnTo>
                  <a:pt x="7930" y="5506"/>
                </a:lnTo>
                <a:lnTo>
                  <a:pt x="7884" y="5517"/>
                </a:lnTo>
                <a:lnTo>
                  <a:pt x="7850" y="5540"/>
                </a:lnTo>
                <a:lnTo>
                  <a:pt x="7827" y="5574"/>
                </a:lnTo>
                <a:lnTo>
                  <a:pt x="7793" y="5597"/>
                </a:lnTo>
                <a:lnTo>
                  <a:pt x="7782" y="5642"/>
                </a:lnTo>
                <a:lnTo>
                  <a:pt x="7770" y="5676"/>
                </a:lnTo>
                <a:lnTo>
                  <a:pt x="7759" y="5722"/>
                </a:lnTo>
                <a:lnTo>
                  <a:pt x="7770" y="5767"/>
                </a:lnTo>
                <a:lnTo>
                  <a:pt x="7782" y="5813"/>
                </a:lnTo>
                <a:lnTo>
                  <a:pt x="7804" y="5847"/>
                </a:lnTo>
                <a:lnTo>
                  <a:pt x="7827" y="5881"/>
                </a:lnTo>
                <a:lnTo>
                  <a:pt x="7861" y="5904"/>
                </a:lnTo>
                <a:lnTo>
                  <a:pt x="7895" y="5927"/>
                </a:lnTo>
                <a:lnTo>
                  <a:pt x="7941" y="5938"/>
                </a:lnTo>
                <a:lnTo>
                  <a:pt x="7986" y="5949"/>
                </a:lnTo>
                <a:lnTo>
                  <a:pt x="8043" y="5938"/>
                </a:lnTo>
                <a:lnTo>
                  <a:pt x="8100" y="5915"/>
                </a:lnTo>
                <a:lnTo>
                  <a:pt x="8146" y="5881"/>
                </a:lnTo>
                <a:lnTo>
                  <a:pt x="8180" y="5836"/>
                </a:lnTo>
                <a:lnTo>
                  <a:pt x="10136" y="6962"/>
                </a:lnTo>
                <a:lnTo>
                  <a:pt x="10125" y="7019"/>
                </a:lnTo>
                <a:lnTo>
                  <a:pt x="10114" y="7064"/>
                </a:lnTo>
                <a:lnTo>
                  <a:pt x="10114" y="7110"/>
                </a:lnTo>
                <a:lnTo>
                  <a:pt x="10136" y="7155"/>
                </a:lnTo>
                <a:lnTo>
                  <a:pt x="10148" y="7201"/>
                </a:lnTo>
                <a:lnTo>
                  <a:pt x="10182" y="7235"/>
                </a:lnTo>
                <a:lnTo>
                  <a:pt x="10216" y="7257"/>
                </a:lnTo>
                <a:lnTo>
                  <a:pt x="10250" y="7292"/>
                </a:lnTo>
                <a:lnTo>
                  <a:pt x="10296" y="7303"/>
                </a:lnTo>
                <a:lnTo>
                  <a:pt x="10341" y="7314"/>
                </a:lnTo>
                <a:lnTo>
                  <a:pt x="10341" y="9567"/>
                </a:lnTo>
                <a:lnTo>
                  <a:pt x="10296" y="9578"/>
                </a:lnTo>
                <a:lnTo>
                  <a:pt x="10250" y="9601"/>
                </a:lnTo>
                <a:lnTo>
                  <a:pt x="10205" y="9624"/>
                </a:lnTo>
                <a:lnTo>
                  <a:pt x="10170" y="9646"/>
                </a:lnTo>
                <a:lnTo>
                  <a:pt x="10148" y="9692"/>
                </a:lnTo>
                <a:lnTo>
                  <a:pt x="10125" y="9726"/>
                </a:lnTo>
                <a:lnTo>
                  <a:pt x="10114" y="9771"/>
                </a:lnTo>
                <a:lnTo>
                  <a:pt x="10102" y="9828"/>
                </a:lnTo>
                <a:lnTo>
                  <a:pt x="10114" y="9874"/>
                </a:lnTo>
                <a:lnTo>
                  <a:pt x="10125" y="9919"/>
                </a:lnTo>
                <a:lnTo>
                  <a:pt x="10148" y="9965"/>
                </a:lnTo>
                <a:lnTo>
                  <a:pt x="10182" y="10010"/>
                </a:lnTo>
                <a:lnTo>
                  <a:pt x="10216" y="10033"/>
                </a:lnTo>
                <a:lnTo>
                  <a:pt x="10261" y="10056"/>
                </a:lnTo>
                <a:lnTo>
                  <a:pt x="10307" y="10079"/>
                </a:lnTo>
                <a:lnTo>
                  <a:pt x="10364" y="10079"/>
                </a:lnTo>
                <a:lnTo>
                  <a:pt x="10421" y="10067"/>
                </a:lnTo>
                <a:lnTo>
                  <a:pt x="10489" y="10044"/>
                </a:lnTo>
                <a:lnTo>
                  <a:pt x="10534" y="10010"/>
                </a:lnTo>
                <a:lnTo>
                  <a:pt x="10580" y="9953"/>
                </a:lnTo>
                <a:lnTo>
                  <a:pt x="12548" y="11102"/>
                </a:lnTo>
                <a:lnTo>
                  <a:pt x="12537" y="11136"/>
                </a:lnTo>
                <a:lnTo>
                  <a:pt x="12537" y="11171"/>
                </a:lnTo>
                <a:lnTo>
                  <a:pt x="12537" y="11216"/>
                </a:lnTo>
                <a:lnTo>
                  <a:pt x="12548" y="11250"/>
                </a:lnTo>
                <a:lnTo>
                  <a:pt x="12571" y="11284"/>
                </a:lnTo>
                <a:lnTo>
                  <a:pt x="12593" y="11307"/>
                </a:lnTo>
                <a:lnTo>
                  <a:pt x="12616" y="11330"/>
                </a:lnTo>
                <a:lnTo>
                  <a:pt x="12650" y="11353"/>
                </a:lnTo>
                <a:lnTo>
                  <a:pt x="12696" y="11364"/>
                </a:lnTo>
                <a:lnTo>
                  <a:pt x="12764" y="11364"/>
                </a:lnTo>
                <a:lnTo>
                  <a:pt x="12810" y="11353"/>
                </a:lnTo>
                <a:lnTo>
                  <a:pt x="12832" y="11330"/>
                </a:lnTo>
                <a:lnTo>
                  <a:pt x="12866" y="11307"/>
                </a:lnTo>
                <a:lnTo>
                  <a:pt x="12889" y="11284"/>
                </a:lnTo>
                <a:lnTo>
                  <a:pt x="12912" y="11250"/>
                </a:lnTo>
                <a:lnTo>
                  <a:pt x="12923" y="11216"/>
                </a:lnTo>
                <a:lnTo>
                  <a:pt x="12923" y="11171"/>
                </a:lnTo>
                <a:lnTo>
                  <a:pt x="12923" y="11136"/>
                </a:lnTo>
                <a:lnTo>
                  <a:pt x="12912" y="11102"/>
                </a:lnTo>
                <a:lnTo>
                  <a:pt x="14891" y="9953"/>
                </a:lnTo>
                <a:lnTo>
                  <a:pt x="14925" y="9999"/>
                </a:lnTo>
                <a:lnTo>
                  <a:pt x="14982" y="10044"/>
                </a:lnTo>
                <a:lnTo>
                  <a:pt x="15039" y="10067"/>
                </a:lnTo>
                <a:lnTo>
                  <a:pt x="15153" y="10067"/>
                </a:lnTo>
                <a:lnTo>
                  <a:pt x="15198" y="10056"/>
                </a:lnTo>
                <a:lnTo>
                  <a:pt x="15233" y="10033"/>
                </a:lnTo>
                <a:lnTo>
                  <a:pt x="15278" y="9999"/>
                </a:lnTo>
                <a:lnTo>
                  <a:pt x="15301" y="9965"/>
                </a:lnTo>
                <a:lnTo>
                  <a:pt x="15324" y="9919"/>
                </a:lnTo>
                <a:lnTo>
                  <a:pt x="15335" y="9874"/>
                </a:lnTo>
                <a:lnTo>
                  <a:pt x="15346" y="9828"/>
                </a:lnTo>
                <a:lnTo>
                  <a:pt x="15346" y="9783"/>
                </a:lnTo>
                <a:lnTo>
                  <a:pt x="15324" y="9737"/>
                </a:lnTo>
                <a:lnTo>
                  <a:pt x="15312" y="9692"/>
                </a:lnTo>
                <a:lnTo>
                  <a:pt x="15278" y="9658"/>
                </a:lnTo>
                <a:lnTo>
                  <a:pt x="15244" y="9635"/>
                </a:lnTo>
                <a:lnTo>
                  <a:pt x="15210" y="9601"/>
                </a:lnTo>
                <a:lnTo>
                  <a:pt x="15176" y="9589"/>
                </a:lnTo>
                <a:lnTo>
                  <a:pt x="15130" y="9578"/>
                </a:lnTo>
                <a:lnTo>
                  <a:pt x="15130" y="7246"/>
                </a:lnTo>
                <a:lnTo>
                  <a:pt x="15187" y="7223"/>
                </a:lnTo>
                <a:lnTo>
                  <a:pt x="15233" y="7178"/>
                </a:lnTo>
                <a:lnTo>
                  <a:pt x="15267" y="7132"/>
                </a:lnTo>
                <a:lnTo>
                  <a:pt x="15278" y="7064"/>
                </a:lnTo>
                <a:lnTo>
                  <a:pt x="15267" y="7007"/>
                </a:lnTo>
                <a:lnTo>
                  <a:pt x="17257" y="5847"/>
                </a:lnTo>
                <a:lnTo>
                  <a:pt x="17303" y="5892"/>
                </a:lnTo>
                <a:lnTo>
                  <a:pt x="17348" y="5938"/>
                </a:lnTo>
                <a:lnTo>
                  <a:pt x="17405" y="5961"/>
                </a:lnTo>
                <a:lnTo>
                  <a:pt x="17530" y="5961"/>
                </a:lnTo>
                <a:lnTo>
                  <a:pt x="17587" y="5938"/>
                </a:lnTo>
                <a:lnTo>
                  <a:pt x="17644" y="5892"/>
                </a:lnTo>
                <a:lnTo>
                  <a:pt x="17678" y="5847"/>
                </a:lnTo>
                <a:lnTo>
                  <a:pt x="19612" y="6962"/>
                </a:lnTo>
                <a:lnTo>
                  <a:pt x="19589" y="7007"/>
                </a:lnTo>
                <a:lnTo>
                  <a:pt x="19589" y="7064"/>
                </a:lnTo>
                <a:lnTo>
                  <a:pt x="19589" y="7121"/>
                </a:lnTo>
                <a:lnTo>
                  <a:pt x="19612" y="7166"/>
                </a:lnTo>
                <a:lnTo>
                  <a:pt x="19635" y="7212"/>
                </a:lnTo>
                <a:lnTo>
                  <a:pt x="19658" y="7246"/>
                </a:lnTo>
                <a:lnTo>
                  <a:pt x="19703" y="7280"/>
                </a:lnTo>
                <a:lnTo>
                  <a:pt x="19737" y="7303"/>
                </a:lnTo>
                <a:lnTo>
                  <a:pt x="19794" y="7314"/>
                </a:lnTo>
                <a:lnTo>
                  <a:pt x="19885" y="7314"/>
                </a:lnTo>
                <a:lnTo>
                  <a:pt x="19942" y="7303"/>
                </a:lnTo>
                <a:lnTo>
                  <a:pt x="19976" y="7280"/>
                </a:lnTo>
                <a:lnTo>
                  <a:pt x="20022" y="7246"/>
                </a:lnTo>
                <a:lnTo>
                  <a:pt x="20044" y="7212"/>
                </a:lnTo>
                <a:lnTo>
                  <a:pt x="20067" y="7166"/>
                </a:lnTo>
                <a:lnTo>
                  <a:pt x="20090" y="7121"/>
                </a:lnTo>
                <a:lnTo>
                  <a:pt x="20090" y="7064"/>
                </a:lnTo>
                <a:lnTo>
                  <a:pt x="20090" y="7019"/>
                </a:lnTo>
                <a:lnTo>
                  <a:pt x="20067" y="6962"/>
                </a:lnTo>
                <a:lnTo>
                  <a:pt x="22001" y="5847"/>
                </a:lnTo>
                <a:lnTo>
                  <a:pt x="22046" y="5892"/>
                </a:lnTo>
                <a:lnTo>
                  <a:pt x="22092" y="5927"/>
                </a:lnTo>
                <a:lnTo>
                  <a:pt x="22149" y="5949"/>
                </a:lnTo>
                <a:lnTo>
                  <a:pt x="22206" y="5961"/>
                </a:lnTo>
                <a:lnTo>
                  <a:pt x="22274" y="5949"/>
                </a:lnTo>
                <a:lnTo>
                  <a:pt x="22331" y="5927"/>
                </a:lnTo>
                <a:lnTo>
                  <a:pt x="22376" y="5892"/>
                </a:lnTo>
                <a:lnTo>
                  <a:pt x="22410" y="5847"/>
                </a:lnTo>
                <a:lnTo>
                  <a:pt x="24378" y="6984"/>
                </a:lnTo>
                <a:lnTo>
                  <a:pt x="24367" y="7019"/>
                </a:lnTo>
                <a:lnTo>
                  <a:pt x="24367" y="7064"/>
                </a:lnTo>
                <a:lnTo>
                  <a:pt x="24367" y="7110"/>
                </a:lnTo>
                <a:lnTo>
                  <a:pt x="24378" y="7155"/>
                </a:lnTo>
                <a:lnTo>
                  <a:pt x="24401" y="7189"/>
                </a:lnTo>
                <a:lnTo>
                  <a:pt x="24424" y="7223"/>
                </a:lnTo>
                <a:lnTo>
                  <a:pt x="24458" y="7246"/>
                </a:lnTo>
                <a:lnTo>
                  <a:pt x="24492" y="7269"/>
                </a:lnTo>
                <a:lnTo>
                  <a:pt x="24538" y="7280"/>
                </a:lnTo>
                <a:lnTo>
                  <a:pt x="24617" y="7280"/>
                </a:lnTo>
                <a:lnTo>
                  <a:pt x="24663" y="7269"/>
                </a:lnTo>
                <a:lnTo>
                  <a:pt x="24697" y="7246"/>
                </a:lnTo>
                <a:lnTo>
                  <a:pt x="24731" y="7223"/>
                </a:lnTo>
                <a:lnTo>
                  <a:pt x="24754" y="7189"/>
                </a:lnTo>
                <a:lnTo>
                  <a:pt x="24776" y="7155"/>
                </a:lnTo>
                <a:lnTo>
                  <a:pt x="24788" y="7110"/>
                </a:lnTo>
                <a:lnTo>
                  <a:pt x="24799" y="7064"/>
                </a:lnTo>
                <a:lnTo>
                  <a:pt x="24788" y="7030"/>
                </a:lnTo>
                <a:lnTo>
                  <a:pt x="24776" y="6984"/>
                </a:lnTo>
                <a:lnTo>
                  <a:pt x="26744" y="5847"/>
                </a:lnTo>
                <a:lnTo>
                  <a:pt x="26790" y="5892"/>
                </a:lnTo>
                <a:lnTo>
                  <a:pt x="26835" y="5927"/>
                </a:lnTo>
                <a:lnTo>
                  <a:pt x="26892" y="5949"/>
                </a:lnTo>
                <a:lnTo>
                  <a:pt x="26949" y="5961"/>
                </a:lnTo>
                <a:lnTo>
                  <a:pt x="26995" y="5949"/>
                </a:lnTo>
                <a:lnTo>
                  <a:pt x="27040" y="5938"/>
                </a:lnTo>
                <a:lnTo>
                  <a:pt x="27086" y="5915"/>
                </a:lnTo>
                <a:lnTo>
                  <a:pt x="27120" y="5892"/>
                </a:lnTo>
                <a:lnTo>
                  <a:pt x="27143" y="5858"/>
                </a:lnTo>
                <a:lnTo>
                  <a:pt x="27165" y="5813"/>
                </a:lnTo>
                <a:lnTo>
                  <a:pt x="27177" y="5767"/>
                </a:lnTo>
                <a:lnTo>
                  <a:pt x="27188" y="5722"/>
                </a:lnTo>
                <a:lnTo>
                  <a:pt x="27188" y="5676"/>
                </a:lnTo>
                <a:lnTo>
                  <a:pt x="27165" y="5631"/>
                </a:lnTo>
                <a:lnTo>
                  <a:pt x="27154" y="5597"/>
                </a:lnTo>
                <a:lnTo>
                  <a:pt x="27131" y="5563"/>
                </a:lnTo>
                <a:lnTo>
                  <a:pt x="27097" y="5540"/>
                </a:lnTo>
                <a:lnTo>
                  <a:pt x="27063" y="5517"/>
                </a:lnTo>
                <a:lnTo>
                  <a:pt x="27017" y="5494"/>
                </a:lnTo>
                <a:lnTo>
                  <a:pt x="26972" y="5483"/>
                </a:lnTo>
                <a:lnTo>
                  <a:pt x="26972" y="3196"/>
                </a:lnTo>
                <a:lnTo>
                  <a:pt x="27017" y="3185"/>
                </a:lnTo>
                <a:lnTo>
                  <a:pt x="27063" y="3174"/>
                </a:lnTo>
                <a:lnTo>
                  <a:pt x="27097" y="3151"/>
                </a:lnTo>
                <a:lnTo>
                  <a:pt x="27131" y="3117"/>
                </a:lnTo>
                <a:lnTo>
                  <a:pt x="27154" y="3083"/>
                </a:lnTo>
                <a:lnTo>
                  <a:pt x="27165" y="3049"/>
                </a:lnTo>
                <a:lnTo>
                  <a:pt x="27177" y="3003"/>
                </a:lnTo>
                <a:lnTo>
                  <a:pt x="27188" y="2958"/>
                </a:lnTo>
                <a:lnTo>
                  <a:pt x="27177" y="2912"/>
                </a:lnTo>
                <a:lnTo>
                  <a:pt x="27165" y="2867"/>
                </a:lnTo>
                <a:lnTo>
                  <a:pt x="27143" y="2832"/>
                </a:lnTo>
                <a:lnTo>
                  <a:pt x="27120" y="2798"/>
                </a:lnTo>
                <a:lnTo>
                  <a:pt x="27086" y="2764"/>
                </a:lnTo>
                <a:lnTo>
                  <a:pt x="27040" y="2741"/>
                </a:lnTo>
                <a:lnTo>
                  <a:pt x="26995" y="2730"/>
                </a:lnTo>
                <a:lnTo>
                  <a:pt x="26892" y="2730"/>
                </a:lnTo>
                <a:lnTo>
                  <a:pt x="26835" y="2753"/>
                </a:lnTo>
                <a:lnTo>
                  <a:pt x="26790" y="2787"/>
                </a:lnTo>
                <a:lnTo>
                  <a:pt x="26756" y="2821"/>
                </a:lnTo>
                <a:lnTo>
                  <a:pt x="24765" y="1672"/>
                </a:lnTo>
                <a:lnTo>
                  <a:pt x="24776" y="1615"/>
                </a:lnTo>
                <a:lnTo>
                  <a:pt x="24776" y="1570"/>
                </a:lnTo>
                <a:lnTo>
                  <a:pt x="24765" y="1536"/>
                </a:lnTo>
                <a:lnTo>
                  <a:pt x="24742" y="1502"/>
                </a:lnTo>
                <a:lnTo>
                  <a:pt x="24720" y="1467"/>
                </a:lnTo>
                <a:lnTo>
                  <a:pt x="24697" y="1445"/>
                </a:lnTo>
                <a:lnTo>
                  <a:pt x="24663" y="1433"/>
                </a:lnTo>
                <a:lnTo>
                  <a:pt x="24617" y="1422"/>
                </a:lnTo>
                <a:lnTo>
                  <a:pt x="24583" y="1411"/>
                </a:lnTo>
                <a:lnTo>
                  <a:pt x="24538" y="1422"/>
                </a:lnTo>
                <a:lnTo>
                  <a:pt x="24503" y="1433"/>
                </a:lnTo>
                <a:lnTo>
                  <a:pt x="24469" y="1445"/>
                </a:lnTo>
                <a:lnTo>
                  <a:pt x="24435" y="1467"/>
                </a:lnTo>
                <a:lnTo>
                  <a:pt x="24412" y="1502"/>
                </a:lnTo>
                <a:lnTo>
                  <a:pt x="24390" y="1536"/>
                </a:lnTo>
                <a:lnTo>
                  <a:pt x="24378" y="1570"/>
                </a:lnTo>
                <a:lnTo>
                  <a:pt x="24378" y="1615"/>
                </a:lnTo>
                <a:lnTo>
                  <a:pt x="24390" y="1684"/>
                </a:lnTo>
                <a:lnTo>
                  <a:pt x="22388" y="2832"/>
                </a:lnTo>
                <a:lnTo>
                  <a:pt x="22354" y="2798"/>
                </a:lnTo>
                <a:lnTo>
                  <a:pt x="22319" y="2764"/>
                </a:lnTo>
                <a:lnTo>
                  <a:pt x="22263" y="2741"/>
                </a:lnTo>
                <a:lnTo>
                  <a:pt x="22160" y="2741"/>
                </a:lnTo>
                <a:lnTo>
                  <a:pt x="22103" y="2764"/>
                </a:lnTo>
                <a:lnTo>
                  <a:pt x="22069" y="2787"/>
                </a:lnTo>
                <a:lnTo>
                  <a:pt x="22024" y="2832"/>
                </a:lnTo>
                <a:lnTo>
                  <a:pt x="20078" y="1706"/>
                </a:lnTo>
                <a:lnTo>
                  <a:pt x="20090" y="1661"/>
                </a:lnTo>
                <a:lnTo>
                  <a:pt x="20090" y="1615"/>
                </a:lnTo>
                <a:lnTo>
                  <a:pt x="20090" y="1558"/>
                </a:lnTo>
                <a:lnTo>
                  <a:pt x="20078" y="1513"/>
                </a:lnTo>
                <a:lnTo>
                  <a:pt x="20056" y="1467"/>
                </a:lnTo>
                <a:lnTo>
                  <a:pt x="20022" y="1433"/>
                </a:lnTo>
                <a:lnTo>
                  <a:pt x="19976" y="1399"/>
                </a:lnTo>
                <a:lnTo>
                  <a:pt x="19942" y="1376"/>
                </a:lnTo>
                <a:lnTo>
                  <a:pt x="19885" y="1365"/>
                </a:lnTo>
                <a:lnTo>
                  <a:pt x="19783" y="1365"/>
                </a:lnTo>
                <a:lnTo>
                  <a:pt x="19737" y="1376"/>
                </a:lnTo>
                <a:lnTo>
                  <a:pt x="19692" y="1399"/>
                </a:lnTo>
                <a:lnTo>
                  <a:pt x="19658" y="1433"/>
                </a:lnTo>
                <a:lnTo>
                  <a:pt x="19623" y="1467"/>
                </a:lnTo>
                <a:lnTo>
                  <a:pt x="19601" y="1513"/>
                </a:lnTo>
                <a:lnTo>
                  <a:pt x="19589" y="1558"/>
                </a:lnTo>
                <a:lnTo>
                  <a:pt x="19589" y="1615"/>
                </a:lnTo>
                <a:lnTo>
                  <a:pt x="19589" y="1661"/>
                </a:lnTo>
                <a:lnTo>
                  <a:pt x="19601" y="1706"/>
                </a:lnTo>
                <a:lnTo>
                  <a:pt x="17655" y="2832"/>
                </a:lnTo>
                <a:lnTo>
                  <a:pt x="17621" y="2798"/>
                </a:lnTo>
                <a:lnTo>
                  <a:pt x="17576" y="2764"/>
                </a:lnTo>
                <a:lnTo>
                  <a:pt x="17519" y="2741"/>
                </a:lnTo>
                <a:lnTo>
                  <a:pt x="17417" y="2741"/>
                </a:lnTo>
                <a:lnTo>
                  <a:pt x="17371" y="2764"/>
                </a:lnTo>
                <a:lnTo>
                  <a:pt x="17326" y="2787"/>
                </a:lnTo>
                <a:lnTo>
                  <a:pt x="17291" y="2832"/>
                </a:lnTo>
                <a:lnTo>
                  <a:pt x="15346" y="1706"/>
                </a:lnTo>
                <a:lnTo>
                  <a:pt x="15358" y="1661"/>
                </a:lnTo>
                <a:lnTo>
                  <a:pt x="15369" y="1615"/>
                </a:lnTo>
                <a:lnTo>
                  <a:pt x="15358" y="1558"/>
                </a:lnTo>
                <a:lnTo>
                  <a:pt x="15346" y="1513"/>
                </a:lnTo>
                <a:lnTo>
                  <a:pt x="15324" y="1479"/>
                </a:lnTo>
                <a:lnTo>
                  <a:pt x="15301" y="1433"/>
                </a:lnTo>
                <a:lnTo>
                  <a:pt x="15255" y="1399"/>
                </a:lnTo>
                <a:lnTo>
                  <a:pt x="15221" y="1376"/>
                </a:lnTo>
                <a:lnTo>
                  <a:pt x="15176" y="1354"/>
                </a:lnTo>
                <a:lnTo>
                  <a:pt x="15130" y="1354"/>
                </a:lnTo>
                <a:lnTo>
                  <a:pt x="15130" y="0"/>
                </a:lnTo>
                <a:lnTo>
                  <a:pt x="15085" y="0"/>
                </a:lnTo>
                <a:lnTo>
                  <a:pt x="15085" y="1354"/>
                </a:lnTo>
                <a:lnTo>
                  <a:pt x="15028" y="1354"/>
                </a:lnTo>
                <a:lnTo>
                  <a:pt x="14982" y="1376"/>
                </a:lnTo>
                <a:lnTo>
                  <a:pt x="14937" y="1399"/>
                </a:lnTo>
                <a:lnTo>
                  <a:pt x="14903" y="1433"/>
                </a:lnTo>
                <a:lnTo>
                  <a:pt x="14880" y="1467"/>
                </a:lnTo>
                <a:lnTo>
                  <a:pt x="14857" y="1513"/>
                </a:lnTo>
                <a:lnTo>
                  <a:pt x="14834" y="1558"/>
                </a:lnTo>
                <a:lnTo>
                  <a:pt x="14834" y="1615"/>
                </a:lnTo>
                <a:lnTo>
                  <a:pt x="14834" y="1661"/>
                </a:lnTo>
                <a:lnTo>
                  <a:pt x="14857" y="1718"/>
                </a:lnTo>
                <a:lnTo>
                  <a:pt x="12923" y="2821"/>
                </a:lnTo>
                <a:lnTo>
                  <a:pt x="12889" y="2776"/>
                </a:lnTo>
                <a:lnTo>
                  <a:pt x="12844" y="2753"/>
                </a:lnTo>
                <a:lnTo>
                  <a:pt x="12787" y="2730"/>
                </a:lnTo>
                <a:lnTo>
                  <a:pt x="12730" y="2719"/>
                </a:lnTo>
                <a:lnTo>
                  <a:pt x="12673" y="2730"/>
                </a:lnTo>
                <a:lnTo>
                  <a:pt x="12616" y="2753"/>
                </a:lnTo>
                <a:lnTo>
                  <a:pt x="12571" y="2776"/>
                </a:lnTo>
                <a:lnTo>
                  <a:pt x="12537" y="2821"/>
                </a:lnTo>
                <a:lnTo>
                  <a:pt x="10523" y="1661"/>
                </a:lnTo>
                <a:lnTo>
                  <a:pt x="10534" y="1615"/>
                </a:lnTo>
                <a:lnTo>
                  <a:pt x="10523" y="1547"/>
                </a:lnTo>
                <a:lnTo>
                  <a:pt x="10489" y="1502"/>
                </a:lnTo>
                <a:lnTo>
                  <a:pt x="10443" y="1456"/>
                </a:lnTo>
                <a:lnTo>
                  <a:pt x="10387" y="1445"/>
                </a:lnTo>
                <a:lnTo>
                  <a:pt x="10387" y="0"/>
                </a:lnTo>
                <a:lnTo>
                  <a:pt x="10341" y="0"/>
                </a:lnTo>
                <a:lnTo>
                  <a:pt x="10341" y="1445"/>
                </a:lnTo>
                <a:lnTo>
                  <a:pt x="10273" y="1456"/>
                </a:lnTo>
                <a:lnTo>
                  <a:pt x="10227" y="1502"/>
                </a:lnTo>
                <a:lnTo>
                  <a:pt x="10193" y="1547"/>
                </a:lnTo>
                <a:lnTo>
                  <a:pt x="10182" y="1615"/>
                </a:lnTo>
                <a:lnTo>
                  <a:pt x="10193" y="1672"/>
                </a:lnTo>
                <a:lnTo>
                  <a:pt x="8191" y="2821"/>
                </a:lnTo>
                <a:lnTo>
                  <a:pt x="8157" y="2776"/>
                </a:lnTo>
                <a:lnTo>
                  <a:pt x="8100" y="2741"/>
                </a:lnTo>
                <a:lnTo>
                  <a:pt x="8055" y="2719"/>
                </a:lnTo>
                <a:lnTo>
                  <a:pt x="7930" y="2719"/>
                </a:lnTo>
                <a:lnTo>
                  <a:pt x="7873" y="2741"/>
                </a:lnTo>
                <a:lnTo>
                  <a:pt x="7827" y="2776"/>
                </a:lnTo>
                <a:lnTo>
                  <a:pt x="7782" y="2821"/>
                </a:lnTo>
                <a:lnTo>
                  <a:pt x="5848" y="1695"/>
                </a:lnTo>
                <a:lnTo>
                  <a:pt x="5859" y="1661"/>
                </a:lnTo>
                <a:lnTo>
                  <a:pt x="5859" y="1615"/>
                </a:lnTo>
                <a:lnTo>
                  <a:pt x="5859" y="1570"/>
                </a:lnTo>
                <a:lnTo>
                  <a:pt x="5836" y="1524"/>
                </a:lnTo>
                <a:lnTo>
                  <a:pt x="5825" y="1490"/>
                </a:lnTo>
                <a:lnTo>
                  <a:pt x="5791" y="1456"/>
                </a:lnTo>
                <a:lnTo>
                  <a:pt x="5768" y="1422"/>
                </a:lnTo>
                <a:lnTo>
                  <a:pt x="5723" y="1399"/>
                </a:lnTo>
                <a:lnTo>
                  <a:pt x="5689" y="1388"/>
                </a:lnTo>
                <a:lnTo>
                  <a:pt x="5643" y="1376"/>
                </a:lnTo>
                <a:lnTo>
                  <a:pt x="5643" y="0"/>
                </a:lnTo>
                <a:lnTo>
                  <a:pt x="5598" y="0"/>
                </a:lnTo>
                <a:lnTo>
                  <a:pt x="5598" y="1376"/>
                </a:lnTo>
                <a:lnTo>
                  <a:pt x="5552" y="1388"/>
                </a:lnTo>
                <a:lnTo>
                  <a:pt x="5518" y="1399"/>
                </a:lnTo>
                <a:lnTo>
                  <a:pt x="5472" y="1422"/>
                </a:lnTo>
                <a:lnTo>
                  <a:pt x="5438" y="1456"/>
                </a:lnTo>
                <a:lnTo>
                  <a:pt x="5416" y="1490"/>
                </a:lnTo>
                <a:lnTo>
                  <a:pt x="5393" y="1524"/>
                </a:lnTo>
                <a:lnTo>
                  <a:pt x="5381" y="1570"/>
                </a:lnTo>
                <a:lnTo>
                  <a:pt x="5381" y="1615"/>
                </a:lnTo>
                <a:lnTo>
                  <a:pt x="5381" y="1661"/>
                </a:lnTo>
                <a:lnTo>
                  <a:pt x="5393" y="1695"/>
                </a:lnTo>
                <a:lnTo>
                  <a:pt x="3413" y="2844"/>
                </a:lnTo>
                <a:lnTo>
                  <a:pt x="3379" y="2810"/>
                </a:lnTo>
                <a:lnTo>
                  <a:pt x="3345" y="2776"/>
                </a:lnTo>
                <a:lnTo>
                  <a:pt x="3300" y="2764"/>
                </a:lnTo>
                <a:lnTo>
                  <a:pt x="3254" y="2753"/>
                </a:lnTo>
                <a:lnTo>
                  <a:pt x="3197" y="2764"/>
                </a:lnTo>
                <a:lnTo>
                  <a:pt x="3152" y="2776"/>
                </a:lnTo>
                <a:lnTo>
                  <a:pt x="3118" y="2810"/>
                </a:lnTo>
                <a:lnTo>
                  <a:pt x="3084" y="2844"/>
                </a:lnTo>
                <a:lnTo>
                  <a:pt x="1047" y="1672"/>
                </a:lnTo>
                <a:lnTo>
                  <a:pt x="1059" y="1615"/>
                </a:lnTo>
                <a:lnTo>
                  <a:pt x="1047" y="1547"/>
                </a:lnTo>
                <a:lnTo>
                  <a:pt x="1013" y="1490"/>
                </a:lnTo>
                <a:lnTo>
                  <a:pt x="968" y="1456"/>
                </a:lnTo>
                <a:lnTo>
                  <a:pt x="900" y="1433"/>
                </a:lnTo>
                <a:lnTo>
                  <a:pt x="900"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txBox="1">
            <a:spLocks noGrp="1"/>
          </p:cNvSpPr>
          <p:nvPr>
            <p:ph type="ctrTitle"/>
          </p:nvPr>
        </p:nvSpPr>
        <p:spPr>
          <a:xfrm>
            <a:off x="1823925" y="2066369"/>
            <a:ext cx="6634200" cy="608400"/>
          </a:xfrm>
          <a:prstGeom prst="rect">
            <a:avLst/>
          </a:prstGeom>
        </p:spPr>
        <p:txBody>
          <a:bodyPr spcFirstLastPara="1" wrap="square" lIns="0" tIns="0" rIns="0" bIns="0" anchor="b"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43" name="Google Shape;43;p3"/>
          <p:cNvSpPr txBox="1">
            <a:spLocks noGrp="1"/>
          </p:cNvSpPr>
          <p:nvPr>
            <p:ph type="subTitle" idx="1"/>
          </p:nvPr>
        </p:nvSpPr>
        <p:spPr>
          <a:xfrm>
            <a:off x="1823925" y="2655065"/>
            <a:ext cx="6634200" cy="386400"/>
          </a:xfrm>
          <a:prstGeom prst="rect">
            <a:avLst/>
          </a:prstGeom>
        </p:spPr>
        <p:txBody>
          <a:bodyPr spcFirstLastPara="1" wrap="square" lIns="0" tIns="0" rIns="0" bIns="0" anchor="t" anchorCtr="0">
            <a:noAutofit/>
          </a:bodyPr>
          <a:lstStyle>
            <a:lvl1pPr lvl="0" rtl="0">
              <a:spcBef>
                <a:spcPts val="0"/>
              </a:spcBef>
              <a:spcAft>
                <a:spcPts val="0"/>
              </a:spcAft>
              <a:buSzPts val="1800"/>
              <a:buNone/>
              <a:defRPr>
                <a:solidFill>
                  <a:schemeClr val="accent4"/>
                </a:solidFill>
              </a:defRPr>
            </a:lvl1pPr>
            <a:lvl2pPr lvl="1" rtl="0">
              <a:spcBef>
                <a:spcPts val="600"/>
              </a:spcBef>
              <a:spcAft>
                <a:spcPts val="0"/>
              </a:spcAft>
              <a:buClr>
                <a:schemeClr val="accent4"/>
              </a:buClr>
              <a:buSzPts val="3000"/>
              <a:buNone/>
              <a:defRPr sz="3000">
                <a:solidFill>
                  <a:schemeClr val="accent4"/>
                </a:solidFill>
              </a:defRPr>
            </a:lvl2pPr>
            <a:lvl3pPr lvl="2" rtl="0">
              <a:spcBef>
                <a:spcPts val="600"/>
              </a:spcBef>
              <a:spcAft>
                <a:spcPts val="0"/>
              </a:spcAft>
              <a:buClr>
                <a:schemeClr val="accent4"/>
              </a:buClr>
              <a:buSzPts val="3000"/>
              <a:buNone/>
              <a:defRPr sz="3000">
                <a:solidFill>
                  <a:schemeClr val="accent4"/>
                </a:solidFill>
              </a:defRPr>
            </a:lvl3pPr>
            <a:lvl4pPr lvl="3" rtl="0">
              <a:spcBef>
                <a:spcPts val="600"/>
              </a:spcBef>
              <a:spcAft>
                <a:spcPts val="0"/>
              </a:spcAft>
              <a:buClr>
                <a:schemeClr val="accent4"/>
              </a:buClr>
              <a:buSzPts val="3000"/>
              <a:buNone/>
              <a:defRPr sz="3000">
                <a:solidFill>
                  <a:schemeClr val="accent4"/>
                </a:solidFill>
              </a:defRPr>
            </a:lvl4pPr>
            <a:lvl5pPr lvl="4" rtl="0">
              <a:spcBef>
                <a:spcPts val="600"/>
              </a:spcBef>
              <a:spcAft>
                <a:spcPts val="0"/>
              </a:spcAft>
              <a:buClr>
                <a:schemeClr val="accent4"/>
              </a:buClr>
              <a:buSzPts val="3000"/>
              <a:buNone/>
              <a:defRPr sz="3000">
                <a:solidFill>
                  <a:schemeClr val="accent4"/>
                </a:solidFill>
              </a:defRPr>
            </a:lvl5pPr>
            <a:lvl6pPr lvl="5" rtl="0">
              <a:spcBef>
                <a:spcPts val="600"/>
              </a:spcBef>
              <a:spcAft>
                <a:spcPts val="0"/>
              </a:spcAft>
              <a:buClr>
                <a:schemeClr val="accent4"/>
              </a:buClr>
              <a:buSzPts val="3000"/>
              <a:buNone/>
              <a:defRPr sz="3000">
                <a:solidFill>
                  <a:schemeClr val="accent4"/>
                </a:solidFill>
              </a:defRPr>
            </a:lvl6pPr>
            <a:lvl7pPr lvl="6" rtl="0">
              <a:spcBef>
                <a:spcPts val="600"/>
              </a:spcBef>
              <a:spcAft>
                <a:spcPts val="0"/>
              </a:spcAft>
              <a:buClr>
                <a:schemeClr val="accent4"/>
              </a:buClr>
              <a:buSzPts val="3000"/>
              <a:buNone/>
              <a:defRPr sz="3000">
                <a:solidFill>
                  <a:schemeClr val="accent4"/>
                </a:solidFill>
              </a:defRPr>
            </a:lvl7pPr>
            <a:lvl8pPr lvl="7" rtl="0">
              <a:spcBef>
                <a:spcPts val="600"/>
              </a:spcBef>
              <a:spcAft>
                <a:spcPts val="0"/>
              </a:spcAft>
              <a:buClr>
                <a:schemeClr val="accent4"/>
              </a:buClr>
              <a:buSzPts val="3000"/>
              <a:buNone/>
              <a:defRPr sz="3000">
                <a:solidFill>
                  <a:schemeClr val="accent4"/>
                </a:solidFill>
              </a:defRPr>
            </a:lvl8pPr>
            <a:lvl9pPr lvl="8" rtl="0">
              <a:spcBef>
                <a:spcPts val="600"/>
              </a:spcBef>
              <a:spcAft>
                <a:spcPts val="600"/>
              </a:spcAft>
              <a:buClr>
                <a:schemeClr val="accent4"/>
              </a:buClr>
              <a:buSzPts val="3000"/>
              <a:buNone/>
              <a:defRPr sz="3000">
                <a:solidFill>
                  <a:schemeClr val="accent4"/>
                </a:solidFill>
              </a:defRPr>
            </a:lvl9pPr>
          </a:lstStyle>
          <a:p>
            <a:endParaRPr/>
          </a:p>
        </p:txBody>
      </p:sp>
      <p:grpSp>
        <p:nvGrpSpPr>
          <p:cNvPr id="44" name="Google Shape;44;p3"/>
          <p:cNvGrpSpPr/>
          <p:nvPr/>
        </p:nvGrpSpPr>
        <p:grpSpPr>
          <a:xfrm>
            <a:off x="-1" y="2046575"/>
            <a:ext cx="1616222" cy="1050356"/>
            <a:chOff x="241121" y="847487"/>
            <a:chExt cx="540579" cy="351313"/>
          </a:xfrm>
        </p:grpSpPr>
        <p:sp>
          <p:nvSpPr>
            <p:cNvPr id="45" name="Google Shape;45;p3"/>
            <p:cNvSpPr/>
            <p:nvPr/>
          </p:nvSpPr>
          <p:spPr>
            <a:xfrm>
              <a:off x="241121" y="847487"/>
              <a:ext cx="391200" cy="351300"/>
            </a:xfrm>
            <a:prstGeom prst="rect">
              <a:avLst/>
            </a:prstGeom>
            <a:gradFill>
              <a:gsLst>
                <a:gs pos="0">
                  <a:srgbClr val="FFFFFF">
                    <a:alpha val="0"/>
                    <a:alpha val="32400"/>
                  </a:srgbClr>
                </a:gs>
                <a:gs pos="100000">
                  <a:srgbClr val="00FFEE">
                    <a:alpha val="31764"/>
                    <a:alpha val="3240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rot="-5400000">
              <a:off x="453950" y="871050"/>
              <a:ext cx="351300" cy="304200"/>
            </a:xfrm>
            <a:prstGeom prst="hexagon">
              <a:avLst>
                <a:gd name="adj" fmla="val 25000"/>
                <a:gd name="vf" fmla="val 115470"/>
              </a:avLst>
            </a:prstGeom>
            <a:gradFill>
              <a:gsLst>
                <a:gs pos="0">
                  <a:schemeClr val="accent3"/>
                </a:gs>
                <a:gs pos="100000">
                  <a:schemeClr val="accent4"/>
                </a:gs>
              </a:gsLst>
              <a:lin ang="0" scaled="0"/>
            </a:gradFill>
            <a:ln>
              <a:noFill/>
            </a:ln>
            <a:effectLst>
              <a:outerShdw blurRad="257175" algn="bl" rotWithShape="0">
                <a:schemeClr val="lt1">
                  <a:alpha val="55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68"/>
        <p:cNvGrpSpPr/>
        <p:nvPr/>
      </p:nvGrpSpPr>
      <p:grpSpPr>
        <a:xfrm>
          <a:off x="0" y="0"/>
          <a:ext cx="0" cy="0"/>
          <a:chOff x="0" y="0"/>
          <a:chExt cx="0" cy="0"/>
        </a:xfrm>
      </p:grpSpPr>
      <p:grpSp>
        <p:nvGrpSpPr>
          <p:cNvPr id="69" name="Google Shape;69;p5"/>
          <p:cNvGrpSpPr/>
          <p:nvPr/>
        </p:nvGrpSpPr>
        <p:grpSpPr>
          <a:xfrm>
            <a:off x="0" y="0"/>
            <a:ext cx="9144036" cy="5143497"/>
            <a:chOff x="0" y="0"/>
            <a:chExt cx="9144036" cy="5143497"/>
          </a:xfrm>
        </p:grpSpPr>
        <p:sp>
          <p:nvSpPr>
            <p:cNvPr id="70" name="Google Shape;70;p5"/>
            <p:cNvSpPr/>
            <p:nvPr/>
          </p:nvSpPr>
          <p:spPr>
            <a:xfrm>
              <a:off x="8155685" y="1194135"/>
              <a:ext cx="988352" cy="615640"/>
            </a:xfrm>
            <a:custGeom>
              <a:avLst/>
              <a:gdLst/>
              <a:ahLst/>
              <a:cxnLst/>
              <a:rect l="l" t="t" r="r" b="b"/>
              <a:pathLst>
                <a:path w="9443" h="5882" extrusionOk="0">
                  <a:moveTo>
                    <a:pt x="2696" y="342"/>
                  </a:moveTo>
                  <a:lnTo>
                    <a:pt x="4687" y="1491"/>
                  </a:lnTo>
                  <a:lnTo>
                    <a:pt x="4676" y="1537"/>
                  </a:lnTo>
                  <a:lnTo>
                    <a:pt x="4664" y="1593"/>
                  </a:lnTo>
                  <a:lnTo>
                    <a:pt x="4676" y="1639"/>
                  </a:lnTo>
                  <a:lnTo>
                    <a:pt x="4687" y="1684"/>
                  </a:lnTo>
                  <a:lnTo>
                    <a:pt x="4710" y="1730"/>
                  </a:lnTo>
                  <a:lnTo>
                    <a:pt x="4733" y="1764"/>
                  </a:lnTo>
                  <a:lnTo>
                    <a:pt x="4767" y="1798"/>
                  </a:lnTo>
                  <a:lnTo>
                    <a:pt x="4801" y="1821"/>
                  </a:lnTo>
                  <a:lnTo>
                    <a:pt x="4846" y="1832"/>
                  </a:lnTo>
                  <a:lnTo>
                    <a:pt x="4892" y="1844"/>
                  </a:lnTo>
                  <a:lnTo>
                    <a:pt x="4892" y="4153"/>
                  </a:lnTo>
                  <a:lnTo>
                    <a:pt x="4858" y="4153"/>
                  </a:lnTo>
                  <a:lnTo>
                    <a:pt x="4824" y="4164"/>
                  </a:lnTo>
                  <a:lnTo>
                    <a:pt x="4767" y="4210"/>
                  </a:lnTo>
                  <a:lnTo>
                    <a:pt x="4744" y="4244"/>
                  </a:lnTo>
                  <a:lnTo>
                    <a:pt x="4721" y="4278"/>
                  </a:lnTo>
                  <a:lnTo>
                    <a:pt x="4710" y="4312"/>
                  </a:lnTo>
                  <a:lnTo>
                    <a:pt x="4710" y="4346"/>
                  </a:lnTo>
                  <a:lnTo>
                    <a:pt x="4710" y="4392"/>
                  </a:lnTo>
                  <a:lnTo>
                    <a:pt x="4721" y="4426"/>
                  </a:lnTo>
                  <a:lnTo>
                    <a:pt x="2685" y="5598"/>
                  </a:lnTo>
                  <a:lnTo>
                    <a:pt x="2651" y="5575"/>
                  </a:lnTo>
                  <a:lnTo>
                    <a:pt x="2628" y="5552"/>
                  </a:lnTo>
                  <a:lnTo>
                    <a:pt x="2583" y="5529"/>
                  </a:lnTo>
                  <a:lnTo>
                    <a:pt x="2503" y="5529"/>
                  </a:lnTo>
                  <a:lnTo>
                    <a:pt x="2469" y="5552"/>
                  </a:lnTo>
                  <a:lnTo>
                    <a:pt x="2435" y="5563"/>
                  </a:lnTo>
                  <a:lnTo>
                    <a:pt x="2412" y="5598"/>
                  </a:lnTo>
                  <a:lnTo>
                    <a:pt x="342" y="4403"/>
                  </a:lnTo>
                  <a:lnTo>
                    <a:pt x="353" y="4346"/>
                  </a:lnTo>
                  <a:lnTo>
                    <a:pt x="342" y="4289"/>
                  </a:lnTo>
                  <a:lnTo>
                    <a:pt x="308" y="4233"/>
                  </a:lnTo>
                  <a:lnTo>
                    <a:pt x="262" y="4198"/>
                  </a:lnTo>
                  <a:lnTo>
                    <a:pt x="205" y="4176"/>
                  </a:lnTo>
                  <a:lnTo>
                    <a:pt x="205" y="1764"/>
                  </a:lnTo>
                  <a:lnTo>
                    <a:pt x="262" y="1741"/>
                  </a:lnTo>
                  <a:lnTo>
                    <a:pt x="308" y="1707"/>
                  </a:lnTo>
                  <a:lnTo>
                    <a:pt x="330" y="1650"/>
                  </a:lnTo>
                  <a:lnTo>
                    <a:pt x="342" y="1593"/>
                  </a:lnTo>
                  <a:lnTo>
                    <a:pt x="330" y="1537"/>
                  </a:lnTo>
                  <a:lnTo>
                    <a:pt x="2389" y="342"/>
                  </a:lnTo>
                  <a:lnTo>
                    <a:pt x="2423" y="376"/>
                  </a:lnTo>
                  <a:lnTo>
                    <a:pt x="2458" y="410"/>
                  </a:lnTo>
                  <a:lnTo>
                    <a:pt x="2503" y="422"/>
                  </a:lnTo>
                  <a:lnTo>
                    <a:pt x="2549" y="433"/>
                  </a:lnTo>
                  <a:lnTo>
                    <a:pt x="2594" y="422"/>
                  </a:lnTo>
                  <a:lnTo>
                    <a:pt x="2628" y="399"/>
                  </a:lnTo>
                  <a:lnTo>
                    <a:pt x="2674" y="376"/>
                  </a:lnTo>
                  <a:lnTo>
                    <a:pt x="2696" y="342"/>
                  </a:lnTo>
                  <a:close/>
                  <a:moveTo>
                    <a:pt x="7235" y="1"/>
                  </a:moveTo>
                  <a:lnTo>
                    <a:pt x="7190" y="24"/>
                  </a:lnTo>
                  <a:lnTo>
                    <a:pt x="7144" y="46"/>
                  </a:lnTo>
                  <a:lnTo>
                    <a:pt x="7110" y="69"/>
                  </a:lnTo>
                  <a:lnTo>
                    <a:pt x="7076" y="103"/>
                  </a:lnTo>
                  <a:lnTo>
                    <a:pt x="7053" y="149"/>
                  </a:lnTo>
                  <a:lnTo>
                    <a:pt x="7042" y="194"/>
                  </a:lnTo>
                  <a:lnTo>
                    <a:pt x="7042" y="251"/>
                  </a:lnTo>
                  <a:lnTo>
                    <a:pt x="7042" y="297"/>
                  </a:lnTo>
                  <a:lnTo>
                    <a:pt x="7053" y="342"/>
                  </a:lnTo>
                  <a:lnTo>
                    <a:pt x="5119" y="1457"/>
                  </a:lnTo>
                  <a:lnTo>
                    <a:pt x="5085" y="1411"/>
                  </a:lnTo>
                  <a:lnTo>
                    <a:pt x="5028" y="1377"/>
                  </a:lnTo>
                  <a:lnTo>
                    <a:pt x="4972" y="1355"/>
                  </a:lnTo>
                  <a:lnTo>
                    <a:pt x="4915" y="1343"/>
                  </a:lnTo>
                  <a:lnTo>
                    <a:pt x="4858" y="1355"/>
                  </a:lnTo>
                  <a:lnTo>
                    <a:pt x="4801" y="1377"/>
                  </a:lnTo>
                  <a:lnTo>
                    <a:pt x="4755" y="1411"/>
                  </a:lnTo>
                  <a:lnTo>
                    <a:pt x="4710" y="1457"/>
                  </a:lnTo>
                  <a:lnTo>
                    <a:pt x="2719" y="297"/>
                  </a:lnTo>
                  <a:lnTo>
                    <a:pt x="2731" y="251"/>
                  </a:lnTo>
                  <a:lnTo>
                    <a:pt x="2719" y="206"/>
                  </a:lnTo>
                  <a:lnTo>
                    <a:pt x="2708" y="172"/>
                  </a:lnTo>
                  <a:lnTo>
                    <a:pt x="2674" y="115"/>
                  </a:lnTo>
                  <a:lnTo>
                    <a:pt x="2617" y="81"/>
                  </a:lnTo>
                  <a:lnTo>
                    <a:pt x="2583" y="69"/>
                  </a:lnTo>
                  <a:lnTo>
                    <a:pt x="2503" y="69"/>
                  </a:lnTo>
                  <a:lnTo>
                    <a:pt x="2469" y="81"/>
                  </a:lnTo>
                  <a:lnTo>
                    <a:pt x="2412" y="115"/>
                  </a:lnTo>
                  <a:lnTo>
                    <a:pt x="2378" y="172"/>
                  </a:lnTo>
                  <a:lnTo>
                    <a:pt x="2367" y="206"/>
                  </a:lnTo>
                  <a:lnTo>
                    <a:pt x="2367" y="251"/>
                  </a:lnTo>
                  <a:lnTo>
                    <a:pt x="2378" y="308"/>
                  </a:lnTo>
                  <a:lnTo>
                    <a:pt x="308" y="1491"/>
                  </a:lnTo>
                  <a:lnTo>
                    <a:pt x="285" y="1468"/>
                  </a:lnTo>
                  <a:lnTo>
                    <a:pt x="251" y="1446"/>
                  </a:lnTo>
                  <a:lnTo>
                    <a:pt x="217" y="1423"/>
                  </a:lnTo>
                  <a:lnTo>
                    <a:pt x="137" y="1423"/>
                  </a:lnTo>
                  <a:lnTo>
                    <a:pt x="103" y="1434"/>
                  </a:lnTo>
                  <a:lnTo>
                    <a:pt x="57" y="1468"/>
                  </a:lnTo>
                  <a:lnTo>
                    <a:pt x="12" y="1525"/>
                  </a:lnTo>
                  <a:lnTo>
                    <a:pt x="0" y="1559"/>
                  </a:lnTo>
                  <a:lnTo>
                    <a:pt x="0" y="1593"/>
                  </a:lnTo>
                  <a:lnTo>
                    <a:pt x="12" y="1662"/>
                  </a:lnTo>
                  <a:lnTo>
                    <a:pt x="46" y="1707"/>
                  </a:lnTo>
                  <a:lnTo>
                    <a:pt x="91" y="1741"/>
                  </a:lnTo>
                  <a:lnTo>
                    <a:pt x="160" y="1764"/>
                  </a:lnTo>
                  <a:lnTo>
                    <a:pt x="160" y="4176"/>
                  </a:lnTo>
                  <a:lnTo>
                    <a:pt x="91" y="4198"/>
                  </a:lnTo>
                  <a:lnTo>
                    <a:pt x="46" y="4233"/>
                  </a:lnTo>
                  <a:lnTo>
                    <a:pt x="12" y="4289"/>
                  </a:lnTo>
                  <a:lnTo>
                    <a:pt x="0" y="4346"/>
                  </a:lnTo>
                  <a:lnTo>
                    <a:pt x="0" y="4392"/>
                  </a:lnTo>
                  <a:lnTo>
                    <a:pt x="12" y="4415"/>
                  </a:lnTo>
                  <a:lnTo>
                    <a:pt x="46" y="4471"/>
                  </a:lnTo>
                  <a:lnTo>
                    <a:pt x="103" y="4517"/>
                  </a:lnTo>
                  <a:lnTo>
                    <a:pt x="137" y="4528"/>
                  </a:lnTo>
                  <a:lnTo>
                    <a:pt x="171" y="4528"/>
                  </a:lnTo>
                  <a:lnTo>
                    <a:pt x="217" y="4517"/>
                  </a:lnTo>
                  <a:lnTo>
                    <a:pt x="262" y="4506"/>
                  </a:lnTo>
                  <a:lnTo>
                    <a:pt x="296" y="4483"/>
                  </a:lnTo>
                  <a:lnTo>
                    <a:pt x="319" y="4449"/>
                  </a:lnTo>
                  <a:lnTo>
                    <a:pt x="2389" y="5632"/>
                  </a:lnTo>
                  <a:lnTo>
                    <a:pt x="2367" y="5700"/>
                  </a:lnTo>
                  <a:lnTo>
                    <a:pt x="2378" y="5734"/>
                  </a:lnTo>
                  <a:lnTo>
                    <a:pt x="2389" y="5768"/>
                  </a:lnTo>
                  <a:lnTo>
                    <a:pt x="2423" y="5825"/>
                  </a:lnTo>
                  <a:lnTo>
                    <a:pt x="2480" y="5859"/>
                  </a:lnTo>
                  <a:lnTo>
                    <a:pt x="2514" y="5871"/>
                  </a:lnTo>
                  <a:lnTo>
                    <a:pt x="2583" y="5871"/>
                  </a:lnTo>
                  <a:lnTo>
                    <a:pt x="2605" y="5859"/>
                  </a:lnTo>
                  <a:lnTo>
                    <a:pt x="2662" y="5825"/>
                  </a:lnTo>
                  <a:lnTo>
                    <a:pt x="2708" y="5768"/>
                  </a:lnTo>
                  <a:lnTo>
                    <a:pt x="2708" y="5734"/>
                  </a:lnTo>
                  <a:lnTo>
                    <a:pt x="2719" y="5700"/>
                  </a:lnTo>
                  <a:lnTo>
                    <a:pt x="2708" y="5643"/>
                  </a:lnTo>
                  <a:lnTo>
                    <a:pt x="4744" y="4460"/>
                  </a:lnTo>
                  <a:lnTo>
                    <a:pt x="4778" y="4506"/>
                  </a:lnTo>
                  <a:lnTo>
                    <a:pt x="4812" y="4528"/>
                  </a:lnTo>
                  <a:lnTo>
                    <a:pt x="4858" y="4551"/>
                  </a:lnTo>
                  <a:lnTo>
                    <a:pt x="4972" y="4551"/>
                  </a:lnTo>
                  <a:lnTo>
                    <a:pt x="5017" y="4528"/>
                  </a:lnTo>
                  <a:lnTo>
                    <a:pt x="5051" y="4494"/>
                  </a:lnTo>
                  <a:lnTo>
                    <a:pt x="5085" y="4460"/>
                  </a:lnTo>
                  <a:lnTo>
                    <a:pt x="7121" y="5632"/>
                  </a:lnTo>
                  <a:lnTo>
                    <a:pt x="7110" y="5666"/>
                  </a:lnTo>
                  <a:lnTo>
                    <a:pt x="7110" y="5700"/>
                  </a:lnTo>
                  <a:lnTo>
                    <a:pt x="7110" y="5734"/>
                  </a:lnTo>
                  <a:lnTo>
                    <a:pt x="7121" y="5768"/>
                  </a:lnTo>
                  <a:lnTo>
                    <a:pt x="7156" y="5825"/>
                  </a:lnTo>
                  <a:lnTo>
                    <a:pt x="7212" y="5859"/>
                  </a:lnTo>
                  <a:lnTo>
                    <a:pt x="7247" y="5871"/>
                  </a:lnTo>
                  <a:lnTo>
                    <a:pt x="7281" y="5882"/>
                  </a:lnTo>
                  <a:lnTo>
                    <a:pt x="7315" y="5871"/>
                  </a:lnTo>
                  <a:lnTo>
                    <a:pt x="7349" y="5859"/>
                  </a:lnTo>
                  <a:lnTo>
                    <a:pt x="7406" y="5825"/>
                  </a:lnTo>
                  <a:lnTo>
                    <a:pt x="7451" y="5768"/>
                  </a:lnTo>
                  <a:lnTo>
                    <a:pt x="7463" y="5734"/>
                  </a:lnTo>
                  <a:lnTo>
                    <a:pt x="7463" y="5700"/>
                  </a:lnTo>
                  <a:lnTo>
                    <a:pt x="7451" y="5643"/>
                  </a:lnTo>
                  <a:lnTo>
                    <a:pt x="9442" y="4483"/>
                  </a:lnTo>
                  <a:lnTo>
                    <a:pt x="9442" y="4437"/>
                  </a:lnTo>
                  <a:lnTo>
                    <a:pt x="7429" y="5598"/>
                  </a:lnTo>
                  <a:lnTo>
                    <a:pt x="7406" y="5563"/>
                  </a:lnTo>
                  <a:lnTo>
                    <a:pt x="7372" y="5541"/>
                  </a:lnTo>
                  <a:lnTo>
                    <a:pt x="7326" y="5529"/>
                  </a:lnTo>
                  <a:lnTo>
                    <a:pt x="7281" y="5518"/>
                  </a:lnTo>
                  <a:lnTo>
                    <a:pt x="7247" y="5529"/>
                  </a:lnTo>
                  <a:lnTo>
                    <a:pt x="7201" y="5541"/>
                  </a:lnTo>
                  <a:lnTo>
                    <a:pt x="7167" y="5563"/>
                  </a:lnTo>
                  <a:lnTo>
                    <a:pt x="7144" y="5598"/>
                  </a:lnTo>
                  <a:lnTo>
                    <a:pt x="5108" y="4415"/>
                  </a:lnTo>
                  <a:lnTo>
                    <a:pt x="5119" y="4346"/>
                  </a:lnTo>
                  <a:lnTo>
                    <a:pt x="5119" y="4312"/>
                  </a:lnTo>
                  <a:lnTo>
                    <a:pt x="5108" y="4278"/>
                  </a:lnTo>
                  <a:lnTo>
                    <a:pt x="5063" y="4221"/>
                  </a:lnTo>
                  <a:lnTo>
                    <a:pt x="5006" y="4176"/>
                  </a:lnTo>
                  <a:lnTo>
                    <a:pt x="4937" y="4153"/>
                  </a:lnTo>
                  <a:lnTo>
                    <a:pt x="4937" y="1844"/>
                  </a:lnTo>
                  <a:lnTo>
                    <a:pt x="4983" y="1832"/>
                  </a:lnTo>
                  <a:lnTo>
                    <a:pt x="5028" y="1810"/>
                  </a:lnTo>
                  <a:lnTo>
                    <a:pt x="5063" y="1787"/>
                  </a:lnTo>
                  <a:lnTo>
                    <a:pt x="5097" y="1764"/>
                  </a:lnTo>
                  <a:lnTo>
                    <a:pt x="5119" y="1719"/>
                  </a:lnTo>
                  <a:lnTo>
                    <a:pt x="5142" y="1684"/>
                  </a:lnTo>
                  <a:lnTo>
                    <a:pt x="5154" y="1639"/>
                  </a:lnTo>
                  <a:lnTo>
                    <a:pt x="5165" y="1593"/>
                  </a:lnTo>
                  <a:lnTo>
                    <a:pt x="5154" y="1548"/>
                  </a:lnTo>
                  <a:lnTo>
                    <a:pt x="5142" y="1491"/>
                  </a:lnTo>
                  <a:lnTo>
                    <a:pt x="7076" y="376"/>
                  </a:lnTo>
                  <a:lnTo>
                    <a:pt x="7110" y="422"/>
                  </a:lnTo>
                  <a:lnTo>
                    <a:pt x="7167" y="467"/>
                  </a:lnTo>
                  <a:lnTo>
                    <a:pt x="7224" y="490"/>
                  </a:lnTo>
                  <a:lnTo>
                    <a:pt x="7349" y="490"/>
                  </a:lnTo>
                  <a:lnTo>
                    <a:pt x="7406" y="467"/>
                  </a:lnTo>
                  <a:lnTo>
                    <a:pt x="7463" y="422"/>
                  </a:lnTo>
                  <a:lnTo>
                    <a:pt x="7497" y="376"/>
                  </a:lnTo>
                  <a:lnTo>
                    <a:pt x="9442" y="1502"/>
                  </a:lnTo>
                  <a:lnTo>
                    <a:pt x="9442" y="1446"/>
                  </a:lnTo>
                  <a:lnTo>
                    <a:pt x="7520" y="331"/>
                  </a:lnTo>
                  <a:lnTo>
                    <a:pt x="7531" y="297"/>
                  </a:lnTo>
                  <a:lnTo>
                    <a:pt x="7531" y="251"/>
                  </a:lnTo>
                  <a:lnTo>
                    <a:pt x="7531" y="194"/>
                  </a:lnTo>
                  <a:lnTo>
                    <a:pt x="7508" y="149"/>
                  </a:lnTo>
                  <a:lnTo>
                    <a:pt x="7485" y="103"/>
                  </a:lnTo>
                  <a:lnTo>
                    <a:pt x="7463" y="69"/>
                  </a:lnTo>
                  <a:lnTo>
                    <a:pt x="7417" y="46"/>
                  </a:lnTo>
                  <a:lnTo>
                    <a:pt x="7383" y="24"/>
                  </a:lnTo>
                  <a:lnTo>
                    <a:pt x="7338"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a:off x="6162634" y="0"/>
              <a:ext cx="2981383" cy="1818136"/>
            </a:xfrm>
            <a:custGeom>
              <a:avLst/>
              <a:gdLst/>
              <a:ahLst/>
              <a:cxnLst/>
              <a:rect l="l" t="t" r="r" b="b"/>
              <a:pathLst>
                <a:path w="28485" h="17371" extrusionOk="0">
                  <a:moveTo>
                    <a:pt x="17052" y="3572"/>
                  </a:moveTo>
                  <a:lnTo>
                    <a:pt x="18986" y="4687"/>
                  </a:lnTo>
                  <a:lnTo>
                    <a:pt x="18974" y="4733"/>
                  </a:lnTo>
                  <a:lnTo>
                    <a:pt x="18963" y="4789"/>
                  </a:lnTo>
                  <a:lnTo>
                    <a:pt x="18974" y="4846"/>
                  </a:lnTo>
                  <a:lnTo>
                    <a:pt x="18986" y="4892"/>
                  </a:lnTo>
                  <a:lnTo>
                    <a:pt x="19008" y="4926"/>
                  </a:lnTo>
                  <a:lnTo>
                    <a:pt x="19031" y="4960"/>
                  </a:lnTo>
                  <a:lnTo>
                    <a:pt x="19065" y="4994"/>
                  </a:lnTo>
                  <a:lnTo>
                    <a:pt x="19111" y="5017"/>
                  </a:lnTo>
                  <a:lnTo>
                    <a:pt x="19145" y="5040"/>
                  </a:lnTo>
                  <a:lnTo>
                    <a:pt x="19202" y="5040"/>
                  </a:lnTo>
                  <a:lnTo>
                    <a:pt x="19202" y="7360"/>
                  </a:lnTo>
                  <a:lnTo>
                    <a:pt x="19133" y="7383"/>
                  </a:lnTo>
                  <a:lnTo>
                    <a:pt x="19077" y="7417"/>
                  </a:lnTo>
                  <a:lnTo>
                    <a:pt x="19031" y="7474"/>
                  </a:lnTo>
                  <a:lnTo>
                    <a:pt x="19031" y="7508"/>
                  </a:lnTo>
                  <a:lnTo>
                    <a:pt x="19020" y="7554"/>
                  </a:lnTo>
                  <a:lnTo>
                    <a:pt x="19031" y="7611"/>
                  </a:lnTo>
                  <a:lnTo>
                    <a:pt x="17063" y="8748"/>
                  </a:lnTo>
                  <a:lnTo>
                    <a:pt x="17029" y="8703"/>
                  </a:lnTo>
                  <a:lnTo>
                    <a:pt x="16972" y="8668"/>
                  </a:lnTo>
                  <a:lnTo>
                    <a:pt x="16915" y="8646"/>
                  </a:lnTo>
                  <a:lnTo>
                    <a:pt x="16847" y="8634"/>
                  </a:lnTo>
                  <a:lnTo>
                    <a:pt x="16779" y="8646"/>
                  </a:lnTo>
                  <a:lnTo>
                    <a:pt x="16722" y="8668"/>
                  </a:lnTo>
                  <a:lnTo>
                    <a:pt x="16665" y="8703"/>
                  </a:lnTo>
                  <a:lnTo>
                    <a:pt x="16631" y="8748"/>
                  </a:lnTo>
                  <a:lnTo>
                    <a:pt x="14708" y="7633"/>
                  </a:lnTo>
                  <a:lnTo>
                    <a:pt x="14720" y="7599"/>
                  </a:lnTo>
                  <a:lnTo>
                    <a:pt x="14720" y="7554"/>
                  </a:lnTo>
                  <a:lnTo>
                    <a:pt x="14720" y="7508"/>
                  </a:lnTo>
                  <a:lnTo>
                    <a:pt x="14708" y="7463"/>
                  </a:lnTo>
                  <a:lnTo>
                    <a:pt x="14686" y="7417"/>
                  </a:lnTo>
                  <a:lnTo>
                    <a:pt x="14663" y="7383"/>
                  </a:lnTo>
                  <a:lnTo>
                    <a:pt x="14629" y="7360"/>
                  </a:lnTo>
                  <a:lnTo>
                    <a:pt x="14583" y="7326"/>
                  </a:lnTo>
                  <a:lnTo>
                    <a:pt x="14549" y="7315"/>
                  </a:lnTo>
                  <a:lnTo>
                    <a:pt x="14504" y="7303"/>
                  </a:lnTo>
                  <a:lnTo>
                    <a:pt x="14504" y="4971"/>
                  </a:lnTo>
                  <a:lnTo>
                    <a:pt x="14561" y="4949"/>
                  </a:lnTo>
                  <a:lnTo>
                    <a:pt x="14606" y="4903"/>
                  </a:lnTo>
                  <a:lnTo>
                    <a:pt x="14640" y="4858"/>
                  </a:lnTo>
                  <a:lnTo>
                    <a:pt x="14652" y="4789"/>
                  </a:lnTo>
                  <a:lnTo>
                    <a:pt x="14640" y="4733"/>
                  </a:lnTo>
                  <a:lnTo>
                    <a:pt x="16642" y="3572"/>
                  </a:lnTo>
                  <a:lnTo>
                    <a:pt x="16676" y="3618"/>
                  </a:lnTo>
                  <a:lnTo>
                    <a:pt x="16722" y="3663"/>
                  </a:lnTo>
                  <a:lnTo>
                    <a:pt x="16779" y="3686"/>
                  </a:lnTo>
                  <a:lnTo>
                    <a:pt x="16915" y="3686"/>
                  </a:lnTo>
                  <a:lnTo>
                    <a:pt x="16972" y="3663"/>
                  </a:lnTo>
                  <a:lnTo>
                    <a:pt x="17018" y="3618"/>
                  </a:lnTo>
                  <a:lnTo>
                    <a:pt x="17052" y="3572"/>
                  </a:lnTo>
                  <a:close/>
                  <a:moveTo>
                    <a:pt x="12285" y="3561"/>
                  </a:moveTo>
                  <a:lnTo>
                    <a:pt x="14310" y="4721"/>
                  </a:lnTo>
                  <a:lnTo>
                    <a:pt x="14299" y="4755"/>
                  </a:lnTo>
                  <a:lnTo>
                    <a:pt x="14299" y="4789"/>
                  </a:lnTo>
                  <a:lnTo>
                    <a:pt x="14310" y="4858"/>
                  </a:lnTo>
                  <a:lnTo>
                    <a:pt x="14344" y="4915"/>
                  </a:lnTo>
                  <a:lnTo>
                    <a:pt x="14390" y="4949"/>
                  </a:lnTo>
                  <a:lnTo>
                    <a:pt x="14458" y="4971"/>
                  </a:lnTo>
                  <a:lnTo>
                    <a:pt x="14458" y="7303"/>
                  </a:lnTo>
                  <a:lnTo>
                    <a:pt x="14413" y="7315"/>
                  </a:lnTo>
                  <a:lnTo>
                    <a:pt x="14367" y="7326"/>
                  </a:lnTo>
                  <a:lnTo>
                    <a:pt x="14333" y="7349"/>
                  </a:lnTo>
                  <a:lnTo>
                    <a:pt x="14299" y="7383"/>
                  </a:lnTo>
                  <a:lnTo>
                    <a:pt x="14265" y="7417"/>
                  </a:lnTo>
                  <a:lnTo>
                    <a:pt x="14242" y="7463"/>
                  </a:lnTo>
                  <a:lnTo>
                    <a:pt x="14231" y="7508"/>
                  </a:lnTo>
                  <a:lnTo>
                    <a:pt x="14231" y="7554"/>
                  </a:lnTo>
                  <a:lnTo>
                    <a:pt x="14231" y="7599"/>
                  </a:lnTo>
                  <a:lnTo>
                    <a:pt x="14242" y="7645"/>
                  </a:lnTo>
                  <a:lnTo>
                    <a:pt x="12263" y="8782"/>
                  </a:lnTo>
                  <a:lnTo>
                    <a:pt x="12229" y="8748"/>
                  </a:lnTo>
                  <a:lnTo>
                    <a:pt x="12194" y="8725"/>
                  </a:lnTo>
                  <a:lnTo>
                    <a:pt x="12149" y="8714"/>
                  </a:lnTo>
                  <a:lnTo>
                    <a:pt x="12103" y="8703"/>
                  </a:lnTo>
                  <a:lnTo>
                    <a:pt x="12058" y="8714"/>
                  </a:lnTo>
                  <a:lnTo>
                    <a:pt x="12012" y="8725"/>
                  </a:lnTo>
                  <a:lnTo>
                    <a:pt x="11978" y="8748"/>
                  </a:lnTo>
                  <a:lnTo>
                    <a:pt x="11956" y="8782"/>
                  </a:lnTo>
                  <a:lnTo>
                    <a:pt x="9976" y="7645"/>
                  </a:lnTo>
                  <a:lnTo>
                    <a:pt x="9988" y="7599"/>
                  </a:lnTo>
                  <a:lnTo>
                    <a:pt x="9988" y="7554"/>
                  </a:lnTo>
                  <a:lnTo>
                    <a:pt x="9988" y="7497"/>
                  </a:lnTo>
                  <a:lnTo>
                    <a:pt x="9976" y="7451"/>
                  </a:lnTo>
                  <a:lnTo>
                    <a:pt x="9954" y="7417"/>
                  </a:lnTo>
                  <a:lnTo>
                    <a:pt x="9919" y="7383"/>
                  </a:lnTo>
                  <a:lnTo>
                    <a:pt x="9885" y="7349"/>
                  </a:lnTo>
                  <a:lnTo>
                    <a:pt x="9851" y="7326"/>
                  </a:lnTo>
                  <a:lnTo>
                    <a:pt x="9806" y="7303"/>
                  </a:lnTo>
                  <a:lnTo>
                    <a:pt x="9760" y="7292"/>
                  </a:lnTo>
                  <a:lnTo>
                    <a:pt x="9760" y="5040"/>
                  </a:lnTo>
                  <a:lnTo>
                    <a:pt x="9806" y="5028"/>
                  </a:lnTo>
                  <a:lnTo>
                    <a:pt x="9851" y="5006"/>
                  </a:lnTo>
                  <a:lnTo>
                    <a:pt x="9885" y="4983"/>
                  </a:lnTo>
                  <a:lnTo>
                    <a:pt x="9919" y="4960"/>
                  </a:lnTo>
                  <a:lnTo>
                    <a:pt x="9942" y="4926"/>
                  </a:lnTo>
                  <a:lnTo>
                    <a:pt x="9965" y="4880"/>
                  </a:lnTo>
                  <a:lnTo>
                    <a:pt x="9976" y="4835"/>
                  </a:lnTo>
                  <a:lnTo>
                    <a:pt x="9976" y="4789"/>
                  </a:lnTo>
                  <a:lnTo>
                    <a:pt x="9976" y="4744"/>
                  </a:lnTo>
                  <a:lnTo>
                    <a:pt x="9965" y="4698"/>
                  </a:lnTo>
                  <a:lnTo>
                    <a:pt x="11921" y="3561"/>
                  </a:lnTo>
                  <a:lnTo>
                    <a:pt x="11956" y="3606"/>
                  </a:lnTo>
                  <a:lnTo>
                    <a:pt x="12001" y="3629"/>
                  </a:lnTo>
                  <a:lnTo>
                    <a:pt x="12047" y="3652"/>
                  </a:lnTo>
                  <a:lnTo>
                    <a:pt x="12103" y="3663"/>
                  </a:lnTo>
                  <a:lnTo>
                    <a:pt x="12160" y="3652"/>
                  </a:lnTo>
                  <a:lnTo>
                    <a:pt x="12217" y="3629"/>
                  </a:lnTo>
                  <a:lnTo>
                    <a:pt x="12251" y="3595"/>
                  </a:lnTo>
                  <a:lnTo>
                    <a:pt x="12285" y="3561"/>
                  </a:lnTo>
                  <a:close/>
                  <a:moveTo>
                    <a:pt x="21795" y="3572"/>
                  </a:moveTo>
                  <a:lnTo>
                    <a:pt x="23763" y="4710"/>
                  </a:lnTo>
                  <a:lnTo>
                    <a:pt x="23741" y="4744"/>
                  </a:lnTo>
                  <a:lnTo>
                    <a:pt x="23741" y="4789"/>
                  </a:lnTo>
                  <a:lnTo>
                    <a:pt x="23741" y="4835"/>
                  </a:lnTo>
                  <a:lnTo>
                    <a:pt x="23752" y="4869"/>
                  </a:lnTo>
                  <a:lnTo>
                    <a:pt x="23775" y="4903"/>
                  </a:lnTo>
                  <a:lnTo>
                    <a:pt x="23797" y="4937"/>
                  </a:lnTo>
                  <a:lnTo>
                    <a:pt x="23832" y="4960"/>
                  </a:lnTo>
                  <a:lnTo>
                    <a:pt x="23866" y="4983"/>
                  </a:lnTo>
                  <a:lnTo>
                    <a:pt x="23900" y="4994"/>
                  </a:lnTo>
                  <a:lnTo>
                    <a:pt x="23934" y="5006"/>
                  </a:lnTo>
                  <a:lnTo>
                    <a:pt x="23934" y="7372"/>
                  </a:lnTo>
                  <a:lnTo>
                    <a:pt x="23877" y="7394"/>
                  </a:lnTo>
                  <a:lnTo>
                    <a:pt x="23832" y="7429"/>
                  </a:lnTo>
                  <a:lnTo>
                    <a:pt x="23797" y="7485"/>
                  </a:lnTo>
                  <a:lnTo>
                    <a:pt x="23786" y="7554"/>
                  </a:lnTo>
                  <a:lnTo>
                    <a:pt x="23786" y="7599"/>
                  </a:lnTo>
                  <a:lnTo>
                    <a:pt x="21761" y="8782"/>
                  </a:lnTo>
                  <a:lnTo>
                    <a:pt x="21727" y="8737"/>
                  </a:lnTo>
                  <a:lnTo>
                    <a:pt x="21682" y="8714"/>
                  </a:lnTo>
                  <a:lnTo>
                    <a:pt x="21636" y="8691"/>
                  </a:lnTo>
                  <a:lnTo>
                    <a:pt x="21534" y="8691"/>
                  </a:lnTo>
                  <a:lnTo>
                    <a:pt x="21488" y="8714"/>
                  </a:lnTo>
                  <a:lnTo>
                    <a:pt x="21454" y="8737"/>
                  </a:lnTo>
                  <a:lnTo>
                    <a:pt x="21420" y="8771"/>
                  </a:lnTo>
                  <a:lnTo>
                    <a:pt x="19395" y="7611"/>
                  </a:lnTo>
                  <a:lnTo>
                    <a:pt x="19406" y="7554"/>
                  </a:lnTo>
                  <a:lnTo>
                    <a:pt x="19395" y="7485"/>
                  </a:lnTo>
                  <a:lnTo>
                    <a:pt x="19361" y="7429"/>
                  </a:lnTo>
                  <a:lnTo>
                    <a:pt x="19304" y="7383"/>
                  </a:lnTo>
                  <a:lnTo>
                    <a:pt x="19247" y="7360"/>
                  </a:lnTo>
                  <a:lnTo>
                    <a:pt x="19247" y="5040"/>
                  </a:lnTo>
                  <a:lnTo>
                    <a:pt x="19293" y="5028"/>
                  </a:lnTo>
                  <a:lnTo>
                    <a:pt x="19327" y="5017"/>
                  </a:lnTo>
                  <a:lnTo>
                    <a:pt x="19372" y="4994"/>
                  </a:lnTo>
                  <a:lnTo>
                    <a:pt x="19406" y="4960"/>
                  </a:lnTo>
                  <a:lnTo>
                    <a:pt x="19429" y="4926"/>
                  </a:lnTo>
                  <a:lnTo>
                    <a:pt x="19452" y="4880"/>
                  </a:lnTo>
                  <a:lnTo>
                    <a:pt x="19463" y="4835"/>
                  </a:lnTo>
                  <a:lnTo>
                    <a:pt x="19463" y="4789"/>
                  </a:lnTo>
                  <a:lnTo>
                    <a:pt x="19463" y="4744"/>
                  </a:lnTo>
                  <a:lnTo>
                    <a:pt x="19441" y="4687"/>
                  </a:lnTo>
                  <a:lnTo>
                    <a:pt x="21386" y="3572"/>
                  </a:lnTo>
                  <a:lnTo>
                    <a:pt x="21420" y="3618"/>
                  </a:lnTo>
                  <a:lnTo>
                    <a:pt x="21465" y="3652"/>
                  </a:lnTo>
                  <a:lnTo>
                    <a:pt x="21522" y="3675"/>
                  </a:lnTo>
                  <a:lnTo>
                    <a:pt x="21591" y="3686"/>
                  </a:lnTo>
                  <a:lnTo>
                    <a:pt x="21647" y="3675"/>
                  </a:lnTo>
                  <a:lnTo>
                    <a:pt x="21704" y="3652"/>
                  </a:lnTo>
                  <a:lnTo>
                    <a:pt x="21750" y="3618"/>
                  </a:lnTo>
                  <a:lnTo>
                    <a:pt x="21795" y="3572"/>
                  </a:lnTo>
                  <a:close/>
                  <a:moveTo>
                    <a:pt x="14686" y="7679"/>
                  </a:moveTo>
                  <a:lnTo>
                    <a:pt x="16608" y="8782"/>
                  </a:lnTo>
                  <a:lnTo>
                    <a:pt x="16585" y="8839"/>
                  </a:lnTo>
                  <a:lnTo>
                    <a:pt x="16585" y="8896"/>
                  </a:lnTo>
                  <a:lnTo>
                    <a:pt x="16585" y="8953"/>
                  </a:lnTo>
                  <a:lnTo>
                    <a:pt x="16597" y="8998"/>
                  </a:lnTo>
                  <a:lnTo>
                    <a:pt x="16620" y="9044"/>
                  </a:lnTo>
                  <a:lnTo>
                    <a:pt x="16654" y="9078"/>
                  </a:lnTo>
                  <a:lnTo>
                    <a:pt x="16688" y="9112"/>
                  </a:lnTo>
                  <a:lnTo>
                    <a:pt x="16733" y="9135"/>
                  </a:lnTo>
                  <a:lnTo>
                    <a:pt x="16779" y="9158"/>
                  </a:lnTo>
                  <a:lnTo>
                    <a:pt x="16824" y="9169"/>
                  </a:lnTo>
                  <a:lnTo>
                    <a:pt x="16824" y="11478"/>
                  </a:lnTo>
                  <a:lnTo>
                    <a:pt x="16767" y="11501"/>
                  </a:lnTo>
                  <a:lnTo>
                    <a:pt x="16711" y="11535"/>
                  </a:lnTo>
                  <a:lnTo>
                    <a:pt x="16676" y="11592"/>
                  </a:lnTo>
                  <a:lnTo>
                    <a:pt x="16665" y="11660"/>
                  </a:lnTo>
                  <a:lnTo>
                    <a:pt x="16676" y="11717"/>
                  </a:lnTo>
                  <a:lnTo>
                    <a:pt x="14617" y="12900"/>
                  </a:lnTo>
                  <a:lnTo>
                    <a:pt x="14583" y="12877"/>
                  </a:lnTo>
                  <a:lnTo>
                    <a:pt x="14549" y="12855"/>
                  </a:lnTo>
                  <a:lnTo>
                    <a:pt x="14515" y="12832"/>
                  </a:lnTo>
                  <a:lnTo>
                    <a:pt x="14435" y="12832"/>
                  </a:lnTo>
                  <a:lnTo>
                    <a:pt x="14401" y="12855"/>
                  </a:lnTo>
                  <a:lnTo>
                    <a:pt x="14367" y="12877"/>
                  </a:lnTo>
                  <a:lnTo>
                    <a:pt x="14344" y="12900"/>
                  </a:lnTo>
                  <a:lnTo>
                    <a:pt x="12331" y="11740"/>
                  </a:lnTo>
                  <a:lnTo>
                    <a:pt x="12342" y="11694"/>
                  </a:lnTo>
                  <a:lnTo>
                    <a:pt x="12342" y="11660"/>
                  </a:lnTo>
                  <a:lnTo>
                    <a:pt x="12342" y="11615"/>
                  </a:lnTo>
                  <a:lnTo>
                    <a:pt x="12331" y="11569"/>
                  </a:lnTo>
                  <a:lnTo>
                    <a:pt x="12308" y="11535"/>
                  </a:lnTo>
                  <a:lnTo>
                    <a:pt x="12285" y="11501"/>
                  </a:lnTo>
                  <a:lnTo>
                    <a:pt x="12251" y="11467"/>
                  </a:lnTo>
                  <a:lnTo>
                    <a:pt x="12217" y="11444"/>
                  </a:lnTo>
                  <a:lnTo>
                    <a:pt x="12172" y="11433"/>
                  </a:lnTo>
                  <a:lnTo>
                    <a:pt x="12126" y="11421"/>
                  </a:lnTo>
                  <a:lnTo>
                    <a:pt x="12126" y="9089"/>
                  </a:lnTo>
                  <a:lnTo>
                    <a:pt x="12194" y="9067"/>
                  </a:lnTo>
                  <a:lnTo>
                    <a:pt x="12251" y="9021"/>
                  </a:lnTo>
                  <a:lnTo>
                    <a:pt x="12285" y="8964"/>
                  </a:lnTo>
                  <a:lnTo>
                    <a:pt x="12297" y="8896"/>
                  </a:lnTo>
                  <a:lnTo>
                    <a:pt x="12297" y="8862"/>
                  </a:lnTo>
                  <a:lnTo>
                    <a:pt x="12285" y="8828"/>
                  </a:lnTo>
                  <a:lnTo>
                    <a:pt x="14265" y="7679"/>
                  </a:lnTo>
                  <a:lnTo>
                    <a:pt x="14310" y="7724"/>
                  </a:lnTo>
                  <a:lnTo>
                    <a:pt x="14356" y="7770"/>
                  </a:lnTo>
                  <a:lnTo>
                    <a:pt x="14413" y="7793"/>
                  </a:lnTo>
                  <a:lnTo>
                    <a:pt x="14538" y="7793"/>
                  </a:lnTo>
                  <a:lnTo>
                    <a:pt x="14595" y="7758"/>
                  </a:lnTo>
                  <a:lnTo>
                    <a:pt x="14652" y="7724"/>
                  </a:lnTo>
                  <a:lnTo>
                    <a:pt x="14686" y="7679"/>
                  </a:lnTo>
                  <a:close/>
                  <a:moveTo>
                    <a:pt x="2764" y="11751"/>
                  </a:moveTo>
                  <a:lnTo>
                    <a:pt x="4755" y="12889"/>
                  </a:lnTo>
                  <a:lnTo>
                    <a:pt x="4744" y="12946"/>
                  </a:lnTo>
                  <a:lnTo>
                    <a:pt x="4732" y="13002"/>
                  </a:lnTo>
                  <a:lnTo>
                    <a:pt x="4732" y="13048"/>
                  </a:lnTo>
                  <a:lnTo>
                    <a:pt x="4755" y="13105"/>
                  </a:lnTo>
                  <a:lnTo>
                    <a:pt x="4778" y="13139"/>
                  </a:lnTo>
                  <a:lnTo>
                    <a:pt x="4800" y="13184"/>
                  </a:lnTo>
                  <a:lnTo>
                    <a:pt x="4835" y="13219"/>
                  </a:lnTo>
                  <a:lnTo>
                    <a:pt x="4880" y="13241"/>
                  </a:lnTo>
                  <a:lnTo>
                    <a:pt x="4926" y="13253"/>
                  </a:lnTo>
                  <a:lnTo>
                    <a:pt x="4971" y="13264"/>
                  </a:lnTo>
                  <a:lnTo>
                    <a:pt x="4971" y="15505"/>
                  </a:lnTo>
                  <a:lnTo>
                    <a:pt x="4926" y="15516"/>
                  </a:lnTo>
                  <a:lnTo>
                    <a:pt x="4880" y="15528"/>
                  </a:lnTo>
                  <a:lnTo>
                    <a:pt x="4846" y="15551"/>
                  </a:lnTo>
                  <a:lnTo>
                    <a:pt x="4800" y="15585"/>
                  </a:lnTo>
                  <a:lnTo>
                    <a:pt x="4778" y="15619"/>
                  </a:lnTo>
                  <a:lnTo>
                    <a:pt x="4755" y="15664"/>
                  </a:lnTo>
                  <a:lnTo>
                    <a:pt x="4744" y="15710"/>
                  </a:lnTo>
                  <a:lnTo>
                    <a:pt x="4732" y="15755"/>
                  </a:lnTo>
                  <a:lnTo>
                    <a:pt x="4744" y="15812"/>
                  </a:lnTo>
                  <a:lnTo>
                    <a:pt x="4755" y="15858"/>
                  </a:lnTo>
                  <a:lnTo>
                    <a:pt x="2833" y="16961"/>
                  </a:lnTo>
                  <a:lnTo>
                    <a:pt x="2798" y="16916"/>
                  </a:lnTo>
                  <a:lnTo>
                    <a:pt x="2742" y="16881"/>
                  </a:lnTo>
                  <a:lnTo>
                    <a:pt x="2685" y="16859"/>
                  </a:lnTo>
                  <a:lnTo>
                    <a:pt x="2560" y="16859"/>
                  </a:lnTo>
                  <a:lnTo>
                    <a:pt x="2503" y="16881"/>
                  </a:lnTo>
                  <a:lnTo>
                    <a:pt x="2457" y="16916"/>
                  </a:lnTo>
                  <a:lnTo>
                    <a:pt x="2412" y="16961"/>
                  </a:lnTo>
                  <a:lnTo>
                    <a:pt x="489" y="15846"/>
                  </a:lnTo>
                  <a:lnTo>
                    <a:pt x="501" y="15812"/>
                  </a:lnTo>
                  <a:lnTo>
                    <a:pt x="501" y="15755"/>
                  </a:lnTo>
                  <a:lnTo>
                    <a:pt x="501" y="15710"/>
                  </a:lnTo>
                  <a:lnTo>
                    <a:pt x="489" y="15664"/>
                  </a:lnTo>
                  <a:lnTo>
                    <a:pt x="466" y="15630"/>
                  </a:lnTo>
                  <a:lnTo>
                    <a:pt x="444" y="15596"/>
                  </a:lnTo>
                  <a:lnTo>
                    <a:pt x="410" y="15562"/>
                  </a:lnTo>
                  <a:lnTo>
                    <a:pt x="364" y="15539"/>
                  </a:lnTo>
                  <a:lnTo>
                    <a:pt x="330" y="15516"/>
                  </a:lnTo>
                  <a:lnTo>
                    <a:pt x="284" y="15516"/>
                  </a:lnTo>
                  <a:lnTo>
                    <a:pt x="284" y="13230"/>
                  </a:lnTo>
                  <a:lnTo>
                    <a:pt x="319" y="13219"/>
                  </a:lnTo>
                  <a:lnTo>
                    <a:pt x="364" y="13207"/>
                  </a:lnTo>
                  <a:lnTo>
                    <a:pt x="398" y="13184"/>
                  </a:lnTo>
                  <a:lnTo>
                    <a:pt x="421" y="13162"/>
                  </a:lnTo>
                  <a:lnTo>
                    <a:pt x="455" y="13128"/>
                  </a:lnTo>
                  <a:lnTo>
                    <a:pt x="466" y="13082"/>
                  </a:lnTo>
                  <a:lnTo>
                    <a:pt x="478" y="13048"/>
                  </a:lnTo>
                  <a:lnTo>
                    <a:pt x="489" y="13002"/>
                  </a:lnTo>
                  <a:lnTo>
                    <a:pt x="478" y="12957"/>
                  </a:lnTo>
                  <a:lnTo>
                    <a:pt x="466" y="12911"/>
                  </a:lnTo>
                  <a:lnTo>
                    <a:pt x="2480" y="11751"/>
                  </a:lnTo>
                  <a:lnTo>
                    <a:pt x="2514" y="11785"/>
                  </a:lnTo>
                  <a:lnTo>
                    <a:pt x="2548" y="11808"/>
                  </a:lnTo>
                  <a:lnTo>
                    <a:pt x="2582" y="11819"/>
                  </a:lnTo>
                  <a:lnTo>
                    <a:pt x="2628" y="11831"/>
                  </a:lnTo>
                  <a:lnTo>
                    <a:pt x="2673" y="11819"/>
                  </a:lnTo>
                  <a:lnTo>
                    <a:pt x="2707" y="11808"/>
                  </a:lnTo>
                  <a:lnTo>
                    <a:pt x="2742" y="11785"/>
                  </a:lnTo>
                  <a:lnTo>
                    <a:pt x="2764" y="11751"/>
                  </a:lnTo>
                  <a:close/>
                  <a:moveTo>
                    <a:pt x="7587" y="11797"/>
                  </a:moveTo>
                  <a:lnTo>
                    <a:pt x="9499" y="12889"/>
                  </a:lnTo>
                  <a:lnTo>
                    <a:pt x="9476" y="12946"/>
                  </a:lnTo>
                  <a:lnTo>
                    <a:pt x="9464" y="13002"/>
                  </a:lnTo>
                  <a:lnTo>
                    <a:pt x="9476" y="13059"/>
                  </a:lnTo>
                  <a:lnTo>
                    <a:pt x="9487" y="13105"/>
                  </a:lnTo>
                  <a:lnTo>
                    <a:pt x="9510" y="13150"/>
                  </a:lnTo>
                  <a:lnTo>
                    <a:pt x="9544" y="13184"/>
                  </a:lnTo>
                  <a:lnTo>
                    <a:pt x="9578" y="13219"/>
                  </a:lnTo>
                  <a:lnTo>
                    <a:pt x="9624" y="13241"/>
                  </a:lnTo>
                  <a:lnTo>
                    <a:pt x="9669" y="13264"/>
                  </a:lnTo>
                  <a:lnTo>
                    <a:pt x="9715" y="13264"/>
                  </a:lnTo>
                  <a:lnTo>
                    <a:pt x="9715" y="15516"/>
                  </a:lnTo>
                  <a:lnTo>
                    <a:pt x="9669" y="15528"/>
                  </a:lnTo>
                  <a:lnTo>
                    <a:pt x="9624" y="15539"/>
                  </a:lnTo>
                  <a:lnTo>
                    <a:pt x="9590" y="15562"/>
                  </a:lnTo>
                  <a:lnTo>
                    <a:pt x="9555" y="15596"/>
                  </a:lnTo>
                  <a:lnTo>
                    <a:pt x="9533" y="15630"/>
                  </a:lnTo>
                  <a:lnTo>
                    <a:pt x="9510" y="15664"/>
                  </a:lnTo>
                  <a:lnTo>
                    <a:pt x="9499" y="15710"/>
                  </a:lnTo>
                  <a:lnTo>
                    <a:pt x="9487" y="15755"/>
                  </a:lnTo>
                  <a:lnTo>
                    <a:pt x="9499" y="15812"/>
                  </a:lnTo>
                  <a:lnTo>
                    <a:pt x="9510" y="15846"/>
                  </a:lnTo>
                  <a:lnTo>
                    <a:pt x="7587" y="16961"/>
                  </a:lnTo>
                  <a:lnTo>
                    <a:pt x="7542" y="16916"/>
                  </a:lnTo>
                  <a:lnTo>
                    <a:pt x="7485" y="16881"/>
                  </a:lnTo>
                  <a:lnTo>
                    <a:pt x="7428" y="16859"/>
                  </a:lnTo>
                  <a:lnTo>
                    <a:pt x="7371" y="16847"/>
                  </a:lnTo>
                  <a:lnTo>
                    <a:pt x="7303" y="16859"/>
                  </a:lnTo>
                  <a:lnTo>
                    <a:pt x="7246" y="16881"/>
                  </a:lnTo>
                  <a:lnTo>
                    <a:pt x="7189" y="16916"/>
                  </a:lnTo>
                  <a:lnTo>
                    <a:pt x="7155" y="16961"/>
                  </a:lnTo>
                  <a:lnTo>
                    <a:pt x="5233" y="15858"/>
                  </a:lnTo>
                  <a:lnTo>
                    <a:pt x="5255" y="15812"/>
                  </a:lnTo>
                  <a:lnTo>
                    <a:pt x="5255" y="15755"/>
                  </a:lnTo>
                  <a:lnTo>
                    <a:pt x="5255" y="15710"/>
                  </a:lnTo>
                  <a:lnTo>
                    <a:pt x="5233" y="15664"/>
                  </a:lnTo>
                  <a:lnTo>
                    <a:pt x="5210" y="15619"/>
                  </a:lnTo>
                  <a:lnTo>
                    <a:pt x="5187" y="15585"/>
                  </a:lnTo>
                  <a:lnTo>
                    <a:pt x="5153" y="15551"/>
                  </a:lnTo>
                  <a:lnTo>
                    <a:pt x="5108" y="15528"/>
                  </a:lnTo>
                  <a:lnTo>
                    <a:pt x="5062" y="15516"/>
                  </a:lnTo>
                  <a:lnTo>
                    <a:pt x="5017" y="15505"/>
                  </a:lnTo>
                  <a:lnTo>
                    <a:pt x="5017" y="13264"/>
                  </a:lnTo>
                  <a:lnTo>
                    <a:pt x="5073" y="13253"/>
                  </a:lnTo>
                  <a:lnTo>
                    <a:pt x="5119" y="13241"/>
                  </a:lnTo>
                  <a:lnTo>
                    <a:pt x="5153" y="13219"/>
                  </a:lnTo>
                  <a:lnTo>
                    <a:pt x="5187" y="13184"/>
                  </a:lnTo>
                  <a:lnTo>
                    <a:pt x="5221" y="13139"/>
                  </a:lnTo>
                  <a:lnTo>
                    <a:pt x="5244" y="13105"/>
                  </a:lnTo>
                  <a:lnTo>
                    <a:pt x="5255" y="13048"/>
                  </a:lnTo>
                  <a:lnTo>
                    <a:pt x="5255" y="13002"/>
                  </a:lnTo>
                  <a:lnTo>
                    <a:pt x="5255" y="12946"/>
                  </a:lnTo>
                  <a:lnTo>
                    <a:pt x="5233" y="12900"/>
                  </a:lnTo>
                  <a:lnTo>
                    <a:pt x="7144" y="11797"/>
                  </a:lnTo>
                  <a:lnTo>
                    <a:pt x="7178" y="11842"/>
                  </a:lnTo>
                  <a:lnTo>
                    <a:pt x="7235" y="11888"/>
                  </a:lnTo>
                  <a:lnTo>
                    <a:pt x="7292" y="11910"/>
                  </a:lnTo>
                  <a:lnTo>
                    <a:pt x="7371" y="11922"/>
                  </a:lnTo>
                  <a:lnTo>
                    <a:pt x="7440" y="11910"/>
                  </a:lnTo>
                  <a:lnTo>
                    <a:pt x="7496" y="11888"/>
                  </a:lnTo>
                  <a:lnTo>
                    <a:pt x="7553" y="11842"/>
                  </a:lnTo>
                  <a:lnTo>
                    <a:pt x="7587" y="11797"/>
                  </a:lnTo>
                  <a:close/>
                  <a:moveTo>
                    <a:pt x="12308" y="11785"/>
                  </a:moveTo>
                  <a:lnTo>
                    <a:pt x="14322" y="12934"/>
                  </a:lnTo>
                  <a:lnTo>
                    <a:pt x="14310" y="13002"/>
                  </a:lnTo>
                  <a:lnTo>
                    <a:pt x="14322" y="13059"/>
                  </a:lnTo>
                  <a:lnTo>
                    <a:pt x="14344" y="13116"/>
                  </a:lnTo>
                  <a:lnTo>
                    <a:pt x="14401" y="13150"/>
                  </a:lnTo>
                  <a:lnTo>
                    <a:pt x="14458" y="13173"/>
                  </a:lnTo>
                  <a:lnTo>
                    <a:pt x="14458" y="15505"/>
                  </a:lnTo>
                  <a:lnTo>
                    <a:pt x="14413" y="15516"/>
                  </a:lnTo>
                  <a:lnTo>
                    <a:pt x="14367" y="15528"/>
                  </a:lnTo>
                  <a:lnTo>
                    <a:pt x="14322" y="15551"/>
                  </a:lnTo>
                  <a:lnTo>
                    <a:pt x="14288" y="15585"/>
                  </a:lnTo>
                  <a:lnTo>
                    <a:pt x="14253" y="15619"/>
                  </a:lnTo>
                  <a:lnTo>
                    <a:pt x="14231" y="15664"/>
                  </a:lnTo>
                  <a:lnTo>
                    <a:pt x="14219" y="15710"/>
                  </a:lnTo>
                  <a:lnTo>
                    <a:pt x="14219" y="15755"/>
                  </a:lnTo>
                  <a:lnTo>
                    <a:pt x="14219" y="15812"/>
                  </a:lnTo>
                  <a:lnTo>
                    <a:pt x="14231" y="15858"/>
                  </a:lnTo>
                  <a:lnTo>
                    <a:pt x="12285" y="16984"/>
                  </a:lnTo>
                  <a:lnTo>
                    <a:pt x="12251" y="16950"/>
                  </a:lnTo>
                  <a:lnTo>
                    <a:pt x="12206" y="16916"/>
                  </a:lnTo>
                  <a:lnTo>
                    <a:pt x="12160" y="16893"/>
                  </a:lnTo>
                  <a:lnTo>
                    <a:pt x="12058" y="16893"/>
                  </a:lnTo>
                  <a:lnTo>
                    <a:pt x="12001" y="16916"/>
                  </a:lnTo>
                  <a:lnTo>
                    <a:pt x="11967" y="16950"/>
                  </a:lnTo>
                  <a:lnTo>
                    <a:pt x="11933" y="16984"/>
                  </a:lnTo>
                  <a:lnTo>
                    <a:pt x="9965" y="15846"/>
                  </a:lnTo>
                  <a:lnTo>
                    <a:pt x="9976" y="15801"/>
                  </a:lnTo>
                  <a:lnTo>
                    <a:pt x="9988" y="15755"/>
                  </a:lnTo>
                  <a:lnTo>
                    <a:pt x="9976" y="15710"/>
                  </a:lnTo>
                  <a:lnTo>
                    <a:pt x="9965" y="15664"/>
                  </a:lnTo>
                  <a:lnTo>
                    <a:pt x="9942" y="15630"/>
                  </a:lnTo>
                  <a:lnTo>
                    <a:pt x="9919" y="15596"/>
                  </a:lnTo>
                  <a:lnTo>
                    <a:pt x="9885" y="15562"/>
                  </a:lnTo>
                  <a:lnTo>
                    <a:pt x="9851" y="15539"/>
                  </a:lnTo>
                  <a:lnTo>
                    <a:pt x="9806" y="15528"/>
                  </a:lnTo>
                  <a:lnTo>
                    <a:pt x="9760" y="15516"/>
                  </a:lnTo>
                  <a:lnTo>
                    <a:pt x="9760" y="13264"/>
                  </a:lnTo>
                  <a:lnTo>
                    <a:pt x="9806" y="13264"/>
                  </a:lnTo>
                  <a:lnTo>
                    <a:pt x="9851" y="13241"/>
                  </a:lnTo>
                  <a:lnTo>
                    <a:pt x="9897" y="13219"/>
                  </a:lnTo>
                  <a:lnTo>
                    <a:pt x="9931" y="13184"/>
                  </a:lnTo>
                  <a:lnTo>
                    <a:pt x="9965" y="13139"/>
                  </a:lnTo>
                  <a:lnTo>
                    <a:pt x="9988" y="13105"/>
                  </a:lnTo>
                  <a:lnTo>
                    <a:pt x="9999" y="13059"/>
                  </a:lnTo>
                  <a:lnTo>
                    <a:pt x="9999" y="13002"/>
                  </a:lnTo>
                  <a:lnTo>
                    <a:pt x="9999" y="12946"/>
                  </a:lnTo>
                  <a:lnTo>
                    <a:pt x="9976" y="12889"/>
                  </a:lnTo>
                  <a:lnTo>
                    <a:pt x="11899" y="11785"/>
                  </a:lnTo>
                  <a:lnTo>
                    <a:pt x="11944" y="11831"/>
                  </a:lnTo>
                  <a:lnTo>
                    <a:pt x="11990" y="11865"/>
                  </a:lnTo>
                  <a:lnTo>
                    <a:pt x="12047" y="11888"/>
                  </a:lnTo>
                  <a:lnTo>
                    <a:pt x="12103" y="11899"/>
                  </a:lnTo>
                  <a:lnTo>
                    <a:pt x="12172" y="11888"/>
                  </a:lnTo>
                  <a:lnTo>
                    <a:pt x="12229" y="11865"/>
                  </a:lnTo>
                  <a:lnTo>
                    <a:pt x="12274" y="11831"/>
                  </a:lnTo>
                  <a:lnTo>
                    <a:pt x="12308" y="11785"/>
                  </a:lnTo>
                  <a:close/>
                  <a:moveTo>
                    <a:pt x="3777" y="0"/>
                  </a:moveTo>
                  <a:lnTo>
                    <a:pt x="2787" y="569"/>
                  </a:lnTo>
                  <a:lnTo>
                    <a:pt x="2764" y="535"/>
                  </a:lnTo>
                  <a:lnTo>
                    <a:pt x="2719" y="501"/>
                  </a:lnTo>
                  <a:lnTo>
                    <a:pt x="2673" y="490"/>
                  </a:lnTo>
                  <a:lnTo>
                    <a:pt x="2628" y="478"/>
                  </a:lnTo>
                  <a:lnTo>
                    <a:pt x="2582" y="490"/>
                  </a:lnTo>
                  <a:lnTo>
                    <a:pt x="2548" y="501"/>
                  </a:lnTo>
                  <a:lnTo>
                    <a:pt x="2514" y="512"/>
                  </a:lnTo>
                  <a:lnTo>
                    <a:pt x="2480" y="546"/>
                  </a:lnTo>
                  <a:lnTo>
                    <a:pt x="2457" y="569"/>
                  </a:lnTo>
                  <a:lnTo>
                    <a:pt x="2434" y="603"/>
                  </a:lnTo>
                  <a:lnTo>
                    <a:pt x="2423" y="649"/>
                  </a:lnTo>
                  <a:lnTo>
                    <a:pt x="2423" y="683"/>
                  </a:lnTo>
                  <a:lnTo>
                    <a:pt x="2423" y="728"/>
                  </a:lnTo>
                  <a:lnTo>
                    <a:pt x="2434" y="763"/>
                  </a:lnTo>
                  <a:lnTo>
                    <a:pt x="2469" y="831"/>
                  </a:lnTo>
                  <a:lnTo>
                    <a:pt x="2537" y="876"/>
                  </a:lnTo>
                  <a:lnTo>
                    <a:pt x="2571" y="888"/>
                  </a:lnTo>
                  <a:lnTo>
                    <a:pt x="2605" y="888"/>
                  </a:lnTo>
                  <a:lnTo>
                    <a:pt x="2605" y="3231"/>
                  </a:lnTo>
                  <a:lnTo>
                    <a:pt x="2560" y="3231"/>
                  </a:lnTo>
                  <a:lnTo>
                    <a:pt x="2525" y="3254"/>
                  </a:lnTo>
                  <a:lnTo>
                    <a:pt x="2491" y="3265"/>
                  </a:lnTo>
                  <a:lnTo>
                    <a:pt x="2457" y="3299"/>
                  </a:lnTo>
                  <a:lnTo>
                    <a:pt x="2434" y="3333"/>
                  </a:lnTo>
                  <a:lnTo>
                    <a:pt x="2423" y="3367"/>
                  </a:lnTo>
                  <a:lnTo>
                    <a:pt x="2412" y="3402"/>
                  </a:lnTo>
                  <a:lnTo>
                    <a:pt x="2400" y="3447"/>
                  </a:lnTo>
                  <a:lnTo>
                    <a:pt x="2412" y="3493"/>
                  </a:lnTo>
                  <a:lnTo>
                    <a:pt x="2423" y="3527"/>
                  </a:lnTo>
                  <a:lnTo>
                    <a:pt x="2446" y="3572"/>
                  </a:lnTo>
                  <a:lnTo>
                    <a:pt x="2469" y="3606"/>
                  </a:lnTo>
                  <a:lnTo>
                    <a:pt x="2503" y="3629"/>
                  </a:lnTo>
                  <a:lnTo>
                    <a:pt x="2537" y="3652"/>
                  </a:lnTo>
                  <a:lnTo>
                    <a:pt x="2582" y="3663"/>
                  </a:lnTo>
                  <a:lnTo>
                    <a:pt x="2685" y="3663"/>
                  </a:lnTo>
                  <a:lnTo>
                    <a:pt x="2730" y="3641"/>
                  </a:lnTo>
                  <a:lnTo>
                    <a:pt x="2776" y="3606"/>
                  </a:lnTo>
                  <a:lnTo>
                    <a:pt x="2810" y="3561"/>
                  </a:lnTo>
                  <a:lnTo>
                    <a:pt x="4812" y="4710"/>
                  </a:lnTo>
                  <a:lnTo>
                    <a:pt x="4800" y="4755"/>
                  </a:lnTo>
                  <a:lnTo>
                    <a:pt x="4789" y="4789"/>
                  </a:lnTo>
                  <a:lnTo>
                    <a:pt x="4800" y="4835"/>
                  </a:lnTo>
                  <a:lnTo>
                    <a:pt x="4812" y="4869"/>
                  </a:lnTo>
                  <a:lnTo>
                    <a:pt x="4823" y="4903"/>
                  </a:lnTo>
                  <a:lnTo>
                    <a:pt x="4846" y="4937"/>
                  </a:lnTo>
                  <a:lnTo>
                    <a:pt x="4880" y="4960"/>
                  </a:lnTo>
                  <a:lnTo>
                    <a:pt x="4914" y="4983"/>
                  </a:lnTo>
                  <a:lnTo>
                    <a:pt x="4960" y="4994"/>
                  </a:lnTo>
                  <a:lnTo>
                    <a:pt x="5039" y="4994"/>
                  </a:lnTo>
                  <a:lnTo>
                    <a:pt x="5073" y="4983"/>
                  </a:lnTo>
                  <a:lnTo>
                    <a:pt x="5108" y="4960"/>
                  </a:lnTo>
                  <a:lnTo>
                    <a:pt x="5142" y="4937"/>
                  </a:lnTo>
                  <a:lnTo>
                    <a:pt x="5164" y="4903"/>
                  </a:lnTo>
                  <a:lnTo>
                    <a:pt x="5187" y="4869"/>
                  </a:lnTo>
                  <a:lnTo>
                    <a:pt x="5199" y="4835"/>
                  </a:lnTo>
                  <a:lnTo>
                    <a:pt x="5199" y="4789"/>
                  </a:lnTo>
                  <a:lnTo>
                    <a:pt x="5199" y="4755"/>
                  </a:lnTo>
                  <a:lnTo>
                    <a:pt x="5187" y="4710"/>
                  </a:lnTo>
                  <a:lnTo>
                    <a:pt x="7178" y="3561"/>
                  </a:lnTo>
                  <a:lnTo>
                    <a:pt x="7212" y="3606"/>
                  </a:lnTo>
                  <a:lnTo>
                    <a:pt x="7258" y="3641"/>
                  </a:lnTo>
                  <a:lnTo>
                    <a:pt x="7303" y="3663"/>
                  </a:lnTo>
                  <a:lnTo>
                    <a:pt x="7371" y="3675"/>
                  </a:lnTo>
                  <a:lnTo>
                    <a:pt x="7428" y="3663"/>
                  </a:lnTo>
                  <a:lnTo>
                    <a:pt x="7474" y="3641"/>
                  </a:lnTo>
                  <a:lnTo>
                    <a:pt x="7519" y="3606"/>
                  </a:lnTo>
                  <a:lnTo>
                    <a:pt x="7553" y="3561"/>
                  </a:lnTo>
                  <a:lnTo>
                    <a:pt x="9510" y="4687"/>
                  </a:lnTo>
                  <a:lnTo>
                    <a:pt x="9499" y="4744"/>
                  </a:lnTo>
                  <a:lnTo>
                    <a:pt x="9487" y="4789"/>
                  </a:lnTo>
                  <a:lnTo>
                    <a:pt x="9499" y="4835"/>
                  </a:lnTo>
                  <a:lnTo>
                    <a:pt x="9510" y="4880"/>
                  </a:lnTo>
                  <a:lnTo>
                    <a:pt x="9533" y="4926"/>
                  </a:lnTo>
                  <a:lnTo>
                    <a:pt x="9555" y="4960"/>
                  </a:lnTo>
                  <a:lnTo>
                    <a:pt x="9590" y="4983"/>
                  </a:lnTo>
                  <a:lnTo>
                    <a:pt x="9624" y="5017"/>
                  </a:lnTo>
                  <a:lnTo>
                    <a:pt x="9669" y="5028"/>
                  </a:lnTo>
                  <a:lnTo>
                    <a:pt x="9715" y="5040"/>
                  </a:lnTo>
                  <a:lnTo>
                    <a:pt x="9715" y="7292"/>
                  </a:lnTo>
                  <a:lnTo>
                    <a:pt x="9669" y="7303"/>
                  </a:lnTo>
                  <a:lnTo>
                    <a:pt x="9624" y="7326"/>
                  </a:lnTo>
                  <a:lnTo>
                    <a:pt x="9578" y="7349"/>
                  </a:lnTo>
                  <a:lnTo>
                    <a:pt x="9544" y="7372"/>
                  </a:lnTo>
                  <a:lnTo>
                    <a:pt x="9521" y="7417"/>
                  </a:lnTo>
                  <a:lnTo>
                    <a:pt x="9499" y="7451"/>
                  </a:lnTo>
                  <a:lnTo>
                    <a:pt x="9487" y="7497"/>
                  </a:lnTo>
                  <a:lnTo>
                    <a:pt x="9476" y="7554"/>
                  </a:lnTo>
                  <a:lnTo>
                    <a:pt x="9487" y="7599"/>
                  </a:lnTo>
                  <a:lnTo>
                    <a:pt x="9499" y="7645"/>
                  </a:lnTo>
                  <a:lnTo>
                    <a:pt x="9521" y="7690"/>
                  </a:lnTo>
                  <a:lnTo>
                    <a:pt x="9555" y="7736"/>
                  </a:lnTo>
                  <a:lnTo>
                    <a:pt x="9590" y="7758"/>
                  </a:lnTo>
                  <a:lnTo>
                    <a:pt x="9635" y="7781"/>
                  </a:lnTo>
                  <a:lnTo>
                    <a:pt x="9681" y="7804"/>
                  </a:lnTo>
                  <a:lnTo>
                    <a:pt x="9737" y="7804"/>
                  </a:lnTo>
                  <a:lnTo>
                    <a:pt x="9806" y="7793"/>
                  </a:lnTo>
                  <a:lnTo>
                    <a:pt x="9863" y="7770"/>
                  </a:lnTo>
                  <a:lnTo>
                    <a:pt x="9908" y="7736"/>
                  </a:lnTo>
                  <a:lnTo>
                    <a:pt x="9954" y="7679"/>
                  </a:lnTo>
                  <a:lnTo>
                    <a:pt x="11933" y="8828"/>
                  </a:lnTo>
                  <a:lnTo>
                    <a:pt x="11921" y="8862"/>
                  </a:lnTo>
                  <a:lnTo>
                    <a:pt x="11910" y="8896"/>
                  </a:lnTo>
                  <a:lnTo>
                    <a:pt x="11910" y="8930"/>
                  </a:lnTo>
                  <a:lnTo>
                    <a:pt x="11921" y="8964"/>
                  </a:lnTo>
                  <a:lnTo>
                    <a:pt x="11967" y="9032"/>
                  </a:lnTo>
                  <a:lnTo>
                    <a:pt x="12012" y="9067"/>
                  </a:lnTo>
                  <a:lnTo>
                    <a:pt x="12081" y="9089"/>
                  </a:lnTo>
                  <a:lnTo>
                    <a:pt x="12081" y="11421"/>
                  </a:lnTo>
                  <a:lnTo>
                    <a:pt x="12047" y="11433"/>
                  </a:lnTo>
                  <a:lnTo>
                    <a:pt x="12001" y="11444"/>
                  </a:lnTo>
                  <a:lnTo>
                    <a:pt x="11967" y="11467"/>
                  </a:lnTo>
                  <a:lnTo>
                    <a:pt x="11933" y="11490"/>
                  </a:lnTo>
                  <a:lnTo>
                    <a:pt x="11899" y="11524"/>
                  </a:lnTo>
                  <a:lnTo>
                    <a:pt x="11887" y="11569"/>
                  </a:lnTo>
                  <a:lnTo>
                    <a:pt x="11876" y="11615"/>
                  </a:lnTo>
                  <a:lnTo>
                    <a:pt x="11865" y="11660"/>
                  </a:lnTo>
                  <a:lnTo>
                    <a:pt x="11876" y="11706"/>
                  </a:lnTo>
                  <a:lnTo>
                    <a:pt x="11887" y="11740"/>
                  </a:lnTo>
                  <a:lnTo>
                    <a:pt x="9954" y="12855"/>
                  </a:lnTo>
                  <a:lnTo>
                    <a:pt x="9919" y="12809"/>
                  </a:lnTo>
                  <a:lnTo>
                    <a:pt x="9863" y="12764"/>
                  </a:lnTo>
                  <a:lnTo>
                    <a:pt x="9806" y="12741"/>
                  </a:lnTo>
                  <a:lnTo>
                    <a:pt x="9669" y="12741"/>
                  </a:lnTo>
                  <a:lnTo>
                    <a:pt x="9612" y="12764"/>
                  </a:lnTo>
                  <a:lnTo>
                    <a:pt x="9555" y="12809"/>
                  </a:lnTo>
                  <a:lnTo>
                    <a:pt x="9521" y="12855"/>
                  </a:lnTo>
                  <a:lnTo>
                    <a:pt x="7610" y="11751"/>
                  </a:lnTo>
                  <a:lnTo>
                    <a:pt x="7622" y="11706"/>
                  </a:lnTo>
                  <a:lnTo>
                    <a:pt x="7633" y="11660"/>
                  </a:lnTo>
                  <a:lnTo>
                    <a:pt x="7622" y="11603"/>
                  </a:lnTo>
                  <a:lnTo>
                    <a:pt x="7610" y="11558"/>
                  </a:lnTo>
                  <a:lnTo>
                    <a:pt x="7587" y="11512"/>
                  </a:lnTo>
                  <a:lnTo>
                    <a:pt x="7553" y="11467"/>
                  </a:lnTo>
                  <a:lnTo>
                    <a:pt x="7519" y="11433"/>
                  </a:lnTo>
                  <a:lnTo>
                    <a:pt x="7474" y="11410"/>
                  </a:lnTo>
                  <a:lnTo>
                    <a:pt x="7417" y="11399"/>
                  </a:lnTo>
                  <a:lnTo>
                    <a:pt x="7371" y="11387"/>
                  </a:lnTo>
                  <a:lnTo>
                    <a:pt x="7314" y="11399"/>
                  </a:lnTo>
                  <a:lnTo>
                    <a:pt x="7258" y="11410"/>
                  </a:lnTo>
                  <a:lnTo>
                    <a:pt x="7212" y="11433"/>
                  </a:lnTo>
                  <a:lnTo>
                    <a:pt x="7178" y="11467"/>
                  </a:lnTo>
                  <a:lnTo>
                    <a:pt x="7144" y="11512"/>
                  </a:lnTo>
                  <a:lnTo>
                    <a:pt x="7121" y="11558"/>
                  </a:lnTo>
                  <a:lnTo>
                    <a:pt x="7110" y="11603"/>
                  </a:lnTo>
                  <a:lnTo>
                    <a:pt x="7098" y="11660"/>
                  </a:lnTo>
                  <a:lnTo>
                    <a:pt x="7110" y="11706"/>
                  </a:lnTo>
                  <a:lnTo>
                    <a:pt x="7121" y="11751"/>
                  </a:lnTo>
                  <a:lnTo>
                    <a:pt x="5210" y="12855"/>
                  </a:lnTo>
                  <a:lnTo>
                    <a:pt x="5176" y="12809"/>
                  </a:lnTo>
                  <a:lnTo>
                    <a:pt x="5119" y="12775"/>
                  </a:lnTo>
                  <a:lnTo>
                    <a:pt x="5062" y="12752"/>
                  </a:lnTo>
                  <a:lnTo>
                    <a:pt x="4994" y="12741"/>
                  </a:lnTo>
                  <a:lnTo>
                    <a:pt x="4926" y="12752"/>
                  </a:lnTo>
                  <a:lnTo>
                    <a:pt x="4869" y="12775"/>
                  </a:lnTo>
                  <a:lnTo>
                    <a:pt x="4823" y="12809"/>
                  </a:lnTo>
                  <a:lnTo>
                    <a:pt x="4778" y="12855"/>
                  </a:lnTo>
                  <a:lnTo>
                    <a:pt x="2787" y="11706"/>
                  </a:lnTo>
                  <a:lnTo>
                    <a:pt x="2798" y="11660"/>
                  </a:lnTo>
                  <a:lnTo>
                    <a:pt x="2798" y="11626"/>
                  </a:lnTo>
                  <a:lnTo>
                    <a:pt x="2787" y="11592"/>
                  </a:lnTo>
                  <a:lnTo>
                    <a:pt x="2742" y="11535"/>
                  </a:lnTo>
                  <a:lnTo>
                    <a:pt x="2696" y="11501"/>
                  </a:lnTo>
                  <a:lnTo>
                    <a:pt x="2662" y="11490"/>
                  </a:lnTo>
                  <a:lnTo>
                    <a:pt x="2594" y="11490"/>
                  </a:lnTo>
                  <a:lnTo>
                    <a:pt x="2560" y="11501"/>
                  </a:lnTo>
                  <a:lnTo>
                    <a:pt x="2503" y="11535"/>
                  </a:lnTo>
                  <a:lnTo>
                    <a:pt x="2469" y="11592"/>
                  </a:lnTo>
                  <a:lnTo>
                    <a:pt x="2457" y="11626"/>
                  </a:lnTo>
                  <a:lnTo>
                    <a:pt x="2457" y="11660"/>
                  </a:lnTo>
                  <a:lnTo>
                    <a:pt x="2469" y="11706"/>
                  </a:lnTo>
                  <a:lnTo>
                    <a:pt x="444" y="12877"/>
                  </a:lnTo>
                  <a:lnTo>
                    <a:pt x="410" y="12832"/>
                  </a:lnTo>
                  <a:lnTo>
                    <a:pt x="364" y="12798"/>
                  </a:lnTo>
                  <a:lnTo>
                    <a:pt x="307" y="12775"/>
                  </a:lnTo>
                  <a:lnTo>
                    <a:pt x="205" y="12775"/>
                  </a:lnTo>
                  <a:lnTo>
                    <a:pt x="171" y="12786"/>
                  </a:lnTo>
                  <a:lnTo>
                    <a:pt x="125" y="12809"/>
                  </a:lnTo>
                  <a:lnTo>
                    <a:pt x="91" y="12843"/>
                  </a:lnTo>
                  <a:lnTo>
                    <a:pt x="68" y="12877"/>
                  </a:lnTo>
                  <a:lnTo>
                    <a:pt x="46" y="12911"/>
                  </a:lnTo>
                  <a:lnTo>
                    <a:pt x="34" y="12957"/>
                  </a:lnTo>
                  <a:lnTo>
                    <a:pt x="23" y="13002"/>
                  </a:lnTo>
                  <a:lnTo>
                    <a:pt x="34" y="13048"/>
                  </a:lnTo>
                  <a:lnTo>
                    <a:pt x="46" y="13082"/>
                  </a:lnTo>
                  <a:lnTo>
                    <a:pt x="57" y="13128"/>
                  </a:lnTo>
                  <a:lnTo>
                    <a:pt x="91" y="13162"/>
                  </a:lnTo>
                  <a:lnTo>
                    <a:pt x="114" y="13184"/>
                  </a:lnTo>
                  <a:lnTo>
                    <a:pt x="148" y="13207"/>
                  </a:lnTo>
                  <a:lnTo>
                    <a:pt x="193" y="13219"/>
                  </a:lnTo>
                  <a:lnTo>
                    <a:pt x="239" y="13230"/>
                  </a:lnTo>
                  <a:lnTo>
                    <a:pt x="239" y="15516"/>
                  </a:lnTo>
                  <a:lnTo>
                    <a:pt x="182" y="15516"/>
                  </a:lnTo>
                  <a:lnTo>
                    <a:pt x="148" y="15539"/>
                  </a:lnTo>
                  <a:lnTo>
                    <a:pt x="102" y="15562"/>
                  </a:lnTo>
                  <a:lnTo>
                    <a:pt x="68" y="15596"/>
                  </a:lnTo>
                  <a:lnTo>
                    <a:pt x="46" y="15630"/>
                  </a:lnTo>
                  <a:lnTo>
                    <a:pt x="23" y="15664"/>
                  </a:lnTo>
                  <a:lnTo>
                    <a:pt x="11" y="15710"/>
                  </a:lnTo>
                  <a:lnTo>
                    <a:pt x="0" y="15755"/>
                  </a:lnTo>
                  <a:lnTo>
                    <a:pt x="11" y="15812"/>
                  </a:lnTo>
                  <a:lnTo>
                    <a:pt x="23" y="15858"/>
                  </a:lnTo>
                  <a:lnTo>
                    <a:pt x="46" y="15903"/>
                  </a:lnTo>
                  <a:lnTo>
                    <a:pt x="80" y="15937"/>
                  </a:lnTo>
                  <a:lnTo>
                    <a:pt x="114" y="15971"/>
                  </a:lnTo>
                  <a:lnTo>
                    <a:pt x="159" y="15994"/>
                  </a:lnTo>
                  <a:lnTo>
                    <a:pt x="205" y="16006"/>
                  </a:lnTo>
                  <a:lnTo>
                    <a:pt x="319" y="16006"/>
                  </a:lnTo>
                  <a:lnTo>
                    <a:pt x="375" y="15983"/>
                  </a:lnTo>
                  <a:lnTo>
                    <a:pt x="432" y="15937"/>
                  </a:lnTo>
                  <a:lnTo>
                    <a:pt x="466" y="15892"/>
                  </a:lnTo>
                  <a:lnTo>
                    <a:pt x="2389" y="17007"/>
                  </a:lnTo>
                  <a:lnTo>
                    <a:pt x="2378" y="17052"/>
                  </a:lnTo>
                  <a:lnTo>
                    <a:pt x="2366" y="17109"/>
                  </a:lnTo>
                  <a:lnTo>
                    <a:pt x="2378" y="17166"/>
                  </a:lnTo>
                  <a:lnTo>
                    <a:pt x="2389" y="17211"/>
                  </a:lnTo>
                  <a:lnTo>
                    <a:pt x="2412" y="17245"/>
                  </a:lnTo>
                  <a:lnTo>
                    <a:pt x="2446" y="17291"/>
                  </a:lnTo>
                  <a:lnTo>
                    <a:pt x="2480" y="17325"/>
                  </a:lnTo>
                  <a:lnTo>
                    <a:pt x="2525" y="17348"/>
                  </a:lnTo>
                  <a:lnTo>
                    <a:pt x="2571" y="17359"/>
                  </a:lnTo>
                  <a:lnTo>
                    <a:pt x="2673" y="17359"/>
                  </a:lnTo>
                  <a:lnTo>
                    <a:pt x="2730" y="17348"/>
                  </a:lnTo>
                  <a:lnTo>
                    <a:pt x="2764" y="17325"/>
                  </a:lnTo>
                  <a:lnTo>
                    <a:pt x="2810" y="17291"/>
                  </a:lnTo>
                  <a:lnTo>
                    <a:pt x="2833" y="17245"/>
                  </a:lnTo>
                  <a:lnTo>
                    <a:pt x="2855" y="17211"/>
                  </a:lnTo>
                  <a:lnTo>
                    <a:pt x="2878" y="17166"/>
                  </a:lnTo>
                  <a:lnTo>
                    <a:pt x="2878" y="17109"/>
                  </a:lnTo>
                  <a:lnTo>
                    <a:pt x="2878" y="17052"/>
                  </a:lnTo>
                  <a:lnTo>
                    <a:pt x="2855" y="17007"/>
                  </a:lnTo>
                  <a:lnTo>
                    <a:pt x="4778" y="15903"/>
                  </a:lnTo>
                  <a:lnTo>
                    <a:pt x="4812" y="15949"/>
                  </a:lnTo>
                  <a:lnTo>
                    <a:pt x="4869" y="15983"/>
                  </a:lnTo>
                  <a:lnTo>
                    <a:pt x="4926" y="16006"/>
                  </a:lnTo>
                  <a:lnTo>
                    <a:pt x="4994" y="16017"/>
                  </a:lnTo>
                  <a:lnTo>
                    <a:pt x="5062" y="16006"/>
                  </a:lnTo>
                  <a:lnTo>
                    <a:pt x="5119" y="15983"/>
                  </a:lnTo>
                  <a:lnTo>
                    <a:pt x="5176" y="15949"/>
                  </a:lnTo>
                  <a:lnTo>
                    <a:pt x="5221" y="15892"/>
                  </a:lnTo>
                  <a:lnTo>
                    <a:pt x="7132" y="16995"/>
                  </a:lnTo>
                  <a:lnTo>
                    <a:pt x="7110" y="17052"/>
                  </a:lnTo>
                  <a:lnTo>
                    <a:pt x="7110" y="17109"/>
                  </a:lnTo>
                  <a:lnTo>
                    <a:pt x="7110" y="17166"/>
                  </a:lnTo>
                  <a:lnTo>
                    <a:pt x="7121" y="17211"/>
                  </a:lnTo>
                  <a:lnTo>
                    <a:pt x="7144" y="17257"/>
                  </a:lnTo>
                  <a:lnTo>
                    <a:pt x="7178" y="17291"/>
                  </a:lnTo>
                  <a:lnTo>
                    <a:pt x="7223" y="17325"/>
                  </a:lnTo>
                  <a:lnTo>
                    <a:pt x="7269" y="17348"/>
                  </a:lnTo>
                  <a:lnTo>
                    <a:pt x="7314" y="17371"/>
                  </a:lnTo>
                  <a:lnTo>
                    <a:pt x="7417" y="17371"/>
                  </a:lnTo>
                  <a:lnTo>
                    <a:pt x="7462" y="17348"/>
                  </a:lnTo>
                  <a:lnTo>
                    <a:pt x="7508" y="17325"/>
                  </a:lnTo>
                  <a:lnTo>
                    <a:pt x="7553" y="17291"/>
                  </a:lnTo>
                  <a:lnTo>
                    <a:pt x="7587" y="17257"/>
                  </a:lnTo>
                  <a:lnTo>
                    <a:pt x="7610" y="17211"/>
                  </a:lnTo>
                  <a:lnTo>
                    <a:pt x="7622" y="17166"/>
                  </a:lnTo>
                  <a:lnTo>
                    <a:pt x="7622" y="17109"/>
                  </a:lnTo>
                  <a:lnTo>
                    <a:pt x="7622" y="17052"/>
                  </a:lnTo>
                  <a:lnTo>
                    <a:pt x="7599" y="17007"/>
                  </a:lnTo>
                  <a:lnTo>
                    <a:pt x="9533" y="15892"/>
                  </a:lnTo>
                  <a:lnTo>
                    <a:pt x="9567" y="15937"/>
                  </a:lnTo>
                  <a:lnTo>
                    <a:pt x="9612" y="15971"/>
                  </a:lnTo>
                  <a:lnTo>
                    <a:pt x="9669" y="15994"/>
                  </a:lnTo>
                  <a:lnTo>
                    <a:pt x="9737" y="16006"/>
                  </a:lnTo>
                  <a:lnTo>
                    <a:pt x="9794" y="15994"/>
                  </a:lnTo>
                  <a:lnTo>
                    <a:pt x="9863" y="15971"/>
                  </a:lnTo>
                  <a:lnTo>
                    <a:pt x="9908" y="15937"/>
                  </a:lnTo>
                  <a:lnTo>
                    <a:pt x="9942" y="15892"/>
                  </a:lnTo>
                  <a:lnTo>
                    <a:pt x="11910" y="17018"/>
                  </a:lnTo>
                  <a:lnTo>
                    <a:pt x="11899" y="17063"/>
                  </a:lnTo>
                  <a:lnTo>
                    <a:pt x="11887" y="17109"/>
                  </a:lnTo>
                  <a:lnTo>
                    <a:pt x="11887" y="17154"/>
                  </a:lnTo>
                  <a:lnTo>
                    <a:pt x="11910" y="17189"/>
                  </a:lnTo>
                  <a:lnTo>
                    <a:pt x="11921" y="17234"/>
                  </a:lnTo>
                  <a:lnTo>
                    <a:pt x="11956" y="17268"/>
                  </a:lnTo>
                  <a:lnTo>
                    <a:pt x="11990" y="17291"/>
                  </a:lnTo>
                  <a:lnTo>
                    <a:pt x="12024" y="17314"/>
                  </a:lnTo>
                  <a:lnTo>
                    <a:pt x="12058" y="17325"/>
                  </a:lnTo>
                  <a:lnTo>
                    <a:pt x="12149" y="17325"/>
                  </a:lnTo>
                  <a:lnTo>
                    <a:pt x="12194" y="17314"/>
                  </a:lnTo>
                  <a:lnTo>
                    <a:pt x="12229" y="17291"/>
                  </a:lnTo>
                  <a:lnTo>
                    <a:pt x="12263" y="17268"/>
                  </a:lnTo>
                  <a:lnTo>
                    <a:pt x="12285" y="17234"/>
                  </a:lnTo>
                  <a:lnTo>
                    <a:pt x="12308" y="17189"/>
                  </a:lnTo>
                  <a:lnTo>
                    <a:pt x="12320" y="17154"/>
                  </a:lnTo>
                  <a:lnTo>
                    <a:pt x="12320" y="17109"/>
                  </a:lnTo>
                  <a:lnTo>
                    <a:pt x="12320" y="17063"/>
                  </a:lnTo>
                  <a:lnTo>
                    <a:pt x="12308" y="17029"/>
                  </a:lnTo>
                  <a:lnTo>
                    <a:pt x="14253" y="15903"/>
                  </a:lnTo>
                  <a:lnTo>
                    <a:pt x="14299" y="15949"/>
                  </a:lnTo>
                  <a:lnTo>
                    <a:pt x="14344" y="15983"/>
                  </a:lnTo>
                  <a:lnTo>
                    <a:pt x="14413" y="16006"/>
                  </a:lnTo>
                  <a:lnTo>
                    <a:pt x="14481" y="16017"/>
                  </a:lnTo>
                  <a:lnTo>
                    <a:pt x="14526" y="16017"/>
                  </a:lnTo>
                  <a:lnTo>
                    <a:pt x="14572" y="15994"/>
                  </a:lnTo>
                  <a:lnTo>
                    <a:pt x="14617" y="15971"/>
                  </a:lnTo>
                  <a:lnTo>
                    <a:pt x="14663" y="15949"/>
                  </a:lnTo>
                  <a:lnTo>
                    <a:pt x="14686" y="15903"/>
                  </a:lnTo>
                  <a:lnTo>
                    <a:pt x="14720" y="15858"/>
                  </a:lnTo>
                  <a:lnTo>
                    <a:pt x="14731" y="15812"/>
                  </a:lnTo>
                  <a:lnTo>
                    <a:pt x="14731" y="15755"/>
                  </a:lnTo>
                  <a:lnTo>
                    <a:pt x="14731" y="15710"/>
                  </a:lnTo>
                  <a:lnTo>
                    <a:pt x="14720" y="15664"/>
                  </a:lnTo>
                  <a:lnTo>
                    <a:pt x="14697" y="15619"/>
                  </a:lnTo>
                  <a:lnTo>
                    <a:pt x="14663" y="15585"/>
                  </a:lnTo>
                  <a:lnTo>
                    <a:pt x="14629" y="15551"/>
                  </a:lnTo>
                  <a:lnTo>
                    <a:pt x="14595" y="15528"/>
                  </a:lnTo>
                  <a:lnTo>
                    <a:pt x="14549" y="15516"/>
                  </a:lnTo>
                  <a:lnTo>
                    <a:pt x="14504" y="15505"/>
                  </a:lnTo>
                  <a:lnTo>
                    <a:pt x="14504" y="13173"/>
                  </a:lnTo>
                  <a:lnTo>
                    <a:pt x="14561" y="13150"/>
                  </a:lnTo>
                  <a:lnTo>
                    <a:pt x="14606" y="13116"/>
                  </a:lnTo>
                  <a:lnTo>
                    <a:pt x="14640" y="13059"/>
                  </a:lnTo>
                  <a:lnTo>
                    <a:pt x="14652" y="13002"/>
                  </a:lnTo>
                  <a:lnTo>
                    <a:pt x="14640" y="12946"/>
                  </a:lnTo>
                  <a:lnTo>
                    <a:pt x="16699" y="11751"/>
                  </a:lnTo>
                  <a:lnTo>
                    <a:pt x="16722" y="11785"/>
                  </a:lnTo>
                  <a:lnTo>
                    <a:pt x="16756" y="11819"/>
                  </a:lnTo>
                  <a:lnTo>
                    <a:pt x="16802" y="11831"/>
                  </a:lnTo>
                  <a:lnTo>
                    <a:pt x="16847" y="11842"/>
                  </a:lnTo>
                  <a:lnTo>
                    <a:pt x="16881" y="11831"/>
                  </a:lnTo>
                  <a:lnTo>
                    <a:pt x="16915" y="11819"/>
                  </a:lnTo>
                  <a:lnTo>
                    <a:pt x="16972" y="11785"/>
                  </a:lnTo>
                  <a:lnTo>
                    <a:pt x="17018" y="11728"/>
                  </a:lnTo>
                  <a:lnTo>
                    <a:pt x="17018" y="11694"/>
                  </a:lnTo>
                  <a:lnTo>
                    <a:pt x="17029" y="11660"/>
                  </a:lnTo>
                  <a:lnTo>
                    <a:pt x="17018" y="11592"/>
                  </a:lnTo>
                  <a:lnTo>
                    <a:pt x="16984" y="11535"/>
                  </a:lnTo>
                  <a:lnTo>
                    <a:pt x="16938" y="11501"/>
                  </a:lnTo>
                  <a:lnTo>
                    <a:pt x="16870" y="11478"/>
                  </a:lnTo>
                  <a:lnTo>
                    <a:pt x="16870" y="9158"/>
                  </a:lnTo>
                  <a:lnTo>
                    <a:pt x="16927" y="9158"/>
                  </a:lnTo>
                  <a:lnTo>
                    <a:pt x="16961" y="9135"/>
                  </a:lnTo>
                  <a:lnTo>
                    <a:pt x="17006" y="9112"/>
                  </a:lnTo>
                  <a:lnTo>
                    <a:pt x="17040" y="9078"/>
                  </a:lnTo>
                  <a:lnTo>
                    <a:pt x="17075" y="9044"/>
                  </a:lnTo>
                  <a:lnTo>
                    <a:pt x="17097" y="8998"/>
                  </a:lnTo>
                  <a:lnTo>
                    <a:pt x="17109" y="8953"/>
                  </a:lnTo>
                  <a:lnTo>
                    <a:pt x="17109" y="8896"/>
                  </a:lnTo>
                  <a:lnTo>
                    <a:pt x="17109" y="8839"/>
                  </a:lnTo>
                  <a:lnTo>
                    <a:pt x="17086" y="8794"/>
                  </a:lnTo>
                  <a:lnTo>
                    <a:pt x="19054" y="7656"/>
                  </a:lnTo>
                  <a:lnTo>
                    <a:pt x="19088" y="7690"/>
                  </a:lnTo>
                  <a:lnTo>
                    <a:pt x="19122" y="7724"/>
                  </a:lnTo>
                  <a:lnTo>
                    <a:pt x="19168" y="7736"/>
                  </a:lnTo>
                  <a:lnTo>
                    <a:pt x="19213" y="7747"/>
                  </a:lnTo>
                  <a:lnTo>
                    <a:pt x="19270" y="7736"/>
                  </a:lnTo>
                  <a:lnTo>
                    <a:pt x="19315" y="7713"/>
                  </a:lnTo>
                  <a:lnTo>
                    <a:pt x="19350" y="7690"/>
                  </a:lnTo>
                  <a:lnTo>
                    <a:pt x="19384" y="7656"/>
                  </a:lnTo>
                  <a:lnTo>
                    <a:pt x="21397" y="8816"/>
                  </a:lnTo>
                  <a:lnTo>
                    <a:pt x="21386" y="8850"/>
                  </a:lnTo>
                  <a:lnTo>
                    <a:pt x="21374" y="8896"/>
                  </a:lnTo>
                  <a:lnTo>
                    <a:pt x="21386" y="8941"/>
                  </a:lnTo>
                  <a:lnTo>
                    <a:pt x="21397" y="8976"/>
                  </a:lnTo>
                  <a:lnTo>
                    <a:pt x="21409" y="9021"/>
                  </a:lnTo>
                  <a:lnTo>
                    <a:pt x="21443" y="9044"/>
                  </a:lnTo>
                  <a:lnTo>
                    <a:pt x="21465" y="9078"/>
                  </a:lnTo>
                  <a:lnTo>
                    <a:pt x="21500" y="9089"/>
                  </a:lnTo>
                  <a:lnTo>
                    <a:pt x="21545" y="9101"/>
                  </a:lnTo>
                  <a:lnTo>
                    <a:pt x="21591" y="9112"/>
                  </a:lnTo>
                  <a:lnTo>
                    <a:pt x="21625" y="9101"/>
                  </a:lnTo>
                  <a:lnTo>
                    <a:pt x="21670" y="9089"/>
                  </a:lnTo>
                  <a:lnTo>
                    <a:pt x="21704" y="9078"/>
                  </a:lnTo>
                  <a:lnTo>
                    <a:pt x="21738" y="9044"/>
                  </a:lnTo>
                  <a:lnTo>
                    <a:pt x="21761" y="9021"/>
                  </a:lnTo>
                  <a:lnTo>
                    <a:pt x="21784" y="8976"/>
                  </a:lnTo>
                  <a:lnTo>
                    <a:pt x="21795" y="8941"/>
                  </a:lnTo>
                  <a:lnTo>
                    <a:pt x="21795" y="8896"/>
                  </a:lnTo>
                  <a:lnTo>
                    <a:pt x="21795" y="8862"/>
                  </a:lnTo>
                  <a:lnTo>
                    <a:pt x="21784" y="8816"/>
                  </a:lnTo>
                  <a:lnTo>
                    <a:pt x="23809" y="7645"/>
                  </a:lnTo>
                  <a:lnTo>
                    <a:pt x="23832" y="7679"/>
                  </a:lnTo>
                  <a:lnTo>
                    <a:pt x="23877" y="7702"/>
                  </a:lnTo>
                  <a:lnTo>
                    <a:pt x="23911" y="7724"/>
                  </a:lnTo>
                  <a:lnTo>
                    <a:pt x="23991" y="7724"/>
                  </a:lnTo>
                  <a:lnTo>
                    <a:pt x="24025" y="7713"/>
                  </a:lnTo>
                  <a:lnTo>
                    <a:pt x="24082" y="7679"/>
                  </a:lnTo>
                  <a:lnTo>
                    <a:pt x="24116" y="7622"/>
                  </a:lnTo>
                  <a:lnTo>
                    <a:pt x="24127" y="7588"/>
                  </a:lnTo>
                  <a:lnTo>
                    <a:pt x="24127" y="7554"/>
                  </a:lnTo>
                  <a:lnTo>
                    <a:pt x="24116" y="7485"/>
                  </a:lnTo>
                  <a:lnTo>
                    <a:pt x="24093" y="7440"/>
                  </a:lnTo>
                  <a:lnTo>
                    <a:pt x="24036" y="7394"/>
                  </a:lnTo>
                  <a:lnTo>
                    <a:pt x="23979" y="7383"/>
                  </a:lnTo>
                  <a:lnTo>
                    <a:pt x="23979" y="5006"/>
                  </a:lnTo>
                  <a:lnTo>
                    <a:pt x="24025" y="4994"/>
                  </a:lnTo>
                  <a:lnTo>
                    <a:pt x="24059" y="4983"/>
                  </a:lnTo>
                  <a:lnTo>
                    <a:pt x="24116" y="4937"/>
                  </a:lnTo>
                  <a:lnTo>
                    <a:pt x="24139" y="4903"/>
                  </a:lnTo>
                  <a:lnTo>
                    <a:pt x="24161" y="4869"/>
                  </a:lnTo>
                  <a:lnTo>
                    <a:pt x="24161" y="4835"/>
                  </a:lnTo>
                  <a:lnTo>
                    <a:pt x="24173" y="4789"/>
                  </a:lnTo>
                  <a:lnTo>
                    <a:pt x="24161" y="4755"/>
                  </a:lnTo>
                  <a:lnTo>
                    <a:pt x="24150" y="4710"/>
                  </a:lnTo>
                  <a:lnTo>
                    <a:pt x="26129" y="3572"/>
                  </a:lnTo>
                  <a:lnTo>
                    <a:pt x="26163" y="3618"/>
                  </a:lnTo>
                  <a:lnTo>
                    <a:pt x="26209" y="3652"/>
                  </a:lnTo>
                  <a:lnTo>
                    <a:pt x="26266" y="3675"/>
                  </a:lnTo>
                  <a:lnTo>
                    <a:pt x="26323" y="3686"/>
                  </a:lnTo>
                  <a:lnTo>
                    <a:pt x="26391" y="3675"/>
                  </a:lnTo>
                  <a:lnTo>
                    <a:pt x="26448" y="3652"/>
                  </a:lnTo>
                  <a:lnTo>
                    <a:pt x="26493" y="3618"/>
                  </a:lnTo>
                  <a:lnTo>
                    <a:pt x="26527" y="3572"/>
                  </a:lnTo>
                  <a:lnTo>
                    <a:pt x="28484" y="4698"/>
                  </a:lnTo>
                  <a:lnTo>
                    <a:pt x="28484" y="4642"/>
                  </a:lnTo>
                  <a:lnTo>
                    <a:pt x="26550" y="3527"/>
                  </a:lnTo>
                  <a:lnTo>
                    <a:pt x="26562" y="3481"/>
                  </a:lnTo>
                  <a:lnTo>
                    <a:pt x="26562" y="3447"/>
                  </a:lnTo>
                  <a:lnTo>
                    <a:pt x="26562" y="3402"/>
                  </a:lnTo>
                  <a:lnTo>
                    <a:pt x="26550" y="3356"/>
                  </a:lnTo>
                  <a:lnTo>
                    <a:pt x="26527" y="3322"/>
                  </a:lnTo>
                  <a:lnTo>
                    <a:pt x="26505" y="3288"/>
                  </a:lnTo>
                  <a:lnTo>
                    <a:pt x="26471" y="3265"/>
                  </a:lnTo>
                  <a:lnTo>
                    <a:pt x="26436" y="3242"/>
                  </a:lnTo>
                  <a:lnTo>
                    <a:pt x="26402" y="3220"/>
                  </a:lnTo>
                  <a:lnTo>
                    <a:pt x="26357" y="3208"/>
                  </a:lnTo>
                  <a:lnTo>
                    <a:pt x="26357" y="922"/>
                  </a:lnTo>
                  <a:lnTo>
                    <a:pt x="26402" y="910"/>
                  </a:lnTo>
                  <a:lnTo>
                    <a:pt x="26436" y="899"/>
                  </a:lnTo>
                  <a:lnTo>
                    <a:pt x="26471" y="876"/>
                  </a:lnTo>
                  <a:lnTo>
                    <a:pt x="26505" y="842"/>
                  </a:lnTo>
                  <a:lnTo>
                    <a:pt x="26527" y="808"/>
                  </a:lnTo>
                  <a:lnTo>
                    <a:pt x="26550" y="774"/>
                  </a:lnTo>
                  <a:lnTo>
                    <a:pt x="26562" y="728"/>
                  </a:lnTo>
                  <a:lnTo>
                    <a:pt x="26562" y="683"/>
                  </a:lnTo>
                  <a:lnTo>
                    <a:pt x="26562" y="637"/>
                  </a:lnTo>
                  <a:lnTo>
                    <a:pt x="26539" y="592"/>
                  </a:lnTo>
                  <a:lnTo>
                    <a:pt x="27574" y="0"/>
                  </a:lnTo>
                  <a:lnTo>
                    <a:pt x="27483" y="0"/>
                  </a:lnTo>
                  <a:lnTo>
                    <a:pt x="26516" y="558"/>
                  </a:lnTo>
                  <a:lnTo>
                    <a:pt x="26482" y="512"/>
                  </a:lnTo>
                  <a:lnTo>
                    <a:pt x="26436" y="478"/>
                  </a:lnTo>
                  <a:lnTo>
                    <a:pt x="26380" y="455"/>
                  </a:lnTo>
                  <a:lnTo>
                    <a:pt x="26266" y="455"/>
                  </a:lnTo>
                  <a:lnTo>
                    <a:pt x="26220" y="478"/>
                  </a:lnTo>
                  <a:lnTo>
                    <a:pt x="26175" y="512"/>
                  </a:lnTo>
                  <a:lnTo>
                    <a:pt x="26141" y="546"/>
                  </a:lnTo>
                  <a:lnTo>
                    <a:pt x="25185" y="0"/>
                  </a:lnTo>
                  <a:lnTo>
                    <a:pt x="25094" y="0"/>
                  </a:lnTo>
                  <a:lnTo>
                    <a:pt x="26107" y="592"/>
                  </a:lnTo>
                  <a:lnTo>
                    <a:pt x="26095" y="637"/>
                  </a:lnTo>
                  <a:lnTo>
                    <a:pt x="26084" y="683"/>
                  </a:lnTo>
                  <a:lnTo>
                    <a:pt x="26095" y="740"/>
                  </a:lnTo>
                  <a:lnTo>
                    <a:pt x="26107" y="774"/>
                  </a:lnTo>
                  <a:lnTo>
                    <a:pt x="26129" y="819"/>
                  </a:lnTo>
                  <a:lnTo>
                    <a:pt x="26152" y="854"/>
                  </a:lnTo>
                  <a:lnTo>
                    <a:pt x="26186" y="876"/>
                  </a:lnTo>
                  <a:lnTo>
                    <a:pt x="26220" y="899"/>
                  </a:lnTo>
                  <a:lnTo>
                    <a:pt x="26266" y="922"/>
                  </a:lnTo>
                  <a:lnTo>
                    <a:pt x="26311" y="922"/>
                  </a:lnTo>
                  <a:lnTo>
                    <a:pt x="26311" y="3208"/>
                  </a:lnTo>
                  <a:lnTo>
                    <a:pt x="26266" y="3220"/>
                  </a:lnTo>
                  <a:lnTo>
                    <a:pt x="26220" y="3231"/>
                  </a:lnTo>
                  <a:lnTo>
                    <a:pt x="26186" y="3254"/>
                  </a:lnTo>
                  <a:lnTo>
                    <a:pt x="26152" y="3288"/>
                  </a:lnTo>
                  <a:lnTo>
                    <a:pt x="26129" y="3322"/>
                  </a:lnTo>
                  <a:lnTo>
                    <a:pt x="26107" y="3356"/>
                  </a:lnTo>
                  <a:lnTo>
                    <a:pt x="26095" y="3402"/>
                  </a:lnTo>
                  <a:lnTo>
                    <a:pt x="26084" y="3447"/>
                  </a:lnTo>
                  <a:lnTo>
                    <a:pt x="26095" y="3493"/>
                  </a:lnTo>
                  <a:lnTo>
                    <a:pt x="26107" y="3527"/>
                  </a:lnTo>
                  <a:lnTo>
                    <a:pt x="24127" y="4664"/>
                  </a:lnTo>
                  <a:lnTo>
                    <a:pt x="24093" y="4630"/>
                  </a:lnTo>
                  <a:lnTo>
                    <a:pt x="24059" y="4607"/>
                  </a:lnTo>
                  <a:lnTo>
                    <a:pt x="24014" y="4585"/>
                  </a:lnTo>
                  <a:lnTo>
                    <a:pt x="23957" y="4573"/>
                  </a:lnTo>
                  <a:lnTo>
                    <a:pt x="23900" y="4585"/>
                  </a:lnTo>
                  <a:lnTo>
                    <a:pt x="23854" y="4607"/>
                  </a:lnTo>
                  <a:lnTo>
                    <a:pt x="23820" y="4630"/>
                  </a:lnTo>
                  <a:lnTo>
                    <a:pt x="23786" y="4664"/>
                  </a:lnTo>
                  <a:lnTo>
                    <a:pt x="21807" y="3527"/>
                  </a:lnTo>
                  <a:lnTo>
                    <a:pt x="21818" y="3493"/>
                  </a:lnTo>
                  <a:lnTo>
                    <a:pt x="21829" y="3447"/>
                  </a:lnTo>
                  <a:lnTo>
                    <a:pt x="21818" y="3402"/>
                  </a:lnTo>
                  <a:lnTo>
                    <a:pt x="21807" y="3356"/>
                  </a:lnTo>
                  <a:lnTo>
                    <a:pt x="21795" y="3322"/>
                  </a:lnTo>
                  <a:lnTo>
                    <a:pt x="21761" y="3288"/>
                  </a:lnTo>
                  <a:lnTo>
                    <a:pt x="21738" y="3254"/>
                  </a:lnTo>
                  <a:lnTo>
                    <a:pt x="21693" y="3231"/>
                  </a:lnTo>
                  <a:lnTo>
                    <a:pt x="21659" y="3220"/>
                  </a:lnTo>
                  <a:lnTo>
                    <a:pt x="21613" y="3208"/>
                  </a:lnTo>
                  <a:lnTo>
                    <a:pt x="21613" y="910"/>
                  </a:lnTo>
                  <a:lnTo>
                    <a:pt x="21659" y="899"/>
                  </a:lnTo>
                  <a:lnTo>
                    <a:pt x="21693" y="888"/>
                  </a:lnTo>
                  <a:lnTo>
                    <a:pt x="21727" y="865"/>
                  </a:lnTo>
                  <a:lnTo>
                    <a:pt x="21750" y="842"/>
                  </a:lnTo>
                  <a:lnTo>
                    <a:pt x="21773" y="808"/>
                  </a:lnTo>
                  <a:lnTo>
                    <a:pt x="21795" y="774"/>
                  </a:lnTo>
                  <a:lnTo>
                    <a:pt x="21807" y="728"/>
                  </a:lnTo>
                  <a:lnTo>
                    <a:pt x="21807" y="683"/>
                  </a:lnTo>
                  <a:lnTo>
                    <a:pt x="21807" y="637"/>
                  </a:lnTo>
                  <a:lnTo>
                    <a:pt x="21795" y="603"/>
                  </a:lnTo>
                  <a:lnTo>
                    <a:pt x="22830" y="0"/>
                  </a:lnTo>
                  <a:lnTo>
                    <a:pt x="22739" y="0"/>
                  </a:lnTo>
                  <a:lnTo>
                    <a:pt x="21773" y="558"/>
                  </a:lnTo>
                  <a:lnTo>
                    <a:pt x="21738" y="524"/>
                  </a:lnTo>
                  <a:lnTo>
                    <a:pt x="21693" y="490"/>
                  </a:lnTo>
                  <a:lnTo>
                    <a:pt x="21636" y="467"/>
                  </a:lnTo>
                  <a:lnTo>
                    <a:pt x="21534" y="467"/>
                  </a:lnTo>
                  <a:lnTo>
                    <a:pt x="21488" y="490"/>
                  </a:lnTo>
                  <a:lnTo>
                    <a:pt x="21443" y="512"/>
                  </a:lnTo>
                  <a:lnTo>
                    <a:pt x="21409" y="558"/>
                  </a:lnTo>
                  <a:lnTo>
                    <a:pt x="20442" y="0"/>
                  </a:lnTo>
                  <a:lnTo>
                    <a:pt x="20351" y="0"/>
                  </a:lnTo>
                  <a:lnTo>
                    <a:pt x="21386" y="592"/>
                  </a:lnTo>
                  <a:lnTo>
                    <a:pt x="21363" y="637"/>
                  </a:lnTo>
                  <a:lnTo>
                    <a:pt x="21363" y="683"/>
                  </a:lnTo>
                  <a:lnTo>
                    <a:pt x="21363" y="728"/>
                  </a:lnTo>
                  <a:lnTo>
                    <a:pt x="21374" y="774"/>
                  </a:lnTo>
                  <a:lnTo>
                    <a:pt x="21397" y="808"/>
                  </a:lnTo>
                  <a:lnTo>
                    <a:pt x="21420" y="842"/>
                  </a:lnTo>
                  <a:lnTo>
                    <a:pt x="21454" y="865"/>
                  </a:lnTo>
                  <a:lnTo>
                    <a:pt x="21488" y="888"/>
                  </a:lnTo>
                  <a:lnTo>
                    <a:pt x="21522" y="899"/>
                  </a:lnTo>
                  <a:lnTo>
                    <a:pt x="21568" y="910"/>
                  </a:lnTo>
                  <a:lnTo>
                    <a:pt x="21568" y="3208"/>
                  </a:lnTo>
                  <a:lnTo>
                    <a:pt x="21522" y="3220"/>
                  </a:lnTo>
                  <a:lnTo>
                    <a:pt x="21477" y="3231"/>
                  </a:lnTo>
                  <a:lnTo>
                    <a:pt x="21443" y="3254"/>
                  </a:lnTo>
                  <a:lnTo>
                    <a:pt x="21409" y="3276"/>
                  </a:lnTo>
                  <a:lnTo>
                    <a:pt x="21386" y="3322"/>
                  </a:lnTo>
                  <a:lnTo>
                    <a:pt x="21363" y="3356"/>
                  </a:lnTo>
                  <a:lnTo>
                    <a:pt x="21352" y="3402"/>
                  </a:lnTo>
                  <a:lnTo>
                    <a:pt x="21340" y="3447"/>
                  </a:lnTo>
                  <a:lnTo>
                    <a:pt x="21352" y="3493"/>
                  </a:lnTo>
                  <a:lnTo>
                    <a:pt x="21363" y="3527"/>
                  </a:lnTo>
                  <a:lnTo>
                    <a:pt x="19418" y="4653"/>
                  </a:lnTo>
                  <a:lnTo>
                    <a:pt x="19384" y="4607"/>
                  </a:lnTo>
                  <a:lnTo>
                    <a:pt x="19338" y="4573"/>
                  </a:lnTo>
                  <a:lnTo>
                    <a:pt x="19281" y="4551"/>
                  </a:lnTo>
                  <a:lnTo>
                    <a:pt x="19213" y="4539"/>
                  </a:lnTo>
                  <a:lnTo>
                    <a:pt x="19156" y="4551"/>
                  </a:lnTo>
                  <a:lnTo>
                    <a:pt x="19099" y="4573"/>
                  </a:lnTo>
                  <a:lnTo>
                    <a:pt x="19054" y="4607"/>
                  </a:lnTo>
                  <a:lnTo>
                    <a:pt x="19008" y="4653"/>
                  </a:lnTo>
                  <a:lnTo>
                    <a:pt x="17075" y="3527"/>
                  </a:lnTo>
                  <a:lnTo>
                    <a:pt x="17086" y="3493"/>
                  </a:lnTo>
                  <a:lnTo>
                    <a:pt x="17086" y="3447"/>
                  </a:lnTo>
                  <a:lnTo>
                    <a:pt x="17086" y="3402"/>
                  </a:lnTo>
                  <a:lnTo>
                    <a:pt x="17075" y="3356"/>
                  </a:lnTo>
                  <a:lnTo>
                    <a:pt x="17052" y="3322"/>
                  </a:lnTo>
                  <a:lnTo>
                    <a:pt x="17029" y="3288"/>
                  </a:lnTo>
                  <a:lnTo>
                    <a:pt x="16995" y="3254"/>
                  </a:lnTo>
                  <a:lnTo>
                    <a:pt x="16961" y="3231"/>
                  </a:lnTo>
                  <a:lnTo>
                    <a:pt x="16915" y="3208"/>
                  </a:lnTo>
                  <a:lnTo>
                    <a:pt x="16870" y="3208"/>
                  </a:lnTo>
                  <a:lnTo>
                    <a:pt x="16870" y="910"/>
                  </a:lnTo>
                  <a:lnTo>
                    <a:pt x="16915" y="899"/>
                  </a:lnTo>
                  <a:lnTo>
                    <a:pt x="16949" y="888"/>
                  </a:lnTo>
                  <a:lnTo>
                    <a:pt x="16984" y="865"/>
                  </a:lnTo>
                  <a:lnTo>
                    <a:pt x="17018" y="842"/>
                  </a:lnTo>
                  <a:lnTo>
                    <a:pt x="17040" y="808"/>
                  </a:lnTo>
                  <a:lnTo>
                    <a:pt x="17052" y="774"/>
                  </a:lnTo>
                  <a:lnTo>
                    <a:pt x="17063" y="728"/>
                  </a:lnTo>
                  <a:lnTo>
                    <a:pt x="17075" y="683"/>
                  </a:lnTo>
                  <a:lnTo>
                    <a:pt x="17063" y="637"/>
                  </a:lnTo>
                  <a:lnTo>
                    <a:pt x="17052" y="592"/>
                  </a:lnTo>
                  <a:lnTo>
                    <a:pt x="18087" y="0"/>
                  </a:lnTo>
                  <a:lnTo>
                    <a:pt x="17996" y="0"/>
                  </a:lnTo>
                  <a:lnTo>
                    <a:pt x="17029" y="558"/>
                  </a:lnTo>
                  <a:lnTo>
                    <a:pt x="16995" y="524"/>
                  </a:lnTo>
                  <a:lnTo>
                    <a:pt x="16949" y="490"/>
                  </a:lnTo>
                  <a:lnTo>
                    <a:pt x="16904" y="467"/>
                  </a:lnTo>
                  <a:lnTo>
                    <a:pt x="16790" y="467"/>
                  </a:lnTo>
                  <a:lnTo>
                    <a:pt x="16745" y="490"/>
                  </a:lnTo>
                  <a:lnTo>
                    <a:pt x="16699" y="512"/>
                  </a:lnTo>
                  <a:lnTo>
                    <a:pt x="16665" y="558"/>
                  </a:lnTo>
                  <a:lnTo>
                    <a:pt x="15698" y="0"/>
                  </a:lnTo>
                  <a:lnTo>
                    <a:pt x="15607" y="0"/>
                  </a:lnTo>
                  <a:lnTo>
                    <a:pt x="16642" y="592"/>
                  </a:lnTo>
                  <a:lnTo>
                    <a:pt x="16620" y="637"/>
                  </a:lnTo>
                  <a:lnTo>
                    <a:pt x="16620" y="683"/>
                  </a:lnTo>
                  <a:lnTo>
                    <a:pt x="16620" y="728"/>
                  </a:lnTo>
                  <a:lnTo>
                    <a:pt x="16631" y="774"/>
                  </a:lnTo>
                  <a:lnTo>
                    <a:pt x="16654" y="808"/>
                  </a:lnTo>
                  <a:lnTo>
                    <a:pt x="16676" y="842"/>
                  </a:lnTo>
                  <a:lnTo>
                    <a:pt x="16711" y="865"/>
                  </a:lnTo>
                  <a:lnTo>
                    <a:pt x="16745" y="888"/>
                  </a:lnTo>
                  <a:lnTo>
                    <a:pt x="16779" y="910"/>
                  </a:lnTo>
                  <a:lnTo>
                    <a:pt x="16824" y="910"/>
                  </a:lnTo>
                  <a:lnTo>
                    <a:pt x="16824" y="3208"/>
                  </a:lnTo>
                  <a:lnTo>
                    <a:pt x="16779" y="3208"/>
                  </a:lnTo>
                  <a:lnTo>
                    <a:pt x="16733" y="3231"/>
                  </a:lnTo>
                  <a:lnTo>
                    <a:pt x="16699" y="3254"/>
                  </a:lnTo>
                  <a:lnTo>
                    <a:pt x="16665" y="3276"/>
                  </a:lnTo>
                  <a:lnTo>
                    <a:pt x="16642" y="3311"/>
                  </a:lnTo>
                  <a:lnTo>
                    <a:pt x="16620" y="3356"/>
                  </a:lnTo>
                  <a:lnTo>
                    <a:pt x="16608" y="3402"/>
                  </a:lnTo>
                  <a:lnTo>
                    <a:pt x="16597" y="3447"/>
                  </a:lnTo>
                  <a:lnTo>
                    <a:pt x="16608" y="3493"/>
                  </a:lnTo>
                  <a:lnTo>
                    <a:pt x="16620" y="3538"/>
                  </a:lnTo>
                  <a:lnTo>
                    <a:pt x="14617" y="4687"/>
                  </a:lnTo>
                  <a:lnTo>
                    <a:pt x="14595" y="4653"/>
                  </a:lnTo>
                  <a:lnTo>
                    <a:pt x="14561" y="4630"/>
                  </a:lnTo>
                  <a:lnTo>
                    <a:pt x="14515" y="4619"/>
                  </a:lnTo>
                  <a:lnTo>
                    <a:pt x="14435" y="4619"/>
                  </a:lnTo>
                  <a:lnTo>
                    <a:pt x="14401" y="4630"/>
                  </a:lnTo>
                  <a:lnTo>
                    <a:pt x="14367" y="4653"/>
                  </a:lnTo>
                  <a:lnTo>
                    <a:pt x="14333" y="4687"/>
                  </a:lnTo>
                  <a:lnTo>
                    <a:pt x="12308" y="3515"/>
                  </a:lnTo>
                  <a:lnTo>
                    <a:pt x="12320" y="3447"/>
                  </a:lnTo>
                  <a:lnTo>
                    <a:pt x="12320" y="3402"/>
                  </a:lnTo>
                  <a:lnTo>
                    <a:pt x="12308" y="3367"/>
                  </a:lnTo>
                  <a:lnTo>
                    <a:pt x="12285" y="3333"/>
                  </a:lnTo>
                  <a:lnTo>
                    <a:pt x="12263" y="3299"/>
                  </a:lnTo>
                  <a:lnTo>
                    <a:pt x="12240" y="3276"/>
                  </a:lnTo>
                  <a:lnTo>
                    <a:pt x="12206" y="3254"/>
                  </a:lnTo>
                  <a:lnTo>
                    <a:pt x="12172" y="3242"/>
                  </a:lnTo>
                  <a:lnTo>
                    <a:pt x="12126" y="3231"/>
                  </a:lnTo>
                  <a:lnTo>
                    <a:pt x="12126" y="933"/>
                  </a:lnTo>
                  <a:lnTo>
                    <a:pt x="12172" y="922"/>
                  </a:lnTo>
                  <a:lnTo>
                    <a:pt x="12217" y="899"/>
                  </a:lnTo>
                  <a:lnTo>
                    <a:pt x="12251" y="876"/>
                  </a:lnTo>
                  <a:lnTo>
                    <a:pt x="12285" y="854"/>
                  </a:lnTo>
                  <a:lnTo>
                    <a:pt x="12308" y="819"/>
                  </a:lnTo>
                  <a:lnTo>
                    <a:pt x="12331" y="774"/>
                  </a:lnTo>
                  <a:lnTo>
                    <a:pt x="12342" y="740"/>
                  </a:lnTo>
                  <a:lnTo>
                    <a:pt x="12354" y="683"/>
                  </a:lnTo>
                  <a:lnTo>
                    <a:pt x="12342" y="637"/>
                  </a:lnTo>
                  <a:lnTo>
                    <a:pt x="12331" y="592"/>
                  </a:lnTo>
                  <a:lnTo>
                    <a:pt x="13343" y="0"/>
                  </a:lnTo>
                  <a:lnTo>
                    <a:pt x="13252" y="0"/>
                  </a:lnTo>
                  <a:lnTo>
                    <a:pt x="12308" y="546"/>
                  </a:lnTo>
                  <a:lnTo>
                    <a:pt x="12263" y="501"/>
                  </a:lnTo>
                  <a:lnTo>
                    <a:pt x="12217" y="478"/>
                  </a:lnTo>
                  <a:lnTo>
                    <a:pt x="12160" y="455"/>
                  </a:lnTo>
                  <a:lnTo>
                    <a:pt x="12103" y="444"/>
                  </a:lnTo>
                  <a:lnTo>
                    <a:pt x="12047" y="455"/>
                  </a:lnTo>
                  <a:lnTo>
                    <a:pt x="11990" y="478"/>
                  </a:lnTo>
                  <a:lnTo>
                    <a:pt x="11944" y="501"/>
                  </a:lnTo>
                  <a:lnTo>
                    <a:pt x="11910" y="546"/>
                  </a:lnTo>
                  <a:lnTo>
                    <a:pt x="10966" y="0"/>
                  </a:lnTo>
                  <a:lnTo>
                    <a:pt x="10875" y="0"/>
                  </a:lnTo>
                  <a:lnTo>
                    <a:pt x="11887" y="581"/>
                  </a:lnTo>
                  <a:lnTo>
                    <a:pt x="11865" y="637"/>
                  </a:lnTo>
                  <a:lnTo>
                    <a:pt x="11865" y="683"/>
                  </a:lnTo>
                  <a:lnTo>
                    <a:pt x="11865" y="740"/>
                  </a:lnTo>
                  <a:lnTo>
                    <a:pt x="11876" y="774"/>
                  </a:lnTo>
                  <a:lnTo>
                    <a:pt x="11899" y="819"/>
                  </a:lnTo>
                  <a:lnTo>
                    <a:pt x="11921" y="854"/>
                  </a:lnTo>
                  <a:lnTo>
                    <a:pt x="11956" y="888"/>
                  </a:lnTo>
                  <a:lnTo>
                    <a:pt x="12001" y="910"/>
                  </a:lnTo>
                  <a:lnTo>
                    <a:pt x="12035" y="922"/>
                  </a:lnTo>
                  <a:lnTo>
                    <a:pt x="12081" y="933"/>
                  </a:lnTo>
                  <a:lnTo>
                    <a:pt x="12081" y="3231"/>
                  </a:lnTo>
                  <a:lnTo>
                    <a:pt x="12047" y="3242"/>
                  </a:lnTo>
                  <a:lnTo>
                    <a:pt x="12012" y="3254"/>
                  </a:lnTo>
                  <a:lnTo>
                    <a:pt x="11978" y="3276"/>
                  </a:lnTo>
                  <a:lnTo>
                    <a:pt x="11944" y="3299"/>
                  </a:lnTo>
                  <a:lnTo>
                    <a:pt x="11921" y="3333"/>
                  </a:lnTo>
                  <a:lnTo>
                    <a:pt x="11899" y="3367"/>
                  </a:lnTo>
                  <a:lnTo>
                    <a:pt x="11887" y="3402"/>
                  </a:lnTo>
                  <a:lnTo>
                    <a:pt x="11887" y="3447"/>
                  </a:lnTo>
                  <a:lnTo>
                    <a:pt x="11887" y="3481"/>
                  </a:lnTo>
                  <a:lnTo>
                    <a:pt x="11899" y="3515"/>
                  </a:lnTo>
                  <a:lnTo>
                    <a:pt x="9942" y="4653"/>
                  </a:lnTo>
                  <a:lnTo>
                    <a:pt x="9897" y="4607"/>
                  </a:lnTo>
                  <a:lnTo>
                    <a:pt x="9851" y="4573"/>
                  </a:lnTo>
                  <a:lnTo>
                    <a:pt x="9794" y="4551"/>
                  </a:lnTo>
                  <a:lnTo>
                    <a:pt x="9681" y="4551"/>
                  </a:lnTo>
                  <a:lnTo>
                    <a:pt x="9624" y="4573"/>
                  </a:lnTo>
                  <a:lnTo>
                    <a:pt x="9578" y="4607"/>
                  </a:lnTo>
                  <a:lnTo>
                    <a:pt x="9533" y="4653"/>
                  </a:lnTo>
                  <a:lnTo>
                    <a:pt x="7576" y="3527"/>
                  </a:lnTo>
                  <a:lnTo>
                    <a:pt x="7587" y="3481"/>
                  </a:lnTo>
                  <a:lnTo>
                    <a:pt x="7587" y="3447"/>
                  </a:lnTo>
                  <a:lnTo>
                    <a:pt x="7587" y="3402"/>
                  </a:lnTo>
                  <a:lnTo>
                    <a:pt x="7576" y="3367"/>
                  </a:lnTo>
                  <a:lnTo>
                    <a:pt x="7553" y="3322"/>
                  </a:lnTo>
                  <a:lnTo>
                    <a:pt x="7531" y="3299"/>
                  </a:lnTo>
                  <a:lnTo>
                    <a:pt x="7508" y="3265"/>
                  </a:lnTo>
                  <a:lnTo>
                    <a:pt x="7474" y="3242"/>
                  </a:lnTo>
                  <a:lnTo>
                    <a:pt x="7428" y="3231"/>
                  </a:lnTo>
                  <a:lnTo>
                    <a:pt x="7394" y="3220"/>
                  </a:lnTo>
                  <a:lnTo>
                    <a:pt x="7394" y="933"/>
                  </a:lnTo>
                  <a:lnTo>
                    <a:pt x="7440" y="922"/>
                  </a:lnTo>
                  <a:lnTo>
                    <a:pt x="7474" y="910"/>
                  </a:lnTo>
                  <a:lnTo>
                    <a:pt x="7519" y="888"/>
                  </a:lnTo>
                  <a:lnTo>
                    <a:pt x="7553" y="854"/>
                  </a:lnTo>
                  <a:lnTo>
                    <a:pt x="7576" y="819"/>
                  </a:lnTo>
                  <a:lnTo>
                    <a:pt x="7599" y="785"/>
                  </a:lnTo>
                  <a:lnTo>
                    <a:pt x="7610" y="740"/>
                  </a:lnTo>
                  <a:lnTo>
                    <a:pt x="7610" y="683"/>
                  </a:lnTo>
                  <a:lnTo>
                    <a:pt x="7610" y="637"/>
                  </a:lnTo>
                  <a:lnTo>
                    <a:pt x="7587" y="581"/>
                  </a:lnTo>
                  <a:lnTo>
                    <a:pt x="8600" y="0"/>
                  </a:lnTo>
                  <a:lnTo>
                    <a:pt x="8509" y="0"/>
                  </a:lnTo>
                  <a:lnTo>
                    <a:pt x="7565" y="546"/>
                  </a:lnTo>
                  <a:lnTo>
                    <a:pt x="7531" y="501"/>
                  </a:lnTo>
                  <a:lnTo>
                    <a:pt x="7485" y="467"/>
                  </a:lnTo>
                  <a:lnTo>
                    <a:pt x="7428" y="444"/>
                  </a:lnTo>
                  <a:lnTo>
                    <a:pt x="7303" y="444"/>
                  </a:lnTo>
                  <a:lnTo>
                    <a:pt x="7246" y="467"/>
                  </a:lnTo>
                  <a:lnTo>
                    <a:pt x="7201" y="501"/>
                  </a:lnTo>
                  <a:lnTo>
                    <a:pt x="7167" y="546"/>
                  </a:lnTo>
                  <a:lnTo>
                    <a:pt x="6222" y="0"/>
                  </a:lnTo>
                  <a:lnTo>
                    <a:pt x="6131" y="0"/>
                  </a:lnTo>
                  <a:lnTo>
                    <a:pt x="7144" y="581"/>
                  </a:lnTo>
                  <a:lnTo>
                    <a:pt x="7121" y="637"/>
                  </a:lnTo>
                  <a:lnTo>
                    <a:pt x="7121" y="683"/>
                  </a:lnTo>
                  <a:lnTo>
                    <a:pt x="7121" y="740"/>
                  </a:lnTo>
                  <a:lnTo>
                    <a:pt x="7132" y="785"/>
                  </a:lnTo>
                  <a:lnTo>
                    <a:pt x="7155" y="819"/>
                  </a:lnTo>
                  <a:lnTo>
                    <a:pt x="7178" y="854"/>
                  </a:lnTo>
                  <a:lnTo>
                    <a:pt x="7212" y="888"/>
                  </a:lnTo>
                  <a:lnTo>
                    <a:pt x="7258" y="910"/>
                  </a:lnTo>
                  <a:lnTo>
                    <a:pt x="7303" y="922"/>
                  </a:lnTo>
                  <a:lnTo>
                    <a:pt x="7349" y="933"/>
                  </a:lnTo>
                  <a:lnTo>
                    <a:pt x="7349" y="3220"/>
                  </a:lnTo>
                  <a:lnTo>
                    <a:pt x="7303" y="3231"/>
                  </a:lnTo>
                  <a:lnTo>
                    <a:pt x="7269" y="3242"/>
                  </a:lnTo>
                  <a:lnTo>
                    <a:pt x="7235" y="3265"/>
                  </a:lnTo>
                  <a:lnTo>
                    <a:pt x="7201" y="3299"/>
                  </a:lnTo>
                  <a:lnTo>
                    <a:pt x="7178" y="3322"/>
                  </a:lnTo>
                  <a:lnTo>
                    <a:pt x="7155" y="3367"/>
                  </a:lnTo>
                  <a:lnTo>
                    <a:pt x="7144" y="3402"/>
                  </a:lnTo>
                  <a:lnTo>
                    <a:pt x="7144" y="3447"/>
                  </a:lnTo>
                  <a:lnTo>
                    <a:pt x="7144" y="3481"/>
                  </a:lnTo>
                  <a:lnTo>
                    <a:pt x="7155" y="3527"/>
                  </a:lnTo>
                  <a:lnTo>
                    <a:pt x="5164" y="4676"/>
                  </a:lnTo>
                  <a:lnTo>
                    <a:pt x="5130" y="4642"/>
                  </a:lnTo>
                  <a:lnTo>
                    <a:pt x="5085" y="4607"/>
                  </a:lnTo>
                  <a:lnTo>
                    <a:pt x="5051" y="4596"/>
                  </a:lnTo>
                  <a:lnTo>
                    <a:pt x="4994" y="4585"/>
                  </a:lnTo>
                  <a:lnTo>
                    <a:pt x="4948" y="4596"/>
                  </a:lnTo>
                  <a:lnTo>
                    <a:pt x="4903" y="4607"/>
                  </a:lnTo>
                  <a:lnTo>
                    <a:pt x="4857" y="4642"/>
                  </a:lnTo>
                  <a:lnTo>
                    <a:pt x="4835" y="4676"/>
                  </a:lnTo>
                  <a:lnTo>
                    <a:pt x="2833" y="3515"/>
                  </a:lnTo>
                  <a:lnTo>
                    <a:pt x="2844" y="3481"/>
                  </a:lnTo>
                  <a:lnTo>
                    <a:pt x="2844" y="3447"/>
                  </a:lnTo>
                  <a:lnTo>
                    <a:pt x="2844" y="3402"/>
                  </a:lnTo>
                  <a:lnTo>
                    <a:pt x="2833" y="3367"/>
                  </a:lnTo>
                  <a:lnTo>
                    <a:pt x="2810" y="3333"/>
                  </a:lnTo>
                  <a:lnTo>
                    <a:pt x="2787" y="3299"/>
                  </a:lnTo>
                  <a:lnTo>
                    <a:pt x="2764" y="3276"/>
                  </a:lnTo>
                  <a:lnTo>
                    <a:pt x="2730" y="3254"/>
                  </a:lnTo>
                  <a:lnTo>
                    <a:pt x="2685" y="3231"/>
                  </a:lnTo>
                  <a:lnTo>
                    <a:pt x="2651" y="3231"/>
                  </a:lnTo>
                  <a:lnTo>
                    <a:pt x="2651" y="888"/>
                  </a:lnTo>
                  <a:lnTo>
                    <a:pt x="2685" y="888"/>
                  </a:lnTo>
                  <a:lnTo>
                    <a:pt x="2719" y="876"/>
                  </a:lnTo>
                  <a:lnTo>
                    <a:pt x="2776" y="831"/>
                  </a:lnTo>
                  <a:lnTo>
                    <a:pt x="2821" y="763"/>
                  </a:lnTo>
                  <a:lnTo>
                    <a:pt x="2833" y="728"/>
                  </a:lnTo>
                  <a:lnTo>
                    <a:pt x="2833" y="683"/>
                  </a:lnTo>
                  <a:lnTo>
                    <a:pt x="2833" y="649"/>
                  </a:lnTo>
                  <a:lnTo>
                    <a:pt x="2810" y="603"/>
                  </a:lnTo>
                  <a:lnTo>
                    <a:pt x="3868"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5"/>
            <p:cNvSpPr/>
            <p:nvPr/>
          </p:nvSpPr>
          <p:spPr>
            <a:xfrm>
              <a:off x="0" y="3342092"/>
              <a:ext cx="1751464" cy="1801389"/>
            </a:xfrm>
            <a:custGeom>
              <a:avLst/>
              <a:gdLst/>
              <a:ahLst/>
              <a:cxnLst/>
              <a:rect l="l" t="t" r="r" b="b"/>
              <a:pathLst>
                <a:path w="16734" h="17211" extrusionOk="0">
                  <a:moveTo>
                    <a:pt x="11933" y="387"/>
                  </a:moveTo>
                  <a:lnTo>
                    <a:pt x="13912" y="1524"/>
                  </a:lnTo>
                  <a:lnTo>
                    <a:pt x="13901" y="1558"/>
                  </a:lnTo>
                  <a:lnTo>
                    <a:pt x="13889" y="1604"/>
                  </a:lnTo>
                  <a:lnTo>
                    <a:pt x="13901" y="1638"/>
                  </a:lnTo>
                  <a:lnTo>
                    <a:pt x="13912" y="1672"/>
                  </a:lnTo>
                  <a:lnTo>
                    <a:pt x="13946" y="1729"/>
                  </a:lnTo>
                  <a:lnTo>
                    <a:pt x="14003" y="1775"/>
                  </a:lnTo>
                  <a:lnTo>
                    <a:pt x="14037" y="1786"/>
                  </a:lnTo>
                  <a:lnTo>
                    <a:pt x="14071" y="1797"/>
                  </a:lnTo>
                  <a:lnTo>
                    <a:pt x="14071" y="4084"/>
                  </a:lnTo>
                  <a:lnTo>
                    <a:pt x="14026" y="4095"/>
                  </a:lnTo>
                  <a:lnTo>
                    <a:pt x="13980" y="4118"/>
                  </a:lnTo>
                  <a:lnTo>
                    <a:pt x="13935" y="4141"/>
                  </a:lnTo>
                  <a:lnTo>
                    <a:pt x="13901" y="4175"/>
                  </a:lnTo>
                  <a:lnTo>
                    <a:pt x="13867" y="4209"/>
                  </a:lnTo>
                  <a:lnTo>
                    <a:pt x="13844" y="4254"/>
                  </a:lnTo>
                  <a:lnTo>
                    <a:pt x="13832" y="4300"/>
                  </a:lnTo>
                  <a:lnTo>
                    <a:pt x="13821" y="4357"/>
                  </a:lnTo>
                  <a:lnTo>
                    <a:pt x="13832" y="4414"/>
                  </a:lnTo>
                  <a:lnTo>
                    <a:pt x="13844" y="4459"/>
                  </a:lnTo>
                  <a:lnTo>
                    <a:pt x="11910" y="5574"/>
                  </a:lnTo>
                  <a:lnTo>
                    <a:pt x="11876" y="5540"/>
                  </a:lnTo>
                  <a:lnTo>
                    <a:pt x="11830" y="5506"/>
                  </a:lnTo>
                  <a:lnTo>
                    <a:pt x="11785" y="5483"/>
                  </a:lnTo>
                  <a:lnTo>
                    <a:pt x="11671" y="5483"/>
                  </a:lnTo>
                  <a:lnTo>
                    <a:pt x="11614" y="5506"/>
                  </a:lnTo>
                  <a:lnTo>
                    <a:pt x="11569" y="5540"/>
                  </a:lnTo>
                  <a:lnTo>
                    <a:pt x="11535" y="5574"/>
                  </a:lnTo>
                  <a:lnTo>
                    <a:pt x="9533" y="4414"/>
                  </a:lnTo>
                  <a:lnTo>
                    <a:pt x="9544" y="4357"/>
                  </a:lnTo>
                  <a:lnTo>
                    <a:pt x="9533" y="4289"/>
                  </a:lnTo>
                  <a:lnTo>
                    <a:pt x="9498" y="4232"/>
                  </a:lnTo>
                  <a:lnTo>
                    <a:pt x="9442" y="4186"/>
                  </a:lnTo>
                  <a:lnTo>
                    <a:pt x="9373" y="4163"/>
                  </a:lnTo>
                  <a:lnTo>
                    <a:pt x="9373" y="1820"/>
                  </a:lnTo>
                  <a:lnTo>
                    <a:pt x="9419" y="1809"/>
                  </a:lnTo>
                  <a:lnTo>
                    <a:pt x="9453" y="1797"/>
                  </a:lnTo>
                  <a:lnTo>
                    <a:pt x="9487" y="1775"/>
                  </a:lnTo>
                  <a:lnTo>
                    <a:pt x="9521" y="1740"/>
                  </a:lnTo>
                  <a:lnTo>
                    <a:pt x="9544" y="1718"/>
                  </a:lnTo>
                  <a:lnTo>
                    <a:pt x="9555" y="1684"/>
                  </a:lnTo>
                  <a:lnTo>
                    <a:pt x="9567" y="1638"/>
                  </a:lnTo>
                  <a:lnTo>
                    <a:pt x="9578" y="1604"/>
                  </a:lnTo>
                  <a:lnTo>
                    <a:pt x="9567" y="1558"/>
                  </a:lnTo>
                  <a:lnTo>
                    <a:pt x="9555" y="1513"/>
                  </a:lnTo>
                  <a:lnTo>
                    <a:pt x="11512" y="387"/>
                  </a:lnTo>
                  <a:lnTo>
                    <a:pt x="11546" y="432"/>
                  </a:lnTo>
                  <a:lnTo>
                    <a:pt x="11603" y="466"/>
                  </a:lnTo>
                  <a:lnTo>
                    <a:pt x="11660" y="489"/>
                  </a:lnTo>
                  <a:lnTo>
                    <a:pt x="11728" y="501"/>
                  </a:lnTo>
                  <a:lnTo>
                    <a:pt x="11785" y="489"/>
                  </a:lnTo>
                  <a:lnTo>
                    <a:pt x="11842" y="466"/>
                  </a:lnTo>
                  <a:lnTo>
                    <a:pt x="11899" y="432"/>
                  </a:lnTo>
                  <a:lnTo>
                    <a:pt x="11933" y="387"/>
                  </a:lnTo>
                  <a:close/>
                  <a:moveTo>
                    <a:pt x="4755" y="4448"/>
                  </a:moveTo>
                  <a:lnTo>
                    <a:pt x="6780" y="5619"/>
                  </a:lnTo>
                  <a:lnTo>
                    <a:pt x="6768" y="5665"/>
                  </a:lnTo>
                  <a:lnTo>
                    <a:pt x="6768" y="5699"/>
                  </a:lnTo>
                  <a:lnTo>
                    <a:pt x="6768" y="5745"/>
                  </a:lnTo>
                  <a:lnTo>
                    <a:pt x="6780" y="5779"/>
                  </a:lnTo>
                  <a:lnTo>
                    <a:pt x="6802" y="5813"/>
                  </a:lnTo>
                  <a:lnTo>
                    <a:pt x="6825" y="5847"/>
                  </a:lnTo>
                  <a:lnTo>
                    <a:pt x="6848" y="5881"/>
                  </a:lnTo>
                  <a:lnTo>
                    <a:pt x="6882" y="5893"/>
                  </a:lnTo>
                  <a:lnTo>
                    <a:pt x="6916" y="5915"/>
                  </a:lnTo>
                  <a:lnTo>
                    <a:pt x="6962" y="5915"/>
                  </a:lnTo>
                  <a:lnTo>
                    <a:pt x="6962" y="8213"/>
                  </a:lnTo>
                  <a:lnTo>
                    <a:pt x="6916" y="8213"/>
                  </a:lnTo>
                  <a:lnTo>
                    <a:pt x="6871" y="8236"/>
                  </a:lnTo>
                  <a:lnTo>
                    <a:pt x="6837" y="8259"/>
                  </a:lnTo>
                  <a:lnTo>
                    <a:pt x="6802" y="8293"/>
                  </a:lnTo>
                  <a:lnTo>
                    <a:pt x="6768" y="8327"/>
                  </a:lnTo>
                  <a:lnTo>
                    <a:pt x="6746" y="8372"/>
                  </a:lnTo>
                  <a:lnTo>
                    <a:pt x="6734" y="8406"/>
                  </a:lnTo>
                  <a:lnTo>
                    <a:pt x="6734" y="8463"/>
                  </a:lnTo>
                  <a:lnTo>
                    <a:pt x="6734" y="8509"/>
                  </a:lnTo>
                  <a:lnTo>
                    <a:pt x="6757" y="8554"/>
                  </a:lnTo>
                  <a:lnTo>
                    <a:pt x="4789" y="9692"/>
                  </a:lnTo>
                  <a:lnTo>
                    <a:pt x="4755" y="9658"/>
                  </a:lnTo>
                  <a:lnTo>
                    <a:pt x="4709" y="9624"/>
                  </a:lnTo>
                  <a:lnTo>
                    <a:pt x="4664" y="9612"/>
                  </a:lnTo>
                  <a:lnTo>
                    <a:pt x="4618" y="9601"/>
                  </a:lnTo>
                  <a:lnTo>
                    <a:pt x="4562" y="9612"/>
                  </a:lnTo>
                  <a:lnTo>
                    <a:pt x="4516" y="9624"/>
                  </a:lnTo>
                  <a:lnTo>
                    <a:pt x="4471" y="9658"/>
                  </a:lnTo>
                  <a:lnTo>
                    <a:pt x="4448" y="9692"/>
                  </a:lnTo>
                  <a:lnTo>
                    <a:pt x="2400" y="8509"/>
                  </a:lnTo>
                  <a:lnTo>
                    <a:pt x="2412" y="8463"/>
                  </a:lnTo>
                  <a:lnTo>
                    <a:pt x="2400" y="8406"/>
                  </a:lnTo>
                  <a:lnTo>
                    <a:pt x="2366" y="8350"/>
                  </a:lnTo>
                  <a:lnTo>
                    <a:pt x="2321" y="8315"/>
                  </a:lnTo>
                  <a:lnTo>
                    <a:pt x="2264" y="8293"/>
                  </a:lnTo>
                  <a:lnTo>
                    <a:pt x="2264" y="5972"/>
                  </a:lnTo>
                  <a:lnTo>
                    <a:pt x="2321" y="5961"/>
                  </a:lnTo>
                  <a:lnTo>
                    <a:pt x="2366" y="5938"/>
                  </a:lnTo>
                  <a:lnTo>
                    <a:pt x="2400" y="5915"/>
                  </a:lnTo>
                  <a:lnTo>
                    <a:pt x="2434" y="5881"/>
                  </a:lnTo>
                  <a:lnTo>
                    <a:pt x="2468" y="5847"/>
                  </a:lnTo>
                  <a:lnTo>
                    <a:pt x="2491" y="5802"/>
                  </a:lnTo>
                  <a:lnTo>
                    <a:pt x="2503" y="5756"/>
                  </a:lnTo>
                  <a:lnTo>
                    <a:pt x="2514" y="5699"/>
                  </a:lnTo>
                  <a:lnTo>
                    <a:pt x="2503" y="5642"/>
                  </a:lnTo>
                  <a:lnTo>
                    <a:pt x="2491" y="5597"/>
                  </a:lnTo>
                  <a:lnTo>
                    <a:pt x="4471" y="4448"/>
                  </a:lnTo>
                  <a:lnTo>
                    <a:pt x="4493" y="4482"/>
                  </a:lnTo>
                  <a:lnTo>
                    <a:pt x="4527" y="4505"/>
                  </a:lnTo>
                  <a:lnTo>
                    <a:pt x="4573" y="4527"/>
                  </a:lnTo>
                  <a:lnTo>
                    <a:pt x="4653" y="4527"/>
                  </a:lnTo>
                  <a:lnTo>
                    <a:pt x="4698" y="4505"/>
                  </a:lnTo>
                  <a:lnTo>
                    <a:pt x="4732" y="4482"/>
                  </a:lnTo>
                  <a:lnTo>
                    <a:pt x="4755" y="4448"/>
                  </a:lnTo>
                  <a:close/>
                  <a:moveTo>
                    <a:pt x="9510" y="4459"/>
                  </a:moveTo>
                  <a:lnTo>
                    <a:pt x="11512" y="5619"/>
                  </a:lnTo>
                  <a:lnTo>
                    <a:pt x="11501" y="5654"/>
                  </a:lnTo>
                  <a:lnTo>
                    <a:pt x="11501" y="5699"/>
                  </a:lnTo>
                  <a:lnTo>
                    <a:pt x="11501" y="5745"/>
                  </a:lnTo>
                  <a:lnTo>
                    <a:pt x="11512" y="5790"/>
                  </a:lnTo>
                  <a:lnTo>
                    <a:pt x="11535" y="5824"/>
                  </a:lnTo>
                  <a:lnTo>
                    <a:pt x="11557" y="5858"/>
                  </a:lnTo>
                  <a:lnTo>
                    <a:pt x="11592" y="5881"/>
                  </a:lnTo>
                  <a:lnTo>
                    <a:pt x="11626" y="5904"/>
                  </a:lnTo>
                  <a:lnTo>
                    <a:pt x="11660" y="5915"/>
                  </a:lnTo>
                  <a:lnTo>
                    <a:pt x="11705" y="5927"/>
                  </a:lnTo>
                  <a:lnTo>
                    <a:pt x="11705" y="8270"/>
                  </a:lnTo>
                  <a:lnTo>
                    <a:pt x="11637" y="8293"/>
                  </a:lnTo>
                  <a:lnTo>
                    <a:pt x="11580" y="8338"/>
                  </a:lnTo>
                  <a:lnTo>
                    <a:pt x="11546" y="8395"/>
                  </a:lnTo>
                  <a:lnTo>
                    <a:pt x="11535" y="8463"/>
                  </a:lnTo>
                  <a:lnTo>
                    <a:pt x="11546" y="8520"/>
                  </a:lnTo>
                  <a:lnTo>
                    <a:pt x="9498" y="9703"/>
                  </a:lnTo>
                  <a:lnTo>
                    <a:pt x="9476" y="9681"/>
                  </a:lnTo>
                  <a:lnTo>
                    <a:pt x="9442" y="9646"/>
                  </a:lnTo>
                  <a:lnTo>
                    <a:pt x="9396" y="9635"/>
                  </a:lnTo>
                  <a:lnTo>
                    <a:pt x="9305" y="9635"/>
                  </a:lnTo>
                  <a:lnTo>
                    <a:pt x="9271" y="9646"/>
                  </a:lnTo>
                  <a:lnTo>
                    <a:pt x="9237" y="9681"/>
                  </a:lnTo>
                  <a:lnTo>
                    <a:pt x="9203" y="9703"/>
                  </a:lnTo>
                  <a:lnTo>
                    <a:pt x="7212" y="8554"/>
                  </a:lnTo>
                  <a:lnTo>
                    <a:pt x="7235" y="8509"/>
                  </a:lnTo>
                  <a:lnTo>
                    <a:pt x="7235" y="8463"/>
                  </a:lnTo>
                  <a:lnTo>
                    <a:pt x="7235" y="8418"/>
                  </a:lnTo>
                  <a:lnTo>
                    <a:pt x="7212" y="8372"/>
                  </a:lnTo>
                  <a:lnTo>
                    <a:pt x="7201" y="8327"/>
                  </a:lnTo>
                  <a:lnTo>
                    <a:pt x="7167" y="8293"/>
                  </a:lnTo>
                  <a:lnTo>
                    <a:pt x="7132" y="8259"/>
                  </a:lnTo>
                  <a:lnTo>
                    <a:pt x="7098" y="8236"/>
                  </a:lnTo>
                  <a:lnTo>
                    <a:pt x="7053" y="8224"/>
                  </a:lnTo>
                  <a:lnTo>
                    <a:pt x="7007" y="8213"/>
                  </a:lnTo>
                  <a:lnTo>
                    <a:pt x="7007" y="5915"/>
                  </a:lnTo>
                  <a:lnTo>
                    <a:pt x="7053" y="5915"/>
                  </a:lnTo>
                  <a:lnTo>
                    <a:pt x="7087" y="5893"/>
                  </a:lnTo>
                  <a:lnTo>
                    <a:pt x="7121" y="5870"/>
                  </a:lnTo>
                  <a:lnTo>
                    <a:pt x="7144" y="5847"/>
                  </a:lnTo>
                  <a:lnTo>
                    <a:pt x="7167" y="5813"/>
                  </a:lnTo>
                  <a:lnTo>
                    <a:pt x="7189" y="5779"/>
                  </a:lnTo>
                  <a:lnTo>
                    <a:pt x="7201" y="5745"/>
                  </a:lnTo>
                  <a:lnTo>
                    <a:pt x="7201" y="5699"/>
                  </a:lnTo>
                  <a:lnTo>
                    <a:pt x="7201" y="5665"/>
                  </a:lnTo>
                  <a:lnTo>
                    <a:pt x="7189" y="5619"/>
                  </a:lnTo>
                  <a:lnTo>
                    <a:pt x="9191" y="4459"/>
                  </a:lnTo>
                  <a:lnTo>
                    <a:pt x="9225" y="4493"/>
                  </a:lnTo>
                  <a:lnTo>
                    <a:pt x="9260" y="4527"/>
                  </a:lnTo>
                  <a:lnTo>
                    <a:pt x="9305" y="4539"/>
                  </a:lnTo>
                  <a:lnTo>
                    <a:pt x="9351" y="4550"/>
                  </a:lnTo>
                  <a:lnTo>
                    <a:pt x="9396" y="4539"/>
                  </a:lnTo>
                  <a:lnTo>
                    <a:pt x="9442" y="4527"/>
                  </a:lnTo>
                  <a:lnTo>
                    <a:pt x="9487" y="4493"/>
                  </a:lnTo>
                  <a:lnTo>
                    <a:pt x="9510" y="4459"/>
                  </a:lnTo>
                  <a:close/>
                  <a:moveTo>
                    <a:pt x="14322" y="4493"/>
                  </a:moveTo>
                  <a:lnTo>
                    <a:pt x="16221" y="5597"/>
                  </a:lnTo>
                  <a:lnTo>
                    <a:pt x="16199" y="5642"/>
                  </a:lnTo>
                  <a:lnTo>
                    <a:pt x="16199" y="5699"/>
                  </a:lnTo>
                  <a:lnTo>
                    <a:pt x="16199" y="5756"/>
                  </a:lnTo>
                  <a:lnTo>
                    <a:pt x="16210" y="5802"/>
                  </a:lnTo>
                  <a:lnTo>
                    <a:pt x="16233" y="5847"/>
                  </a:lnTo>
                  <a:lnTo>
                    <a:pt x="16267" y="5893"/>
                  </a:lnTo>
                  <a:lnTo>
                    <a:pt x="16301" y="5915"/>
                  </a:lnTo>
                  <a:lnTo>
                    <a:pt x="16346" y="5949"/>
                  </a:lnTo>
                  <a:lnTo>
                    <a:pt x="16392" y="5961"/>
                  </a:lnTo>
                  <a:lnTo>
                    <a:pt x="16449" y="5972"/>
                  </a:lnTo>
                  <a:lnTo>
                    <a:pt x="16449" y="8247"/>
                  </a:lnTo>
                  <a:lnTo>
                    <a:pt x="16403" y="8247"/>
                  </a:lnTo>
                  <a:lnTo>
                    <a:pt x="16369" y="8270"/>
                  </a:lnTo>
                  <a:lnTo>
                    <a:pt x="16335" y="8281"/>
                  </a:lnTo>
                  <a:lnTo>
                    <a:pt x="16301" y="8315"/>
                  </a:lnTo>
                  <a:lnTo>
                    <a:pt x="16278" y="8350"/>
                  </a:lnTo>
                  <a:lnTo>
                    <a:pt x="16255" y="8384"/>
                  </a:lnTo>
                  <a:lnTo>
                    <a:pt x="16244" y="8418"/>
                  </a:lnTo>
                  <a:lnTo>
                    <a:pt x="16244" y="8463"/>
                  </a:lnTo>
                  <a:lnTo>
                    <a:pt x="16244" y="8497"/>
                  </a:lnTo>
                  <a:lnTo>
                    <a:pt x="16255" y="8543"/>
                  </a:lnTo>
                  <a:lnTo>
                    <a:pt x="14242" y="9715"/>
                  </a:lnTo>
                  <a:lnTo>
                    <a:pt x="14208" y="9681"/>
                  </a:lnTo>
                  <a:lnTo>
                    <a:pt x="14174" y="9658"/>
                  </a:lnTo>
                  <a:lnTo>
                    <a:pt x="14140" y="9635"/>
                  </a:lnTo>
                  <a:lnTo>
                    <a:pt x="14049" y="9635"/>
                  </a:lnTo>
                  <a:lnTo>
                    <a:pt x="14014" y="9658"/>
                  </a:lnTo>
                  <a:lnTo>
                    <a:pt x="13980" y="9681"/>
                  </a:lnTo>
                  <a:lnTo>
                    <a:pt x="13946" y="9703"/>
                  </a:lnTo>
                  <a:lnTo>
                    <a:pt x="11899" y="8520"/>
                  </a:lnTo>
                  <a:lnTo>
                    <a:pt x="11910" y="8463"/>
                  </a:lnTo>
                  <a:lnTo>
                    <a:pt x="11899" y="8395"/>
                  </a:lnTo>
                  <a:lnTo>
                    <a:pt x="11865" y="8338"/>
                  </a:lnTo>
                  <a:lnTo>
                    <a:pt x="11808" y="8293"/>
                  </a:lnTo>
                  <a:lnTo>
                    <a:pt x="11751" y="8270"/>
                  </a:lnTo>
                  <a:lnTo>
                    <a:pt x="11751" y="5927"/>
                  </a:lnTo>
                  <a:lnTo>
                    <a:pt x="11785" y="5915"/>
                  </a:lnTo>
                  <a:lnTo>
                    <a:pt x="11830" y="5904"/>
                  </a:lnTo>
                  <a:lnTo>
                    <a:pt x="11865" y="5881"/>
                  </a:lnTo>
                  <a:lnTo>
                    <a:pt x="11887" y="5847"/>
                  </a:lnTo>
                  <a:lnTo>
                    <a:pt x="11910" y="5824"/>
                  </a:lnTo>
                  <a:lnTo>
                    <a:pt x="11933" y="5779"/>
                  </a:lnTo>
                  <a:lnTo>
                    <a:pt x="11944" y="5745"/>
                  </a:lnTo>
                  <a:lnTo>
                    <a:pt x="11944" y="5699"/>
                  </a:lnTo>
                  <a:lnTo>
                    <a:pt x="11944" y="5665"/>
                  </a:lnTo>
                  <a:lnTo>
                    <a:pt x="11933" y="5619"/>
                  </a:lnTo>
                  <a:lnTo>
                    <a:pt x="13867" y="4505"/>
                  </a:lnTo>
                  <a:lnTo>
                    <a:pt x="13912" y="4550"/>
                  </a:lnTo>
                  <a:lnTo>
                    <a:pt x="13969" y="4584"/>
                  </a:lnTo>
                  <a:lnTo>
                    <a:pt x="14026" y="4618"/>
                  </a:lnTo>
                  <a:lnTo>
                    <a:pt x="14162" y="4618"/>
                  </a:lnTo>
                  <a:lnTo>
                    <a:pt x="14219" y="4584"/>
                  </a:lnTo>
                  <a:lnTo>
                    <a:pt x="14276" y="4550"/>
                  </a:lnTo>
                  <a:lnTo>
                    <a:pt x="14322" y="4493"/>
                  </a:lnTo>
                  <a:close/>
                  <a:moveTo>
                    <a:pt x="11671" y="0"/>
                  </a:moveTo>
                  <a:lnTo>
                    <a:pt x="11626" y="11"/>
                  </a:lnTo>
                  <a:lnTo>
                    <a:pt x="11580" y="34"/>
                  </a:lnTo>
                  <a:lnTo>
                    <a:pt x="11546" y="68"/>
                  </a:lnTo>
                  <a:lnTo>
                    <a:pt x="11512" y="114"/>
                  </a:lnTo>
                  <a:lnTo>
                    <a:pt x="11489" y="148"/>
                  </a:lnTo>
                  <a:lnTo>
                    <a:pt x="11478" y="193"/>
                  </a:lnTo>
                  <a:lnTo>
                    <a:pt x="11466" y="250"/>
                  </a:lnTo>
                  <a:lnTo>
                    <a:pt x="11478" y="296"/>
                  </a:lnTo>
                  <a:lnTo>
                    <a:pt x="11489" y="353"/>
                  </a:lnTo>
                  <a:lnTo>
                    <a:pt x="9533" y="1479"/>
                  </a:lnTo>
                  <a:lnTo>
                    <a:pt x="9498" y="1433"/>
                  </a:lnTo>
                  <a:lnTo>
                    <a:pt x="9453" y="1399"/>
                  </a:lnTo>
                  <a:lnTo>
                    <a:pt x="9407" y="1388"/>
                  </a:lnTo>
                  <a:lnTo>
                    <a:pt x="9351" y="1376"/>
                  </a:lnTo>
                  <a:lnTo>
                    <a:pt x="9305" y="1388"/>
                  </a:lnTo>
                  <a:lnTo>
                    <a:pt x="9271" y="1399"/>
                  </a:lnTo>
                  <a:lnTo>
                    <a:pt x="9225" y="1411"/>
                  </a:lnTo>
                  <a:lnTo>
                    <a:pt x="9203" y="1445"/>
                  </a:lnTo>
                  <a:lnTo>
                    <a:pt x="9169" y="1479"/>
                  </a:lnTo>
                  <a:lnTo>
                    <a:pt x="9146" y="1513"/>
                  </a:lnTo>
                  <a:lnTo>
                    <a:pt x="9134" y="1558"/>
                  </a:lnTo>
                  <a:lnTo>
                    <a:pt x="9134" y="1604"/>
                  </a:lnTo>
                  <a:lnTo>
                    <a:pt x="9134" y="1638"/>
                  </a:lnTo>
                  <a:lnTo>
                    <a:pt x="9146" y="1684"/>
                  </a:lnTo>
                  <a:lnTo>
                    <a:pt x="9169" y="1718"/>
                  </a:lnTo>
                  <a:lnTo>
                    <a:pt x="9191" y="1752"/>
                  </a:lnTo>
                  <a:lnTo>
                    <a:pt x="9225" y="1775"/>
                  </a:lnTo>
                  <a:lnTo>
                    <a:pt x="9260" y="1797"/>
                  </a:lnTo>
                  <a:lnTo>
                    <a:pt x="9294" y="1809"/>
                  </a:lnTo>
                  <a:lnTo>
                    <a:pt x="9328" y="1820"/>
                  </a:lnTo>
                  <a:lnTo>
                    <a:pt x="9328" y="4163"/>
                  </a:lnTo>
                  <a:lnTo>
                    <a:pt x="9271" y="4186"/>
                  </a:lnTo>
                  <a:lnTo>
                    <a:pt x="9214" y="4232"/>
                  </a:lnTo>
                  <a:lnTo>
                    <a:pt x="9180" y="4289"/>
                  </a:lnTo>
                  <a:lnTo>
                    <a:pt x="9169" y="4357"/>
                  </a:lnTo>
                  <a:lnTo>
                    <a:pt x="9180" y="4425"/>
                  </a:lnTo>
                  <a:lnTo>
                    <a:pt x="7167" y="5585"/>
                  </a:lnTo>
                  <a:lnTo>
                    <a:pt x="7132" y="5540"/>
                  </a:lnTo>
                  <a:lnTo>
                    <a:pt x="7087" y="5506"/>
                  </a:lnTo>
                  <a:lnTo>
                    <a:pt x="7041" y="5494"/>
                  </a:lnTo>
                  <a:lnTo>
                    <a:pt x="6984" y="5483"/>
                  </a:lnTo>
                  <a:lnTo>
                    <a:pt x="6928" y="5494"/>
                  </a:lnTo>
                  <a:lnTo>
                    <a:pt x="6882" y="5506"/>
                  </a:lnTo>
                  <a:lnTo>
                    <a:pt x="6837" y="5540"/>
                  </a:lnTo>
                  <a:lnTo>
                    <a:pt x="6802" y="5585"/>
                  </a:lnTo>
                  <a:lnTo>
                    <a:pt x="4778" y="4414"/>
                  </a:lnTo>
                  <a:lnTo>
                    <a:pt x="4789" y="4357"/>
                  </a:lnTo>
                  <a:lnTo>
                    <a:pt x="4778" y="4289"/>
                  </a:lnTo>
                  <a:lnTo>
                    <a:pt x="4744" y="4243"/>
                  </a:lnTo>
                  <a:lnTo>
                    <a:pt x="4698" y="4209"/>
                  </a:lnTo>
                  <a:lnTo>
                    <a:pt x="4641" y="4186"/>
                  </a:lnTo>
                  <a:lnTo>
                    <a:pt x="4641" y="1831"/>
                  </a:lnTo>
                  <a:lnTo>
                    <a:pt x="4675" y="1831"/>
                  </a:lnTo>
                  <a:lnTo>
                    <a:pt x="4721" y="1809"/>
                  </a:lnTo>
                  <a:lnTo>
                    <a:pt x="4755" y="1786"/>
                  </a:lnTo>
                  <a:lnTo>
                    <a:pt x="4789" y="1763"/>
                  </a:lnTo>
                  <a:lnTo>
                    <a:pt x="4812" y="1729"/>
                  </a:lnTo>
                  <a:lnTo>
                    <a:pt x="4835" y="1684"/>
                  </a:lnTo>
                  <a:lnTo>
                    <a:pt x="4846" y="1638"/>
                  </a:lnTo>
                  <a:lnTo>
                    <a:pt x="4857" y="1604"/>
                  </a:lnTo>
                  <a:lnTo>
                    <a:pt x="4846" y="1547"/>
                  </a:lnTo>
                  <a:lnTo>
                    <a:pt x="4835" y="1502"/>
                  </a:lnTo>
                  <a:lnTo>
                    <a:pt x="4812" y="1467"/>
                  </a:lnTo>
                  <a:lnTo>
                    <a:pt x="4778" y="1433"/>
                  </a:lnTo>
                  <a:lnTo>
                    <a:pt x="4744" y="1399"/>
                  </a:lnTo>
                  <a:lnTo>
                    <a:pt x="4709" y="1376"/>
                  </a:lnTo>
                  <a:lnTo>
                    <a:pt x="4664" y="1365"/>
                  </a:lnTo>
                  <a:lnTo>
                    <a:pt x="4550" y="1365"/>
                  </a:lnTo>
                  <a:lnTo>
                    <a:pt x="4505" y="1388"/>
                  </a:lnTo>
                  <a:lnTo>
                    <a:pt x="4448" y="1422"/>
                  </a:lnTo>
                  <a:lnTo>
                    <a:pt x="4414" y="1467"/>
                  </a:lnTo>
                  <a:lnTo>
                    <a:pt x="2423" y="319"/>
                  </a:lnTo>
                  <a:lnTo>
                    <a:pt x="2434" y="250"/>
                  </a:lnTo>
                  <a:lnTo>
                    <a:pt x="2434" y="216"/>
                  </a:lnTo>
                  <a:lnTo>
                    <a:pt x="2423" y="171"/>
                  </a:lnTo>
                  <a:lnTo>
                    <a:pt x="2400" y="137"/>
                  </a:lnTo>
                  <a:lnTo>
                    <a:pt x="2377" y="114"/>
                  </a:lnTo>
                  <a:lnTo>
                    <a:pt x="2355" y="91"/>
                  </a:lnTo>
                  <a:lnTo>
                    <a:pt x="2321" y="68"/>
                  </a:lnTo>
                  <a:lnTo>
                    <a:pt x="2286" y="57"/>
                  </a:lnTo>
                  <a:lnTo>
                    <a:pt x="2207" y="57"/>
                  </a:lnTo>
                  <a:lnTo>
                    <a:pt x="2173" y="68"/>
                  </a:lnTo>
                  <a:lnTo>
                    <a:pt x="2139" y="91"/>
                  </a:lnTo>
                  <a:lnTo>
                    <a:pt x="2104" y="114"/>
                  </a:lnTo>
                  <a:lnTo>
                    <a:pt x="2082" y="137"/>
                  </a:lnTo>
                  <a:lnTo>
                    <a:pt x="2059" y="171"/>
                  </a:lnTo>
                  <a:lnTo>
                    <a:pt x="2048" y="216"/>
                  </a:lnTo>
                  <a:lnTo>
                    <a:pt x="2048" y="250"/>
                  </a:lnTo>
                  <a:lnTo>
                    <a:pt x="2059" y="319"/>
                  </a:lnTo>
                  <a:lnTo>
                    <a:pt x="34" y="1490"/>
                  </a:lnTo>
                  <a:lnTo>
                    <a:pt x="0" y="1445"/>
                  </a:lnTo>
                  <a:lnTo>
                    <a:pt x="0" y="1752"/>
                  </a:lnTo>
                  <a:lnTo>
                    <a:pt x="34" y="1718"/>
                  </a:lnTo>
                  <a:lnTo>
                    <a:pt x="57" y="1684"/>
                  </a:lnTo>
                  <a:lnTo>
                    <a:pt x="68" y="1638"/>
                  </a:lnTo>
                  <a:lnTo>
                    <a:pt x="68" y="1604"/>
                  </a:lnTo>
                  <a:lnTo>
                    <a:pt x="68" y="1558"/>
                  </a:lnTo>
                  <a:lnTo>
                    <a:pt x="57" y="1524"/>
                  </a:lnTo>
                  <a:lnTo>
                    <a:pt x="2082" y="353"/>
                  </a:lnTo>
                  <a:lnTo>
                    <a:pt x="2116" y="398"/>
                  </a:lnTo>
                  <a:lnTo>
                    <a:pt x="2150" y="421"/>
                  </a:lnTo>
                  <a:lnTo>
                    <a:pt x="2195" y="432"/>
                  </a:lnTo>
                  <a:lnTo>
                    <a:pt x="2241" y="444"/>
                  </a:lnTo>
                  <a:lnTo>
                    <a:pt x="2298" y="432"/>
                  </a:lnTo>
                  <a:lnTo>
                    <a:pt x="2332" y="421"/>
                  </a:lnTo>
                  <a:lnTo>
                    <a:pt x="2377" y="387"/>
                  </a:lnTo>
                  <a:lnTo>
                    <a:pt x="2400" y="353"/>
                  </a:lnTo>
                  <a:lnTo>
                    <a:pt x="4391" y="1502"/>
                  </a:lnTo>
                  <a:lnTo>
                    <a:pt x="4380" y="1547"/>
                  </a:lnTo>
                  <a:lnTo>
                    <a:pt x="4380" y="1604"/>
                  </a:lnTo>
                  <a:lnTo>
                    <a:pt x="4380" y="1649"/>
                  </a:lnTo>
                  <a:lnTo>
                    <a:pt x="4391" y="1684"/>
                  </a:lnTo>
                  <a:lnTo>
                    <a:pt x="4414" y="1729"/>
                  </a:lnTo>
                  <a:lnTo>
                    <a:pt x="4436" y="1763"/>
                  </a:lnTo>
                  <a:lnTo>
                    <a:pt x="4471" y="1786"/>
                  </a:lnTo>
                  <a:lnTo>
                    <a:pt x="4505" y="1809"/>
                  </a:lnTo>
                  <a:lnTo>
                    <a:pt x="4550" y="1831"/>
                  </a:lnTo>
                  <a:lnTo>
                    <a:pt x="4596" y="1831"/>
                  </a:lnTo>
                  <a:lnTo>
                    <a:pt x="4596" y="4186"/>
                  </a:lnTo>
                  <a:lnTo>
                    <a:pt x="4527" y="4198"/>
                  </a:lnTo>
                  <a:lnTo>
                    <a:pt x="4482" y="4243"/>
                  </a:lnTo>
                  <a:lnTo>
                    <a:pt x="4448" y="4289"/>
                  </a:lnTo>
                  <a:lnTo>
                    <a:pt x="4436" y="4357"/>
                  </a:lnTo>
                  <a:lnTo>
                    <a:pt x="4448" y="4414"/>
                  </a:lnTo>
                  <a:lnTo>
                    <a:pt x="2468" y="5551"/>
                  </a:lnTo>
                  <a:lnTo>
                    <a:pt x="2423" y="5506"/>
                  </a:lnTo>
                  <a:lnTo>
                    <a:pt x="2377" y="5472"/>
                  </a:lnTo>
                  <a:lnTo>
                    <a:pt x="2309" y="5449"/>
                  </a:lnTo>
                  <a:lnTo>
                    <a:pt x="2241" y="5437"/>
                  </a:lnTo>
                  <a:lnTo>
                    <a:pt x="2173" y="5449"/>
                  </a:lnTo>
                  <a:lnTo>
                    <a:pt x="2116" y="5472"/>
                  </a:lnTo>
                  <a:lnTo>
                    <a:pt x="2059" y="5506"/>
                  </a:lnTo>
                  <a:lnTo>
                    <a:pt x="2025" y="5551"/>
                  </a:lnTo>
                  <a:lnTo>
                    <a:pt x="80" y="4436"/>
                  </a:lnTo>
                  <a:lnTo>
                    <a:pt x="91" y="4402"/>
                  </a:lnTo>
                  <a:lnTo>
                    <a:pt x="91" y="4357"/>
                  </a:lnTo>
                  <a:lnTo>
                    <a:pt x="91" y="4300"/>
                  </a:lnTo>
                  <a:lnTo>
                    <a:pt x="68" y="4254"/>
                  </a:lnTo>
                  <a:lnTo>
                    <a:pt x="34" y="4209"/>
                  </a:lnTo>
                  <a:lnTo>
                    <a:pt x="0" y="4175"/>
                  </a:lnTo>
                  <a:lnTo>
                    <a:pt x="0" y="4539"/>
                  </a:lnTo>
                  <a:lnTo>
                    <a:pt x="34" y="4505"/>
                  </a:lnTo>
                  <a:lnTo>
                    <a:pt x="57" y="4482"/>
                  </a:lnTo>
                  <a:lnTo>
                    <a:pt x="2002" y="5597"/>
                  </a:lnTo>
                  <a:lnTo>
                    <a:pt x="1979" y="5642"/>
                  </a:lnTo>
                  <a:lnTo>
                    <a:pt x="1979" y="5699"/>
                  </a:lnTo>
                  <a:lnTo>
                    <a:pt x="1979" y="5756"/>
                  </a:lnTo>
                  <a:lnTo>
                    <a:pt x="1991" y="5802"/>
                  </a:lnTo>
                  <a:lnTo>
                    <a:pt x="2013" y="5847"/>
                  </a:lnTo>
                  <a:lnTo>
                    <a:pt x="2048" y="5881"/>
                  </a:lnTo>
                  <a:lnTo>
                    <a:pt x="2082" y="5915"/>
                  </a:lnTo>
                  <a:lnTo>
                    <a:pt x="2127" y="5938"/>
                  </a:lnTo>
                  <a:lnTo>
                    <a:pt x="2173" y="5961"/>
                  </a:lnTo>
                  <a:lnTo>
                    <a:pt x="2218" y="5972"/>
                  </a:lnTo>
                  <a:lnTo>
                    <a:pt x="2218" y="8293"/>
                  </a:lnTo>
                  <a:lnTo>
                    <a:pt x="2161" y="8315"/>
                  </a:lnTo>
                  <a:lnTo>
                    <a:pt x="2116" y="8350"/>
                  </a:lnTo>
                  <a:lnTo>
                    <a:pt x="2093" y="8406"/>
                  </a:lnTo>
                  <a:lnTo>
                    <a:pt x="2082" y="8463"/>
                  </a:lnTo>
                  <a:lnTo>
                    <a:pt x="2093" y="8509"/>
                  </a:lnTo>
                  <a:lnTo>
                    <a:pt x="91" y="9669"/>
                  </a:lnTo>
                  <a:lnTo>
                    <a:pt x="46" y="9624"/>
                  </a:lnTo>
                  <a:lnTo>
                    <a:pt x="0" y="9590"/>
                  </a:lnTo>
                  <a:lnTo>
                    <a:pt x="0" y="10033"/>
                  </a:lnTo>
                  <a:lnTo>
                    <a:pt x="57" y="9988"/>
                  </a:lnTo>
                  <a:lnTo>
                    <a:pt x="91" y="9942"/>
                  </a:lnTo>
                  <a:lnTo>
                    <a:pt x="125" y="9874"/>
                  </a:lnTo>
                  <a:lnTo>
                    <a:pt x="137" y="9806"/>
                  </a:lnTo>
                  <a:lnTo>
                    <a:pt x="125" y="9760"/>
                  </a:lnTo>
                  <a:lnTo>
                    <a:pt x="114" y="9703"/>
                  </a:lnTo>
                  <a:lnTo>
                    <a:pt x="2104" y="8554"/>
                  </a:lnTo>
                  <a:lnTo>
                    <a:pt x="2139" y="8588"/>
                  </a:lnTo>
                  <a:lnTo>
                    <a:pt x="2161" y="8611"/>
                  </a:lnTo>
                  <a:lnTo>
                    <a:pt x="2207" y="8623"/>
                  </a:lnTo>
                  <a:lnTo>
                    <a:pt x="2286" y="8623"/>
                  </a:lnTo>
                  <a:lnTo>
                    <a:pt x="2321" y="8611"/>
                  </a:lnTo>
                  <a:lnTo>
                    <a:pt x="2355" y="8588"/>
                  </a:lnTo>
                  <a:lnTo>
                    <a:pt x="2377" y="8554"/>
                  </a:lnTo>
                  <a:lnTo>
                    <a:pt x="4425" y="9737"/>
                  </a:lnTo>
                  <a:lnTo>
                    <a:pt x="4414" y="9772"/>
                  </a:lnTo>
                  <a:lnTo>
                    <a:pt x="4402" y="9806"/>
                  </a:lnTo>
                  <a:lnTo>
                    <a:pt x="4414" y="9851"/>
                  </a:lnTo>
                  <a:lnTo>
                    <a:pt x="4425" y="9885"/>
                  </a:lnTo>
                  <a:lnTo>
                    <a:pt x="4459" y="9942"/>
                  </a:lnTo>
                  <a:lnTo>
                    <a:pt x="4516" y="9988"/>
                  </a:lnTo>
                  <a:lnTo>
                    <a:pt x="4550" y="10010"/>
                  </a:lnTo>
                  <a:lnTo>
                    <a:pt x="4596" y="10010"/>
                  </a:lnTo>
                  <a:lnTo>
                    <a:pt x="4596" y="12331"/>
                  </a:lnTo>
                  <a:lnTo>
                    <a:pt x="4550" y="12331"/>
                  </a:lnTo>
                  <a:lnTo>
                    <a:pt x="4505" y="12354"/>
                  </a:lnTo>
                  <a:lnTo>
                    <a:pt x="4471" y="12376"/>
                  </a:lnTo>
                  <a:lnTo>
                    <a:pt x="4436" y="12399"/>
                  </a:lnTo>
                  <a:lnTo>
                    <a:pt x="4414" y="12433"/>
                  </a:lnTo>
                  <a:lnTo>
                    <a:pt x="4391" y="12479"/>
                  </a:lnTo>
                  <a:lnTo>
                    <a:pt x="4380" y="12524"/>
                  </a:lnTo>
                  <a:lnTo>
                    <a:pt x="4368" y="12570"/>
                  </a:lnTo>
                  <a:lnTo>
                    <a:pt x="4380" y="12615"/>
                  </a:lnTo>
                  <a:lnTo>
                    <a:pt x="4391" y="12661"/>
                  </a:lnTo>
                  <a:lnTo>
                    <a:pt x="2446" y="13776"/>
                  </a:lnTo>
                  <a:lnTo>
                    <a:pt x="2412" y="13730"/>
                  </a:lnTo>
                  <a:lnTo>
                    <a:pt x="2366" y="13696"/>
                  </a:lnTo>
                  <a:lnTo>
                    <a:pt x="2309" y="13673"/>
                  </a:lnTo>
                  <a:lnTo>
                    <a:pt x="2184" y="13673"/>
                  </a:lnTo>
                  <a:lnTo>
                    <a:pt x="2127" y="13696"/>
                  </a:lnTo>
                  <a:lnTo>
                    <a:pt x="2082" y="13730"/>
                  </a:lnTo>
                  <a:lnTo>
                    <a:pt x="2036" y="13776"/>
                  </a:lnTo>
                  <a:lnTo>
                    <a:pt x="68" y="12638"/>
                  </a:lnTo>
                  <a:lnTo>
                    <a:pt x="80" y="12604"/>
                  </a:lnTo>
                  <a:lnTo>
                    <a:pt x="91" y="12570"/>
                  </a:lnTo>
                  <a:lnTo>
                    <a:pt x="80" y="12513"/>
                  </a:lnTo>
                  <a:lnTo>
                    <a:pt x="57" y="12467"/>
                  </a:lnTo>
                  <a:lnTo>
                    <a:pt x="34" y="12433"/>
                  </a:lnTo>
                  <a:lnTo>
                    <a:pt x="0" y="12399"/>
                  </a:lnTo>
                  <a:lnTo>
                    <a:pt x="0" y="12740"/>
                  </a:lnTo>
                  <a:lnTo>
                    <a:pt x="46" y="12684"/>
                  </a:lnTo>
                  <a:lnTo>
                    <a:pt x="2013" y="13821"/>
                  </a:lnTo>
                  <a:lnTo>
                    <a:pt x="2002" y="13867"/>
                  </a:lnTo>
                  <a:lnTo>
                    <a:pt x="2002" y="13912"/>
                  </a:lnTo>
                  <a:lnTo>
                    <a:pt x="2002" y="13958"/>
                  </a:lnTo>
                  <a:lnTo>
                    <a:pt x="2013" y="14003"/>
                  </a:lnTo>
                  <a:lnTo>
                    <a:pt x="2036" y="14037"/>
                  </a:lnTo>
                  <a:lnTo>
                    <a:pt x="2059" y="14083"/>
                  </a:lnTo>
                  <a:lnTo>
                    <a:pt x="2093" y="14106"/>
                  </a:lnTo>
                  <a:lnTo>
                    <a:pt x="2139" y="14128"/>
                  </a:lnTo>
                  <a:lnTo>
                    <a:pt x="2173" y="14151"/>
                  </a:lnTo>
                  <a:lnTo>
                    <a:pt x="2218" y="14151"/>
                  </a:lnTo>
                  <a:lnTo>
                    <a:pt x="2218" y="16449"/>
                  </a:lnTo>
                  <a:lnTo>
                    <a:pt x="2184" y="16460"/>
                  </a:lnTo>
                  <a:lnTo>
                    <a:pt x="2139" y="16472"/>
                  </a:lnTo>
                  <a:lnTo>
                    <a:pt x="2104" y="16494"/>
                  </a:lnTo>
                  <a:lnTo>
                    <a:pt x="2082" y="16517"/>
                  </a:lnTo>
                  <a:lnTo>
                    <a:pt x="2059" y="16551"/>
                  </a:lnTo>
                  <a:lnTo>
                    <a:pt x="2036" y="16585"/>
                  </a:lnTo>
                  <a:lnTo>
                    <a:pt x="2025" y="16631"/>
                  </a:lnTo>
                  <a:lnTo>
                    <a:pt x="2025" y="16665"/>
                  </a:lnTo>
                  <a:lnTo>
                    <a:pt x="2025" y="16710"/>
                  </a:lnTo>
                  <a:lnTo>
                    <a:pt x="2036" y="16756"/>
                  </a:lnTo>
                  <a:lnTo>
                    <a:pt x="1251" y="17211"/>
                  </a:lnTo>
                  <a:lnTo>
                    <a:pt x="1342" y="17211"/>
                  </a:lnTo>
                  <a:lnTo>
                    <a:pt x="2059" y="16790"/>
                  </a:lnTo>
                  <a:lnTo>
                    <a:pt x="2093" y="16836"/>
                  </a:lnTo>
                  <a:lnTo>
                    <a:pt x="2139" y="16870"/>
                  </a:lnTo>
                  <a:lnTo>
                    <a:pt x="2184" y="16881"/>
                  </a:lnTo>
                  <a:lnTo>
                    <a:pt x="2241" y="16892"/>
                  </a:lnTo>
                  <a:lnTo>
                    <a:pt x="2298" y="16881"/>
                  </a:lnTo>
                  <a:lnTo>
                    <a:pt x="2355" y="16870"/>
                  </a:lnTo>
                  <a:lnTo>
                    <a:pt x="2389" y="16836"/>
                  </a:lnTo>
                  <a:lnTo>
                    <a:pt x="2434" y="16790"/>
                  </a:lnTo>
                  <a:lnTo>
                    <a:pt x="3151" y="17211"/>
                  </a:lnTo>
                  <a:lnTo>
                    <a:pt x="3242" y="17211"/>
                  </a:lnTo>
                  <a:lnTo>
                    <a:pt x="2446" y="16756"/>
                  </a:lnTo>
                  <a:lnTo>
                    <a:pt x="2457" y="16710"/>
                  </a:lnTo>
                  <a:lnTo>
                    <a:pt x="2468" y="16665"/>
                  </a:lnTo>
                  <a:lnTo>
                    <a:pt x="2457" y="16631"/>
                  </a:lnTo>
                  <a:lnTo>
                    <a:pt x="2446" y="16585"/>
                  </a:lnTo>
                  <a:lnTo>
                    <a:pt x="2434" y="16551"/>
                  </a:lnTo>
                  <a:lnTo>
                    <a:pt x="2412" y="16517"/>
                  </a:lnTo>
                  <a:lnTo>
                    <a:pt x="2377" y="16494"/>
                  </a:lnTo>
                  <a:lnTo>
                    <a:pt x="2343" y="16472"/>
                  </a:lnTo>
                  <a:lnTo>
                    <a:pt x="2309" y="16460"/>
                  </a:lnTo>
                  <a:lnTo>
                    <a:pt x="2264" y="16449"/>
                  </a:lnTo>
                  <a:lnTo>
                    <a:pt x="2264" y="14151"/>
                  </a:lnTo>
                  <a:lnTo>
                    <a:pt x="2309" y="14151"/>
                  </a:lnTo>
                  <a:lnTo>
                    <a:pt x="2355" y="14128"/>
                  </a:lnTo>
                  <a:lnTo>
                    <a:pt x="2389" y="14106"/>
                  </a:lnTo>
                  <a:lnTo>
                    <a:pt x="2423" y="14071"/>
                  </a:lnTo>
                  <a:lnTo>
                    <a:pt x="2446" y="14037"/>
                  </a:lnTo>
                  <a:lnTo>
                    <a:pt x="2468" y="14003"/>
                  </a:lnTo>
                  <a:lnTo>
                    <a:pt x="2480" y="13958"/>
                  </a:lnTo>
                  <a:lnTo>
                    <a:pt x="2491" y="13912"/>
                  </a:lnTo>
                  <a:lnTo>
                    <a:pt x="2480" y="13867"/>
                  </a:lnTo>
                  <a:lnTo>
                    <a:pt x="2468" y="13821"/>
                  </a:lnTo>
                  <a:lnTo>
                    <a:pt x="4414" y="12695"/>
                  </a:lnTo>
                  <a:lnTo>
                    <a:pt x="4448" y="12740"/>
                  </a:lnTo>
                  <a:lnTo>
                    <a:pt x="4493" y="12775"/>
                  </a:lnTo>
                  <a:lnTo>
                    <a:pt x="4550" y="12797"/>
                  </a:lnTo>
                  <a:lnTo>
                    <a:pt x="4618" y="12809"/>
                  </a:lnTo>
                  <a:lnTo>
                    <a:pt x="4675" y="12797"/>
                  </a:lnTo>
                  <a:lnTo>
                    <a:pt x="4732" y="12775"/>
                  </a:lnTo>
                  <a:lnTo>
                    <a:pt x="4778" y="12740"/>
                  </a:lnTo>
                  <a:lnTo>
                    <a:pt x="4812" y="12695"/>
                  </a:lnTo>
                  <a:lnTo>
                    <a:pt x="6780" y="13833"/>
                  </a:lnTo>
                  <a:lnTo>
                    <a:pt x="6768" y="13867"/>
                  </a:lnTo>
                  <a:lnTo>
                    <a:pt x="6768" y="13912"/>
                  </a:lnTo>
                  <a:lnTo>
                    <a:pt x="6768" y="13958"/>
                  </a:lnTo>
                  <a:lnTo>
                    <a:pt x="6780" y="13992"/>
                  </a:lnTo>
                  <a:lnTo>
                    <a:pt x="6791" y="14026"/>
                  </a:lnTo>
                  <a:lnTo>
                    <a:pt x="6825" y="14060"/>
                  </a:lnTo>
                  <a:lnTo>
                    <a:pt x="6848" y="14083"/>
                  </a:lnTo>
                  <a:lnTo>
                    <a:pt x="6882" y="14106"/>
                  </a:lnTo>
                  <a:lnTo>
                    <a:pt x="6916" y="14128"/>
                  </a:lnTo>
                  <a:lnTo>
                    <a:pt x="6962" y="14128"/>
                  </a:lnTo>
                  <a:lnTo>
                    <a:pt x="6962" y="16449"/>
                  </a:lnTo>
                  <a:lnTo>
                    <a:pt x="6916" y="16460"/>
                  </a:lnTo>
                  <a:lnTo>
                    <a:pt x="6882" y="16472"/>
                  </a:lnTo>
                  <a:lnTo>
                    <a:pt x="6848" y="16494"/>
                  </a:lnTo>
                  <a:lnTo>
                    <a:pt x="6825" y="16517"/>
                  </a:lnTo>
                  <a:lnTo>
                    <a:pt x="6791" y="16551"/>
                  </a:lnTo>
                  <a:lnTo>
                    <a:pt x="6780" y="16585"/>
                  </a:lnTo>
                  <a:lnTo>
                    <a:pt x="6768" y="16631"/>
                  </a:lnTo>
                  <a:lnTo>
                    <a:pt x="6768" y="16665"/>
                  </a:lnTo>
                  <a:lnTo>
                    <a:pt x="6768" y="16710"/>
                  </a:lnTo>
                  <a:lnTo>
                    <a:pt x="6780" y="16756"/>
                  </a:lnTo>
                  <a:lnTo>
                    <a:pt x="5983" y="17211"/>
                  </a:lnTo>
                  <a:lnTo>
                    <a:pt x="6074" y="17211"/>
                  </a:lnTo>
                  <a:lnTo>
                    <a:pt x="6802" y="16790"/>
                  </a:lnTo>
                  <a:lnTo>
                    <a:pt x="6837" y="16836"/>
                  </a:lnTo>
                  <a:lnTo>
                    <a:pt x="6882" y="16870"/>
                  </a:lnTo>
                  <a:lnTo>
                    <a:pt x="6928" y="16881"/>
                  </a:lnTo>
                  <a:lnTo>
                    <a:pt x="6984" y="16892"/>
                  </a:lnTo>
                  <a:lnTo>
                    <a:pt x="7030" y="16881"/>
                  </a:lnTo>
                  <a:lnTo>
                    <a:pt x="7064" y="16870"/>
                  </a:lnTo>
                  <a:lnTo>
                    <a:pt x="7110" y="16858"/>
                  </a:lnTo>
                  <a:lnTo>
                    <a:pt x="7144" y="16824"/>
                  </a:lnTo>
                  <a:lnTo>
                    <a:pt x="7167" y="16790"/>
                  </a:lnTo>
                  <a:lnTo>
                    <a:pt x="7189" y="16756"/>
                  </a:lnTo>
                  <a:lnTo>
                    <a:pt x="7201" y="16710"/>
                  </a:lnTo>
                  <a:lnTo>
                    <a:pt x="7201" y="16665"/>
                  </a:lnTo>
                  <a:lnTo>
                    <a:pt x="7201" y="16631"/>
                  </a:lnTo>
                  <a:lnTo>
                    <a:pt x="7189" y="16585"/>
                  </a:lnTo>
                  <a:lnTo>
                    <a:pt x="7167" y="16551"/>
                  </a:lnTo>
                  <a:lnTo>
                    <a:pt x="7144" y="16528"/>
                  </a:lnTo>
                  <a:lnTo>
                    <a:pt x="7121" y="16494"/>
                  </a:lnTo>
                  <a:lnTo>
                    <a:pt x="7087" y="16472"/>
                  </a:lnTo>
                  <a:lnTo>
                    <a:pt x="7053" y="16460"/>
                  </a:lnTo>
                  <a:lnTo>
                    <a:pt x="7007" y="16449"/>
                  </a:lnTo>
                  <a:lnTo>
                    <a:pt x="7007" y="14128"/>
                  </a:lnTo>
                  <a:lnTo>
                    <a:pt x="7053" y="14117"/>
                  </a:lnTo>
                  <a:lnTo>
                    <a:pt x="7087" y="14106"/>
                  </a:lnTo>
                  <a:lnTo>
                    <a:pt x="7121" y="14083"/>
                  </a:lnTo>
                  <a:lnTo>
                    <a:pt x="7144" y="14060"/>
                  </a:lnTo>
                  <a:lnTo>
                    <a:pt x="7167" y="14026"/>
                  </a:lnTo>
                  <a:lnTo>
                    <a:pt x="7189" y="13992"/>
                  </a:lnTo>
                  <a:lnTo>
                    <a:pt x="7201" y="13958"/>
                  </a:lnTo>
                  <a:lnTo>
                    <a:pt x="7201" y="13912"/>
                  </a:lnTo>
                  <a:lnTo>
                    <a:pt x="7201" y="13867"/>
                  </a:lnTo>
                  <a:lnTo>
                    <a:pt x="7189" y="13833"/>
                  </a:lnTo>
                  <a:lnTo>
                    <a:pt x="7167" y="13787"/>
                  </a:lnTo>
                  <a:lnTo>
                    <a:pt x="7144" y="13753"/>
                  </a:lnTo>
                  <a:lnTo>
                    <a:pt x="7110" y="13730"/>
                  </a:lnTo>
                  <a:lnTo>
                    <a:pt x="7064" y="13707"/>
                  </a:lnTo>
                  <a:lnTo>
                    <a:pt x="7030" y="13696"/>
                  </a:lnTo>
                  <a:lnTo>
                    <a:pt x="6928" y="13696"/>
                  </a:lnTo>
                  <a:lnTo>
                    <a:pt x="6882" y="13719"/>
                  </a:lnTo>
                  <a:lnTo>
                    <a:pt x="6837" y="13753"/>
                  </a:lnTo>
                  <a:lnTo>
                    <a:pt x="6802" y="13787"/>
                  </a:lnTo>
                  <a:lnTo>
                    <a:pt x="4835" y="12661"/>
                  </a:lnTo>
                  <a:lnTo>
                    <a:pt x="4846" y="12615"/>
                  </a:lnTo>
                  <a:lnTo>
                    <a:pt x="4857" y="12570"/>
                  </a:lnTo>
                  <a:lnTo>
                    <a:pt x="4846" y="12524"/>
                  </a:lnTo>
                  <a:lnTo>
                    <a:pt x="4835" y="12479"/>
                  </a:lnTo>
                  <a:lnTo>
                    <a:pt x="4823" y="12433"/>
                  </a:lnTo>
                  <a:lnTo>
                    <a:pt x="4789" y="12399"/>
                  </a:lnTo>
                  <a:lnTo>
                    <a:pt x="4755" y="12376"/>
                  </a:lnTo>
                  <a:lnTo>
                    <a:pt x="4721" y="12354"/>
                  </a:lnTo>
                  <a:lnTo>
                    <a:pt x="4687" y="12331"/>
                  </a:lnTo>
                  <a:lnTo>
                    <a:pt x="4641" y="12331"/>
                  </a:lnTo>
                  <a:lnTo>
                    <a:pt x="4641" y="10010"/>
                  </a:lnTo>
                  <a:lnTo>
                    <a:pt x="4675" y="10010"/>
                  </a:lnTo>
                  <a:lnTo>
                    <a:pt x="4709" y="9988"/>
                  </a:lnTo>
                  <a:lnTo>
                    <a:pt x="4766" y="9942"/>
                  </a:lnTo>
                  <a:lnTo>
                    <a:pt x="4800" y="9885"/>
                  </a:lnTo>
                  <a:lnTo>
                    <a:pt x="4812" y="9851"/>
                  </a:lnTo>
                  <a:lnTo>
                    <a:pt x="4823" y="9806"/>
                  </a:lnTo>
                  <a:lnTo>
                    <a:pt x="4812" y="9772"/>
                  </a:lnTo>
                  <a:lnTo>
                    <a:pt x="4800" y="9737"/>
                  </a:lnTo>
                  <a:lnTo>
                    <a:pt x="6768" y="8600"/>
                  </a:lnTo>
                  <a:lnTo>
                    <a:pt x="6814" y="8645"/>
                  </a:lnTo>
                  <a:lnTo>
                    <a:pt x="6859" y="8679"/>
                  </a:lnTo>
                  <a:lnTo>
                    <a:pt x="6916" y="8702"/>
                  </a:lnTo>
                  <a:lnTo>
                    <a:pt x="6984" y="8714"/>
                  </a:lnTo>
                  <a:lnTo>
                    <a:pt x="7053" y="8702"/>
                  </a:lnTo>
                  <a:lnTo>
                    <a:pt x="7110" y="8679"/>
                  </a:lnTo>
                  <a:lnTo>
                    <a:pt x="7155" y="8645"/>
                  </a:lnTo>
                  <a:lnTo>
                    <a:pt x="7189" y="8600"/>
                  </a:lnTo>
                  <a:lnTo>
                    <a:pt x="9191" y="9749"/>
                  </a:lnTo>
                  <a:lnTo>
                    <a:pt x="9180" y="9806"/>
                  </a:lnTo>
                  <a:lnTo>
                    <a:pt x="9180" y="9840"/>
                  </a:lnTo>
                  <a:lnTo>
                    <a:pt x="9191" y="9874"/>
                  </a:lnTo>
                  <a:lnTo>
                    <a:pt x="9225" y="9931"/>
                  </a:lnTo>
                  <a:lnTo>
                    <a:pt x="9282" y="9976"/>
                  </a:lnTo>
                  <a:lnTo>
                    <a:pt x="9316" y="9988"/>
                  </a:lnTo>
                  <a:lnTo>
                    <a:pt x="9385" y="9988"/>
                  </a:lnTo>
                  <a:lnTo>
                    <a:pt x="9419" y="9976"/>
                  </a:lnTo>
                  <a:lnTo>
                    <a:pt x="9476" y="9931"/>
                  </a:lnTo>
                  <a:lnTo>
                    <a:pt x="9521" y="9874"/>
                  </a:lnTo>
                  <a:lnTo>
                    <a:pt x="9533" y="9840"/>
                  </a:lnTo>
                  <a:lnTo>
                    <a:pt x="9533" y="9806"/>
                  </a:lnTo>
                  <a:lnTo>
                    <a:pt x="9521" y="9749"/>
                  </a:lnTo>
                  <a:lnTo>
                    <a:pt x="11569" y="8566"/>
                  </a:lnTo>
                  <a:lnTo>
                    <a:pt x="11603" y="8600"/>
                  </a:lnTo>
                  <a:lnTo>
                    <a:pt x="11637" y="8623"/>
                  </a:lnTo>
                  <a:lnTo>
                    <a:pt x="11671" y="8645"/>
                  </a:lnTo>
                  <a:lnTo>
                    <a:pt x="11774" y="8645"/>
                  </a:lnTo>
                  <a:lnTo>
                    <a:pt x="11819" y="8623"/>
                  </a:lnTo>
                  <a:lnTo>
                    <a:pt x="11853" y="8600"/>
                  </a:lnTo>
                  <a:lnTo>
                    <a:pt x="11876" y="8566"/>
                  </a:lnTo>
                  <a:lnTo>
                    <a:pt x="13923" y="9749"/>
                  </a:lnTo>
                  <a:lnTo>
                    <a:pt x="13912" y="9806"/>
                  </a:lnTo>
                  <a:lnTo>
                    <a:pt x="13923" y="9840"/>
                  </a:lnTo>
                  <a:lnTo>
                    <a:pt x="13935" y="9874"/>
                  </a:lnTo>
                  <a:lnTo>
                    <a:pt x="13969" y="9931"/>
                  </a:lnTo>
                  <a:lnTo>
                    <a:pt x="14026" y="9976"/>
                  </a:lnTo>
                  <a:lnTo>
                    <a:pt x="14060" y="9976"/>
                  </a:lnTo>
                  <a:lnTo>
                    <a:pt x="14094" y="9988"/>
                  </a:lnTo>
                  <a:lnTo>
                    <a:pt x="14128" y="9976"/>
                  </a:lnTo>
                  <a:lnTo>
                    <a:pt x="14162" y="9976"/>
                  </a:lnTo>
                  <a:lnTo>
                    <a:pt x="14219" y="9931"/>
                  </a:lnTo>
                  <a:lnTo>
                    <a:pt x="14253" y="9874"/>
                  </a:lnTo>
                  <a:lnTo>
                    <a:pt x="14265" y="9840"/>
                  </a:lnTo>
                  <a:lnTo>
                    <a:pt x="14265" y="9806"/>
                  </a:lnTo>
                  <a:lnTo>
                    <a:pt x="14253" y="9749"/>
                  </a:lnTo>
                  <a:lnTo>
                    <a:pt x="16278" y="8577"/>
                  </a:lnTo>
                  <a:lnTo>
                    <a:pt x="16312" y="8623"/>
                  </a:lnTo>
                  <a:lnTo>
                    <a:pt x="16358" y="8657"/>
                  </a:lnTo>
                  <a:lnTo>
                    <a:pt x="16403" y="8668"/>
                  </a:lnTo>
                  <a:lnTo>
                    <a:pt x="16460" y="8679"/>
                  </a:lnTo>
                  <a:lnTo>
                    <a:pt x="16506" y="8679"/>
                  </a:lnTo>
                  <a:lnTo>
                    <a:pt x="16551" y="8657"/>
                  </a:lnTo>
                  <a:lnTo>
                    <a:pt x="16585" y="8645"/>
                  </a:lnTo>
                  <a:lnTo>
                    <a:pt x="16619" y="8611"/>
                  </a:lnTo>
                  <a:lnTo>
                    <a:pt x="16642" y="8577"/>
                  </a:lnTo>
                  <a:lnTo>
                    <a:pt x="16665" y="8543"/>
                  </a:lnTo>
                  <a:lnTo>
                    <a:pt x="16676" y="8509"/>
                  </a:lnTo>
                  <a:lnTo>
                    <a:pt x="16676" y="8463"/>
                  </a:lnTo>
                  <a:lnTo>
                    <a:pt x="16676" y="8418"/>
                  </a:lnTo>
                  <a:lnTo>
                    <a:pt x="16665" y="8384"/>
                  </a:lnTo>
                  <a:lnTo>
                    <a:pt x="16654" y="8350"/>
                  </a:lnTo>
                  <a:lnTo>
                    <a:pt x="16631" y="8315"/>
                  </a:lnTo>
                  <a:lnTo>
                    <a:pt x="16597" y="8293"/>
                  </a:lnTo>
                  <a:lnTo>
                    <a:pt x="16563" y="8270"/>
                  </a:lnTo>
                  <a:lnTo>
                    <a:pt x="16528" y="8247"/>
                  </a:lnTo>
                  <a:lnTo>
                    <a:pt x="16494" y="8247"/>
                  </a:lnTo>
                  <a:lnTo>
                    <a:pt x="16494" y="5972"/>
                  </a:lnTo>
                  <a:lnTo>
                    <a:pt x="16540" y="5961"/>
                  </a:lnTo>
                  <a:lnTo>
                    <a:pt x="16585" y="5938"/>
                  </a:lnTo>
                  <a:lnTo>
                    <a:pt x="16631" y="5915"/>
                  </a:lnTo>
                  <a:lnTo>
                    <a:pt x="16665" y="5881"/>
                  </a:lnTo>
                  <a:lnTo>
                    <a:pt x="16688" y="5847"/>
                  </a:lnTo>
                  <a:lnTo>
                    <a:pt x="16710" y="5802"/>
                  </a:lnTo>
                  <a:lnTo>
                    <a:pt x="16733" y="5756"/>
                  </a:lnTo>
                  <a:lnTo>
                    <a:pt x="16733" y="5699"/>
                  </a:lnTo>
                  <a:lnTo>
                    <a:pt x="16733" y="5654"/>
                  </a:lnTo>
                  <a:lnTo>
                    <a:pt x="16710" y="5597"/>
                  </a:lnTo>
                  <a:lnTo>
                    <a:pt x="16688" y="5551"/>
                  </a:lnTo>
                  <a:lnTo>
                    <a:pt x="16654" y="5517"/>
                  </a:lnTo>
                  <a:lnTo>
                    <a:pt x="16619" y="5483"/>
                  </a:lnTo>
                  <a:lnTo>
                    <a:pt x="16574" y="5449"/>
                  </a:lnTo>
                  <a:lnTo>
                    <a:pt x="16517" y="5437"/>
                  </a:lnTo>
                  <a:lnTo>
                    <a:pt x="16392" y="5437"/>
                  </a:lnTo>
                  <a:lnTo>
                    <a:pt x="16335" y="5460"/>
                  </a:lnTo>
                  <a:lnTo>
                    <a:pt x="16278" y="5506"/>
                  </a:lnTo>
                  <a:lnTo>
                    <a:pt x="16233" y="5551"/>
                  </a:lnTo>
                  <a:lnTo>
                    <a:pt x="14344" y="4459"/>
                  </a:lnTo>
                  <a:lnTo>
                    <a:pt x="14356" y="4414"/>
                  </a:lnTo>
                  <a:lnTo>
                    <a:pt x="14356" y="4357"/>
                  </a:lnTo>
                  <a:lnTo>
                    <a:pt x="14356" y="4300"/>
                  </a:lnTo>
                  <a:lnTo>
                    <a:pt x="14344" y="4254"/>
                  </a:lnTo>
                  <a:lnTo>
                    <a:pt x="14322" y="4209"/>
                  </a:lnTo>
                  <a:lnTo>
                    <a:pt x="14288" y="4175"/>
                  </a:lnTo>
                  <a:lnTo>
                    <a:pt x="14253" y="4141"/>
                  </a:lnTo>
                  <a:lnTo>
                    <a:pt x="14219" y="4118"/>
                  </a:lnTo>
                  <a:lnTo>
                    <a:pt x="14174" y="4095"/>
                  </a:lnTo>
                  <a:lnTo>
                    <a:pt x="14117" y="4095"/>
                  </a:lnTo>
                  <a:lnTo>
                    <a:pt x="14117" y="1797"/>
                  </a:lnTo>
                  <a:lnTo>
                    <a:pt x="14185" y="1775"/>
                  </a:lnTo>
                  <a:lnTo>
                    <a:pt x="14242" y="1729"/>
                  </a:lnTo>
                  <a:lnTo>
                    <a:pt x="14276" y="1672"/>
                  </a:lnTo>
                  <a:lnTo>
                    <a:pt x="14288" y="1638"/>
                  </a:lnTo>
                  <a:lnTo>
                    <a:pt x="14299" y="1604"/>
                  </a:lnTo>
                  <a:lnTo>
                    <a:pt x="14288" y="1558"/>
                  </a:lnTo>
                  <a:lnTo>
                    <a:pt x="14276" y="1524"/>
                  </a:lnTo>
                  <a:lnTo>
                    <a:pt x="14265" y="1490"/>
                  </a:lnTo>
                  <a:lnTo>
                    <a:pt x="14231" y="1456"/>
                  </a:lnTo>
                  <a:lnTo>
                    <a:pt x="14208" y="1433"/>
                  </a:lnTo>
                  <a:lnTo>
                    <a:pt x="14174" y="1411"/>
                  </a:lnTo>
                  <a:lnTo>
                    <a:pt x="14128" y="1399"/>
                  </a:lnTo>
                  <a:lnTo>
                    <a:pt x="14049" y="1399"/>
                  </a:lnTo>
                  <a:lnTo>
                    <a:pt x="14003" y="1422"/>
                  </a:lnTo>
                  <a:lnTo>
                    <a:pt x="13958" y="1445"/>
                  </a:lnTo>
                  <a:lnTo>
                    <a:pt x="13935" y="1479"/>
                  </a:lnTo>
                  <a:lnTo>
                    <a:pt x="11956" y="341"/>
                  </a:lnTo>
                  <a:lnTo>
                    <a:pt x="11967" y="296"/>
                  </a:lnTo>
                  <a:lnTo>
                    <a:pt x="11978" y="250"/>
                  </a:lnTo>
                  <a:lnTo>
                    <a:pt x="11967" y="193"/>
                  </a:lnTo>
                  <a:lnTo>
                    <a:pt x="11956" y="148"/>
                  </a:lnTo>
                  <a:lnTo>
                    <a:pt x="11933" y="114"/>
                  </a:lnTo>
                  <a:lnTo>
                    <a:pt x="11899" y="68"/>
                  </a:lnTo>
                  <a:lnTo>
                    <a:pt x="11865" y="34"/>
                  </a:lnTo>
                  <a:lnTo>
                    <a:pt x="11819" y="11"/>
                  </a:lnTo>
                  <a:lnTo>
                    <a:pt x="11774"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5"/>
            <p:cNvSpPr/>
            <p:nvPr/>
          </p:nvSpPr>
          <p:spPr>
            <a:xfrm>
              <a:off x="1947836" y="4206425"/>
              <a:ext cx="794198" cy="937066"/>
            </a:xfrm>
            <a:custGeom>
              <a:avLst/>
              <a:gdLst/>
              <a:ahLst/>
              <a:cxnLst/>
              <a:rect l="l" t="t" r="r" b="b"/>
              <a:pathLst>
                <a:path w="7588" h="8953" extrusionOk="0">
                  <a:moveTo>
                    <a:pt x="2764" y="319"/>
                  </a:moveTo>
                  <a:lnTo>
                    <a:pt x="4732" y="1457"/>
                  </a:lnTo>
                  <a:lnTo>
                    <a:pt x="4721" y="1502"/>
                  </a:lnTo>
                  <a:lnTo>
                    <a:pt x="4721" y="1548"/>
                  </a:lnTo>
                  <a:lnTo>
                    <a:pt x="4721" y="1593"/>
                  </a:lnTo>
                  <a:lnTo>
                    <a:pt x="4732" y="1639"/>
                  </a:lnTo>
                  <a:lnTo>
                    <a:pt x="4755" y="1684"/>
                  </a:lnTo>
                  <a:lnTo>
                    <a:pt x="4778" y="1718"/>
                  </a:lnTo>
                  <a:lnTo>
                    <a:pt x="4812" y="1752"/>
                  </a:lnTo>
                  <a:lnTo>
                    <a:pt x="4857" y="1775"/>
                  </a:lnTo>
                  <a:lnTo>
                    <a:pt x="4903" y="1787"/>
                  </a:lnTo>
                  <a:lnTo>
                    <a:pt x="4948" y="1798"/>
                  </a:lnTo>
                  <a:lnTo>
                    <a:pt x="4948" y="4050"/>
                  </a:lnTo>
                  <a:lnTo>
                    <a:pt x="4892" y="4050"/>
                  </a:lnTo>
                  <a:lnTo>
                    <a:pt x="4846" y="4073"/>
                  </a:lnTo>
                  <a:lnTo>
                    <a:pt x="4812" y="4096"/>
                  </a:lnTo>
                  <a:lnTo>
                    <a:pt x="4766" y="4130"/>
                  </a:lnTo>
                  <a:lnTo>
                    <a:pt x="4744" y="4164"/>
                  </a:lnTo>
                  <a:lnTo>
                    <a:pt x="4721" y="4209"/>
                  </a:lnTo>
                  <a:lnTo>
                    <a:pt x="4710" y="4255"/>
                  </a:lnTo>
                  <a:lnTo>
                    <a:pt x="4698" y="4312"/>
                  </a:lnTo>
                  <a:lnTo>
                    <a:pt x="4710" y="4357"/>
                  </a:lnTo>
                  <a:lnTo>
                    <a:pt x="4721" y="4414"/>
                  </a:lnTo>
                  <a:lnTo>
                    <a:pt x="2730" y="5563"/>
                  </a:lnTo>
                  <a:lnTo>
                    <a:pt x="2707" y="5529"/>
                  </a:lnTo>
                  <a:lnTo>
                    <a:pt x="2673" y="5506"/>
                  </a:lnTo>
                  <a:lnTo>
                    <a:pt x="2639" y="5495"/>
                  </a:lnTo>
                  <a:lnTo>
                    <a:pt x="2594" y="5484"/>
                  </a:lnTo>
                  <a:lnTo>
                    <a:pt x="2548" y="5495"/>
                  </a:lnTo>
                  <a:lnTo>
                    <a:pt x="2514" y="5506"/>
                  </a:lnTo>
                  <a:lnTo>
                    <a:pt x="2480" y="5529"/>
                  </a:lnTo>
                  <a:lnTo>
                    <a:pt x="2457" y="5563"/>
                  </a:lnTo>
                  <a:lnTo>
                    <a:pt x="387" y="4369"/>
                  </a:lnTo>
                  <a:lnTo>
                    <a:pt x="398" y="4312"/>
                  </a:lnTo>
                  <a:lnTo>
                    <a:pt x="387" y="4244"/>
                  </a:lnTo>
                  <a:lnTo>
                    <a:pt x="353" y="4187"/>
                  </a:lnTo>
                  <a:lnTo>
                    <a:pt x="307" y="4153"/>
                  </a:lnTo>
                  <a:lnTo>
                    <a:pt x="250" y="4130"/>
                  </a:lnTo>
                  <a:lnTo>
                    <a:pt x="250" y="1764"/>
                  </a:lnTo>
                  <a:lnTo>
                    <a:pt x="285" y="1764"/>
                  </a:lnTo>
                  <a:lnTo>
                    <a:pt x="330" y="1741"/>
                  </a:lnTo>
                  <a:lnTo>
                    <a:pt x="364" y="1718"/>
                  </a:lnTo>
                  <a:lnTo>
                    <a:pt x="387" y="1696"/>
                  </a:lnTo>
                  <a:lnTo>
                    <a:pt x="410" y="1661"/>
                  </a:lnTo>
                  <a:lnTo>
                    <a:pt x="432" y="1627"/>
                  </a:lnTo>
                  <a:lnTo>
                    <a:pt x="444" y="1593"/>
                  </a:lnTo>
                  <a:lnTo>
                    <a:pt x="444" y="1548"/>
                  </a:lnTo>
                  <a:lnTo>
                    <a:pt x="444" y="1514"/>
                  </a:lnTo>
                  <a:lnTo>
                    <a:pt x="432" y="1468"/>
                  </a:lnTo>
                  <a:lnTo>
                    <a:pt x="2423" y="319"/>
                  </a:lnTo>
                  <a:lnTo>
                    <a:pt x="2457" y="353"/>
                  </a:lnTo>
                  <a:lnTo>
                    <a:pt x="2491" y="387"/>
                  </a:lnTo>
                  <a:lnTo>
                    <a:pt x="2548" y="399"/>
                  </a:lnTo>
                  <a:lnTo>
                    <a:pt x="2594" y="410"/>
                  </a:lnTo>
                  <a:lnTo>
                    <a:pt x="2651" y="399"/>
                  </a:lnTo>
                  <a:lnTo>
                    <a:pt x="2696" y="376"/>
                  </a:lnTo>
                  <a:lnTo>
                    <a:pt x="2730" y="353"/>
                  </a:lnTo>
                  <a:lnTo>
                    <a:pt x="2764" y="319"/>
                  </a:lnTo>
                  <a:close/>
                  <a:moveTo>
                    <a:pt x="2548" y="1"/>
                  </a:moveTo>
                  <a:lnTo>
                    <a:pt x="2514" y="12"/>
                  </a:lnTo>
                  <a:lnTo>
                    <a:pt x="2480" y="35"/>
                  </a:lnTo>
                  <a:lnTo>
                    <a:pt x="2446" y="57"/>
                  </a:lnTo>
                  <a:lnTo>
                    <a:pt x="2423" y="92"/>
                  </a:lnTo>
                  <a:lnTo>
                    <a:pt x="2400" y="126"/>
                  </a:lnTo>
                  <a:lnTo>
                    <a:pt x="2389" y="160"/>
                  </a:lnTo>
                  <a:lnTo>
                    <a:pt x="2389" y="205"/>
                  </a:lnTo>
                  <a:lnTo>
                    <a:pt x="2389" y="239"/>
                  </a:lnTo>
                  <a:lnTo>
                    <a:pt x="2400" y="274"/>
                  </a:lnTo>
                  <a:lnTo>
                    <a:pt x="410" y="1434"/>
                  </a:lnTo>
                  <a:lnTo>
                    <a:pt x="376" y="1388"/>
                  </a:lnTo>
                  <a:lnTo>
                    <a:pt x="330" y="1354"/>
                  </a:lnTo>
                  <a:lnTo>
                    <a:pt x="285" y="1343"/>
                  </a:lnTo>
                  <a:lnTo>
                    <a:pt x="228" y="1332"/>
                  </a:lnTo>
                  <a:lnTo>
                    <a:pt x="182" y="1332"/>
                  </a:lnTo>
                  <a:lnTo>
                    <a:pt x="137" y="1343"/>
                  </a:lnTo>
                  <a:lnTo>
                    <a:pt x="103" y="1366"/>
                  </a:lnTo>
                  <a:lnTo>
                    <a:pt x="68" y="1400"/>
                  </a:lnTo>
                  <a:lnTo>
                    <a:pt x="46" y="1423"/>
                  </a:lnTo>
                  <a:lnTo>
                    <a:pt x="23" y="1468"/>
                  </a:lnTo>
                  <a:lnTo>
                    <a:pt x="12" y="1502"/>
                  </a:lnTo>
                  <a:lnTo>
                    <a:pt x="0" y="1548"/>
                  </a:lnTo>
                  <a:lnTo>
                    <a:pt x="12" y="1593"/>
                  </a:lnTo>
                  <a:lnTo>
                    <a:pt x="23" y="1627"/>
                  </a:lnTo>
                  <a:lnTo>
                    <a:pt x="34" y="1673"/>
                  </a:lnTo>
                  <a:lnTo>
                    <a:pt x="57" y="1696"/>
                  </a:lnTo>
                  <a:lnTo>
                    <a:pt x="91" y="1730"/>
                  </a:lnTo>
                  <a:lnTo>
                    <a:pt x="125" y="1752"/>
                  </a:lnTo>
                  <a:lnTo>
                    <a:pt x="159" y="1764"/>
                  </a:lnTo>
                  <a:lnTo>
                    <a:pt x="205" y="1764"/>
                  </a:lnTo>
                  <a:lnTo>
                    <a:pt x="205" y="4130"/>
                  </a:lnTo>
                  <a:lnTo>
                    <a:pt x="137" y="4153"/>
                  </a:lnTo>
                  <a:lnTo>
                    <a:pt x="91" y="4187"/>
                  </a:lnTo>
                  <a:lnTo>
                    <a:pt x="57" y="4244"/>
                  </a:lnTo>
                  <a:lnTo>
                    <a:pt x="46" y="4312"/>
                  </a:lnTo>
                  <a:lnTo>
                    <a:pt x="46" y="4346"/>
                  </a:lnTo>
                  <a:lnTo>
                    <a:pt x="57" y="4380"/>
                  </a:lnTo>
                  <a:lnTo>
                    <a:pt x="103" y="4437"/>
                  </a:lnTo>
                  <a:lnTo>
                    <a:pt x="159" y="4471"/>
                  </a:lnTo>
                  <a:lnTo>
                    <a:pt x="182" y="4482"/>
                  </a:lnTo>
                  <a:lnTo>
                    <a:pt x="273" y="4482"/>
                  </a:lnTo>
                  <a:lnTo>
                    <a:pt x="307" y="4460"/>
                  </a:lnTo>
                  <a:lnTo>
                    <a:pt x="341" y="4437"/>
                  </a:lnTo>
                  <a:lnTo>
                    <a:pt x="376" y="4403"/>
                  </a:lnTo>
                  <a:lnTo>
                    <a:pt x="2434" y="5597"/>
                  </a:lnTo>
                  <a:lnTo>
                    <a:pt x="2423" y="5654"/>
                  </a:lnTo>
                  <a:lnTo>
                    <a:pt x="2434" y="5711"/>
                  </a:lnTo>
                  <a:lnTo>
                    <a:pt x="2469" y="5768"/>
                  </a:lnTo>
                  <a:lnTo>
                    <a:pt x="2514" y="5802"/>
                  </a:lnTo>
                  <a:lnTo>
                    <a:pt x="2571" y="5825"/>
                  </a:lnTo>
                  <a:lnTo>
                    <a:pt x="2571" y="8248"/>
                  </a:lnTo>
                  <a:lnTo>
                    <a:pt x="2514" y="8259"/>
                  </a:lnTo>
                  <a:lnTo>
                    <a:pt x="2469" y="8305"/>
                  </a:lnTo>
                  <a:lnTo>
                    <a:pt x="2434" y="8350"/>
                  </a:lnTo>
                  <a:lnTo>
                    <a:pt x="2423" y="8407"/>
                  </a:lnTo>
                  <a:lnTo>
                    <a:pt x="2434" y="8441"/>
                  </a:lnTo>
                  <a:lnTo>
                    <a:pt x="2434" y="8475"/>
                  </a:lnTo>
                  <a:lnTo>
                    <a:pt x="2480" y="8532"/>
                  </a:lnTo>
                  <a:lnTo>
                    <a:pt x="2525" y="8566"/>
                  </a:lnTo>
                  <a:lnTo>
                    <a:pt x="2560" y="8578"/>
                  </a:lnTo>
                  <a:lnTo>
                    <a:pt x="2639" y="8578"/>
                  </a:lnTo>
                  <a:lnTo>
                    <a:pt x="2673" y="8555"/>
                  </a:lnTo>
                  <a:lnTo>
                    <a:pt x="2707" y="8532"/>
                  </a:lnTo>
                  <a:lnTo>
                    <a:pt x="2730" y="8509"/>
                  </a:lnTo>
                  <a:lnTo>
                    <a:pt x="3504" y="8953"/>
                  </a:lnTo>
                  <a:lnTo>
                    <a:pt x="3595" y="8953"/>
                  </a:lnTo>
                  <a:lnTo>
                    <a:pt x="2753" y="8464"/>
                  </a:lnTo>
                  <a:lnTo>
                    <a:pt x="2764" y="8407"/>
                  </a:lnTo>
                  <a:lnTo>
                    <a:pt x="2753" y="8350"/>
                  </a:lnTo>
                  <a:lnTo>
                    <a:pt x="2719" y="8305"/>
                  </a:lnTo>
                  <a:lnTo>
                    <a:pt x="2673" y="8270"/>
                  </a:lnTo>
                  <a:lnTo>
                    <a:pt x="2616" y="8248"/>
                  </a:lnTo>
                  <a:lnTo>
                    <a:pt x="2616" y="5825"/>
                  </a:lnTo>
                  <a:lnTo>
                    <a:pt x="2673" y="5802"/>
                  </a:lnTo>
                  <a:lnTo>
                    <a:pt x="2719" y="5768"/>
                  </a:lnTo>
                  <a:lnTo>
                    <a:pt x="2753" y="5711"/>
                  </a:lnTo>
                  <a:lnTo>
                    <a:pt x="2764" y="5654"/>
                  </a:lnTo>
                  <a:lnTo>
                    <a:pt x="2753" y="5597"/>
                  </a:lnTo>
                  <a:lnTo>
                    <a:pt x="4744" y="4448"/>
                  </a:lnTo>
                  <a:lnTo>
                    <a:pt x="4789" y="4505"/>
                  </a:lnTo>
                  <a:lnTo>
                    <a:pt x="4835" y="4539"/>
                  </a:lnTo>
                  <a:lnTo>
                    <a:pt x="4892" y="4562"/>
                  </a:lnTo>
                  <a:lnTo>
                    <a:pt x="4960" y="4573"/>
                  </a:lnTo>
                  <a:lnTo>
                    <a:pt x="5028" y="4562"/>
                  </a:lnTo>
                  <a:lnTo>
                    <a:pt x="5096" y="4539"/>
                  </a:lnTo>
                  <a:lnTo>
                    <a:pt x="5142" y="4505"/>
                  </a:lnTo>
                  <a:lnTo>
                    <a:pt x="5187" y="4448"/>
                  </a:lnTo>
                  <a:lnTo>
                    <a:pt x="7098" y="5552"/>
                  </a:lnTo>
                  <a:lnTo>
                    <a:pt x="7087" y="5609"/>
                  </a:lnTo>
                  <a:lnTo>
                    <a:pt x="7076" y="5654"/>
                  </a:lnTo>
                  <a:lnTo>
                    <a:pt x="7087" y="5700"/>
                  </a:lnTo>
                  <a:lnTo>
                    <a:pt x="7098" y="5745"/>
                  </a:lnTo>
                  <a:lnTo>
                    <a:pt x="7121" y="5791"/>
                  </a:lnTo>
                  <a:lnTo>
                    <a:pt x="7144" y="5825"/>
                  </a:lnTo>
                  <a:lnTo>
                    <a:pt x="7178" y="5859"/>
                  </a:lnTo>
                  <a:lnTo>
                    <a:pt x="7224" y="5882"/>
                  </a:lnTo>
                  <a:lnTo>
                    <a:pt x="7269" y="5904"/>
                  </a:lnTo>
                  <a:lnTo>
                    <a:pt x="7315" y="5904"/>
                  </a:lnTo>
                  <a:lnTo>
                    <a:pt x="7315" y="8202"/>
                  </a:lnTo>
                  <a:lnTo>
                    <a:pt x="7280" y="8202"/>
                  </a:lnTo>
                  <a:lnTo>
                    <a:pt x="7235" y="8225"/>
                  </a:lnTo>
                  <a:lnTo>
                    <a:pt x="7201" y="8236"/>
                  </a:lnTo>
                  <a:lnTo>
                    <a:pt x="7178" y="8270"/>
                  </a:lnTo>
                  <a:lnTo>
                    <a:pt x="7155" y="8293"/>
                  </a:lnTo>
                  <a:lnTo>
                    <a:pt x="7133" y="8327"/>
                  </a:lnTo>
                  <a:lnTo>
                    <a:pt x="7121" y="8373"/>
                  </a:lnTo>
                  <a:lnTo>
                    <a:pt x="7121" y="8407"/>
                  </a:lnTo>
                  <a:lnTo>
                    <a:pt x="7121" y="8452"/>
                  </a:lnTo>
                  <a:lnTo>
                    <a:pt x="7133" y="8498"/>
                  </a:lnTo>
                  <a:lnTo>
                    <a:pt x="6336" y="8953"/>
                  </a:lnTo>
                  <a:lnTo>
                    <a:pt x="6427" y="8953"/>
                  </a:lnTo>
                  <a:lnTo>
                    <a:pt x="7155" y="8532"/>
                  </a:lnTo>
                  <a:lnTo>
                    <a:pt x="7189" y="8578"/>
                  </a:lnTo>
                  <a:lnTo>
                    <a:pt x="7235" y="8600"/>
                  </a:lnTo>
                  <a:lnTo>
                    <a:pt x="7280" y="8623"/>
                  </a:lnTo>
                  <a:lnTo>
                    <a:pt x="7371" y="8623"/>
                  </a:lnTo>
                  <a:lnTo>
                    <a:pt x="7417" y="8612"/>
                  </a:lnTo>
                  <a:lnTo>
                    <a:pt x="7451" y="8589"/>
                  </a:lnTo>
                  <a:lnTo>
                    <a:pt x="7485" y="8566"/>
                  </a:lnTo>
                  <a:lnTo>
                    <a:pt x="7508" y="8532"/>
                  </a:lnTo>
                  <a:lnTo>
                    <a:pt x="7531" y="8498"/>
                  </a:lnTo>
                  <a:lnTo>
                    <a:pt x="7542" y="8452"/>
                  </a:lnTo>
                  <a:lnTo>
                    <a:pt x="7553" y="8407"/>
                  </a:lnTo>
                  <a:lnTo>
                    <a:pt x="7542" y="8373"/>
                  </a:lnTo>
                  <a:lnTo>
                    <a:pt x="7531" y="8339"/>
                  </a:lnTo>
                  <a:lnTo>
                    <a:pt x="7519" y="8305"/>
                  </a:lnTo>
                  <a:lnTo>
                    <a:pt x="7497" y="8270"/>
                  </a:lnTo>
                  <a:lnTo>
                    <a:pt x="7440" y="8225"/>
                  </a:lnTo>
                  <a:lnTo>
                    <a:pt x="7394" y="8214"/>
                  </a:lnTo>
                  <a:lnTo>
                    <a:pt x="7360" y="8202"/>
                  </a:lnTo>
                  <a:lnTo>
                    <a:pt x="7360" y="5904"/>
                  </a:lnTo>
                  <a:lnTo>
                    <a:pt x="7406" y="5893"/>
                  </a:lnTo>
                  <a:lnTo>
                    <a:pt x="7451" y="5882"/>
                  </a:lnTo>
                  <a:lnTo>
                    <a:pt x="7485" y="5859"/>
                  </a:lnTo>
                  <a:lnTo>
                    <a:pt x="7519" y="5825"/>
                  </a:lnTo>
                  <a:lnTo>
                    <a:pt x="7553" y="5791"/>
                  </a:lnTo>
                  <a:lnTo>
                    <a:pt x="7565" y="5745"/>
                  </a:lnTo>
                  <a:lnTo>
                    <a:pt x="7588" y="5700"/>
                  </a:lnTo>
                  <a:lnTo>
                    <a:pt x="7588" y="5654"/>
                  </a:lnTo>
                  <a:lnTo>
                    <a:pt x="7576" y="5609"/>
                  </a:lnTo>
                  <a:lnTo>
                    <a:pt x="7565" y="5552"/>
                  </a:lnTo>
                  <a:lnTo>
                    <a:pt x="7542" y="5518"/>
                  </a:lnTo>
                  <a:lnTo>
                    <a:pt x="7508" y="5472"/>
                  </a:lnTo>
                  <a:lnTo>
                    <a:pt x="7474" y="5449"/>
                  </a:lnTo>
                  <a:lnTo>
                    <a:pt x="7428" y="5427"/>
                  </a:lnTo>
                  <a:lnTo>
                    <a:pt x="7383" y="5404"/>
                  </a:lnTo>
                  <a:lnTo>
                    <a:pt x="7337" y="5404"/>
                  </a:lnTo>
                  <a:lnTo>
                    <a:pt x="7269" y="5415"/>
                  </a:lnTo>
                  <a:lnTo>
                    <a:pt x="7212" y="5438"/>
                  </a:lnTo>
                  <a:lnTo>
                    <a:pt x="7167" y="5472"/>
                  </a:lnTo>
                  <a:lnTo>
                    <a:pt x="7121" y="5518"/>
                  </a:lnTo>
                  <a:lnTo>
                    <a:pt x="5210" y="4414"/>
                  </a:lnTo>
                  <a:lnTo>
                    <a:pt x="5221" y="4357"/>
                  </a:lnTo>
                  <a:lnTo>
                    <a:pt x="5233" y="4312"/>
                  </a:lnTo>
                  <a:lnTo>
                    <a:pt x="5221" y="4255"/>
                  </a:lnTo>
                  <a:lnTo>
                    <a:pt x="5210" y="4209"/>
                  </a:lnTo>
                  <a:lnTo>
                    <a:pt x="5187" y="4164"/>
                  </a:lnTo>
                  <a:lnTo>
                    <a:pt x="5165" y="4130"/>
                  </a:lnTo>
                  <a:lnTo>
                    <a:pt x="5119" y="4096"/>
                  </a:lnTo>
                  <a:lnTo>
                    <a:pt x="5085" y="4073"/>
                  </a:lnTo>
                  <a:lnTo>
                    <a:pt x="5039" y="4050"/>
                  </a:lnTo>
                  <a:lnTo>
                    <a:pt x="4994" y="4050"/>
                  </a:lnTo>
                  <a:lnTo>
                    <a:pt x="4994" y="1798"/>
                  </a:lnTo>
                  <a:lnTo>
                    <a:pt x="5039" y="1787"/>
                  </a:lnTo>
                  <a:lnTo>
                    <a:pt x="5074" y="1775"/>
                  </a:lnTo>
                  <a:lnTo>
                    <a:pt x="5119" y="1741"/>
                  </a:lnTo>
                  <a:lnTo>
                    <a:pt x="5142" y="1718"/>
                  </a:lnTo>
                  <a:lnTo>
                    <a:pt x="5176" y="1684"/>
                  </a:lnTo>
                  <a:lnTo>
                    <a:pt x="5199" y="1639"/>
                  </a:lnTo>
                  <a:lnTo>
                    <a:pt x="5210" y="1593"/>
                  </a:lnTo>
                  <a:lnTo>
                    <a:pt x="5210" y="1548"/>
                  </a:lnTo>
                  <a:lnTo>
                    <a:pt x="5210" y="1502"/>
                  </a:lnTo>
                  <a:lnTo>
                    <a:pt x="5187" y="1457"/>
                  </a:lnTo>
                  <a:lnTo>
                    <a:pt x="5165" y="1411"/>
                  </a:lnTo>
                  <a:lnTo>
                    <a:pt x="5142" y="1377"/>
                  </a:lnTo>
                  <a:lnTo>
                    <a:pt x="5096" y="1343"/>
                  </a:lnTo>
                  <a:lnTo>
                    <a:pt x="5062" y="1320"/>
                  </a:lnTo>
                  <a:lnTo>
                    <a:pt x="5017" y="1309"/>
                  </a:lnTo>
                  <a:lnTo>
                    <a:pt x="4903" y="1309"/>
                  </a:lnTo>
                  <a:lnTo>
                    <a:pt x="4846" y="1332"/>
                  </a:lnTo>
                  <a:lnTo>
                    <a:pt x="4801" y="1366"/>
                  </a:lnTo>
                  <a:lnTo>
                    <a:pt x="4755" y="1411"/>
                  </a:lnTo>
                  <a:lnTo>
                    <a:pt x="2787" y="274"/>
                  </a:lnTo>
                  <a:lnTo>
                    <a:pt x="2799" y="239"/>
                  </a:lnTo>
                  <a:lnTo>
                    <a:pt x="2799" y="205"/>
                  </a:lnTo>
                  <a:lnTo>
                    <a:pt x="2799" y="160"/>
                  </a:lnTo>
                  <a:lnTo>
                    <a:pt x="2787" y="126"/>
                  </a:lnTo>
                  <a:lnTo>
                    <a:pt x="2764" y="92"/>
                  </a:lnTo>
                  <a:lnTo>
                    <a:pt x="2742" y="57"/>
                  </a:lnTo>
                  <a:lnTo>
                    <a:pt x="2707" y="35"/>
                  </a:lnTo>
                  <a:lnTo>
                    <a:pt x="2673" y="12"/>
                  </a:lnTo>
                  <a:lnTo>
                    <a:pt x="2639"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5"/>
            <p:cNvSpPr/>
            <p:nvPr/>
          </p:nvSpPr>
          <p:spPr>
            <a:xfrm>
              <a:off x="1065501" y="0"/>
              <a:ext cx="543107" cy="335870"/>
            </a:xfrm>
            <a:custGeom>
              <a:avLst/>
              <a:gdLst/>
              <a:ahLst/>
              <a:cxnLst/>
              <a:rect l="l" t="t" r="r" b="b"/>
              <a:pathLst>
                <a:path w="5189" h="3209" extrusionOk="0">
                  <a:moveTo>
                    <a:pt x="160" y="0"/>
                  </a:moveTo>
                  <a:lnTo>
                    <a:pt x="160" y="1445"/>
                  </a:lnTo>
                  <a:lnTo>
                    <a:pt x="92" y="1456"/>
                  </a:lnTo>
                  <a:lnTo>
                    <a:pt x="46" y="1502"/>
                  </a:lnTo>
                  <a:lnTo>
                    <a:pt x="12" y="1547"/>
                  </a:lnTo>
                  <a:lnTo>
                    <a:pt x="1" y="1616"/>
                  </a:lnTo>
                  <a:lnTo>
                    <a:pt x="1" y="1650"/>
                  </a:lnTo>
                  <a:lnTo>
                    <a:pt x="12" y="1684"/>
                  </a:lnTo>
                  <a:lnTo>
                    <a:pt x="58" y="1741"/>
                  </a:lnTo>
                  <a:lnTo>
                    <a:pt x="115" y="1775"/>
                  </a:lnTo>
                  <a:lnTo>
                    <a:pt x="137" y="1786"/>
                  </a:lnTo>
                  <a:lnTo>
                    <a:pt x="183" y="1798"/>
                  </a:lnTo>
                  <a:lnTo>
                    <a:pt x="228" y="1786"/>
                  </a:lnTo>
                  <a:lnTo>
                    <a:pt x="263" y="1764"/>
                  </a:lnTo>
                  <a:lnTo>
                    <a:pt x="297" y="1741"/>
                  </a:lnTo>
                  <a:lnTo>
                    <a:pt x="331" y="1707"/>
                  </a:lnTo>
                  <a:lnTo>
                    <a:pt x="2333" y="2856"/>
                  </a:lnTo>
                  <a:lnTo>
                    <a:pt x="2310" y="2912"/>
                  </a:lnTo>
                  <a:lnTo>
                    <a:pt x="2299" y="2958"/>
                  </a:lnTo>
                  <a:lnTo>
                    <a:pt x="2310" y="3015"/>
                  </a:lnTo>
                  <a:lnTo>
                    <a:pt x="2322" y="3060"/>
                  </a:lnTo>
                  <a:lnTo>
                    <a:pt x="2344" y="3094"/>
                  </a:lnTo>
                  <a:lnTo>
                    <a:pt x="2378" y="3140"/>
                  </a:lnTo>
                  <a:lnTo>
                    <a:pt x="2413" y="3163"/>
                  </a:lnTo>
                  <a:lnTo>
                    <a:pt x="2458" y="3185"/>
                  </a:lnTo>
                  <a:lnTo>
                    <a:pt x="2504" y="3197"/>
                  </a:lnTo>
                  <a:lnTo>
                    <a:pt x="2549" y="3208"/>
                  </a:lnTo>
                  <a:lnTo>
                    <a:pt x="2595" y="3197"/>
                  </a:lnTo>
                  <a:lnTo>
                    <a:pt x="2640" y="3185"/>
                  </a:lnTo>
                  <a:lnTo>
                    <a:pt x="2686" y="3163"/>
                  </a:lnTo>
                  <a:lnTo>
                    <a:pt x="2720" y="3140"/>
                  </a:lnTo>
                  <a:lnTo>
                    <a:pt x="2754" y="3094"/>
                  </a:lnTo>
                  <a:lnTo>
                    <a:pt x="2777" y="3060"/>
                  </a:lnTo>
                  <a:lnTo>
                    <a:pt x="2788" y="3015"/>
                  </a:lnTo>
                  <a:lnTo>
                    <a:pt x="2788" y="2958"/>
                  </a:lnTo>
                  <a:lnTo>
                    <a:pt x="2788" y="2912"/>
                  </a:lnTo>
                  <a:lnTo>
                    <a:pt x="2765" y="2867"/>
                  </a:lnTo>
                  <a:lnTo>
                    <a:pt x="4688" y="1752"/>
                  </a:lnTo>
                  <a:lnTo>
                    <a:pt x="4733" y="1809"/>
                  </a:lnTo>
                  <a:lnTo>
                    <a:pt x="4790" y="1843"/>
                  </a:lnTo>
                  <a:lnTo>
                    <a:pt x="4847" y="1877"/>
                  </a:lnTo>
                  <a:lnTo>
                    <a:pt x="4972" y="1877"/>
                  </a:lnTo>
                  <a:lnTo>
                    <a:pt x="5018" y="1855"/>
                  </a:lnTo>
                  <a:lnTo>
                    <a:pt x="5063" y="1832"/>
                  </a:lnTo>
                  <a:lnTo>
                    <a:pt x="5109" y="1798"/>
                  </a:lnTo>
                  <a:lnTo>
                    <a:pt x="5143" y="1764"/>
                  </a:lnTo>
                  <a:lnTo>
                    <a:pt x="5165" y="1718"/>
                  </a:lnTo>
                  <a:lnTo>
                    <a:pt x="5177" y="1673"/>
                  </a:lnTo>
                  <a:lnTo>
                    <a:pt x="5188" y="1616"/>
                  </a:lnTo>
                  <a:lnTo>
                    <a:pt x="5177" y="1570"/>
                  </a:lnTo>
                  <a:lnTo>
                    <a:pt x="5165" y="1513"/>
                  </a:lnTo>
                  <a:lnTo>
                    <a:pt x="5143" y="1479"/>
                  </a:lnTo>
                  <a:lnTo>
                    <a:pt x="5120" y="1434"/>
                  </a:lnTo>
                  <a:lnTo>
                    <a:pt x="5074" y="1400"/>
                  </a:lnTo>
                  <a:lnTo>
                    <a:pt x="5040" y="1377"/>
                  </a:lnTo>
                  <a:lnTo>
                    <a:pt x="4995" y="1354"/>
                  </a:lnTo>
                  <a:lnTo>
                    <a:pt x="4949" y="1354"/>
                  </a:lnTo>
                  <a:lnTo>
                    <a:pt x="4949" y="0"/>
                  </a:lnTo>
                  <a:lnTo>
                    <a:pt x="4904" y="0"/>
                  </a:lnTo>
                  <a:lnTo>
                    <a:pt x="4904" y="1354"/>
                  </a:lnTo>
                  <a:lnTo>
                    <a:pt x="4847" y="1354"/>
                  </a:lnTo>
                  <a:lnTo>
                    <a:pt x="4801" y="1377"/>
                  </a:lnTo>
                  <a:lnTo>
                    <a:pt x="4756" y="1400"/>
                  </a:lnTo>
                  <a:lnTo>
                    <a:pt x="4722" y="1434"/>
                  </a:lnTo>
                  <a:lnTo>
                    <a:pt x="4699" y="1468"/>
                  </a:lnTo>
                  <a:lnTo>
                    <a:pt x="4676" y="1513"/>
                  </a:lnTo>
                  <a:lnTo>
                    <a:pt x="4654" y="1559"/>
                  </a:lnTo>
                  <a:lnTo>
                    <a:pt x="4654" y="1616"/>
                  </a:lnTo>
                  <a:lnTo>
                    <a:pt x="4654" y="1661"/>
                  </a:lnTo>
                  <a:lnTo>
                    <a:pt x="4676" y="1718"/>
                  </a:lnTo>
                  <a:lnTo>
                    <a:pt x="2742" y="2821"/>
                  </a:lnTo>
                  <a:lnTo>
                    <a:pt x="2708" y="2776"/>
                  </a:lnTo>
                  <a:lnTo>
                    <a:pt x="2663" y="2753"/>
                  </a:lnTo>
                  <a:lnTo>
                    <a:pt x="2606" y="2730"/>
                  </a:lnTo>
                  <a:lnTo>
                    <a:pt x="2549" y="2719"/>
                  </a:lnTo>
                  <a:lnTo>
                    <a:pt x="2492" y="2730"/>
                  </a:lnTo>
                  <a:lnTo>
                    <a:pt x="2435" y="2753"/>
                  </a:lnTo>
                  <a:lnTo>
                    <a:pt x="2390" y="2776"/>
                  </a:lnTo>
                  <a:lnTo>
                    <a:pt x="2356" y="2821"/>
                  </a:lnTo>
                  <a:lnTo>
                    <a:pt x="342" y="1661"/>
                  </a:lnTo>
                  <a:lnTo>
                    <a:pt x="354" y="1616"/>
                  </a:lnTo>
                  <a:lnTo>
                    <a:pt x="342" y="1547"/>
                  </a:lnTo>
                  <a:lnTo>
                    <a:pt x="308" y="1502"/>
                  </a:lnTo>
                  <a:lnTo>
                    <a:pt x="263" y="1456"/>
                  </a:lnTo>
                  <a:lnTo>
                    <a:pt x="206" y="1445"/>
                  </a:lnTo>
                  <a:lnTo>
                    <a:pt x="206"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5"/>
            <p:cNvSpPr/>
            <p:nvPr/>
          </p:nvSpPr>
          <p:spPr>
            <a:xfrm>
              <a:off x="0" y="0"/>
              <a:ext cx="2102615" cy="1626494"/>
            </a:xfrm>
            <a:custGeom>
              <a:avLst/>
              <a:gdLst/>
              <a:ahLst/>
              <a:cxnLst/>
              <a:rect l="l" t="t" r="r" b="b"/>
              <a:pathLst>
                <a:path w="20089" h="15540" extrusionOk="0">
                  <a:moveTo>
                    <a:pt x="5824" y="1741"/>
                  </a:moveTo>
                  <a:lnTo>
                    <a:pt x="7758" y="2856"/>
                  </a:lnTo>
                  <a:lnTo>
                    <a:pt x="7747" y="2912"/>
                  </a:lnTo>
                  <a:lnTo>
                    <a:pt x="7735" y="2958"/>
                  </a:lnTo>
                  <a:lnTo>
                    <a:pt x="7747" y="3015"/>
                  </a:lnTo>
                  <a:lnTo>
                    <a:pt x="7758" y="3060"/>
                  </a:lnTo>
                  <a:lnTo>
                    <a:pt x="7781" y="3094"/>
                  </a:lnTo>
                  <a:lnTo>
                    <a:pt x="7804" y="3129"/>
                  </a:lnTo>
                  <a:lnTo>
                    <a:pt x="7838" y="3163"/>
                  </a:lnTo>
                  <a:lnTo>
                    <a:pt x="7883" y="3185"/>
                  </a:lnTo>
                  <a:lnTo>
                    <a:pt x="7917" y="3197"/>
                  </a:lnTo>
                  <a:lnTo>
                    <a:pt x="7963" y="3208"/>
                  </a:lnTo>
                  <a:lnTo>
                    <a:pt x="7963" y="5495"/>
                  </a:lnTo>
                  <a:lnTo>
                    <a:pt x="7929" y="5506"/>
                  </a:lnTo>
                  <a:lnTo>
                    <a:pt x="7883" y="5517"/>
                  </a:lnTo>
                  <a:lnTo>
                    <a:pt x="7849" y="5540"/>
                  </a:lnTo>
                  <a:lnTo>
                    <a:pt x="7826" y="5574"/>
                  </a:lnTo>
                  <a:lnTo>
                    <a:pt x="7792" y="5597"/>
                  </a:lnTo>
                  <a:lnTo>
                    <a:pt x="7781" y="5643"/>
                  </a:lnTo>
                  <a:lnTo>
                    <a:pt x="7769" y="5677"/>
                  </a:lnTo>
                  <a:lnTo>
                    <a:pt x="7758" y="5722"/>
                  </a:lnTo>
                  <a:lnTo>
                    <a:pt x="7769" y="5756"/>
                  </a:lnTo>
                  <a:lnTo>
                    <a:pt x="7781" y="5802"/>
                  </a:lnTo>
                  <a:lnTo>
                    <a:pt x="5779" y="6951"/>
                  </a:lnTo>
                  <a:lnTo>
                    <a:pt x="5756" y="6917"/>
                  </a:lnTo>
                  <a:lnTo>
                    <a:pt x="5710" y="6882"/>
                  </a:lnTo>
                  <a:lnTo>
                    <a:pt x="5665" y="6871"/>
                  </a:lnTo>
                  <a:lnTo>
                    <a:pt x="5619" y="6860"/>
                  </a:lnTo>
                  <a:lnTo>
                    <a:pt x="5574" y="6871"/>
                  </a:lnTo>
                  <a:lnTo>
                    <a:pt x="5528" y="6882"/>
                  </a:lnTo>
                  <a:lnTo>
                    <a:pt x="5483" y="6917"/>
                  </a:lnTo>
                  <a:lnTo>
                    <a:pt x="5449" y="6951"/>
                  </a:lnTo>
                  <a:lnTo>
                    <a:pt x="3458" y="5790"/>
                  </a:lnTo>
                  <a:lnTo>
                    <a:pt x="3469" y="5756"/>
                  </a:lnTo>
                  <a:lnTo>
                    <a:pt x="3469" y="5722"/>
                  </a:lnTo>
                  <a:lnTo>
                    <a:pt x="3469" y="5677"/>
                  </a:lnTo>
                  <a:lnTo>
                    <a:pt x="3458" y="5643"/>
                  </a:lnTo>
                  <a:lnTo>
                    <a:pt x="3435" y="5608"/>
                  </a:lnTo>
                  <a:lnTo>
                    <a:pt x="3413" y="5574"/>
                  </a:lnTo>
                  <a:lnTo>
                    <a:pt x="3378" y="5552"/>
                  </a:lnTo>
                  <a:lnTo>
                    <a:pt x="3344" y="5529"/>
                  </a:lnTo>
                  <a:lnTo>
                    <a:pt x="3310" y="5506"/>
                  </a:lnTo>
                  <a:lnTo>
                    <a:pt x="3276" y="5506"/>
                  </a:lnTo>
                  <a:lnTo>
                    <a:pt x="3276" y="3163"/>
                  </a:lnTo>
                  <a:lnTo>
                    <a:pt x="3310" y="3163"/>
                  </a:lnTo>
                  <a:lnTo>
                    <a:pt x="3344" y="3151"/>
                  </a:lnTo>
                  <a:lnTo>
                    <a:pt x="3401" y="3106"/>
                  </a:lnTo>
                  <a:lnTo>
                    <a:pt x="3435" y="3038"/>
                  </a:lnTo>
                  <a:lnTo>
                    <a:pt x="3447" y="3003"/>
                  </a:lnTo>
                  <a:lnTo>
                    <a:pt x="3458" y="2958"/>
                  </a:lnTo>
                  <a:lnTo>
                    <a:pt x="3447" y="2924"/>
                  </a:lnTo>
                  <a:lnTo>
                    <a:pt x="3435" y="2878"/>
                  </a:lnTo>
                  <a:lnTo>
                    <a:pt x="5415" y="1741"/>
                  </a:lnTo>
                  <a:lnTo>
                    <a:pt x="5449" y="1786"/>
                  </a:lnTo>
                  <a:lnTo>
                    <a:pt x="5494" y="1820"/>
                  </a:lnTo>
                  <a:lnTo>
                    <a:pt x="5551" y="1843"/>
                  </a:lnTo>
                  <a:lnTo>
                    <a:pt x="5619" y="1855"/>
                  </a:lnTo>
                  <a:lnTo>
                    <a:pt x="5676" y="1843"/>
                  </a:lnTo>
                  <a:lnTo>
                    <a:pt x="5733" y="1820"/>
                  </a:lnTo>
                  <a:lnTo>
                    <a:pt x="5790" y="1786"/>
                  </a:lnTo>
                  <a:lnTo>
                    <a:pt x="5824" y="1741"/>
                  </a:lnTo>
                  <a:close/>
                  <a:moveTo>
                    <a:pt x="17677" y="5847"/>
                  </a:moveTo>
                  <a:lnTo>
                    <a:pt x="19611" y="6962"/>
                  </a:lnTo>
                  <a:lnTo>
                    <a:pt x="19588" y="7008"/>
                  </a:lnTo>
                  <a:lnTo>
                    <a:pt x="19588" y="7064"/>
                  </a:lnTo>
                  <a:lnTo>
                    <a:pt x="19588" y="7121"/>
                  </a:lnTo>
                  <a:lnTo>
                    <a:pt x="19600" y="7167"/>
                  </a:lnTo>
                  <a:lnTo>
                    <a:pt x="19623" y="7201"/>
                  </a:lnTo>
                  <a:lnTo>
                    <a:pt x="19657" y="7235"/>
                  </a:lnTo>
                  <a:lnTo>
                    <a:pt x="19691" y="7269"/>
                  </a:lnTo>
                  <a:lnTo>
                    <a:pt x="19725" y="7292"/>
                  </a:lnTo>
                  <a:lnTo>
                    <a:pt x="19770" y="7315"/>
                  </a:lnTo>
                  <a:lnTo>
                    <a:pt x="19816" y="7315"/>
                  </a:lnTo>
                  <a:lnTo>
                    <a:pt x="19816" y="9635"/>
                  </a:lnTo>
                  <a:lnTo>
                    <a:pt x="19748" y="9658"/>
                  </a:lnTo>
                  <a:lnTo>
                    <a:pt x="19691" y="9692"/>
                  </a:lnTo>
                  <a:lnTo>
                    <a:pt x="19657" y="9749"/>
                  </a:lnTo>
                  <a:lnTo>
                    <a:pt x="19645" y="9783"/>
                  </a:lnTo>
                  <a:lnTo>
                    <a:pt x="19645" y="9829"/>
                  </a:lnTo>
                  <a:lnTo>
                    <a:pt x="19657" y="9886"/>
                  </a:lnTo>
                  <a:lnTo>
                    <a:pt x="17689" y="11023"/>
                  </a:lnTo>
                  <a:lnTo>
                    <a:pt x="17643" y="10978"/>
                  </a:lnTo>
                  <a:lnTo>
                    <a:pt x="17598" y="10943"/>
                  </a:lnTo>
                  <a:lnTo>
                    <a:pt x="17529" y="10921"/>
                  </a:lnTo>
                  <a:lnTo>
                    <a:pt x="17473" y="10909"/>
                  </a:lnTo>
                  <a:lnTo>
                    <a:pt x="17404" y="10921"/>
                  </a:lnTo>
                  <a:lnTo>
                    <a:pt x="17347" y="10943"/>
                  </a:lnTo>
                  <a:lnTo>
                    <a:pt x="17291" y="10978"/>
                  </a:lnTo>
                  <a:lnTo>
                    <a:pt x="17256" y="11023"/>
                  </a:lnTo>
                  <a:lnTo>
                    <a:pt x="15334" y="9908"/>
                  </a:lnTo>
                  <a:lnTo>
                    <a:pt x="15345" y="9874"/>
                  </a:lnTo>
                  <a:lnTo>
                    <a:pt x="15345" y="9829"/>
                  </a:lnTo>
                  <a:lnTo>
                    <a:pt x="15345" y="9783"/>
                  </a:lnTo>
                  <a:lnTo>
                    <a:pt x="15323" y="9738"/>
                  </a:lnTo>
                  <a:lnTo>
                    <a:pt x="15311" y="9692"/>
                  </a:lnTo>
                  <a:lnTo>
                    <a:pt x="15277" y="9658"/>
                  </a:lnTo>
                  <a:lnTo>
                    <a:pt x="15243" y="9635"/>
                  </a:lnTo>
                  <a:lnTo>
                    <a:pt x="15209" y="9601"/>
                  </a:lnTo>
                  <a:lnTo>
                    <a:pt x="15175" y="9590"/>
                  </a:lnTo>
                  <a:lnTo>
                    <a:pt x="15129" y="9578"/>
                  </a:lnTo>
                  <a:lnTo>
                    <a:pt x="15129" y="7246"/>
                  </a:lnTo>
                  <a:lnTo>
                    <a:pt x="15186" y="7224"/>
                  </a:lnTo>
                  <a:lnTo>
                    <a:pt x="15232" y="7178"/>
                  </a:lnTo>
                  <a:lnTo>
                    <a:pt x="15266" y="7133"/>
                  </a:lnTo>
                  <a:lnTo>
                    <a:pt x="15277" y="7064"/>
                  </a:lnTo>
                  <a:lnTo>
                    <a:pt x="15266" y="7008"/>
                  </a:lnTo>
                  <a:lnTo>
                    <a:pt x="17256" y="5847"/>
                  </a:lnTo>
                  <a:lnTo>
                    <a:pt x="17302" y="5893"/>
                  </a:lnTo>
                  <a:lnTo>
                    <a:pt x="17347" y="5938"/>
                  </a:lnTo>
                  <a:lnTo>
                    <a:pt x="17404" y="5961"/>
                  </a:lnTo>
                  <a:lnTo>
                    <a:pt x="17529" y="5961"/>
                  </a:lnTo>
                  <a:lnTo>
                    <a:pt x="17586" y="5938"/>
                  </a:lnTo>
                  <a:lnTo>
                    <a:pt x="17643" y="5893"/>
                  </a:lnTo>
                  <a:lnTo>
                    <a:pt x="17677" y="5847"/>
                  </a:lnTo>
                  <a:close/>
                  <a:moveTo>
                    <a:pt x="8179" y="5836"/>
                  </a:moveTo>
                  <a:lnTo>
                    <a:pt x="10135" y="6962"/>
                  </a:lnTo>
                  <a:lnTo>
                    <a:pt x="10124" y="7019"/>
                  </a:lnTo>
                  <a:lnTo>
                    <a:pt x="10113" y="7064"/>
                  </a:lnTo>
                  <a:lnTo>
                    <a:pt x="10113" y="7110"/>
                  </a:lnTo>
                  <a:lnTo>
                    <a:pt x="10135" y="7155"/>
                  </a:lnTo>
                  <a:lnTo>
                    <a:pt x="10147" y="7201"/>
                  </a:lnTo>
                  <a:lnTo>
                    <a:pt x="10181" y="7235"/>
                  </a:lnTo>
                  <a:lnTo>
                    <a:pt x="10215" y="7258"/>
                  </a:lnTo>
                  <a:lnTo>
                    <a:pt x="10249" y="7292"/>
                  </a:lnTo>
                  <a:lnTo>
                    <a:pt x="10295" y="7303"/>
                  </a:lnTo>
                  <a:lnTo>
                    <a:pt x="10340" y="7315"/>
                  </a:lnTo>
                  <a:lnTo>
                    <a:pt x="10340" y="9567"/>
                  </a:lnTo>
                  <a:lnTo>
                    <a:pt x="10295" y="9578"/>
                  </a:lnTo>
                  <a:lnTo>
                    <a:pt x="10249" y="9601"/>
                  </a:lnTo>
                  <a:lnTo>
                    <a:pt x="10204" y="9624"/>
                  </a:lnTo>
                  <a:lnTo>
                    <a:pt x="10170" y="9647"/>
                  </a:lnTo>
                  <a:lnTo>
                    <a:pt x="10147" y="9692"/>
                  </a:lnTo>
                  <a:lnTo>
                    <a:pt x="10124" y="9726"/>
                  </a:lnTo>
                  <a:lnTo>
                    <a:pt x="10113" y="9772"/>
                  </a:lnTo>
                  <a:lnTo>
                    <a:pt x="10101" y="9829"/>
                  </a:lnTo>
                  <a:lnTo>
                    <a:pt x="10113" y="9874"/>
                  </a:lnTo>
                  <a:lnTo>
                    <a:pt x="10124" y="9920"/>
                  </a:lnTo>
                  <a:lnTo>
                    <a:pt x="8156" y="11057"/>
                  </a:lnTo>
                  <a:lnTo>
                    <a:pt x="8122" y="11023"/>
                  </a:lnTo>
                  <a:lnTo>
                    <a:pt x="8077" y="10989"/>
                  </a:lnTo>
                  <a:lnTo>
                    <a:pt x="8042" y="10978"/>
                  </a:lnTo>
                  <a:lnTo>
                    <a:pt x="7986" y="10966"/>
                  </a:lnTo>
                  <a:lnTo>
                    <a:pt x="7940" y="10978"/>
                  </a:lnTo>
                  <a:lnTo>
                    <a:pt x="7895" y="10989"/>
                  </a:lnTo>
                  <a:lnTo>
                    <a:pt x="7860" y="11023"/>
                  </a:lnTo>
                  <a:lnTo>
                    <a:pt x="7826" y="11057"/>
                  </a:lnTo>
                  <a:lnTo>
                    <a:pt x="5813" y="9897"/>
                  </a:lnTo>
                  <a:lnTo>
                    <a:pt x="5824" y="9829"/>
                  </a:lnTo>
                  <a:lnTo>
                    <a:pt x="5824" y="9783"/>
                  </a:lnTo>
                  <a:lnTo>
                    <a:pt x="5813" y="9749"/>
                  </a:lnTo>
                  <a:lnTo>
                    <a:pt x="5767" y="9692"/>
                  </a:lnTo>
                  <a:lnTo>
                    <a:pt x="5710" y="9647"/>
                  </a:lnTo>
                  <a:lnTo>
                    <a:pt x="5676" y="9635"/>
                  </a:lnTo>
                  <a:lnTo>
                    <a:pt x="5642" y="9624"/>
                  </a:lnTo>
                  <a:lnTo>
                    <a:pt x="5642" y="7269"/>
                  </a:lnTo>
                  <a:lnTo>
                    <a:pt x="5676" y="7258"/>
                  </a:lnTo>
                  <a:lnTo>
                    <a:pt x="5710" y="7246"/>
                  </a:lnTo>
                  <a:lnTo>
                    <a:pt x="5767" y="7201"/>
                  </a:lnTo>
                  <a:lnTo>
                    <a:pt x="5813" y="7144"/>
                  </a:lnTo>
                  <a:lnTo>
                    <a:pt x="5824" y="7110"/>
                  </a:lnTo>
                  <a:lnTo>
                    <a:pt x="5824" y="7064"/>
                  </a:lnTo>
                  <a:lnTo>
                    <a:pt x="5824" y="7030"/>
                  </a:lnTo>
                  <a:lnTo>
                    <a:pt x="5801" y="6985"/>
                  </a:lnTo>
                  <a:lnTo>
                    <a:pt x="7792" y="5836"/>
                  </a:lnTo>
                  <a:lnTo>
                    <a:pt x="7826" y="5881"/>
                  </a:lnTo>
                  <a:lnTo>
                    <a:pt x="7872" y="5916"/>
                  </a:lnTo>
                  <a:lnTo>
                    <a:pt x="7929" y="5938"/>
                  </a:lnTo>
                  <a:lnTo>
                    <a:pt x="7986" y="5950"/>
                  </a:lnTo>
                  <a:lnTo>
                    <a:pt x="8042" y="5938"/>
                  </a:lnTo>
                  <a:lnTo>
                    <a:pt x="8099" y="5916"/>
                  </a:lnTo>
                  <a:lnTo>
                    <a:pt x="8145" y="5881"/>
                  </a:lnTo>
                  <a:lnTo>
                    <a:pt x="8179" y="5836"/>
                  </a:lnTo>
                  <a:close/>
                  <a:moveTo>
                    <a:pt x="12911" y="5836"/>
                  </a:moveTo>
                  <a:lnTo>
                    <a:pt x="14936" y="6996"/>
                  </a:lnTo>
                  <a:lnTo>
                    <a:pt x="14925" y="7030"/>
                  </a:lnTo>
                  <a:lnTo>
                    <a:pt x="14925" y="7064"/>
                  </a:lnTo>
                  <a:lnTo>
                    <a:pt x="14936" y="7133"/>
                  </a:lnTo>
                  <a:lnTo>
                    <a:pt x="14970" y="7190"/>
                  </a:lnTo>
                  <a:lnTo>
                    <a:pt x="15016" y="7224"/>
                  </a:lnTo>
                  <a:lnTo>
                    <a:pt x="15084" y="7246"/>
                  </a:lnTo>
                  <a:lnTo>
                    <a:pt x="15084" y="9578"/>
                  </a:lnTo>
                  <a:lnTo>
                    <a:pt x="15038" y="9590"/>
                  </a:lnTo>
                  <a:lnTo>
                    <a:pt x="14993" y="9601"/>
                  </a:lnTo>
                  <a:lnTo>
                    <a:pt x="14947" y="9624"/>
                  </a:lnTo>
                  <a:lnTo>
                    <a:pt x="14913" y="9658"/>
                  </a:lnTo>
                  <a:lnTo>
                    <a:pt x="14890" y="9692"/>
                  </a:lnTo>
                  <a:lnTo>
                    <a:pt x="14868" y="9738"/>
                  </a:lnTo>
                  <a:lnTo>
                    <a:pt x="14856" y="9783"/>
                  </a:lnTo>
                  <a:lnTo>
                    <a:pt x="14856" y="9829"/>
                  </a:lnTo>
                  <a:lnTo>
                    <a:pt x="14856" y="9874"/>
                  </a:lnTo>
                  <a:lnTo>
                    <a:pt x="14868" y="9920"/>
                  </a:lnTo>
                  <a:lnTo>
                    <a:pt x="12888" y="11057"/>
                  </a:lnTo>
                  <a:lnTo>
                    <a:pt x="12854" y="11023"/>
                  </a:lnTo>
                  <a:lnTo>
                    <a:pt x="12820" y="11000"/>
                  </a:lnTo>
                  <a:lnTo>
                    <a:pt x="12775" y="10989"/>
                  </a:lnTo>
                  <a:lnTo>
                    <a:pt x="12729" y="10978"/>
                  </a:lnTo>
                  <a:lnTo>
                    <a:pt x="12684" y="10989"/>
                  </a:lnTo>
                  <a:lnTo>
                    <a:pt x="12638" y="11000"/>
                  </a:lnTo>
                  <a:lnTo>
                    <a:pt x="12604" y="11023"/>
                  </a:lnTo>
                  <a:lnTo>
                    <a:pt x="12570" y="11057"/>
                  </a:lnTo>
                  <a:lnTo>
                    <a:pt x="10602" y="9920"/>
                  </a:lnTo>
                  <a:lnTo>
                    <a:pt x="10613" y="9874"/>
                  </a:lnTo>
                  <a:lnTo>
                    <a:pt x="10613" y="9829"/>
                  </a:lnTo>
                  <a:lnTo>
                    <a:pt x="10613" y="9772"/>
                  </a:lnTo>
                  <a:lnTo>
                    <a:pt x="10590" y="9726"/>
                  </a:lnTo>
                  <a:lnTo>
                    <a:pt x="10579" y="9692"/>
                  </a:lnTo>
                  <a:lnTo>
                    <a:pt x="10545" y="9658"/>
                  </a:lnTo>
                  <a:lnTo>
                    <a:pt x="10511" y="9624"/>
                  </a:lnTo>
                  <a:lnTo>
                    <a:pt x="10477" y="9601"/>
                  </a:lnTo>
                  <a:lnTo>
                    <a:pt x="10431" y="9578"/>
                  </a:lnTo>
                  <a:lnTo>
                    <a:pt x="10386" y="9567"/>
                  </a:lnTo>
                  <a:lnTo>
                    <a:pt x="10386" y="7315"/>
                  </a:lnTo>
                  <a:lnTo>
                    <a:pt x="10431" y="7303"/>
                  </a:lnTo>
                  <a:lnTo>
                    <a:pt x="10465" y="7281"/>
                  </a:lnTo>
                  <a:lnTo>
                    <a:pt x="10511" y="7258"/>
                  </a:lnTo>
                  <a:lnTo>
                    <a:pt x="10545" y="7235"/>
                  </a:lnTo>
                  <a:lnTo>
                    <a:pt x="10568" y="7201"/>
                  </a:lnTo>
                  <a:lnTo>
                    <a:pt x="10590" y="7155"/>
                  </a:lnTo>
                  <a:lnTo>
                    <a:pt x="10602" y="7110"/>
                  </a:lnTo>
                  <a:lnTo>
                    <a:pt x="10602" y="7064"/>
                  </a:lnTo>
                  <a:lnTo>
                    <a:pt x="10602" y="7019"/>
                  </a:lnTo>
                  <a:lnTo>
                    <a:pt x="10579" y="6973"/>
                  </a:lnTo>
                  <a:lnTo>
                    <a:pt x="12547" y="5836"/>
                  </a:lnTo>
                  <a:lnTo>
                    <a:pt x="12581" y="5881"/>
                  </a:lnTo>
                  <a:lnTo>
                    <a:pt x="12627" y="5904"/>
                  </a:lnTo>
                  <a:lnTo>
                    <a:pt x="12672" y="5927"/>
                  </a:lnTo>
                  <a:lnTo>
                    <a:pt x="12729" y="5938"/>
                  </a:lnTo>
                  <a:lnTo>
                    <a:pt x="12786" y="5927"/>
                  </a:lnTo>
                  <a:lnTo>
                    <a:pt x="12831" y="5904"/>
                  </a:lnTo>
                  <a:lnTo>
                    <a:pt x="12877" y="5870"/>
                  </a:lnTo>
                  <a:lnTo>
                    <a:pt x="12911" y="5836"/>
                  </a:lnTo>
                  <a:close/>
                  <a:moveTo>
                    <a:pt x="10579" y="9954"/>
                  </a:moveTo>
                  <a:lnTo>
                    <a:pt x="12547" y="11103"/>
                  </a:lnTo>
                  <a:lnTo>
                    <a:pt x="12536" y="11137"/>
                  </a:lnTo>
                  <a:lnTo>
                    <a:pt x="12536" y="11171"/>
                  </a:lnTo>
                  <a:lnTo>
                    <a:pt x="12536" y="11205"/>
                  </a:lnTo>
                  <a:lnTo>
                    <a:pt x="12547" y="11239"/>
                  </a:lnTo>
                  <a:lnTo>
                    <a:pt x="12581" y="11308"/>
                  </a:lnTo>
                  <a:lnTo>
                    <a:pt x="12638" y="11342"/>
                  </a:lnTo>
                  <a:lnTo>
                    <a:pt x="12706" y="11364"/>
                  </a:lnTo>
                  <a:lnTo>
                    <a:pt x="12706" y="13696"/>
                  </a:lnTo>
                  <a:lnTo>
                    <a:pt x="12661" y="13708"/>
                  </a:lnTo>
                  <a:lnTo>
                    <a:pt x="12627" y="13719"/>
                  </a:lnTo>
                  <a:lnTo>
                    <a:pt x="12581" y="13742"/>
                  </a:lnTo>
                  <a:lnTo>
                    <a:pt x="12558" y="13765"/>
                  </a:lnTo>
                  <a:lnTo>
                    <a:pt x="12524" y="13799"/>
                  </a:lnTo>
                  <a:lnTo>
                    <a:pt x="12502" y="13844"/>
                  </a:lnTo>
                  <a:lnTo>
                    <a:pt x="12490" y="13890"/>
                  </a:lnTo>
                  <a:lnTo>
                    <a:pt x="12490" y="13935"/>
                  </a:lnTo>
                  <a:lnTo>
                    <a:pt x="12490" y="13981"/>
                  </a:lnTo>
                  <a:lnTo>
                    <a:pt x="12502" y="14015"/>
                  </a:lnTo>
                  <a:lnTo>
                    <a:pt x="10579" y="15130"/>
                  </a:lnTo>
                  <a:lnTo>
                    <a:pt x="10534" y="15084"/>
                  </a:lnTo>
                  <a:lnTo>
                    <a:pt x="10488" y="15039"/>
                  </a:lnTo>
                  <a:lnTo>
                    <a:pt x="10420" y="15016"/>
                  </a:lnTo>
                  <a:lnTo>
                    <a:pt x="10295" y="15016"/>
                  </a:lnTo>
                  <a:lnTo>
                    <a:pt x="10238" y="15039"/>
                  </a:lnTo>
                  <a:lnTo>
                    <a:pt x="10181" y="15084"/>
                  </a:lnTo>
                  <a:lnTo>
                    <a:pt x="10135" y="15130"/>
                  </a:lnTo>
                  <a:lnTo>
                    <a:pt x="8236" y="14026"/>
                  </a:lnTo>
                  <a:lnTo>
                    <a:pt x="8247" y="13981"/>
                  </a:lnTo>
                  <a:lnTo>
                    <a:pt x="8259" y="13935"/>
                  </a:lnTo>
                  <a:lnTo>
                    <a:pt x="8247" y="13878"/>
                  </a:lnTo>
                  <a:lnTo>
                    <a:pt x="8236" y="13833"/>
                  </a:lnTo>
                  <a:lnTo>
                    <a:pt x="8213" y="13787"/>
                  </a:lnTo>
                  <a:lnTo>
                    <a:pt x="8179" y="13753"/>
                  </a:lnTo>
                  <a:lnTo>
                    <a:pt x="8145" y="13719"/>
                  </a:lnTo>
                  <a:lnTo>
                    <a:pt x="8111" y="13696"/>
                  </a:lnTo>
                  <a:lnTo>
                    <a:pt x="8065" y="13674"/>
                  </a:lnTo>
                  <a:lnTo>
                    <a:pt x="8008" y="13662"/>
                  </a:lnTo>
                  <a:lnTo>
                    <a:pt x="8008" y="11376"/>
                  </a:lnTo>
                  <a:lnTo>
                    <a:pt x="8088" y="11353"/>
                  </a:lnTo>
                  <a:lnTo>
                    <a:pt x="8145" y="11308"/>
                  </a:lnTo>
                  <a:lnTo>
                    <a:pt x="8179" y="11251"/>
                  </a:lnTo>
                  <a:lnTo>
                    <a:pt x="8190" y="11217"/>
                  </a:lnTo>
                  <a:lnTo>
                    <a:pt x="8190" y="11171"/>
                  </a:lnTo>
                  <a:lnTo>
                    <a:pt x="8190" y="11137"/>
                  </a:lnTo>
                  <a:lnTo>
                    <a:pt x="8179" y="11091"/>
                  </a:lnTo>
                  <a:lnTo>
                    <a:pt x="10147" y="9965"/>
                  </a:lnTo>
                  <a:lnTo>
                    <a:pt x="10181" y="10011"/>
                  </a:lnTo>
                  <a:lnTo>
                    <a:pt x="10238" y="10045"/>
                  </a:lnTo>
                  <a:lnTo>
                    <a:pt x="10295" y="10068"/>
                  </a:lnTo>
                  <a:lnTo>
                    <a:pt x="10363" y="10079"/>
                  </a:lnTo>
                  <a:lnTo>
                    <a:pt x="10420" y="10068"/>
                  </a:lnTo>
                  <a:lnTo>
                    <a:pt x="10488" y="10045"/>
                  </a:lnTo>
                  <a:lnTo>
                    <a:pt x="10534" y="10011"/>
                  </a:lnTo>
                  <a:lnTo>
                    <a:pt x="10579" y="9954"/>
                  </a:lnTo>
                  <a:close/>
                  <a:moveTo>
                    <a:pt x="853" y="0"/>
                  </a:moveTo>
                  <a:lnTo>
                    <a:pt x="853" y="1434"/>
                  </a:lnTo>
                  <a:lnTo>
                    <a:pt x="796" y="1456"/>
                  </a:lnTo>
                  <a:lnTo>
                    <a:pt x="739" y="1491"/>
                  </a:lnTo>
                  <a:lnTo>
                    <a:pt x="705" y="1547"/>
                  </a:lnTo>
                  <a:lnTo>
                    <a:pt x="694" y="1616"/>
                  </a:lnTo>
                  <a:lnTo>
                    <a:pt x="705" y="1673"/>
                  </a:lnTo>
                  <a:lnTo>
                    <a:pt x="0" y="2071"/>
                  </a:lnTo>
                  <a:lnTo>
                    <a:pt x="0" y="2128"/>
                  </a:lnTo>
                  <a:lnTo>
                    <a:pt x="728" y="1707"/>
                  </a:lnTo>
                  <a:lnTo>
                    <a:pt x="751" y="1741"/>
                  </a:lnTo>
                  <a:lnTo>
                    <a:pt x="785" y="1775"/>
                  </a:lnTo>
                  <a:lnTo>
                    <a:pt x="830" y="1786"/>
                  </a:lnTo>
                  <a:lnTo>
                    <a:pt x="876" y="1798"/>
                  </a:lnTo>
                  <a:lnTo>
                    <a:pt x="921" y="1786"/>
                  </a:lnTo>
                  <a:lnTo>
                    <a:pt x="967" y="1775"/>
                  </a:lnTo>
                  <a:lnTo>
                    <a:pt x="1001" y="1741"/>
                  </a:lnTo>
                  <a:lnTo>
                    <a:pt x="1035" y="1707"/>
                  </a:lnTo>
                  <a:lnTo>
                    <a:pt x="3060" y="2878"/>
                  </a:lnTo>
                  <a:lnTo>
                    <a:pt x="3049" y="2924"/>
                  </a:lnTo>
                  <a:lnTo>
                    <a:pt x="3037" y="2958"/>
                  </a:lnTo>
                  <a:lnTo>
                    <a:pt x="3049" y="3003"/>
                  </a:lnTo>
                  <a:lnTo>
                    <a:pt x="3060" y="3038"/>
                  </a:lnTo>
                  <a:lnTo>
                    <a:pt x="3094" y="3106"/>
                  </a:lnTo>
                  <a:lnTo>
                    <a:pt x="3151" y="3151"/>
                  </a:lnTo>
                  <a:lnTo>
                    <a:pt x="3185" y="3163"/>
                  </a:lnTo>
                  <a:lnTo>
                    <a:pt x="3231" y="3163"/>
                  </a:lnTo>
                  <a:lnTo>
                    <a:pt x="3231" y="5506"/>
                  </a:lnTo>
                  <a:lnTo>
                    <a:pt x="3185" y="5506"/>
                  </a:lnTo>
                  <a:lnTo>
                    <a:pt x="3151" y="5529"/>
                  </a:lnTo>
                  <a:lnTo>
                    <a:pt x="3117" y="5540"/>
                  </a:lnTo>
                  <a:lnTo>
                    <a:pt x="3083" y="5574"/>
                  </a:lnTo>
                  <a:lnTo>
                    <a:pt x="3060" y="5608"/>
                  </a:lnTo>
                  <a:lnTo>
                    <a:pt x="3037" y="5643"/>
                  </a:lnTo>
                  <a:lnTo>
                    <a:pt x="3026" y="5677"/>
                  </a:lnTo>
                  <a:lnTo>
                    <a:pt x="3026" y="5722"/>
                  </a:lnTo>
                  <a:lnTo>
                    <a:pt x="3026" y="5756"/>
                  </a:lnTo>
                  <a:lnTo>
                    <a:pt x="3037" y="5790"/>
                  </a:lnTo>
                  <a:lnTo>
                    <a:pt x="1081" y="6928"/>
                  </a:lnTo>
                  <a:lnTo>
                    <a:pt x="1035" y="6882"/>
                  </a:lnTo>
                  <a:lnTo>
                    <a:pt x="990" y="6860"/>
                  </a:lnTo>
                  <a:lnTo>
                    <a:pt x="933" y="6837"/>
                  </a:lnTo>
                  <a:lnTo>
                    <a:pt x="876" y="6826"/>
                  </a:lnTo>
                  <a:lnTo>
                    <a:pt x="819" y="6837"/>
                  </a:lnTo>
                  <a:lnTo>
                    <a:pt x="762" y="6860"/>
                  </a:lnTo>
                  <a:lnTo>
                    <a:pt x="717" y="6882"/>
                  </a:lnTo>
                  <a:lnTo>
                    <a:pt x="683" y="6928"/>
                  </a:lnTo>
                  <a:lnTo>
                    <a:pt x="0" y="6541"/>
                  </a:lnTo>
                  <a:lnTo>
                    <a:pt x="0" y="6587"/>
                  </a:lnTo>
                  <a:lnTo>
                    <a:pt x="660" y="6973"/>
                  </a:lnTo>
                  <a:lnTo>
                    <a:pt x="648" y="7019"/>
                  </a:lnTo>
                  <a:lnTo>
                    <a:pt x="637" y="7064"/>
                  </a:lnTo>
                  <a:lnTo>
                    <a:pt x="637" y="7121"/>
                  </a:lnTo>
                  <a:lnTo>
                    <a:pt x="660" y="7167"/>
                  </a:lnTo>
                  <a:lnTo>
                    <a:pt x="683" y="7201"/>
                  </a:lnTo>
                  <a:lnTo>
                    <a:pt x="705" y="7235"/>
                  </a:lnTo>
                  <a:lnTo>
                    <a:pt x="739" y="7269"/>
                  </a:lnTo>
                  <a:lnTo>
                    <a:pt x="785" y="7292"/>
                  </a:lnTo>
                  <a:lnTo>
                    <a:pt x="830" y="7303"/>
                  </a:lnTo>
                  <a:lnTo>
                    <a:pt x="921" y="7303"/>
                  </a:lnTo>
                  <a:lnTo>
                    <a:pt x="967" y="7292"/>
                  </a:lnTo>
                  <a:lnTo>
                    <a:pt x="1012" y="7269"/>
                  </a:lnTo>
                  <a:lnTo>
                    <a:pt x="1047" y="7235"/>
                  </a:lnTo>
                  <a:lnTo>
                    <a:pt x="1081" y="7201"/>
                  </a:lnTo>
                  <a:lnTo>
                    <a:pt x="1103" y="7167"/>
                  </a:lnTo>
                  <a:lnTo>
                    <a:pt x="1115" y="7121"/>
                  </a:lnTo>
                  <a:lnTo>
                    <a:pt x="1115" y="7064"/>
                  </a:lnTo>
                  <a:lnTo>
                    <a:pt x="1115" y="7019"/>
                  </a:lnTo>
                  <a:lnTo>
                    <a:pt x="1103" y="6973"/>
                  </a:lnTo>
                  <a:lnTo>
                    <a:pt x="3060" y="5836"/>
                  </a:lnTo>
                  <a:lnTo>
                    <a:pt x="3094" y="5881"/>
                  </a:lnTo>
                  <a:lnTo>
                    <a:pt x="3140" y="5916"/>
                  </a:lnTo>
                  <a:lnTo>
                    <a:pt x="3185" y="5938"/>
                  </a:lnTo>
                  <a:lnTo>
                    <a:pt x="3310" y="5938"/>
                  </a:lnTo>
                  <a:lnTo>
                    <a:pt x="3356" y="5916"/>
                  </a:lnTo>
                  <a:lnTo>
                    <a:pt x="3401" y="5881"/>
                  </a:lnTo>
                  <a:lnTo>
                    <a:pt x="3435" y="5836"/>
                  </a:lnTo>
                  <a:lnTo>
                    <a:pt x="5426" y="6985"/>
                  </a:lnTo>
                  <a:lnTo>
                    <a:pt x="5415" y="7030"/>
                  </a:lnTo>
                  <a:lnTo>
                    <a:pt x="5415" y="7064"/>
                  </a:lnTo>
                  <a:lnTo>
                    <a:pt x="5415" y="7110"/>
                  </a:lnTo>
                  <a:lnTo>
                    <a:pt x="5426" y="7144"/>
                  </a:lnTo>
                  <a:lnTo>
                    <a:pt x="5472" y="7201"/>
                  </a:lnTo>
                  <a:lnTo>
                    <a:pt x="5528" y="7246"/>
                  </a:lnTo>
                  <a:lnTo>
                    <a:pt x="5563" y="7258"/>
                  </a:lnTo>
                  <a:lnTo>
                    <a:pt x="5597" y="7269"/>
                  </a:lnTo>
                  <a:lnTo>
                    <a:pt x="5597" y="9624"/>
                  </a:lnTo>
                  <a:lnTo>
                    <a:pt x="5563" y="9624"/>
                  </a:lnTo>
                  <a:lnTo>
                    <a:pt x="5528" y="9647"/>
                  </a:lnTo>
                  <a:lnTo>
                    <a:pt x="5460" y="9692"/>
                  </a:lnTo>
                  <a:lnTo>
                    <a:pt x="5426" y="9749"/>
                  </a:lnTo>
                  <a:lnTo>
                    <a:pt x="5415" y="9783"/>
                  </a:lnTo>
                  <a:lnTo>
                    <a:pt x="5415" y="9829"/>
                  </a:lnTo>
                  <a:lnTo>
                    <a:pt x="5415" y="9863"/>
                  </a:lnTo>
                  <a:lnTo>
                    <a:pt x="5426" y="9908"/>
                  </a:lnTo>
                  <a:lnTo>
                    <a:pt x="5449" y="9942"/>
                  </a:lnTo>
                  <a:lnTo>
                    <a:pt x="5472" y="9965"/>
                  </a:lnTo>
                  <a:lnTo>
                    <a:pt x="5506" y="9999"/>
                  </a:lnTo>
                  <a:lnTo>
                    <a:pt x="5540" y="10011"/>
                  </a:lnTo>
                  <a:lnTo>
                    <a:pt x="5574" y="10022"/>
                  </a:lnTo>
                  <a:lnTo>
                    <a:pt x="5619" y="10033"/>
                  </a:lnTo>
                  <a:lnTo>
                    <a:pt x="5676" y="10022"/>
                  </a:lnTo>
                  <a:lnTo>
                    <a:pt x="5722" y="9999"/>
                  </a:lnTo>
                  <a:lnTo>
                    <a:pt x="5756" y="9977"/>
                  </a:lnTo>
                  <a:lnTo>
                    <a:pt x="5790" y="9931"/>
                  </a:lnTo>
                  <a:lnTo>
                    <a:pt x="7804" y="11091"/>
                  </a:lnTo>
                  <a:lnTo>
                    <a:pt x="7792" y="11137"/>
                  </a:lnTo>
                  <a:lnTo>
                    <a:pt x="7781" y="11171"/>
                  </a:lnTo>
                  <a:lnTo>
                    <a:pt x="7792" y="11217"/>
                  </a:lnTo>
                  <a:lnTo>
                    <a:pt x="7804" y="11251"/>
                  </a:lnTo>
                  <a:lnTo>
                    <a:pt x="7838" y="11308"/>
                  </a:lnTo>
                  <a:lnTo>
                    <a:pt x="7895" y="11353"/>
                  </a:lnTo>
                  <a:lnTo>
                    <a:pt x="7929" y="11364"/>
                  </a:lnTo>
                  <a:lnTo>
                    <a:pt x="7963" y="11376"/>
                  </a:lnTo>
                  <a:lnTo>
                    <a:pt x="7963" y="13662"/>
                  </a:lnTo>
                  <a:lnTo>
                    <a:pt x="7917" y="13674"/>
                  </a:lnTo>
                  <a:lnTo>
                    <a:pt x="7872" y="13696"/>
                  </a:lnTo>
                  <a:lnTo>
                    <a:pt x="7826" y="13719"/>
                  </a:lnTo>
                  <a:lnTo>
                    <a:pt x="7792" y="13753"/>
                  </a:lnTo>
                  <a:lnTo>
                    <a:pt x="7758" y="13787"/>
                  </a:lnTo>
                  <a:lnTo>
                    <a:pt x="7747" y="13833"/>
                  </a:lnTo>
                  <a:lnTo>
                    <a:pt x="7724" y="13878"/>
                  </a:lnTo>
                  <a:lnTo>
                    <a:pt x="7724" y="13935"/>
                  </a:lnTo>
                  <a:lnTo>
                    <a:pt x="7724" y="13981"/>
                  </a:lnTo>
                  <a:lnTo>
                    <a:pt x="7747" y="14038"/>
                  </a:lnTo>
                  <a:lnTo>
                    <a:pt x="7769" y="14083"/>
                  </a:lnTo>
                  <a:lnTo>
                    <a:pt x="7804" y="14117"/>
                  </a:lnTo>
                  <a:lnTo>
                    <a:pt x="7838" y="14151"/>
                  </a:lnTo>
                  <a:lnTo>
                    <a:pt x="7883" y="14174"/>
                  </a:lnTo>
                  <a:lnTo>
                    <a:pt x="7940" y="14197"/>
                  </a:lnTo>
                  <a:lnTo>
                    <a:pt x="7986" y="14197"/>
                  </a:lnTo>
                  <a:lnTo>
                    <a:pt x="8054" y="14185"/>
                  </a:lnTo>
                  <a:lnTo>
                    <a:pt x="8122" y="14163"/>
                  </a:lnTo>
                  <a:lnTo>
                    <a:pt x="8179" y="14117"/>
                  </a:lnTo>
                  <a:lnTo>
                    <a:pt x="8213" y="14072"/>
                  </a:lnTo>
                  <a:lnTo>
                    <a:pt x="10113" y="15164"/>
                  </a:lnTo>
                  <a:lnTo>
                    <a:pt x="10101" y="15221"/>
                  </a:lnTo>
                  <a:lnTo>
                    <a:pt x="10090" y="15278"/>
                  </a:lnTo>
                  <a:lnTo>
                    <a:pt x="10101" y="15334"/>
                  </a:lnTo>
                  <a:lnTo>
                    <a:pt x="10113" y="15380"/>
                  </a:lnTo>
                  <a:lnTo>
                    <a:pt x="10135" y="15425"/>
                  </a:lnTo>
                  <a:lnTo>
                    <a:pt x="10170" y="15471"/>
                  </a:lnTo>
                  <a:lnTo>
                    <a:pt x="10215" y="15494"/>
                  </a:lnTo>
                  <a:lnTo>
                    <a:pt x="10249" y="15528"/>
                  </a:lnTo>
                  <a:lnTo>
                    <a:pt x="10306" y="15539"/>
                  </a:lnTo>
                  <a:lnTo>
                    <a:pt x="10408" y="15539"/>
                  </a:lnTo>
                  <a:lnTo>
                    <a:pt x="10465" y="15528"/>
                  </a:lnTo>
                  <a:lnTo>
                    <a:pt x="10511" y="15494"/>
                  </a:lnTo>
                  <a:lnTo>
                    <a:pt x="10545" y="15471"/>
                  </a:lnTo>
                  <a:lnTo>
                    <a:pt x="10579" y="15425"/>
                  </a:lnTo>
                  <a:lnTo>
                    <a:pt x="10602" y="15380"/>
                  </a:lnTo>
                  <a:lnTo>
                    <a:pt x="10625" y="15334"/>
                  </a:lnTo>
                  <a:lnTo>
                    <a:pt x="10625" y="15278"/>
                  </a:lnTo>
                  <a:lnTo>
                    <a:pt x="10613" y="15221"/>
                  </a:lnTo>
                  <a:lnTo>
                    <a:pt x="10602" y="15164"/>
                  </a:lnTo>
                  <a:lnTo>
                    <a:pt x="12524" y="14060"/>
                  </a:lnTo>
                  <a:lnTo>
                    <a:pt x="12558" y="14106"/>
                  </a:lnTo>
                  <a:lnTo>
                    <a:pt x="12615" y="14140"/>
                  </a:lnTo>
                  <a:lnTo>
                    <a:pt x="12672" y="14163"/>
                  </a:lnTo>
                  <a:lnTo>
                    <a:pt x="12729" y="14174"/>
                  </a:lnTo>
                  <a:lnTo>
                    <a:pt x="12775" y="14163"/>
                  </a:lnTo>
                  <a:lnTo>
                    <a:pt x="12820" y="14151"/>
                  </a:lnTo>
                  <a:lnTo>
                    <a:pt x="12866" y="14129"/>
                  </a:lnTo>
                  <a:lnTo>
                    <a:pt x="12900" y="14106"/>
                  </a:lnTo>
                  <a:lnTo>
                    <a:pt x="12922" y="14060"/>
                  </a:lnTo>
                  <a:lnTo>
                    <a:pt x="12945" y="14026"/>
                  </a:lnTo>
                  <a:lnTo>
                    <a:pt x="12968" y="13981"/>
                  </a:lnTo>
                  <a:lnTo>
                    <a:pt x="12968" y="13935"/>
                  </a:lnTo>
                  <a:lnTo>
                    <a:pt x="12968" y="13890"/>
                  </a:lnTo>
                  <a:lnTo>
                    <a:pt x="12945" y="13844"/>
                  </a:lnTo>
                  <a:lnTo>
                    <a:pt x="12934" y="13810"/>
                  </a:lnTo>
                  <a:lnTo>
                    <a:pt x="12911" y="13776"/>
                  </a:lnTo>
                  <a:lnTo>
                    <a:pt x="12877" y="13742"/>
                  </a:lnTo>
                  <a:lnTo>
                    <a:pt x="12843" y="13719"/>
                  </a:lnTo>
                  <a:lnTo>
                    <a:pt x="12797" y="13708"/>
                  </a:lnTo>
                  <a:lnTo>
                    <a:pt x="12752" y="13696"/>
                  </a:lnTo>
                  <a:lnTo>
                    <a:pt x="12752" y="11364"/>
                  </a:lnTo>
                  <a:lnTo>
                    <a:pt x="12820" y="11342"/>
                  </a:lnTo>
                  <a:lnTo>
                    <a:pt x="12877" y="11296"/>
                  </a:lnTo>
                  <a:lnTo>
                    <a:pt x="12911" y="11239"/>
                  </a:lnTo>
                  <a:lnTo>
                    <a:pt x="12922" y="11171"/>
                  </a:lnTo>
                  <a:lnTo>
                    <a:pt x="12922" y="11137"/>
                  </a:lnTo>
                  <a:lnTo>
                    <a:pt x="12911" y="11103"/>
                  </a:lnTo>
                  <a:lnTo>
                    <a:pt x="14890" y="9954"/>
                  </a:lnTo>
                  <a:lnTo>
                    <a:pt x="14925" y="9999"/>
                  </a:lnTo>
                  <a:lnTo>
                    <a:pt x="14981" y="10045"/>
                  </a:lnTo>
                  <a:lnTo>
                    <a:pt x="15038" y="10068"/>
                  </a:lnTo>
                  <a:lnTo>
                    <a:pt x="15163" y="10068"/>
                  </a:lnTo>
                  <a:lnTo>
                    <a:pt x="15220" y="10033"/>
                  </a:lnTo>
                  <a:lnTo>
                    <a:pt x="15266" y="9999"/>
                  </a:lnTo>
                  <a:lnTo>
                    <a:pt x="15311" y="9954"/>
                  </a:lnTo>
                  <a:lnTo>
                    <a:pt x="17234" y="11057"/>
                  </a:lnTo>
                  <a:lnTo>
                    <a:pt x="17211" y="11114"/>
                  </a:lnTo>
                  <a:lnTo>
                    <a:pt x="17200" y="11171"/>
                  </a:lnTo>
                  <a:lnTo>
                    <a:pt x="17211" y="11228"/>
                  </a:lnTo>
                  <a:lnTo>
                    <a:pt x="17222" y="11273"/>
                  </a:lnTo>
                  <a:lnTo>
                    <a:pt x="17245" y="11319"/>
                  </a:lnTo>
                  <a:lnTo>
                    <a:pt x="17279" y="11364"/>
                  </a:lnTo>
                  <a:lnTo>
                    <a:pt x="17325" y="11399"/>
                  </a:lnTo>
                  <a:lnTo>
                    <a:pt x="17370" y="11421"/>
                  </a:lnTo>
                  <a:lnTo>
                    <a:pt x="17416" y="11433"/>
                  </a:lnTo>
                  <a:lnTo>
                    <a:pt x="17473" y="11444"/>
                  </a:lnTo>
                  <a:lnTo>
                    <a:pt x="17518" y="11433"/>
                  </a:lnTo>
                  <a:lnTo>
                    <a:pt x="17575" y="11421"/>
                  </a:lnTo>
                  <a:lnTo>
                    <a:pt x="17620" y="11399"/>
                  </a:lnTo>
                  <a:lnTo>
                    <a:pt x="17655" y="11364"/>
                  </a:lnTo>
                  <a:lnTo>
                    <a:pt x="17689" y="11319"/>
                  </a:lnTo>
                  <a:lnTo>
                    <a:pt x="17711" y="11273"/>
                  </a:lnTo>
                  <a:lnTo>
                    <a:pt x="17723" y="11228"/>
                  </a:lnTo>
                  <a:lnTo>
                    <a:pt x="17734" y="11171"/>
                  </a:lnTo>
                  <a:lnTo>
                    <a:pt x="17723" y="11114"/>
                  </a:lnTo>
                  <a:lnTo>
                    <a:pt x="17711" y="11069"/>
                  </a:lnTo>
                  <a:lnTo>
                    <a:pt x="19679" y="9931"/>
                  </a:lnTo>
                  <a:lnTo>
                    <a:pt x="19702" y="9965"/>
                  </a:lnTo>
                  <a:lnTo>
                    <a:pt x="19748" y="9999"/>
                  </a:lnTo>
                  <a:lnTo>
                    <a:pt x="19793" y="10011"/>
                  </a:lnTo>
                  <a:lnTo>
                    <a:pt x="19839" y="10022"/>
                  </a:lnTo>
                  <a:lnTo>
                    <a:pt x="19873" y="10011"/>
                  </a:lnTo>
                  <a:lnTo>
                    <a:pt x="19918" y="9999"/>
                  </a:lnTo>
                  <a:lnTo>
                    <a:pt x="19941" y="9988"/>
                  </a:lnTo>
                  <a:lnTo>
                    <a:pt x="19975" y="9965"/>
                  </a:lnTo>
                  <a:lnTo>
                    <a:pt x="19998" y="9931"/>
                  </a:lnTo>
                  <a:lnTo>
                    <a:pt x="20021" y="9897"/>
                  </a:lnTo>
                  <a:lnTo>
                    <a:pt x="20032" y="9863"/>
                  </a:lnTo>
                  <a:lnTo>
                    <a:pt x="20032" y="9829"/>
                  </a:lnTo>
                  <a:lnTo>
                    <a:pt x="20021" y="9760"/>
                  </a:lnTo>
                  <a:lnTo>
                    <a:pt x="19987" y="9704"/>
                  </a:lnTo>
                  <a:lnTo>
                    <a:pt x="19930" y="9658"/>
                  </a:lnTo>
                  <a:lnTo>
                    <a:pt x="19861" y="9635"/>
                  </a:lnTo>
                  <a:lnTo>
                    <a:pt x="19861" y="7315"/>
                  </a:lnTo>
                  <a:lnTo>
                    <a:pt x="19907" y="7303"/>
                  </a:lnTo>
                  <a:lnTo>
                    <a:pt x="19952" y="7292"/>
                  </a:lnTo>
                  <a:lnTo>
                    <a:pt x="19987" y="7269"/>
                  </a:lnTo>
                  <a:lnTo>
                    <a:pt x="20021" y="7235"/>
                  </a:lnTo>
                  <a:lnTo>
                    <a:pt x="20055" y="7201"/>
                  </a:lnTo>
                  <a:lnTo>
                    <a:pt x="20078" y="7155"/>
                  </a:lnTo>
                  <a:lnTo>
                    <a:pt x="20089" y="7110"/>
                  </a:lnTo>
                  <a:lnTo>
                    <a:pt x="20089" y="7064"/>
                  </a:lnTo>
                  <a:lnTo>
                    <a:pt x="20089" y="7019"/>
                  </a:lnTo>
                  <a:lnTo>
                    <a:pt x="20066" y="6973"/>
                  </a:lnTo>
                  <a:lnTo>
                    <a:pt x="20043" y="6928"/>
                  </a:lnTo>
                  <a:lnTo>
                    <a:pt x="20021" y="6894"/>
                  </a:lnTo>
                  <a:lnTo>
                    <a:pt x="19975" y="6860"/>
                  </a:lnTo>
                  <a:lnTo>
                    <a:pt x="19941" y="6837"/>
                  </a:lnTo>
                  <a:lnTo>
                    <a:pt x="19884" y="6826"/>
                  </a:lnTo>
                  <a:lnTo>
                    <a:pt x="19839" y="6814"/>
                  </a:lnTo>
                  <a:lnTo>
                    <a:pt x="19782" y="6826"/>
                  </a:lnTo>
                  <a:lnTo>
                    <a:pt x="19725" y="6848"/>
                  </a:lnTo>
                  <a:lnTo>
                    <a:pt x="19668" y="6882"/>
                  </a:lnTo>
                  <a:lnTo>
                    <a:pt x="19634" y="6928"/>
                  </a:lnTo>
                  <a:lnTo>
                    <a:pt x="17700" y="5802"/>
                  </a:lnTo>
                  <a:lnTo>
                    <a:pt x="17711" y="5768"/>
                  </a:lnTo>
                  <a:lnTo>
                    <a:pt x="17711" y="5722"/>
                  </a:lnTo>
                  <a:lnTo>
                    <a:pt x="17711" y="5677"/>
                  </a:lnTo>
                  <a:lnTo>
                    <a:pt x="17689" y="5631"/>
                  </a:lnTo>
                  <a:lnTo>
                    <a:pt x="17666" y="5586"/>
                  </a:lnTo>
                  <a:lnTo>
                    <a:pt x="17643" y="5552"/>
                  </a:lnTo>
                  <a:lnTo>
                    <a:pt x="17609" y="5517"/>
                  </a:lnTo>
                  <a:lnTo>
                    <a:pt x="17564" y="5495"/>
                  </a:lnTo>
                  <a:lnTo>
                    <a:pt x="17518" y="5483"/>
                  </a:lnTo>
                  <a:lnTo>
                    <a:pt x="17473" y="5472"/>
                  </a:lnTo>
                  <a:lnTo>
                    <a:pt x="17416" y="5483"/>
                  </a:lnTo>
                  <a:lnTo>
                    <a:pt x="17370" y="5495"/>
                  </a:lnTo>
                  <a:lnTo>
                    <a:pt x="17336" y="5517"/>
                  </a:lnTo>
                  <a:lnTo>
                    <a:pt x="17291" y="5552"/>
                  </a:lnTo>
                  <a:lnTo>
                    <a:pt x="17268" y="5586"/>
                  </a:lnTo>
                  <a:lnTo>
                    <a:pt x="17245" y="5631"/>
                  </a:lnTo>
                  <a:lnTo>
                    <a:pt x="17234" y="5677"/>
                  </a:lnTo>
                  <a:lnTo>
                    <a:pt x="17222" y="5722"/>
                  </a:lnTo>
                  <a:lnTo>
                    <a:pt x="17234" y="5768"/>
                  </a:lnTo>
                  <a:lnTo>
                    <a:pt x="17245" y="5813"/>
                  </a:lnTo>
                  <a:lnTo>
                    <a:pt x="15243" y="6962"/>
                  </a:lnTo>
                  <a:lnTo>
                    <a:pt x="15209" y="6928"/>
                  </a:lnTo>
                  <a:lnTo>
                    <a:pt x="15175" y="6905"/>
                  </a:lnTo>
                  <a:lnTo>
                    <a:pt x="15141" y="6894"/>
                  </a:lnTo>
                  <a:lnTo>
                    <a:pt x="15061" y="6894"/>
                  </a:lnTo>
                  <a:lnTo>
                    <a:pt x="15016" y="6905"/>
                  </a:lnTo>
                  <a:lnTo>
                    <a:pt x="14981" y="6928"/>
                  </a:lnTo>
                  <a:lnTo>
                    <a:pt x="14959" y="6962"/>
                  </a:lnTo>
                  <a:lnTo>
                    <a:pt x="12934" y="5790"/>
                  </a:lnTo>
                  <a:lnTo>
                    <a:pt x="12945" y="5722"/>
                  </a:lnTo>
                  <a:lnTo>
                    <a:pt x="12945" y="5677"/>
                  </a:lnTo>
                  <a:lnTo>
                    <a:pt x="12922" y="5631"/>
                  </a:lnTo>
                  <a:lnTo>
                    <a:pt x="12911" y="5597"/>
                  </a:lnTo>
                  <a:lnTo>
                    <a:pt x="12877" y="5563"/>
                  </a:lnTo>
                  <a:lnTo>
                    <a:pt x="12854" y="5540"/>
                  </a:lnTo>
                  <a:lnTo>
                    <a:pt x="12809" y="5517"/>
                  </a:lnTo>
                  <a:lnTo>
                    <a:pt x="12775" y="5506"/>
                  </a:lnTo>
                  <a:lnTo>
                    <a:pt x="12684" y="5506"/>
                  </a:lnTo>
                  <a:lnTo>
                    <a:pt x="12649" y="5517"/>
                  </a:lnTo>
                  <a:lnTo>
                    <a:pt x="12604" y="5540"/>
                  </a:lnTo>
                  <a:lnTo>
                    <a:pt x="12570" y="5563"/>
                  </a:lnTo>
                  <a:lnTo>
                    <a:pt x="12547" y="5597"/>
                  </a:lnTo>
                  <a:lnTo>
                    <a:pt x="12524" y="5631"/>
                  </a:lnTo>
                  <a:lnTo>
                    <a:pt x="12513" y="5677"/>
                  </a:lnTo>
                  <a:lnTo>
                    <a:pt x="12513" y="5722"/>
                  </a:lnTo>
                  <a:lnTo>
                    <a:pt x="12513" y="5756"/>
                  </a:lnTo>
                  <a:lnTo>
                    <a:pt x="12524" y="5790"/>
                  </a:lnTo>
                  <a:lnTo>
                    <a:pt x="10556" y="6928"/>
                  </a:lnTo>
                  <a:lnTo>
                    <a:pt x="10522" y="6882"/>
                  </a:lnTo>
                  <a:lnTo>
                    <a:pt x="10477" y="6848"/>
                  </a:lnTo>
                  <a:lnTo>
                    <a:pt x="10420" y="6826"/>
                  </a:lnTo>
                  <a:lnTo>
                    <a:pt x="10295" y="6826"/>
                  </a:lnTo>
                  <a:lnTo>
                    <a:pt x="10249" y="6848"/>
                  </a:lnTo>
                  <a:lnTo>
                    <a:pt x="10192" y="6882"/>
                  </a:lnTo>
                  <a:lnTo>
                    <a:pt x="10158" y="6928"/>
                  </a:lnTo>
                  <a:lnTo>
                    <a:pt x="8202" y="5802"/>
                  </a:lnTo>
                  <a:lnTo>
                    <a:pt x="8213" y="5756"/>
                  </a:lnTo>
                  <a:lnTo>
                    <a:pt x="8213" y="5722"/>
                  </a:lnTo>
                  <a:lnTo>
                    <a:pt x="8213" y="5677"/>
                  </a:lnTo>
                  <a:lnTo>
                    <a:pt x="8202" y="5643"/>
                  </a:lnTo>
                  <a:lnTo>
                    <a:pt x="8179" y="5597"/>
                  </a:lnTo>
                  <a:lnTo>
                    <a:pt x="8156" y="5574"/>
                  </a:lnTo>
                  <a:lnTo>
                    <a:pt x="8122" y="5540"/>
                  </a:lnTo>
                  <a:lnTo>
                    <a:pt x="8088" y="5517"/>
                  </a:lnTo>
                  <a:lnTo>
                    <a:pt x="8054" y="5506"/>
                  </a:lnTo>
                  <a:lnTo>
                    <a:pt x="8008" y="5495"/>
                  </a:lnTo>
                  <a:lnTo>
                    <a:pt x="8008" y="3208"/>
                  </a:lnTo>
                  <a:lnTo>
                    <a:pt x="8054" y="3197"/>
                  </a:lnTo>
                  <a:lnTo>
                    <a:pt x="8099" y="3185"/>
                  </a:lnTo>
                  <a:lnTo>
                    <a:pt x="8133" y="3163"/>
                  </a:lnTo>
                  <a:lnTo>
                    <a:pt x="8168" y="3129"/>
                  </a:lnTo>
                  <a:lnTo>
                    <a:pt x="8202" y="3094"/>
                  </a:lnTo>
                  <a:lnTo>
                    <a:pt x="8224" y="3060"/>
                  </a:lnTo>
                  <a:lnTo>
                    <a:pt x="8236" y="3015"/>
                  </a:lnTo>
                  <a:lnTo>
                    <a:pt x="8236" y="2958"/>
                  </a:lnTo>
                  <a:lnTo>
                    <a:pt x="8236" y="2912"/>
                  </a:lnTo>
                  <a:lnTo>
                    <a:pt x="8213" y="2867"/>
                  </a:lnTo>
                  <a:lnTo>
                    <a:pt x="8190" y="2821"/>
                  </a:lnTo>
                  <a:lnTo>
                    <a:pt x="8168" y="2787"/>
                  </a:lnTo>
                  <a:lnTo>
                    <a:pt x="8122" y="2753"/>
                  </a:lnTo>
                  <a:lnTo>
                    <a:pt x="8088" y="2730"/>
                  </a:lnTo>
                  <a:lnTo>
                    <a:pt x="8042" y="2719"/>
                  </a:lnTo>
                  <a:lnTo>
                    <a:pt x="7929" y="2719"/>
                  </a:lnTo>
                  <a:lnTo>
                    <a:pt x="7872" y="2742"/>
                  </a:lnTo>
                  <a:lnTo>
                    <a:pt x="7826" y="2776"/>
                  </a:lnTo>
                  <a:lnTo>
                    <a:pt x="7781" y="2821"/>
                  </a:lnTo>
                  <a:lnTo>
                    <a:pt x="5847" y="1695"/>
                  </a:lnTo>
                  <a:lnTo>
                    <a:pt x="5858" y="1661"/>
                  </a:lnTo>
                  <a:lnTo>
                    <a:pt x="5858" y="1616"/>
                  </a:lnTo>
                  <a:lnTo>
                    <a:pt x="5858" y="1570"/>
                  </a:lnTo>
                  <a:lnTo>
                    <a:pt x="5836" y="1525"/>
                  </a:lnTo>
                  <a:lnTo>
                    <a:pt x="5824" y="1491"/>
                  </a:lnTo>
                  <a:lnTo>
                    <a:pt x="5790" y="1456"/>
                  </a:lnTo>
                  <a:lnTo>
                    <a:pt x="5767" y="1422"/>
                  </a:lnTo>
                  <a:lnTo>
                    <a:pt x="5722" y="1400"/>
                  </a:lnTo>
                  <a:lnTo>
                    <a:pt x="5688" y="1388"/>
                  </a:lnTo>
                  <a:lnTo>
                    <a:pt x="5642" y="1377"/>
                  </a:lnTo>
                  <a:lnTo>
                    <a:pt x="5642" y="0"/>
                  </a:lnTo>
                  <a:lnTo>
                    <a:pt x="5597" y="0"/>
                  </a:lnTo>
                  <a:lnTo>
                    <a:pt x="5597" y="1377"/>
                  </a:lnTo>
                  <a:lnTo>
                    <a:pt x="5551" y="1388"/>
                  </a:lnTo>
                  <a:lnTo>
                    <a:pt x="5517" y="1400"/>
                  </a:lnTo>
                  <a:lnTo>
                    <a:pt x="5472" y="1422"/>
                  </a:lnTo>
                  <a:lnTo>
                    <a:pt x="5437" y="1456"/>
                  </a:lnTo>
                  <a:lnTo>
                    <a:pt x="5415" y="1491"/>
                  </a:lnTo>
                  <a:lnTo>
                    <a:pt x="5392" y="1525"/>
                  </a:lnTo>
                  <a:lnTo>
                    <a:pt x="5381" y="1570"/>
                  </a:lnTo>
                  <a:lnTo>
                    <a:pt x="5381" y="1616"/>
                  </a:lnTo>
                  <a:lnTo>
                    <a:pt x="5381" y="1661"/>
                  </a:lnTo>
                  <a:lnTo>
                    <a:pt x="5392" y="1695"/>
                  </a:lnTo>
                  <a:lnTo>
                    <a:pt x="3413" y="2844"/>
                  </a:lnTo>
                  <a:lnTo>
                    <a:pt x="3378" y="2810"/>
                  </a:lnTo>
                  <a:lnTo>
                    <a:pt x="3344" y="2776"/>
                  </a:lnTo>
                  <a:lnTo>
                    <a:pt x="3299" y="2765"/>
                  </a:lnTo>
                  <a:lnTo>
                    <a:pt x="3253" y="2753"/>
                  </a:lnTo>
                  <a:lnTo>
                    <a:pt x="3196" y="2765"/>
                  </a:lnTo>
                  <a:lnTo>
                    <a:pt x="3151" y="2776"/>
                  </a:lnTo>
                  <a:lnTo>
                    <a:pt x="3117" y="2810"/>
                  </a:lnTo>
                  <a:lnTo>
                    <a:pt x="3083" y="2844"/>
                  </a:lnTo>
                  <a:lnTo>
                    <a:pt x="1047" y="1673"/>
                  </a:lnTo>
                  <a:lnTo>
                    <a:pt x="1058" y="1616"/>
                  </a:lnTo>
                  <a:lnTo>
                    <a:pt x="1047" y="1547"/>
                  </a:lnTo>
                  <a:lnTo>
                    <a:pt x="1012" y="1491"/>
                  </a:lnTo>
                  <a:lnTo>
                    <a:pt x="967" y="1456"/>
                  </a:lnTo>
                  <a:lnTo>
                    <a:pt x="899" y="1434"/>
                  </a:lnTo>
                  <a:lnTo>
                    <a:pt x="899"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5"/>
            <p:cNvSpPr/>
            <p:nvPr/>
          </p:nvSpPr>
          <p:spPr>
            <a:xfrm>
              <a:off x="0" y="1440624"/>
              <a:ext cx="1108507" cy="1470543"/>
            </a:xfrm>
            <a:custGeom>
              <a:avLst/>
              <a:gdLst/>
              <a:ahLst/>
              <a:cxnLst/>
              <a:rect l="l" t="t" r="r" b="b"/>
              <a:pathLst>
                <a:path w="10591" h="14050" extrusionOk="0">
                  <a:moveTo>
                    <a:pt x="3390" y="262"/>
                  </a:moveTo>
                  <a:lnTo>
                    <a:pt x="5381" y="1400"/>
                  </a:lnTo>
                  <a:lnTo>
                    <a:pt x="5358" y="1457"/>
                  </a:lnTo>
                  <a:lnTo>
                    <a:pt x="5358" y="1514"/>
                  </a:lnTo>
                  <a:lnTo>
                    <a:pt x="5358" y="1559"/>
                  </a:lnTo>
                  <a:lnTo>
                    <a:pt x="5369" y="1616"/>
                  </a:lnTo>
                  <a:lnTo>
                    <a:pt x="5392" y="1650"/>
                  </a:lnTo>
                  <a:lnTo>
                    <a:pt x="5426" y="1696"/>
                  </a:lnTo>
                  <a:lnTo>
                    <a:pt x="5460" y="1730"/>
                  </a:lnTo>
                  <a:lnTo>
                    <a:pt x="5506" y="1752"/>
                  </a:lnTo>
                  <a:lnTo>
                    <a:pt x="5551" y="1764"/>
                  </a:lnTo>
                  <a:lnTo>
                    <a:pt x="5597" y="1775"/>
                  </a:lnTo>
                  <a:lnTo>
                    <a:pt x="5597" y="4016"/>
                  </a:lnTo>
                  <a:lnTo>
                    <a:pt x="5551" y="4027"/>
                  </a:lnTo>
                  <a:lnTo>
                    <a:pt x="5506" y="4039"/>
                  </a:lnTo>
                  <a:lnTo>
                    <a:pt x="5460" y="4062"/>
                  </a:lnTo>
                  <a:lnTo>
                    <a:pt x="5426" y="4096"/>
                  </a:lnTo>
                  <a:lnTo>
                    <a:pt x="5403" y="4130"/>
                  </a:lnTo>
                  <a:lnTo>
                    <a:pt x="5381" y="4175"/>
                  </a:lnTo>
                  <a:lnTo>
                    <a:pt x="5369" y="4221"/>
                  </a:lnTo>
                  <a:lnTo>
                    <a:pt x="5358" y="4266"/>
                  </a:lnTo>
                  <a:lnTo>
                    <a:pt x="5369" y="4323"/>
                  </a:lnTo>
                  <a:lnTo>
                    <a:pt x="5381" y="4369"/>
                  </a:lnTo>
                  <a:lnTo>
                    <a:pt x="3458" y="5472"/>
                  </a:lnTo>
                  <a:lnTo>
                    <a:pt x="3413" y="5427"/>
                  </a:lnTo>
                  <a:lnTo>
                    <a:pt x="3367" y="5393"/>
                  </a:lnTo>
                  <a:lnTo>
                    <a:pt x="3310" y="5370"/>
                  </a:lnTo>
                  <a:lnTo>
                    <a:pt x="3185" y="5370"/>
                  </a:lnTo>
                  <a:lnTo>
                    <a:pt x="3128" y="5393"/>
                  </a:lnTo>
                  <a:lnTo>
                    <a:pt x="3083" y="5427"/>
                  </a:lnTo>
                  <a:lnTo>
                    <a:pt x="3037" y="5472"/>
                  </a:lnTo>
                  <a:lnTo>
                    <a:pt x="1115" y="4357"/>
                  </a:lnTo>
                  <a:lnTo>
                    <a:pt x="1126" y="4323"/>
                  </a:lnTo>
                  <a:lnTo>
                    <a:pt x="1126" y="4266"/>
                  </a:lnTo>
                  <a:lnTo>
                    <a:pt x="1126" y="4221"/>
                  </a:lnTo>
                  <a:lnTo>
                    <a:pt x="1115" y="4175"/>
                  </a:lnTo>
                  <a:lnTo>
                    <a:pt x="1092" y="4141"/>
                  </a:lnTo>
                  <a:lnTo>
                    <a:pt x="1058" y="4107"/>
                  </a:lnTo>
                  <a:lnTo>
                    <a:pt x="1024" y="4073"/>
                  </a:lnTo>
                  <a:lnTo>
                    <a:pt x="990" y="4050"/>
                  </a:lnTo>
                  <a:lnTo>
                    <a:pt x="944" y="4027"/>
                  </a:lnTo>
                  <a:lnTo>
                    <a:pt x="899" y="4027"/>
                  </a:lnTo>
                  <a:lnTo>
                    <a:pt x="899" y="1741"/>
                  </a:lnTo>
                  <a:lnTo>
                    <a:pt x="944" y="1730"/>
                  </a:lnTo>
                  <a:lnTo>
                    <a:pt x="978" y="1718"/>
                  </a:lnTo>
                  <a:lnTo>
                    <a:pt x="1012" y="1696"/>
                  </a:lnTo>
                  <a:lnTo>
                    <a:pt x="1047" y="1673"/>
                  </a:lnTo>
                  <a:lnTo>
                    <a:pt x="1069" y="1639"/>
                  </a:lnTo>
                  <a:lnTo>
                    <a:pt x="1092" y="1593"/>
                  </a:lnTo>
                  <a:lnTo>
                    <a:pt x="1103" y="1559"/>
                  </a:lnTo>
                  <a:lnTo>
                    <a:pt x="1103" y="1514"/>
                  </a:lnTo>
                  <a:lnTo>
                    <a:pt x="1103" y="1468"/>
                  </a:lnTo>
                  <a:lnTo>
                    <a:pt x="1092" y="1423"/>
                  </a:lnTo>
                  <a:lnTo>
                    <a:pt x="3105" y="262"/>
                  </a:lnTo>
                  <a:lnTo>
                    <a:pt x="3128" y="296"/>
                  </a:lnTo>
                  <a:lnTo>
                    <a:pt x="3162" y="319"/>
                  </a:lnTo>
                  <a:lnTo>
                    <a:pt x="3208" y="330"/>
                  </a:lnTo>
                  <a:lnTo>
                    <a:pt x="3253" y="342"/>
                  </a:lnTo>
                  <a:lnTo>
                    <a:pt x="3287" y="330"/>
                  </a:lnTo>
                  <a:lnTo>
                    <a:pt x="3333" y="319"/>
                  </a:lnTo>
                  <a:lnTo>
                    <a:pt x="3367" y="296"/>
                  </a:lnTo>
                  <a:lnTo>
                    <a:pt x="3390" y="262"/>
                  </a:lnTo>
                  <a:close/>
                  <a:moveTo>
                    <a:pt x="3447" y="8498"/>
                  </a:moveTo>
                  <a:lnTo>
                    <a:pt x="5437" y="9658"/>
                  </a:lnTo>
                  <a:lnTo>
                    <a:pt x="5426" y="9692"/>
                  </a:lnTo>
                  <a:lnTo>
                    <a:pt x="5426" y="9727"/>
                  </a:lnTo>
                  <a:lnTo>
                    <a:pt x="5437" y="9795"/>
                  </a:lnTo>
                  <a:lnTo>
                    <a:pt x="5472" y="9852"/>
                  </a:lnTo>
                  <a:lnTo>
                    <a:pt x="5528" y="9897"/>
                  </a:lnTo>
                  <a:lnTo>
                    <a:pt x="5597" y="9909"/>
                  </a:lnTo>
                  <a:lnTo>
                    <a:pt x="5597" y="12240"/>
                  </a:lnTo>
                  <a:lnTo>
                    <a:pt x="5551" y="12252"/>
                  </a:lnTo>
                  <a:lnTo>
                    <a:pt x="5506" y="12263"/>
                  </a:lnTo>
                  <a:lnTo>
                    <a:pt x="5472" y="12286"/>
                  </a:lnTo>
                  <a:lnTo>
                    <a:pt x="5437" y="12320"/>
                  </a:lnTo>
                  <a:lnTo>
                    <a:pt x="5415" y="12354"/>
                  </a:lnTo>
                  <a:lnTo>
                    <a:pt x="5392" y="12388"/>
                  </a:lnTo>
                  <a:lnTo>
                    <a:pt x="5381" y="12434"/>
                  </a:lnTo>
                  <a:lnTo>
                    <a:pt x="5381" y="12479"/>
                  </a:lnTo>
                  <a:lnTo>
                    <a:pt x="5381" y="12525"/>
                  </a:lnTo>
                  <a:lnTo>
                    <a:pt x="5392" y="12570"/>
                  </a:lnTo>
                  <a:lnTo>
                    <a:pt x="3424" y="13708"/>
                  </a:lnTo>
                  <a:lnTo>
                    <a:pt x="3390" y="13662"/>
                  </a:lnTo>
                  <a:lnTo>
                    <a:pt x="3356" y="13640"/>
                  </a:lnTo>
                  <a:lnTo>
                    <a:pt x="3299" y="13617"/>
                  </a:lnTo>
                  <a:lnTo>
                    <a:pt x="3253" y="13606"/>
                  </a:lnTo>
                  <a:lnTo>
                    <a:pt x="3196" y="13617"/>
                  </a:lnTo>
                  <a:lnTo>
                    <a:pt x="3151" y="13640"/>
                  </a:lnTo>
                  <a:lnTo>
                    <a:pt x="3105" y="13662"/>
                  </a:lnTo>
                  <a:lnTo>
                    <a:pt x="3071" y="13708"/>
                  </a:lnTo>
                  <a:lnTo>
                    <a:pt x="1058" y="12548"/>
                  </a:lnTo>
                  <a:lnTo>
                    <a:pt x="1069" y="12479"/>
                  </a:lnTo>
                  <a:lnTo>
                    <a:pt x="1069" y="12445"/>
                  </a:lnTo>
                  <a:lnTo>
                    <a:pt x="1058" y="12411"/>
                  </a:lnTo>
                  <a:lnTo>
                    <a:pt x="1024" y="12354"/>
                  </a:lnTo>
                  <a:lnTo>
                    <a:pt x="967" y="12309"/>
                  </a:lnTo>
                  <a:lnTo>
                    <a:pt x="899" y="12286"/>
                  </a:lnTo>
                  <a:lnTo>
                    <a:pt x="899" y="9977"/>
                  </a:lnTo>
                  <a:lnTo>
                    <a:pt x="944" y="9965"/>
                  </a:lnTo>
                  <a:lnTo>
                    <a:pt x="990" y="9943"/>
                  </a:lnTo>
                  <a:lnTo>
                    <a:pt x="1024" y="9920"/>
                  </a:lnTo>
                  <a:lnTo>
                    <a:pt x="1058" y="9897"/>
                  </a:lnTo>
                  <a:lnTo>
                    <a:pt x="1092" y="9863"/>
                  </a:lnTo>
                  <a:lnTo>
                    <a:pt x="1115" y="9818"/>
                  </a:lnTo>
                  <a:lnTo>
                    <a:pt x="1126" y="9772"/>
                  </a:lnTo>
                  <a:lnTo>
                    <a:pt x="1126" y="9727"/>
                  </a:lnTo>
                  <a:lnTo>
                    <a:pt x="1126" y="9670"/>
                  </a:lnTo>
                  <a:lnTo>
                    <a:pt x="1103" y="9624"/>
                  </a:lnTo>
                  <a:lnTo>
                    <a:pt x="3049" y="8498"/>
                  </a:lnTo>
                  <a:lnTo>
                    <a:pt x="3083" y="8543"/>
                  </a:lnTo>
                  <a:lnTo>
                    <a:pt x="3128" y="8589"/>
                  </a:lnTo>
                  <a:lnTo>
                    <a:pt x="3185" y="8612"/>
                  </a:lnTo>
                  <a:lnTo>
                    <a:pt x="3253" y="8612"/>
                  </a:lnTo>
                  <a:lnTo>
                    <a:pt x="3310" y="8600"/>
                  </a:lnTo>
                  <a:lnTo>
                    <a:pt x="3367" y="8589"/>
                  </a:lnTo>
                  <a:lnTo>
                    <a:pt x="3413" y="8543"/>
                  </a:lnTo>
                  <a:lnTo>
                    <a:pt x="3447" y="8498"/>
                  </a:lnTo>
                  <a:close/>
                  <a:moveTo>
                    <a:pt x="8202" y="8509"/>
                  </a:moveTo>
                  <a:lnTo>
                    <a:pt x="10158" y="9636"/>
                  </a:lnTo>
                  <a:lnTo>
                    <a:pt x="10147" y="9681"/>
                  </a:lnTo>
                  <a:lnTo>
                    <a:pt x="10147" y="9727"/>
                  </a:lnTo>
                  <a:lnTo>
                    <a:pt x="10147" y="9761"/>
                  </a:lnTo>
                  <a:lnTo>
                    <a:pt x="10158" y="9806"/>
                  </a:lnTo>
                  <a:lnTo>
                    <a:pt x="10170" y="9840"/>
                  </a:lnTo>
                  <a:lnTo>
                    <a:pt x="10204" y="9874"/>
                  </a:lnTo>
                  <a:lnTo>
                    <a:pt x="10226" y="9897"/>
                  </a:lnTo>
                  <a:lnTo>
                    <a:pt x="10261" y="9920"/>
                  </a:lnTo>
                  <a:lnTo>
                    <a:pt x="10295" y="9931"/>
                  </a:lnTo>
                  <a:lnTo>
                    <a:pt x="10340" y="9943"/>
                  </a:lnTo>
                  <a:lnTo>
                    <a:pt x="10340" y="12252"/>
                  </a:lnTo>
                  <a:lnTo>
                    <a:pt x="10295" y="12263"/>
                  </a:lnTo>
                  <a:lnTo>
                    <a:pt x="10261" y="12275"/>
                  </a:lnTo>
                  <a:lnTo>
                    <a:pt x="10226" y="12297"/>
                  </a:lnTo>
                  <a:lnTo>
                    <a:pt x="10192" y="12331"/>
                  </a:lnTo>
                  <a:lnTo>
                    <a:pt x="10170" y="12366"/>
                  </a:lnTo>
                  <a:lnTo>
                    <a:pt x="10147" y="12400"/>
                  </a:lnTo>
                  <a:lnTo>
                    <a:pt x="10135" y="12434"/>
                  </a:lnTo>
                  <a:lnTo>
                    <a:pt x="10135" y="12479"/>
                  </a:lnTo>
                  <a:lnTo>
                    <a:pt x="10135" y="12525"/>
                  </a:lnTo>
                  <a:lnTo>
                    <a:pt x="10147" y="12559"/>
                  </a:lnTo>
                  <a:lnTo>
                    <a:pt x="8145" y="13719"/>
                  </a:lnTo>
                  <a:lnTo>
                    <a:pt x="8111" y="13685"/>
                  </a:lnTo>
                  <a:lnTo>
                    <a:pt x="8077" y="13662"/>
                  </a:lnTo>
                  <a:lnTo>
                    <a:pt x="8031" y="13651"/>
                  </a:lnTo>
                  <a:lnTo>
                    <a:pt x="7986" y="13640"/>
                  </a:lnTo>
                  <a:lnTo>
                    <a:pt x="7940" y="13651"/>
                  </a:lnTo>
                  <a:lnTo>
                    <a:pt x="7906" y="13662"/>
                  </a:lnTo>
                  <a:lnTo>
                    <a:pt x="7860" y="13685"/>
                  </a:lnTo>
                  <a:lnTo>
                    <a:pt x="7838" y="13719"/>
                  </a:lnTo>
                  <a:lnTo>
                    <a:pt x="5836" y="12570"/>
                  </a:lnTo>
                  <a:lnTo>
                    <a:pt x="5858" y="12525"/>
                  </a:lnTo>
                  <a:lnTo>
                    <a:pt x="5858" y="12479"/>
                  </a:lnTo>
                  <a:lnTo>
                    <a:pt x="5858" y="12434"/>
                  </a:lnTo>
                  <a:lnTo>
                    <a:pt x="5836" y="12388"/>
                  </a:lnTo>
                  <a:lnTo>
                    <a:pt x="5824" y="12354"/>
                  </a:lnTo>
                  <a:lnTo>
                    <a:pt x="5790" y="12320"/>
                  </a:lnTo>
                  <a:lnTo>
                    <a:pt x="5767" y="12297"/>
                  </a:lnTo>
                  <a:lnTo>
                    <a:pt x="5722" y="12275"/>
                  </a:lnTo>
                  <a:lnTo>
                    <a:pt x="5688" y="12252"/>
                  </a:lnTo>
                  <a:lnTo>
                    <a:pt x="5642" y="12240"/>
                  </a:lnTo>
                  <a:lnTo>
                    <a:pt x="5642" y="9909"/>
                  </a:lnTo>
                  <a:lnTo>
                    <a:pt x="5710" y="9897"/>
                  </a:lnTo>
                  <a:lnTo>
                    <a:pt x="5756" y="9852"/>
                  </a:lnTo>
                  <a:lnTo>
                    <a:pt x="5801" y="9795"/>
                  </a:lnTo>
                  <a:lnTo>
                    <a:pt x="5813" y="9727"/>
                  </a:lnTo>
                  <a:lnTo>
                    <a:pt x="5801" y="9692"/>
                  </a:lnTo>
                  <a:lnTo>
                    <a:pt x="5790" y="9658"/>
                  </a:lnTo>
                  <a:lnTo>
                    <a:pt x="7769" y="8509"/>
                  </a:lnTo>
                  <a:lnTo>
                    <a:pt x="7815" y="8555"/>
                  </a:lnTo>
                  <a:lnTo>
                    <a:pt x="7860" y="8600"/>
                  </a:lnTo>
                  <a:lnTo>
                    <a:pt x="7929" y="8623"/>
                  </a:lnTo>
                  <a:lnTo>
                    <a:pt x="7986" y="8634"/>
                  </a:lnTo>
                  <a:lnTo>
                    <a:pt x="8054" y="8623"/>
                  </a:lnTo>
                  <a:lnTo>
                    <a:pt x="8111" y="8600"/>
                  </a:lnTo>
                  <a:lnTo>
                    <a:pt x="8168" y="8555"/>
                  </a:lnTo>
                  <a:lnTo>
                    <a:pt x="8202" y="8509"/>
                  </a:lnTo>
                  <a:close/>
                  <a:moveTo>
                    <a:pt x="3219" y="1"/>
                  </a:moveTo>
                  <a:lnTo>
                    <a:pt x="3185" y="12"/>
                  </a:lnTo>
                  <a:lnTo>
                    <a:pt x="3128" y="46"/>
                  </a:lnTo>
                  <a:lnTo>
                    <a:pt x="3094" y="103"/>
                  </a:lnTo>
                  <a:lnTo>
                    <a:pt x="3083" y="137"/>
                  </a:lnTo>
                  <a:lnTo>
                    <a:pt x="3083" y="171"/>
                  </a:lnTo>
                  <a:lnTo>
                    <a:pt x="3083" y="217"/>
                  </a:lnTo>
                  <a:lnTo>
                    <a:pt x="1069" y="1388"/>
                  </a:lnTo>
                  <a:lnTo>
                    <a:pt x="1035" y="1343"/>
                  </a:lnTo>
                  <a:lnTo>
                    <a:pt x="990" y="1309"/>
                  </a:lnTo>
                  <a:lnTo>
                    <a:pt x="933" y="1286"/>
                  </a:lnTo>
                  <a:lnTo>
                    <a:pt x="819" y="1286"/>
                  </a:lnTo>
                  <a:lnTo>
                    <a:pt x="774" y="1309"/>
                  </a:lnTo>
                  <a:lnTo>
                    <a:pt x="728" y="1343"/>
                  </a:lnTo>
                  <a:lnTo>
                    <a:pt x="694" y="1377"/>
                  </a:lnTo>
                  <a:lnTo>
                    <a:pt x="0" y="979"/>
                  </a:lnTo>
                  <a:lnTo>
                    <a:pt x="0" y="1036"/>
                  </a:lnTo>
                  <a:lnTo>
                    <a:pt x="671" y="1423"/>
                  </a:lnTo>
                  <a:lnTo>
                    <a:pt x="648" y="1468"/>
                  </a:lnTo>
                  <a:lnTo>
                    <a:pt x="648" y="1514"/>
                  </a:lnTo>
                  <a:lnTo>
                    <a:pt x="648" y="1559"/>
                  </a:lnTo>
                  <a:lnTo>
                    <a:pt x="660" y="1593"/>
                  </a:lnTo>
                  <a:lnTo>
                    <a:pt x="683" y="1639"/>
                  </a:lnTo>
                  <a:lnTo>
                    <a:pt x="705" y="1673"/>
                  </a:lnTo>
                  <a:lnTo>
                    <a:pt x="739" y="1696"/>
                  </a:lnTo>
                  <a:lnTo>
                    <a:pt x="774" y="1718"/>
                  </a:lnTo>
                  <a:lnTo>
                    <a:pt x="819" y="1730"/>
                  </a:lnTo>
                  <a:lnTo>
                    <a:pt x="853" y="1741"/>
                  </a:lnTo>
                  <a:lnTo>
                    <a:pt x="853" y="4027"/>
                  </a:lnTo>
                  <a:lnTo>
                    <a:pt x="808" y="4027"/>
                  </a:lnTo>
                  <a:lnTo>
                    <a:pt x="762" y="4050"/>
                  </a:lnTo>
                  <a:lnTo>
                    <a:pt x="728" y="4073"/>
                  </a:lnTo>
                  <a:lnTo>
                    <a:pt x="694" y="4107"/>
                  </a:lnTo>
                  <a:lnTo>
                    <a:pt x="671" y="4141"/>
                  </a:lnTo>
                  <a:lnTo>
                    <a:pt x="648" y="4175"/>
                  </a:lnTo>
                  <a:lnTo>
                    <a:pt x="637" y="4221"/>
                  </a:lnTo>
                  <a:lnTo>
                    <a:pt x="626" y="4266"/>
                  </a:lnTo>
                  <a:lnTo>
                    <a:pt x="637" y="4323"/>
                  </a:lnTo>
                  <a:lnTo>
                    <a:pt x="648" y="4369"/>
                  </a:lnTo>
                  <a:lnTo>
                    <a:pt x="0" y="4733"/>
                  </a:lnTo>
                  <a:lnTo>
                    <a:pt x="0" y="4790"/>
                  </a:lnTo>
                  <a:lnTo>
                    <a:pt x="671" y="4403"/>
                  </a:lnTo>
                  <a:lnTo>
                    <a:pt x="705" y="4448"/>
                  </a:lnTo>
                  <a:lnTo>
                    <a:pt x="751" y="4494"/>
                  </a:lnTo>
                  <a:lnTo>
                    <a:pt x="819" y="4517"/>
                  </a:lnTo>
                  <a:lnTo>
                    <a:pt x="944" y="4517"/>
                  </a:lnTo>
                  <a:lnTo>
                    <a:pt x="1001" y="4494"/>
                  </a:lnTo>
                  <a:lnTo>
                    <a:pt x="1047" y="4448"/>
                  </a:lnTo>
                  <a:lnTo>
                    <a:pt x="1092" y="4403"/>
                  </a:lnTo>
                  <a:lnTo>
                    <a:pt x="3014" y="5518"/>
                  </a:lnTo>
                  <a:lnTo>
                    <a:pt x="3003" y="5563"/>
                  </a:lnTo>
                  <a:lnTo>
                    <a:pt x="2992" y="5620"/>
                  </a:lnTo>
                  <a:lnTo>
                    <a:pt x="3003" y="5666"/>
                  </a:lnTo>
                  <a:lnTo>
                    <a:pt x="3014" y="5711"/>
                  </a:lnTo>
                  <a:lnTo>
                    <a:pt x="3037" y="5757"/>
                  </a:lnTo>
                  <a:lnTo>
                    <a:pt x="3060" y="5791"/>
                  </a:lnTo>
                  <a:lnTo>
                    <a:pt x="3094" y="5825"/>
                  </a:lnTo>
                  <a:lnTo>
                    <a:pt x="3140" y="5848"/>
                  </a:lnTo>
                  <a:lnTo>
                    <a:pt x="3174" y="5859"/>
                  </a:lnTo>
                  <a:lnTo>
                    <a:pt x="3231" y="5870"/>
                  </a:lnTo>
                  <a:lnTo>
                    <a:pt x="3231" y="8145"/>
                  </a:lnTo>
                  <a:lnTo>
                    <a:pt x="3185" y="8157"/>
                  </a:lnTo>
                  <a:lnTo>
                    <a:pt x="3140" y="8168"/>
                  </a:lnTo>
                  <a:lnTo>
                    <a:pt x="3105" y="8191"/>
                  </a:lnTo>
                  <a:lnTo>
                    <a:pt x="3071" y="8214"/>
                  </a:lnTo>
                  <a:lnTo>
                    <a:pt x="3049" y="8248"/>
                  </a:lnTo>
                  <a:lnTo>
                    <a:pt x="3026" y="8293"/>
                  </a:lnTo>
                  <a:lnTo>
                    <a:pt x="3014" y="8327"/>
                  </a:lnTo>
                  <a:lnTo>
                    <a:pt x="3014" y="8373"/>
                  </a:lnTo>
                  <a:lnTo>
                    <a:pt x="3014" y="8418"/>
                  </a:lnTo>
                  <a:lnTo>
                    <a:pt x="3026" y="8464"/>
                  </a:lnTo>
                  <a:lnTo>
                    <a:pt x="1081" y="9579"/>
                  </a:lnTo>
                  <a:lnTo>
                    <a:pt x="1047" y="9533"/>
                  </a:lnTo>
                  <a:lnTo>
                    <a:pt x="1001" y="9499"/>
                  </a:lnTo>
                  <a:lnTo>
                    <a:pt x="944" y="9476"/>
                  </a:lnTo>
                  <a:lnTo>
                    <a:pt x="819" y="9476"/>
                  </a:lnTo>
                  <a:lnTo>
                    <a:pt x="762" y="9499"/>
                  </a:lnTo>
                  <a:lnTo>
                    <a:pt x="705" y="9533"/>
                  </a:lnTo>
                  <a:lnTo>
                    <a:pt x="671" y="9579"/>
                  </a:lnTo>
                  <a:lnTo>
                    <a:pt x="0" y="9192"/>
                  </a:lnTo>
                  <a:lnTo>
                    <a:pt x="0" y="9249"/>
                  </a:lnTo>
                  <a:lnTo>
                    <a:pt x="648" y="9624"/>
                  </a:lnTo>
                  <a:lnTo>
                    <a:pt x="637" y="9670"/>
                  </a:lnTo>
                  <a:lnTo>
                    <a:pt x="626" y="9727"/>
                  </a:lnTo>
                  <a:lnTo>
                    <a:pt x="637" y="9772"/>
                  </a:lnTo>
                  <a:lnTo>
                    <a:pt x="648" y="9818"/>
                  </a:lnTo>
                  <a:lnTo>
                    <a:pt x="671" y="9863"/>
                  </a:lnTo>
                  <a:lnTo>
                    <a:pt x="694" y="9897"/>
                  </a:lnTo>
                  <a:lnTo>
                    <a:pt x="728" y="9920"/>
                  </a:lnTo>
                  <a:lnTo>
                    <a:pt x="762" y="9954"/>
                  </a:lnTo>
                  <a:lnTo>
                    <a:pt x="808" y="9965"/>
                  </a:lnTo>
                  <a:lnTo>
                    <a:pt x="853" y="9977"/>
                  </a:lnTo>
                  <a:lnTo>
                    <a:pt x="853" y="12286"/>
                  </a:lnTo>
                  <a:lnTo>
                    <a:pt x="785" y="12309"/>
                  </a:lnTo>
                  <a:lnTo>
                    <a:pt x="728" y="12354"/>
                  </a:lnTo>
                  <a:lnTo>
                    <a:pt x="694" y="12411"/>
                  </a:lnTo>
                  <a:lnTo>
                    <a:pt x="683" y="12445"/>
                  </a:lnTo>
                  <a:lnTo>
                    <a:pt x="683" y="12479"/>
                  </a:lnTo>
                  <a:lnTo>
                    <a:pt x="694" y="12548"/>
                  </a:lnTo>
                  <a:lnTo>
                    <a:pt x="0" y="12946"/>
                  </a:lnTo>
                  <a:lnTo>
                    <a:pt x="0" y="13003"/>
                  </a:lnTo>
                  <a:lnTo>
                    <a:pt x="717" y="12593"/>
                  </a:lnTo>
                  <a:lnTo>
                    <a:pt x="751" y="12627"/>
                  </a:lnTo>
                  <a:lnTo>
                    <a:pt x="785" y="12650"/>
                  </a:lnTo>
                  <a:lnTo>
                    <a:pt x="830" y="12673"/>
                  </a:lnTo>
                  <a:lnTo>
                    <a:pt x="933" y="12673"/>
                  </a:lnTo>
                  <a:lnTo>
                    <a:pt x="967" y="12650"/>
                  </a:lnTo>
                  <a:lnTo>
                    <a:pt x="1012" y="12627"/>
                  </a:lnTo>
                  <a:lnTo>
                    <a:pt x="1047" y="12582"/>
                  </a:lnTo>
                  <a:lnTo>
                    <a:pt x="3049" y="13742"/>
                  </a:lnTo>
                  <a:lnTo>
                    <a:pt x="3037" y="13788"/>
                  </a:lnTo>
                  <a:lnTo>
                    <a:pt x="3026" y="13833"/>
                  </a:lnTo>
                  <a:lnTo>
                    <a:pt x="3037" y="13879"/>
                  </a:lnTo>
                  <a:lnTo>
                    <a:pt x="3049" y="13913"/>
                  </a:lnTo>
                  <a:lnTo>
                    <a:pt x="3071" y="13958"/>
                  </a:lnTo>
                  <a:lnTo>
                    <a:pt x="3094" y="13981"/>
                  </a:lnTo>
                  <a:lnTo>
                    <a:pt x="3128" y="14015"/>
                  </a:lnTo>
                  <a:lnTo>
                    <a:pt x="3162" y="14038"/>
                  </a:lnTo>
                  <a:lnTo>
                    <a:pt x="3208" y="14049"/>
                  </a:lnTo>
                  <a:lnTo>
                    <a:pt x="3287" y="14049"/>
                  </a:lnTo>
                  <a:lnTo>
                    <a:pt x="3333" y="14038"/>
                  </a:lnTo>
                  <a:lnTo>
                    <a:pt x="3367" y="14015"/>
                  </a:lnTo>
                  <a:lnTo>
                    <a:pt x="3401" y="13981"/>
                  </a:lnTo>
                  <a:lnTo>
                    <a:pt x="3435" y="13958"/>
                  </a:lnTo>
                  <a:lnTo>
                    <a:pt x="3447" y="13913"/>
                  </a:lnTo>
                  <a:lnTo>
                    <a:pt x="3458" y="13879"/>
                  </a:lnTo>
                  <a:lnTo>
                    <a:pt x="3469" y="13833"/>
                  </a:lnTo>
                  <a:lnTo>
                    <a:pt x="3458" y="13788"/>
                  </a:lnTo>
                  <a:lnTo>
                    <a:pt x="3447" y="13742"/>
                  </a:lnTo>
                  <a:lnTo>
                    <a:pt x="5415" y="12616"/>
                  </a:lnTo>
                  <a:lnTo>
                    <a:pt x="5449" y="12661"/>
                  </a:lnTo>
                  <a:lnTo>
                    <a:pt x="5506" y="12696"/>
                  </a:lnTo>
                  <a:lnTo>
                    <a:pt x="5563" y="12718"/>
                  </a:lnTo>
                  <a:lnTo>
                    <a:pt x="5676" y="12718"/>
                  </a:lnTo>
                  <a:lnTo>
                    <a:pt x="5733" y="12696"/>
                  </a:lnTo>
                  <a:lnTo>
                    <a:pt x="5779" y="12650"/>
                  </a:lnTo>
                  <a:lnTo>
                    <a:pt x="5824" y="12605"/>
                  </a:lnTo>
                  <a:lnTo>
                    <a:pt x="7815" y="13765"/>
                  </a:lnTo>
                  <a:lnTo>
                    <a:pt x="7804" y="13799"/>
                  </a:lnTo>
                  <a:lnTo>
                    <a:pt x="7804" y="13833"/>
                  </a:lnTo>
                  <a:lnTo>
                    <a:pt x="7804" y="13867"/>
                  </a:lnTo>
                  <a:lnTo>
                    <a:pt x="7815" y="13901"/>
                  </a:lnTo>
                  <a:lnTo>
                    <a:pt x="7826" y="13935"/>
                  </a:lnTo>
                  <a:lnTo>
                    <a:pt x="7849" y="13970"/>
                  </a:lnTo>
                  <a:lnTo>
                    <a:pt x="7883" y="13992"/>
                  </a:lnTo>
                  <a:lnTo>
                    <a:pt x="7917" y="14004"/>
                  </a:lnTo>
                  <a:lnTo>
                    <a:pt x="7951" y="14015"/>
                  </a:lnTo>
                  <a:lnTo>
                    <a:pt x="8031" y="14015"/>
                  </a:lnTo>
                  <a:lnTo>
                    <a:pt x="8065" y="14004"/>
                  </a:lnTo>
                  <a:lnTo>
                    <a:pt x="8099" y="13992"/>
                  </a:lnTo>
                  <a:lnTo>
                    <a:pt x="8122" y="13970"/>
                  </a:lnTo>
                  <a:lnTo>
                    <a:pt x="8145" y="13935"/>
                  </a:lnTo>
                  <a:lnTo>
                    <a:pt x="8168" y="13901"/>
                  </a:lnTo>
                  <a:lnTo>
                    <a:pt x="8179" y="13867"/>
                  </a:lnTo>
                  <a:lnTo>
                    <a:pt x="8179" y="13833"/>
                  </a:lnTo>
                  <a:lnTo>
                    <a:pt x="8179" y="13799"/>
                  </a:lnTo>
                  <a:lnTo>
                    <a:pt x="8168" y="13765"/>
                  </a:lnTo>
                  <a:lnTo>
                    <a:pt x="10170" y="12605"/>
                  </a:lnTo>
                  <a:lnTo>
                    <a:pt x="10204" y="12650"/>
                  </a:lnTo>
                  <a:lnTo>
                    <a:pt x="10249" y="12684"/>
                  </a:lnTo>
                  <a:lnTo>
                    <a:pt x="10295" y="12707"/>
                  </a:lnTo>
                  <a:lnTo>
                    <a:pt x="10408" y="12707"/>
                  </a:lnTo>
                  <a:lnTo>
                    <a:pt x="10443" y="12696"/>
                  </a:lnTo>
                  <a:lnTo>
                    <a:pt x="10488" y="12673"/>
                  </a:lnTo>
                  <a:lnTo>
                    <a:pt x="10522" y="12639"/>
                  </a:lnTo>
                  <a:lnTo>
                    <a:pt x="10545" y="12605"/>
                  </a:lnTo>
                  <a:lnTo>
                    <a:pt x="10568" y="12570"/>
                  </a:lnTo>
                  <a:lnTo>
                    <a:pt x="10579" y="12525"/>
                  </a:lnTo>
                  <a:lnTo>
                    <a:pt x="10590" y="12479"/>
                  </a:lnTo>
                  <a:lnTo>
                    <a:pt x="10579" y="12434"/>
                  </a:lnTo>
                  <a:lnTo>
                    <a:pt x="10568" y="12400"/>
                  </a:lnTo>
                  <a:lnTo>
                    <a:pt x="10556" y="12366"/>
                  </a:lnTo>
                  <a:lnTo>
                    <a:pt x="10522" y="12331"/>
                  </a:lnTo>
                  <a:lnTo>
                    <a:pt x="10499" y="12297"/>
                  </a:lnTo>
                  <a:lnTo>
                    <a:pt x="10465" y="12286"/>
                  </a:lnTo>
                  <a:lnTo>
                    <a:pt x="10420" y="12263"/>
                  </a:lnTo>
                  <a:lnTo>
                    <a:pt x="10386" y="12252"/>
                  </a:lnTo>
                  <a:lnTo>
                    <a:pt x="10386" y="9943"/>
                  </a:lnTo>
                  <a:lnTo>
                    <a:pt x="10420" y="9931"/>
                  </a:lnTo>
                  <a:lnTo>
                    <a:pt x="10454" y="9920"/>
                  </a:lnTo>
                  <a:lnTo>
                    <a:pt x="10488" y="9897"/>
                  </a:lnTo>
                  <a:lnTo>
                    <a:pt x="10522" y="9863"/>
                  </a:lnTo>
                  <a:lnTo>
                    <a:pt x="10545" y="9840"/>
                  </a:lnTo>
                  <a:lnTo>
                    <a:pt x="10556" y="9806"/>
                  </a:lnTo>
                  <a:lnTo>
                    <a:pt x="10568" y="9761"/>
                  </a:lnTo>
                  <a:lnTo>
                    <a:pt x="10579" y="9727"/>
                  </a:lnTo>
                  <a:lnTo>
                    <a:pt x="10568" y="9681"/>
                  </a:lnTo>
                  <a:lnTo>
                    <a:pt x="10556" y="9636"/>
                  </a:lnTo>
                  <a:lnTo>
                    <a:pt x="10534" y="9601"/>
                  </a:lnTo>
                  <a:lnTo>
                    <a:pt x="10511" y="9567"/>
                  </a:lnTo>
                  <a:lnTo>
                    <a:pt x="10477" y="9545"/>
                  </a:lnTo>
                  <a:lnTo>
                    <a:pt x="10443" y="9522"/>
                  </a:lnTo>
                  <a:lnTo>
                    <a:pt x="10397" y="9510"/>
                  </a:lnTo>
                  <a:lnTo>
                    <a:pt x="10306" y="9510"/>
                  </a:lnTo>
                  <a:lnTo>
                    <a:pt x="10261" y="9533"/>
                  </a:lnTo>
                  <a:lnTo>
                    <a:pt x="10215" y="9567"/>
                  </a:lnTo>
                  <a:lnTo>
                    <a:pt x="10181" y="9601"/>
                  </a:lnTo>
                  <a:lnTo>
                    <a:pt x="8224" y="8475"/>
                  </a:lnTo>
                  <a:lnTo>
                    <a:pt x="8236" y="8430"/>
                  </a:lnTo>
                  <a:lnTo>
                    <a:pt x="8236" y="8373"/>
                  </a:lnTo>
                  <a:lnTo>
                    <a:pt x="8236" y="8327"/>
                  </a:lnTo>
                  <a:lnTo>
                    <a:pt x="8224" y="8282"/>
                  </a:lnTo>
                  <a:lnTo>
                    <a:pt x="8202" y="8236"/>
                  </a:lnTo>
                  <a:lnTo>
                    <a:pt x="8168" y="8202"/>
                  </a:lnTo>
                  <a:lnTo>
                    <a:pt x="8133" y="8168"/>
                  </a:lnTo>
                  <a:lnTo>
                    <a:pt x="8088" y="8145"/>
                  </a:lnTo>
                  <a:lnTo>
                    <a:pt x="8042" y="8134"/>
                  </a:lnTo>
                  <a:lnTo>
                    <a:pt x="7986" y="8123"/>
                  </a:lnTo>
                  <a:lnTo>
                    <a:pt x="7940" y="8134"/>
                  </a:lnTo>
                  <a:lnTo>
                    <a:pt x="7895" y="8145"/>
                  </a:lnTo>
                  <a:lnTo>
                    <a:pt x="7849" y="8168"/>
                  </a:lnTo>
                  <a:lnTo>
                    <a:pt x="7815" y="8202"/>
                  </a:lnTo>
                  <a:lnTo>
                    <a:pt x="7781" y="8236"/>
                  </a:lnTo>
                  <a:lnTo>
                    <a:pt x="7758" y="8282"/>
                  </a:lnTo>
                  <a:lnTo>
                    <a:pt x="7735" y="8327"/>
                  </a:lnTo>
                  <a:lnTo>
                    <a:pt x="7735" y="8373"/>
                  </a:lnTo>
                  <a:lnTo>
                    <a:pt x="7735" y="8430"/>
                  </a:lnTo>
                  <a:lnTo>
                    <a:pt x="7758" y="8475"/>
                  </a:lnTo>
                  <a:lnTo>
                    <a:pt x="5779" y="9613"/>
                  </a:lnTo>
                  <a:lnTo>
                    <a:pt x="5745" y="9579"/>
                  </a:lnTo>
                  <a:lnTo>
                    <a:pt x="5710" y="9556"/>
                  </a:lnTo>
                  <a:lnTo>
                    <a:pt x="5665" y="9545"/>
                  </a:lnTo>
                  <a:lnTo>
                    <a:pt x="5619" y="9533"/>
                  </a:lnTo>
                  <a:lnTo>
                    <a:pt x="5574" y="9545"/>
                  </a:lnTo>
                  <a:lnTo>
                    <a:pt x="5528" y="9556"/>
                  </a:lnTo>
                  <a:lnTo>
                    <a:pt x="5494" y="9579"/>
                  </a:lnTo>
                  <a:lnTo>
                    <a:pt x="5460" y="9613"/>
                  </a:lnTo>
                  <a:lnTo>
                    <a:pt x="3469" y="8464"/>
                  </a:lnTo>
                  <a:lnTo>
                    <a:pt x="3481" y="8418"/>
                  </a:lnTo>
                  <a:lnTo>
                    <a:pt x="3481" y="8373"/>
                  </a:lnTo>
                  <a:lnTo>
                    <a:pt x="3481" y="8327"/>
                  </a:lnTo>
                  <a:lnTo>
                    <a:pt x="3469" y="8293"/>
                  </a:lnTo>
                  <a:lnTo>
                    <a:pt x="3447" y="8248"/>
                  </a:lnTo>
                  <a:lnTo>
                    <a:pt x="3424" y="8214"/>
                  </a:lnTo>
                  <a:lnTo>
                    <a:pt x="3390" y="8191"/>
                  </a:lnTo>
                  <a:lnTo>
                    <a:pt x="3356" y="8168"/>
                  </a:lnTo>
                  <a:lnTo>
                    <a:pt x="3310" y="8157"/>
                  </a:lnTo>
                  <a:lnTo>
                    <a:pt x="3276" y="8145"/>
                  </a:lnTo>
                  <a:lnTo>
                    <a:pt x="3276" y="5870"/>
                  </a:lnTo>
                  <a:lnTo>
                    <a:pt x="3322" y="5859"/>
                  </a:lnTo>
                  <a:lnTo>
                    <a:pt x="3367" y="5848"/>
                  </a:lnTo>
                  <a:lnTo>
                    <a:pt x="3401" y="5825"/>
                  </a:lnTo>
                  <a:lnTo>
                    <a:pt x="3435" y="5791"/>
                  </a:lnTo>
                  <a:lnTo>
                    <a:pt x="3458" y="5757"/>
                  </a:lnTo>
                  <a:lnTo>
                    <a:pt x="3481" y="5711"/>
                  </a:lnTo>
                  <a:lnTo>
                    <a:pt x="3492" y="5666"/>
                  </a:lnTo>
                  <a:lnTo>
                    <a:pt x="3504" y="5620"/>
                  </a:lnTo>
                  <a:lnTo>
                    <a:pt x="3492" y="5563"/>
                  </a:lnTo>
                  <a:lnTo>
                    <a:pt x="3481" y="5518"/>
                  </a:lnTo>
                  <a:lnTo>
                    <a:pt x="5403" y="4414"/>
                  </a:lnTo>
                  <a:lnTo>
                    <a:pt x="5437" y="4460"/>
                  </a:lnTo>
                  <a:lnTo>
                    <a:pt x="5494" y="4494"/>
                  </a:lnTo>
                  <a:lnTo>
                    <a:pt x="5551" y="4517"/>
                  </a:lnTo>
                  <a:lnTo>
                    <a:pt x="5619" y="4528"/>
                  </a:lnTo>
                  <a:lnTo>
                    <a:pt x="5665" y="4528"/>
                  </a:lnTo>
                  <a:lnTo>
                    <a:pt x="5722" y="4505"/>
                  </a:lnTo>
                  <a:lnTo>
                    <a:pt x="5767" y="4482"/>
                  </a:lnTo>
                  <a:lnTo>
                    <a:pt x="5801" y="4460"/>
                  </a:lnTo>
                  <a:lnTo>
                    <a:pt x="5836" y="4414"/>
                  </a:lnTo>
                  <a:lnTo>
                    <a:pt x="5858" y="4369"/>
                  </a:lnTo>
                  <a:lnTo>
                    <a:pt x="5870" y="4323"/>
                  </a:lnTo>
                  <a:lnTo>
                    <a:pt x="5881" y="4266"/>
                  </a:lnTo>
                  <a:lnTo>
                    <a:pt x="5870" y="4221"/>
                  </a:lnTo>
                  <a:lnTo>
                    <a:pt x="5858" y="4175"/>
                  </a:lnTo>
                  <a:lnTo>
                    <a:pt x="5836" y="4130"/>
                  </a:lnTo>
                  <a:lnTo>
                    <a:pt x="5813" y="4096"/>
                  </a:lnTo>
                  <a:lnTo>
                    <a:pt x="5779" y="4062"/>
                  </a:lnTo>
                  <a:lnTo>
                    <a:pt x="5733" y="4039"/>
                  </a:lnTo>
                  <a:lnTo>
                    <a:pt x="5688" y="4027"/>
                  </a:lnTo>
                  <a:lnTo>
                    <a:pt x="5642" y="4016"/>
                  </a:lnTo>
                  <a:lnTo>
                    <a:pt x="5642" y="1775"/>
                  </a:lnTo>
                  <a:lnTo>
                    <a:pt x="5688" y="1764"/>
                  </a:lnTo>
                  <a:lnTo>
                    <a:pt x="5733" y="1752"/>
                  </a:lnTo>
                  <a:lnTo>
                    <a:pt x="5779" y="1730"/>
                  </a:lnTo>
                  <a:lnTo>
                    <a:pt x="5813" y="1696"/>
                  </a:lnTo>
                  <a:lnTo>
                    <a:pt x="5847" y="1650"/>
                  </a:lnTo>
                  <a:lnTo>
                    <a:pt x="5858" y="1616"/>
                  </a:lnTo>
                  <a:lnTo>
                    <a:pt x="5881" y="1559"/>
                  </a:lnTo>
                  <a:lnTo>
                    <a:pt x="5881" y="1514"/>
                  </a:lnTo>
                  <a:lnTo>
                    <a:pt x="5881" y="1457"/>
                  </a:lnTo>
                  <a:lnTo>
                    <a:pt x="5858" y="1411"/>
                  </a:lnTo>
                  <a:lnTo>
                    <a:pt x="5836" y="1366"/>
                  </a:lnTo>
                  <a:lnTo>
                    <a:pt x="5801" y="1332"/>
                  </a:lnTo>
                  <a:lnTo>
                    <a:pt x="5767" y="1297"/>
                  </a:lnTo>
                  <a:lnTo>
                    <a:pt x="5722" y="1275"/>
                  </a:lnTo>
                  <a:lnTo>
                    <a:pt x="5676" y="1252"/>
                  </a:lnTo>
                  <a:lnTo>
                    <a:pt x="5619" y="1252"/>
                  </a:lnTo>
                  <a:lnTo>
                    <a:pt x="5551" y="1263"/>
                  </a:lnTo>
                  <a:lnTo>
                    <a:pt x="5494" y="1286"/>
                  </a:lnTo>
                  <a:lnTo>
                    <a:pt x="5437" y="1320"/>
                  </a:lnTo>
                  <a:lnTo>
                    <a:pt x="5403" y="1366"/>
                  </a:lnTo>
                  <a:lnTo>
                    <a:pt x="3413" y="217"/>
                  </a:lnTo>
                  <a:lnTo>
                    <a:pt x="3424" y="171"/>
                  </a:lnTo>
                  <a:lnTo>
                    <a:pt x="3413" y="137"/>
                  </a:lnTo>
                  <a:lnTo>
                    <a:pt x="3401" y="103"/>
                  </a:lnTo>
                  <a:lnTo>
                    <a:pt x="3367" y="46"/>
                  </a:lnTo>
                  <a:lnTo>
                    <a:pt x="3310" y="12"/>
                  </a:lnTo>
                  <a:lnTo>
                    <a:pt x="3287"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5"/>
            <p:cNvSpPr/>
            <p:nvPr/>
          </p:nvSpPr>
          <p:spPr>
            <a:xfrm>
              <a:off x="7021000" y="4871996"/>
              <a:ext cx="1027601" cy="271501"/>
            </a:xfrm>
            <a:custGeom>
              <a:avLst/>
              <a:gdLst/>
              <a:ahLst/>
              <a:cxnLst/>
              <a:rect l="l" t="t" r="r" b="b"/>
              <a:pathLst>
                <a:path w="9818" h="2594" extrusionOk="0">
                  <a:moveTo>
                    <a:pt x="2537" y="0"/>
                  </a:moveTo>
                  <a:lnTo>
                    <a:pt x="2492" y="12"/>
                  </a:lnTo>
                  <a:lnTo>
                    <a:pt x="2458" y="23"/>
                  </a:lnTo>
                  <a:lnTo>
                    <a:pt x="2412" y="46"/>
                  </a:lnTo>
                  <a:lnTo>
                    <a:pt x="2390" y="69"/>
                  </a:lnTo>
                  <a:lnTo>
                    <a:pt x="2355" y="103"/>
                  </a:lnTo>
                  <a:lnTo>
                    <a:pt x="2333" y="137"/>
                  </a:lnTo>
                  <a:lnTo>
                    <a:pt x="2321" y="182"/>
                  </a:lnTo>
                  <a:lnTo>
                    <a:pt x="2321" y="228"/>
                  </a:lnTo>
                  <a:lnTo>
                    <a:pt x="2321" y="262"/>
                  </a:lnTo>
                  <a:lnTo>
                    <a:pt x="2333" y="308"/>
                  </a:lnTo>
                  <a:lnTo>
                    <a:pt x="308" y="1479"/>
                  </a:lnTo>
                  <a:lnTo>
                    <a:pt x="285" y="1445"/>
                  </a:lnTo>
                  <a:lnTo>
                    <a:pt x="251" y="1422"/>
                  </a:lnTo>
                  <a:lnTo>
                    <a:pt x="217" y="1411"/>
                  </a:lnTo>
                  <a:lnTo>
                    <a:pt x="171" y="1400"/>
                  </a:lnTo>
                  <a:lnTo>
                    <a:pt x="137" y="1411"/>
                  </a:lnTo>
                  <a:lnTo>
                    <a:pt x="103" y="1411"/>
                  </a:lnTo>
                  <a:lnTo>
                    <a:pt x="46" y="1456"/>
                  </a:lnTo>
                  <a:lnTo>
                    <a:pt x="12" y="1502"/>
                  </a:lnTo>
                  <a:lnTo>
                    <a:pt x="1" y="1536"/>
                  </a:lnTo>
                  <a:lnTo>
                    <a:pt x="1" y="1570"/>
                  </a:lnTo>
                  <a:lnTo>
                    <a:pt x="12" y="1627"/>
                  </a:lnTo>
                  <a:lnTo>
                    <a:pt x="46" y="1684"/>
                  </a:lnTo>
                  <a:lnTo>
                    <a:pt x="92" y="1718"/>
                  </a:lnTo>
                  <a:lnTo>
                    <a:pt x="149" y="1741"/>
                  </a:lnTo>
                  <a:lnTo>
                    <a:pt x="149" y="2594"/>
                  </a:lnTo>
                  <a:lnTo>
                    <a:pt x="194" y="2594"/>
                  </a:lnTo>
                  <a:lnTo>
                    <a:pt x="194" y="1741"/>
                  </a:lnTo>
                  <a:lnTo>
                    <a:pt x="251" y="1718"/>
                  </a:lnTo>
                  <a:lnTo>
                    <a:pt x="296" y="1684"/>
                  </a:lnTo>
                  <a:lnTo>
                    <a:pt x="331" y="1627"/>
                  </a:lnTo>
                  <a:lnTo>
                    <a:pt x="342" y="1570"/>
                  </a:lnTo>
                  <a:lnTo>
                    <a:pt x="331" y="1513"/>
                  </a:lnTo>
                  <a:lnTo>
                    <a:pt x="2355" y="342"/>
                  </a:lnTo>
                  <a:lnTo>
                    <a:pt x="2390" y="387"/>
                  </a:lnTo>
                  <a:lnTo>
                    <a:pt x="2435" y="421"/>
                  </a:lnTo>
                  <a:lnTo>
                    <a:pt x="2481" y="433"/>
                  </a:lnTo>
                  <a:lnTo>
                    <a:pt x="2537" y="444"/>
                  </a:lnTo>
                  <a:lnTo>
                    <a:pt x="2594" y="433"/>
                  </a:lnTo>
                  <a:lnTo>
                    <a:pt x="2640" y="410"/>
                  </a:lnTo>
                  <a:lnTo>
                    <a:pt x="2685" y="387"/>
                  </a:lnTo>
                  <a:lnTo>
                    <a:pt x="2719" y="342"/>
                  </a:lnTo>
                  <a:lnTo>
                    <a:pt x="4699" y="1491"/>
                  </a:lnTo>
                  <a:lnTo>
                    <a:pt x="4687" y="1525"/>
                  </a:lnTo>
                  <a:lnTo>
                    <a:pt x="4687" y="1570"/>
                  </a:lnTo>
                  <a:lnTo>
                    <a:pt x="4687" y="1616"/>
                  </a:lnTo>
                  <a:lnTo>
                    <a:pt x="4699" y="1650"/>
                  </a:lnTo>
                  <a:lnTo>
                    <a:pt x="4722" y="1695"/>
                  </a:lnTo>
                  <a:lnTo>
                    <a:pt x="4744" y="1718"/>
                  </a:lnTo>
                  <a:lnTo>
                    <a:pt x="4778" y="1752"/>
                  </a:lnTo>
                  <a:lnTo>
                    <a:pt x="4813" y="1775"/>
                  </a:lnTo>
                  <a:lnTo>
                    <a:pt x="4847" y="1786"/>
                  </a:lnTo>
                  <a:lnTo>
                    <a:pt x="4892" y="1798"/>
                  </a:lnTo>
                  <a:lnTo>
                    <a:pt x="4892" y="2594"/>
                  </a:lnTo>
                  <a:lnTo>
                    <a:pt x="4938" y="2594"/>
                  </a:lnTo>
                  <a:lnTo>
                    <a:pt x="4938" y="1798"/>
                  </a:lnTo>
                  <a:lnTo>
                    <a:pt x="4972" y="1786"/>
                  </a:lnTo>
                  <a:lnTo>
                    <a:pt x="5017" y="1775"/>
                  </a:lnTo>
                  <a:lnTo>
                    <a:pt x="5051" y="1752"/>
                  </a:lnTo>
                  <a:lnTo>
                    <a:pt x="5074" y="1718"/>
                  </a:lnTo>
                  <a:lnTo>
                    <a:pt x="5097" y="1684"/>
                  </a:lnTo>
                  <a:lnTo>
                    <a:pt x="5120" y="1650"/>
                  </a:lnTo>
                  <a:lnTo>
                    <a:pt x="5131" y="1616"/>
                  </a:lnTo>
                  <a:lnTo>
                    <a:pt x="5131" y="1570"/>
                  </a:lnTo>
                  <a:lnTo>
                    <a:pt x="5131" y="1525"/>
                  </a:lnTo>
                  <a:lnTo>
                    <a:pt x="5120" y="1491"/>
                  </a:lnTo>
                  <a:lnTo>
                    <a:pt x="7133" y="330"/>
                  </a:lnTo>
                  <a:lnTo>
                    <a:pt x="7167" y="353"/>
                  </a:lnTo>
                  <a:lnTo>
                    <a:pt x="7201" y="376"/>
                  </a:lnTo>
                  <a:lnTo>
                    <a:pt x="7235" y="399"/>
                  </a:lnTo>
                  <a:lnTo>
                    <a:pt x="7326" y="399"/>
                  </a:lnTo>
                  <a:lnTo>
                    <a:pt x="7361" y="376"/>
                  </a:lnTo>
                  <a:lnTo>
                    <a:pt x="7395" y="353"/>
                  </a:lnTo>
                  <a:lnTo>
                    <a:pt x="7429" y="319"/>
                  </a:lnTo>
                  <a:lnTo>
                    <a:pt x="9488" y="1513"/>
                  </a:lnTo>
                  <a:lnTo>
                    <a:pt x="9476" y="1570"/>
                  </a:lnTo>
                  <a:lnTo>
                    <a:pt x="9488" y="1627"/>
                  </a:lnTo>
                  <a:lnTo>
                    <a:pt x="9522" y="1684"/>
                  </a:lnTo>
                  <a:lnTo>
                    <a:pt x="9567" y="1718"/>
                  </a:lnTo>
                  <a:lnTo>
                    <a:pt x="9636" y="1741"/>
                  </a:lnTo>
                  <a:lnTo>
                    <a:pt x="9636" y="2594"/>
                  </a:lnTo>
                  <a:lnTo>
                    <a:pt x="9681" y="2594"/>
                  </a:lnTo>
                  <a:lnTo>
                    <a:pt x="9681" y="1741"/>
                  </a:lnTo>
                  <a:lnTo>
                    <a:pt x="9738" y="1718"/>
                  </a:lnTo>
                  <a:lnTo>
                    <a:pt x="9784" y="1684"/>
                  </a:lnTo>
                  <a:lnTo>
                    <a:pt x="9806" y="1627"/>
                  </a:lnTo>
                  <a:lnTo>
                    <a:pt x="9818" y="1570"/>
                  </a:lnTo>
                  <a:lnTo>
                    <a:pt x="9818" y="1536"/>
                  </a:lnTo>
                  <a:lnTo>
                    <a:pt x="9806" y="1502"/>
                  </a:lnTo>
                  <a:lnTo>
                    <a:pt x="9772" y="1456"/>
                  </a:lnTo>
                  <a:lnTo>
                    <a:pt x="9715" y="1411"/>
                  </a:lnTo>
                  <a:lnTo>
                    <a:pt x="9681" y="1411"/>
                  </a:lnTo>
                  <a:lnTo>
                    <a:pt x="9647" y="1400"/>
                  </a:lnTo>
                  <a:lnTo>
                    <a:pt x="9613" y="1411"/>
                  </a:lnTo>
                  <a:lnTo>
                    <a:pt x="9567" y="1422"/>
                  </a:lnTo>
                  <a:lnTo>
                    <a:pt x="9533" y="1445"/>
                  </a:lnTo>
                  <a:lnTo>
                    <a:pt x="9511" y="1479"/>
                  </a:lnTo>
                  <a:lnTo>
                    <a:pt x="7452" y="285"/>
                  </a:lnTo>
                  <a:lnTo>
                    <a:pt x="7452" y="228"/>
                  </a:lnTo>
                  <a:lnTo>
                    <a:pt x="7452" y="194"/>
                  </a:lnTo>
                  <a:lnTo>
                    <a:pt x="7440" y="160"/>
                  </a:lnTo>
                  <a:lnTo>
                    <a:pt x="7406" y="103"/>
                  </a:lnTo>
                  <a:lnTo>
                    <a:pt x="7349" y="57"/>
                  </a:lnTo>
                  <a:lnTo>
                    <a:pt x="7315" y="46"/>
                  </a:lnTo>
                  <a:lnTo>
                    <a:pt x="7247" y="46"/>
                  </a:lnTo>
                  <a:lnTo>
                    <a:pt x="7213" y="57"/>
                  </a:lnTo>
                  <a:lnTo>
                    <a:pt x="7156" y="103"/>
                  </a:lnTo>
                  <a:lnTo>
                    <a:pt x="7122" y="160"/>
                  </a:lnTo>
                  <a:lnTo>
                    <a:pt x="7110" y="194"/>
                  </a:lnTo>
                  <a:lnTo>
                    <a:pt x="7099" y="228"/>
                  </a:lnTo>
                  <a:lnTo>
                    <a:pt x="7110" y="285"/>
                  </a:lnTo>
                  <a:lnTo>
                    <a:pt x="5097" y="1445"/>
                  </a:lnTo>
                  <a:lnTo>
                    <a:pt x="5063" y="1411"/>
                  </a:lnTo>
                  <a:lnTo>
                    <a:pt x="5017" y="1377"/>
                  </a:lnTo>
                  <a:lnTo>
                    <a:pt x="4972" y="1354"/>
                  </a:lnTo>
                  <a:lnTo>
                    <a:pt x="4915" y="1343"/>
                  </a:lnTo>
                  <a:lnTo>
                    <a:pt x="4858" y="1354"/>
                  </a:lnTo>
                  <a:lnTo>
                    <a:pt x="4801" y="1377"/>
                  </a:lnTo>
                  <a:lnTo>
                    <a:pt x="4756" y="1400"/>
                  </a:lnTo>
                  <a:lnTo>
                    <a:pt x="4722" y="1445"/>
                  </a:lnTo>
                  <a:lnTo>
                    <a:pt x="2742" y="308"/>
                  </a:lnTo>
                  <a:lnTo>
                    <a:pt x="2754" y="262"/>
                  </a:lnTo>
                  <a:lnTo>
                    <a:pt x="2754" y="228"/>
                  </a:lnTo>
                  <a:lnTo>
                    <a:pt x="2754" y="182"/>
                  </a:lnTo>
                  <a:lnTo>
                    <a:pt x="2742" y="137"/>
                  </a:lnTo>
                  <a:lnTo>
                    <a:pt x="2719" y="103"/>
                  </a:lnTo>
                  <a:lnTo>
                    <a:pt x="2697" y="69"/>
                  </a:lnTo>
                  <a:lnTo>
                    <a:pt x="2663" y="46"/>
                  </a:lnTo>
                  <a:lnTo>
                    <a:pt x="2628" y="23"/>
                  </a:lnTo>
                  <a:lnTo>
                    <a:pt x="2583" y="12"/>
                  </a:lnTo>
                  <a:lnTo>
                    <a:pt x="2537"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5"/>
            <p:cNvSpPr/>
            <p:nvPr/>
          </p:nvSpPr>
          <p:spPr>
            <a:xfrm>
              <a:off x="7263930" y="148835"/>
              <a:ext cx="1880097" cy="2330052"/>
            </a:xfrm>
            <a:custGeom>
              <a:avLst/>
              <a:gdLst/>
              <a:ahLst/>
              <a:cxnLst/>
              <a:rect l="l" t="t" r="r" b="b"/>
              <a:pathLst>
                <a:path w="17963" h="22262" extrusionOk="0">
                  <a:moveTo>
                    <a:pt x="14640" y="4425"/>
                  </a:moveTo>
                  <a:lnTo>
                    <a:pt x="16654" y="5574"/>
                  </a:lnTo>
                  <a:lnTo>
                    <a:pt x="16643" y="5608"/>
                  </a:lnTo>
                  <a:lnTo>
                    <a:pt x="16631" y="5642"/>
                  </a:lnTo>
                  <a:lnTo>
                    <a:pt x="16654" y="5711"/>
                  </a:lnTo>
                  <a:lnTo>
                    <a:pt x="16677" y="5756"/>
                  </a:lnTo>
                  <a:lnTo>
                    <a:pt x="16734" y="5802"/>
                  </a:lnTo>
                  <a:lnTo>
                    <a:pt x="16790" y="5813"/>
                  </a:lnTo>
                  <a:lnTo>
                    <a:pt x="16790" y="8168"/>
                  </a:lnTo>
                  <a:lnTo>
                    <a:pt x="16745" y="8168"/>
                  </a:lnTo>
                  <a:lnTo>
                    <a:pt x="16699" y="8191"/>
                  </a:lnTo>
                  <a:lnTo>
                    <a:pt x="16665" y="8213"/>
                  </a:lnTo>
                  <a:lnTo>
                    <a:pt x="16631" y="8236"/>
                  </a:lnTo>
                  <a:lnTo>
                    <a:pt x="16608" y="8270"/>
                  </a:lnTo>
                  <a:lnTo>
                    <a:pt x="16586" y="8316"/>
                  </a:lnTo>
                  <a:lnTo>
                    <a:pt x="16574" y="8361"/>
                  </a:lnTo>
                  <a:lnTo>
                    <a:pt x="16563" y="8407"/>
                  </a:lnTo>
                  <a:lnTo>
                    <a:pt x="16574" y="8452"/>
                  </a:lnTo>
                  <a:lnTo>
                    <a:pt x="16586" y="8486"/>
                  </a:lnTo>
                  <a:lnTo>
                    <a:pt x="14595" y="9635"/>
                  </a:lnTo>
                  <a:lnTo>
                    <a:pt x="14561" y="9601"/>
                  </a:lnTo>
                  <a:lnTo>
                    <a:pt x="14527" y="9578"/>
                  </a:lnTo>
                  <a:lnTo>
                    <a:pt x="14481" y="9567"/>
                  </a:lnTo>
                  <a:lnTo>
                    <a:pt x="14436" y="9556"/>
                  </a:lnTo>
                  <a:lnTo>
                    <a:pt x="14390" y="9567"/>
                  </a:lnTo>
                  <a:lnTo>
                    <a:pt x="14356" y="9578"/>
                  </a:lnTo>
                  <a:lnTo>
                    <a:pt x="14311" y="9601"/>
                  </a:lnTo>
                  <a:lnTo>
                    <a:pt x="14288" y="9635"/>
                  </a:lnTo>
                  <a:lnTo>
                    <a:pt x="12240" y="8452"/>
                  </a:lnTo>
                  <a:lnTo>
                    <a:pt x="12240" y="8407"/>
                  </a:lnTo>
                  <a:lnTo>
                    <a:pt x="12229" y="8338"/>
                  </a:lnTo>
                  <a:lnTo>
                    <a:pt x="12206" y="8293"/>
                  </a:lnTo>
                  <a:lnTo>
                    <a:pt x="12149" y="8247"/>
                  </a:lnTo>
                  <a:lnTo>
                    <a:pt x="12092" y="8236"/>
                  </a:lnTo>
                  <a:lnTo>
                    <a:pt x="12092" y="5859"/>
                  </a:lnTo>
                  <a:lnTo>
                    <a:pt x="12138" y="5847"/>
                  </a:lnTo>
                  <a:lnTo>
                    <a:pt x="12172" y="5836"/>
                  </a:lnTo>
                  <a:lnTo>
                    <a:pt x="12229" y="5790"/>
                  </a:lnTo>
                  <a:lnTo>
                    <a:pt x="12252" y="5756"/>
                  </a:lnTo>
                  <a:lnTo>
                    <a:pt x="12274" y="5722"/>
                  </a:lnTo>
                  <a:lnTo>
                    <a:pt x="12274" y="5688"/>
                  </a:lnTo>
                  <a:lnTo>
                    <a:pt x="12286" y="5642"/>
                  </a:lnTo>
                  <a:lnTo>
                    <a:pt x="12274" y="5608"/>
                  </a:lnTo>
                  <a:lnTo>
                    <a:pt x="12263" y="5563"/>
                  </a:lnTo>
                  <a:lnTo>
                    <a:pt x="14242" y="4425"/>
                  </a:lnTo>
                  <a:lnTo>
                    <a:pt x="14276" y="4471"/>
                  </a:lnTo>
                  <a:lnTo>
                    <a:pt x="14322" y="4505"/>
                  </a:lnTo>
                  <a:lnTo>
                    <a:pt x="14379" y="4528"/>
                  </a:lnTo>
                  <a:lnTo>
                    <a:pt x="14436" y="4539"/>
                  </a:lnTo>
                  <a:lnTo>
                    <a:pt x="14504" y="4528"/>
                  </a:lnTo>
                  <a:lnTo>
                    <a:pt x="14561" y="4505"/>
                  </a:lnTo>
                  <a:lnTo>
                    <a:pt x="14606" y="4471"/>
                  </a:lnTo>
                  <a:lnTo>
                    <a:pt x="14640" y="4425"/>
                  </a:lnTo>
                  <a:close/>
                  <a:moveTo>
                    <a:pt x="5108" y="12604"/>
                  </a:moveTo>
                  <a:lnTo>
                    <a:pt x="7167" y="13787"/>
                  </a:lnTo>
                  <a:lnTo>
                    <a:pt x="7155" y="13856"/>
                  </a:lnTo>
                  <a:lnTo>
                    <a:pt x="7167" y="13924"/>
                  </a:lnTo>
                  <a:lnTo>
                    <a:pt x="7201" y="13969"/>
                  </a:lnTo>
                  <a:lnTo>
                    <a:pt x="7246" y="14003"/>
                  </a:lnTo>
                  <a:lnTo>
                    <a:pt x="7315" y="14026"/>
                  </a:lnTo>
                  <a:lnTo>
                    <a:pt x="7315" y="16438"/>
                  </a:lnTo>
                  <a:lnTo>
                    <a:pt x="7246" y="16460"/>
                  </a:lnTo>
                  <a:lnTo>
                    <a:pt x="7201" y="16495"/>
                  </a:lnTo>
                  <a:lnTo>
                    <a:pt x="7167" y="16551"/>
                  </a:lnTo>
                  <a:lnTo>
                    <a:pt x="7155" y="16608"/>
                  </a:lnTo>
                  <a:lnTo>
                    <a:pt x="7167" y="16665"/>
                  </a:lnTo>
                  <a:lnTo>
                    <a:pt x="5176" y="17814"/>
                  </a:lnTo>
                  <a:lnTo>
                    <a:pt x="5131" y="17769"/>
                  </a:lnTo>
                  <a:lnTo>
                    <a:pt x="5085" y="17735"/>
                  </a:lnTo>
                  <a:lnTo>
                    <a:pt x="5028" y="17712"/>
                  </a:lnTo>
                  <a:lnTo>
                    <a:pt x="4960" y="17700"/>
                  </a:lnTo>
                  <a:lnTo>
                    <a:pt x="4892" y="17712"/>
                  </a:lnTo>
                  <a:lnTo>
                    <a:pt x="4835" y="17735"/>
                  </a:lnTo>
                  <a:lnTo>
                    <a:pt x="4778" y="17769"/>
                  </a:lnTo>
                  <a:lnTo>
                    <a:pt x="4744" y="17814"/>
                  </a:lnTo>
                  <a:lnTo>
                    <a:pt x="2833" y="16711"/>
                  </a:lnTo>
                  <a:lnTo>
                    <a:pt x="2844" y="16665"/>
                  </a:lnTo>
                  <a:lnTo>
                    <a:pt x="2844" y="16608"/>
                  </a:lnTo>
                  <a:lnTo>
                    <a:pt x="2844" y="16563"/>
                  </a:lnTo>
                  <a:lnTo>
                    <a:pt x="2833" y="16517"/>
                  </a:lnTo>
                  <a:lnTo>
                    <a:pt x="2810" y="16472"/>
                  </a:lnTo>
                  <a:lnTo>
                    <a:pt x="2776" y="16438"/>
                  </a:lnTo>
                  <a:lnTo>
                    <a:pt x="2742" y="16404"/>
                  </a:lnTo>
                  <a:lnTo>
                    <a:pt x="2708" y="16381"/>
                  </a:lnTo>
                  <a:lnTo>
                    <a:pt x="2662" y="16369"/>
                  </a:lnTo>
                  <a:lnTo>
                    <a:pt x="2617" y="16358"/>
                  </a:lnTo>
                  <a:lnTo>
                    <a:pt x="2617" y="14026"/>
                  </a:lnTo>
                  <a:lnTo>
                    <a:pt x="2674" y="14003"/>
                  </a:lnTo>
                  <a:lnTo>
                    <a:pt x="2719" y="13969"/>
                  </a:lnTo>
                  <a:lnTo>
                    <a:pt x="2753" y="13912"/>
                  </a:lnTo>
                  <a:lnTo>
                    <a:pt x="2765" y="13856"/>
                  </a:lnTo>
                  <a:lnTo>
                    <a:pt x="2753" y="13799"/>
                  </a:lnTo>
                  <a:lnTo>
                    <a:pt x="4812" y="12604"/>
                  </a:lnTo>
                  <a:lnTo>
                    <a:pt x="4835" y="12638"/>
                  </a:lnTo>
                  <a:lnTo>
                    <a:pt x="4869" y="12672"/>
                  </a:lnTo>
                  <a:lnTo>
                    <a:pt x="4914" y="12684"/>
                  </a:lnTo>
                  <a:lnTo>
                    <a:pt x="4960" y="12695"/>
                  </a:lnTo>
                  <a:lnTo>
                    <a:pt x="5005" y="12684"/>
                  </a:lnTo>
                  <a:lnTo>
                    <a:pt x="5051" y="12661"/>
                  </a:lnTo>
                  <a:lnTo>
                    <a:pt x="5085" y="12638"/>
                  </a:lnTo>
                  <a:lnTo>
                    <a:pt x="5108" y="12604"/>
                  </a:lnTo>
                  <a:close/>
                  <a:moveTo>
                    <a:pt x="9851" y="12604"/>
                  </a:moveTo>
                  <a:lnTo>
                    <a:pt x="11842" y="13753"/>
                  </a:lnTo>
                  <a:lnTo>
                    <a:pt x="11831" y="13799"/>
                  </a:lnTo>
                  <a:lnTo>
                    <a:pt x="11819" y="13856"/>
                  </a:lnTo>
                  <a:lnTo>
                    <a:pt x="11831" y="13901"/>
                  </a:lnTo>
                  <a:lnTo>
                    <a:pt x="11842" y="13947"/>
                  </a:lnTo>
                  <a:lnTo>
                    <a:pt x="11865" y="13992"/>
                  </a:lnTo>
                  <a:lnTo>
                    <a:pt x="11888" y="14026"/>
                  </a:lnTo>
                  <a:lnTo>
                    <a:pt x="11922" y="14060"/>
                  </a:lnTo>
                  <a:lnTo>
                    <a:pt x="11956" y="14083"/>
                  </a:lnTo>
                  <a:lnTo>
                    <a:pt x="12001" y="14094"/>
                  </a:lnTo>
                  <a:lnTo>
                    <a:pt x="12047" y="14106"/>
                  </a:lnTo>
                  <a:lnTo>
                    <a:pt x="12047" y="16415"/>
                  </a:lnTo>
                  <a:lnTo>
                    <a:pt x="12013" y="16415"/>
                  </a:lnTo>
                  <a:lnTo>
                    <a:pt x="11979" y="16426"/>
                  </a:lnTo>
                  <a:lnTo>
                    <a:pt x="11922" y="16472"/>
                  </a:lnTo>
                  <a:lnTo>
                    <a:pt x="11899" y="16506"/>
                  </a:lnTo>
                  <a:lnTo>
                    <a:pt x="11876" y="16540"/>
                  </a:lnTo>
                  <a:lnTo>
                    <a:pt x="11865" y="16574"/>
                  </a:lnTo>
                  <a:lnTo>
                    <a:pt x="11865" y="16608"/>
                  </a:lnTo>
                  <a:lnTo>
                    <a:pt x="11865" y="16654"/>
                  </a:lnTo>
                  <a:lnTo>
                    <a:pt x="11876" y="16688"/>
                  </a:lnTo>
                  <a:lnTo>
                    <a:pt x="9840" y="17860"/>
                  </a:lnTo>
                  <a:lnTo>
                    <a:pt x="9806" y="17837"/>
                  </a:lnTo>
                  <a:lnTo>
                    <a:pt x="9783" y="17814"/>
                  </a:lnTo>
                  <a:lnTo>
                    <a:pt x="9738" y="17791"/>
                  </a:lnTo>
                  <a:lnTo>
                    <a:pt x="9658" y="17791"/>
                  </a:lnTo>
                  <a:lnTo>
                    <a:pt x="9624" y="17814"/>
                  </a:lnTo>
                  <a:lnTo>
                    <a:pt x="9590" y="17826"/>
                  </a:lnTo>
                  <a:lnTo>
                    <a:pt x="9567" y="17860"/>
                  </a:lnTo>
                  <a:lnTo>
                    <a:pt x="7497" y="16665"/>
                  </a:lnTo>
                  <a:lnTo>
                    <a:pt x="7508" y="16608"/>
                  </a:lnTo>
                  <a:lnTo>
                    <a:pt x="7497" y="16551"/>
                  </a:lnTo>
                  <a:lnTo>
                    <a:pt x="7463" y="16495"/>
                  </a:lnTo>
                  <a:lnTo>
                    <a:pt x="7417" y="16460"/>
                  </a:lnTo>
                  <a:lnTo>
                    <a:pt x="7360" y="16438"/>
                  </a:lnTo>
                  <a:lnTo>
                    <a:pt x="7360" y="14026"/>
                  </a:lnTo>
                  <a:lnTo>
                    <a:pt x="7417" y="14003"/>
                  </a:lnTo>
                  <a:lnTo>
                    <a:pt x="7463" y="13969"/>
                  </a:lnTo>
                  <a:lnTo>
                    <a:pt x="7485" y="13912"/>
                  </a:lnTo>
                  <a:lnTo>
                    <a:pt x="7497" y="13856"/>
                  </a:lnTo>
                  <a:lnTo>
                    <a:pt x="7485" y="13799"/>
                  </a:lnTo>
                  <a:lnTo>
                    <a:pt x="9544" y="12604"/>
                  </a:lnTo>
                  <a:lnTo>
                    <a:pt x="9578" y="12638"/>
                  </a:lnTo>
                  <a:lnTo>
                    <a:pt x="9613" y="12672"/>
                  </a:lnTo>
                  <a:lnTo>
                    <a:pt x="9658" y="12684"/>
                  </a:lnTo>
                  <a:lnTo>
                    <a:pt x="9704" y="12695"/>
                  </a:lnTo>
                  <a:lnTo>
                    <a:pt x="9749" y="12684"/>
                  </a:lnTo>
                  <a:lnTo>
                    <a:pt x="9783" y="12661"/>
                  </a:lnTo>
                  <a:lnTo>
                    <a:pt x="9829" y="12638"/>
                  </a:lnTo>
                  <a:lnTo>
                    <a:pt x="9851" y="12604"/>
                  </a:lnTo>
                  <a:close/>
                  <a:moveTo>
                    <a:pt x="14652" y="12638"/>
                  </a:moveTo>
                  <a:lnTo>
                    <a:pt x="16643" y="13787"/>
                  </a:lnTo>
                  <a:lnTo>
                    <a:pt x="16631" y="13821"/>
                  </a:lnTo>
                  <a:lnTo>
                    <a:pt x="16631" y="13856"/>
                  </a:lnTo>
                  <a:lnTo>
                    <a:pt x="16643" y="13924"/>
                  </a:lnTo>
                  <a:lnTo>
                    <a:pt x="16677" y="13981"/>
                  </a:lnTo>
                  <a:lnTo>
                    <a:pt x="16734" y="14015"/>
                  </a:lnTo>
                  <a:lnTo>
                    <a:pt x="16790" y="14038"/>
                  </a:lnTo>
                  <a:lnTo>
                    <a:pt x="16790" y="16404"/>
                  </a:lnTo>
                  <a:lnTo>
                    <a:pt x="16756" y="16415"/>
                  </a:lnTo>
                  <a:lnTo>
                    <a:pt x="16722" y="16426"/>
                  </a:lnTo>
                  <a:lnTo>
                    <a:pt x="16688" y="16449"/>
                  </a:lnTo>
                  <a:lnTo>
                    <a:pt x="16654" y="16472"/>
                  </a:lnTo>
                  <a:lnTo>
                    <a:pt x="16631" y="16506"/>
                  </a:lnTo>
                  <a:lnTo>
                    <a:pt x="16620" y="16540"/>
                  </a:lnTo>
                  <a:lnTo>
                    <a:pt x="16608" y="16574"/>
                  </a:lnTo>
                  <a:lnTo>
                    <a:pt x="16608" y="16608"/>
                  </a:lnTo>
                  <a:lnTo>
                    <a:pt x="16608" y="16654"/>
                  </a:lnTo>
                  <a:lnTo>
                    <a:pt x="16620" y="16688"/>
                  </a:lnTo>
                  <a:lnTo>
                    <a:pt x="14584" y="17860"/>
                  </a:lnTo>
                  <a:lnTo>
                    <a:pt x="14561" y="17826"/>
                  </a:lnTo>
                  <a:lnTo>
                    <a:pt x="14527" y="17803"/>
                  </a:lnTo>
                  <a:lnTo>
                    <a:pt x="14481" y="17791"/>
                  </a:lnTo>
                  <a:lnTo>
                    <a:pt x="14436" y="17780"/>
                  </a:lnTo>
                  <a:lnTo>
                    <a:pt x="14402" y="17791"/>
                  </a:lnTo>
                  <a:lnTo>
                    <a:pt x="14356" y="17803"/>
                  </a:lnTo>
                  <a:lnTo>
                    <a:pt x="14322" y="17826"/>
                  </a:lnTo>
                  <a:lnTo>
                    <a:pt x="14299" y="17860"/>
                  </a:lnTo>
                  <a:lnTo>
                    <a:pt x="12263" y="16677"/>
                  </a:lnTo>
                  <a:lnTo>
                    <a:pt x="12274" y="16608"/>
                  </a:lnTo>
                  <a:lnTo>
                    <a:pt x="12274" y="16574"/>
                  </a:lnTo>
                  <a:lnTo>
                    <a:pt x="12263" y="16540"/>
                  </a:lnTo>
                  <a:lnTo>
                    <a:pt x="12217" y="16483"/>
                  </a:lnTo>
                  <a:lnTo>
                    <a:pt x="12161" y="16438"/>
                  </a:lnTo>
                  <a:lnTo>
                    <a:pt x="12092" y="16415"/>
                  </a:lnTo>
                  <a:lnTo>
                    <a:pt x="12092" y="14106"/>
                  </a:lnTo>
                  <a:lnTo>
                    <a:pt x="12138" y="14094"/>
                  </a:lnTo>
                  <a:lnTo>
                    <a:pt x="12183" y="14072"/>
                  </a:lnTo>
                  <a:lnTo>
                    <a:pt x="12217" y="14049"/>
                  </a:lnTo>
                  <a:lnTo>
                    <a:pt x="12252" y="14026"/>
                  </a:lnTo>
                  <a:lnTo>
                    <a:pt x="12274" y="13981"/>
                  </a:lnTo>
                  <a:lnTo>
                    <a:pt x="12297" y="13947"/>
                  </a:lnTo>
                  <a:lnTo>
                    <a:pt x="12308" y="13901"/>
                  </a:lnTo>
                  <a:lnTo>
                    <a:pt x="12320" y="13856"/>
                  </a:lnTo>
                  <a:lnTo>
                    <a:pt x="12308" y="13810"/>
                  </a:lnTo>
                  <a:lnTo>
                    <a:pt x="12297" y="13753"/>
                  </a:lnTo>
                  <a:lnTo>
                    <a:pt x="14231" y="12638"/>
                  </a:lnTo>
                  <a:lnTo>
                    <a:pt x="14265" y="12684"/>
                  </a:lnTo>
                  <a:lnTo>
                    <a:pt x="14322" y="12729"/>
                  </a:lnTo>
                  <a:lnTo>
                    <a:pt x="14379" y="12752"/>
                  </a:lnTo>
                  <a:lnTo>
                    <a:pt x="14504" y="12752"/>
                  </a:lnTo>
                  <a:lnTo>
                    <a:pt x="14561" y="12729"/>
                  </a:lnTo>
                  <a:lnTo>
                    <a:pt x="14618" y="12684"/>
                  </a:lnTo>
                  <a:lnTo>
                    <a:pt x="14652" y="12638"/>
                  </a:lnTo>
                  <a:close/>
                  <a:moveTo>
                    <a:pt x="2810" y="16745"/>
                  </a:moveTo>
                  <a:lnTo>
                    <a:pt x="4721" y="17848"/>
                  </a:lnTo>
                  <a:lnTo>
                    <a:pt x="4698" y="17905"/>
                  </a:lnTo>
                  <a:lnTo>
                    <a:pt x="4698" y="17962"/>
                  </a:lnTo>
                  <a:lnTo>
                    <a:pt x="4698" y="18008"/>
                  </a:lnTo>
                  <a:lnTo>
                    <a:pt x="4710" y="18064"/>
                  </a:lnTo>
                  <a:lnTo>
                    <a:pt x="4732" y="18099"/>
                  </a:lnTo>
                  <a:lnTo>
                    <a:pt x="4767" y="18144"/>
                  </a:lnTo>
                  <a:lnTo>
                    <a:pt x="4801" y="18178"/>
                  </a:lnTo>
                  <a:lnTo>
                    <a:pt x="4846" y="18201"/>
                  </a:lnTo>
                  <a:lnTo>
                    <a:pt x="4892" y="18212"/>
                  </a:lnTo>
                  <a:lnTo>
                    <a:pt x="4937" y="18224"/>
                  </a:lnTo>
                  <a:lnTo>
                    <a:pt x="4937" y="20521"/>
                  </a:lnTo>
                  <a:lnTo>
                    <a:pt x="4903" y="20533"/>
                  </a:lnTo>
                  <a:lnTo>
                    <a:pt x="4869" y="20544"/>
                  </a:lnTo>
                  <a:lnTo>
                    <a:pt x="4812" y="20590"/>
                  </a:lnTo>
                  <a:lnTo>
                    <a:pt x="4778" y="20647"/>
                  </a:lnTo>
                  <a:lnTo>
                    <a:pt x="4767" y="20681"/>
                  </a:lnTo>
                  <a:lnTo>
                    <a:pt x="4755" y="20715"/>
                  </a:lnTo>
                  <a:lnTo>
                    <a:pt x="4767" y="20783"/>
                  </a:lnTo>
                  <a:lnTo>
                    <a:pt x="2753" y="21955"/>
                  </a:lnTo>
                  <a:lnTo>
                    <a:pt x="2719" y="21921"/>
                  </a:lnTo>
                  <a:lnTo>
                    <a:pt x="2685" y="21887"/>
                  </a:lnTo>
                  <a:lnTo>
                    <a:pt x="2639" y="21875"/>
                  </a:lnTo>
                  <a:lnTo>
                    <a:pt x="2594" y="21864"/>
                  </a:lnTo>
                  <a:lnTo>
                    <a:pt x="2537" y="21875"/>
                  </a:lnTo>
                  <a:lnTo>
                    <a:pt x="2492" y="21887"/>
                  </a:lnTo>
                  <a:lnTo>
                    <a:pt x="2457" y="21921"/>
                  </a:lnTo>
                  <a:lnTo>
                    <a:pt x="2423" y="21955"/>
                  </a:lnTo>
                  <a:lnTo>
                    <a:pt x="398" y="20783"/>
                  </a:lnTo>
                  <a:lnTo>
                    <a:pt x="410" y="20715"/>
                  </a:lnTo>
                  <a:lnTo>
                    <a:pt x="398" y="20647"/>
                  </a:lnTo>
                  <a:lnTo>
                    <a:pt x="364" y="20590"/>
                  </a:lnTo>
                  <a:lnTo>
                    <a:pt x="307" y="20556"/>
                  </a:lnTo>
                  <a:lnTo>
                    <a:pt x="239" y="20533"/>
                  </a:lnTo>
                  <a:lnTo>
                    <a:pt x="239" y="18178"/>
                  </a:lnTo>
                  <a:lnTo>
                    <a:pt x="285" y="18167"/>
                  </a:lnTo>
                  <a:lnTo>
                    <a:pt x="319" y="18155"/>
                  </a:lnTo>
                  <a:lnTo>
                    <a:pt x="353" y="18133"/>
                  </a:lnTo>
                  <a:lnTo>
                    <a:pt x="376" y="18110"/>
                  </a:lnTo>
                  <a:lnTo>
                    <a:pt x="398" y="18076"/>
                  </a:lnTo>
                  <a:lnTo>
                    <a:pt x="421" y="18042"/>
                  </a:lnTo>
                  <a:lnTo>
                    <a:pt x="433" y="18008"/>
                  </a:lnTo>
                  <a:lnTo>
                    <a:pt x="433" y="17962"/>
                  </a:lnTo>
                  <a:lnTo>
                    <a:pt x="433" y="17917"/>
                  </a:lnTo>
                  <a:lnTo>
                    <a:pt x="421" y="17882"/>
                  </a:lnTo>
                  <a:lnTo>
                    <a:pt x="2366" y="16756"/>
                  </a:lnTo>
                  <a:lnTo>
                    <a:pt x="2412" y="16802"/>
                  </a:lnTo>
                  <a:lnTo>
                    <a:pt x="2457" y="16836"/>
                  </a:lnTo>
                  <a:lnTo>
                    <a:pt x="2526" y="16859"/>
                  </a:lnTo>
                  <a:lnTo>
                    <a:pt x="2594" y="16870"/>
                  </a:lnTo>
                  <a:lnTo>
                    <a:pt x="2651" y="16859"/>
                  </a:lnTo>
                  <a:lnTo>
                    <a:pt x="2719" y="16836"/>
                  </a:lnTo>
                  <a:lnTo>
                    <a:pt x="2765" y="16802"/>
                  </a:lnTo>
                  <a:lnTo>
                    <a:pt x="2810" y="16745"/>
                  </a:lnTo>
                  <a:close/>
                  <a:moveTo>
                    <a:pt x="16768" y="0"/>
                  </a:moveTo>
                  <a:lnTo>
                    <a:pt x="16734" y="12"/>
                  </a:lnTo>
                  <a:lnTo>
                    <a:pt x="16699" y="34"/>
                  </a:lnTo>
                  <a:lnTo>
                    <a:pt x="16677" y="57"/>
                  </a:lnTo>
                  <a:lnTo>
                    <a:pt x="16654" y="91"/>
                  </a:lnTo>
                  <a:lnTo>
                    <a:pt x="16631" y="114"/>
                  </a:lnTo>
                  <a:lnTo>
                    <a:pt x="16620" y="160"/>
                  </a:lnTo>
                  <a:lnTo>
                    <a:pt x="16620" y="194"/>
                  </a:lnTo>
                  <a:lnTo>
                    <a:pt x="16631" y="251"/>
                  </a:lnTo>
                  <a:lnTo>
                    <a:pt x="14629" y="1411"/>
                  </a:lnTo>
                  <a:lnTo>
                    <a:pt x="14595" y="1365"/>
                  </a:lnTo>
                  <a:lnTo>
                    <a:pt x="14549" y="1331"/>
                  </a:lnTo>
                  <a:lnTo>
                    <a:pt x="14493" y="1308"/>
                  </a:lnTo>
                  <a:lnTo>
                    <a:pt x="14390" y="1308"/>
                  </a:lnTo>
                  <a:lnTo>
                    <a:pt x="14345" y="1320"/>
                  </a:lnTo>
                  <a:lnTo>
                    <a:pt x="14311" y="1343"/>
                  </a:lnTo>
                  <a:lnTo>
                    <a:pt x="14276" y="1377"/>
                  </a:lnTo>
                  <a:lnTo>
                    <a:pt x="14242" y="1411"/>
                  </a:lnTo>
                  <a:lnTo>
                    <a:pt x="14220" y="1445"/>
                  </a:lnTo>
                  <a:lnTo>
                    <a:pt x="14208" y="1490"/>
                  </a:lnTo>
                  <a:lnTo>
                    <a:pt x="14197" y="1536"/>
                  </a:lnTo>
                  <a:lnTo>
                    <a:pt x="14208" y="1593"/>
                  </a:lnTo>
                  <a:lnTo>
                    <a:pt x="14220" y="1627"/>
                  </a:lnTo>
                  <a:lnTo>
                    <a:pt x="14242" y="1672"/>
                  </a:lnTo>
                  <a:lnTo>
                    <a:pt x="14265" y="1707"/>
                  </a:lnTo>
                  <a:lnTo>
                    <a:pt x="14299" y="1729"/>
                  </a:lnTo>
                  <a:lnTo>
                    <a:pt x="14333" y="1752"/>
                  </a:lnTo>
                  <a:lnTo>
                    <a:pt x="14379" y="1775"/>
                  </a:lnTo>
                  <a:lnTo>
                    <a:pt x="14424" y="1775"/>
                  </a:lnTo>
                  <a:lnTo>
                    <a:pt x="14424" y="4061"/>
                  </a:lnTo>
                  <a:lnTo>
                    <a:pt x="14379" y="4073"/>
                  </a:lnTo>
                  <a:lnTo>
                    <a:pt x="14333" y="4084"/>
                  </a:lnTo>
                  <a:lnTo>
                    <a:pt x="14299" y="4107"/>
                  </a:lnTo>
                  <a:lnTo>
                    <a:pt x="14265" y="4141"/>
                  </a:lnTo>
                  <a:lnTo>
                    <a:pt x="14242" y="4175"/>
                  </a:lnTo>
                  <a:lnTo>
                    <a:pt x="14220" y="4209"/>
                  </a:lnTo>
                  <a:lnTo>
                    <a:pt x="14208" y="4255"/>
                  </a:lnTo>
                  <a:lnTo>
                    <a:pt x="14197" y="4300"/>
                  </a:lnTo>
                  <a:lnTo>
                    <a:pt x="14208" y="4346"/>
                  </a:lnTo>
                  <a:lnTo>
                    <a:pt x="14220" y="4380"/>
                  </a:lnTo>
                  <a:lnTo>
                    <a:pt x="12240" y="5517"/>
                  </a:lnTo>
                  <a:lnTo>
                    <a:pt x="12206" y="5483"/>
                  </a:lnTo>
                  <a:lnTo>
                    <a:pt x="12172" y="5460"/>
                  </a:lnTo>
                  <a:lnTo>
                    <a:pt x="12126" y="5438"/>
                  </a:lnTo>
                  <a:lnTo>
                    <a:pt x="12070" y="5426"/>
                  </a:lnTo>
                  <a:lnTo>
                    <a:pt x="12024" y="5438"/>
                  </a:lnTo>
                  <a:lnTo>
                    <a:pt x="11990" y="5449"/>
                  </a:lnTo>
                  <a:lnTo>
                    <a:pt x="11944" y="5472"/>
                  </a:lnTo>
                  <a:lnTo>
                    <a:pt x="11922" y="5495"/>
                  </a:lnTo>
                  <a:lnTo>
                    <a:pt x="11888" y="5529"/>
                  </a:lnTo>
                  <a:lnTo>
                    <a:pt x="11876" y="5563"/>
                  </a:lnTo>
                  <a:lnTo>
                    <a:pt x="11853" y="5597"/>
                  </a:lnTo>
                  <a:lnTo>
                    <a:pt x="11853" y="5642"/>
                  </a:lnTo>
                  <a:lnTo>
                    <a:pt x="11853" y="5688"/>
                  </a:lnTo>
                  <a:lnTo>
                    <a:pt x="11865" y="5722"/>
                  </a:lnTo>
                  <a:lnTo>
                    <a:pt x="11888" y="5756"/>
                  </a:lnTo>
                  <a:lnTo>
                    <a:pt x="11910" y="5790"/>
                  </a:lnTo>
                  <a:lnTo>
                    <a:pt x="11944" y="5813"/>
                  </a:lnTo>
                  <a:lnTo>
                    <a:pt x="11979" y="5836"/>
                  </a:lnTo>
                  <a:lnTo>
                    <a:pt x="12013" y="5847"/>
                  </a:lnTo>
                  <a:lnTo>
                    <a:pt x="12047" y="5859"/>
                  </a:lnTo>
                  <a:lnTo>
                    <a:pt x="12047" y="8225"/>
                  </a:lnTo>
                  <a:lnTo>
                    <a:pt x="11990" y="8247"/>
                  </a:lnTo>
                  <a:lnTo>
                    <a:pt x="11944" y="8282"/>
                  </a:lnTo>
                  <a:lnTo>
                    <a:pt x="11910" y="8338"/>
                  </a:lnTo>
                  <a:lnTo>
                    <a:pt x="11899" y="8407"/>
                  </a:lnTo>
                  <a:lnTo>
                    <a:pt x="11899" y="8441"/>
                  </a:lnTo>
                  <a:lnTo>
                    <a:pt x="11910" y="8475"/>
                  </a:lnTo>
                  <a:lnTo>
                    <a:pt x="11944" y="8532"/>
                  </a:lnTo>
                  <a:lnTo>
                    <a:pt x="12001" y="8566"/>
                  </a:lnTo>
                  <a:lnTo>
                    <a:pt x="12035" y="8577"/>
                  </a:lnTo>
                  <a:lnTo>
                    <a:pt x="12115" y="8577"/>
                  </a:lnTo>
                  <a:lnTo>
                    <a:pt x="12161" y="8555"/>
                  </a:lnTo>
                  <a:lnTo>
                    <a:pt x="12195" y="8532"/>
                  </a:lnTo>
                  <a:lnTo>
                    <a:pt x="12217" y="8498"/>
                  </a:lnTo>
                  <a:lnTo>
                    <a:pt x="14265" y="9669"/>
                  </a:lnTo>
                  <a:lnTo>
                    <a:pt x="14254" y="9715"/>
                  </a:lnTo>
                  <a:lnTo>
                    <a:pt x="14242" y="9749"/>
                  </a:lnTo>
                  <a:lnTo>
                    <a:pt x="14254" y="9783"/>
                  </a:lnTo>
                  <a:lnTo>
                    <a:pt x="14265" y="9829"/>
                  </a:lnTo>
                  <a:lnTo>
                    <a:pt x="14299" y="9886"/>
                  </a:lnTo>
                  <a:lnTo>
                    <a:pt x="14356" y="9920"/>
                  </a:lnTo>
                  <a:lnTo>
                    <a:pt x="14424" y="9942"/>
                  </a:lnTo>
                  <a:lnTo>
                    <a:pt x="14424" y="12263"/>
                  </a:lnTo>
                  <a:lnTo>
                    <a:pt x="14379" y="12274"/>
                  </a:lnTo>
                  <a:lnTo>
                    <a:pt x="14333" y="12286"/>
                  </a:lnTo>
                  <a:lnTo>
                    <a:pt x="14288" y="12308"/>
                  </a:lnTo>
                  <a:lnTo>
                    <a:pt x="14254" y="12343"/>
                  </a:lnTo>
                  <a:lnTo>
                    <a:pt x="14231" y="12377"/>
                  </a:lnTo>
                  <a:lnTo>
                    <a:pt x="14208" y="12422"/>
                  </a:lnTo>
                  <a:lnTo>
                    <a:pt x="14197" y="12456"/>
                  </a:lnTo>
                  <a:lnTo>
                    <a:pt x="14197" y="12513"/>
                  </a:lnTo>
                  <a:lnTo>
                    <a:pt x="14197" y="12559"/>
                  </a:lnTo>
                  <a:lnTo>
                    <a:pt x="14208" y="12604"/>
                  </a:lnTo>
                  <a:lnTo>
                    <a:pt x="12274" y="13719"/>
                  </a:lnTo>
                  <a:lnTo>
                    <a:pt x="12240" y="13674"/>
                  </a:lnTo>
                  <a:lnTo>
                    <a:pt x="12183" y="13639"/>
                  </a:lnTo>
                  <a:lnTo>
                    <a:pt x="12126" y="13617"/>
                  </a:lnTo>
                  <a:lnTo>
                    <a:pt x="12070" y="13605"/>
                  </a:lnTo>
                  <a:lnTo>
                    <a:pt x="12013" y="13617"/>
                  </a:lnTo>
                  <a:lnTo>
                    <a:pt x="11956" y="13639"/>
                  </a:lnTo>
                  <a:lnTo>
                    <a:pt x="11910" y="13674"/>
                  </a:lnTo>
                  <a:lnTo>
                    <a:pt x="11865" y="13719"/>
                  </a:lnTo>
                  <a:lnTo>
                    <a:pt x="9874" y="12559"/>
                  </a:lnTo>
                  <a:lnTo>
                    <a:pt x="9886" y="12513"/>
                  </a:lnTo>
                  <a:lnTo>
                    <a:pt x="9874" y="12468"/>
                  </a:lnTo>
                  <a:lnTo>
                    <a:pt x="9863" y="12434"/>
                  </a:lnTo>
                  <a:lnTo>
                    <a:pt x="9829" y="12377"/>
                  </a:lnTo>
                  <a:lnTo>
                    <a:pt x="9772" y="12343"/>
                  </a:lnTo>
                  <a:lnTo>
                    <a:pt x="9738" y="12331"/>
                  </a:lnTo>
                  <a:lnTo>
                    <a:pt x="9658" y="12331"/>
                  </a:lnTo>
                  <a:lnTo>
                    <a:pt x="9624" y="12343"/>
                  </a:lnTo>
                  <a:lnTo>
                    <a:pt x="9567" y="12377"/>
                  </a:lnTo>
                  <a:lnTo>
                    <a:pt x="9533" y="12434"/>
                  </a:lnTo>
                  <a:lnTo>
                    <a:pt x="9522" y="12468"/>
                  </a:lnTo>
                  <a:lnTo>
                    <a:pt x="9522" y="12513"/>
                  </a:lnTo>
                  <a:lnTo>
                    <a:pt x="9533" y="12570"/>
                  </a:lnTo>
                  <a:lnTo>
                    <a:pt x="7463" y="13753"/>
                  </a:lnTo>
                  <a:lnTo>
                    <a:pt x="7440" y="13730"/>
                  </a:lnTo>
                  <a:lnTo>
                    <a:pt x="7406" y="13708"/>
                  </a:lnTo>
                  <a:lnTo>
                    <a:pt x="7372" y="13685"/>
                  </a:lnTo>
                  <a:lnTo>
                    <a:pt x="7292" y="13685"/>
                  </a:lnTo>
                  <a:lnTo>
                    <a:pt x="7246" y="13708"/>
                  </a:lnTo>
                  <a:lnTo>
                    <a:pt x="7224" y="13719"/>
                  </a:lnTo>
                  <a:lnTo>
                    <a:pt x="7190" y="13753"/>
                  </a:lnTo>
                  <a:lnTo>
                    <a:pt x="5131" y="12559"/>
                  </a:lnTo>
                  <a:lnTo>
                    <a:pt x="5142" y="12513"/>
                  </a:lnTo>
                  <a:lnTo>
                    <a:pt x="5131" y="12468"/>
                  </a:lnTo>
                  <a:lnTo>
                    <a:pt x="5131" y="12434"/>
                  </a:lnTo>
                  <a:lnTo>
                    <a:pt x="5085" y="12377"/>
                  </a:lnTo>
                  <a:lnTo>
                    <a:pt x="5028" y="12343"/>
                  </a:lnTo>
                  <a:lnTo>
                    <a:pt x="4994" y="12331"/>
                  </a:lnTo>
                  <a:lnTo>
                    <a:pt x="4926" y="12331"/>
                  </a:lnTo>
                  <a:lnTo>
                    <a:pt x="4892" y="12343"/>
                  </a:lnTo>
                  <a:lnTo>
                    <a:pt x="4835" y="12377"/>
                  </a:lnTo>
                  <a:lnTo>
                    <a:pt x="4789" y="12434"/>
                  </a:lnTo>
                  <a:lnTo>
                    <a:pt x="4778" y="12468"/>
                  </a:lnTo>
                  <a:lnTo>
                    <a:pt x="4778" y="12513"/>
                  </a:lnTo>
                  <a:lnTo>
                    <a:pt x="4789" y="12570"/>
                  </a:lnTo>
                  <a:lnTo>
                    <a:pt x="2730" y="13753"/>
                  </a:lnTo>
                  <a:lnTo>
                    <a:pt x="2696" y="13730"/>
                  </a:lnTo>
                  <a:lnTo>
                    <a:pt x="2662" y="13708"/>
                  </a:lnTo>
                  <a:lnTo>
                    <a:pt x="2628" y="13685"/>
                  </a:lnTo>
                  <a:lnTo>
                    <a:pt x="2560" y="13685"/>
                  </a:lnTo>
                  <a:lnTo>
                    <a:pt x="2526" y="13696"/>
                  </a:lnTo>
                  <a:lnTo>
                    <a:pt x="2469" y="13730"/>
                  </a:lnTo>
                  <a:lnTo>
                    <a:pt x="2435" y="13787"/>
                  </a:lnTo>
                  <a:lnTo>
                    <a:pt x="2423" y="13821"/>
                  </a:lnTo>
                  <a:lnTo>
                    <a:pt x="2423" y="13856"/>
                  </a:lnTo>
                  <a:lnTo>
                    <a:pt x="2435" y="13912"/>
                  </a:lnTo>
                  <a:lnTo>
                    <a:pt x="2457" y="13969"/>
                  </a:lnTo>
                  <a:lnTo>
                    <a:pt x="2514" y="14003"/>
                  </a:lnTo>
                  <a:lnTo>
                    <a:pt x="2571" y="14026"/>
                  </a:lnTo>
                  <a:lnTo>
                    <a:pt x="2571" y="16358"/>
                  </a:lnTo>
                  <a:lnTo>
                    <a:pt x="2526" y="16369"/>
                  </a:lnTo>
                  <a:lnTo>
                    <a:pt x="2480" y="16381"/>
                  </a:lnTo>
                  <a:lnTo>
                    <a:pt x="2435" y="16404"/>
                  </a:lnTo>
                  <a:lnTo>
                    <a:pt x="2401" y="16438"/>
                  </a:lnTo>
                  <a:lnTo>
                    <a:pt x="2366" y="16472"/>
                  </a:lnTo>
                  <a:lnTo>
                    <a:pt x="2344" y="16517"/>
                  </a:lnTo>
                  <a:lnTo>
                    <a:pt x="2332" y="16563"/>
                  </a:lnTo>
                  <a:lnTo>
                    <a:pt x="2332" y="16608"/>
                  </a:lnTo>
                  <a:lnTo>
                    <a:pt x="2332" y="16665"/>
                  </a:lnTo>
                  <a:lnTo>
                    <a:pt x="2344" y="16711"/>
                  </a:lnTo>
                  <a:lnTo>
                    <a:pt x="398" y="17837"/>
                  </a:lnTo>
                  <a:lnTo>
                    <a:pt x="364" y="17803"/>
                  </a:lnTo>
                  <a:lnTo>
                    <a:pt x="319" y="17769"/>
                  </a:lnTo>
                  <a:lnTo>
                    <a:pt x="273" y="17746"/>
                  </a:lnTo>
                  <a:lnTo>
                    <a:pt x="171" y="17746"/>
                  </a:lnTo>
                  <a:lnTo>
                    <a:pt x="137" y="17757"/>
                  </a:lnTo>
                  <a:lnTo>
                    <a:pt x="103" y="17780"/>
                  </a:lnTo>
                  <a:lnTo>
                    <a:pt x="69" y="17814"/>
                  </a:lnTo>
                  <a:lnTo>
                    <a:pt x="34" y="17837"/>
                  </a:lnTo>
                  <a:lnTo>
                    <a:pt x="23" y="17882"/>
                  </a:lnTo>
                  <a:lnTo>
                    <a:pt x="0" y="17917"/>
                  </a:lnTo>
                  <a:lnTo>
                    <a:pt x="0" y="17962"/>
                  </a:lnTo>
                  <a:lnTo>
                    <a:pt x="0" y="18008"/>
                  </a:lnTo>
                  <a:lnTo>
                    <a:pt x="12" y="18042"/>
                  </a:lnTo>
                  <a:lnTo>
                    <a:pt x="34" y="18076"/>
                  </a:lnTo>
                  <a:lnTo>
                    <a:pt x="57" y="18110"/>
                  </a:lnTo>
                  <a:lnTo>
                    <a:pt x="91" y="18133"/>
                  </a:lnTo>
                  <a:lnTo>
                    <a:pt x="125" y="18155"/>
                  </a:lnTo>
                  <a:lnTo>
                    <a:pt x="160" y="18167"/>
                  </a:lnTo>
                  <a:lnTo>
                    <a:pt x="194" y="18178"/>
                  </a:lnTo>
                  <a:lnTo>
                    <a:pt x="194" y="20533"/>
                  </a:lnTo>
                  <a:lnTo>
                    <a:pt x="137" y="20556"/>
                  </a:lnTo>
                  <a:lnTo>
                    <a:pt x="80" y="20590"/>
                  </a:lnTo>
                  <a:lnTo>
                    <a:pt x="46" y="20647"/>
                  </a:lnTo>
                  <a:lnTo>
                    <a:pt x="34" y="20715"/>
                  </a:lnTo>
                  <a:lnTo>
                    <a:pt x="34" y="20760"/>
                  </a:lnTo>
                  <a:lnTo>
                    <a:pt x="46" y="20794"/>
                  </a:lnTo>
                  <a:lnTo>
                    <a:pt x="57" y="20829"/>
                  </a:lnTo>
                  <a:lnTo>
                    <a:pt x="80" y="20851"/>
                  </a:lnTo>
                  <a:lnTo>
                    <a:pt x="114" y="20874"/>
                  </a:lnTo>
                  <a:lnTo>
                    <a:pt x="148" y="20897"/>
                  </a:lnTo>
                  <a:lnTo>
                    <a:pt x="182" y="20908"/>
                  </a:lnTo>
                  <a:lnTo>
                    <a:pt x="216" y="20908"/>
                  </a:lnTo>
                  <a:lnTo>
                    <a:pt x="262" y="20897"/>
                  </a:lnTo>
                  <a:lnTo>
                    <a:pt x="307" y="20885"/>
                  </a:lnTo>
                  <a:lnTo>
                    <a:pt x="353" y="20851"/>
                  </a:lnTo>
                  <a:lnTo>
                    <a:pt x="376" y="20817"/>
                  </a:lnTo>
                  <a:lnTo>
                    <a:pt x="2401" y="21989"/>
                  </a:lnTo>
                  <a:lnTo>
                    <a:pt x="2389" y="22023"/>
                  </a:lnTo>
                  <a:lnTo>
                    <a:pt x="2389" y="22069"/>
                  </a:lnTo>
                  <a:lnTo>
                    <a:pt x="2389" y="22103"/>
                  </a:lnTo>
                  <a:lnTo>
                    <a:pt x="2401" y="22148"/>
                  </a:lnTo>
                  <a:lnTo>
                    <a:pt x="2423" y="22182"/>
                  </a:lnTo>
                  <a:lnTo>
                    <a:pt x="2446" y="22205"/>
                  </a:lnTo>
                  <a:lnTo>
                    <a:pt x="2480" y="22228"/>
                  </a:lnTo>
                  <a:lnTo>
                    <a:pt x="2514" y="22251"/>
                  </a:lnTo>
                  <a:lnTo>
                    <a:pt x="2548" y="22262"/>
                  </a:lnTo>
                  <a:lnTo>
                    <a:pt x="2628" y="22262"/>
                  </a:lnTo>
                  <a:lnTo>
                    <a:pt x="2662" y="22251"/>
                  </a:lnTo>
                  <a:lnTo>
                    <a:pt x="2696" y="22228"/>
                  </a:lnTo>
                  <a:lnTo>
                    <a:pt x="2730" y="22205"/>
                  </a:lnTo>
                  <a:lnTo>
                    <a:pt x="2753" y="22182"/>
                  </a:lnTo>
                  <a:lnTo>
                    <a:pt x="2776" y="22148"/>
                  </a:lnTo>
                  <a:lnTo>
                    <a:pt x="2787" y="22103"/>
                  </a:lnTo>
                  <a:lnTo>
                    <a:pt x="2787" y="22069"/>
                  </a:lnTo>
                  <a:lnTo>
                    <a:pt x="2787" y="22023"/>
                  </a:lnTo>
                  <a:lnTo>
                    <a:pt x="2776" y="21989"/>
                  </a:lnTo>
                  <a:lnTo>
                    <a:pt x="4789" y="20829"/>
                  </a:lnTo>
                  <a:lnTo>
                    <a:pt x="4823" y="20863"/>
                  </a:lnTo>
                  <a:lnTo>
                    <a:pt x="4858" y="20897"/>
                  </a:lnTo>
                  <a:lnTo>
                    <a:pt x="4903" y="20908"/>
                  </a:lnTo>
                  <a:lnTo>
                    <a:pt x="4960" y="20920"/>
                  </a:lnTo>
                  <a:lnTo>
                    <a:pt x="4994" y="20920"/>
                  </a:lnTo>
                  <a:lnTo>
                    <a:pt x="5040" y="20908"/>
                  </a:lnTo>
                  <a:lnTo>
                    <a:pt x="5074" y="20885"/>
                  </a:lnTo>
                  <a:lnTo>
                    <a:pt x="5096" y="20863"/>
                  </a:lnTo>
                  <a:lnTo>
                    <a:pt x="5119" y="20829"/>
                  </a:lnTo>
                  <a:lnTo>
                    <a:pt x="5142" y="20794"/>
                  </a:lnTo>
                  <a:lnTo>
                    <a:pt x="5153" y="20760"/>
                  </a:lnTo>
                  <a:lnTo>
                    <a:pt x="5153" y="20715"/>
                  </a:lnTo>
                  <a:lnTo>
                    <a:pt x="5153" y="20681"/>
                  </a:lnTo>
                  <a:lnTo>
                    <a:pt x="5142" y="20647"/>
                  </a:lnTo>
                  <a:lnTo>
                    <a:pt x="5108" y="20590"/>
                  </a:lnTo>
                  <a:lnTo>
                    <a:pt x="5051" y="20544"/>
                  </a:lnTo>
                  <a:lnTo>
                    <a:pt x="4983" y="20521"/>
                  </a:lnTo>
                  <a:lnTo>
                    <a:pt x="4983" y="18224"/>
                  </a:lnTo>
                  <a:lnTo>
                    <a:pt x="5028" y="18212"/>
                  </a:lnTo>
                  <a:lnTo>
                    <a:pt x="5074" y="18201"/>
                  </a:lnTo>
                  <a:lnTo>
                    <a:pt x="5119" y="18167"/>
                  </a:lnTo>
                  <a:lnTo>
                    <a:pt x="5153" y="18144"/>
                  </a:lnTo>
                  <a:lnTo>
                    <a:pt x="5187" y="18099"/>
                  </a:lnTo>
                  <a:lnTo>
                    <a:pt x="5199" y="18064"/>
                  </a:lnTo>
                  <a:lnTo>
                    <a:pt x="5222" y="18008"/>
                  </a:lnTo>
                  <a:lnTo>
                    <a:pt x="5222" y="17962"/>
                  </a:lnTo>
                  <a:lnTo>
                    <a:pt x="5222" y="17905"/>
                  </a:lnTo>
                  <a:lnTo>
                    <a:pt x="5199" y="17860"/>
                  </a:lnTo>
                  <a:lnTo>
                    <a:pt x="7178" y="16711"/>
                  </a:lnTo>
                  <a:lnTo>
                    <a:pt x="7212" y="16745"/>
                  </a:lnTo>
                  <a:lnTo>
                    <a:pt x="7246" y="16768"/>
                  </a:lnTo>
                  <a:lnTo>
                    <a:pt x="7281" y="16779"/>
                  </a:lnTo>
                  <a:lnTo>
                    <a:pt x="7326" y="16790"/>
                  </a:lnTo>
                  <a:lnTo>
                    <a:pt x="7372" y="16779"/>
                  </a:lnTo>
                  <a:lnTo>
                    <a:pt x="7417" y="16768"/>
                  </a:lnTo>
                  <a:lnTo>
                    <a:pt x="7451" y="16745"/>
                  </a:lnTo>
                  <a:lnTo>
                    <a:pt x="7474" y="16711"/>
                  </a:lnTo>
                  <a:lnTo>
                    <a:pt x="9544" y="17894"/>
                  </a:lnTo>
                  <a:lnTo>
                    <a:pt x="9522" y="17962"/>
                  </a:lnTo>
                  <a:lnTo>
                    <a:pt x="9533" y="17996"/>
                  </a:lnTo>
                  <a:lnTo>
                    <a:pt x="9544" y="18030"/>
                  </a:lnTo>
                  <a:lnTo>
                    <a:pt x="9578" y="18087"/>
                  </a:lnTo>
                  <a:lnTo>
                    <a:pt x="9635" y="18121"/>
                  </a:lnTo>
                  <a:lnTo>
                    <a:pt x="9669" y="18133"/>
                  </a:lnTo>
                  <a:lnTo>
                    <a:pt x="9738" y="18133"/>
                  </a:lnTo>
                  <a:lnTo>
                    <a:pt x="9760" y="18121"/>
                  </a:lnTo>
                  <a:lnTo>
                    <a:pt x="9817" y="18087"/>
                  </a:lnTo>
                  <a:lnTo>
                    <a:pt x="9863" y="18030"/>
                  </a:lnTo>
                  <a:lnTo>
                    <a:pt x="9863" y="17996"/>
                  </a:lnTo>
                  <a:lnTo>
                    <a:pt x="9874" y="17962"/>
                  </a:lnTo>
                  <a:lnTo>
                    <a:pt x="9863" y="17905"/>
                  </a:lnTo>
                  <a:lnTo>
                    <a:pt x="11899" y="16722"/>
                  </a:lnTo>
                  <a:lnTo>
                    <a:pt x="11933" y="16768"/>
                  </a:lnTo>
                  <a:lnTo>
                    <a:pt x="11967" y="16790"/>
                  </a:lnTo>
                  <a:lnTo>
                    <a:pt x="12013" y="16813"/>
                  </a:lnTo>
                  <a:lnTo>
                    <a:pt x="12126" y="16813"/>
                  </a:lnTo>
                  <a:lnTo>
                    <a:pt x="12172" y="16790"/>
                  </a:lnTo>
                  <a:lnTo>
                    <a:pt x="12206" y="16756"/>
                  </a:lnTo>
                  <a:lnTo>
                    <a:pt x="12240" y="16722"/>
                  </a:lnTo>
                  <a:lnTo>
                    <a:pt x="14276" y="17894"/>
                  </a:lnTo>
                  <a:lnTo>
                    <a:pt x="14265" y="17928"/>
                  </a:lnTo>
                  <a:lnTo>
                    <a:pt x="14265" y="17962"/>
                  </a:lnTo>
                  <a:lnTo>
                    <a:pt x="14276" y="18030"/>
                  </a:lnTo>
                  <a:lnTo>
                    <a:pt x="14311" y="18076"/>
                  </a:lnTo>
                  <a:lnTo>
                    <a:pt x="14356" y="18121"/>
                  </a:lnTo>
                  <a:lnTo>
                    <a:pt x="14424" y="18133"/>
                  </a:lnTo>
                  <a:lnTo>
                    <a:pt x="14424" y="20533"/>
                  </a:lnTo>
                  <a:lnTo>
                    <a:pt x="14356" y="20544"/>
                  </a:lnTo>
                  <a:lnTo>
                    <a:pt x="14299" y="20590"/>
                  </a:lnTo>
                  <a:lnTo>
                    <a:pt x="14265" y="20647"/>
                  </a:lnTo>
                  <a:lnTo>
                    <a:pt x="14254" y="20681"/>
                  </a:lnTo>
                  <a:lnTo>
                    <a:pt x="14242" y="20715"/>
                  </a:lnTo>
                  <a:lnTo>
                    <a:pt x="14254" y="20760"/>
                  </a:lnTo>
                  <a:lnTo>
                    <a:pt x="14265" y="20794"/>
                  </a:lnTo>
                  <a:lnTo>
                    <a:pt x="14276" y="20829"/>
                  </a:lnTo>
                  <a:lnTo>
                    <a:pt x="14299" y="20851"/>
                  </a:lnTo>
                  <a:lnTo>
                    <a:pt x="14333" y="20874"/>
                  </a:lnTo>
                  <a:lnTo>
                    <a:pt x="14367" y="20897"/>
                  </a:lnTo>
                  <a:lnTo>
                    <a:pt x="14402" y="20908"/>
                  </a:lnTo>
                  <a:lnTo>
                    <a:pt x="14493" y="20908"/>
                  </a:lnTo>
                  <a:lnTo>
                    <a:pt x="14538" y="20885"/>
                  </a:lnTo>
                  <a:lnTo>
                    <a:pt x="14572" y="20851"/>
                  </a:lnTo>
                  <a:lnTo>
                    <a:pt x="14595" y="20817"/>
                  </a:lnTo>
                  <a:lnTo>
                    <a:pt x="16643" y="22000"/>
                  </a:lnTo>
                  <a:lnTo>
                    <a:pt x="16631" y="22034"/>
                  </a:lnTo>
                  <a:lnTo>
                    <a:pt x="16631" y="22069"/>
                  </a:lnTo>
                  <a:lnTo>
                    <a:pt x="16631" y="22103"/>
                  </a:lnTo>
                  <a:lnTo>
                    <a:pt x="16643" y="22137"/>
                  </a:lnTo>
                  <a:lnTo>
                    <a:pt x="16654" y="22171"/>
                  </a:lnTo>
                  <a:lnTo>
                    <a:pt x="16677" y="22194"/>
                  </a:lnTo>
                  <a:lnTo>
                    <a:pt x="16711" y="22216"/>
                  </a:lnTo>
                  <a:lnTo>
                    <a:pt x="16734" y="22239"/>
                  </a:lnTo>
                  <a:lnTo>
                    <a:pt x="16768" y="22251"/>
                  </a:lnTo>
                  <a:lnTo>
                    <a:pt x="16847" y="22251"/>
                  </a:lnTo>
                  <a:lnTo>
                    <a:pt x="16881" y="22239"/>
                  </a:lnTo>
                  <a:lnTo>
                    <a:pt x="16916" y="22216"/>
                  </a:lnTo>
                  <a:lnTo>
                    <a:pt x="16938" y="22194"/>
                  </a:lnTo>
                  <a:lnTo>
                    <a:pt x="16961" y="22171"/>
                  </a:lnTo>
                  <a:lnTo>
                    <a:pt x="16972" y="22137"/>
                  </a:lnTo>
                  <a:lnTo>
                    <a:pt x="16984" y="22103"/>
                  </a:lnTo>
                  <a:lnTo>
                    <a:pt x="16995" y="22069"/>
                  </a:lnTo>
                  <a:lnTo>
                    <a:pt x="16984" y="22000"/>
                  </a:lnTo>
                  <a:lnTo>
                    <a:pt x="17962" y="21432"/>
                  </a:lnTo>
                  <a:lnTo>
                    <a:pt x="17962" y="21386"/>
                  </a:lnTo>
                  <a:lnTo>
                    <a:pt x="16961" y="21966"/>
                  </a:lnTo>
                  <a:lnTo>
                    <a:pt x="16927" y="21932"/>
                  </a:lnTo>
                  <a:lnTo>
                    <a:pt x="16893" y="21909"/>
                  </a:lnTo>
                  <a:lnTo>
                    <a:pt x="16859" y="21887"/>
                  </a:lnTo>
                  <a:lnTo>
                    <a:pt x="16768" y="21887"/>
                  </a:lnTo>
                  <a:lnTo>
                    <a:pt x="16722" y="21898"/>
                  </a:lnTo>
                  <a:lnTo>
                    <a:pt x="16688" y="21932"/>
                  </a:lnTo>
                  <a:lnTo>
                    <a:pt x="16665" y="21955"/>
                  </a:lnTo>
                  <a:lnTo>
                    <a:pt x="14618" y="20783"/>
                  </a:lnTo>
                  <a:lnTo>
                    <a:pt x="14629" y="20715"/>
                  </a:lnTo>
                  <a:lnTo>
                    <a:pt x="14618" y="20647"/>
                  </a:lnTo>
                  <a:lnTo>
                    <a:pt x="14584" y="20590"/>
                  </a:lnTo>
                  <a:lnTo>
                    <a:pt x="14527" y="20556"/>
                  </a:lnTo>
                  <a:lnTo>
                    <a:pt x="14470" y="20533"/>
                  </a:lnTo>
                  <a:lnTo>
                    <a:pt x="14470" y="18133"/>
                  </a:lnTo>
                  <a:lnTo>
                    <a:pt x="14527" y="18121"/>
                  </a:lnTo>
                  <a:lnTo>
                    <a:pt x="14572" y="18076"/>
                  </a:lnTo>
                  <a:lnTo>
                    <a:pt x="14606" y="18030"/>
                  </a:lnTo>
                  <a:lnTo>
                    <a:pt x="14618" y="17962"/>
                  </a:lnTo>
                  <a:lnTo>
                    <a:pt x="14606" y="17905"/>
                  </a:lnTo>
                  <a:lnTo>
                    <a:pt x="16631" y="16722"/>
                  </a:lnTo>
                  <a:lnTo>
                    <a:pt x="16665" y="16768"/>
                  </a:lnTo>
                  <a:lnTo>
                    <a:pt x="16711" y="16790"/>
                  </a:lnTo>
                  <a:lnTo>
                    <a:pt x="16756" y="16813"/>
                  </a:lnTo>
                  <a:lnTo>
                    <a:pt x="16813" y="16824"/>
                  </a:lnTo>
                  <a:lnTo>
                    <a:pt x="16859" y="16813"/>
                  </a:lnTo>
                  <a:lnTo>
                    <a:pt x="16916" y="16790"/>
                  </a:lnTo>
                  <a:lnTo>
                    <a:pt x="16950" y="16756"/>
                  </a:lnTo>
                  <a:lnTo>
                    <a:pt x="16984" y="16722"/>
                  </a:lnTo>
                  <a:lnTo>
                    <a:pt x="17962" y="17291"/>
                  </a:lnTo>
                  <a:lnTo>
                    <a:pt x="17962" y="17234"/>
                  </a:lnTo>
                  <a:lnTo>
                    <a:pt x="17007" y="16677"/>
                  </a:lnTo>
                  <a:lnTo>
                    <a:pt x="17018" y="16608"/>
                  </a:lnTo>
                  <a:lnTo>
                    <a:pt x="17007" y="16574"/>
                  </a:lnTo>
                  <a:lnTo>
                    <a:pt x="17007" y="16540"/>
                  </a:lnTo>
                  <a:lnTo>
                    <a:pt x="16961" y="16483"/>
                  </a:lnTo>
                  <a:lnTo>
                    <a:pt x="16904" y="16438"/>
                  </a:lnTo>
                  <a:lnTo>
                    <a:pt x="16836" y="16415"/>
                  </a:lnTo>
                  <a:lnTo>
                    <a:pt x="16836" y="14026"/>
                  </a:lnTo>
                  <a:lnTo>
                    <a:pt x="16893" y="14015"/>
                  </a:lnTo>
                  <a:lnTo>
                    <a:pt x="16938" y="13969"/>
                  </a:lnTo>
                  <a:lnTo>
                    <a:pt x="16972" y="13924"/>
                  </a:lnTo>
                  <a:lnTo>
                    <a:pt x="16984" y="13856"/>
                  </a:lnTo>
                  <a:lnTo>
                    <a:pt x="16972" y="13799"/>
                  </a:lnTo>
                  <a:lnTo>
                    <a:pt x="17962" y="13218"/>
                  </a:lnTo>
                  <a:lnTo>
                    <a:pt x="17962" y="13173"/>
                  </a:lnTo>
                  <a:lnTo>
                    <a:pt x="16950" y="13753"/>
                  </a:lnTo>
                  <a:lnTo>
                    <a:pt x="16927" y="13719"/>
                  </a:lnTo>
                  <a:lnTo>
                    <a:pt x="16893" y="13696"/>
                  </a:lnTo>
                  <a:lnTo>
                    <a:pt x="16847" y="13685"/>
                  </a:lnTo>
                  <a:lnTo>
                    <a:pt x="16813" y="13674"/>
                  </a:lnTo>
                  <a:lnTo>
                    <a:pt x="16768" y="13685"/>
                  </a:lnTo>
                  <a:lnTo>
                    <a:pt x="16734" y="13696"/>
                  </a:lnTo>
                  <a:lnTo>
                    <a:pt x="16699" y="13719"/>
                  </a:lnTo>
                  <a:lnTo>
                    <a:pt x="16665" y="13753"/>
                  </a:lnTo>
                  <a:lnTo>
                    <a:pt x="14675" y="12593"/>
                  </a:lnTo>
                  <a:lnTo>
                    <a:pt x="14686" y="12559"/>
                  </a:lnTo>
                  <a:lnTo>
                    <a:pt x="14686" y="12513"/>
                  </a:lnTo>
                  <a:lnTo>
                    <a:pt x="14686" y="12468"/>
                  </a:lnTo>
                  <a:lnTo>
                    <a:pt x="14675" y="12422"/>
                  </a:lnTo>
                  <a:lnTo>
                    <a:pt x="14652" y="12377"/>
                  </a:lnTo>
                  <a:lnTo>
                    <a:pt x="14618" y="12343"/>
                  </a:lnTo>
                  <a:lnTo>
                    <a:pt x="14595" y="12308"/>
                  </a:lnTo>
                  <a:lnTo>
                    <a:pt x="14549" y="12286"/>
                  </a:lnTo>
                  <a:lnTo>
                    <a:pt x="14515" y="12274"/>
                  </a:lnTo>
                  <a:lnTo>
                    <a:pt x="14470" y="12263"/>
                  </a:lnTo>
                  <a:lnTo>
                    <a:pt x="14470" y="9942"/>
                  </a:lnTo>
                  <a:lnTo>
                    <a:pt x="14527" y="9920"/>
                  </a:lnTo>
                  <a:lnTo>
                    <a:pt x="14584" y="9874"/>
                  </a:lnTo>
                  <a:lnTo>
                    <a:pt x="14618" y="9817"/>
                  </a:lnTo>
                  <a:lnTo>
                    <a:pt x="14629" y="9749"/>
                  </a:lnTo>
                  <a:lnTo>
                    <a:pt x="14629" y="9715"/>
                  </a:lnTo>
                  <a:lnTo>
                    <a:pt x="14618" y="9681"/>
                  </a:lnTo>
                  <a:lnTo>
                    <a:pt x="16608" y="8532"/>
                  </a:lnTo>
                  <a:lnTo>
                    <a:pt x="16643" y="8577"/>
                  </a:lnTo>
                  <a:lnTo>
                    <a:pt x="16688" y="8611"/>
                  </a:lnTo>
                  <a:lnTo>
                    <a:pt x="16745" y="8634"/>
                  </a:lnTo>
                  <a:lnTo>
                    <a:pt x="16813" y="8646"/>
                  </a:lnTo>
                  <a:lnTo>
                    <a:pt x="16870" y="8634"/>
                  </a:lnTo>
                  <a:lnTo>
                    <a:pt x="16927" y="8611"/>
                  </a:lnTo>
                  <a:lnTo>
                    <a:pt x="16972" y="8577"/>
                  </a:lnTo>
                  <a:lnTo>
                    <a:pt x="17018" y="8532"/>
                  </a:lnTo>
                  <a:lnTo>
                    <a:pt x="17962" y="9078"/>
                  </a:lnTo>
                  <a:lnTo>
                    <a:pt x="17962" y="9021"/>
                  </a:lnTo>
                  <a:lnTo>
                    <a:pt x="17029" y="8486"/>
                  </a:lnTo>
                  <a:lnTo>
                    <a:pt x="17041" y="8441"/>
                  </a:lnTo>
                  <a:lnTo>
                    <a:pt x="17052" y="8407"/>
                  </a:lnTo>
                  <a:lnTo>
                    <a:pt x="17041" y="8361"/>
                  </a:lnTo>
                  <a:lnTo>
                    <a:pt x="17029" y="8316"/>
                  </a:lnTo>
                  <a:lnTo>
                    <a:pt x="17018" y="8282"/>
                  </a:lnTo>
                  <a:lnTo>
                    <a:pt x="16984" y="8247"/>
                  </a:lnTo>
                  <a:lnTo>
                    <a:pt x="16961" y="8213"/>
                  </a:lnTo>
                  <a:lnTo>
                    <a:pt x="16916" y="8191"/>
                  </a:lnTo>
                  <a:lnTo>
                    <a:pt x="16881" y="8179"/>
                  </a:lnTo>
                  <a:lnTo>
                    <a:pt x="16836" y="8168"/>
                  </a:lnTo>
                  <a:lnTo>
                    <a:pt x="16836" y="5813"/>
                  </a:lnTo>
                  <a:lnTo>
                    <a:pt x="16893" y="5790"/>
                  </a:lnTo>
                  <a:lnTo>
                    <a:pt x="16938" y="5756"/>
                  </a:lnTo>
                  <a:lnTo>
                    <a:pt x="16972" y="5711"/>
                  </a:lnTo>
                  <a:lnTo>
                    <a:pt x="16984" y="5642"/>
                  </a:lnTo>
                  <a:lnTo>
                    <a:pt x="16972" y="5586"/>
                  </a:lnTo>
                  <a:lnTo>
                    <a:pt x="17962" y="5017"/>
                  </a:lnTo>
                  <a:lnTo>
                    <a:pt x="17962" y="4960"/>
                  </a:lnTo>
                  <a:lnTo>
                    <a:pt x="16950" y="5540"/>
                  </a:lnTo>
                  <a:lnTo>
                    <a:pt x="16916" y="5517"/>
                  </a:lnTo>
                  <a:lnTo>
                    <a:pt x="16893" y="5495"/>
                  </a:lnTo>
                  <a:lnTo>
                    <a:pt x="16847" y="5483"/>
                  </a:lnTo>
                  <a:lnTo>
                    <a:pt x="16813" y="5472"/>
                  </a:lnTo>
                  <a:lnTo>
                    <a:pt x="16768" y="5483"/>
                  </a:lnTo>
                  <a:lnTo>
                    <a:pt x="16734" y="5495"/>
                  </a:lnTo>
                  <a:lnTo>
                    <a:pt x="16699" y="5517"/>
                  </a:lnTo>
                  <a:lnTo>
                    <a:pt x="16677" y="5540"/>
                  </a:lnTo>
                  <a:lnTo>
                    <a:pt x="14663" y="4380"/>
                  </a:lnTo>
                  <a:lnTo>
                    <a:pt x="14675" y="4334"/>
                  </a:lnTo>
                  <a:lnTo>
                    <a:pt x="14675" y="4300"/>
                  </a:lnTo>
                  <a:lnTo>
                    <a:pt x="14675" y="4255"/>
                  </a:lnTo>
                  <a:lnTo>
                    <a:pt x="14663" y="4209"/>
                  </a:lnTo>
                  <a:lnTo>
                    <a:pt x="14640" y="4175"/>
                  </a:lnTo>
                  <a:lnTo>
                    <a:pt x="14618" y="4141"/>
                  </a:lnTo>
                  <a:lnTo>
                    <a:pt x="14584" y="4118"/>
                  </a:lnTo>
                  <a:lnTo>
                    <a:pt x="14549" y="4095"/>
                  </a:lnTo>
                  <a:lnTo>
                    <a:pt x="14515" y="4073"/>
                  </a:lnTo>
                  <a:lnTo>
                    <a:pt x="14470" y="4061"/>
                  </a:lnTo>
                  <a:lnTo>
                    <a:pt x="14470" y="1775"/>
                  </a:lnTo>
                  <a:lnTo>
                    <a:pt x="14515" y="1763"/>
                  </a:lnTo>
                  <a:lnTo>
                    <a:pt x="14549" y="1752"/>
                  </a:lnTo>
                  <a:lnTo>
                    <a:pt x="14584" y="1729"/>
                  </a:lnTo>
                  <a:lnTo>
                    <a:pt x="14618" y="1695"/>
                  </a:lnTo>
                  <a:lnTo>
                    <a:pt x="14640" y="1661"/>
                  </a:lnTo>
                  <a:lnTo>
                    <a:pt x="14663" y="1627"/>
                  </a:lnTo>
                  <a:lnTo>
                    <a:pt x="14675" y="1581"/>
                  </a:lnTo>
                  <a:lnTo>
                    <a:pt x="14675" y="1536"/>
                  </a:lnTo>
                  <a:lnTo>
                    <a:pt x="14675" y="1490"/>
                  </a:lnTo>
                  <a:lnTo>
                    <a:pt x="14652" y="1445"/>
                  </a:lnTo>
                  <a:lnTo>
                    <a:pt x="16643" y="296"/>
                  </a:lnTo>
                  <a:lnTo>
                    <a:pt x="16677" y="330"/>
                  </a:lnTo>
                  <a:lnTo>
                    <a:pt x="16711" y="364"/>
                  </a:lnTo>
                  <a:lnTo>
                    <a:pt x="16756" y="376"/>
                  </a:lnTo>
                  <a:lnTo>
                    <a:pt x="16813" y="387"/>
                  </a:lnTo>
                  <a:lnTo>
                    <a:pt x="16859" y="376"/>
                  </a:lnTo>
                  <a:lnTo>
                    <a:pt x="16904" y="353"/>
                  </a:lnTo>
                  <a:lnTo>
                    <a:pt x="16938" y="330"/>
                  </a:lnTo>
                  <a:lnTo>
                    <a:pt x="16972" y="296"/>
                  </a:lnTo>
                  <a:lnTo>
                    <a:pt x="17962" y="865"/>
                  </a:lnTo>
                  <a:lnTo>
                    <a:pt x="17962" y="808"/>
                  </a:lnTo>
                  <a:lnTo>
                    <a:pt x="16995" y="251"/>
                  </a:lnTo>
                  <a:lnTo>
                    <a:pt x="16995" y="194"/>
                  </a:lnTo>
                  <a:lnTo>
                    <a:pt x="16995" y="160"/>
                  </a:lnTo>
                  <a:lnTo>
                    <a:pt x="16984" y="114"/>
                  </a:lnTo>
                  <a:lnTo>
                    <a:pt x="16972" y="91"/>
                  </a:lnTo>
                  <a:lnTo>
                    <a:pt x="16950" y="57"/>
                  </a:lnTo>
                  <a:lnTo>
                    <a:pt x="16916" y="34"/>
                  </a:lnTo>
                  <a:lnTo>
                    <a:pt x="16881" y="12"/>
                  </a:lnTo>
                  <a:lnTo>
                    <a:pt x="16847" y="0"/>
                  </a:lnTo>
                  <a:close/>
                </a:path>
              </a:pathLst>
            </a:custGeom>
            <a:gradFill>
              <a:gsLst>
                <a:gs pos="0">
                  <a:schemeClr val="dk1"/>
                </a:gs>
                <a:gs pos="9000">
                  <a:schemeClr val="dk1"/>
                </a:gs>
                <a:gs pos="100000">
                  <a:srgbClr val="FFFFFF">
                    <a:alpha val="4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5"/>
            <p:cNvSpPr/>
            <p:nvPr/>
          </p:nvSpPr>
          <p:spPr>
            <a:xfrm>
              <a:off x="7506755" y="0"/>
              <a:ext cx="1041940" cy="765624"/>
            </a:xfrm>
            <a:custGeom>
              <a:avLst/>
              <a:gdLst/>
              <a:ahLst/>
              <a:cxnLst/>
              <a:rect l="l" t="t" r="r" b="b"/>
              <a:pathLst>
                <a:path w="9955" h="7315" extrusionOk="0">
                  <a:moveTo>
                    <a:pt x="5222" y="1741"/>
                  </a:moveTo>
                  <a:lnTo>
                    <a:pt x="7179" y="2867"/>
                  </a:lnTo>
                  <a:lnTo>
                    <a:pt x="7156" y="2912"/>
                  </a:lnTo>
                  <a:lnTo>
                    <a:pt x="7156" y="2958"/>
                  </a:lnTo>
                  <a:lnTo>
                    <a:pt x="7156" y="3003"/>
                  </a:lnTo>
                  <a:lnTo>
                    <a:pt x="7167" y="3049"/>
                  </a:lnTo>
                  <a:lnTo>
                    <a:pt x="7190" y="3083"/>
                  </a:lnTo>
                  <a:lnTo>
                    <a:pt x="7213" y="3117"/>
                  </a:lnTo>
                  <a:lnTo>
                    <a:pt x="7247" y="3140"/>
                  </a:lnTo>
                  <a:lnTo>
                    <a:pt x="7281" y="3163"/>
                  </a:lnTo>
                  <a:lnTo>
                    <a:pt x="7315" y="3174"/>
                  </a:lnTo>
                  <a:lnTo>
                    <a:pt x="7361" y="3185"/>
                  </a:lnTo>
                  <a:lnTo>
                    <a:pt x="7361" y="5483"/>
                  </a:lnTo>
                  <a:lnTo>
                    <a:pt x="7315" y="5495"/>
                  </a:lnTo>
                  <a:lnTo>
                    <a:pt x="7270" y="5506"/>
                  </a:lnTo>
                  <a:lnTo>
                    <a:pt x="7236" y="5529"/>
                  </a:lnTo>
                  <a:lnTo>
                    <a:pt x="7202" y="5552"/>
                  </a:lnTo>
                  <a:lnTo>
                    <a:pt x="7179" y="5597"/>
                  </a:lnTo>
                  <a:lnTo>
                    <a:pt x="7156" y="5631"/>
                  </a:lnTo>
                  <a:lnTo>
                    <a:pt x="7145" y="5677"/>
                  </a:lnTo>
                  <a:lnTo>
                    <a:pt x="7133" y="5722"/>
                  </a:lnTo>
                  <a:lnTo>
                    <a:pt x="7145" y="5768"/>
                  </a:lnTo>
                  <a:lnTo>
                    <a:pt x="7156" y="5802"/>
                  </a:lnTo>
                  <a:lnTo>
                    <a:pt x="5211" y="6928"/>
                  </a:lnTo>
                  <a:lnTo>
                    <a:pt x="5177" y="6882"/>
                  </a:lnTo>
                  <a:lnTo>
                    <a:pt x="5131" y="6848"/>
                  </a:lnTo>
                  <a:lnTo>
                    <a:pt x="5074" y="6826"/>
                  </a:lnTo>
                  <a:lnTo>
                    <a:pt x="5006" y="6814"/>
                  </a:lnTo>
                  <a:lnTo>
                    <a:pt x="4949" y="6826"/>
                  </a:lnTo>
                  <a:lnTo>
                    <a:pt x="4892" y="6848"/>
                  </a:lnTo>
                  <a:lnTo>
                    <a:pt x="4847" y="6882"/>
                  </a:lnTo>
                  <a:lnTo>
                    <a:pt x="4801" y="6928"/>
                  </a:lnTo>
                  <a:lnTo>
                    <a:pt x="2867" y="5802"/>
                  </a:lnTo>
                  <a:lnTo>
                    <a:pt x="2879" y="5768"/>
                  </a:lnTo>
                  <a:lnTo>
                    <a:pt x="2879" y="5722"/>
                  </a:lnTo>
                  <a:lnTo>
                    <a:pt x="2879" y="5677"/>
                  </a:lnTo>
                  <a:lnTo>
                    <a:pt x="2867" y="5631"/>
                  </a:lnTo>
                  <a:lnTo>
                    <a:pt x="2845" y="5597"/>
                  </a:lnTo>
                  <a:lnTo>
                    <a:pt x="2822" y="5563"/>
                  </a:lnTo>
                  <a:lnTo>
                    <a:pt x="2788" y="5529"/>
                  </a:lnTo>
                  <a:lnTo>
                    <a:pt x="2754" y="5506"/>
                  </a:lnTo>
                  <a:lnTo>
                    <a:pt x="2708" y="5483"/>
                  </a:lnTo>
                  <a:lnTo>
                    <a:pt x="2663" y="5483"/>
                  </a:lnTo>
                  <a:lnTo>
                    <a:pt x="2663" y="3185"/>
                  </a:lnTo>
                  <a:lnTo>
                    <a:pt x="2708" y="3174"/>
                  </a:lnTo>
                  <a:lnTo>
                    <a:pt x="2742" y="3163"/>
                  </a:lnTo>
                  <a:lnTo>
                    <a:pt x="2776" y="3140"/>
                  </a:lnTo>
                  <a:lnTo>
                    <a:pt x="2811" y="3117"/>
                  </a:lnTo>
                  <a:lnTo>
                    <a:pt x="2833" y="3083"/>
                  </a:lnTo>
                  <a:lnTo>
                    <a:pt x="2845" y="3049"/>
                  </a:lnTo>
                  <a:lnTo>
                    <a:pt x="2856" y="3003"/>
                  </a:lnTo>
                  <a:lnTo>
                    <a:pt x="2867" y="2958"/>
                  </a:lnTo>
                  <a:lnTo>
                    <a:pt x="2856" y="2912"/>
                  </a:lnTo>
                  <a:lnTo>
                    <a:pt x="2845" y="2867"/>
                  </a:lnTo>
                  <a:lnTo>
                    <a:pt x="4790" y="1752"/>
                  </a:lnTo>
                  <a:lnTo>
                    <a:pt x="4835" y="1798"/>
                  </a:lnTo>
                  <a:lnTo>
                    <a:pt x="4881" y="1832"/>
                  </a:lnTo>
                  <a:lnTo>
                    <a:pt x="4938" y="1866"/>
                  </a:lnTo>
                  <a:lnTo>
                    <a:pt x="5074" y="1866"/>
                  </a:lnTo>
                  <a:lnTo>
                    <a:pt x="5131" y="1832"/>
                  </a:lnTo>
                  <a:lnTo>
                    <a:pt x="5188" y="1798"/>
                  </a:lnTo>
                  <a:lnTo>
                    <a:pt x="5222" y="1741"/>
                  </a:lnTo>
                  <a:close/>
                  <a:moveTo>
                    <a:pt x="251" y="0"/>
                  </a:moveTo>
                  <a:lnTo>
                    <a:pt x="251" y="1354"/>
                  </a:lnTo>
                  <a:lnTo>
                    <a:pt x="194" y="1354"/>
                  </a:lnTo>
                  <a:lnTo>
                    <a:pt x="149" y="1377"/>
                  </a:lnTo>
                  <a:lnTo>
                    <a:pt x="115" y="1400"/>
                  </a:lnTo>
                  <a:lnTo>
                    <a:pt x="69" y="1434"/>
                  </a:lnTo>
                  <a:lnTo>
                    <a:pt x="46" y="1468"/>
                  </a:lnTo>
                  <a:lnTo>
                    <a:pt x="24" y="1513"/>
                  </a:lnTo>
                  <a:lnTo>
                    <a:pt x="12" y="1559"/>
                  </a:lnTo>
                  <a:lnTo>
                    <a:pt x="1" y="1616"/>
                  </a:lnTo>
                  <a:lnTo>
                    <a:pt x="12" y="1673"/>
                  </a:lnTo>
                  <a:lnTo>
                    <a:pt x="24" y="1718"/>
                  </a:lnTo>
                  <a:lnTo>
                    <a:pt x="46" y="1764"/>
                  </a:lnTo>
                  <a:lnTo>
                    <a:pt x="81" y="1798"/>
                  </a:lnTo>
                  <a:lnTo>
                    <a:pt x="115" y="1832"/>
                  </a:lnTo>
                  <a:lnTo>
                    <a:pt x="160" y="1855"/>
                  </a:lnTo>
                  <a:lnTo>
                    <a:pt x="217" y="1877"/>
                  </a:lnTo>
                  <a:lnTo>
                    <a:pt x="342" y="1877"/>
                  </a:lnTo>
                  <a:lnTo>
                    <a:pt x="399" y="1843"/>
                  </a:lnTo>
                  <a:lnTo>
                    <a:pt x="456" y="1809"/>
                  </a:lnTo>
                  <a:lnTo>
                    <a:pt x="501" y="1752"/>
                  </a:lnTo>
                  <a:lnTo>
                    <a:pt x="2435" y="2867"/>
                  </a:lnTo>
                  <a:lnTo>
                    <a:pt x="2412" y="2912"/>
                  </a:lnTo>
                  <a:lnTo>
                    <a:pt x="2412" y="2958"/>
                  </a:lnTo>
                  <a:lnTo>
                    <a:pt x="2412" y="3003"/>
                  </a:lnTo>
                  <a:lnTo>
                    <a:pt x="2424" y="3049"/>
                  </a:lnTo>
                  <a:lnTo>
                    <a:pt x="2447" y="3083"/>
                  </a:lnTo>
                  <a:lnTo>
                    <a:pt x="2469" y="3117"/>
                  </a:lnTo>
                  <a:lnTo>
                    <a:pt x="2503" y="3140"/>
                  </a:lnTo>
                  <a:lnTo>
                    <a:pt x="2538" y="3163"/>
                  </a:lnTo>
                  <a:lnTo>
                    <a:pt x="2572" y="3185"/>
                  </a:lnTo>
                  <a:lnTo>
                    <a:pt x="2617" y="3185"/>
                  </a:lnTo>
                  <a:lnTo>
                    <a:pt x="2617" y="5483"/>
                  </a:lnTo>
                  <a:lnTo>
                    <a:pt x="2572" y="5483"/>
                  </a:lnTo>
                  <a:lnTo>
                    <a:pt x="2526" y="5506"/>
                  </a:lnTo>
                  <a:lnTo>
                    <a:pt x="2492" y="5529"/>
                  </a:lnTo>
                  <a:lnTo>
                    <a:pt x="2458" y="5552"/>
                  </a:lnTo>
                  <a:lnTo>
                    <a:pt x="2435" y="5586"/>
                  </a:lnTo>
                  <a:lnTo>
                    <a:pt x="2412" y="5631"/>
                  </a:lnTo>
                  <a:lnTo>
                    <a:pt x="2401" y="5677"/>
                  </a:lnTo>
                  <a:lnTo>
                    <a:pt x="2390" y="5722"/>
                  </a:lnTo>
                  <a:lnTo>
                    <a:pt x="2401" y="5768"/>
                  </a:lnTo>
                  <a:lnTo>
                    <a:pt x="2412" y="5813"/>
                  </a:lnTo>
                  <a:lnTo>
                    <a:pt x="2435" y="5859"/>
                  </a:lnTo>
                  <a:lnTo>
                    <a:pt x="2469" y="5893"/>
                  </a:lnTo>
                  <a:lnTo>
                    <a:pt x="2503" y="5927"/>
                  </a:lnTo>
                  <a:lnTo>
                    <a:pt x="2549" y="5950"/>
                  </a:lnTo>
                  <a:lnTo>
                    <a:pt x="2594" y="5961"/>
                  </a:lnTo>
                  <a:lnTo>
                    <a:pt x="2708" y="5961"/>
                  </a:lnTo>
                  <a:lnTo>
                    <a:pt x="2765" y="5938"/>
                  </a:lnTo>
                  <a:lnTo>
                    <a:pt x="2811" y="5893"/>
                  </a:lnTo>
                  <a:lnTo>
                    <a:pt x="2845" y="5847"/>
                  </a:lnTo>
                  <a:lnTo>
                    <a:pt x="4779" y="6962"/>
                  </a:lnTo>
                  <a:lnTo>
                    <a:pt x="4767" y="7008"/>
                  </a:lnTo>
                  <a:lnTo>
                    <a:pt x="4756" y="7064"/>
                  </a:lnTo>
                  <a:lnTo>
                    <a:pt x="4767" y="7121"/>
                  </a:lnTo>
                  <a:lnTo>
                    <a:pt x="4779" y="7167"/>
                  </a:lnTo>
                  <a:lnTo>
                    <a:pt x="4801" y="7212"/>
                  </a:lnTo>
                  <a:lnTo>
                    <a:pt x="4835" y="7246"/>
                  </a:lnTo>
                  <a:lnTo>
                    <a:pt x="4870" y="7281"/>
                  </a:lnTo>
                  <a:lnTo>
                    <a:pt x="4915" y="7303"/>
                  </a:lnTo>
                  <a:lnTo>
                    <a:pt x="4961" y="7315"/>
                  </a:lnTo>
                  <a:lnTo>
                    <a:pt x="5063" y="7315"/>
                  </a:lnTo>
                  <a:lnTo>
                    <a:pt x="5108" y="7303"/>
                  </a:lnTo>
                  <a:lnTo>
                    <a:pt x="5154" y="7281"/>
                  </a:lnTo>
                  <a:lnTo>
                    <a:pt x="5188" y="7246"/>
                  </a:lnTo>
                  <a:lnTo>
                    <a:pt x="5222" y="7212"/>
                  </a:lnTo>
                  <a:lnTo>
                    <a:pt x="5245" y="7167"/>
                  </a:lnTo>
                  <a:lnTo>
                    <a:pt x="5256" y="7121"/>
                  </a:lnTo>
                  <a:lnTo>
                    <a:pt x="5256" y="7064"/>
                  </a:lnTo>
                  <a:lnTo>
                    <a:pt x="5256" y="7019"/>
                  </a:lnTo>
                  <a:lnTo>
                    <a:pt x="5234" y="6962"/>
                  </a:lnTo>
                  <a:lnTo>
                    <a:pt x="7179" y="5847"/>
                  </a:lnTo>
                  <a:lnTo>
                    <a:pt x="7213" y="5893"/>
                  </a:lnTo>
                  <a:lnTo>
                    <a:pt x="7258" y="5927"/>
                  </a:lnTo>
                  <a:lnTo>
                    <a:pt x="7315" y="5950"/>
                  </a:lnTo>
                  <a:lnTo>
                    <a:pt x="7384" y="5961"/>
                  </a:lnTo>
                  <a:lnTo>
                    <a:pt x="7429" y="5961"/>
                  </a:lnTo>
                  <a:lnTo>
                    <a:pt x="7475" y="5938"/>
                  </a:lnTo>
                  <a:lnTo>
                    <a:pt x="7509" y="5916"/>
                  </a:lnTo>
                  <a:lnTo>
                    <a:pt x="7554" y="5893"/>
                  </a:lnTo>
                  <a:lnTo>
                    <a:pt x="7577" y="5859"/>
                  </a:lnTo>
                  <a:lnTo>
                    <a:pt x="7600" y="5813"/>
                  </a:lnTo>
                  <a:lnTo>
                    <a:pt x="7611" y="5768"/>
                  </a:lnTo>
                  <a:lnTo>
                    <a:pt x="7622" y="5722"/>
                  </a:lnTo>
                  <a:lnTo>
                    <a:pt x="7611" y="5677"/>
                  </a:lnTo>
                  <a:lnTo>
                    <a:pt x="7600" y="5631"/>
                  </a:lnTo>
                  <a:lnTo>
                    <a:pt x="7588" y="5597"/>
                  </a:lnTo>
                  <a:lnTo>
                    <a:pt x="7554" y="5563"/>
                  </a:lnTo>
                  <a:lnTo>
                    <a:pt x="7531" y="5529"/>
                  </a:lnTo>
                  <a:lnTo>
                    <a:pt x="7486" y="5506"/>
                  </a:lnTo>
                  <a:lnTo>
                    <a:pt x="7452" y="5495"/>
                  </a:lnTo>
                  <a:lnTo>
                    <a:pt x="7406" y="5483"/>
                  </a:lnTo>
                  <a:lnTo>
                    <a:pt x="7406" y="3185"/>
                  </a:lnTo>
                  <a:lnTo>
                    <a:pt x="7452" y="3174"/>
                  </a:lnTo>
                  <a:lnTo>
                    <a:pt x="7486" y="3163"/>
                  </a:lnTo>
                  <a:lnTo>
                    <a:pt x="7520" y="3140"/>
                  </a:lnTo>
                  <a:lnTo>
                    <a:pt x="7543" y="3117"/>
                  </a:lnTo>
                  <a:lnTo>
                    <a:pt x="7566" y="3083"/>
                  </a:lnTo>
                  <a:lnTo>
                    <a:pt x="7588" y="3049"/>
                  </a:lnTo>
                  <a:lnTo>
                    <a:pt x="7600" y="3003"/>
                  </a:lnTo>
                  <a:lnTo>
                    <a:pt x="7600" y="2958"/>
                  </a:lnTo>
                  <a:lnTo>
                    <a:pt x="7600" y="2912"/>
                  </a:lnTo>
                  <a:lnTo>
                    <a:pt x="7588" y="2878"/>
                  </a:lnTo>
                  <a:lnTo>
                    <a:pt x="9579" y="1718"/>
                  </a:lnTo>
                  <a:lnTo>
                    <a:pt x="9613" y="1764"/>
                  </a:lnTo>
                  <a:lnTo>
                    <a:pt x="9647" y="1786"/>
                  </a:lnTo>
                  <a:lnTo>
                    <a:pt x="9693" y="1809"/>
                  </a:lnTo>
                  <a:lnTo>
                    <a:pt x="9750" y="1820"/>
                  </a:lnTo>
                  <a:lnTo>
                    <a:pt x="9784" y="1809"/>
                  </a:lnTo>
                  <a:lnTo>
                    <a:pt x="9829" y="1798"/>
                  </a:lnTo>
                  <a:lnTo>
                    <a:pt x="9863" y="1786"/>
                  </a:lnTo>
                  <a:lnTo>
                    <a:pt x="9886" y="1752"/>
                  </a:lnTo>
                  <a:lnTo>
                    <a:pt x="9920" y="1729"/>
                  </a:lnTo>
                  <a:lnTo>
                    <a:pt x="9932" y="1695"/>
                  </a:lnTo>
                  <a:lnTo>
                    <a:pt x="9943" y="1661"/>
                  </a:lnTo>
                  <a:lnTo>
                    <a:pt x="9954" y="1616"/>
                  </a:lnTo>
                  <a:lnTo>
                    <a:pt x="9943" y="1582"/>
                  </a:lnTo>
                  <a:lnTo>
                    <a:pt x="9932" y="1547"/>
                  </a:lnTo>
                  <a:lnTo>
                    <a:pt x="9897" y="1479"/>
                  </a:lnTo>
                  <a:lnTo>
                    <a:pt x="9841" y="1445"/>
                  </a:lnTo>
                  <a:lnTo>
                    <a:pt x="9772" y="1422"/>
                  </a:lnTo>
                  <a:lnTo>
                    <a:pt x="9772" y="0"/>
                  </a:lnTo>
                  <a:lnTo>
                    <a:pt x="9727" y="0"/>
                  </a:lnTo>
                  <a:lnTo>
                    <a:pt x="9727" y="1411"/>
                  </a:lnTo>
                  <a:lnTo>
                    <a:pt x="9693" y="1422"/>
                  </a:lnTo>
                  <a:lnTo>
                    <a:pt x="9659" y="1434"/>
                  </a:lnTo>
                  <a:lnTo>
                    <a:pt x="9602" y="1479"/>
                  </a:lnTo>
                  <a:lnTo>
                    <a:pt x="9568" y="1536"/>
                  </a:lnTo>
                  <a:lnTo>
                    <a:pt x="9556" y="1582"/>
                  </a:lnTo>
                  <a:lnTo>
                    <a:pt x="9545" y="1616"/>
                  </a:lnTo>
                  <a:lnTo>
                    <a:pt x="9556" y="1684"/>
                  </a:lnTo>
                  <a:lnTo>
                    <a:pt x="7566" y="2833"/>
                  </a:lnTo>
                  <a:lnTo>
                    <a:pt x="7531" y="2799"/>
                  </a:lnTo>
                  <a:lnTo>
                    <a:pt x="7486" y="2765"/>
                  </a:lnTo>
                  <a:lnTo>
                    <a:pt x="7429" y="2742"/>
                  </a:lnTo>
                  <a:lnTo>
                    <a:pt x="7327" y="2742"/>
                  </a:lnTo>
                  <a:lnTo>
                    <a:pt x="7281" y="2765"/>
                  </a:lnTo>
                  <a:lnTo>
                    <a:pt x="7236" y="2787"/>
                  </a:lnTo>
                  <a:lnTo>
                    <a:pt x="7202" y="2833"/>
                  </a:lnTo>
                  <a:lnTo>
                    <a:pt x="5245" y="1707"/>
                  </a:lnTo>
                  <a:lnTo>
                    <a:pt x="5256" y="1661"/>
                  </a:lnTo>
                  <a:lnTo>
                    <a:pt x="5268" y="1616"/>
                  </a:lnTo>
                  <a:lnTo>
                    <a:pt x="5256" y="1570"/>
                  </a:lnTo>
                  <a:lnTo>
                    <a:pt x="5245" y="1525"/>
                  </a:lnTo>
                  <a:lnTo>
                    <a:pt x="5222" y="1479"/>
                  </a:lnTo>
                  <a:lnTo>
                    <a:pt x="5199" y="1445"/>
                  </a:lnTo>
                  <a:lnTo>
                    <a:pt x="5165" y="1411"/>
                  </a:lnTo>
                  <a:lnTo>
                    <a:pt x="5120" y="1388"/>
                  </a:lnTo>
                  <a:lnTo>
                    <a:pt x="5086" y="1377"/>
                  </a:lnTo>
                  <a:lnTo>
                    <a:pt x="5040" y="1365"/>
                  </a:lnTo>
                  <a:lnTo>
                    <a:pt x="5040" y="0"/>
                  </a:lnTo>
                  <a:lnTo>
                    <a:pt x="4995" y="0"/>
                  </a:lnTo>
                  <a:lnTo>
                    <a:pt x="4995" y="1365"/>
                  </a:lnTo>
                  <a:lnTo>
                    <a:pt x="4938" y="1365"/>
                  </a:lnTo>
                  <a:lnTo>
                    <a:pt x="4892" y="1388"/>
                  </a:lnTo>
                  <a:lnTo>
                    <a:pt x="4858" y="1411"/>
                  </a:lnTo>
                  <a:lnTo>
                    <a:pt x="4824" y="1445"/>
                  </a:lnTo>
                  <a:lnTo>
                    <a:pt x="4790" y="1479"/>
                  </a:lnTo>
                  <a:lnTo>
                    <a:pt x="4767" y="1525"/>
                  </a:lnTo>
                  <a:lnTo>
                    <a:pt x="4756" y="1570"/>
                  </a:lnTo>
                  <a:lnTo>
                    <a:pt x="4756" y="1616"/>
                  </a:lnTo>
                  <a:lnTo>
                    <a:pt x="4756" y="1661"/>
                  </a:lnTo>
                  <a:lnTo>
                    <a:pt x="4767" y="1707"/>
                  </a:lnTo>
                  <a:lnTo>
                    <a:pt x="2822" y="2833"/>
                  </a:lnTo>
                  <a:lnTo>
                    <a:pt x="2788" y="2799"/>
                  </a:lnTo>
                  <a:lnTo>
                    <a:pt x="2742" y="2765"/>
                  </a:lnTo>
                  <a:lnTo>
                    <a:pt x="2697" y="2742"/>
                  </a:lnTo>
                  <a:lnTo>
                    <a:pt x="2583" y="2742"/>
                  </a:lnTo>
                  <a:lnTo>
                    <a:pt x="2538" y="2765"/>
                  </a:lnTo>
                  <a:lnTo>
                    <a:pt x="2492" y="2787"/>
                  </a:lnTo>
                  <a:lnTo>
                    <a:pt x="2458" y="2833"/>
                  </a:lnTo>
                  <a:lnTo>
                    <a:pt x="513" y="1707"/>
                  </a:lnTo>
                  <a:lnTo>
                    <a:pt x="536" y="1661"/>
                  </a:lnTo>
                  <a:lnTo>
                    <a:pt x="536" y="1616"/>
                  </a:lnTo>
                  <a:lnTo>
                    <a:pt x="536" y="1570"/>
                  </a:lnTo>
                  <a:lnTo>
                    <a:pt x="513" y="1513"/>
                  </a:lnTo>
                  <a:lnTo>
                    <a:pt x="490" y="1479"/>
                  </a:lnTo>
                  <a:lnTo>
                    <a:pt x="467" y="1434"/>
                  </a:lnTo>
                  <a:lnTo>
                    <a:pt x="433" y="1400"/>
                  </a:lnTo>
                  <a:lnTo>
                    <a:pt x="388" y="1377"/>
                  </a:lnTo>
                  <a:lnTo>
                    <a:pt x="342" y="1354"/>
                  </a:lnTo>
                  <a:lnTo>
                    <a:pt x="297" y="1354"/>
                  </a:lnTo>
                  <a:lnTo>
                    <a:pt x="29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5"/>
            <p:cNvSpPr/>
            <p:nvPr/>
          </p:nvSpPr>
          <p:spPr>
            <a:xfrm>
              <a:off x="6516196" y="2293129"/>
              <a:ext cx="2627824" cy="2850342"/>
            </a:xfrm>
            <a:custGeom>
              <a:avLst/>
              <a:gdLst/>
              <a:ahLst/>
              <a:cxnLst/>
              <a:rect l="l" t="t" r="r" b="b"/>
              <a:pathLst>
                <a:path w="25107" h="27233" extrusionOk="0">
                  <a:moveTo>
                    <a:pt x="17041" y="353"/>
                  </a:moveTo>
                  <a:lnTo>
                    <a:pt x="19054" y="1513"/>
                  </a:lnTo>
                  <a:lnTo>
                    <a:pt x="19043" y="1582"/>
                  </a:lnTo>
                  <a:lnTo>
                    <a:pt x="19054" y="1638"/>
                  </a:lnTo>
                  <a:lnTo>
                    <a:pt x="19088" y="1695"/>
                  </a:lnTo>
                  <a:lnTo>
                    <a:pt x="19134" y="1729"/>
                  </a:lnTo>
                  <a:lnTo>
                    <a:pt x="19191" y="1752"/>
                  </a:lnTo>
                  <a:lnTo>
                    <a:pt x="19191" y="4141"/>
                  </a:lnTo>
                  <a:lnTo>
                    <a:pt x="19157" y="4141"/>
                  </a:lnTo>
                  <a:lnTo>
                    <a:pt x="19123" y="4152"/>
                  </a:lnTo>
                  <a:lnTo>
                    <a:pt x="19066" y="4198"/>
                  </a:lnTo>
                  <a:lnTo>
                    <a:pt x="19020" y="4266"/>
                  </a:lnTo>
                  <a:lnTo>
                    <a:pt x="19020" y="4300"/>
                  </a:lnTo>
                  <a:lnTo>
                    <a:pt x="19009" y="4334"/>
                  </a:lnTo>
                  <a:lnTo>
                    <a:pt x="19020" y="4369"/>
                  </a:lnTo>
                  <a:lnTo>
                    <a:pt x="19020" y="4403"/>
                  </a:lnTo>
                  <a:lnTo>
                    <a:pt x="17030" y="5563"/>
                  </a:lnTo>
                  <a:lnTo>
                    <a:pt x="16984" y="5529"/>
                  </a:lnTo>
                  <a:lnTo>
                    <a:pt x="16950" y="5495"/>
                  </a:lnTo>
                  <a:lnTo>
                    <a:pt x="16893" y="5472"/>
                  </a:lnTo>
                  <a:lnTo>
                    <a:pt x="16791" y="5472"/>
                  </a:lnTo>
                  <a:lnTo>
                    <a:pt x="16745" y="5495"/>
                  </a:lnTo>
                  <a:lnTo>
                    <a:pt x="16700" y="5517"/>
                  </a:lnTo>
                  <a:lnTo>
                    <a:pt x="16666" y="5563"/>
                  </a:lnTo>
                  <a:lnTo>
                    <a:pt x="14663" y="4403"/>
                  </a:lnTo>
                  <a:lnTo>
                    <a:pt x="14675" y="4334"/>
                  </a:lnTo>
                  <a:lnTo>
                    <a:pt x="14675" y="4300"/>
                  </a:lnTo>
                  <a:lnTo>
                    <a:pt x="14663" y="4266"/>
                  </a:lnTo>
                  <a:lnTo>
                    <a:pt x="14629" y="4198"/>
                  </a:lnTo>
                  <a:lnTo>
                    <a:pt x="14572" y="4164"/>
                  </a:lnTo>
                  <a:lnTo>
                    <a:pt x="14504" y="4141"/>
                  </a:lnTo>
                  <a:lnTo>
                    <a:pt x="14504" y="1775"/>
                  </a:lnTo>
                  <a:lnTo>
                    <a:pt x="14572" y="1764"/>
                  </a:lnTo>
                  <a:lnTo>
                    <a:pt x="14629" y="1718"/>
                  </a:lnTo>
                  <a:lnTo>
                    <a:pt x="14663" y="1650"/>
                  </a:lnTo>
                  <a:lnTo>
                    <a:pt x="14675" y="1616"/>
                  </a:lnTo>
                  <a:lnTo>
                    <a:pt x="14675" y="1582"/>
                  </a:lnTo>
                  <a:lnTo>
                    <a:pt x="14675" y="1536"/>
                  </a:lnTo>
                  <a:lnTo>
                    <a:pt x="14663" y="1502"/>
                  </a:lnTo>
                  <a:lnTo>
                    <a:pt x="16654" y="353"/>
                  </a:lnTo>
                  <a:lnTo>
                    <a:pt x="16688" y="398"/>
                  </a:lnTo>
                  <a:lnTo>
                    <a:pt x="16734" y="433"/>
                  </a:lnTo>
                  <a:lnTo>
                    <a:pt x="16779" y="455"/>
                  </a:lnTo>
                  <a:lnTo>
                    <a:pt x="16848" y="467"/>
                  </a:lnTo>
                  <a:lnTo>
                    <a:pt x="16904" y="455"/>
                  </a:lnTo>
                  <a:lnTo>
                    <a:pt x="16961" y="433"/>
                  </a:lnTo>
                  <a:lnTo>
                    <a:pt x="17007" y="398"/>
                  </a:lnTo>
                  <a:lnTo>
                    <a:pt x="17041" y="353"/>
                  </a:lnTo>
                  <a:close/>
                  <a:moveTo>
                    <a:pt x="9931" y="4460"/>
                  </a:moveTo>
                  <a:lnTo>
                    <a:pt x="11933" y="5620"/>
                  </a:lnTo>
                  <a:lnTo>
                    <a:pt x="11922" y="5688"/>
                  </a:lnTo>
                  <a:lnTo>
                    <a:pt x="11933" y="5756"/>
                  </a:lnTo>
                  <a:lnTo>
                    <a:pt x="11967" y="5802"/>
                  </a:lnTo>
                  <a:lnTo>
                    <a:pt x="12024" y="5847"/>
                  </a:lnTo>
                  <a:lnTo>
                    <a:pt x="12081" y="5859"/>
                  </a:lnTo>
                  <a:lnTo>
                    <a:pt x="12081" y="8248"/>
                  </a:lnTo>
                  <a:lnTo>
                    <a:pt x="12047" y="8248"/>
                  </a:lnTo>
                  <a:lnTo>
                    <a:pt x="12013" y="8259"/>
                  </a:lnTo>
                  <a:lnTo>
                    <a:pt x="11956" y="8304"/>
                  </a:lnTo>
                  <a:lnTo>
                    <a:pt x="11911" y="8373"/>
                  </a:lnTo>
                  <a:lnTo>
                    <a:pt x="11899" y="8407"/>
                  </a:lnTo>
                  <a:lnTo>
                    <a:pt x="11899" y="8441"/>
                  </a:lnTo>
                  <a:lnTo>
                    <a:pt x="11899" y="8475"/>
                  </a:lnTo>
                  <a:lnTo>
                    <a:pt x="11911" y="8509"/>
                  </a:lnTo>
                  <a:lnTo>
                    <a:pt x="9931" y="9658"/>
                  </a:lnTo>
                  <a:lnTo>
                    <a:pt x="9897" y="9613"/>
                  </a:lnTo>
                  <a:lnTo>
                    <a:pt x="9852" y="9578"/>
                  </a:lnTo>
                  <a:lnTo>
                    <a:pt x="9795" y="9556"/>
                  </a:lnTo>
                  <a:lnTo>
                    <a:pt x="9738" y="9544"/>
                  </a:lnTo>
                  <a:lnTo>
                    <a:pt x="9670" y="9556"/>
                  </a:lnTo>
                  <a:lnTo>
                    <a:pt x="9613" y="9578"/>
                  </a:lnTo>
                  <a:lnTo>
                    <a:pt x="9567" y="9613"/>
                  </a:lnTo>
                  <a:lnTo>
                    <a:pt x="9533" y="9658"/>
                  </a:lnTo>
                  <a:lnTo>
                    <a:pt x="7565" y="8521"/>
                  </a:lnTo>
                  <a:lnTo>
                    <a:pt x="7577" y="8475"/>
                  </a:lnTo>
                  <a:lnTo>
                    <a:pt x="7577" y="8441"/>
                  </a:lnTo>
                  <a:lnTo>
                    <a:pt x="7577" y="8407"/>
                  </a:lnTo>
                  <a:lnTo>
                    <a:pt x="7565" y="8361"/>
                  </a:lnTo>
                  <a:lnTo>
                    <a:pt x="7542" y="8327"/>
                  </a:lnTo>
                  <a:lnTo>
                    <a:pt x="7520" y="8304"/>
                  </a:lnTo>
                  <a:lnTo>
                    <a:pt x="7463" y="8259"/>
                  </a:lnTo>
                  <a:lnTo>
                    <a:pt x="7429" y="8236"/>
                  </a:lnTo>
                  <a:lnTo>
                    <a:pt x="7383" y="8236"/>
                  </a:lnTo>
                  <a:lnTo>
                    <a:pt x="7383" y="5927"/>
                  </a:lnTo>
                  <a:lnTo>
                    <a:pt x="7429" y="5927"/>
                  </a:lnTo>
                  <a:lnTo>
                    <a:pt x="7474" y="5904"/>
                  </a:lnTo>
                  <a:lnTo>
                    <a:pt x="7508" y="5881"/>
                  </a:lnTo>
                  <a:lnTo>
                    <a:pt x="7542" y="5847"/>
                  </a:lnTo>
                  <a:lnTo>
                    <a:pt x="7577" y="5813"/>
                  </a:lnTo>
                  <a:lnTo>
                    <a:pt x="7588" y="5779"/>
                  </a:lnTo>
                  <a:lnTo>
                    <a:pt x="7611" y="5734"/>
                  </a:lnTo>
                  <a:lnTo>
                    <a:pt x="7611" y="5688"/>
                  </a:lnTo>
                  <a:lnTo>
                    <a:pt x="7599" y="5631"/>
                  </a:lnTo>
                  <a:lnTo>
                    <a:pt x="7588" y="5586"/>
                  </a:lnTo>
                  <a:lnTo>
                    <a:pt x="9533" y="4471"/>
                  </a:lnTo>
                  <a:lnTo>
                    <a:pt x="9567" y="4505"/>
                  </a:lnTo>
                  <a:lnTo>
                    <a:pt x="9613" y="4539"/>
                  </a:lnTo>
                  <a:lnTo>
                    <a:pt x="9670" y="4562"/>
                  </a:lnTo>
                  <a:lnTo>
                    <a:pt x="9738" y="4573"/>
                  </a:lnTo>
                  <a:lnTo>
                    <a:pt x="9795" y="4562"/>
                  </a:lnTo>
                  <a:lnTo>
                    <a:pt x="9852" y="4539"/>
                  </a:lnTo>
                  <a:lnTo>
                    <a:pt x="9897" y="4505"/>
                  </a:lnTo>
                  <a:lnTo>
                    <a:pt x="9931" y="4460"/>
                  </a:lnTo>
                  <a:close/>
                  <a:moveTo>
                    <a:pt x="14641" y="4448"/>
                  </a:moveTo>
                  <a:lnTo>
                    <a:pt x="16643" y="5597"/>
                  </a:lnTo>
                  <a:lnTo>
                    <a:pt x="16631" y="5643"/>
                  </a:lnTo>
                  <a:lnTo>
                    <a:pt x="16620" y="5688"/>
                  </a:lnTo>
                  <a:lnTo>
                    <a:pt x="16631" y="5722"/>
                  </a:lnTo>
                  <a:lnTo>
                    <a:pt x="16643" y="5768"/>
                  </a:lnTo>
                  <a:lnTo>
                    <a:pt x="16654" y="5802"/>
                  </a:lnTo>
                  <a:lnTo>
                    <a:pt x="16677" y="5836"/>
                  </a:lnTo>
                  <a:lnTo>
                    <a:pt x="16711" y="5859"/>
                  </a:lnTo>
                  <a:lnTo>
                    <a:pt x="16745" y="5881"/>
                  </a:lnTo>
                  <a:lnTo>
                    <a:pt x="16779" y="5893"/>
                  </a:lnTo>
                  <a:lnTo>
                    <a:pt x="16825" y="5904"/>
                  </a:lnTo>
                  <a:lnTo>
                    <a:pt x="16825" y="8236"/>
                  </a:lnTo>
                  <a:lnTo>
                    <a:pt x="16779" y="8236"/>
                  </a:lnTo>
                  <a:lnTo>
                    <a:pt x="16745" y="8248"/>
                  </a:lnTo>
                  <a:lnTo>
                    <a:pt x="16711" y="8270"/>
                  </a:lnTo>
                  <a:lnTo>
                    <a:pt x="16688" y="8293"/>
                  </a:lnTo>
                  <a:lnTo>
                    <a:pt x="16666" y="8327"/>
                  </a:lnTo>
                  <a:lnTo>
                    <a:pt x="16643" y="8361"/>
                  </a:lnTo>
                  <a:lnTo>
                    <a:pt x="16631" y="8407"/>
                  </a:lnTo>
                  <a:lnTo>
                    <a:pt x="16631" y="8441"/>
                  </a:lnTo>
                  <a:lnTo>
                    <a:pt x="16631" y="8486"/>
                  </a:lnTo>
                  <a:lnTo>
                    <a:pt x="16643" y="8521"/>
                  </a:lnTo>
                  <a:lnTo>
                    <a:pt x="14663" y="9658"/>
                  </a:lnTo>
                  <a:lnTo>
                    <a:pt x="14629" y="9624"/>
                  </a:lnTo>
                  <a:lnTo>
                    <a:pt x="14584" y="9590"/>
                  </a:lnTo>
                  <a:lnTo>
                    <a:pt x="14527" y="9567"/>
                  </a:lnTo>
                  <a:lnTo>
                    <a:pt x="14470" y="9556"/>
                  </a:lnTo>
                  <a:lnTo>
                    <a:pt x="14413" y="9567"/>
                  </a:lnTo>
                  <a:lnTo>
                    <a:pt x="14368" y="9590"/>
                  </a:lnTo>
                  <a:lnTo>
                    <a:pt x="14322" y="9624"/>
                  </a:lnTo>
                  <a:lnTo>
                    <a:pt x="14288" y="9658"/>
                  </a:lnTo>
                  <a:lnTo>
                    <a:pt x="12297" y="8509"/>
                  </a:lnTo>
                  <a:lnTo>
                    <a:pt x="12309" y="8441"/>
                  </a:lnTo>
                  <a:lnTo>
                    <a:pt x="12297" y="8407"/>
                  </a:lnTo>
                  <a:lnTo>
                    <a:pt x="12297" y="8373"/>
                  </a:lnTo>
                  <a:lnTo>
                    <a:pt x="12252" y="8304"/>
                  </a:lnTo>
                  <a:lnTo>
                    <a:pt x="12195" y="8270"/>
                  </a:lnTo>
                  <a:lnTo>
                    <a:pt x="12127" y="8248"/>
                  </a:lnTo>
                  <a:lnTo>
                    <a:pt x="12127" y="5859"/>
                  </a:lnTo>
                  <a:lnTo>
                    <a:pt x="12195" y="5836"/>
                  </a:lnTo>
                  <a:lnTo>
                    <a:pt x="12240" y="5802"/>
                  </a:lnTo>
                  <a:lnTo>
                    <a:pt x="12275" y="5745"/>
                  </a:lnTo>
                  <a:lnTo>
                    <a:pt x="12286" y="5688"/>
                  </a:lnTo>
                  <a:lnTo>
                    <a:pt x="12275" y="5620"/>
                  </a:lnTo>
                  <a:lnTo>
                    <a:pt x="14299" y="4448"/>
                  </a:lnTo>
                  <a:lnTo>
                    <a:pt x="14334" y="4482"/>
                  </a:lnTo>
                  <a:lnTo>
                    <a:pt x="14379" y="4516"/>
                  </a:lnTo>
                  <a:lnTo>
                    <a:pt x="14425" y="4528"/>
                  </a:lnTo>
                  <a:lnTo>
                    <a:pt x="14470" y="4539"/>
                  </a:lnTo>
                  <a:lnTo>
                    <a:pt x="14527" y="4528"/>
                  </a:lnTo>
                  <a:lnTo>
                    <a:pt x="14572" y="4516"/>
                  </a:lnTo>
                  <a:lnTo>
                    <a:pt x="14607" y="4482"/>
                  </a:lnTo>
                  <a:lnTo>
                    <a:pt x="14641" y="4448"/>
                  </a:lnTo>
                  <a:close/>
                  <a:moveTo>
                    <a:pt x="19384" y="4448"/>
                  </a:moveTo>
                  <a:lnTo>
                    <a:pt x="21432" y="5620"/>
                  </a:lnTo>
                  <a:lnTo>
                    <a:pt x="21420" y="5688"/>
                  </a:lnTo>
                  <a:lnTo>
                    <a:pt x="21432" y="5745"/>
                  </a:lnTo>
                  <a:lnTo>
                    <a:pt x="21455" y="5802"/>
                  </a:lnTo>
                  <a:lnTo>
                    <a:pt x="21511" y="5836"/>
                  </a:lnTo>
                  <a:lnTo>
                    <a:pt x="21568" y="5847"/>
                  </a:lnTo>
                  <a:lnTo>
                    <a:pt x="21568" y="8259"/>
                  </a:lnTo>
                  <a:lnTo>
                    <a:pt x="21500" y="8282"/>
                  </a:lnTo>
                  <a:lnTo>
                    <a:pt x="21443" y="8316"/>
                  </a:lnTo>
                  <a:lnTo>
                    <a:pt x="21409" y="8373"/>
                  </a:lnTo>
                  <a:lnTo>
                    <a:pt x="21398" y="8441"/>
                  </a:lnTo>
                  <a:lnTo>
                    <a:pt x="21409" y="8509"/>
                  </a:lnTo>
                  <a:lnTo>
                    <a:pt x="19418" y="9658"/>
                  </a:lnTo>
                  <a:lnTo>
                    <a:pt x="19373" y="9613"/>
                  </a:lnTo>
                  <a:lnTo>
                    <a:pt x="19327" y="9578"/>
                  </a:lnTo>
                  <a:lnTo>
                    <a:pt x="19270" y="9556"/>
                  </a:lnTo>
                  <a:lnTo>
                    <a:pt x="19214" y="9544"/>
                  </a:lnTo>
                  <a:lnTo>
                    <a:pt x="19157" y="9556"/>
                  </a:lnTo>
                  <a:lnTo>
                    <a:pt x="19100" y="9578"/>
                  </a:lnTo>
                  <a:lnTo>
                    <a:pt x="19054" y="9613"/>
                  </a:lnTo>
                  <a:lnTo>
                    <a:pt x="19009" y="9658"/>
                  </a:lnTo>
                  <a:lnTo>
                    <a:pt x="17041" y="8521"/>
                  </a:lnTo>
                  <a:lnTo>
                    <a:pt x="17052" y="8475"/>
                  </a:lnTo>
                  <a:lnTo>
                    <a:pt x="17052" y="8441"/>
                  </a:lnTo>
                  <a:lnTo>
                    <a:pt x="17052" y="8407"/>
                  </a:lnTo>
                  <a:lnTo>
                    <a:pt x="17041" y="8361"/>
                  </a:lnTo>
                  <a:lnTo>
                    <a:pt x="17030" y="8327"/>
                  </a:lnTo>
                  <a:lnTo>
                    <a:pt x="17007" y="8304"/>
                  </a:lnTo>
                  <a:lnTo>
                    <a:pt x="16939" y="8259"/>
                  </a:lnTo>
                  <a:lnTo>
                    <a:pt x="16904" y="8236"/>
                  </a:lnTo>
                  <a:lnTo>
                    <a:pt x="16870" y="8236"/>
                  </a:lnTo>
                  <a:lnTo>
                    <a:pt x="16870" y="5904"/>
                  </a:lnTo>
                  <a:lnTo>
                    <a:pt x="16904" y="5893"/>
                  </a:lnTo>
                  <a:lnTo>
                    <a:pt x="16950" y="5881"/>
                  </a:lnTo>
                  <a:lnTo>
                    <a:pt x="16973" y="5859"/>
                  </a:lnTo>
                  <a:lnTo>
                    <a:pt x="17007" y="5825"/>
                  </a:lnTo>
                  <a:lnTo>
                    <a:pt x="17030" y="5802"/>
                  </a:lnTo>
                  <a:lnTo>
                    <a:pt x="17052" y="5768"/>
                  </a:lnTo>
                  <a:lnTo>
                    <a:pt x="17052" y="5722"/>
                  </a:lnTo>
                  <a:lnTo>
                    <a:pt x="17064" y="5688"/>
                  </a:lnTo>
                  <a:lnTo>
                    <a:pt x="17052" y="5643"/>
                  </a:lnTo>
                  <a:lnTo>
                    <a:pt x="17041" y="5608"/>
                  </a:lnTo>
                  <a:lnTo>
                    <a:pt x="19043" y="4448"/>
                  </a:lnTo>
                  <a:lnTo>
                    <a:pt x="19077" y="4482"/>
                  </a:lnTo>
                  <a:lnTo>
                    <a:pt x="19111" y="4516"/>
                  </a:lnTo>
                  <a:lnTo>
                    <a:pt x="19157" y="4528"/>
                  </a:lnTo>
                  <a:lnTo>
                    <a:pt x="19214" y="4539"/>
                  </a:lnTo>
                  <a:lnTo>
                    <a:pt x="19259" y="4528"/>
                  </a:lnTo>
                  <a:lnTo>
                    <a:pt x="19316" y="4516"/>
                  </a:lnTo>
                  <a:lnTo>
                    <a:pt x="19350" y="4482"/>
                  </a:lnTo>
                  <a:lnTo>
                    <a:pt x="19384" y="4448"/>
                  </a:lnTo>
                  <a:close/>
                  <a:moveTo>
                    <a:pt x="17018" y="8555"/>
                  </a:moveTo>
                  <a:lnTo>
                    <a:pt x="18986" y="9692"/>
                  </a:lnTo>
                  <a:lnTo>
                    <a:pt x="18975" y="9738"/>
                  </a:lnTo>
                  <a:lnTo>
                    <a:pt x="18975" y="9795"/>
                  </a:lnTo>
                  <a:lnTo>
                    <a:pt x="18975" y="9840"/>
                  </a:lnTo>
                  <a:lnTo>
                    <a:pt x="18986" y="9874"/>
                  </a:lnTo>
                  <a:lnTo>
                    <a:pt x="19009" y="9920"/>
                  </a:lnTo>
                  <a:lnTo>
                    <a:pt x="19032" y="9954"/>
                  </a:lnTo>
                  <a:lnTo>
                    <a:pt x="19066" y="9988"/>
                  </a:lnTo>
                  <a:lnTo>
                    <a:pt x="19111" y="10011"/>
                  </a:lnTo>
                  <a:lnTo>
                    <a:pt x="19145" y="10022"/>
                  </a:lnTo>
                  <a:lnTo>
                    <a:pt x="19191" y="10033"/>
                  </a:lnTo>
                  <a:lnTo>
                    <a:pt x="19191" y="12377"/>
                  </a:lnTo>
                  <a:lnTo>
                    <a:pt x="19134" y="12388"/>
                  </a:lnTo>
                  <a:lnTo>
                    <a:pt x="19088" y="12434"/>
                  </a:lnTo>
                  <a:lnTo>
                    <a:pt x="19054" y="12479"/>
                  </a:lnTo>
                  <a:lnTo>
                    <a:pt x="19043" y="12547"/>
                  </a:lnTo>
                  <a:lnTo>
                    <a:pt x="19054" y="12604"/>
                  </a:lnTo>
                  <a:lnTo>
                    <a:pt x="17018" y="13776"/>
                  </a:lnTo>
                  <a:lnTo>
                    <a:pt x="16984" y="13742"/>
                  </a:lnTo>
                  <a:lnTo>
                    <a:pt x="16950" y="13708"/>
                  </a:lnTo>
                  <a:lnTo>
                    <a:pt x="16893" y="13685"/>
                  </a:lnTo>
                  <a:lnTo>
                    <a:pt x="16791" y="13685"/>
                  </a:lnTo>
                  <a:lnTo>
                    <a:pt x="16745" y="13708"/>
                  </a:lnTo>
                  <a:lnTo>
                    <a:pt x="16700" y="13742"/>
                  </a:lnTo>
                  <a:lnTo>
                    <a:pt x="16666" y="13776"/>
                  </a:lnTo>
                  <a:lnTo>
                    <a:pt x="14652" y="12604"/>
                  </a:lnTo>
                  <a:lnTo>
                    <a:pt x="14663" y="12547"/>
                  </a:lnTo>
                  <a:lnTo>
                    <a:pt x="14652" y="12479"/>
                  </a:lnTo>
                  <a:lnTo>
                    <a:pt x="14618" y="12422"/>
                  </a:lnTo>
                  <a:lnTo>
                    <a:pt x="14561" y="12377"/>
                  </a:lnTo>
                  <a:lnTo>
                    <a:pt x="14504" y="12354"/>
                  </a:lnTo>
                  <a:lnTo>
                    <a:pt x="14504" y="10022"/>
                  </a:lnTo>
                  <a:lnTo>
                    <a:pt x="14538" y="10011"/>
                  </a:lnTo>
                  <a:lnTo>
                    <a:pt x="14584" y="9988"/>
                  </a:lnTo>
                  <a:lnTo>
                    <a:pt x="14618" y="9965"/>
                  </a:lnTo>
                  <a:lnTo>
                    <a:pt x="14641" y="9942"/>
                  </a:lnTo>
                  <a:lnTo>
                    <a:pt x="14663" y="9908"/>
                  </a:lnTo>
                  <a:lnTo>
                    <a:pt x="14686" y="9874"/>
                  </a:lnTo>
                  <a:lnTo>
                    <a:pt x="14698" y="9829"/>
                  </a:lnTo>
                  <a:lnTo>
                    <a:pt x="14698" y="9795"/>
                  </a:lnTo>
                  <a:lnTo>
                    <a:pt x="14698" y="9749"/>
                  </a:lnTo>
                  <a:lnTo>
                    <a:pt x="14686" y="9704"/>
                  </a:lnTo>
                  <a:lnTo>
                    <a:pt x="16666" y="8555"/>
                  </a:lnTo>
                  <a:lnTo>
                    <a:pt x="16700" y="8600"/>
                  </a:lnTo>
                  <a:lnTo>
                    <a:pt x="16745" y="8634"/>
                  </a:lnTo>
                  <a:lnTo>
                    <a:pt x="16791" y="8646"/>
                  </a:lnTo>
                  <a:lnTo>
                    <a:pt x="16848" y="8657"/>
                  </a:lnTo>
                  <a:lnTo>
                    <a:pt x="16893" y="8646"/>
                  </a:lnTo>
                  <a:lnTo>
                    <a:pt x="16950" y="8634"/>
                  </a:lnTo>
                  <a:lnTo>
                    <a:pt x="16995" y="8600"/>
                  </a:lnTo>
                  <a:lnTo>
                    <a:pt x="17018" y="8555"/>
                  </a:lnTo>
                  <a:close/>
                  <a:moveTo>
                    <a:pt x="21739" y="8543"/>
                  </a:moveTo>
                  <a:lnTo>
                    <a:pt x="23798" y="9726"/>
                  </a:lnTo>
                  <a:lnTo>
                    <a:pt x="23787" y="9795"/>
                  </a:lnTo>
                  <a:lnTo>
                    <a:pt x="23798" y="9851"/>
                  </a:lnTo>
                  <a:lnTo>
                    <a:pt x="23821" y="9908"/>
                  </a:lnTo>
                  <a:lnTo>
                    <a:pt x="23878" y="9942"/>
                  </a:lnTo>
                  <a:lnTo>
                    <a:pt x="23934" y="9965"/>
                  </a:lnTo>
                  <a:lnTo>
                    <a:pt x="23934" y="12309"/>
                  </a:lnTo>
                  <a:lnTo>
                    <a:pt x="23889" y="12320"/>
                  </a:lnTo>
                  <a:lnTo>
                    <a:pt x="23843" y="12331"/>
                  </a:lnTo>
                  <a:lnTo>
                    <a:pt x="23809" y="12354"/>
                  </a:lnTo>
                  <a:lnTo>
                    <a:pt x="23775" y="12388"/>
                  </a:lnTo>
                  <a:lnTo>
                    <a:pt x="23752" y="12422"/>
                  </a:lnTo>
                  <a:lnTo>
                    <a:pt x="23730" y="12456"/>
                  </a:lnTo>
                  <a:lnTo>
                    <a:pt x="23718" y="12502"/>
                  </a:lnTo>
                  <a:lnTo>
                    <a:pt x="23718" y="12547"/>
                  </a:lnTo>
                  <a:lnTo>
                    <a:pt x="23718" y="12593"/>
                  </a:lnTo>
                  <a:lnTo>
                    <a:pt x="23730" y="12638"/>
                  </a:lnTo>
                  <a:lnTo>
                    <a:pt x="21750" y="13787"/>
                  </a:lnTo>
                  <a:lnTo>
                    <a:pt x="21716" y="13753"/>
                  </a:lnTo>
                  <a:lnTo>
                    <a:pt x="21682" y="13719"/>
                  </a:lnTo>
                  <a:lnTo>
                    <a:pt x="21637" y="13708"/>
                  </a:lnTo>
                  <a:lnTo>
                    <a:pt x="21580" y="13696"/>
                  </a:lnTo>
                  <a:lnTo>
                    <a:pt x="21534" y="13708"/>
                  </a:lnTo>
                  <a:lnTo>
                    <a:pt x="21489" y="13719"/>
                  </a:lnTo>
                  <a:lnTo>
                    <a:pt x="21455" y="13742"/>
                  </a:lnTo>
                  <a:lnTo>
                    <a:pt x="21420" y="13776"/>
                  </a:lnTo>
                  <a:lnTo>
                    <a:pt x="19373" y="12604"/>
                  </a:lnTo>
                  <a:lnTo>
                    <a:pt x="19384" y="12547"/>
                  </a:lnTo>
                  <a:lnTo>
                    <a:pt x="19373" y="12491"/>
                  </a:lnTo>
                  <a:lnTo>
                    <a:pt x="19350" y="12434"/>
                  </a:lnTo>
                  <a:lnTo>
                    <a:pt x="19293" y="12400"/>
                  </a:lnTo>
                  <a:lnTo>
                    <a:pt x="19236" y="12377"/>
                  </a:lnTo>
                  <a:lnTo>
                    <a:pt x="19236" y="10033"/>
                  </a:lnTo>
                  <a:lnTo>
                    <a:pt x="19282" y="10022"/>
                  </a:lnTo>
                  <a:lnTo>
                    <a:pt x="19327" y="9999"/>
                  </a:lnTo>
                  <a:lnTo>
                    <a:pt x="19361" y="9977"/>
                  </a:lnTo>
                  <a:lnTo>
                    <a:pt x="19396" y="9954"/>
                  </a:lnTo>
                  <a:lnTo>
                    <a:pt x="19418" y="9920"/>
                  </a:lnTo>
                  <a:lnTo>
                    <a:pt x="19441" y="9874"/>
                  </a:lnTo>
                  <a:lnTo>
                    <a:pt x="19452" y="9840"/>
                  </a:lnTo>
                  <a:lnTo>
                    <a:pt x="19452" y="9795"/>
                  </a:lnTo>
                  <a:lnTo>
                    <a:pt x="19452" y="9738"/>
                  </a:lnTo>
                  <a:lnTo>
                    <a:pt x="19441" y="9692"/>
                  </a:lnTo>
                  <a:lnTo>
                    <a:pt x="21432" y="8543"/>
                  </a:lnTo>
                  <a:lnTo>
                    <a:pt x="21455" y="8577"/>
                  </a:lnTo>
                  <a:lnTo>
                    <a:pt x="21500" y="8600"/>
                  </a:lnTo>
                  <a:lnTo>
                    <a:pt x="21534" y="8623"/>
                  </a:lnTo>
                  <a:lnTo>
                    <a:pt x="21625" y="8623"/>
                  </a:lnTo>
                  <a:lnTo>
                    <a:pt x="21671" y="8600"/>
                  </a:lnTo>
                  <a:lnTo>
                    <a:pt x="21705" y="8577"/>
                  </a:lnTo>
                  <a:lnTo>
                    <a:pt x="21739" y="8543"/>
                  </a:lnTo>
                  <a:close/>
                  <a:moveTo>
                    <a:pt x="9909" y="12661"/>
                  </a:moveTo>
                  <a:lnTo>
                    <a:pt x="11911" y="13821"/>
                  </a:lnTo>
                  <a:lnTo>
                    <a:pt x="11899" y="13856"/>
                  </a:lnTo>
                  <a:lnTo>
                    <a:pt x="11899" y="13901"/>
                  </a:lnTo>
                  <a:lnTo>
                    <a:pt x="11899" y="13935"/>
                  </a:lnTo>
                  <a:lnTo>
                    <a:pt x="11911" y="13969"/>
                  </a:lnTo>
                  <a:lnTo>
                    <a:pt x="11922" y="14003"/>
                  </a:lnTo>
                  <a:lnTo>
                    <a:pt x="11945" y="14038"/>
                  </a:lnTo>
                  <a:lnTo>
                    <a:pt x="12013" y="14083"/>
                  </a:lnTo>
                  <a:lnTo>
                    <a:pt x="12047" y="14094"/>
                  </a:lnTo>
                  <a:lnTo>
                    <a:pt x="12081" y="14106"/>
                  </a:lnTo>
                  <a:lnTo>
                    <a:pt x="12081" y="16472"/>
                  </a:lnTo>
                  <a:lnTo>
                    <a:pt x="12024" y="16495"/>
                  </a:lnTo>
                  <a:lnTo>
                    <a:pt x="11967" y="16529"/>
                  </a:lnTo>
                  <a:lnTo>
                    <a:pt x="11933" y="16586"/>
                  </a:lnTo>
                  <a:lnTo>
                    <a:pt x="11922" y="16654"/>
                  </a:lnTo>
                  <a:lnTo>
                    <a:pt x="11933" y="16711"/>
                  </a:lnTo>
                  <a:lnTo>
                    <a:pt x="9954" y="17848"/>
                  </a:lnTo>
                  <a:lnTo>
                    <a:pt x="9920" y="17803"/>
                  </a:lnTo>
                  <a:lnTo>
                    <a:pt x="9863" y="17769"/>
                  </a:lnTo>
                  <a:lnTo>
                    <a:pt x="9806" y="17735"/>
                  </a:lnTo>
                  <a:lnTo>
                    <a:pt x="9670" y="17735"/>
                  </a:lnTo>
                  <a:lnTo>
                    <a:pt x="9601" y="17757"/>
                  </a:lnTo>
                  <a:lnTo>
                    <a:pt x="9545" y="17803"/>
                  </a:lnTo>
                  <a:lnTo>
                    <a:pt x="9510" y="17848"/>
                  </a:lnTo>
                  <a:lnTo>
                    <a:pt x="7611" y="16756"/>
                  </a:lnTo>
                  <a:lnTo>
                    <a:pt x="7622" y="16711"/>
                  </a:lnTo>
                  <a:lnTo>
                    <a:pt x="7633" y="16654"/>
                  </a:lnTo>
                  <a:lnTo>
                    <a:pt x="7622" y="16597"/>
                  </a:lnTo>
                  <a:lnTo>
                    <a:pt x="7611" y="16552"/>
                  </a:lnTo>
                  <a:lnTo>
                    <a:pt x="7588" y="16506"/>
                  </a:lnTo>
                  <a:lnTo>
                    <a:pt x="7565" y="16472"/>
                  </a:lnTo>
                  <a:lnTo>
                    <a:pt x="7520" y="16438"/>
                  </a:lnTo>
                  <a:lnTo>
                    <a:pt x="7486" y="16415"/>
                  </a:lnTo>
                  <a:lnTo>
                    <a:pt x="7440" y="16392"/>
                  </a:lnTo>
                  <a:lnTo>
                    <a:pt x="7383" y="16392"/>
                  </a:lnTo>
                  <a:lnTo>
                    <a:pt x="7383" y="14094"/>
                  </a:lnTo>
                  <a:lnTo>
                    <a:pt x="7451" y="14072"/>
                  </a:lnTo>
                  <a:lnTo>
                    <a:pt x="7508" y="14026"/>
                  </a:lnTo>
                  <a:lnTo>
                    <a:pt x="7554" y="13969"/>
                  </a:lnTo>
                  <a:lnTo>
                    <a:pt x="7565" y="13935"/>
                  </a:lnTo>
                  <a:lnTo>
                    <a:pt x="7565" y="13901"/>
                  </a:lnTo>
                  <a:lnTo>
                    <a:pt x="7554" y="13856"/>
                  </a:lnTo>
                  <a:lnTo>
                    <a:pt x="7554" y="13821"/>
                  </a:lnTo>
                  <a:lnTo>
                    <a:pt x="9556" y="12661"/>
                  </a:lnTo>
                  <a:lnTo>
                    <a:pt x="9590" y="12707"/>
                  </a:lnTo>
                  <a:lnTo>
                    <a:pt x="9636" y="12729"/>
                  </a:lnTo>
                  <a:lnTo>
                    <a:pt x="9681" y="12752"/>
                  </a:lnTo>
                  <a:lnTo>
                    <a:pt x="9783" y="12752"/>
                  </a:lnTo>
                  <a:lnTo>
                    <a:pt x="9829" y="12729"/>
                  </a:lnTo>
                  <a:lnTo>
                    <a:pt x="9874" y="12695"/>
                  </a:lnTo>
                  <a:lnTo>
                    <a:pt x="9909" y="12661"/>
                  </a:lnTo>
                  <a:close/>
                  <a:moveTo>
                    <a:pt x="14629" y="12650"/>
                  </a:moveTo>
                  <a:lnTo>
                    <a:pt x="16643" y="13810"/>
                  </a:lnTo>
                  <a:lnTo>
                    <a:pt x="16631" y="13856"/>
                  </a:lnTo>
                  <a:lnTo>
                    <a:pt x="16631" y="13901"/>
                  </a:lnTo>
                  <a:lnTo>
                    <a:pt x="16631" y="13935"/>
                  </a:lnTo>
                  <a:lnTo>
                    <a:pt x="16643" y="13969"/>
                  </a:lnTo>
                  <a:lnTo>
                    <a:pt x="16666" y="14003"/>
                  </a:lnTo>
                  <a:lnTo>
                    <a:pt x="16688" y="14038"/>
                  </a:lnTo>
                  <a:lnTo>
                    <a:pt x="16711" y="14060"/>
                  </a:lnTo>
                  <a:lnTo>
                    <a:pt x="16745" y="14083"/>
                  </a:lnTo>
                  <a:lnTo>
                    <a:pt x="16779" y="14094"/>
                  </a:lnTo>
                  <a:lnTo>
                    <a:pt x="16825" y="14106"/>
                  </a:lnTo>
                  <a:lnTo>
                    <a:pt x="16825" y="16449"/>
                  </a:lnTo>
                  <a:lnTo>
                    <a:pt x="16791" y="16449"/>
                  </a:lnTo>
                  <a:lnTo>
                    <a:pt x="16745" y="16461"/>
                  </a:lnTo>
                  <a:lnTo>
                    <a:pt x="16711" y="16483"/>
                  </a:lnTo>
                  <a:lnTo>
                    <a:pt x="16688" y="16506"/>
                  </a:lnTo>
                  <a:lnTo>
                    <a:pt x="16666" y="16540"/>
                  </a:lnTo>
                  <a:lnTo>
                    <a:pt x="16643" y="16574"/>
                  </a:lnTo>
                  <a:lnTo>
                    <a:pt x="16631" y="16608"/>
                  </a:lnTo>
                  <a:lnTo>
                    <a:pt x="16631" y="16654"/>
                  </a:lnTo>
                  <a:lnTo>
                    <a:pt x="16631" y="16688"/>
                  </a:lnTo>
                  <a:lnTo>
                    <a:pt x="16643" y="16734"/>
                  </a:lnTo>
                  <a:lnTo>
                    <a:pt x="14629" y="17894"/>
                  </a:lnTo>
                  <a:lnTo>
                    <a:pt x="14607" y="17860"/>
                  </a:lnTo>
                  <a:lnTo>
                    <a:pt x="14561" y="17826"/>
                  </a:lnTo>
                  <a:lnTo>
                    <a:pt x="14516" y="17814"/>
                  </a:lnTo>
                  <a:lnTo>
                    <a:pt x="14470" y="17803"/>
                  </a:lnTo>
                  <a:lnTo>
                    <a:pt x="14425" y="17814"/>
                  </a:lnTo>
                  <a:lnTo>
                    <a:pt x="14379" y="17826"/>
                  </a:lnTo>
                  <a:lnTo>
                    <a:pt x="14345" y="17860"/>
                  </a:lnTo>
                  <a:lnTo>
                    <a:pt x="14311" y="17894"/>
                  </a:lnTo>
                  <a:lnTo>
                    <a:pt x="12275" y="16711"/>
                  </a:lnTo>
                  <a:lnTo>
                    <a:pt x="12286" y="16654"/>
                  </a:lnTo>
                  <a:lnTo>
                    <a:pt x="12275" y="16586"/>
                  </a:lnTo>
                  <a:lnTo>
                    <a:pt x="12240" y="16540"/>
                  </a:lnTo>
                  <a:lnTo>
                    <a:pt x="12184" y="16495"/>
                  </a:lnTo>
                  <a:lnTo>
                    <a:pt x="12127" y="16472"/>
                  </a:lnTo>
                  <a:lnTo>
                    <a:pt x="12127" y="14094"/>
                  </a:lnTo>
                  <a:lnTo>
                    <a:pt x="12161" y="14094"/>
                  </a:lnTo>
                  <a:lnTo>
                    <a:pt x="12195" y="14072"/>
                  </a:lnTo>
                  <a:lnTo>
                    <a:pt x="12252" y="14038"/>
                  </a:lnTo>
                  <a:lnTo>
                    <a:pt x="12297" y="13969"/>
                  </a:lnTo>
                  <a:lnTo>
                    <a:pt x="12309" y="13935"/>
                  </a:lnTo>
                  <a:lnTo>
                    <a:pt x="12309" y="13901"/>
                  </a:lnTo>
                  <a:lnTo>
                    <a:pt x="12309" y="13856"/>
                  </a:lnTo>
                  <a:lnTo>
                    <a:pt x="12297" y="13821"/>
                  </a:lnTo>
                  <a:lnTo>
                    <a:pt x="14311" y="12650"/>
                  </a:lnTo>
                  <a:lnTo>
                    <a:pt x="14345" y="12684"/>
                  </a:lnTo>
                  <a:lnTo>
                    <a:pt x="14379" y="12718"/>
                  </a:lnTo>
                  <a:lnTo>
                    <a:pt x="14425" y="12729"/>
                  </a:lnTo>
                  <a:lnTo>
                    <a:pt x="14470" y="12741"/>
                  </a:lnTo>
                  <a:lnTo>
                    <a:pt x="14527" y="12729"/>
                  </a:lnTo>
                  <a:lnTo>
                    <a:pt x="14561" y="12718"/>
                  </a:lnTo>
                  <a:lnTo>
                    <a:pt x="14607" y="12684"/>
                  </a:lnTo>
                  <a:lnTo>
                    <a:pt x="14629" y="12650"/>
                  </a:lnTo>
                  <a:close/>
                  <a:moveTo>
                    <a:pt x="12252" y="16745"/>
                  </a:moveTo>
                  <a:lnTo>
                    <a:pt x="14288" y="17928"/>
                  </a:lnTo>
                  <a:lnTo>
                    <a:pt x="14288" y="17962"/>
                  </a:lnTo>
                  <a:lnTo>
                    <a:pt x="14277" y="17996"/>
                  </a:lnTo>
                  <a:lnTo>
                    <a:pt x="14288" y="18042"/>
                  </a:lnTo>
                  <a:lnTo>
                    <a:pt x="14288" y="18076"/>
                  </a:lnTo>
                  <a:lnTo>
                    <a:pt x="14334" y="18133"/>
                  </a:lnTo>
                  <a:lnTo>
                    <a:pt x="14390" y="18167"/>
                  </a:lnTo>
                  <a:lnTo>
                    <a:pt x="14459" y="18190"/>
                  </a:lnTo>
                  <a:lnTo>
                    <a:pt x="14459" y="20556"/>
                  </a:lnTo>
                  <a:lnTo>
                    <a:pt x="14413" y="20567"/>
                  </a:lnTo>
                  <a:lnTo>
                    <a:pt x="14379" y="20578"/>
                  </a:lnTo>
                  <a:lnTo>
                    <a:pt x="14322" y="20624"/>
                  </a:lnTo>
                  <a:lnTo>
                    <a:pt x="14299" y="20647"/>
                  </a:lnTo>
                  <a:lnTo>
                    <a:pt x="14288" y="20681"/>
                  </a:lnTo>
                  <a:lnTo>
                    <a:pt x="14277" y="20715"/>
                  </a:lnTo>
                  <a:lnTo>
                    <a:pt x="14265" y="20760"/>
                  </a:lnTo>
                  <a:lnTo>
                    <a:pt x="14277" y="20795"/>
                  </a:lnTo>
                  <a:lnTo>
                    <a:pt x="14288" y="20829"/>
                  </a:lnTo>
                  <a:lnTo>
                    <a:pt x="12286" y="21989"/>
                  </a:lnTo>
                  <a:lnTo>
                    <a:pt x="12252" y="21943"/>
                  </a:lnTo>
                  <a:lnTo>
                    <a:pt x="12206" y="21909"/>
                  </a:lnTo>
                  <a:lnTo>
                    <a:pt x="12161" y="21898"/>
                  </a:lnTo>
                  <a:lnTo>
                    <a:pt x="12104" y="21887"/>
                  </a:lnTo>
                  <a:lnTo>
                    <a:pt x="12047" y="21887"/>
                  </a:lnTo>
                  <a:lnTo>
                    <a:pt x="12002" y="21909"/>
                  </a:lnTo>
                  <a:lnTo>
                    <a:pt x="11956" y="21943"/>
                  </a:lnTo>
                  <a:lnTo>
                    <a:pt x="11922" y="21978"/>
                  </a:lnTo>
                  <a:lnTo>
                    <a:pt x="9931" y="20840"/>
                  </a:lnTo>
                  <a:lnTo>
                    <a:pt x="9943" y="20795"/>
                  </a:lnTo>
                  <a:lnTo>
                    <a:pt x="9954" y="20760"/>
                  </a:lnTo>
                  <a:lnTo>
                    <a:pt x="9943" y="20715"/>
                  </a:lnTo>
                  <a:lnTo>
                    <a:pt x="9931" y="20681"/>
                  </a:lnTo>
                  <a:lnTo>
                    <a:pt x="9920" y="20647"/>
                  </a:lnTo>
                  <a:lnTo>
                    <a:pt x="9897" y="20613"/>
                  </a:lnTo>
                  <a:lnTo>
                    <a:pt x="9863" y="20590"/>
                  </a:lnTo>
                  <a:lnTo>
                    <a:pt x="9829" y="20567"/>
                  </a:lnTo>
                  <a:lnTo>
                    <a:pt x="9795" y="20544"/>
                  </a:lnTo>
                  <a:lnTo>
                    <a:pt x="9761" y="20544"/>
                  </a:lnTo>
                  <a:lnTo>
                    <a:pt x="9761" y="18269"/>
                  </a:lnTo>
                  <a:lnTo>
                    <a:pt x="9806" y="18258"/>
                  </a:lnTo>
                  <a:lnTo>
                    <a:pt x="9852" y="18235"/>
                  </a:lnTo>
                  <a:lnTo>
                    <a:pt x="9897" y="18212"/>
                  </a:lnTo>
                  <a:lnTo>
                    <a:pt x="9931" y="18178"/>
                  </a:lnTo>
                  <a:lnTo>
                    <a:pt x="9965" y="18144"/>
                  </a:lnTo>
                  <a:lnTo>
                    <a:pt x="9988" y="18099"/>
                  </a:lnTo>
                  <a:lnTo>
                    <a:pt x="10000" y="18053"/>
                  </a:lnTo>
                  <a:lnTo>
                    <a:pt x="10000" y="17996"/>
                  </a:lnTo>
                  <a:lnTo>
                    <a:pt x="10000" y="17939"/>
                  </a:lnTo>
                  <a:lnTo>
                    <a:pt x="9977" y="17894"/>
                  </a:lnTo>
                  <a:lnTo>
                    <a:pt x="11956" y="16756"/>
                  </a:lnTo>
                  <a:lnTo>
                    <a:pt x="11979" y="16790"/>
                  </a:lnTo>
                  <a:lnTo>
                    <a:pt x="12013" y="16813"/>
                  </a:lnTo>
                  <a:lnTo>
                    <a:pt x="12058" y="16825"/>
                  </a:lnTo>
                  <a:lnTo>
                    <a:pt x="12104" y="16836"/>
                  </a:lnTo>
                  <a:lnTo>
                    <a:pt x="12149" y="16825"/>
                  </a:lnTo>
                  <a:lnTo>
                    <a:pt x="12184" y="16813"/>
                  </a:lnTo>
                  <a:lnTo>
                    <a:pt x="12229" y="16779"/>
                  </a:lnTo>
                  <a:lnTo>
                    <a:pt x="12252" y="16745"/>
                  </a:lnTo>
                  <a:close/>
                  <a:moveTo>
                    <a:pt x="2776" y="16756"/>
                  </a:moveTo>
                  <a:lnTo>
                    <a:pt x="4790" y="17917"/>
                  </a:lnTo>
                  <a:lnTo>
                    <a:pt x="4767" y="17951"/>
                  </a:lnTo>
                  <a:lnTo>
                    <a:pt x="4767" y="17996"/>
                  </a:lnTo>
                  <a:lnTo>
                    <a:pt x="4767" y="18042"/>
                  </a:lnTo>
                  <a:lnTo>
                    <a:pt x="4778" y="18087"/>
                  </a:lnTo>
                  <a:lnTo>
                    <a:pt x="4801" y="18121"/>
                  </a:lnTo>
                  <a:lnTo>
                    <a:pt x="4824" y="18155"/>
                  </a:lnTo>
                  <a:lnTo>
                    <a:pt x="4858" y="18178"/>
                  </a:lnTo>
                  <a:lnTo>
                    <a:pt x="4892" y="18201"/>
                  </a:lnTo>
                  <a:lnTo>
                    <a:pt x="4926" y="18212"/>
                  </a:lnTo>
                  <a:lnTo>
                    <a:pt x="4972" y="18224"/>
                  </a:lnTo>
                  <a:lnTo>
                    <a:pt x="4972" y="20567"/>
                  </a:lnTo>
                  <a:lnTo>
                    <a:pt x="4903" y="20590"/>
                  </a:lnTo>
                  <a:lnTo>
                    <a:pt x="4858" y="20635"/>
                  </a:lnTo>
                  <a:lnTo>
                    <a:pt x="4812" y="20692"/>
                  </a:lnTo>
                  <a:lnTo>
                    <a:pt x="4801" y="20760"/>
                  </a:lnTo>
                  <a:lnTo>
                    <a:pt x="4812" y="20817"/>
                  </a:lnTo>
                  <a:lnTo>
                    <a:pt x="2765" y="22000"/>
                  </a:lnTo>
                  <a:lnTo>
                    <a:pt x="2742" y="21978"/>
                  </a:lnTo>
                  <a:lnTo>
                    <a:pt x="2708" y="21943"/>
                  </a:lnTo>
                  <a:lnTo>
                    <a:pt x="2662" y="21932"/>
                  </a:lnTo>
                  <a:lnTo>
                    <a:pt x="2583" y="21932"/>
                  </a:lnTo>
                  <a:lnTo>
                    <a:pt x="2537" y="21943"/>
                  </a:lnTo>
                  <a:lnTo>
                    <a:pt x="2503" y="21978"/>
                  </a:lnTo>
                  <a:lnTo>
                    <a:pt x="2480" y="22000"/>
                  </a:lnTo>
                  <a:lnTo>
                    <a:pt x="490" y="20851"/>
                  </a:lnTo>
                  <a:lnTo>
                    <a:pt x="501" y="20806"/>
                  </a:lnTo>
                  <a:lnTo>
                    <a:pt x="501" y="20760"/>
                  </a:lnTo>
                  <a:lnTo>
                    <a:pt x="501" y="20715"/>
                  </a:lnTo>
                  <a:lnTo>
                    <a:pt x="490" y="20669"/>
                  </a:lnTo>
                  <a:lnTo>
                    <a:pt x="467" y="20624"/>
                  </a:lnTo>
                  <a:lnTo>
                    <a:pt x="433" y="20590"/>
                  </a:lnTo>
                  <a:lnTo>
                    <a:pt x="410" y="20556"/>
                  </a:lnTo>
                  <a:lnTo>
                    <a:pt x="365" y="20533"/>
                  </a:lnTo>
                  <a:lnTo>
                    <a:pt x="319" y="20522"/>
                  </a:lnTo>
                  <a:lnTo>
                    <a:pt x="274" y="20510"/>
                  </a:lnTo>
                  <a:lnTo>
                    <a:pt x="274" y="18212"/>
                  </a:lnTo>
                  <a:lnTo>
                    <a:pt x="319" y="18212"/>
                  </a:lnTo>
                  <a:lnTo>
                    <a:pt x="353" y="18190"/>
                  </a:lnTo>
                  <a:lnTo>
                    <a:pt x="387" y="18167"/>
                  </a:lnTo>
                  <a:lnTo>
                    <a:pt x="410" y="18144"/>
                  </a:lnTo>
                  <a:lnTo>
                    <a:pt x="444" y="18110"/>
                  </a:lnTo>
                  <a:lnTo>
                    <a:pt x="456" y="18076"/>
                  </a:lnTo>
                  <a:lnTo>
                    <a:pt x="467" y="18042"/>
                  </a:lnTo>
                  <a:lnTo>
                    <a:pt x="467" y="17996"/>
                  </a:lnTo>
                  <a:lnTo>
                    <a:pt x="467" y="17962"/>
                  </a:lnTo>
                  <a:lnTo>
                    <a:pt x="456" y="17917"/>
                  </a:lnTo>
                  <a:lnTo>
                    <a:pt x="2469" y="16756"/>
                  </a:lnTo>
                  <a:lnTo>
                    <a:pt x="2492" y="16790"/>
                  </a:lnTo>
                  <a:lnTo>
                    <a:pt x="2537" y="16825"/>
                  </a:lnTo>
                  <a:lnTo>
                    <a:pt x="2571" y="16836"/>
                  </a:lnTo>
                  <a:lnTo>
                    <a:pt x="2628" y="16847"/>
                  </a:lnTo>
                  <a:lnTo>
                    <a:pt x="2674" y="16836"/>
                  </a:lnTo>
                  <a:lnTo>
                    <a:pt x="2719" y="16825"/>
                  </a:lnTo>
                  <a:lnTo>
                    <a:pt x="2753" y="16790"/>
                  </a:lnTo>
                  <a:lnTo>
                    <a:pt x="2776" y="16756"/>
                  </a:lnTo>
                  <a:close/>
                  <a:moveTo>
                    <a:pt x="7588" y="16790"/>
                  </a:moveTo>
                  <a:lnTo>
                    <a:pt x="9488" y="17894"/>
                  </a:lnTo>
                  <a:lnTo>
                    <a:pt x="9465" y="17939"/>
                  </a:lnTo>
                  <a:lnTo>
                    <a:pt x="9465" y="17996"/>
                  </a:lnTo>
                  <a:lnTo>
                    <a:pt x="9465" y="18053"/>
                  </a:lnTo>
                  <a:lnTo>
                    <a:pt x="9488" y="18099"/>
                  </a:lnTo>
                  <a:lnTo>
                    <a:pt x="9510" y="18144"/>
                  </a:lnTo>
                  <a:lnTo>
                    <a:pt x="9533" y="18190"/>
                  </a:lnTo>
                  <a:lnTo>
                    <a:pt x="9567" y="18212"/>
                  </a:lnTo>
                  <a:lnTo>
                    <a:pt x="9613" y="18246"/>
                  </a:lnTo>
                  <a:lnTo>
                    <a:pt x="9658" y="18258"/>
                  </a:lnTo>
                  <a:lnTo>
                    <a:pt x="9715" y="18269"/>
                  </a:lnTo>
                  <a:lnTo>
                    <a:pt x="9715" y="20544"/>
                  </a:lnTo>
                  <a:lnTo>
                    <a:pt x="9670" y="20544"/>
                  </a:lnTo>
                  <a:lnTo>
                    <a:pt x="9636" y="20567"/>
                  </a:lnTo>
                  <a:lnTo>
                    <a:pt x="9601" y="20578"/>
                  </a:lnTo>
                  <a:lnTo>
                    <a:pt x="9567" y="20613"/>
                  </a:lnTo>
                  <a:lnTo>
                    <a:pt x="9545" y="20647"/>
                  </a:lnTo>
                  <a:lnTo>
                    <a:pt x="9533" y="20681"/>
                  </a:lnTo>
                  <a:lnTo>
                    <a:pt x="9522" y="20715"/>
                  </a:lnTo>
                  <a:lnTo>
                    <a:pt x="9510" y="20760"/>
                  </a:lnTo>
                  <a:lnTo>
                    <a:pt x="9522" y="20795"/>
                  </a:lnTo>
                  <a:lnTo>
                    <a:pt x="9533" y="20840"/>
                  </a:lnTo>
                  <a:lnTo>
                    <a:pt x="7508" y="22012"/>
                  </a:lnTo>
                  <a:lnTo>
                    <a:pt x="7486" y="21978"/>
                  </a:lnTo>
                  <a:lnTo>
                    <a:pt x="7451" y="21955"/>
                  </a:lnTo>
                  <a:lnTo>
                    <a:pt x="7406" y="21932"/>
                  </a:lnTo>
                  <a:lnTo>
                    <a:pt x="7315" y="21932"/>
                  </a:lnTo>
                  <a:lnTo>
                    <a:pt x="7281" y="21955"/>
                  </a:lnTo>
                  <a:lnTo>
                    <a:pt x="7247" y="21978"/>
                  </a:lnTo>
                  <a:lnTo>
                    <a:pt x="7224" y="22000"/>
                  </a:lnTo>
                  <a:lnTo>
                    <a:pt x="5165" y="20817"/>
                  </a:lnTo>
                  <a:lnTo>
                    <a:pt x="5176" y="20760"/>
                  </a:lnTo>
                  <a:lnTo>
                    <a:pt x="5165" y="20692"/>
                  </a:lnTo>
                  <a:lnTo>
                    <a:pt x="5131" y="20635"/>
                  </a:lnTo>
                  <a:lnTo>
                    <a:pt x="5085" y="20590"/>
                  </a:lnTo>
                  <a:lnTo>
                    <a:pt x="5017" y="20567"/>
                  </a:lnTo>
                  <a:lnTo>
                    <a:pt x="5017" y="18224"/>
                  </a:lnTo>
                  <a:lnTo>
                    <a:pt x="5063" y="18212"/>
                  </a:lnTo>
                  <a:lnTo>
                    <a:pt x="5097" y="18201"/>
                  </a:lnTo>
                  <a:lnTo>
                    <a:pt x="5131" y="18178"/>
                  </a:lnTo>
                  <a:lnTo>
                    <a:pt x="5165" y="18144"/>
                  </a:lnTo>
                  <a:lnTo>
                    <a:pt x="5188" y="18121"/>
                  </a:lnTo>
                  <a:lnTo>
                    <a:pt x="5199" y="18076"/>
                  </a:lnTo>
                  <a:lnTo>
                    <a:pt x="5210" y="18042"/>
                  </a:lnTo>
                  <a:lnTo>
                    <a:pt x="5222" y="17996"/>
                  </a:lnTo>
                  <a:lnTo>
                    <a:pt x="5210" y="17962"/>
                  </a:lnTo>
                  <a:lnTo>
                    <a:pt x="5199" y="17917"/>
                  </a:lnTo>
                  <a:lnTo>
                    <a:pt x="7133" y="16802"/>
                  </a:lnTo>
                  <a:lnTo>
                    <a:pt x="7178" y="16847"/>
                  </a:lnTo>
                  <a:lnTo>
                    <a:pt x="7235" y="16881"/>
                  </a:lnTo>
                  <a:lnTo>
                    <a:pt x="7292" y="16916"/>
                  </a:lnTo>
                  <a:lnTo>
                    <a:pt x="7429" y="16916"/>
                  </a:lnTo>
                  <a:lnTo>
                    <a:pt x="7497" y="16881"/>
                  </a:lnTo>
                  <a:lnTo>
                    <a:pt x="7542" y="16847"/>
                  </a:lnTo>
                  <a:lnTo>
                    <a:pt x="7588" y="16790"/>
                  </a:lnTo>
                  <a:close/>
                  <a:moveTo>
                    <a:pt x="21762" y="16768"/>
                  </a:moveTo>
                  <a:lnTo>
                    <a:pt x="23730" y="17905"/>
                  </a:lnTo>
                  <a:lnTo>
                    <a:pt x="23718" y="17951"/>
                  </a:lnTo>
                  <a:lnTo>
                    <a:pt x="23707" y="17996"/>
                  </a:lnTo>
                  <a:lnTo>
                    <a:pt x="23718" y="18042"/>
                  </a:lnTo>
                  <a:lnTo>
                    <a:pt x="23730" y="18087"/>
                  </a:lnTo>
                  <a:lnTo>
                    <a:pt x="23752" y="18133"/>
                  </a:lnTo>
                  <a:lnTo>
                    <a:pt x="23775" y="18167"/>
                  </a:lnTo>
                  <a:lnTo>
                    <a:pt x="23809" y="18190"/>
                  </a:lnTo>
                  <a:lnTo>
                    <a:pt x="23843" y="18224"/>
                  </a:lnTo>
                  <a:lnTo>
                    <a:pt x="23889" y="18235"/>
                  </a:lnTo>
                  <a:lnTo>
                    <a:pt x="23934" y="18246"/>
                  </a:lnTo>
                  <a:lnTo>
                    <a:pt x="23934" y="20556"/>
                  </a:lnTo>
                  <a:lnTo>
                    <a:pt x="23900" y="20556"/>
                  </a:lnTo>
                  <a:lnTo>
                    <a:pt x="23866" y="20578"/>
                  </a:lnTo>
                  <a:lnTo>
                    <a:pt x="23832" y="20590"/>
                  </a:lnTo>
                  <a:lnTo>
                    <a:pt x="23798" y="20613"/>
                  </a:lnTo>
                  <a:lnTo>
                    <a:pt x="23775" y="20647"/>
                  </a:lnTo>
                  <a:lnTo>
                    <a:pt x="23764" y="20681"/>
                  </a:lnTo>
                  <a:lnTo>
                    <a:pt x="23752" y="20715"/>
                  </a:lnTo>
                  <a:lnTo>
                    <a:pt x="23741" y="20760"/>
                  </a:lnTo>
                  <a:lnTo>
                    <a:pt x="23752" y="20795"/>
                  </a:lnTo>
                  <a:lnTo>
                    <a:pt x="23764" y="20829"/>
                  </a:lnTo>
                  <a:lnTo>
                    <a:pt x="21728" y="22012"/>
                  </a:lnTo>
                  <a:lnTo>
                    <a:pt x="21693" y="21978"/>
                  </a:lnTo>
                  <a:lnTo>
                    <a:pt x="21659" y="21955"/>
                  </a:lnTo>
                  <a:lnTo>
                    <a:pt x="21625" y="21943"/>
                  </a:lnTo>
                  <a:lnTo>
                    <a:pt x="21580" y="21932"/>
                  </a:lnTo>
                  <a:lnTo>
                    <a:pt x="21546" y="21943"/>
                  </a:lnTo>
                  <a:lnTo>
                    <a:pt x="21500" y="21955"/>
                  </a:lnTo>
                  <a:lnTo>
                    <a:pt x="21477" y="21978"/>
                  </a:lnTo>
                  <a:lnTo>
                    <a:pt x="21443" y="22012"/>
                  </a:lnTo>
                  <a:lnTo>
                    <a:pt x="19441" y="20851"/>
                  </a:lnTo>
                  <a:lnTo>
                    <a:pt x="19452" y="20806"/>
                  </a:lnTo>
                  <a:lnTo>
                    <a:pt x="19464" y="20760"/>
                  </a:lnTo>
                  <a:lnTo>
                    <a:pt x="19452" y="20715"/>
                  </a:lnTo>
                  <a:lnTo>
                    <a:pt x="19441" y="20669"/>
                  </a:lnTo>
                  <a:lnTo>
                    <a:pt x="19418" y="20624"/>
                  </a:lnTo>
                  <a:lnTo>
                    <a:pt x="19396" y="20590"/>
                  </a:lnTo>
                  <a:lnTo>
                    <a:pt x="19361" y="20556"/>
                  </a:lnTo>
                  <a:lnTo>
                    <a:pt x="19327" y="20533"/>
                  </a:lnTo>
                  <a:lnTo>
                    <a:pt x="19282" y="20522"/>
                  </a:lnTo>
                  <a:lnTo>
                    <a:pt x="19236" y="20510"/>
                  </a:lnTo>
                  <a:lnTo>
                    <a:pt x="19236" y="18178"/>
                  </a:lnTo>
                  <a:lnTo>
                    <a:pt x="19305" y="18155"/>
                  </a:lnTo>
                  <a:lnTo>
                    <a:pt x="19350" y="18110"/>
                  </a:lnTo>
                  <a:lnTo>
                    <a:pt x="19373" y="18064"/>
                  </a:lnTo>
                  <a:lnTo>
                    <a:pt x="19384" y="17996"/>
                  </a:lnTo>
                  <a:lnTo>
                    <a:pt x="19373" y="17939"/>
                  </a:lnTo>
                  <a:lnTo>
                    <a:pt x="21398" y="16779"/>
                  </a:lnTo>
                  <a:lnTo>
                    <a:pt x="21432" y="16813"/>
                  </a:lnTo>
                  <a:lnTo>
                    <a:pt x="21477" y="16847"/>
                  </a:lnTo>
                  <a:lnTo>
                    <a:pt x="21523" y="16859"/>
                  </a:lnTo>
                  <a:lnTo>
                    <a:pt x="21580" y="16870"/>
                  </a:lnTo>
                  <a:lnTo>
                    <a:pt x="21637" y="16859"/>
                  </a:lnTo>
                  <a:lnTo>
                    <a:pt x="21693" y="16847"/>
                  </a:lnTo>
                  <a:lnTo>
                    <a:pt x="21728" y="16813"/>
                  </a:lnTo>
                  <a:lnTo>
                    <a:pt x="21762" y="16768"/>
                  </a:lnTo>
                  <a:close/>
                  <a:moveTo>
                    <a:pt x="16848" y="0"/>
                  </a:moveTo>
                  <a:lnTo>
                    <a:pt x="16802" y="12"/>
                  </a:lnTo>
                  <a:lnTo>
                    <a:pt x="16757" y="23"/>
                  </a:lnTo>
                  <a:lnTo>
                    <a:pt x="16711" y="46"/>
                  </a:lnTo>
                  <a:lnTo>
                    <a:pt x="16677" y="69"/>
                  </a:lnTo>
                  <a:lnTo>
                    <a:pt x="16654" y="103"/>
                  </a:lnTo>
                  <a:lnTo>
                    <a:pt x="16631" y="148"/>
                  </a:lnTo>
                  <a:lnTo>
                    <a:pt x="16620" y="182"/>
                  </a:lnTo>
                  <a:lnTo>
                    <a:pt x="16609" y="228"/>
                  </a:lnTo>
                  <a:lnTo>
                    <a:pt x="16620" y="273"/>
                  </a:lnTo>
                  <a:lnTo>
                    <a:pt x="16631" y="319"/>
                  </a:lnTo>
                  <a:lnTo>
                    <a:pt x="14641" y="1468"/>
                  </a:lnTo>
                  <a:lnTo>
                    <a:pt x="14607" y="1422"/>
                  </a:lnTo>
                  <a:lnTo>
                    <a:pt x="14572" y="1400"/>
                  </a:lnTo>
                  <a:lnTo>
                    <a:pt x="14527" y="1377"/>
                  </a:lnTo>
                  <a:lnTo>
                    <a:pt x="14436" y="1377"/>
                  </a:lnTo>
                  <a:lnTo>
                    <a:pt x="14390" y="1388"/>
                  </a:lnTo>
                  <a:lnTo>
                    <a:pt x="14356" y="1411"/>
                  </a:lnTo>
                  <a:lnTo>
                    <a:pt x="14334" y="1434"/>
                  </a:lnTo>
                  <a:lnTo>
                    <a:pt x="14299" y="1468"/>
                  </a:lnTo>
                  <a:lnTo>
                    <a:pt x="14288" y="1502"/>
                  </a:lnTo>
                  <a:lnTo>
                    <a:pt x="14277" y="1536"/>
                  </a:lnTo>
                  <a:lnTo>
                    <a:pt x="14265" y="1582"/>
                  </a:lnTo>
                  <a:lnTo>
                    <a:pt x="14277" y="1616"/>
                  </a:lnTo>
                  <a:lnTo>
                    <a:pt x="14288" y="1650"/>
                  </a:lnTo>
                  <a:lnTo>
                    <a:pt x="14299" y="1684"/>
                  </a:lnTo>
                  <a:lnTo>
                    <a:pt x="14322" y="1718"/>
                  </a:lnTo>
                  <a:lnTo>
                    <a:pt x="14379" y="1764"/>
                  </a:lnTo>
                  <a:lnTo>
                    <a:pt x="14413" y="1775"/>
                  </a:lnTo>
                  <a:lnTo>
                    <a:pt x="14459" y="1786"/>
                  </a:lnTo>
                  <a:lnTo>
                    <a:pt x="14459" y="4141"/>
                  </a:lnTo>
                  <a:lnTo>
                    <a:pt x="14413" y="4141"/>
                  </a:lnTo>
                  <a:lnTo>
                    <a:pt x="14379" y="4152"/>
                  </a:lnTo>
                  <a:lnTo>
                    <a:pt x="14322" y="4198"/>
                  </a:lnTo>
                  <a:lnTo>
                    <a:pt x="14288" y="4266"/>
                  </a:lnTo>
                  <a:lnTo>
                    <a:pt x="14277" y="4300"/>
                  </a:lnTo>
                  <a:lnTo>
                    <a:pt x="14265" y="4334"/>
                  </a:lnTo>
                  <a:lnTo>
                    <a:pt x="14277" y="4369"/>
                  </a:lnTo>
                  <a:lnTo>
                    <a:pt x="14288" y="4403"/>
                  </a:lnTo>
                  <a:lnTo>
                    <a:pt x="12252" y="5586"/>
                  </a:lnTo>
                  <a:lnTo>
                    <a:pt x="12218" y="5552"/>
                  </a:lnTo>
                  <a:lnTo>
                    <a:pt x="12184" y="5529"/>
                  </a:lnTo>
                  <a:lnTo>
                    <a:pt x="12149" y="5506"/>
                  </a:lnTo>
                  <a:lnTo>
                    <a:pt x="12058" y="5506"/>
                  </a:lnTo>
                  <a:lnTo>
                    <a:pt x="12024" y="5529"/>
                  </a:lnTo>
                  <a:lnTo>
                    <a:pt x="11990" y="5552"/>
                  </a:lnTo>
                  <a:lnTo>
                    <a:pt x="11956" y="5574"/>
                  </a:lnTo>
                  <a:lnTo>
                    <a:pt x="9954" y="4425"/>
                  </a:lnTo>
                  <a:lnTo>
                    <a:pt x="9965" y="4380"/>
                  </a:lnTo>
                  <a:lnTo>
                    <a:pt x="9965" y="4334"/>
                  </a:lnTo>
                  <a:lnTo>
                    <a:pt x="9965" y="4289"/>
                  </a:lnTo>
                  <a:lnTo>
                    <a:pt x="9954" y="4243"/>
                  </a:lnTo>
                  <a:lnTo>
                    <a:pt x="9931" y="4198"/>
                  </a:lnTo>
                  <a:lnTo>
                    <a:pt x="9897" y="4164"/>
                  </a:lnTo>
                  <a:lnTo>
                    <a:pt x="9863" y="4141"/>
                  </a:lnTo>
                  <a:lnTo>
                    <a:pt x="9829" y="4118"/>
                  </a:lnTo>
                  <a:lnTo>
                    <a:pt x="9783" y="4107"/>
                  </a:lnTo>
                  <a:lnTo>
                    <a:pt x="9738" y="4095"/>
                  </a:lnTo>
                  <a:lnTo>
                    <a:pt x="9681" y="4107"/>
                  </a:lnTo>
                  <a:lnTo>
                    <a:pt x="9636" y="4118"/>
                  </a:lnTo>
                  <a:lnTo>
                    <a:pt x="9601" y="4141"/>
                  </a:lnTo>
                  <a:lnTo>
                    <a:pt x="9567" y="4164"/>
                  </a:lnTo>
                  <a:lnTo>
                    <a:pt x="9533" y="4198"/>
                  </a:lnTo>
                  <a:lnTo>
                    <a:pt x="9510" y="4243"/>
                  </a:lnTo>
                  <a:lnTo>
                    <a:pt x="9499" y="4289"/>
                  </a:lnTo>
                  <a:lnTo>
                    <a:pt x="9499" y="4334"/>
                  </a:lnTo>
                  <a:lnTo>
                    <a:pt x="9499" y="4380"/>
                  </a:lnTo>
                  <a:lnTo>
                    <a:pt x="9510" y="4425"/>
                  </a:lnTo>
                  <a:lnTo>
                    <a:pt x="7565" y="5552"/>
                  </a:lnTo>
                  <a:lnTo>
                    <a:pt x="7531" y="5506"/>
                  </a:lnTo>
                  <a:lnTo>
                    <a:pt x="7486" y="5472"/>
                  </a:lnTo>
                  <a:lnTo>
                    <a:pt x="7429" y="5449"/>
                  </a:lnTo>
                  <a:lnTo>
                    <a:pt x="7360" y="5438"/>
                  </a:lnTo>
                  <a:lnTo>
                    <a:pt x="7315" y="5438"/>
                  </a:lnTo>
                  <a:lnTo>
                    <a:pt x="7269" y="5461"/>
                  </a:lnTo>
                  <a:lnTo>
                    <a:pt x="7224" y="5483"/>
                  </a:lnTo>
                  <a:lnTo>
                    <a:pt x="7190" y="5506"/>
                  </a:lnTo>
                  <a:lnTo>
                    <a:pt x="7156" y="5552"/>
                  </a:lnTo>
                  <a:lnTo>
                    <a:pt x="7133" y="5586"/>
                  </a:lnTo>
                  <a:lnTo>
                    <a:pt x="7122" y="5631"/>
                  </a:lnTo>
                  <a:lnTo>
                    <a:pt x="7110" y="5688"/>
                  </a:lnTo>
                  <a:lnTo>
                    <a:pt x="7122" y="5734"/>
                  </a:lnTo>
                  <a:lnTo>
                    <a:pt x="7133" y="5779"/>
                  </a:lnTo>
                  <a:lnTo>
                    <a:pt x="7156" y="5813"/>
                  </a:lnTo>
                  <a:lnTo>
                    <a:pt x="7178" y="5859"/>
                  </a:lnTo>
                  <a:lnTo>
                    <a:pt x="7213" y="5881"/>
                  </a:lnTo>
                  <a:lnTo>
                    <a:pt x="7258" y="5904"/>
                  </a:lnTo>
                  <a:lnTo>
                    <a:pt x="7292" y="5927"/>
                  </a:lnTo>
                  <a:lnTo>
                    <a:pt x="7338" y="5927"/>
                  </a:lnTo>
                  <a:lnTo>
                    <a:pt x="7338" y="8225"/>
                  </a:lnTo>
                  <a:lnTo>
                    <a:pt x="7304" y="8236"/>
                  </a:lnTo>
                  <a:lnTo>
                    <a:pt x="7269" y="8248"/>
                  </a:lnTo>
                  <a:lnTo>
                    <a:pt x="7235" y="8270"/>
                  </a:lnTo>
                  <a:lnTo>
                    <a:pt x="7201" y="8293"/>
                  </a:lnTo>
                  <a:lnTo>
                    <a:pt x="7178" y="8327"/>
                  </a:lnTo>
                  <a:lnTo>
                    <a:pt x="7167" y="8361"/>
                  </a:lnTo>
                  <a:lnTo>
                    <a:pt x="7156" y="8407"/>
                  </a:lnTo>
                  <a:lnTo>
                    <a:pt x="7144" y="8441"/>
                  </a:lnTo>
                  <a:lnTo>
                    <a:pt x="7156" y="8486"/>
                  </a:lnTo>
                  <a:lnTo>
                    <a:pt x="7167" y="8521"/>
                  </a:lnTo>
                  <a:lnTo>
                    <a:pt x="7190" y="8566"/>
                  </a:lnTo>
                  <a:lnTo>
                    <a:pt x="7213" y="8589"/>
                  </a:lnTo>
                  <a:lnTo>
                    <a:pt x="7247" y="8623"/>
                  </a:lnTo>
                  <a:lnTo>
                    <a:pt x="7281" y="8646"/>
                  </a:lnTo>
                  <a:lnTo>
                    <a:pt x="7315" y="8657"/>
                  </a:lnTo>
                  <a:lnTo>
                    <a:pt x="7360" y="8657"/>
                  </a:lnTo>
                  <a:lnTo>
                    <a:pt x="7417" y="8646"/>
                  </a:lnTo>
                  <a:lnTo>
                    <a:pt x="7463" y="8634"/>
                  </a:lnTo>
                  <a:lnTo>
                    <a:pt x="7508" y="8600"/>
                  </a:lnTo>
                  <a:lnTo>
                    <a:pt x="7542" y="8555"/>
                  </a:lnTo>
                  <a:lnTo>
                    <a:pt x="9510" y="9692"/>
                  </a:lnTo>
                  <a:lnTo>
                    <a:pt x="9499" y="9738"/>
                  </a:lnTo>
                  <a:lnTo>
                    <a:pt x="9488" y="9795"/>
                  </a:lnTo>
                  <a:lnTo>
                    <a:pt x="9499" y="9840"/>
                  </a:lnTo>
                  <a:lnTo>
                    <a:pt x="9510" y="9886"/>
                  </a:lnTo>
                  <a:lnTo>
                    <a:pt x="9533" y="9920"/>
                  </a:lnTo>
                  <a:lnTo>
                    <a:pt x="9567" y="9965"/>
                  </a:lnTo>
                  <a:lnTo>
                    <a:pt x="9601" y="9988"/>
                  </a:lnTo>
                  <a:lnTo>
                    <a:pt x="9636" y="10011"/>
                  </a:lnTo>
                  <a:lnTo>
                    <a:pt x="9681" y="10022"/>
                  </a:lnTo>
                  <a:lnTo>
                    <a:pt x="9738" y="10033"/>
                  </a:lnTo>
                  <a:lnTo>
                    <a:pt x="9783" y="10022"/>
                  </a:lnTo>
                  <a:lnTo>
                    <a:pt x="9829" y="10011"/>
                  </a:lnTo>
                  <a:lnTo>
                    <a:pt x="9863" y="9988"/>
                  </a:lnTo>
                  <a:lnTo>
                    <a:pt x="9909" y="9965"/>
                  </a:lnTo>
                  <a:lnTo>
                    <a:pt x="9931" y="9920"/>
                  </a:lnTo>
                  <a:lnTo>
                    <a:pt x="9954" y="9886"/>
                  </a:lnTo>
                  <a:lnTo>
                    <a:pt x="9965" y="9840"/>
                  </a:lnTo>
                  <a:lnTo>
                    <a:pt x="9977" y="9795"/>
                  </a:lnTo>
                  <a:lnTo>
                    <a:pt x="9965" y="9738"/>
                  </a:lnTo>
                  <a:lnTo>
                    <a:pt x="9954" y="9692"/>
                  </a:lnTo>
                  <a:lnTo>
                    <a:pt x="11933" y="8555"/>
                  </a:lnTo>
                  <a:lnTo>
                    <a:pt x="11967" y="8589"/>
                  </a:lnTo>
                  <a:lnTo>
                    <a:pt x="12002" y="8623"/>
                  </a:lnTo>
                  <a:lnTo>
                    <a:pt x="12047" y="8634"/>
                  </a:lnTo>
                  <a:lnTo>
                    <a:pt x="12104" y="8646"/>
                  </a:lnTo>
                  <a:lnTo>
                    <a:pt x="12149" y="8634"/>
                  </a:lnTo>
                  <a:lnTo>
                    <a:pt x="12206" y="8623"/>
                  </a:lnTo>
                  <a:lnTo>
                    <a:pt x="12240" y="8589"/>
                  </a:lnTo>
                  <a:lnTo>
                    <a:pt x="12275" y="8555"/>
                  </a:lnTo>
                  <a:lnTo>
                    <a:pt x="14265" y="9704"/>
                  </a:lnTo>
                  <a:lnTo>
                    <a:pt x="14243" y="9738"/>
                  </a:lnTo>
                  <a:lnTo>
                    <a:pt x="14243" y="9795"/>
                  </a:lnTo>
                  <a:lnTo>
                    <a:pt x="14243" y="9829"/>
                  </a:lnTo>
                  <a:lnTo>
                    <a:pt x="14254" y="9874"/>
                  </a:lnTo>
                  <a:lnTo>
                    <a:pt x="14277" y="9908"/>
                  </a:lnTo>
                  <a:lnTo>
                    <a:pt x="14299" y="9942"/>
                  </a:lnTo>
                  <a:lnTo>
                    <a:pt x="14334" y="9977"/>
                  </a:lnTo>
                  <a:lnTo>
                    <a:pt x="14368" y="9999"/>
                  </a:lnTo>
                  <a:lnTo>
                    <a:pt x="14413" y="10011"/>
                  </a:lnTo>
                  <a:lnTo>
                    <a:pt x="14459" y="10022"/>
                  </a:lnTo>
                  <a:lnTo>
                    <a:pt x="14459" y="12354"/>
                  </a:lnTo>
                  <a:lnTo>
                    <a:pt x="14390" y="12377"/>
                  </a:lnTo>
                  <a:lnTo>
                    <a:pt x="14334" y="12422"/>
                  </a:lnTo>
                  <a:lnTo>
                    <a:pt x="14299" y="12479"/>
                  </a:lnTo>
                  <a:lnTo>
                    <a:pt x="14288" y="12513"/>
                  </a:lnTo>
                  <a:lnTo>
                    <a:pt x="14277" y="12547"/>
                  </a:lnTo>
                  <a:lnTo>
                    <a:pt x="14288" y="12616"/>
                  </a:lnTo>
                  <a:lnTo>
                    <a:pt x="12275" y="13776"/>
                  </a:lnTo>
                  <a:lnTo>
                    <a:pt x="12240" y="13742"/>
                  </a:lnTo>
                  <a:lnTo>
                    <a:pt x="12206" y="13719"/>
                  </a:lnTo>
                  <a:lnTo>
                    <a:pt x="12149" y="13696"/>
                  </a:lnTo>
                  <a:lnTo>
                    <a:pt x="12104" y="13685"/>
                  </a:lnTo>
                  <a:lnTo>
                    <a:pt x="12047" y="13696"/>
                  </a:lnTo>
                  <a:lnTo>
                    <a:pt x="12002" y="13708"/>
                  </a:lnTo>
                  <a:lnTo>
                    <a:pt x="11967" y="13742"/>
                  </a:lnTo>
                  <a:lnTo>
                    <a:pt x="11933" y="13776"/>
                  </a:lnTo>
                  <a:lnTo>
                    <a:pt x="9931" y="12616"/>
                  </a:lnTo>
                  <a:lnTo>
                    <a:pt x="9943" y="12582"/>
                  </a:lnTo>
                  <a:lnTo>
                    <a:pt x="9943" y="12547"/>
                  </a:lnTo>
                  <a:lnTo>
                    <a:pt x="9943" y="12502"/>
                  </a:lnTo>
                  <a:lnTo>
                    <a:pt x="9920" y="12468"/>
                  </a:lnTo>
                  <a:lnTo>
                    <a:pt x="9909" y="12434"/>
                  </a:lnTo>
                  <a:lnTo>
                    <a:pt x="9886" y="12400"/>
                  </a:lnTo>
                  <a:lnTo>
                    <a:pt x="9852" y="12377"/>
                  </a:lnTo>
                  <a:lnTo>
                    <a:pt x="9818" y="12354"/>
                  </a:lnTo>
                  <a:lnTo>
                    <a:pt x="9772" y="12343"/>
                  </a:lnTo>
                  <a:lnTo>
                    <a:pt x="9692" y="12343"/>
                  </a:lnTo>
                  <a:lnTo>
                    <a:pt x="9647" y="12354"/>
                  </a:lnTo>
                  <a:lnTo>
                    <a:pt x="9613" y="12377"/>
                  </a:lnTo>
                  <a:lnTo>
                    <a:pt x="9590" y="12400"/>
                  </a:lnTo>
                  <a:lnTo>
                    <a:pt x="9556" y="12434"/>
                  </a:lnTo>
                  <a:lnTo>
                    <a:pt x="9545" y="12468"/>
                  </a:lnTo>
                  <a:lnTo>
                    <a:pt x="9533" y="12502"/>
                  </a:lnTo>
                  <a:lnTo>
                    <a:pt x="9522" y="12547"/>
                  </a:lnTo>
                  <a:lnTo>
                    <a:pt x="9522" y="12582"/>
                  </a:lnTo>
                  <a:lnTo>
                    <a:pt x="9533" y="12627"/>
                  </a:lnTo>
                  <a:lnTo>
                    <a:pt x="7531" y="13787"/>
                  </a:lnTo>
                  <a:lnTo>
                    <a:pt x="7497" y="13742"/>
                  </a:lnTo>
                  <a:lnTo>
                    <a:pt x="7463" y="13719"/>
                  </a:lnTo>
                  <a:lnTo>
                    <a:pt x="7417" y="13696"/>
                  </a:lnTo>
                  <a:lnTo>
                    <a:pt x="7326" y="13696"/>
                  </a:lnTo>
                  <a:lnTo>
                    <a:pt x="7281" y="13708"/>
                  </a:lnTo>
                  <a:lnTo>
                    <a:pt x="7247" y="13730"/>
                  </a:lnTo>
                  <a:lnTo>
                    <a:pt x="7224" y="13753"/>
                  </a:lnTo>
                  <a:lnTo>
                    <a:pt x="7201" y="13787"/>
                  </a:lnTo>
                  <a:lnTo>
                    <a:pt x="7178" y="13821"/>
                  </a:lnTo>
                  <a:lnTo>
                    <a:pt x="7167" y="13856"/>
                  </a:lnTo>
                  <a:lnTo>
                    <a:pt x="7167" y="13901"/>
                  </a:lnTo>
                  <a:lnTo>
                    <a:pt x="7167" y="13935"/>
                  </a:lnTo>
                  <a:lnTo>
                    <a:pt x="7178" y="13969"/>
                  </a:lnTo>
                  <a:lnTo>
                    <a:pt x="7213" y="14026"/>
                  </a:lnTo>
                  <a:lnTo>
                    <a:pt x="7269" y="14072"/>
                  </a:lnTo>
                  <a:lnTo>
                    <a:pt x="7304" y="14083"/>
                  </a:lnTo>
                  <a:lnTo>
                    <a:pt x="7338" y="14094"/>
                  </a:lnTo>
                  <a:lnTo>
                    <a:pt x="7338" y="16381"/>
                  </a:lnTo>
                  <a:lnTo>
                    <a:pt x="7292" y="16392"/>
                  </a:lnTo>
                  <a:lnTo>
                    <a:pt x="7247" y="16415"/>
                  </a:lnTo>
                  <a:lnTo>
                    <a:pt x="7201" y="16438"/>
                  </a:lnTo>
                  <a:lnTo>
                    <a:pt x="7167" y="16472"/>
                  </a:lnTo>
                  <a:lnTo>
                    <a:pt x="7133" y="16506"/>
                  </a:lnTo>
                  <a:lnTo>
                    <a:pt x="7110" y="16552"/>
                  </a:lnTo>
                  <a:lnTo>
                    <a:pt x="7099" y="16597"/>
                  </a:lnTo>
                  <a:lnTo>
                    <a:pt x="7099" y="16654"/>
                  </a:lnTo>
                  <a:lnTo>
                    <a:pt x="7099" y="16711"/>
                  </a:lnTo>
                  <a:lnTo>
                    <a:pt x="7122" y="16756"/>
                  </a:lnTo>
                  <a:lnTo>
                    <a:pt x="5176" y="17871"/>
                  </a:lnTo>
                  <a:lnTo>
                    <a:pt x="5142" y="17837"/>
                  </a:lnTo>
                  <a:lnTo>
                    <a:pt x="5097" y="17803"/>
                  </a:lnTo>
                  <a:lnTo>
                    <a:pt x="5051" y="17780"/>
                  </a:lnTo>
                  <a:lnTo>
                    <a:pt x="4937" y="17780"/>
                  </a:lnTo>
                  <a:lnTo>
                    <a:pt x="4881" y="17803"/>
                  </a:lnTo>
                  <a:lnTo>
                    <a:pt x="4846" y="17837"/>
                  </a:lnTo>
                  <a:lnTo>
                    <a:pt x="4801" y="17871"/>
                  </a:lnTo>
                  <a:lnTo>
                    <a:pt x="2799" y="16711"/>
                  </a:lnTo>
                  <a:lnTo>
                    <a:pt x="2810" y="16654"/>
                  </a:lnTo>
                  <a:lnTo>
                    <a:pt x="2810" y="16620"/>
                  </a:lnTo>
                  <a:lnTo>
                    <a:pt x="2799" y="16574"/>
                  </a:lnTo>
                  <a:lnTo>
                    <a:pt x="2776" y="16552"/>
                  </a:lnTo>
                  <a:lnTo>
                    <a:pt x="2753" y="16517"/>
                  </a:lnTo>
                  <a:lnTo>
                    <a:pt x="2731" y="16495"/>
                  </a:lnTo>
                  <a:lnTo>
                    <a:pt x="2697" y="16483"/>
                  </a:lnTo>
                  <a:lnTo>
                    <a:pt x="2662" y="16472"/>
                  </a:lnTo>
                  <a:lnTo>
                    <a:pt x="2628" y="16461"/>
                  </a:lnTo>
                  <a:lnTo>
                    <a:pt x="2583" y="16472"/>
                  </a:lnTo>
                  <a:lnTo>
                    <a:pt x="2549" y="16483"/>
                  </a:lnTo>
                  <a:lnTo>
                    <a:pt x="2515" y="16495"/>
                  </a:lnTo>
                  <a:lnTo>
                    <a:pt x="2492" y="16517"/>
                  </a:lnTo>
                  <a:lnTo>
                    <a:pt x="2469" y="16552"/>
                  </a:lnTo>
                  <a:lnTo>
                    <a:pt x="2446" y="16574"/>
                  </a:lnTo>
                  <a:lnTo>
                    <a:pt x="2435" y="16620"/>
                  </a:lnTo>
                  <a:lnTo>
                    <a:pt x="2435" y="16654"/>
                  </a:lnTo>
                  <a:lnTo>
                    <a:pt x="2446" y="16722"/>
                  </a:lnTo>
                  <a:lnTo>
                    <a:pt x="433" y="17882"/>
                  </a:lnTo>
                  <a:lnTo>
                    <a:pt x="399" y="17837"/>
                  </a:lnTo>
                  <a:lnTo>
                    <a:pt x="353" y="17803"/>
                  </a:lnTo>
                  <a:lnTo>
                    <a:pt x="308" y="17791"/>
                  </a:lnTo>
                  <a:lnTo>
                    <a:pt x="251" y="17780"/>
                  </a:lnTo>
                  <a:lnTo>
                    <a:pt x="205" y="17780"/>
                  </a:lnTo>
                  <a:lnTo>
                    <a:pt x="171" y="17803"/>
                  </a:lnTo>
                  <a:lnTo>
                    <a:pt x="126" y="17814"/>
                  </a:lnTo>
                  <a:lnTo>
                    <a:pt x="103" y="17848"/>
                  </a:lnTo>
                  <a:lnTo>
                    <a:pt x="69" y="17882"/>
                  </a:lnTo>
                  <a:lnTo>
                    <a:pt x="46" y="17917"/>
                  </a:lnTo>
                  <a:lnTo>
                    <a:pt x="35" y="17951"/>
                  </a:lnTo>
                  <a:lnTo>
                    <a:pt x="35" y="17996"/>
                  </a:lnTo>
                  <a:lnTo>
                    <a:pt x="35" y="18042"/>
                  </a:lnTo>
                  <a:lnTo>
                    <a:pt x="46" y="18076"/>
                  </a:lnTo>
                  <a:lnTo>
                    <a:pt x="69" y="18110"/>
                  </a:lnTo>
                  <a:lnTo>
                    <a:pt x="92" y="18144"/>
                  </a:lnTo>
                  <a:lnTo>
                    <a:pt x="126" y="18178"/>
                  </a:lnTo>
                  <a:lnTo>
                    <a:pt x="148" y="18190"/>
                  </a:lnTo>
                  <a:lnTo>
                    <a:pt x="194" y="18212"/>
                  </a:lnTo>
                  <a:lnTo>
                    <a:pt x="228" y="18212"/>
                  </a:lnTo>
                  <a:lnTo>
                    <a:pt x="228" y="20510"/>
                  </a:lnTo>
                  <a:lnTo>
                    <a:pt x="183" y="20510"/>
                  </a:lnTo>
                  <a:lnTo>
                    <a:pt x="137" y="20533"/>
                  </a:lnTo>
                  <a:lnTo>
                    <a:pt x="103" y="20556"/>
                  </a:lnTo>
                  <a:lnTo>
                    <a:pt x="69" y="20590"/>
                  </a:lnTo>
                  <a:lnTo>
                    <a:pt x="35" y="20624"/>
                  </a:lnTo>
                  <a:lnTo>
                    <a:pt x="23" y="20669"/>
                  </a:lnTo>
                  <a:lnTo>
                    <a:pt x="1" y="20704"/>
                  </a:lnTo>
                  <a:lnTo>
                    <a:pt x="1" y="20760"/>
                  </a:lnTo>
                  <a:lnTo>
                    <a:pt x="12" y="20806"/>
                  </a:lnTo>
                  <a:lnTo>
                    <a:pt x="23" y="20851"/>
                  </a:lnTo>
                  <a:lnTo>
                    <a:pt x="46" y="20897"/>
                  </a:lnTo>
                  <a:lnTo>
                    <a:pt x="80" y="20931"/>
                  </a:lnTo>
                  <a:lnTo>
                    <a:pt x="114" y="20965"/>
                  </a:lnTo>
                  <a:lnTo>
                    <a:pt x="160" y="20988"/>
                  </a:lnTo>
                  <a:lnTo>
                    <a:pt x="205" y="20999"/>
                  </a:lnTo>
                  <a:lnTo>
                    <a:pt x="251" y="21011"/>
                  </a:lnTo>
                  <a:lnTo>
                    <a:pt x="319" y="20999"/>
                  </a:lnTo>
                  <a:lnTo>
                    <a:pt x="376" y="20977"/>
                  </a:lnTo>
                  <a:lnTo>
                    <a:pt x="421" y="20942"/>
                  </a:lnTo>
                  <a:lnTo>
                    <a:pt x="467" y="20897"/>
                  </a:lnTo>
                  <a:lnTo>
                    <a:pt x="2458" y="22046"/>
                  </a:lnTo>
                  <a:lnTo>
                    <a:pt x="2446" y="22103"/>
                  </a:lnTo>
                  <a:lnTo>
                    <a:pt x="2446" y="22137"/>
                  </a:lnTo>
                  <a:lnTo>
                    <a:pt x="2458" y="22171"/>
                  </a:lnTo>
                  <a:lnTo>
                    <a:pt x="2492" y="22228"/>
                  </a:lnTo>
                  <a:lnTo>
                    <a:pt x="2549" y="22273"/>
                  </a:lnTo>
                  <a:lnTo>
                    <a:pt x="2583" y="22285"/>
                  </a:lnTo>
                  <a:lnTo>
                    <a:pt x="2662" y="22285"/>
                  </a:lnTo>
                  <a:lnTo>
                    <a:pt x="2697" y="22273"/>
                  </a:lnTo>
                  <a:lnTo>
                    <a:pt x="2753" y="22228"/>
                  </a:lnTo>
                  <a:lnTo>
                    <a:pt x="2788" y="22171"/>
                  </a:lnTo>
                  <a:lnTo>
                    <a:pt x="2799" y="22137"/>
                  </a:lnTo>
                  <a:lnTo>
                    <a:pt x="2799" y="22103"/>
                  </a:lnTo>
                  <a:lnTo>
                    <a:pt x="2788" y="22046"/>
                  </a:lnTo>
                  <a:lnTo>
                    <a:pt x="4835" y="20863"/>
                  </a:lnTo>
                  <a:lnTo>
                    <a:pt x="4869" y="20897"/>
                  </a:lnTo>
                  <a:lnTo>
                    <a:pt x="4903" y="20920"/>
                  </a:lnTo>
                  <a:lnTo>
                    <a:pt x="4949" y="20942"/>
                  </a:lnTo>
                  <a:lnTo>
                    <a:pt x="5040" y="20942"/>
                  </a:lnTo>
                  <a:lnTo>
                    <a:pt x="5085" y="20920"/>
                  </a:lnTo>
                  <a:lnTo>
                    <a:pt x="5119" y="20897"/>
                  </a:lnTo>
                  <a:lnTo>
                    <a:pt x="5154" y="20863"/>
                  </a:lnTo>
                  <a:lnTo>
                    <a:pt x="7201" y="22046"/>
                  </a:lnTo>
                  <a:lnTo>
                    <a:pt x="7190" y="22103"/>
                  </a:lnTo>
                  <a:lnTo>
                    <a:pt x="7190" y="22137"/>
                  </a:lnTo>
                  <a:lnTo>
                    <a:pt x="7201" y="22171"/>
                  </a:lnTo>
                  <a:lnTo>
                    <a:pt x="7235" y="22228"/>
                  </a:lnTo>
                  <a:lnTo>
                    <a:pt x="7292" y="22273"/>
                  </a:lnTo>
                  <a:lnTo>
                    <a:pt x="7326" y="22273"/>
                  </a:lnTo>
                  <a:lnTo>
                    <a:pt x="7360" y="22285"/>
                  </a:lnTo>
                  <a:lnTo>
                    <a:pt x="7395" y="22273"/>
                  </a:lnTo>
                  <a:lnTo>
                    <a:pt x="7429" y="22273"/>
                  </a:lnTo>
                  <a:lnTo>
                    <a:pt x="7486" y="22228"/>
                  </a:lnTo>
                  <a:lnTo>
                    <a:pt x="7520" y="22171"/>
                  </a:lnTo>
                  <a:lnTo>
                    <a:pt x="7531" y="22137"/>
                  </a:lnTo>
                  <a:lnTo>
                    <a:pt x="7542" y="22103"/>
                  </a:lnTo>
                  <a:lnTo>
                    <a:pt x="7531" y="22046"/>
                  </a:lnTo>
                  <a:lnTo>
                    <a:pt x="9556" y="20874"/>
                  </a:lnTo>
                  <a:lnTo>
                    <a:pt x="9590" y="20920"/>
                  </a:lnTo>
                  <a:lnTo>
                    <a:pt x="9624" y="20954"/>
                  </a:lnTo>
                  <a:lnTo>
                    <a:pt x="9681" y="20965"/>
                  </a:lnTo>
                  <a:lnTo>
                    <a:pt x="9738" y="20977"/>
                  </a:lnTo>
                  <a:lnTo>
                    <a:pt x="9783" y="20965"/>
                  </a:lnTo>
                  <a:lnTo>
                    <a:pt x="9840" y="20954"/>
                  </a:lnTo>
                  <a:lnTo>
                    <a:pt x="9886" y="20920"/>
                  </a:lnTo>
                  <a:lnTo>
                    <a:pt x="9920" y="20874"/>
                  </a:lnTo>
                  <a:lnTo>
                    <a:pt x="11899" y="22023"/>
                  </a:lnTo>
                  <a:lnTo>
                    <a:pt x="11888" y="22057"/>
                  </a:lnTo>
                  <a:lnTo>
                    <a:pt x="11888" y="22103"/>
                  </a:lnTo>
                  <a:lnTo>
                    <a:pt x="11888" y="22148"/>
                  </a:lnTo>
                  <a:lnTo>
                    <a:pt x="11899" y="22194"/>
                  </a:lnTo>
                  <a:lnTo>
                    <a:pt x="11922" y="22228"/>
                  </a:lnTo>
                  <a:lnTo>
                    <a:pt x="11945" y="22262"/>
                  </a:lnTo>
                  <a:lnTo>
                    <a:pt x="11979" y="22285"/>
                  </a:lnTo>
                  <a:lnTo>
                    <a:pt x="12013" y="22307"/>
                  </a:lnTo>
                  <a:lnTo>
                    <a:pt x="12058" y="22319"/>
                  </a:lnTo>
                  <a:lnTo>
                    <a:pt x="12104" y="22330"/>
                  </a:lnTo>
                  <a:lnTo>
                    <a:pt x="12149" y="22319"/>
                  </a:lnTo>
                  <a:lnTo>
                    <a:pt x="12184" y="22307"/>
                  </a:lnTo>
                  <a:lnTo>
                    <a:pt x="12229" y="22285"/>
                  </a:lnTo>
                  <a:lnTo>
                    <a:pt x="12263" y="22262"/>
                  </a:lnTo>
                  <a:lnTo>
                    <a:pt x="12286" y="22228"/>
                  </a:lnTo>
                  <a:lnTo>
                    <a:pt x="12309" y="22194"/>
                  </a:lnTo>
                  <a:lnTo>
                    <a:pt x="12320" y="22148"/>
                  </a:lnTo>
                  <a:lnTo>
                    <a:pt x="12320" y="22103"/>
                  </a:lnTo>
                  <a:lnTo>
                    <a:pt x="12320" y="22069"/>
                  </a:lnTo>
                  <a:lnTo>
                    <a:pt x="12309" y="22023"/>
                  </a:lnTo>
                  <a:lnTo>
                    <a:pt x="14299" y="20874"/>
                  </a:lnTo>
                  <a:lnTo>
                    <a:pt x="14334" y="20908"/>
                  </a:lnTo>
                  <a:lnTo>
                    <a:pt x="14379" y="20942"/>
                  </a:lnTo>
                  <a:lnTo>
                    <a:pt x="14425" y="20954"/>
                  </a:lnTo>
                  <a:lnTo>
                    <a:pt x="14470" y="20965"/>
                  </a:lnTo>
                  <a:lnTo>
                    <a:pt x="14516" y="20954"/>
                  </a:lnTo>
                  <a:lnTo>
                    <a:pt x="14550" y="20942"/>
                  </a:lnTo>
                  <a:lnTo>
                    <a:pt x="14584" y="20931"/>
                  </a:lnTo>
                  <a:lnTo>
                    <a:pt x="14618" y="20897"/>
                  </a:lnTo>
                  <a:lnTo>
                    <a:pt x="14641" y="20874"/>
                  </a:lnTo>
                  <a:lnTo>
                    <a:pt x="14663" y="20840"/>
                  </a:lnTo>
                  <a:lnTo>
                    <a:pt x="14675" y="20795"/>
                  </a:lnTo>
                  <a:lnTo>
                    <a:pt x="14675" y="20760"/>
                  </a:lnTo>
                  <a:lnTo>
                    <a:pt x="14675" y="20715"/>
                  </a:lnTo>
                  <a:lnTo>
                    <a:pt x="14663" y="20681"/>
                  </a:lnTo>
                  <a:lnTo>
                    <a:pt x="14629" y="20624"/>
                  </a:lnTo>
                  <a:lnTo>
                    <a:pt x="14572" y="20578"/>
                  </a:lnTo>
                  <a:lnTo>
                    <a:pt x="14504" y="20556"/>
                  </a:lnTo>
                  <a:lnTo>
                    <a:pt x="14504" y="18190"/>
                  </a:lnTo>
                  <a:lnTo>
                    <a:pt x="14561" y="18167"/>
                  </a:lnTo>
                  <a:lnTo>
                    <a:pt x="14618" y="18121"/>
                  </a:lnTo>
                  <a:lnTo>
                    <a:pt x="14652" y="18064"/>
                  </a:lnTo>
                  <a:lnTo>
                    <a:pt x="14663" y="17996"/>
                  </a:lnTo>
                  <a:lnTo>
                    <a:pt x="14652" y="17928"/>
                  </a:lnTo>
                  <a:lnTo>
                    <a:pt x="16666" y="16768"/>
                  </a:lnTo>
                  <a:lnTo>
                    <a:pt x="16700" y="16813"/>
                  </a:lnTo>
                  <a:lnTo>
                    <a:pt x="16745" y="16836"/>
                  </a:lnTo>
                  <a:lnTo>
                    <a:pt x="16791" y="16859"/>
                  </a:lnTo>
                  <a:lnTo>
                    <a:pt x="16882" y="16859"/>
                  </a:lnTo>
                  <a:lnTo>
                    <a:pt x="16927" y="16847"/>
                  </a:lnTo>
                  <a:lnTo>
                    <a:pt x="16961" y="16825"/>
                  </a:lnTo>
                  <a:lnTo>
                    <a:pt x="16995" y="16802"/>
                  </a:lnTo>
                  <a:lnTo>
                    <a:pt x="17018" y="16768"/>
                  </a:lnTo>
                  <a:lnTo>
                    <a:pt x="17041" y="16734"/>
                  </a:lnTo>
                  <a:lnTo>
                    <a:pt x="17052" y="16699"/>
                  </a:lnTo>
                  <a:lnTo>
                    <a:pt x="17052" y="16654"/>
                  </a:lnTo>
                  <a:lnTo>
                    <a:pt x="17052" y="16608"/>
                  </a:lnTo>
                  <a:lnTo>
                    <a:pt x="17041" y="16574"/>
                  </a:lnTo>
                  <a:lnTo>
                    <a:pt x="16995" y="16517"/>
                  </a:lnTo>
                  <a:lnTo>
                    <a:pt x="16939" y="16472"/>
                  </a:lnTo>
                  <a:lnTo>
                    <a:pt x="16904" y="16449"/>
                  </a:lnTo>
                  <a:lnTo>
                    <a:pt x="16870" y="16449"/>
                  </a:lnTo>
                  <a:lnTo>
                    <a:pt x="16870" y="14106"/>
                  </a:lnTo>
                  <a:lnTo>
                    <a:pt x="16904" y="14094"/>
                  </a:lnTo>
                  <a:lnTo>
                    <a:pt x="16939" y="14083"/>
                  </a:lnTo>
                  <a:lnTo>
                    <a:pt x="17007" y="14038"/>
                  </a:lnTo>
                  <a:lnTo>
                    <a:pt x="17041" y="13969"/>
                  </a:lnTo>
                  <a:lnTo>
                    <a:pt x="17052" y="13935"/>
                  </a:lnTo>
                  <a:lnTo>
                    <a:pt x="17052" y="13901"/>
                  </a:lnTo>
                  <a:lnTo>
                    <a:pt x="17052" y="13856"/>
                  </a:lnTo>
                  <a:lnTo>
                    <a:pt x="17041" y="13821"/>
                  </a:lnTo>
                  <a:lnTo>
                    <a:pt x="19066" y="12650"/>
                  </a:lnTo>
                  <a:lnTo>
                    <a:pt x="19100" y="12673"/>
                  </a:lnTo>
                  <a:lnTo>
                    <a:pt x="19134" y="12695"/>
                  </a:lnTo>
                  <a:lnTo>
                    <a:pt x="19168" y="12718"/>
                  </a:lnTo>
                  <a:lnTo>
                    <a:pt x="19259" y="12718"/>
                  </a:lnTo>
                  <a:lnTo>
                    <a:pt x="19293" y="12695"/>
                  </a:lnTo>
                  <a:lnTo>
                    <a:pt x="19327" y="12673"/>
                  </a:lnTo>
                  <a:lnTo>
                    <a:pt x="19361" y="12638"/>
                  </a:lnTo>
                  <a:lnTo>
                    <a:pt x="21398" y="13821"/>
                  </a:lnTo>
                  <a:lnTo>
                    <a:pt x="21386" y="13856"/>
                  </a:lnTo>
                  <a:lnTo>
                    <a:pt x="21386" y="13901"/>
                  </a:lnTo>
                  <a:lnTo>
                    <a:pt x="21386" y="13935"/>
                  </a:lnTo>
                  <a:lnTo>
                    <a:pt x="21398" y="13969"/>
                  </a:lnTo>
                  <a:lnTo>
                    <a:pt x="21432" y="14026"/>
                  </a:lnTo>
                  <a:lnTo>
                    <a:pt x="21500" y="14072"/>
                  </a:lnTo>
                  <a:lnTo>
                    <a:pt x="21534" y="14083"/>
                  </a:lnTo>
                  <a:lnTo>
                    <a:pt x="21568" y="14094"/>
                  </a:lnTo>
                  <a:lnTo>
                    <a:pt x="21568" y="16438"/>
                  </a:lnTo>
                  <a:lnTo>
                    <a:pt x="21523" y="16449"/>
                  </a:lnTo>
                  <a:lnTo>
                    <a:pt x="21489" y="16461"/>
                  </a:lnTo>
                  <a:lnTo>
                    <a:pt x="21455" y="16483"/>
                  </a:lnTo>
                  <a:lnTo>
                    <a:pt x="21420" y="16506"/>
                  </a:lnTo>
                  <a:lnTo>
                    <a:pt x="21398" y="16540"/>
                  </a:lnTo>
                  <a:lnTo>
                    <a:pt x="21375" y="16574"/>
                  </a:lnTo>
                  <a:lnTo>
                    <a:pt x="21364" y="16608"/>
                  </a:lnTo>
                  <a:lnTo>
                    <a:pt x="21364" y="16654"/>
                  </a:lnTo>
                  <a:lnTo>
                    <a:pt x="21364" y="16699"/>
                  </a:lnTo>
                  <a:lnTo>
                    <a:pt x="21386" y="16734"/>
                  </a:lnTo>
                  <a:lnTo>
                    <a:pt x="19361" y="17905"/>
                  </a:lnTo>
                  <a:lnTo>
                    <a:pt x="19327" y="17871"/>
                  </a:lnTo>
                  <a:lnTo>
                    <a:pt x="19293" y="17848"/>
                  </a:lnTo>
                  <a:lnTo>
                    <a:pt x="19259" y="17826"/>
                  </a:lnTo>
                  <a:lnTo>
                    <a:pt x="19179" y="17826"/>
                  </a:lnTo>
                  <a:lnTo>
                    <a:pt x="19145" y="17837"/>
                  </a:lnTo>
                  <a:lnTo>
                    <a:pt x="19088" y="17871"/>
                  </a:lnTo>
                  <a:lnTo>
                    <a:pt x="19054" y="17928"/>
                  </a:lnTo>
                  <a:lnTo>
                    <a:pt x="19043" y="17962"/>
                  </a:lnTo>
                  <a:lnTo>
                    <a:pt x="19032" y="17996"/>
                  </a:lnTo>
                  <a:lnTo>
                    <a:pt x="19054" y="18064"/>
                  </a:lnTo>
                  <a:lnTo>
                    <a:pt x="19077" y="18121"/>
                  </a:lnTo>
                  <a:lnTo>
                    <a:pt x="19134" y="18155"/>
                  </a:lnTo>
                  <a:lnTo>
                    <a:pt x="19191" y="18178"/>
                  </a:lnTo>
                  <a:lnTo>
                    <a:pt x="19191" y="20510"/>
                  </a:lnTo>
                  <a:lnTo>
                    <a:pt x="19145" y="20522"/>
                  </a:lnTo>
                  <a:lnTo>
                    <a:pt x="19100" y="20533"/>
                  </a:lnTo>
                  <a:lnTo>
                    <a:pt x="19066" y="20556"/>
                  </a:lnTo>
                  <a:lnTo>
                    <a:pt x="19032" y="20590"/>
                  </a:lnTo>
                  <a:lnTo>
                    <a:pt x="19009" y="20624"/>
                  </a:lnTo>
                  <a:lnTo>
                    <a:pt x="18986" y="20669"/>
                  </a:lnTo>
                  <a:lnTo>
                    <a:pt x="18975" y="20715"/>
                  </a:lnTo>
                  <a:lnTo>
                    <a:pt x="18963" y="20760"/>
                  </a:lnTo>
                  <a:lnTo>
                    <a:pt x="18975" y="20806"/>
                  </a:lnTo>
                  <a:lnTo>
                    <a:pt x="18986" y="20851"/>
                  </a:lnTo>
                  <a:lnTo>
                    <a:pt x="19009" y="20897"/>
                  </a:lnTo>
                  <a:lnTo>
                    <a:pt x="19043" y="20931"/>
                  </a:lnTo>
                  <a:lnTo>
                    <a:pt x="19077" y="20965"/>
                  </a:lnTo>
                  <a:lnTo>
                    <a:pt x="19111" y="20988"/>
                  </a:lnTo>
                  <a:lnTo>
                    <a:pt x="19168" y="20999"/>
                  </a:lnTo>
                  <a:lnTo>
                    <a:pt x="19214" y="21011"/>
                  </a:lnTo>
                  <a:lnTo>
                    <a:pt x="19282" y="20999"/>
                  </a:lnTo>
                  <a:lnTo>
                    <a:pt x="19339" y="20977"/>
                  </a:lnTo>
                  <a:lnTo>
                    <a:pt x="19384" y="20942"/>
                  </a:lnTo>
                  <a:lnTo>
                    <a:pt x="19418" y="20886"/>
                  </a:lnTo>
                  <a:lnTo>
                    <a:pt x="21420" y="22046"/>
                  </a:lnTo>
                  <a:lnTo>
                    <a:pt x="21409" y="22103"/>
                  </a:lnTo>
                  <a:lnTo>
                    <a:pt x="21420" y="22171"/>
                  </a:lnTo>
                  <a:lnTo>
                    <a:pt x="21455" y="22216"/>
                  </a:lnTo>
                  <a:lnTo>
                    <a:pt x="21500" y="22262"/>
                  </a:lnTo>
                  <a:lnTo>
                    <a:pt x="21568" y="22273"/>
                  </a:lnTo>
                  <a:lnTo>
                    <a:pt x="21568" y="24628"/>
                  </a:lnTo>
                  <a:lnTo>
                    <a:pt x="21523" y="24639"/>
                  </a:lnTo>
                  <a:lnTo>
                    <a:pt x="21477" y="24651"/>
                  </a:lnTo>
                  <a:lnTo>
                    <a:pt x="21443" y="24674"/>
                  </a:lnTo>
                  <a:lnTo>
                    <a:pt x="21409" y="24696"/>
                  </a:lnTo>
                  <a:lnTo>
                    <a:pt x="21386" y="24730"/>
                  </a:lnTo>
                  <a:lnTo>
                    <a:pt x="21364" y="24776"/>
                  </a:lnTo>
                  <a:lnTo>
                    <a:pt x="21352" y="24821"/>
                  </a:lnTo>
                  <a:lnTo>
                    <a:pt x="21341" y="24867"/>
                  </a:lnTo>
                  <a:lnTo>
                    <a:pt x="21352" y="24912"/>
                  </a:lnTo>
                  <a:lnTo>
                    <a:pt x="21364" y="24958"/>
                  </a:lnTo>
                  <a:lnTo>
                    <a:pt x="19430" y="26073"/>
                  </a:lnTo>
                  <a:lnTo>
                    <a:pt x="19384" y="26027"/>
                  </a:lnTo>
                  <a:lnTo>
                    <a:pt x="19339" y="25993"/>
                  </a:lnTo>
                  <a:lnTo>
                    <a:pt x="19282" y="25970"/>
                  </a:lnTo>
                  <a:lnTo>
                    <a:pt x="19214" y="25959"/>
                  </a:lnTo>
                  <a:lnTo>
                    <a:pt x="19157" y="25959"/>
                  </a:lnTo>
                  <a:lnTo>
                    <a:pt x="19111" y="25982"/>
                  </a:lnTo>
                  <a:lnTo>
                    <a:pt x="19066" y="26004"/>
                  </a:lnTo>
                  <a:lnTo>
                    <a:pt x="19032" y="26027"/>
                  </a:lnTo>
                  <a:lnTo>
                    <a:pt x="18997" y="26073"/>
                  </a:lnTo>
                  <a:lnTo>
                    <a:pt x="18975" y="26107"/>
                  </a:lnTo>
                  <a:lnTo>
                    <a:pt x="18963" y="26164"/>
                  </a:lnTo>
                  <a:lnTo>
                    <a:pt x="18963" y="26209"/>
                  </a:lnTo>
                  <a:lnTo>
                    <a:pt x="18963" y="26255"/>
                  </a:lnTo>
                  <a:lnTo>
                    <a:pt x="18975" y="26300"/>
                  </a:lnTo>
                  <a:lnTo>
                    <a:pt x="18997" y="26346"/>
                  </a:lnTo>
                  <a:lnTo>
                    <a:pt x="19032" y="26380"/>
                  </a:lnTo>
                  <a:lnTo>
                    <a:pt x="19066" y="26414"/>
                  </a:lnTo>
                  <a:lnTo>
                    <a:pt x="19100" y="26437"/>
                  </a:lnTo>
                  <a:lnTo>
                    <a:pt x="19145" y="26459"/>
                  </a:lnTo>
                  <a:lnTo>
                    <a:pt x="19191" y="26459"/>
                  </a:lnTo>
                  <a:lnTo>
                    <a:pt x="19191" y="27233"/>
                  </a:lnTo>
                  <a:lnTo>
                    <a:pt x="19236" y="27233"/>
                  </a:lnTo>
                  <a:lnTo>
                    <a:pt x="19236" y="26459"/>
                  </a:lnTo>
                  <a:lnTo>
                    <a:pt x="19282" y="26448"/>
                  </a:lnTo>
                  <a:lnTo>
                    <a:pt x="19327" y="26437"/>
                  </a:lnTo>
                  <a:lnTo>
                    <a:pt x="19373" y="26414"/>
                  </a:lnTo>
                  <a:lnTo>
                    <a:pt x="19396" y="26380"/>
                  </a:lnTo>
                  <a:lnTo>
                    <a:pt x="19430" y="26346"/>
                  </a:lnTo>
                  <a:lnTo>
                    <a:pt x="19452" y="26300"/>
                  </a:lnTo>
                  <a:lnTo>
                    <a:pt x="19464" y="26255"/>
                  </a:lnTo>
                  <a:lnTo>
                    <a:pt x="19464" y="26209"/>
                  </a:lnTo>
                  <a:lnTo>
                    <a:pt x="19464" y="26164"/>
                  </a:lnTo>
                  <a:lnTo>
                    <a:pt x="19452" y="26118"/>
                  </a:lnTo>
                  <a:lnTo>
                    <a:pt x="21386" y="24992"/>
                  </a:lnTo>
                  <a:lnTo>
                    <a:pt x="21420" y="25038"/>
                  </a:lnTo>
                  <a:lnTo>
                    <a:pt x="21466" y="25072"/>
                  </a:lnTo>
                  <a:lnTo>
                    <a:pt x="21523" y="25094"/>
                  </a:lnTo>
                  <a:lnTo>
                    <a:pt x="21580" y="25106"/>
                  </a:lnTo>
                  <a:lnTo>
                    <a:pt x="21648" y="25094"/>
                  </a:lnTo>
                  <a:lnTo>
                    <a:pt x="21693" y="25072"/>
                  </a:lnTo>
                  <a:lnTo>
                    <a:pt x="21750" y="25038"/>
                  </a:lnTo>
                  <a:lnTo>
                    <a:pt x="21784" y="24992"/>
                  </a:lnTo>
                  <a:lnTo>
                    <a:pt x="23707" y="26107"/>
                  </a:lnTo>
                  <a:lnTo>
                    <a:pt x="23696" y="26152"/>
                  </a:lnTo>
                  <a:lnTo>
                    <a:pt x="23684" y="26209"/>
                  </a:lnTo>
                  <a:lnTo>
                    <a:pt x="23696" y="26266"/>
                  </a:lnTo>
                  <a:lnTo>
                    <a:pt x="23707" y="26312"/>
                  </a:lnTo>
                  <a:lnTo>
                    <a:pt x="23730" y="26357"/>
                  </a:lnTo>
                  <a:lnTo>
                    <a:pt x="23764" y="26391"/>
                  </a:lnTo>
                  <a:lnTo>
                    <a:pt x="23798" y="26425"/>
                  </a:lnTo>
                  <a:lnTo>
                    <a:pt x="23843" y="26448"/>
                  </a:lnTo>
                  <a:lnTo>
                    <a:pt x="23889" y="26459"/>
                  </a:lnTo>
                  <a:lnTo>
                    <a:pt x="23934" y="26471"/>
                  </a:lnTo>
                  <a:lnTo>
                    <a:pt x="23934" y="27233"/>
                  </a:lnTo>
                  <a:lnTo>
                    <a:pt x="23980" y="27233"/>
                  </a:lnTo>
                  <a:lnTo>
                    <a:pt x="23980" y="26471"/>
                  </a:lnTo>
                  <a:lnTo>
                    <a:pt x="24025" y="26459"/>
                  </a:lnTo>
                  <a:lnTo>
                    <a:pt x="24071" y="26448"/>
                  </a:lnTo>
                  <a:lnTo>
                    <a:pt x="24116" y="26414"/>
                  </a:lnTo>
                  <a:lnTo>
                    <a:pt x="24151" y="26391"/>
                  </a:lnTo>
                  <a:lnTo>
                    <a:pt x="24173" y="26346"/>
                  </a:lnTo>
                  <a:lnTo>
                    <a:pt x="24196" y="26312"/>
                  </a:lnTo>
                  <a:lnTo>
                    <a:pt x="24207" y="26255"/>
                  </a:lnTo>
                  <a:lnTo>
                    <a:pt x="24219" y="26209"/>
                  </a:lnTo>
                  <a:lnTo>
                    <a:pt x="24207" y="26164"/>
                  </a:lnTo>
                  <a:lnTo>
                    <a:pt x="24196" y="26107"/>
                  </a:lnTo>
                  <a:lnTo>
                    <a:pt x="25106" y="25584"/>
                  </a:lnTo>
                  <a:lnTo>
                    <a:pt x="25106" y="25527"/>
                  </a:lnTo>
                  <a:lnTo>
                    <a:pt x="24173" y="26073"/>
                  </a:lnTo>
                  <a:lnTo>
                    <a:pt x="24139" y="26016"/>
                  </a:lnTo>
                  <a:lnTo>
                    <a:pt x="24082" y="25982"/>
                  </a:lnTo>
                  <a:lnTo>
                    <a:pt x="24025" y="25959"/>
                  </a:lnTo>
                  <a:lnTo>
                    <a:pt x="23957" y="25948"/>
                  </a:lnTo>
                  <a:lnTo>
                    <a:pt x="23889" y="25959"/>
                  </a:lnTo>
                  <a:lnTo>
                    <a:pt x="23821" y="25982"/>
                  </a:lnTo>
                  <a:lnTo>
                    <a:pt x="23775" y="26016"/>
                  </a:lnTo>
                  <a:lnTo>
                    <a:pt x="23730" y="26061"/>
                  </a:lnTo>
                  <a:lnTo>
                    <a:pt x="21807" y="24947"/>
                  </a:lnTo>
                  <a:lnTo>
                    <a:pt x="21819" y="24912"/>
                  </a:lnTo>
                  <a:lnTo>
                    <a:pt x="21819" y="24867"/>
                  </a:lnTo>
                  <a:lnTo>
                    <a:pt x="21819" y="24821"/>
                  </a:lnTo>
                  <a:lnTo>
                    <a:pt x="21807" y="24776"/>
                  </a:lnTo>
                  <a:lnTo>
                    <a:pt x="21784" y="24742"/>
                  </a:lnTo>
                  <a:lnTo>
                    <a:pt x="21762" y="24708"/>
                  </a:lnTo>
                  <a:lnTo>
                    <a:pt x="21728" y="24674"/>
                  </a:lnTo>
                  <a:lnTo>
                    <a:pt x="21693" y="24651"/>
                  </a:lnTo>
                  <a:lnTo>
                    <a:pt x="21659" y="24639"/>
                  </a:lnTo>
                  <a:lnTo>
                    <a:pt x="21614" y="24628"/>
                  </a:lnTo>
                  <a:lnTo>
                    <a:pt x="21614" y="22273"/>
                  </a:lnTo>
                  <a:lnTo>
                    <a:pt x="21671" y="22251"/>
                  </a:lnTo>
                  <a:lnTo>
                    <a:pt x="21716" y="22216"/>
                  </a:lnTo>
                  <a:lnTo>
                    <a:pt x="21739" y="22171"/>
                  </a:lnTo>
                  <a:lnTo>
                    <a:pt x="21750" y="22103"/>
                  </a:lnTo>
                  <a:lnTo>
                    <a:pt x="21739" y="22057"/>
                  </a:lnTo>
                  <a:lnTo>
                    <a:pt x="23787" y="20874"/>
                  </a:lnTo>
                  <a:lnTo>
                    <a:pt x="23821" y="20908"/>
                  </a:lnTo>
                  <a:lnTo>
                    <a:pt x="23855" y="20942"/>
                  </a:lnTo>
                  <a:lnTo>
                    <a:pt x="23900" y="20954"/>
                  </a:lnTo>
                  <a:lnTo>
                    <a:pt x="23957" y="20965"/>
                  </a:lnTo>
                  <a:lnTo>
                    <a:pt x="24003" y="20954"/>
                  </a:lnTo>
                  <a:lnTo>
                    <a:pt x="24048" y="20942"/>
                  </a:lnTo>
                  <a:lnTo>
                    <a:pt x="24094" y="20908"/>
                  </a:lnTo>
                  <a:lnTo>
                    <a:pt x="24128" y="20874"/>
                  </a:lnTo>
                  <a:lnTo>
                    <a:pt x="25106" y="21432"/>
                  </a:lnTo>
                  <a:lnTo>
                    <a:pt x="25106" y="21386"/>
                  </a:lnTo>
                  <a:lnTo>
                    <a:pt x="24151" y="20829"/>
                  </a:lnTo>
                  <a:lnTo>
                    <a:pt x="24151" y="20795"/>
                  </a:lnTo>
                  <a:lnTo>
                    <a:pt x="24162" y="20760"/>
                  </a:lnTo>
                  <a:lnTo>
                    <a:pt x="24151" y="20715"/>
                  </a:lnTo>
                  <a:lnTo>
                    <a:pt x="24151" y="20681"/>
                  </a:lnTo>
                  <a:lnTo>
                    <a:pt x="24105" y="20624"/>
                  </a:lnTo>
                  <a:lnTo>
                    <a:pt x="24048" y="20578"/>
                  </a:lnTo>
                  <a:lnTo>
                    <a:pt x="23980" y="20556"/>
                  </a:lnTo>
                  <a:lnTo>
                    <a:pt x="23980" y="18235"/>
                  </a:lnTo>
                  <a:lnTo>
                    <a:pt x="24025" y="18235"/>
                  </a:lnTo>
                  <a:lnTo>
                    <a:pt x="24071" y="18212"/>
                  </a:lnTo>
                  <a:lnTo>
                    <a:pt x="24105" y="18190"/>
                  </a:lnTo>
                  <a:lnTo>
                    <a:pt x="24139" y="18167"/>
                  </a:lnTo>
                  <a:lnTo>
                    <a:pt x="24162" y="18121"/>
                  </a:lnTo>
                  <a:lnTo>
                    <a:pt x="24185" y="18087"/>
                  </a:lnTo>
                  <a:lnTo>
                    <a:pt x="24196" y="18042"/>
                  </a:lnTo>
                  <a:lnTo>
                    <a:pt x="24196" y="17996"/>
                  </a:lnTo>
                  <a:lnTo>
                    <a:pt x="24196" y="17951"/>
                  </a:lnTo>
                  <a:lnTo>
                    <a:pt x="24173" y="17905"/>
                  </a:lnTo>
                  <a:lnTo>
                    <a:pt x="25106" y="17371"/>
                  </a:lnTo>
                  <a:lnTo>
                    <a:pt x="25106" y="17325"/>
                  </a:lnTo>
                  <a:lnTo>
                    <a:pt x="24162" y="17871"/>
                  </a:lnTo>
                  <a:lnTo>
                    <a:pt x="24116" y="17826"/>
                  </a:lnTo>
                  <a:lnTo>
                    <a:pt x="24071" y="17791"/>
                  </a:lnTo>
                  <a:lnTo>
                    <a:pt x="24014" y="17769"/>
                  </a:lnTo>
                  <a:lnTo>
                    <a:pt x="23957" y="17757"/>
                  </a:lnTo>
                  <a:lnTo>
                    <a:pt x="23889" y="17769"/>
                  </a:lnTo>
                  <a:lnTo>
                    <a:pt x="23832" y="17780"/>
                  </a:lnTo>
                  <a:lnTo>
                    <a:pt x="23787" y="17814"/>
                  </a:lnTo>
                  <a:lnTo>
                    <a:pt x="23752" y="17860"/>
                  </a:lnTo>
                  <a:lnTo>
                    <a:pt x="21784" y="16734"/>
                  </a:lnTo>
                  <a:lnTo>
                    <a:pt x="21796" y="16688"/>
                  </a:lnTo>
                  <a:lnTo>
                    <a:pt x="21796" y="16654"/>
                  </a:lnTo>
                  <a:lnTo>
                    <a:pt x="21796" y="16608"/>
                  </a:lnTo>
                  <a:lnTo>
                    <a:pt x="21784" y="16574"/>
                  </a:lnTo>
                  <a:lnTo>
                    <a:pt x="21773" y="16540"/>
                  </a:lnTo>
                  <a:lnTo>
                    <a:pt x="21750" y="16506"/>
                  </a:lnTo>
                  <a:lnTo>
                    <a:pt x="21682" y="16461"/>
                  </a:lnTo>
                  <a:lnTo>
                    <a:pt x="21648" y="16449"/>
                  </a:lnTo>
                  <a:lnTo>
                    <a:pt x="21614" y="16438"/>
                  </a:lnTo>
                  <a:lnTo>
                    <a:pt x="21614" y="14094"/>
                  </a:lnTo>
                  <a:lnTo>
                    <a:pt x="21682" y="14072"/>
                  </a:lnTo>
                  <a:lnTo>
                    <a:pt x="21728" y="14026"/>
                  </a:lnTo>
                  <a:lnTo>
                    <a:pt x="21773" y="13969"/>
                  </a:lnTo>
                  <a:lnTo>
                    <a:pt x="21784" y="13901"/>
                  </a:lnTo>
                  <a:lnTo>
                    <a:pt x="21773" y="13856"/>
                  </a:lnTo>
                  <a:lnTo>
                    <a:pt x="21762" y="13821"/>
                  </a:lnTo>
                  <a:lnTo>
                    <a:pt x="23752" y="12684"/>
                  </a:lnTo>
                  <a:lnTo>
                    <a:pt x="23787" y="12718"/>
                  </a:lnTo>
                  <a:lnTo>
                    <a:pt x="23843" y="12752"/>
                  </a:lnTo>
                  <a:lnTo>
                    <a:pt x="23889" y="12775"/>
                  </a:lnTo>
                  <a:lnTo>
                    <a:pt x="23957" y="12786"/>
                  </a:lnTo>
                  <a:lnTo>
                    <a:pt x="24014" y="12775"/>
                  </a:lnTo>
                  <a:lnTo>
                    <a:pt x="24071" y="12752"/>
                  </a:lnTo>
                  <a:lnTo>
                    <a:pt x="24116" y="12718"/>
                  </a:lnTo>
                  <a:lnTo>
                    <a:pt x="24151" y="12673"/>
                  </a:lnTo>
                  <a:lnTo>
                    <a:pt x="25106" y="13219"/>
                  </a:lnTo>
                  <a:lnTo>
                    <a:pt x="25106" y="13173"/>
                  </a:lnTo>
                  <a:lnTo>
                    <a:pt x="24173" y="12638"/>
                  </a:lnTo>
                  <a:lnTo>
                    <a:pt x="24185" y="12593"/>
                  </a:lnTo>
                  <a:lnTo>
                    <a:pt x="24196" y="12547"/>
                  </a:lnTo>
                  <a:lnTo>
                    <a:pt x="24185" y="12502"/>
                  </a:lnTo>
                  <a:lnTo>
                    <a:pt x="24173" y="12456"/>
                  </a:lnTo>
                  <a:lnTo>
                    <a:pt x="24162" y="12422"/>
                  </a:lnTo>
                  <a:lnTo>
                    <a:pt x="24128" y="12388"/>
                  </a:lnTo>
                  <a:lnTo>
                    <a:pt x="24105" y="12354"/>
                  </a:lnTo>
                  <a:lnTo>
                    <a:pt x="24060" y="12331"/>
                  </a:lnTo>
                  <a:lnTo>
                    <a:pt x="24025" y="12320"/>
                  </a:lnTo>
                  <a:lnTo>
                    <a:pt x="23980" y="12309"/>
                  </a:lnTo>
                  <a:lnTo>
                    <a:pt x="23980" y="9954"/>
                  </a:lnTo>
                  <a:lnTo>
                    <a:pt x="24037" y="9942"/>
                  </a:lnTo>
                  <a:lnTo>
                    <a:pt x="24082" y="9897"/>
                  </a:lnTo>
                  <a:lnTo>
                    <a:pt x="24116" y="9851"/>
                  </a:lnTo>
                  <a:lnTo>
                    <a:pt x="24128" y="9795"/>
                  </a:lnTo>
                  <a:lnTo>
                    <a:pt x="24116" y="9738"/>
                  </a:lnTo>
                  <a:lnTo>
                    <a:pt x="25106" y="9158"/>
                  </a:lnTo>
                  <a:lnTo>
                    <a:pt x="25106" y="9112"/>
                  </a:lnTo>
                  <a:lnTo>
                    <a:pt x="24094" y="9692"/>
                  </a:lnTo>
                  <a:lnTo>
                    <a:pt x="24071" y="9658"/>
                  </a:lnTo>
                  <a:lnTo>
                    <a:pt x="24037" y="9635"/>
                  </a:lnTo>
                  <a:lnTo>
                    <a:pt x="23991" y="9624"/>
                  </a:lnTo>
                  <a:lnTo>
                    <a:pt x="23957" y="9613"/>
                  </a:lnTo>
                  <a:lnTo>
                    <a:pt x="23912" y="9624"/>
                  </a:lnTo>
                  <a:lnTo>
                    <a:pt x="23878" y="9635"/>
                  </a:lnTo>
                  <a:lnTo>
                    <a:pt x="23843" y="9658"/>
                  </a:lnTo>
                  <a:lnTo>
                    <a:pt x="23821" y="9692"/>
                  </a:lnTo>
                  <a:lnTo>
                    <a:pt x="21762" y="8498"/>
                  </a:lnTo>
                  <a:lnTo>
                    <a:pt x="21762" y="8441"/>
                  </a:lnTo>
                  <a:lnTo>
                    <a:pt x="21750" y="8373"/>
                  </a:lnTo>
                  <a:lnTo>
                    <a:pt x="21716" y="8327"/>
                  </a:lnTo>
                  <a:lnTo>
                    <a:pt x="21671" y="8282"/>
                  </a:lnTo>
                  <a:lnTo>
                    <a:pt x="21614" y="8259"/>
                  </a:lnTo>
                  <a:lnTo>
                    <a:pt x="21614" y="5847"/>
                  </a:lnTo>
                  <a:lnTo>
                    <a:pt x="21671" y="5825"/>
                  </a:lnTo>
                  <a:lnTo>
                    <a:pt x="21705" y="5790"/>
                  </a:lnTo>
                  <a:lnTo>
                    <a:pt x="21739" y="5745"/>
                  </a:lnTo>
                  <a:lnTo>
                    <a:pt x="21750" y="5688"/>
                  </a:lnTo>
                  <a:lnTo>
                    <a:pt x="21739" y="5620"/>
                  </a:lnTo>
                  <a:lnTo>
                    <a:pt x="21705" y="5563"/>
                  </a:lnTo>
                  <a:lnTo>
                    <a:pt x="21648" y="5529"/>
                  </a:lnTo>
                  <a:lnTo>
                    <a:pt x="21580" y="5517"/>
                  </a:lnTo>
                  <a:lnTo>
                    <a:pt x="21546" y="5529"/>
                  </a:lnTo>
                  <a:lnTo>
                    <a:pt x="21511" y="5540"/>
                  </a:lnTo>
                  <a:lnTo>
                    <a:pt x="21477" y="5563"/>
                  </a:lnTo>
                  <a:lnTo>
                    <a:pt x="21455" y="5586"/>
                  </a:lnTo>
                  <a:lnTo>
                    <a:pt x="19407" y="4403"/>
                  </a:lnTo>
                  <a:lnTo>
                    <a:pt x="19418" y="4334"/>
                  </a:lnTo>
                  <a:lnTo>
                    <a:pt x="19407" y="4300"/>
                  </a:lnTo>
                  <a:lnTo>
                    <a:pt x="19396" y="4266"/>
                  </a:lnTo>
                  <a:lnTo>
                    <a:pt x="19361" y="4209"/>
                  </a:lnTo>
                  <a:lnTo>
                    <a:pt x="19305" y="4164"/>
                  </a:lnTo>
                  <a:lnTo>
                    <a:pt x="19236" y="4141"/>
                  </a:lnTo>
                  <a:lnTo>
                    <a:pt x="19236" y="1752"/>
                  </a:lnTo>
                  <a:lnTo>
                    <a:pt x="19293" y="1729"/>
                  </a:lnTo>
                  <a:lnTo>
                    <a:pt x="19350" y="1695"/>
                  </a:lnTo>
                  <a:lnTo>
                    <a:pt x="19373" y="1638"/>
                  </a:lnTo>
                  <a:lnTo>
                    <a:pt x="19384" y="1582"/>
                  </a:lnTo>
                  <a:lnTo>
                    <a:pt x="19384" y="1547"/>
                  </a:lnTo>
                  <a:lnTo>
                    <a:pt x="19373" y="1513"/>
                  </a:lnTo>
                  <a:lnTo>
                    <a:pt x="19339" y="1456"/>
                  </a:lnTo>
                  <a:lnTo>
                    <a:pt x="19282" y="1422"/>
                  </a:lnTo>
                  <a:lnTo>
                    <a:pt x="19248" y="1411"/>
                  </a:lnTo>
                  <a:lnTo>
                    <a:pt x="19214" y="1400"/>
                  </a:lnTo>
                  <a:lnTo>
                    <a:pt x="19168" y="1411"/>
                  </a:lnTo>
                  <a:lnTo>
                    <a:pt x="19134" y="1422"/>
                  </a:lnTo>
                  <a:lnTo>
                    <a:pt x="19100" y="1445"/>
                  </a:lnTo>
                  <a:lnTo>
                    <a:pt x="19077" y="1479"/>
                  </a:lnTo>
                  <a:lnTo>
                    <a:pt x="17052" y="307"/>
                  </a:lnTo>
                  <a:lnTo>
                    <a:pt x="17064" y="273"/>
                  </a:lnTo>
                  <a:lnTo>
                    <a:pt x="17075" y="228"/>
                  </a:lnTo>
                  <a:lnTo>
                    <a:pt x="17064" y="182"/>
                  </a:lnTo>
                  <a:lnTo>
                    <a:pt x="17052" y="148"/>
                  </a:lnTo>
                  <a:lnTo>
                    <a:pt x="17030" y="103"/>
                  </a:lnTo>
                  <a:lnTo>
                    <a:pt x="17007" y="69"/>
                  </a:lnTo>
                  <a:lnTo>
                    <a:pt x="16973" y="46"/>
                  </a:lnTo>
                  <a:lnTo>
                    <a:pt x="16927" y="23"/>
                  </a:lnTo>
                  <a:lnTo>
                    <a:pt x="16893" y="12"/>
                  </a:lnTo>
                  <a:lnTo>
                    <a:pt x="16848" y="0"/>
                  </a:lnTo>
                  <a:close/>
                </a:path>
              </a:pathLst>
            </a:custGeom>
            <a:gradFill>
              <a:gsLst>
                <a:gs pos="0">
                  <a:srgbClr val="FFFFFF">
                    <a:alpha val="45098"/>
                  </a:srgbClr>
                </a:gs>
                <a:gs pos="100000">
                  <a:srgbClr val="FFFFFF">
                    <a:alpha val="1098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5"/>
          <p:cNvSpPr/>
          <p:nvPr/>
        </p:nvSpPr>
        <p:spPr>
          <a:xfrm rot="-5400000">
            <a:off x="8613300" y="4612800"/>
            <a:ext cx="405300" cy="351300"/>
          </a:xfrm>
          <a:prstGeom prst="hexagon">
            <a:avLst>
              <a:gd name="adj" fmla="val 25000"/>
              <a:gd name="vf" fmla="val 115470"/>
            </a:avLst>
          </a:prstGeom>
          <a:solidFill>
            <a:schemeClr val="dk1"/>
          </a:solidFill>
          <a:ln>
            <a:noFill/>
          </a:ln>
          <a:effectLst>
            <a:outerShdw blurRad="1714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5"/>
          <p:cNvSpPr txBox="1">
            <a:spLocks noGrp="1"/>
          </p:cNvSpPr>
          <p:nvPr>
            <p:ph type="title"/>
          </p:nvPr>
        </p:nvSpPr>
        <p:spPr>
          <a:xfrm>
            <a:off x="1207850" y="855506"/>
            <a:ext cx="6728400" cy="351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83" name="Google Shape;83;p5"/>
          <p:cNvSpPr txBox="1">
            <a:spLocks noGrp="1"/>
          </p:cNvSpPr>
          <p:nvPr>
            <p:ph type="body" idx="1"/>
          </p:nvPr>
        </p:nvSpPr>
        <p:spPr>
          <a:xfrm>
            <a:off x="1207850" y="1430148"/>
            <a:ext cx="6728400" cy="30339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a:lvl1pPr>
            <a:lvl2pPr marL="914400" lvl="1" indent="-342900" rtl="0">
              <a:spcBef>
                <a:spcPts val="600"/>
              </a:spcBef>
              <a:spcAft>
                <a:spcPts val="0"/>
              </a:spcAft>
              <a:buSzPts val="18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84" name="Google Shape;84;p5"/>
          <p:cNvSpPr txBox="1">
            <a:spLocks noGrp="1"/>
          </p:cNvSpPr>
          <p:nvPr>
            <p:ph type="sldNum" idx="12"/>
          </p:nvPr>
        </p:nvSpPr>
        <p:spPr>
          <a:xfrm>
            <a:off x="8640175" y="4585800"/>
            <a:ext cx="351300" cy="405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85" name="Google Shape;85;p5"/>
          <p:cNvGrpSpPr/>
          <p:nvPr/>
        </p:nvGrpSpPr>
        <p:grpSpPr>
          <a:xfrm>
            <a:off x="2" y="870200"/>
            <a:ext cx="1055444" cy="306027"/>
            <a:chOff x="-429922" y="847489"/>
            <a:chExt cx="1211622" cy="351311"/>
          </a:xfrm>
        </p:grpSpPr>
        <p:sp>
          <p:nvSpPr>
            <p:cNvPr id="86" name="Google Shape;86;p5"/>
            <p:cNvSpPr/>
            <p:nvPr/>
          </p:nvSpPr>
          <p:spPr>
            <a:xfrm>
              <a:off x="-429922" y="847489"/>
              <a:ext cx="1062300" cy="351300"/>
            </a:xfrm>
            <a:prstGeom prst="rect">
              <a:avLst/>
            </a:prstGeom>
            <a:gradFill>
              <a:gsLst>
                <a:gs pos="0">
                  <a:srgbClr val="FFFFFF">
                    <a:alpha val="0"/>
                    <a:alpha val="32400"/>
                  </a:srgbClr>
                </a:gs>
                <a:gs pos="100000">
                  <a:srgbClr val="00FFEE">
                    <a:alpha val="31764"/>
                    <a:alpha val="3240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5"/>
            <p:cNvSpPr/>
            <p:nvPr/>
          </p:nvSpPr>
          <p:spPr>
            <a:xfrm rot="-5400000">
              <a:off x="453950" y="871050"/>
              <a:ext cx="351300" cy="304200"/>
            </a:xfrm>
            <a:prstGeom prst="hexagon">
              <a:avLst>
                <a:gd name="adj" fmla="val 25000"/>
                <a:gd name="vf" fmla="val 115470"/>
              </a:avLst>
            </a:prstGeom>
            <a:gradFill>
              <a:gsLst>
                <a:gs pos="0">
                  <a:schemeClr val="accent3"/>
                </a:gs>
                <a:gs pos="100000">
                  <a:schemeClr val="accent4"/>
                </a:gs>
              </a:gsLst>
              <a:lin ang="0" scaled="0"/>
            </a:gradFill>
            <a:ln>
              <a:noFill/>
            </a:ln>
            <a:effectLst>
              <a:outerShdw blurRad="142875" algn="bl" rotWithShape="0">
                <a:schemeClr val="lt1">
                  <a:alpha val="55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8"/>
        <p:cNvGrpSpPr/>
        <p:nvPr/>
      </p:nvGrpSpPr>
      <p:grpSpPr>
        <a:xfrm>
          <a:off x="0" y="0"/>
          <a:ext cx="0" cy="0"/>
          <a:chOff x="0" y="0"/>
          <a:chExt cx="0" cy="0"/>
        </a:xfrm>
      </p:grpSpPr>
      <p:grpSp>
        <p:nvGrpSpPr>
          <p:cNvPr id="89" name="Google Shape;89;p6"/>
          <p:cNvGrpSpPr/>
          <p:nvPr/>
        </p:nvGrpSpPr>
        <p:grpSpPr>
          <a:xfrm>
            <a:off x="0" y="0"/>
            <a:ext cx="9144036" cy="5143497"/>
            <a:chOff x="0" y="0"/>
            <a:chExt cx="9144036" cy="5143497"/>
          </a:xfrm>
        </p:grpSpPr>
        <p:sp>
          <p:nvSpPr>
            <p:cNvPr id="90" name="Google Shape;90;p6"/>
            <p:cNvSpPr/>
            <p:nvPr/>
          </p:nvSpPr>
          <p:spPr>
            <a:xfrm>
              <a:off x="8155685" y="1194135"/>
              <a:ext cx="988352" cy="615640"/>
            </a:xfrm>
            <a:custGeom>
              <a:avLst/>
              <a:gdLst/>
              <a:ahLst/>
              <a:cxnLst/>
              <a:rect l="l" t="t" r="r" b="b"/>
              <a:pathLst>
                <a:path w="9443" h="5882" extrusionOk="0">
                  <a:moveTo>
                    <a:pt x="2696" y="342"/>
                  </a:moveTo>
                  <a:lnTo>
                    <a:pt x="4687" y="1491"/>
                  </a:lnTo>
                  <a:lnTo>
                    <a:pt x="4676" y="1537"/>
                  </a:lnTo>
                  <a:lnTo>
                    <a:pt x="4664" y="1593"/>
                  </a:lnTo>
                  <a:lnTo>
                    <a:pt x="4676" y="1639"/>
                  </a:lnTo>
                  <a:lnTo>
                    <a:pt x="4687" y="1684"/>
                  </a:lnTo>
                  <a:lnTo>
                    <a:pt x="4710" y="1730"/>
                  </a:lnTo>
                  <a:lnTo>
                    <a:pt x="4733" y="1764"/>
                  </a:lnTo>
                  <a:lnTo>
                    <a:pt x="4767" y="1798"/>
                  </a:lnTo>
                  <a:lnTo>
                    <a:pt x="4801" y="1821"/>
                  </a:lnTo>
                  <a:lnTo>
                    <a:pt x="4846" y="1832"/>
                  </a:lnTo>
                  <a:lnTo>
                    <a:pt x="4892" y="1844"/>
                  </a:lnTo>
                  <a:lnTo>
                    <a:pt x="4892" y="4153"/>
                  </a:lnTo>
                  <a:lnTo>
                    <a:pt x="4858" y="4153"/>
                  </a:lnTo>
                  <a:lnTo>
                    <a:pt x="4824" y="4164"/>
                  </a:lnTo>
                  <a:lnTo>
                    <a:pt x="4767" y="4210"/>
                  </a:lnTo>
                  <a:lnTo>
                    <a:pt x="4744" y="4244"/>
                  </a:lnTo>
                  <a:lnTo>
                    <a:pt x="4721" y="4278"/>
                  </a:lnTo>
                  <a:lnTo>
                    <a:pt x="4710" y="4312"/>
                  </a:lnTo>
                  <a:lnTo>
                    <a:pt x="4710" y="4346"/>
                  </a:lnTo>
                  <a:lnTo>
                    <a:pt x="4710" y="4392"/>
                  </a:lnTo>
                  <a:lnTo>
                    <a:pt x="4721" y="4426"/>
                  </a:lnTo>
                  <a:lnTo>
                    <a:pt x="2685" y="5598"/>
                  </a:lnTo>
                  <a:lnTo>
                    <a:pt x="2651" y="5575"/>
                  </a:lnTo>
                  <a:lnTo>
                    <a:pt x="2628" y="5552"/>
                  </a:lnTo>
                  <a:lnTo>
                    <a:pt x="2583" y="5529"/>
                  </a:lnTo>
                  <a:lnTo>
                    <a:pt x="2503" y="5529"/>
                  </a:lnTo>
                  <a:lnTo>
                    <a:pt x="2469" y="5552"/>
                  </a:lnTo>
                  <a:lnTo>
                    <a:pt x="2435" y="5563"/>
                  </a:lnTo>
                  <a:lnTo>
                    <a:pt x="2412" y="5598"/>
                  </a:lnTo>
                  <a:lnTo>
                    <a:pt x="342" y="4403"/>
                  </a:lnTo>
                  <a:lnTo>
                    <a:pt x="353" y="4346"/>
                  </a:lnTo>
                  <a:lnTo>
                    <a:pt x="342" y="4289"/>
                  </a:lnTo>
                  <a:lnTo>
                    <a:pt x="308" y="4233"/>
                  </a:lnTo>
                  <a:lnTo>
                    <a:pt x="262" y="4198"/>
                  </a:lnTo>
                  <a:lnTo>
                    <a:pt x="205" y="4176"/>
                  </a:lnTo>
                  <a:lnTo>
                    <a:pt x="205" y="1764"/>
                  </a:lnTo>
                  <a:lnTo>
                    <a:pt x="262" y="1741"/>
                  </a:lnTo>
                  <a:lnTo>
                    <a:pt x="308" y="1707"/>
                  </a:lnTo>
                  <a:lnTo>
                    <a:pt x="330" y="1650"/>
                  </a:lnTo>
                  <a:lnTo>
                    <a:pt x="342" y="1593"/>
                  </a:lnTo>
                  <a:lnTo>
                    <a:pt x="330" y="1537"/>
                  </a:lnTo>
                  <a:lnTo>
                    <a:pt x="2389" y="342"/>
                  </a:lnTo>
                  <a:lnTo>
                    <a:pt x="2423" y="376"/>
                  </a:lnTo>
                  <a:lnTo>
                    <a:pt x="2458" y="410"/>
                  </a:lnTo>
                  <a:lnTo>
                    <a:pt x="2503" y="422"/>
                  </a:lnTo>
                  <a:lnTo>
                    <a:pt x="2549" y="433"/>
                  </a:lnTo>
                  <a:lnTo>
                    <a:pt x="2594" y="422"/>
                  </a:lnTo>
                  <a:lnTo>
                    <a:pt x="2628" y="399"/>
                  </a:lnTo>
                  <a:lnTo>
                    <a:pt x="2674" y="376"/>
                  </a:lnTo>
                  <a:lnTo>
                    <a:pt x="2696" y="342"/>
                  </a:lnTo>
                  <a:close/>
                  <a:moveTo>
                    <a:pt x="7235" y="1"/>
                  </a:moveTo>
                  <a:lnTo>
                    <a:pt x="7190" y="24"/>
                  </a:lnTo>
                  <a:lnTo>
                    <a:pt x="7144" y="46"/>
                  </a:lnTo>
                  <a:lnTo>
                    <a:pt x="7110" y="69"/>
                  </a:lnTo>
                  <a:lnTo>
                    <a:pt x="7076" y="103"/>
                  </a:lnTo>
                  <a:lnTo>
                    <a:pt x="7053" y="149"/>
                  </a:lnTo>
                  <a:lnTo>
                    <a:pt x="7042" y="194"/>
                  </a:lnTo>
                  <a:lnTo>
                    <a:pt x="7042" y="251"/>
                  </a:lnTo>
                  <a:lnTo>
                    <a:pt x="7042" y="297"/>
                  </a:lnTo>
                  <a:lnTo>
                    <a:pt x="7053" y="342"/>
                  </a:lnTo>
                  <a:lnTo>
                    <a:pt x="5119" y="1457"/>
                  </a:lnTo>
                  <a:lnTo>
                    <a:pt x="5085" y="1411"/>
                  </a:lnTo>
                  <a:lnTo>
                    <a:pt x="5028" y="1377"/>
                  </a:lnTo>
                  <a:lnTo>
                    <a:pt x="4972" y="1355"/>
                  </a:lnTo>
                  <a:lnTo>
                    <a:pt x="4915" y="1343"/>
                  </a:lnTo>
                  <a:lnTo>
                    <a:pt x="4858" y="1355"/>
                  </a:lnTo>
                  <a:lnTo>
                    <a:pt x="4801" y="1377"/>
                  </a:lnTo>
                  <a:lnTo>
                    <a:pt x="4755" y="1411"/>
                  </a:lnTo>
                  <a:lnTo>
                    <a:pt x="4710" y="1457"/>
                  </a:lnTo>
                  <a:lnTo>
                    <a:pt x="2719" y="297"/>
                  </a:lnTo>
                  <a:lnTo>
                    <a:pt x="2731" y="251"/>
                  </a:lnTo>
                  <a:lnTo>
                    <a:pt x="2719" y="206"/>
                  </a:lnTo>
                  <a:lnTo>
                    <a:pt x="2708" y="172"/>
                  </a:lnTo>
                  <a:lnTo>
                    <a:pt x="2674" y="115"/>
                  </a:lnTo>
                  <a:lnTo>
                    <a:pt x="2617" y="81"/>
                  </a:lnTo>
                  <a:lnTo>
                    <a:pt x="2583" y="69"/>
                  </a:lnTo>
                  <a:lnTo>
                    <a:pt x="2503" y="69"/>
                  </a:lnTo>
                  <a:lnTo>
                    <a:pt x="2469" y="81"/>
                  </a:lnTo>
                  <a:lnTo>
                    <a:pt x="2412" y="115"/>
                  </a:lnTo>
                  <a:lnTo>
                    <a:pt x="2378" y="172"/>
                  </a:lnTo>
                  <a:lnTo>
                    <a:pt x="2367" y="206"/>
                  </a:lnTo>
                  <a:lnTo>
                    <a:pt x="2367" y="251"/>
                  </a:lnTo>
                  <a:lnTo>
                    <a:pt x="2378" y="308"/>
                  </a:lnTo>
                  <a:lnTo>
                    <a:pt x="308" y="1491"/>
                  </a:lnTo>
                  <a:lnTo>
                    <a:pt x="285" y="1468"/>
                  </a:lnTo>
                  <a:lnTo>
                    <a:pt x="251" y="1446"/>
                  </a:lnTo>
                  <a:lnTo>
                    <a:pt x="217" y="1423"/>
                  </a:lnTo>
                  <a:lnTo>
                    <a:pt x="137" y="1423"/>
                  </a:lnTo>
                  <a:lnTo>
                    <a:pt x="103" y="1434"/>
                  </a:lnTo>
                  <a:lnTo>
                    <a:pt x="57" y="1468"/>
                  </a:lnTo>
                  <a:lnTo>
                    <a:pt x="12" y="1525"/>
                  </a:lnTo>
                  <a:lnTo>
                    <a:pt x="0" y="1559"/>
                  </a:lnTo>
                  <a:lnTo>
                    <a:pt x="0" y="1593"/>
                  </a:lnTo>
                  <a:lnTo>
                    <a:pt x="12" y="1662"/>
                  </a:lnTo>
                  <a:lnTo>
                    <a:pt x="46" y="1707"/>
                  </a:lnTo>
                  <a:lnTo>
                    <a:pt x="91" y="1741"/>
                  </a:lnTo>
                  <a:lnTo>
                    <a:pt x="160" y="1764"/>
                  </a:lnTo>
                  <a:lnTo>
                    <a:pt x="160" y="4176"/>
                  </a:lnTo>
                  <a:lnTo>
                    <a:pt x="91" y="4198"/>
                  </a:lnTo>
                  <a:lnTo>
                    <a:pt x="46" y="4233"/>
                  </a:lnTo>
                  <a:lnTo>
                    <a:pt x="12" y="4289"/>
                  </a:lnTo>
                  <a:lnTo>
                    <a:pt x="0" y="4346"/>
                  </a:lnTo>
                  <a:lnTo>
                    <a:pt x="0" y="4392"/>
                  </a:lnTo>
                  <a:lnTo>
                    <a:pt x="12" y="4415"/>
                  </a:lnTo>
                  <a:lnTo>
                    <a:pt x="46" y="4471"/>
                  </a:lnTo>
                  <a:lnTo>
                    <a:pt x="103" y="4517"/>
                  </a:lnTo>
                  <a:lnTo>
                    <a:pt x="137" y="4528"/>
                  </a:lnTo>
                  <a:lnTo>
                    <a:pt x="171" y="4528"/>
                  </a:lnTo>
                  <a:lnTo>
                    <a:pt x="217" y="4517"/>
                  </a:lnTo>
                  <a:lnTo>
                    <a:pt x="262" y="4506"/>
                  </a:lnTo>
                  <a:lnTo>
                    <a:pt x="296" y="4483"/>
                  </a:lnTo>
                  <a:lnTo>
                    <a:pt x="319" y="4449"/>
                  </a:lnTo>
                  <a:lnTo>
                    <a:pt x="2389" y="5632"/>
                  </a:lnTo>
                  <a:lnTo>
                    <a:pt x="2367" y="5700"/>
                  </a:lnTo>
                  <a:lnTo>
                    <a:pt x="2378" y="5734"/>
                  </a:lnTo>
                  <a:lnTo>
                    <a:pt x="2389" y="5768"/>
                  </a:lnTo>
                  <a:lnTo>
                    <a:pt x="2423" y="5825"/>
                  </a:lnTo>
                  <a:lnTo>
                    <a:pt x="2480" y="5859"/>
                  </a:lnTo>
                  <a:lnTo>
                    <a:pt x="2514" y="5871"/>
                  </a:lnTo>
                  <a:lnTo>
                    <a:pt x="2583" y="5871"/>
                  </a:lnTo>
                  <a:lnTo>
                    <a:pt x="2605" y="5859"/>
                  </a:lnTo>
                  <a:lnTo>
                    <a:pt x="2662" y="5825"/>
                  </a:lnTo>
                  <a:lnTo>
                    <a:pt x="2708" y="5768"/>
                  </a:lnTo>
                  <a:lnTo>
                    <a:pt x="2708" y="5734"/>
                  </a:lnTo>
                  <a:lnTo>
                    <a:pt x="2719" y="5700"/>
                  </a:lnTo>
                  <a:lnTo>
                    <a:pt x="2708" y="5643"/>
                  </a:lnTo>
                  <a:lnTo>
                    <a:pt x="4744" y="4460"/>
                  </a:lnTo>
                  <a:lnTo>
                    <a:pt x="4778" y="4506"/>
                  </a:lnTo>
                  <a:lnTo>
                    <a:pt x="4812" y="4528"/>
                  </a:lnTo>
                  <a:lnTo>
                    <a:pt x="4858" y="4551"/>
                  </a:lnTo>
                  <a:lnTo>
                    <a:pt x="4972" y="4551"/>
                  </a:lnTo>
                  <a:lnTo>
                    <a:pt x="5017" y="4528"/>
                  </a:lnTo>
                  <a:lnTo>
                    <a:pt x="5051" y="4494"/>
                  </a:lnTo>
                  <a:lnTo>
                    <a:pt x="5085" y="4460"/>
                  </a:lnTo>
                  <a:lnTo>
                    <a:pt x="7121" y="5632"/>
                  </a:lnTo>
                  <a:lnTo>
                    <a:pt x="7110" y="5666"/>
                  </a:lnTo>
                  <a:lnTo>
                    <a:pt x="7110" y="5700"/>
                  </a:lnTo>
                  <a:lnTo>
                    <a:pt x="7110" y="5734"/>
                  </a:lnTo>
                  <a:lnTo>
                    <a:pt x="7121" y="5768"/>
                  </a:lnTo>
                  <a:lnTo>
                    <a:pt x="7156" y="5825"/>
                  </a:lnTo>
                  <a:lnTo>
                    <a:pt x="7212" y="5859"/>
                  </a:lnTo>
                  <a:lnTo>
                    <a:pt x="7247" y="5871"/>
                  </a:lnTo>
                  <a:lnTo>
                    <a:pt x="7281" y="5882"/>
                  </a:lnTo>
                  <a:lnTo>
                    <a:pt x="7315" y="5871"/>
                  </a:lnTo>
                  <a:lnTo>
                    <a:pt x="7349" y="5859"/>
                  </a:lnTo>
                  <a:lnTo>
                    <a:pt x="7406" y="5825"/>
                  </a:lnTo>
                  <a:lnTo>
                    <a:pt x="7451" y="5768"/>
                  </a:lnTo>
                  <a:lnTo>
                    <a:pt x="7463" y="5734"/>
                  </a:lnTo>
                  <a:lnTo>
                    <a:pt x="7463" y="5700"/>
                  </a:lnTo>
                  <a:lnTo>
                    <a:pt x="7451" y="5643"/>
                  </a:lnTo>
                  <a:lnTo>
                    <a:pt x="9442" y="4483"/>
                  </a:lnTo>
                  <a:lnTo>
                    <a:pt x="9442" y="4437"/>
                  </a:lnTo>
                  <a:lnTo>
                    <a:pt x="7429" y="5598"/>
                  </a:lnTo>
                  <a:lnTo>
                    <a:pt x="7406" y="5563"/>
                  </a:lnTo>
                  <a:lnTo>
                    <a:pt x="7372" y="5541"/>
                  </a:lnTo>
                  <a:lnTo>
                    <a:pt x="7326" y="5529"/>
                  </a:lnTo>
                  <a:lnTo>
                    <a:pt x="7281" y="5518"/>
                  </a:lnTo>
                  <a:lnTo>
                    <a:pt x="7247" y="5529"/>
                  </a:lnTo>
                  <a:lnTo>
                    <a:pt x="7201" y="5541"/>
                  </a:lnTo>
                  <a:lnTo>
                    <a:pt x="7167" y="5563"/>
                  </a:lnTo>
                  <a:lnTo>
                    <a:pt x="7144" y="5598"/>
                  </a:lnTo>
                  <a:lnTo>
                    <a:pt x="5108" y="4415"/>
                  </a:lnTo>
                  <a:lnTo>
                    <a:pt x="5119" y="4346"/>
                  </a:lnTo>
                  <a:lnTo>
                    <a:pt x="5119" y="4312"/>
                  </a:lnTo>
                  <a:lnTo>
                    <a:pt x="5108" y="4278"/>
                  </a:lnTo>
                  <a:lnTo>
                    <a:pt x="5063" y="4221"/>
                  </a:lnTo>
                  <a:lnTo>
                    <a:pt x="5006" y="4176"/>
                  </a:lnTo>
                  <a:lnTo>
                    <a:pt x="4937" y="4153"/>
                  </a:lnTo>
                  <a:lnTo>
                    <a:pt x="4937" y="1844"/>
                  </a:lnTo>
                  <a:lnTo>
                    <a:pt x="4983" y="1832"/>
                  </a:lnTo>
                  <a:lnTo>
                    <a:pt x="5028" y="1810"/>
                  </a:lnTo>
                  <a:lnTo>
                    <a:pt x="5063" y="1787"/>
                  </a:lnTo>
                  <a:lnTo>
                    <a:pt x="5097" y="1764"/>
                  </a:lnTo>
                  <a:lnTo>
                    <a:pt x="5119" y="1719"/>
                  </a:lnTo>
                  <a:lnTo>
                    <a:pt x="5142" y="1684"/>
                  </a:lnTo>
                  <a:lnTo>
                    <a:pt x="5154" y="1639"/>
                  </a:lnTo>
                  <a:lnTo>
                    <a:pt x="5165" y="1593"/>
                  </a:lnTo>
                  <a:lnTo>
                    <a:pt x="5154" y="1548"/>
                  </a:lnTo>
                  <a:lnTo>
                    <a:pt x="5142" y="1491"/>
                  </a:lnTo>
                  <a:lnTo>
                    <a:pt x="7076" y="376"/>
                  </a:lnTo>
                  <a:lnTo>
                    <a:pt x="7110" y="422"/>
                  </a:lnTo>
                  <a:lnTo>
                    <a:pt x="7167" y="467"/>
                  </a:lnTo>
                  <a:lnTo>
                    <a:pt x="7224" y="490"/>
                  </a:lnTo>
                  <a:lnTo>
                    <a:pt x="7349" y="490"/>
                  </a:lnTo>
                  <a:lnTo>
                    <a:pt x="7406" y="467"/>
                  </a:lnTo>
                  <a:lnTo>
                    <a:pt x="7463" y="422"/>
                  </a:lnTo>
                  <a:lnTo>
                    <a:pt x="7497" y="376"/>
                  </a:lnTo>
                  <a:lnTo>
                    <a:pt x="9442" y="1502"/>
                  </a:lnTo>
                  <a:lnTo>
                    <a:pt x="9442" y="1446"/>
                  </a:lnTo>
                  <a:lnTo>
                    <a:pt x="7520" y="331"/>
                  </a:lnTo>
                  <a:lnTo>
                    <a:pt x="7531" y="297"/>
                  </a:lnTo>
                  <a:lnTo>
                    <a:pt x="7531" y="251"/>
                  </a:lnTo>
                  <a:lnTo>
                    <a:pt x="7531" y="194"/>
                  </a:lnTo>
                  <a:lnTo>
                    <a:pt x="7508" y="149"/>
                  </a:lnTo>
                  <a:lnTo>
                    <a:pt x="7485" y="103"/>
                  </a:lnTo>
                  <a:lnTo>
                    <a:pt x="7463" y="69"/>
                  </a:lnTo>
                  <a:lnTo>
                    <a:pt x="7417" y="46"/>
                  </a:lnTo>
                  <a:lnTo>
                    <a:pt x="7383" y="24"/>
                  </a:lnTo>
                  <a:lnTo>
                    <a:pt x="7338"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6"/>
            <p:cNvSpPr/>
            <p:nvPr/>
          </p:nvSpPr>
          <p:spPr>
            <a:xfrm>
              <a:off x="6162634" y="0"/>
              <a:ext cx="2981383" cy="1818136"/>
            </a:xfrm>
            <a:custGeom>
              <a:avLst/>
              <a:gdLst/>
              <a:ahLst/>
              <a:cxnLst/>
              <a:rect l="l" t="t" r="r" b="b"/>
              <a:pathLst>
                <a:path w="28485" h="17371" extrusionOk="0">
                  <a:moveTo>
                    <a:pt x="17052" y="3572"/>
                  </a:moveTo>
                  <a:lnTo>
                    <a:pt x="18986" y="4687"/>
                  </a:lnTo>
                  <a:lnTo>
                    <a:pt x="18974" y="4733"/>
                  </a:lnTo>
                  <a:lnTo>
                    <a:pt x="18963" y="4789"/>
                  </a:lnTo>
                  <a:lnTo>
                    <a:pt x="18974" y="4846"/>
                  </a:lnTo>
                  <a:lnTo>
                    <a:pt x="18986" y="4892"/>
                  </a:lnTo>
                  <a:lnTo>
                    <a:pt x="19008" y="4926"/>
                  </a:lnTo>
                  <a:lnTo>
                    <a:pt x="19031" y="4960"/>
                  </a:lnTo>
                  <a:lnTo>
                    <a:pt x="19065" y="4994"/>
                  </a:lnTo>
                  <a:lnTo>
                    <a:pt x="19111" y="5017"/>
                  </a:lnTo>
                  <a:lnTo>
                    <a:pt x="19145" y="5040"/>
                  </a:lnTo>
                  <a:lnTo>
                    <a:pt x="19202" y="5040"/>
                  </a:lnTo>
                  <a:lnTo>
                    <a:pt x="19202" y="7360"/>
                  </a:lnTo>
                  <a:lnTo>
                    <a:pt x="19133" y="7383"/>
                  </a:lnTo>
                  <a:lnTo>
                    <a:pt x="19077" y="7417"/>
                  </a:lnTo>
                  <a:lnTo>
                    <a:pt x="19031" y="7474"/>
                  </a:lnTo>
                  <a:lnTo>
                    <a:pt x="19031" y="7508"/>
                  </a:lnTo>
                  <a:lnTo>
                    <a:pt x="19020" y="7554"/>
                  </a:lnTo>
                  <a:lnTo>
                    <a:pt x="19031" y="7611"/>
                  </a:lnTo>
                  <a:lnTo>
                    <a:pt x="17063" y="8748"/>
                  </a:lnTo>
                  <a:lnTo>
                    <a:pt x="17029" y="8703"/>
                  </a:lnTo>
                  <a:lnTo>
                    <a:pt x="16972" y="8668"/>
                  </a:lnTo>
                  <a:lnTo>
                    <a:pt x="16915" y="8646"/>
                  </a:lnTo>
                  <a:lnTo>
                    <a:pt x="16847" y="8634"/>
                  </a:lnTo>
                  <a:lnTo>
                    <a:pt x="16779" y="8646"/>
                  </a:lnTo>
                  <a:lnTo>
                    <a:pt x="16722" y="8668"/>
                  </a:lnTo>
                  <a:lnTo>
                    <a:pt x="16665" y="8703"/>
                  </a:lnTo>
                  <a:lnTo>
                    <a:pt x="16631" y="8748"/>
                  </a:lnTo>
                  <a:lnTo>
                    <a:pt x="14708" y="7633"/>
                  </a:lnTo>
                  <a:lnTo>
                    <a:pt x="14720" y="7599"/>
                  </a:lnTo>
                  <a:lnTo>
                    <a:pt x="14720" y="7554"/>
                  </a:lnTo>
                  <a:lnTo>
                    <a:pt x="14720" y="7508"/>
                  </a:lnTo>
                  <a:lnTo>
                    <a:pt x="14708" y="7463"/>
                  </a:lnTo>
                  <a:lnTo>
                    <a:pt x="14686" y="7417"/>
                  </a:lnTo>
                  <a:lnTo>
                    <a:pt x="14663" y="7383"/>
                  </a:lnTo>
                  <a:lnTo>
                    <a:pt x="14629" y="7360"/>
                  </a:lnTo>
                  <a:lnTo>
                    <a:pt x="14583" y="7326"/>
                  </a:lnTo>
                  <a:lnTo>
                    <a:pt x="14549" y="7315"/>
                  </a:lnTo>
                  <a:lnTo>
                    <a:pt x="14504" y="7303"/>
                  </a:lnTo>
                  <a:lnTo>
                    <a:pt x="14504" y="4971"/>
                  </a:lnTo>
                  <a:lnTo>
                    <a:pt x="14561" y="4949"/>
                  </a:lnTo>
                  <a:lnTo>
                    <a:pt x="14606" y="4903"/>
                  </a:lnTo>
                  <a:lnTo>
                    <a:pt x="14640" y="4858"/>
                  </a:lnTo>
                  <a:lnTo>
                    <a:pt x="14652" y="4789"/>
                  </a:lnTo>
                  <a:lnTo>
                    <a:pt x="14640" y="4733"/>
                  </a:lnTo>
                  <a:lnTo>
                    <a:pt x="16642" y="3572"/>
                  </a:lnTo>
                  <a:lnTo>
                    <a:pt x="16676" y="3618"/>
                  </a:lnTo>
                  <a:lnTo>
                    <a:pt x="16722" y="3663"/>
                  </a:lnTo>
                  <a:lnTo>
                    <a:pt x="16779" y="3686"/>
                  </a:lnTo>
                  <a:lnTo>
                    <a:pt x="16915" y="3686"/>
                  </a:lnTo>
                  <a:lnTo>
                    <a:pt x="16972" y="3663"/>
                  </a:lnTo>
                  <a:lnTo>
                    <a:pt x="17018" y="3618"/>
                  </a:lnTo>
                  <a:lnTo>
                    <a:pt x="17052" y="3572"/>
                  </a:lnTo>
                  <a:close/>
                  <a:moveTo>
                    <a:pt x="12285" y="3561"/>
                  </a:moveTo>
                  <a:lnTo>
                    <a:pt x="14310" y="4721"/>
                  </a:lnTo>
                  <a:lnTo>
                    <a:pt x="14299" y="4755"/>
                  </a:lnTo>
                  <a:lnTo>
                    <a:pt x="14299" y="4789"/>
                  </a:lnTo>
                  <a:lnTo>
                    <a:pt x="14310" y="4858"/>
                  </a:lnTo>
                  <a:lnTo>
                    <a:pt x="14344" y="4915"/>
                  </a:lnTo>
                  <a:lnTo>
                    <a:pt x="14390" y="4949"/>
                  </a:lnTo>
                  <a:lnTo>
                    <a:pt x="14458" y="4971"/>
                  </a:lnTo>
                  <a:lnTo>
                    <a:pt x="14458" y="7303"/>
                  </a:lnTo>
                  <a:lnTo>
                    <a:pt x="14413" y="7315"/>
                  </a:lnTo>
                  <a:lnTo>
                    <a:pt x="14367" y="7326"/>
                  </a:lnTo>
                  <a:lnTo>
                    <a:pt x="14333" y="7349"/>
                  </a:lnTo>
                  <a:lnTo>
                    <a:pt x="14299" y="7383"/>
                  </a:lnTo>
                  <a:lnTo>
                    <a:pt x="14265" y="7417"/>
                  </a:lnTo>
                  <a:lnTo>
                    <a:pt x="14242" y="7463"/>
                  </a:lnTo>
                  <a:lnTo>
                    <a:pt x="14231" y="7508"/>
                  </a:lnTo>
                  <a:lnTo>
                    <a:pt x="14231" y="7554"/>
                  </a:lnTo>
                  <a:lnTo>
                    <a:pt x="14231" y="7599"/>
                  </a:lnTo>
                  <a:lnTo>
                    <a:pt x="14242" y="7645"/>
                  </a:lnTo>
                  <a:lnTo>
                    <a:pt x="12263" y="8782"/>
                  </a:lnTo>
                  <a:lnTo>
                    <a:pt x="12229" y="8748"/>
                  </a:lnTo>
                  <a:lnTo>
                    <a:pt x="12194" y="8725"/>
                  </a:lnTo>
                  <a:lnTo>
                    <a:pt x="12149" y="8714"/>
                  </a:lnTo>
                  <a:lnTo>
                    <a:pt x="12103" y="8703"/>
                  </a:lnTo>
                  <a:lnTo>
                    <a:pt x="12058" y="8714"/>
                  </a:lnTo>
                  <a:lnTo>
                    <a:pt x="12012" y="8725"/>
                  </a:lnTo>
                  <a:lnTo>
                    <a:pt x="11978" y="8748"/>
                  </a:lnTo>
                  <a:lnTo>
                    <a:pt x="11956" y="8782"/>
                  </a:lnTo>
                  <a:lnTo>
                    <a:pt x="9976" y="7645"/>
                  </a:lnTo>
                  <a:lnTo>
                    <a:pt x="9988" y="7599"/>
                  </a:lnTo>
                  <a:lnTo>
                    <a:pt x="9988" y="7554"/>
                  </a:lnTo>
                  <a:lnTo>
                    <a:pt x="9988" y="7497"/>
                  </a:lnTo>
                  <a:lnTo>
                    <a:pt x="9976" y="7451"/>
                  </a:lnTo>
                  <a:lnTo>
                    <a:pt x="9954" y="7417"/>
                  </a:lnTo>
                  <a:lnTo>
                    <a:pt x="9919" y="7383"/>
                  </a:lnTo>
                  <a:lnTo>
                    <a:pt x="9885" y="7349"/>
                  </a:lnTo>
                  <a:lnTo>
                    <a:pt x="9851" y="7326"/>
                  </a:lnTo>
                  <a:lnTo>
                    <a:pt x="9806" y="7303"/>
                  </a:lnTo>
                  <a:lnTo>
                    <a:pt x="9760" y="7292"/>
                  </a:lnTo>
                  <a:lnTo>
                    <a:pt x="9760" y="5040"/>
                  </a:lnTo>
                  <a:lnTo>
                    <a:pt x="9806" y="5028"/>
                  </a:lnTo>
                  <a:lnTo>
                    <a:pt x="9851" y="5006"/>
                  </a:lnTo>
                  <a:lnTo>
                    <a:pt x="9885" y="4983"/>
                  </a:lnTo>
                  <a:lnTo>
                    <a:pt x="9919" y="4960"/>
                  </a:lnTo>
                  <a:lnTo>
                    <a:pt x="9942" y="4926"/>
                  </a:lnTo>
                  <a:lnTo>
                    <a:pt x="9965" y="4880"/>
                  </a:lnTo>
                  <a:lnTo>
                    <a:pt x="9976" y="4835"/>
                  </a:lnTo>
                  <a:lnTo>
                    <a:pt x="9976" y="4789"/>
                  </a:lnTo>
                  <a:lnTo>
                    <a:pt x="9976" y="4744"/>
                  </a:lnTo>
                  <a:lnTo>
                    <a:pt x="9965" y="4698"/>
                  </a:lnTo>
                  <a:lnTo>
                    <a:pt x="11921" y="3561"/>
                  </a:lnTo>
                  <a:lnTo>
                    <a:pt x="11956" y="3606"/>
                  </a:lnTo>
                  <a:lnTo>
                    <a:pt x="12001" y="3629"/>
                  </a:lnTo>
                  <a:lnTo>
                    <a:pt x="12047" y="3652"/>
                  </a:lnTo>
                  <a:lnTo>
                    <a:pt x="12103" y="3663"/>
                  </a:lnTo>
                  <a:lnTo>
                    <a:pt x="12160" y="3652"/>
                  </a:lnTo>
                  <a:lnTo>
                    <a:pt x="12217" y="3629"/>
                  </a:lnTo>
                  <a:lnTo>
                    <a:pt x="12251" y="3595"/>
                  </a:lnTo>
                  <a:lnTo>
                    <a:pt x="12285" y="3561"/>
                  </a:lnTo>
                  <a:close/>
                  <a:moveTo>
                    <a:pt x="21795" y="3572"/>
                  </a:moveTo>
                  <a:lnTo>
                    <a:pt x="23763" y="4710"/>
                  </a:lnTo>
                  <a:lnTo>
                    <a:pt x="23741" y="4744"/>
                  </a:lnTo>
                  <a:lnTo>
                    <a:pt x="23741" y="4789"/>
                  </a:lnTo>
                  <a:lnTo>
                    <a:pt x="23741" y="4835"/>
                  </a:lnTo>
                  <a:lnTo>
                    <a:pt x="23752" y="4869"/>
                  </a:lnTo>
                  <a:lnTo>
                    <a:pt x="23775" y="4903"/>
                  </a:lnTo>
                  <a:lnTo>
                    <a:pt x="23797" y="4937"/>
                  </a:lnTo>
                  <a:lnTo>
                    <a:pt x="23832" y="4960"/>
                  </a:lnTo>
                  <a:lnTo>
                    <a:pt x="23866" y="4983"/>
                  </a:lnTo>
                  <a:lnTo>
                    <a:pt x="23900" y="4994"/>
                  </a:lnTo>
                  <a:lnTo>
                    <a:pt x="23934" y="5006"/>
                  </a:lnTo>
                  <a:lnTo>
                    <a:pt x="23934" y="7372"/>
                  </a:lnTo>
                  <a:lnTo>
                    <a:pt x="23877" y="7394"/>
                  </a:lnTo>
                  <a:lnTo>
                    <a:pt x="23832" y="7429"/>
                  </a:lnTo>
                  <a:lnTo>
                    <a:pt x="23797" y="7485"/>
                  </a:lnTo>
                  <a:lnTo>
                    <a:pt x="23786" y="7554"/>
                  </a:lnTo>
                  <a:lnTo>
                    <a:pt x="23786" y="7599"/>
                  </a:lnTo>
                  <a:lnTo>
                    <a:pt x="21761" y="8782"/>
                  </a:lnTo>
                  <a:lnTo>
                    <a:pt x="21727" y="8737"/>
                  </a:lnTo>
                  <a:lnTo>
                    <a:pt x="21682" y="8714"/>
                  </a:lnTo>
                  <a:lnTo>
                    <a:pt x="21636" y="8691"/>
                  </a:lnTo>
                  <a:lnTo>
                    <a:pt x="21534" y="8691"/>
                  </a:lnTo>
                  <a:lnTo>
                    <a:pt x="21488" y="8714"/>
                  </a:lnTo>
                  <a:lnTo>
                    <a:pt x="21454" y="8737"/>
                  </a:lnTo>
                  <a:lnTo>
                    <a:pt x="21420" y="8771"/>
                  </a:lnTo>
                  <a:lnTo>
                    <a:pt x="19395" y="7611"/>
                  </a:lnTo>
                  <a:lnTo>
                    <a:pt x="19406" y="7554"/>
                  </a:lnTo>
                  <a:lnTo>
                    <a:pt x="19395" y="7485"/>
                  </a:lnTo>
                  <a:lnTo>
                    <a:pt x="19361" y="7429"/>
                  </a:lnTo>
                  <a:lnTo>
                    <a:pt x="19304" y="7383"/>
                  </a:lnTo>
                  <a:lnTo>
                    <a:pt x="19247" y="7360"/>
                  </a:lnTo>
                  <a:lnTo>
                    <a:pt x="19247" y="5040"/>
                  </a:lnTo>
                  <a:lnTo>
                    <a:pt x="19293" y="5028"/>
                  </a:lnTo>
                  <a:lnTo>
                    <a:pt x="19327" y="5017"/>
                  </a:lnTo>
                  <a:lnTo>
                    <a:pt x="19372" y="4994"/>
                  </a:lnTo>
                  <a:lnTo>
                    <a:pt x="19406" y="4960"/>
                  </a:lnTo>
                  <a:lnTo>
                    <a:pt x="19429" y="4926"/>
                  </a:lnTo>
                  <a:lnTo>
                    <a:pt x="19452" y="4880"/>
                  </a:lnTo>
                  <a:lnTo>
                    <a:pt x="19463" y="4835"/>
                  </a:lnTo>
                  <a:lnTo>
                    <a:pt x="19463" y="4789"/>
                  </a:lnTo>
                  <a:lnTo>
                    <a:pt x="19463" y="4744"/>
                  </a:lnTo>
                  <a:lnTo>
                    <a:pt x="19441" y="4687"/>
                  </a:lnTo>
                  <a:lnTo>
                    <a:pt x="21386" y="3572"/>
                  </a:lnTo>
                  <a:lnTo>
                    <a:pt x="21420" y="3618"/>
                  </a:lnTo>
                  <a:lnTo>
                    <a:pt x="21465" y="3652"/>
                  </a:lnTo>
                  <a:lnTo>
                    <a:pt x="21522" y="3675"/>
                  </a:lnTo>
                  <a:lnTo>
                    <a:pt x="21591" y="3686"/>
                  </a:lnTo>
                  <a:lnTo>
                    <a:pt x="21647" y="3675"/>
                  </a:lnTo>
                  <a:lnTo>
                    <a:pt x="21704" y="3652"/>
                  </a:lnTo>
                  <a:lnTo>
                    <a:pt x="21750" y="3618"/>
                  </a:lnTo>
                  <a:lnTo>
                    <a:pt x="21795" y="3572"/>
                  </a:lnTo>
                  <a:close/>
                  <a:moveTo>
                    <a:pt x="14686" y="7679"/>
                  </a:moveTo>
                  <a:lnTo>
                    <a:pt x="16608" y="8782"/>
                  </a:lnTo>
                  <a:lnTo>
                    <a:pt x="16585" y="8839"/>
                  </a:lnTo>
                  <a:lnTo>
                    <a:pt x="16585" y="8896"/>
                  </a:lnTo>
                  <a:lnTo>
                    <a:pt x="16585" y="8953"/>
                  </a:lnTo>
                  <a:lnTo>
                    <a:pt x="16597" y="8998"/>
                  </a:lnTo>
                  <a:lnTo>
                    <a:pt x="16620" y="9044"/>
                  </a:lnTo>
                  <a:lnTo>
                    <a:pt x="16654" y="9078"/>
                  </a:lnTo>
                  <a:lnTo>
                    <a:pt x="16688" y="9112"/>
                  </a:lnTo>
                  <a:lnTo>
                    <a:pt x="16733" y="9135"/>
                  </a:lnTo>
                  <a:lnTo>
                    <a:pt x="16779" y="9158"/>
                  </a:lnTo>
                  <a:lnTo>
                    <a:pt x="16824" y="9169"/>
                  </a:lnTo>
                  <a:lnTo>
                    <a:pt x="16824" y="11478"/>
                  </a:lnTo>
                  <a:lnTo>
                    <a:pt x="16767" y="11501"/>
                  </a:lnTo>
                  <a:lnTo>
                    <a:pt x="16711" y="11535"/>
                  </a:lnTo>
                  <a:lnTo>
                    <a:pt x="16676" y="11592"/>
                  </a:lnTo>
                  <a:lnTo>
                    <a:pt x="16665" y="11660"/>
                  </a:lnTo>
                  <a:lnTo>
                    <a:pt x="16676" y="11717"/>
                  </a:lnTo>
                  <a:lnTo>
                    <a:pt x="14617" y="12900"/>
                  </a:lnTo>
                  <a:lnTo>
                    <a:pt x="14583" y="12877"/>
                  </a:lnTo>
                  <a:lnTo>
                    <a:pt x="14549" y="12855"/>
                  </a:lnTo>
                  <a:lnTo>
                    <a:pt x="14515" y="12832"/>
                  </a:lnTo>
                  <a:lnTo>
                    <a:pt x="14435" y="12832"/>
                  </a:lnTo>
                  <a:lnTo>
                    <a:pt x="14401" y="12855"/>
                  </a:lnTo>
                  <a:lnTo>
                    <a:pt x="14367" y="12877"/>
                  </a:lnTo>
                  <a:lnTo>
                    <a:pt x="14344" y="12900"/>
                  </a:lnTo>
                  <a:lnTo>
                    <a:pt x="12331" y="11740"/>
                  </a:lnTo>
                  <a:lnTo>
                    <a:pt x="12342" y="11694"/>
                  </a:lnTo>
                  <a:lnTo>
                    <a:pt x="12342" y="11660"/>
                  </a:lnTo>
                  <a:lnTo>
                    <a:pt x="12342" y="11615"/>
                  </a:lnTo>
                  <a:lnTo>
                    <a:pt x="12331" y="11569"/>
                  </a:lnTo>
                  <a:lnTo>
                    <a:pt x="12308" y="11535"/>
                  </a:lnTo>
                  <a:lnTo>
                    <a:pt x="12285" y="11501"/>
                  </a:lnTo>
                  <a:lnTo>
                    <a:pt x="12251" y="11467"/>
                  </a:lnTo>
                  <a:lnTo>
                    <a:pt x="12217" y="11444"/>
                  </a:lnTo>
                  <a:lnTo>
                    <a:pt x="12172" y="11433"/>
                  </a:lnTo>
                  <a:lnTo>
                    <a:pt x="12126" y="11421"/>
                  </a:lnTo>
                  <a:lnTo>
                    <a:pt x="12126" y="9089"/>
                  </a:lnTo>
                  <a:lnTo>
                    <a:pt x="12194" y="9067"/>
                  </a:lnTo>
                  <a:lnTo>
                    <a:pt x="12251" y="9021"/>
                  </a:lnTo>
                  <a:lnTo>
                    <a:pt x="12285" y="8964"/>
                  </a:lnTo>
                  <a:lnTo>
                    <a:pt x="12297" y="8896"/>
                  </a:lnTo>
                  <a:lnTo>
                    <a:pt x="12297" y="8862"/>
                  </a:lnTo>
                  <a:lnTo>
                    <a:pt x="12285" y="8828"/>
                  </a:lnTo>
                  <a:lnTo>
                    <a:pt x="14265" y="7679"/>
                  </a:lnTo>
                  <a:lnTo>
                    <a:pt x="14310" y="7724"/>
                  </a:lnTo>
                  <a:lnTo>
                    <a:pt x="14356" y="7770"/>
                  </a:lnTo>
                  <a:lnTo>
                    <a:pt x="14413" y="7793"/>
                  </a:lnTo>
                  <a:lnTo>
                    <a:pt x="14538" y="7793"/>
                  </a:lnTo>
                  <a:lnTo>
                    <a:pt x="14595" y="7758"/>
                  </a:lnTo>
                  <a:lnTo>
                    <a:pt x="14652" y="7724"/>
                  </a:lnTo>
                  <a:lnTo>
                    <a:pt x="14686" y="7679"/>
                  </a:lnTo>
                  <a:close/>
                  <a:moveTo>
                    <a:pt x="2764" y="11751"/>
                  </a:moveTo>
                  <a:lnTo>
                    <a:pt x="4755" y="12889"/>
                  </a:lnTo>
                  <a:lnTo>
                    <a:pt x="4744" y="12946"/>
                  </a:lnTo>
                  <a:lnTo>
                    <a:pt x="4732" y="13002"/>
                  </a:lnTo>
                  <a:lnTo>
                    <a:pt x="4732" y="13048"/>
                  </a:lnTo>
                  <a:lnTo>
                    <a:pt x="4755" y="13105"/>
                  </a:lnTo>
                  <a:lnTo>
                    <a:pt x="4778" y="13139"/>
                  </a:lnTo>
                  <a:lnTo>
                    <a:pt x="4800" y="13184"/>
                  </a:lnTo>
                  <a:lnTo>
                    <a:pt x="4835" y="13219"/>
                  </a:lnTo>
                  <a:lnTo>
                    <a:pt x="4880" y="13241"/>
                  </a:lnTo>
                  <a:lnTo>
                    <a:pt x="4926" y="13253"/>
                  </a:lnTo>
                  <a:lnTo>
                    <a:pt x="4971" y="13264"/>
                  </a:lnTo>
                  <a:lnTo>
                    <a:pt x="4971" y="15505"/>
                  </a:lnTo>
                  <a:lnTo>
                    <a:pt x="4926" y="15516"/>
                  </a:lnTo>
                  <a:lnTo>
                    <a:pt x="4880" y="15528"/>
                  </a:lnTo>
                  <a:lnTo>
                    <a:pt x="4846" y="15551"/>
                  </a:lnTo>
                  <a:lnTo>
                    <a:pt x="4800" y="15585"/>
                  </a:lnTo>
                  <a:lnTo>
                    <a:pt x="4778" y="15619"/>
                  </a:lnTo>
                  <a:lnTo>
                    <a:pt x="4755" y="15664"/>
                  </a:lnTo>
                  <a:lnTo>
                    <a:pt x="4744" y="15710"/>
                  </a:lnTo>
                  <a:lnTo>
                    <a:pt x="4732" y="15755"/>
                  </a:lnTo>
                  <a:lnTo>
                    <a:pt x="4744" y="15812"/>
                  </a:lnTo>
                  <a:lnTo>
                    <a:pt x="4755" y="15858"/>
                  </a:lnTo>
                  <a:lnTo>
                    <a:pt x="2833" y="16961"/>
                  </a:lnTo>
                  <a:lnTo>
                    <a:pt x="2798" y="16916"/>
                  </a:lnTo>
                  <a:lnTo>
                    <a:pt x="2742" y="16881"/>
                  </a:lnTo>
                  <a:lnTo>
                    <a:pt x="2685" y="16859"/>
                  </a:lnTo>
                  <a:lnTo>
                    <a:pt x="2560" y="16859"/>
                  </a:lnTo>
                  <a:lnTo>
                    <a:pt x="2503" y="16881"/>
                  </a:lnTo>
                  <a:lnTo>
                    <a:pt x="2457" y="16916"/>
                  </a:lnTo>
                  <a:lnTo>
                    <a:pt x="2412" y="16961"/>
                  </a:lnTo>
                  <a:lnTo>
                    <a:pt x="489" y="15846"/>
                  </a:lnTo>
                  <a:lnTo>
                    <a:pt x="501" y="15812"/>
                  </a:lnTo>
                  <a:lnTo>
                    <a:pt x="501" y="15755"/>
                  </a:lnTo>
                  <a:lnTo>
                    <a:pt x="501" y="15710"/>
                  </a:lnTo>
                  <a:lnTo>
                    <a:pt x="489" y="15664"/>
                  </a:lnTo>
                  <a:lnTo>
                    <a:pt x="466" y="15630"/>
                  </a:lnTo>
                  <a:lnTo>
                    <a:pt x="444" y="15596"/>
                  </a:lnTo>
                  <a:lnTo>
                    <a:pt x="410" y="15562"/>
                  </a:lnTo>
                  <a:lnTo>
                    <a:pt x="364" y="15539"/>
                  </a:lnTo>
                  <a:lnTo>
                    <a:pt x="330" y="15516"/>
                  </a:lnTo>
                  <a:lnTo>
                    <a:pt x="284" y="15516"/>
                  </a:lnTo>
                  <a:lnTo>
                    <a:pt x="284" y="13230"/>
                  </a:lnTo>
                  <a:lnTo>
                    <a:pt x="319" y="13219"/>
                  </a:lnTo>
                  <a:lnTo>
                    <a:pt x="364" y="13207"/>
                  </a:lnTo>
                  <a:lnTo>
                    <a:pt x="398" y="13184"/>
                  </a:lnTo>
                  <a:lnTo>
                    <a:pt x="421" y="13162"/>
                  </a:lnTo>
                  <a:lnTo>
                    <a:pt x="455" y="13128"/>
                  </a:lnTo>
                  <a:lnTo>
                    <a:pt x="466" y="13082"/>
                  </a:lnTo>
                  <a:lnTo>
                    <a:pt x="478" y="13048"/>
                  </a:lnTo>
                  <a:lnTo>
                    <a:pt x="489" y="13002"/>
                  </a:lnTo>
                  <a:lnTo>
                    <a:pt x="478" y="12957"/>
                  </a:lnTo>
                  <a:lnTo>
                    <a:pt x="466" y="12911"/>
                  </a:lnTo>
                  <a:lnTo>
                    <a:pt x="2480" y="11751"/>
                  </a:lnTo>
                  <a:lnTo>
                    <a:pt x="2514" y="11785"/>
                  </a:lnTo>
                  <a:lnTo>
                    <a:pt x="2548" y="11808"/>
                  </a:lnTo>
                  <a:lnTo>
                    <a:pt x="2582" y="11819"/>
                  </a:lnTo>
                  <a:lnTo>
                    <a:pt x="2628" y="11831"/>
                  </a:lnTo>
                  <a:lnTo>
                    <a:pt x="2673" y="11819"/>
                  </a:lnTo>
                  <a:lnTo>
                    <a:pt x="2707" y="11808"/>
                  </a:lnTo>
                  <a:lnTo>
                    <a:pt x="2742" y="11785"/>
                  </a:lnTo>
                  <a:lnTo>
                    <a:pt x="2764" y="11751"/>
                  </a:lnTo>
                  <a:close/>
                  <a:moveTo>
                    <a:pt x="7587" y="11797"/>
                  </a:moveTo>
                  <a:lnTo>
                    <a:pt x="9499" y="12889"/>
                  </a:lnTo>
                  <a:lnTo>
                    <a:pt x="9476" y="12946"/>
                  </a:lnTo>
                  <a:lnTo>
                    <a:pt x="9464" y="13002"/>
                  </a:lnTo>
                  <a:lnTo>
                    <a:pt x="9476" y="13059"/>
                  </a:lnTo>
                  <a:lnTo>
                    <a:pt x="9487" y="13105"/>
                  </a:lnTo>
                  <a:lnTo>
                    <a:pt x="9510" y="13150"/>
                  </a:lnTo>
                  <a:lnTo>
                    <a:pt x="9544" y="13184"/>
                  </a:lnTo>
                  <a:lnTo>
                    <a:pt x="9578" y="13219"/>
                  </a:lnTo>
                  <a:lnTo>
                    <a:pt x="9624" y="13241"/>
                  </a:lnTo>
                  <a:lnTo>
                    <a:pt x="9669" y="13264"/>
                  </a:lnTo>
                  <a:lnTo>
                    <a:pt x="9715" y="13264"/>
                  </a:lnTo>
                  <a:lnTo>
                    <a:pt x="9715" y="15516"/>
                  </a:lnTo>
                  <a:lnTo>
                    <a:pt x="9669" y="15528"/>
                  </a:lnTo>
                  <a:lnTo>
                    <a:pt x="9624" y="15539"/>
                  </a:lnTo>
                  <a:lnTo>
                    <a:pt x="9590" y="15562"/>
                  </a:lnTo>
                  <a:lnTo>
                    <a:pt x="9555" y="15596"/>
                  </a:lnTo>
                  <a:lnTo>
                    <a:pt x="9533" y="15630"/>
                  </a:lnTo>
                  <a:lnTo>
                    <a:pt x="9510" y="15664"/>
                  </a:lnTo>
                  <a:lnTo>
                    <a:pt x="9499" y="15710"/>
                  </a:lnTo>
                  <a:lnTo>
                    <a:pt x="9487" y="15755"/>
                  </a:lnTo>
                  <a:lnTo>
                    <a:pt x="9499" y="15812"/>
                  </a:lnTo>
                  <a:lnTo>
                    <a:pt x="9510" y="15846"/>
                  </a:lnTo>
                  <a:lnTo>
                    <a:pt x="7587" y="16961"/>
                  </a:lnTo>
                  <a:lnTo>
                    <a:pt x="7542" y="16916"/>
                  </a:lnTo>
                  <a:lnTo>
                    <a:pt x="7485" y="16881"/>
                  </a:lnTo>
                  <a:lnTo>
                    <a:pt x="7428" y="16859"/>
                  </a:lnTo>
                  <a:lnTo>
                    <a:pt x="7371" y="16847"/>
                  </a:lnTo>
                  <a:lnTo>
                    <a:pt x="7303" y="16859"/>
                  </a:lnTo>
                  <a:lnTo>
                    <a:pt x="7246" y="16881"/>
                  </a:lnTo>
                  <a:lnTo>
                    <a:pt x="7189" y="16916"/>
                  </a:lnTo>
                  <a:lnTo>
                    <a:pt x="7155" y="16961"/>
                  </a:lnTo>
                  <a:lnTo>
                    <a:pt x="5233" y="15858"/>
                  </a:lnTo>
                  <a:lnTo>
                    <a:pt x="5255" y="15812"/>
                  </a:lnTo>
                  <a:lnTo>
                    <a:pt x="5255" y="15755"/>
                  </a:lnTo>
                  <a:lnTo>
                    <a:pt x="5255" y="15710"/>
                  </a:lnTo>
                  <a:lnTo>
                    <a:pt x="5233" y="15664"/>
                  </a:lnTo>
                  <a:lnTo>
                    <a:pt x="5210" y="15619"/>
                  </a:lnTo>
                  <a:lnTo>
                    <a:pt x="5187" y="15585"/>
                  </a:lnTo>
                  <a:lnTo>
                    <a:pt x="5153" y="15551"/>
                  </a:lnTo>
                  <a:lnTo>
                    <a:pt x="5108" y="15528"/>
                  </a:lnTo>
                  <a:lnTo>
                    <a:pt x="5062" y="15516"/>
                  </a:lnTo>
                  <a:lnTo>
                    <a:pt x="5017" y="15505"/>
                  </a:lnTo>
                  <a:lnTo>
                    <a:pt x="5017" y="13264"/>
                  </a:lnTo>
                  <a:lnTo>
                    <a:pt x="5073" y="13253"/>
                  </a:lnTo>
                  <a:lnTo>
                    <a:pt x="5119" y="13241"/>
                  </a:lnTo>
                  <a:lnTo>
                    <a:pt x="5153" y="13219"/>
                  </a:lnTo>
                  <a:lnTo>
                    <a:pt x="5187" y="13184"/>
                  </a:lnTo>
                  <a:lnTo>
                    <a:pt x="5221" y="13139"/>
                  </a:lnTo>
                  <a:lnTo>
                    <a:pt x="5244" y="13105"/>
                  </a:lnTo>
                  <a:lnTo>
                    <a:pt x="5255" y="13048"/>
                  </a:lnTo>
                  <a:lnTo>
                    <a:pt x="5255" y="13002"/>
                  </a:lnTo>
                  <a:lnTo>
                    <a:pt x="5255" y="12946"/>
                  </a:lnTo>
                  <a:lnTo>
                    <a:pt x="5233" y="12900"/>
                  </a:lnTo>
                  <a:lnTo>
                    <a:pt x="7144" y="11797"/>
                  </a:lnTo>
                  <a:lnTo>
                    <a:pt x="7178" y="11842"/>
                  </a:lnTo>
                  <a:lnTo>
                    <a:pt x="7235" y="11888"/>
                  </a:lnTo>
                  <a:lnTo>
                    <a:pt x="7292" y="11910"/>
                  </a:lnTo>
                  <a:lnTo>
                    <a:pt x="7371" y="11922"/>
                  </a:lnTo>
                  <a:lnTo>
                    <a:pt x="7440" y="11910"/>
                  </a:lnTo>
                  <a:lnTo>
                    <a:pt x="7496" y="11888"/>
                  </a:lnTo>
                  <a:lnTo>
                    <a:pt x="7553" y="11842"/>
                  </a:lnTo>
                  <a:lnTo>
                    <a:pt x="7587" y="11797"/>
                  </a:lnTo>
                  <a:close/>
                  <a:moveTo>
                    <a:pt x="12308" y="11785"/>
                  </a:moveTo>
                  <a:lnTo>
                    <a:pt x="14322" y="12934"/>
                  </a:lnTo>
                  <a:lnTo>
                    <a:pt x="14310" y="13002"/>
                  </a:lnTo>
                  <a:lnTo>
                    <a:pt x="14322" y="13059"/>
                  </a:lnTo>
                  <a:lnTo>
                    <a:pt x="14344" y="13116"/>
                  </a:lnTo>
                  <a:lnTo>
                    <a:pt x="14401" y="13150"/>
                  </a:lnTo>
                  <a:lnTo>
                    <a:pt x="14458" y="13173"/>
                  </a:lnTo>
                  <a:lnTo>
                    <a:pt x="14458" y="15505"/>
                  </a:lnTo>
                  <a:lnTo>
                    <a:pt x="14413" y="15516"/>
                  </a:lnTo>
                  <a:lnTo>
                    <a:pt x="14367" y="15528"/>
                  </a:lnTo>
                  <a:lnTo>
                    <a:pt x="14322" y="15551"/>
                  </a:lnTo>
                  <a:lnTo>
                    <a:pt x="14288" y="15585"/>
                  </a:lnTo>
                  <a:lnTo>
                    <a:pt x="14253" y="15619"/>
                  </a:lnTo>
                  <a:lnTo>
                    <a:pt x="14231" y="15664"/>
                  </a:lnTo>
                  <a:lnTo>
                    <a:pt x="14219" y="15710"/>
                  </a:lnTo>
                  <a:lnTo>
                    <a:pt x="14219" y="15755"/>
                  </a:lnTo>
                  <a:lnTo>
                    <a:pt x="14219" y="15812"/>
                  </a:lnTo>
                  <a:lnTo>
                    <a:pt x="14231" y="15858"/>
                  </a:lnTo>
                  <a:lnTo>
                    <a:pt x="12285" y="16984"/>
                  </a:lnTo>
                  <a:lnTo>
                    <a:pt x="12251" y="16950"/>
                  </a:lnTo>
                  <a:lnTo>
                    <a:pt x="12206" y="16916"/>
                  </a:lnTo>
                  <a:lnTo>
                    <a:pt x="12160" y="16893"/>
                  </a:lnTo>
                  <a:lnTo>
                    <a:pt x="12058" y="16893"/>
                  </a:lnTo>
                  <a:lnTo>
                    <a:pt x="12001" y="16916"/>
                  </a:lnTo>
                  <a:lnTo>
                    <a:pt x="11967" y="16950"/>
                  </a:lnTo>
                  <a:lnTo>
                    <a:pt x="11933" y="16984"/>
                  </a:lnTo>
                  <a:lnTo>
                    <a:pt x="9965" y="15846"/>
                  </a:lnTo>
                  <a:lnTo>
                    <a:pt x="9976" y="15801"/>
                  </a:lnTo>
                  <a:lnTo>
                    <a:pt x="9988" y="15755"/>
                  </a:lnTo>
                  <a:lnTo>
                    <a:pt x="9976" y="15710"/>
                  </a:lnTo>
                  <a:lnTo>
                    <a:pt x="9965" y="15664"/>
                  </a:lnTo>
                  <a:lnTo>
                    <a:pt x="9942" y="15630"/>
                  </a:lnTo>
                  <a:lnTo>
                    <a:pt x="9919" y="15596"/>
                  </a:lnTo>
                  <a:lnTo>
                    <a:pt x="9885" y="15562"/>
                  </a:lnTo>
                  <a:lnTo>
                    <a:pt x="9851" y="15539"/>
                  </a:lnTo>
                  <a:lnTo>
                    <a:pt x="9806" y="15528"/>
                  </a:lnTo>
                  <a:lnTo>
                    <a:pt x="9760" y="15516"/>
                  </a:lnTo>
                  <a:lnTo>
                    <a:pt x="9760" y="13264"/>
                  </a:lnTo>
                  <a:lnTo>
                    <a:pt x="9806" y="13264"/>
                  </a:lnTo>
                  <a:lnTo>
                    <a:pt x="9851" y="13241"/>
                  </a:lnTo>
                  <a:lnTo>
                    <a:pt x="9897" y="13219"/>
                  </a:lnTo>
                  <a:lnTo>
                    <a:pt x="9931" y="13184"/>
                  </a:lnTo>
                  <a:lnTo>
                    <a:pt x="9965" y="13139"/>
                  </a:lnTo>
                  <a:lnTo>
                    <a:pt x="9988" y="13105"/>
                  </a:lnTo>
                  <a:lnTo>
                    <a:pt x="9999" y="13059"/>
                  </a:lnTo>
                  <a:lnTo>
                    <a:pt x="9999" y="13002"/>
                  </a:lnTo>
                  <a:lnTo>
                    <a:pt x="9999" y="12946"/>
                  </a:lnTo>
                  <a:lnTo>
                    <a:pt x="9976" y="12889"/>
                  </a:lnTo>
                  <a:lnTo>
                    <a:pt x="11899" y="11785"/>
                  </a:lnTo>
                  <a:lnTo>
                    <a:pt x="11944" y="11831"/>
                  </a:lnTo>
                  <a:lnTo>
                    <a:pt x="11990" y="11865"/>
                  </a:lnTo>
                  <a:lnTo>
                    <a:pt x="12047" y="11888"/>
                  </a:lnTo>
                  <a:lnTo>
                    <a:pt x="12103" y="11899"/>
                  </a:lnTo>
                  <a:lnTo>
                    <a:pt x="12172" y="11888"/>
                  </a:lnTo>
                  <a:lnTo>
                    <a:pt x="12229" y="11865"/>
                  </a:lnTo>
                  <a:lnTo>
                    <a:pt x="12274" y="11831"/>
                  </a:lnTo>
                  <a:lnTo>
                    <a:pt x="12308" y="11785"/>
                  </a:lnTo>
                  <a:close/>
                  <a:moveTo>
                    <a:pt x="3777" y="0"/>
                  </a:moveTo>
                  <a:lnTo>
                    <a:pt x="2787" y="569"/>
                  </a:lnTo>
                  <a:lnTo>
                    <a:pt x="2764" y="535"/>
                  </a:lnTo>
                  <a:lnTo>
                    <a:pt x="2719" y="501"/>
                  </a:lnTo>
                  <a:lnTo>
                    <a:pt x="2673" y="490"/>
                  </a:lnTo>
                  <a:lnTo>
                    <a:pt x="2628" y="478"/>
                  </a:lnTo>
                  <a:lnTo>
                    <a:pt x="2582" y="490"/>
                  </a:lnTo>
                  <a:lnTo>
                    <a:pt x="2548" y="501"/>
                  </a:lnTo>
                  <a:lnTo>
                    <a:pt x="2514" y="512"/>
                  </a:lnTo>
                  <a:lnTo>
                    <a:pt x="2480" y="546"/>
                  </a:lnTo>
                  <a:lnTo>
                    <a:pt x="2457" y="569"/>
                  </a:lnTo>
                  <a:lnTo>
                    <a:pt x="2434" y="603"/>
                  </a:lnTo>
                  <a:lnTo>
                    <a:pt x="2423" y="649"/>
                  </a:lnTo>
                  <a:lnTo>
                    <a:pt x="2423" y="683"/>
                  </a:lnTo>
                  <a:lnTo>
                    <a:pt x="2423" y="728"/>
                  </a:lnTo>
                  <a:lnTo>
                    <a:pt x="2434" y="763"/>
                  </a:lnTo>
                  <a:lnTo>
                    <a:pt x="2469" y="831"/>
                  </a:lnTo>
                  <a:lnTo>
                    <a:pt x="2537" y="876"/>
                  </a:lnTo>
                  <a:lnTo>
                    <a:pt x="2571" y="888"/>
                  </a:lnTo>
                  <a:lnTo>
                    <a:pt x="2605" y="888"/>
                  </a:lnTo>
                  <a:lnTo>
                    <a:pt x="2605" y="3231"/>
                  </a:lnTo>
                  <a:lnTo>
                    <a:pt x="2560" y="3231"/>
                  </a:lnTo>
                  <a:lnTo>
                    <a:pt x="2525" y="3254"/>
                  </a:lnTo>
                  <a:lnTo>
                    <a:pt x="2491" y="3265"/>
                  </a:lnTo>
                  <a:lnTo>
                    <a:pt x="2457" y="3299"/>
                  </a:lnTo>
                  <a:lnTo>
                    <a:pt x="2434" y="3333"/>
                  </a:lnTo>
                  <a:lnTo>
                    <a:pt x="2423" y="3367"/>
                  </a:lnTo>
                  <a:lnTo>
                    <a:pt x="2412" y="3402"/>
                  </a:lnTo>
                  <a:lnTo>
                    <a:pt x="2400" y="3447"/>
                  </a:lnTo>
                  <a:lnTo>
                    <a:pt x="2412" y="3493"/>
                  </a:lnTo>
                  <a:lnTo>
                    <a:pt x="2423" y="3527"/>
                  </a:lnTo>
                  <a:lnTo>
                    <a:pt x="2446" y="3572"/>
                  </a:lnTo>
                  <a:lnTo>
                    <a:pt x="2469" y="3606"/>
                  </a:lnTo>
                  <a:lnTo>
                    <a:pt x="2503" y="3629"/>
                  </a:lnTo>
                  <a:lnTo>
                    <a:pt x="2537" y="3652"/>
                  </a:lnTo>
                  <a:lnTo>
                    <a:pt x="2582" y="3663"/>
                  </a:lnTo>
                  <a:lnTo>
                    <a:pt x="2685" y="3663"/>
                  </a:lnTo>
                  <a:lnTo>
                    <a:pt x="2730" y="3641"/>
                  </a:lnTo>
                  <a:lnTo>
                    <a:pt x="2776" y="3606"/>
                  </a:lnTo>
                  <a:lnTo>
                    <a:pt x="2810" y="3561"/>
                  </a:lnTo>
                  <a:lnTo>
                    <a:pt x="4812" y="4710"/>
                  </a:lnTo>
                  <a:lnTo>
                    <a:pt x="4800" y="4755"/>
                  </a:lnTo>
                  <a:lnTo>
                    <a:pt x="4789" y="4789"/>
                  </a:lnTo>
                  <a:lnTo>
                    <a:pt x="4800" y="4835"/>
                  </a:lnTo>
                  <a:lnTo>
                    <a:pt x="4812" y="4869"/>
                  </a:lnTo>
                  <a:lnTo>
                    <a:pt x="4823" y="4903"/>
                  </a:lnTo>
                  <a:lnTo>
                    <a:pt x="4846" y="4937"/>
                  </a:lnTo>
                  <a:lnTo>
                    <a:pt x="4880" y="4960"/>
                  </a:lnTo>
                  <a:lnTo>
                    <a:pt x="4914" y="4983"/>
                  </a:lnTo>
                  <a:lnTo>
                    <a:pt x="4960" y="4994"/>
                  </a:lnTo>
                  <a:lnTo>
                    <a:pt x="5039" y="4994"/>
                  </a:lnTo>
                  <a:lnTo>
                    <a:pt x="5073" y="4983"/>
                  </a:lnTo>
                  <a:lnTo>
                    <a:pt x="5108" y="4960"/>
                  </a:lnTo>
                  <a:lnTo>
                    <a:pt x="5142" y="4937"/>
                  </a:lnTo>
                  <a:lnTo>
                    <a:pt x="5164" y="4903"/>
                  </a:lnTo>
                  <a:lnTo>
                    <a:pt x="5187" y="4869"/>
                  </a:lnTo>
                  <a:lnTo>
                    <a:pt x="5199" y="4835"/>
                  </a:lnTo>
                  <a:lnTo>
                    <a:pt x="5199" y="4789"/>
                  </a:lnTo>
                  <a:lnTo>
                    <a:pt x="5199" y="4755"/>
                  </a:lnTo>
                  <a:lnTo>
                    <a:pt x="5187" y="4710"/>
                  </a:lnTo>
                  <a:lnTo>
                    <a:pt x="7178" y="3561"/>
                  </a:lnTo>
                  <a:lnTo>
                    <a:pt x="7212" y="3606"/>
                  </a:lnTo>
                  <a:lnTo>
                    <a:pt x="7258" y="3641"/>
                  </a:lnTo>
                  <a:lnTo>
                    <a:pt x="7303" y="3663"/>
                  </a:lnTo>
                  <a:lnTo>
                    <a:pt x="7371" y="3675"/>
                  </a:lnTo>
                  <a:lnTo>
                    <a:pt x="7428" y="3663"/>
                  </a:lnTo>
                  <a:lnTo>
                    <a:pt x="7474" y="3641"/>
                  </a:lnTo>
                  <a:lnTo>
                    <a:pt x="7519" y="3606"/>
                  </a:lnTo>
                  <a:lnTo>
                    <a:pt x="7553" y="3561"/>
                  </a:lnTo>
                  <a:lnTo>
                    <a:pt x="9510" y="4687"/>
                  </a:lnTo>
                  <a:lnTo>
                    <a:pt x="9499" y="4744"/>
                  </a:lnTo>
                  <a:lnTo>
                    <a:pt x="9487" y="4789"/>
                  </a:lnTo>
                  <a:lnTo>
                    <a:pt x="9499" y="4835"/>
                  </a:lnTo>
                  <a:lnTo>
                    <a:pt x="9510" y="4880"/>
                  </a:lnTo>
                  <a:lnTo>
                    <a:pt x="9533" y="4926"/>
                  </a:lnTo>
                  <a:lnTo>
                    <a:pt x="9555" y="4960"/>
                  </a:lnTo>
                  <a:lnTo>
                    <a:pt x="9590" y="4983"/>
                  </a:lnTo>
                  <a:lnTo>
                    <a:pt x="9624" y="5017"/>
                  </a:lnTo>
                  <a:lnTo>
                    <a:pt x="9669" y="5028"/>
                  </a:lnTo>
                  <a:lnTo>
                    <a:pt x="9715" y="5040"/>
                  </a:lnTo>
                  <a:lnTo>
                    <a:pt x="9715" y="7292"/>
                  </a:lnTo>
                  <a:lnTo>
                    <a:pt x="9669" y="7303"/>
                  </a:lnTo>
                  <a:lnTo>
                    <a:pt x="9624" y="7326"/>
                  </a:lnTo>
                  <a:lnTo>
                    <a:pt x="9578" y="7349"/>
                  </a:lnTo>
                  <a:lnTo>
                    <a:pt x="9544" y="7372"/>
                  </a:lnTo>
                  <a:lnTo>
                    <a:pt x="9521" y="7417"/>
                  </a:lnTo>
                  <a:lnTo>
                    <a:pt x="9499" y="7451"/>
                  </a:lnTo>
                  <a:lnTo>
                    <a:pt x="9487" y="7497"/>
                  </a:lnTo>
                  <a:lnTo>
                    <a:pt x="9476" y="7554"/>
                  </a:lnTo>
                  <a:lnTo>
                    <a:pt x="9487" y="7599"/>
                  </a:lnTo>
                  <a:lnTo>
                    <a:pt x="9499" y="7645"/>
                  </a:lnTo>
                  <a:lnTo>
                    <a:pt x="9521" y="7690"/>
                  </a:lnTo>
                  <a:lnTo>
                    <a:pt x="9555" y="7736"/>
                  </a:lnTo>
                  <a:lnTo>
                    <a:pt x="9590" y="7758"/>
                  </a:lnTo>
                  <a:lnTo>
                    <a:pt x="9635" y="7781"/>
                  </a:lnTo>
                  <a:lnTo>
                    <a:pt x="9681" y="7804"/>
                  </a:lnTo>
                  <a:lnTo>
                    <a:pt x="9737" y="7804"/>
                  </a:lnTo>
                  <a:lnTo>
                    <a:pt x="9806" y="7793"/>
                  </a:lnTo>
                  <a:lnTo>
                    <a:pt x="9863" y="7770"/>
                  </a:lnTo>
                  <a:lnTo>
                    <a:pt x="9908" y="7736"/>
                  </a:lnTo>
                  <a:lnTo>
                    <a:pt x="9954" y="7679"/>
                  </a:lnTo>
                  <a:lnTo>
                    <a:pt x="11933" y="8828"/>
                  </a:lnTo>
                  <a:lnTo>
                    <a:pt x="11921" y="8862"/>
                  </a:lnTo>
                  <a:lnTo>
                    <a:pt x="11910" y="8896"/>
                  </a:lnTo>
                  <a:lnTo>
                    <a:pt x="11910" y="8930"/>
                  </a:lnTo>
                  <a:lnTo>
                    <a:pt x="11921" y="8964"/>
                  </a:lnTo>
                  <a:lnTo>
                    <a:pt x="11967" y="9032"/>
                  </a:lnTo>
                  <a:lnTo>
                    <a:pt x="12012" y="9067"/>
                  </a:lnTo>
                  <a:lnTo>
                    <a:pt x="12081" y="9089"/>
                  </a:lnTo>
                  <a:lnTo>
                    <a:pt x="12081" y="11421"/>
                  </a:lnTo>
                  <a:lnTo>
                    <a:pt x="12047" y="11433"/>
                  </a:lnTo>
                  <a:lnTo>
                    <a:pt x="12001" y="11444"/>
                  </a:lnTo>
                  <a:lnTo>
                    <a:pt x="11967" y="11467"/>
                  </a:lnTo>
                  <a:lnTo>
                    <a:pt x="11933" y="11490"/>
                  </a:lnTo>
                  <a:lnTo>
                    <a:pt x="11899" y="11524"/>
                  </a:lnTo>
                  <a:lnTo>
                    <a:pt x="11887" y="11569"/>
                  </a:lnTo>
                  <a:lnTo>
                    <a:pt x="11876" y="11615"/>
                  </a:lnTo>
                  <a:lnTo>
                    <a:pt x="11865" y="11660"/>
                  </a:lnTo>
                  <a:lnTo>
                    <a:pt x="11876" y="11706"/>
                  </a:lnTo>
                  <a:lnTo>
                    <a:pt x="11887" y="11740"/>
                  </a:lnTo>
                  <a:lnTo>
                    <a:pt x="9954" y="12855"/>
                  </a:lnTo>
                  <a:lnTo>
                    <a:pt x="9919" y="12809"/>
                  </a:lnTo>
                  <a:lnTo>
                    <a:pt x="9863" y="12764"/>
                  </a:lnTo>
                  <a:lnTo>
                    <a:pt x="9806" y="12741"/>
                  </a:lnTo>
                  <a:lnTo>
                    <a:pt x="9669" y="12741"/>
                  </a:lnTo>
                  <a:lnTo>
                    <a:pt x="9612" y="12764"/>
                  </a:lnTo>
                  <a:lnTo>
                    <a:pt x="9555" y="12809"/>
                  </a:lnTo>
                  <a:lnTo>
                    <a:pt x="9521" y="12855"/>
                  </a:lnTo>
                  <a:lnTo>
                    <a:pt x="7610" y="11751"/>
                  </a:lnTo>
                  <a:lnTo>
                    <a:pt x="7622" y="11706"/>
                  </a:lnTo>
                  <a:lnTo>
                    <a:pt x="7633" y="11660"/>
                  </a:lnTo>
                  <a:lnTo>
                    <a:pt x="7622" y="11603"/>
                  </a:lnTo>
                  <a:lnTo>
                    <a:pt x="7610" y="11558"/>
                  </a:lnTo>
                  <a:lnTo>
                    <a:pt x="7587" y="11512"/>
                  </a:lnTo>
                  <a:lnTo>
                    <a:pt x="7553" y="11467"/>
                  </a:lnTo>
                  <a:lnTo>
                    <a:pt x="7519" y="11433"/>
                  </a:lnTo>
                  <a:lnTo>
                    <a:pt x="7474" y="11410"/>
                  </a:lnTo>
                  <a:lnTo>
                    <a:pt x="7417" y="11399"/>
                  </a:lnTo>
                  <a:lnTo>
                    <a:pt x="7371" y="11387"/>
                  </a:lnTo>
                  <a:lnTo>
                    <a:pt x="7314" y="11399"/>
                  </a:lnTo>
                  <a:lnTo>
                    <a:pt x="7258" y="11410"/>
                  </a:lnTo>
                  <a:lnTo>
                    <a:pt x="7212" y="11433"/>
                  </a:lnTo>
                  <a:lnTo>
                    <a:pt x="7178" y="11467"/>
                  </a:lnTo>
                  <a:lnTo>
                    <a:pt x="7144" y="11512"/>
                  </a:lnTo>
                  <a:lnTo>
                    <a:pt x="7121" y="11558"/>
                  </a:lnTo>
                  <a:lnTo>
                    <a:pt x="7110" y="11603"/>
                  </a:lnTo>
                  <a:lnTo>
                    <a:pt x="7098" y="11660"/>
                  </a:lnTo>
                  <a:lnTo>
                    <a:pt x="7110" y="11706"/>
                  </a:lnTo>
                  <a:lnTo>
                    <a:pt x="7121" y="11751"/>
                  </a:lnTo>
                  <a:lnTo>
                    <a:pt x="5210" y="12855"/>
                  </a:lnTo>
                  <a:lnTo>
                    <a:pt x="5176" y="12809"/>
                  </a:lnTo>
                  <a:lnTo>
                    <a:pt x="5119" y="12775"/>
                  </a:lnTo>
                  <a:lnTo>
                    <a:pt x="5062" y="12752"/>
                  </a:lnTo>
                  <a:lnTo>
                    <a:pt x="4994" y="12741"/>
                  </a:lnTo>
                  <a:lnTo>
                    <a:pt x="4926" y="12752"/>
                  </a:lnTo>
                  <a:lnTo>
                    <a:pt x="4869" y="12775"/>
                  </a:lnTo>
                  <a:lnTo>
                    <a:pt x="4823" y="12809"/>
                  </a:lnTo>
                  <a:lnTo>
                    <a:pt x="4778" y="12855"/>
                  </a:lnTo>
                  <a:lnTo>
                    <a:pt x="2787" y="11706"/>
                  </a:lnTo>
                  <a:lnTo>
                    <a:pt x="2798" y="11660"/>
                  </a:lnTo>
                  <a:lnTo>
                    <a:pt x="2798" y="11626"/>
                  </a:lnTo>
                  <a:lnTo>
                    <a:pt x="2787" y="11592"/>
                  </a:lnTo>
                  <a:lnTo>
                    <a:pt x="2742" y="11535"/>
                  </a:lnTo>
                  <a:lnTo>
                    <a:pt x="2696" y="11501"/>
                  </a:lnTo>
                  <a:lnTo>
                    <a:pt x="2662" y="11490"/>
                  </a:lnTo>
                  <a:lnTo>
                    <a:pt x="2594" y="11490"/>
                  </a:lnTo>
                  <a:lnTo>
                    <a:pt x="2560" y="11501"/>
                  </a:lnTo>
                  <a:lnTo>
                    <a:pt x="2503" y="11535"/>
                  </a:lnTo>
                  <a:lnTo>
                    <a:pt x="2469" y="11592"/>
                  </a:lnTo>
                  <a:lnTo>
                    <a:pt x="2457" y="11626"/>
                  </a:lnTo>
                  <a:lnTo>
                    <a:pt x="2457" y="11660"/>
                  </a:lnTo>
                  <a:lnTo>
                    <a:pt x="2469" y="11706"/>
                  </a:lnTo>
                  <a:lnTo>
                    <a:pt x="444" y="12877"/>
                  </a:lnTo>
                  <a:lnTo>
                    <a:pt x="410" y="12832"/>
                  </a:lnTo>
                  <a:lnTo>
                    <a:pt x="364" y="12798"/>
                  </a:lnTo>
                  <a:lnTo>
                    <a:pt x="307" y="12775"/>
                  </a:lnTo>
                  <a:lnTo>
                    <a:pt x="205" y="12775"/>
                  </a:lnTo>
                  <a:lnTo>
                    <a:pt x="171" y="12786"/>
                  </a:lnTo>
                  <a:lnTo>
                    <a:pt x="125" y="12809"/>
                  </a:lnTo>
                  <a:lnTo>
                    <a:pt x="91" y="12843"/>
                  </a:lnTo>
                  <a:lnTo>
                    <a:pt x="68" y="12877"/>
                  </a:lnTo>
                  <a:lnTo>
                    <a:pt x="46" y="12911"/>
                  </a:lnTo>
                  <a:lnTo>
                    <a:pt x="34" y="12957"/>
                  </a:lnTo>
                  <a:lnTo>
                    <a:pt x="23" y="13002"/>
                  </a:lnTo>
                  <a:lnTo>
                    <a:pt x="34" y="13048"/>
                  </a:lnTo>
                  <a:lnTo>
                    <a:pt x="46" y="13082"/>
                  </a:lnTo>
                  <a:lnTo>
                    <a:pt x="57" y="13128"/>
                  </a:lnTo>
                  <a:lnTo>
                    <a:pt x="91" y="13162"/>
                  </a:lnTo>
                  <a:lnTo>
                    <a:pt x="114" y="13184"/>
                  </a:lnTo>
                  <a:lnTo>
                    <a:pt x="148" y="13207"/>
                  </a:lnTo>
                  <a:lnTo>
                    <a:pt x="193" y="13219"/>
                  </a:lnTo>
                  <a:lnTo>
                    <a:pt x="239" y="13230"/>
                  </a:lnTo>
                  <a:lnTo>
                    <a:pt x="239" y="15516"/>
                  </a:lnTo>
                  <a:lnTo>
                    <a:pt x="182" y="15516"/>
                  </a:lnTo>
                  <a:lnTo>
                    <a:pt x="148" y="15539"/>
                  </a:lnTo>
                  <a:lnTo>
                    <a:pt x="102" y="15562"/>
                  </a:lnTo>
                  <a:lnTo>
                    <a:pt x="68" y="15596"/>
                  </a:lnTo>
                  <a:lnTo>
                    <a:pt x="46" y="15630"/>
                  </a:lnTo>
                  <a:lnTo>
                    <a:pt x="23" y="15664"/>
                  </a:lnTo>
                  <a:lnTo>
                    <a:pt x="11" y="15710"/>
                  </a:lnTo>
                  <a:lnTo>
                    <a:pt x="0" y="15755"/>
                  </a:lnTo>
                  <a:lnTo>
                    <a:pt x="11" y="15812"/>
                  </a:lnTo>
                  <a:lnTo>
                    <a:pt x="23" y="15858"/>
                  </a:lnTo>
                  <a:lnTo>
                    <a:pt x="46" y="15903"/>
                  </a:lnTo>
                  <a:lnTo>
                    <a:pt x="80" y="15937"/>
                  </a:lnTo>
                  <a:lnTo>
                    <a:pt x="114" y="15971"/>
                  </a:lnTo>
                  <a:lnTo>
                    <a:pt x="159" y="15994"/>
                  </a:lnTo>
                  <a:lnTo>
                    <a:pt x="205" y="16006"/>
                  </a:lnTo>
                  <a:lnTo>
                    <a:pt x="319" y="16006"/>
                  </a:lnTo>
                  <a:lnTo>
                    <a:pt x="375" y="15983"/>
                  </a:lnTo>
                  <a:lnTo>
                    <a:pt x="432" y="15937"/>
                  </a:lnTo>
                  <a:lnTo>
                    <a:pt x="466" y="15892"/>
                  </a:lnTo>
                  <a:lnTo>
                    <a:pt x="2389" y="17007"/>
                  </a:lnTo>
                  <a:lnTo>
                    <a:pt x="2378" y="17052"/>
                  </a:lnTo>
                  <a:lnTo>
                    <a:pt x="2366" y="17109"/>
                  </a:lnTo>
                  <a:lnTo>
                    <a:pt x="2378" y="17166"/>
                  </a:lnTo>
                  <a:lnTo>
                    <a:pt x="2389" y="17211"/>
                  </a:lnTo>
                  <a:lnTo>
                    <a:pt x="2412" y="17245"/>
                  </a:lnTo>
                  <a:lnTo>
                    <a:pt x="2446" y="17291"/>
                  </a:lnTo>
                  <a:lnTo>
                    <a:pt x="2480" y="17325"/>
                  </a:lnTo>
                  <a:lnTo>
                    <a:pt x="2525" y="17348"/>
                  </a:lnTo>
                  <a:lnTo>
                    <a:pt x="2571" y="17359"/>
                  </a:lnTo>
                  <a:lnTo>
                    <a:pt x="2673" y="17359"/>
                  </a:lnTo>
                  <a:lnTo>
                    <a:pt x="2730" y="17348"/>
                  </a:lnTo>
                  <a:lnTo>
                    <a:pt x="2764" y="17325"/>
                  </a:lnTo>
                  <a:lnTo>
                    <a:pt x="2810" y="17291"/>
                  </a:lnTo>
                  <a:lnTo>
                    <a:pt x="2833" y="17245"/>
                  </a:lnTo>
                  <a:lnTo>
                    <a:pt x="2855" y="17211"/>
                  </a:lnTo>
                  <a:lnTo>
                    <a:pt x="2878" y="17166"/>
                  </a:lnTo>
                  <a:lnTo>
                    <a:pt x="2878" y="17109"/>
                  </a:lnTo>
                  <a:lnTo>
                    <a:pt x="2878" y="17052"/>
                  </a:lnTo>
                  <a:lnTo>
                    <a:pt x="2855" y="17007"/>
                  </a:lnTo>
                  <a:lnTo>
                    <a:pt x="4778" y="15903"/>
                  </a:lnTo>
                  <a:lnTo>
                    <a:pt x="4812" y="15949"/>
                  </a:lnTo>
                  <a:lnTo>
                    <a:pt x="4869" y="15983"/>
                  </a:lnTo>
                  <a:lnTo>
                    <a:pt x="4926" y="16006"/>
                  </a:lnTo>
                  <a:lnTo>
                    <a:pt x="4994" y="16017"/>
                  </a:lnTo>
                  <a:lnTo>
                    <a:pt x="5062" y="16006"/>
                  </a:lnTo>
                  <a:lnTo>
                    <a:pt x="5119" y="15983"/>
                  </a:lnTo>
                  <a:lnTo>
                    <a:pt x="5176" y="15949"/>
                  </a:lnTo>
                  <a:lnTo>
                    <a:pt x="5221" y="15892"/>
                  </a:lnTo>
                  <a:lnTo>
                    <a:pt x="7132" y="16995"/>
                  </a:lnTo>
                  <a:lnTo>
                    <a:pt x="7110" y="17052"/>
                  </a:lnTo>
                  <a:lnTo>
                    <a:pt x="7110" y="17109"/>
                  </a:lnTo>
                  <a:lnTo>
                    <a:pt x="7110" y="17166"/>
                  </a:lnTo>
                  <a:lnTo>
                    <a:pt x="7121" y="17211"/>
                  </a:lnTo>
                  <a:lnTo>
                    <a:pt x="7144" y="17257"/>
                  </a:lnTo>
                  <a:lnTo>
                    <a:pt x="7178" y="17291"/>
                  </a:lnTo>
                  <a:lnTo>
                    <a:pt x="7223" y="17325"/>
                  </a:lnTo>
                  <a:lnTo>
                    <a:pt x="7269" y="17348"/>
                  </a:lnTo>
                  <a:lnTo>
                    <a:pt x="7314" y="17371"/>
                  </a:lnTo>
                  <a:lnTo>
                    <a:pt x="7417" y="17371"/>
                  </a:lnTo>
                  <a:lnTo>
                    <a:pt x="7462" y="17348"/>
                  </a:lnTo>
                  <a:lnTo>
                    <a:pt x="7508" y="17325"/>
                  </a:lnTo>
                  <a:lnTo>
                    <a:pt x="7553" y="17291"/>
                  </a:lnTo>
                  <a:lnTo>
                    <a:pt x="7587" y="17257"/>
                  </a:lnTo>
                  <a:lnTo>
                    <a:pt x="7610" y="17211"/>
                  </a:lnTo>
                  <a:lnTo>
                    <a:pt x="7622" y="17166"/>
                  </a:lnTo>
                  <a:lnTo>
                    <a:pt x="7622" y="17109"/>
                  </a:lnTo>
                  <a:lnTo>
                    <a:pt x="7622" y="17052"/>
                  </a:lnTo>
                  <a:lnTo>
                    <a:pt x="7599" y="17007"/>
                  </a:lnTo>
                  <a:lnTo>
                    <a:pt x="9533" y="15892"/>
                  </a:lnTo>
                  <a:lnTo>
                    <a:pt x="9567" y="15937"/>
                  </a:lnTo>
                  <a:lnTo>
                    <a:pt x="9612" y="15971"/>
                  </a:lnTo>
                  <a:lnTo>
                    <a:pt x="9669" y="15994"/>
                  </a:lnTo>
                  <a:lnTo>
                    <a:pt x="9737" y="16006"/>
                  </a:lnTo>
                  <a:lnTo>
                    <a:pt x="9794" y="15994"/>
                  </a:lnTo>
                  <a:lnTo>
                    <a:pt x="9863" y="15971"/>
                  </a:lnTo>
                  <a:lnTo>
                    <a:pt x="9908" y="15937"/>
                  </a:lnTo>
                  <a:lnTo>
                    <a:pt x="9942" y="15892"/>
                  </a:lnTo>
                  <a:lnTo>
                    <a:pt x="11910" y="17018"/>
                  </a:lnTo>
                  <a:lnTo>
                    <a:pt x="11899" y="17063"/>
                  </a:lnTo>
                  <a:lnTo>
                    <a:pt x="11887" y="17109"/>
                  </a:lnTo>
                  <a:lnTo>
                    <a:pt x="11887" y="17154"/>
                  </a:lnTo>
                  <a:lnTo>
                    <a:pt x="11910" y="17189"/>
                  </a:lnTo>
                  <a:lnTo>
                    <a:pt x="11921" y="17234"/>
                  </a:lnTo>
                  <a:lnTo>
                    <a:pt x="11956" y="17268"/>
                  </a:lnTo>
                  <a:lnTo>
                    <a:pt x="11990" y="17291"/>
                  </a:lnTo>
                  <a:lnTo>
                    <a:pt x="12024" y="17314"/>
                  </a:lnTo>
                  <a:lnTo>
                    <a:pt x="12058" y="17325"/>
                  </a:lnTo>
                  <a:lnTo>
                    <a:pt x="12149" y="17325"/>
                  </a:lnTo>
                  <a:lnTo>
                    <a:pt x="12194" y="17314"/>
                  </a:lnTo>
                  <a:lnTo>
                    <a:pt x="12229" y="17291"/>
                  </a:lnTo>
                  <a:lnTo>
                    <a:pt x="12263" y="17268"/>
                  </a:lnTo>
                  <a:lnTo>
                    <a:pt x="12285" y="17234"/>
                  </a:lnTo>
                  <a:lnTo>
                    <a:pt x="12308" y="17189"/>
                  </a:lnTo>
                  <a:lnTo>
                    <a:pt x="12320" y="17154"/>
                  </a:lnTo>
                  <a:lnTo>
                    <a:pt x="12320" y="17109"/>
                  </a:lnTo>
                  <a:lnTo>
                    <a:pt x="12320" y="17063"/>
                  </a:lnTo>
                  <a:lnTo>
                    <a:pt x="12308" y="17029"/>
                  </a:lnTo>
                  <a:lnTo>
                    <a:pt x="14253" y="15903"/>
                  </a:lnTo>
                  <a:lnTo>
                    <a:pt x="14299" y="15949"/>
                  </a:lnTo>
                  <a:lnTo>
                    <a:pt x="14344" y="15983"/>
                  </a:lnTo>
                  <a:lnTo>
                    <a:pt x="14413" y="16006"/>
                  </a:lnTo>
                  <a:lnTo>
                    <a:pt x="14481" y="16017"/>
                  </a:lnTo>
                  <a:lnTo>
                    <a:pt x="14526" y="16017"/>
                  </a:lnTo>
                  <a:lnTo>
                    <a:pt x="14572" y="15994"/>
                  </a:lnTo>
                  <a:lnTo>
                    <a:pt x="14617" y="15971"/>
                  </a:lnTo>
                  <a:lnTo>
                    <a:pt x="14663" y="15949"/>
                  </a:lnTo>
                  <a:lnTo>
                    <a:pt x="14686" y="15903"/>
                  </a:lnTo>
                  <a:lnTo>
                    <a:pt x="14720" y="15858"/>
                  </a:lnTo>
                  <a:lnTo>
                    <a:pt x="14731" y="15812"/>
                  </a:lnTo>
                  <a:lnTo>
                    <a:pt x="14731" y="15755"/>
                  </a:lnTo>
                  <a:lnTo>
                    <a:pt x="14731" y="15710"/>
                  </a:lnTo>
                  <a:lnTo>
                    <a:pt x="14720" y="15664"/>
                  </a:lnTo>
                  <a:lnTo>
                    <a:pt x="14697" y="15619"/>
                  </a:lnTo>
                  <a:lnTo>
                    <a:pt x="14663" y="15585"/>
                  </a:lnTo>
                  <a:lnTo>
                    <a:pt x="14629" y="15551"/>
                  </a:lnTo>
                  <a:lnTo>
                    <a:pt x="14595" y="15528"/>
                  </a:lnTo>
                  <a:lnTo>
                    <a:pt x="14549" y="15516"/>
                  </a:lnTo>
                  <a:lnTo>
                    <a:pt x="14504" y="15505"/>
                  </a:lnTo>
                  <a:lnTo>
                    <a:pt x="14504" y="13173"/>
                  </a:lnTo>
                  <a:lnTo>
                    <a:pt x="14561" y="13150"/>
                  </a:lnTo>
                  <a:lnTo>
                    <a:pt x="14606" y="13116"/>
                  </a:lnTo>
                  <a:lnTo>
                    <a:pt x="14640" y="13059"/>
                  </a:lnTo>
                  <a:lnTo>
                    <a:pt x="14652" y="13002"/>
                  </a:lnTo>
                  <a:lnTo>
                    <a:pt x="14640" y="12946"/>
                  </a:lnTo>
                  <a:lnTo>
                    <a:pt x="16699" y="11751"/>
                  </a:lnTo>
                  <a:lnTo>
                    <a:pt x="16722" y="11785"/>
                  </a:lnTo>
                  <a:lnTo>
                    <a:pt x="16756" y="11819"/>
                  </a:lnTo>
                  <a:lnTo>
                    <a:pt x="16802" y="11831"/>
                  </a:lnTo>
                  <a:lnTo>
                    <a:pt x="16847" y="11842"/>
                  </a:lnTo>
                  <a:lnTo>
                    <a:pt x="16881" y="11831"/>
                  </a:lnTo>
                  <a:lnTo>
                    <a:pt x="16915" y="11819"/>
                  </a:lnTo>
                  <a:lnTo>
                    <a:pt x="16972" y="11785"/>
                  </a:lnTo>
                  <a:lnTo>
                    <a:pt x="17018" y="11728"/>
                  </a:lnTo>
                  <a:lnTo>
                    <a:pt x="17018" y="11694"/>
                  </a:lnTo>
                  <a:lnTo>
                    <a:pt x="17029" y="11660"/>
                  </a:lnTo>
                  <a:lnTo>
                    <a:pt x="17018" y="11592"/>
                  </a:lnTo>
                  <a:lnTo>
                    <a:pt x="16984" y="11535"/>
                  </a:lnTo>
                  <a:lnTo>
                    <a:pt x="16938" y="11501"/>
                  </a:lnTo>
                  <a:lnTo>
                    <a:pt x="16870" y="11478"/>
                  </a:lnTo>
                  <a:lnTo>
                    <a:pt x="16870" y="9158"/>
                  </a:lnTo>
                  <a:lnTo>
                    <a:pt x="16927" y="9158"/>
                  </a:lnTo>
                  <a:lnTo>
                    <a:pt x="16961" y="9135"/>
                  </a:lnTo>
                  <a:lnTo>
                    <a:pt x="17006" y="9112"/>
                  </a:lnTo>
                  <a:lnTo>
                    <a:pt x="17040" y="9078"/>
                  </a:lnTo>
                  <a:lnTo>
                    <a:pt x="17075" y="9044"/>
                  </a:lnTo>
                  <a:lnTo>
                    <a:pt x="17097" y="8998"/>
                  </a:lnTo>
                  <a:lnTo>
                    <a:pt x="17109" y="8953"/>
                  </a:lnTo>
                  <a:lnTo>
                    <a:pt x="17109" y="8896"/>
                  </a:lnTo>
                  <a:lnTo>
                    <a:pt x="17109" y="8839"/>
                  </a:lnTo>
                  <a:lnTo>
                    <a:pt x="17086" y="8794"/>
                  </a:lnTo>
                  <a:lnTo>
                    <a:pt x="19054" y="7656"/>
                  </a:lnTo>
                  <a:lnTo>
                    <a:pt x="19088" y="7690"/>
                  </a:lnTo>
                  <a:lnTo>
                    <a:pt x="19122" y="7724"/>
                  </a:lnTo>
                  <a:lnTo>
                    <a:pt x="19168" y="7736"/>
                  </a:lnTo>
                  <a:lnTo>
                    <a:pt x="19213" y="7747"/>
                  </a:lnTo>
                  <a:lnTo>
                    <a:pt x="19270" y="7736"/>
                  </a:lnTo>
                  <a:lnTo>
                    <a:pt x="19315" y="7713"/>
                  </a:lnTo>
                  <a:lnTo>
                    <a:pt x="19350" y="7690"/>
                  </a:lnTo>
                  <a:lnTo>
                    <a:pt x="19384" y="7656"/>
                  </a:lnTo>
                  <a:lnTo>
                    <a:pt x="21397" y="8816"/>
                  </a:lnTo>
                  <a:lnTo>
                    <a:pt x="21386" y="8850"/>
                  </a:lnTo>
                  <a:lnTo>
                    <a:pt x="21374" y="8896"/>
                  </a:lnTo>
                  <a:lnTo>
                    <a:pt x="21386" y="8941"/>
                  </a:lnTo>
                  <a:lnTo>
                    <a:pt x="21397" y="8976"/>
                  </a:lnTo>
                  <a:lnTo>
                    <a:pt x="21409" y="9021"/>
                  </a:lnTo>
                  <a:lnTo>
                    <a:pt x="21443" y="9044"/>
                  </a:lnTo>
                  <a:lnTo>
                    <a:pt x="21465" y="9078"/>
                  </a:lnTo>
                  <a:lnTo>
                    <a:pt x="21500" y="9089"/>
                  </a:lnTo>
                  <a:lnTo>
                    <a:pt x="21545" y="9101"/>
                  </a:lnTo>
                  <a:lnTo>
                    <a:pt x="21591" y="9112"/>
                  </a:lnTo>
                  <a:lnTo>
                    <a:pt x="21625" y="9101"/>
                  </a:lnTo>
                  <a:lnTo>
                    <a:pt x="21670" y="9089"/>
                  </a:lnTo>
                  <a:lnTo>
                    <a:pt x="21704" y="9078"/>
                  </a:lnTo>
                  <a:lnTo>
                    <a:pt x="21738" y="9044"/>
                  </a:lnTo>
                  <a:lnTo>
                    <a:pt x="21761" y="9021"/>
                  </a:lnTo>
                  <a:lnTo>
                    <a:pt x="21784" y="8976"/>
                  </a:lnTo>
                  <a:lnTo>
                    <a:pt x="21795" y="8941"/>
                  </a:lnTo>
                  <a:lnTo>
                    <a:pt x="21795" y="8896"/>
                  </a:lnTo>
                  <a:lnTo>
                    <a:pt x="21795" y="8862"/>
                  </a:lnTo>
                  <a:lnTo>
                    <a:pt x="21784" y="8816"/>
                  </a:lnTo>
                  <a:lnTo>
                    <a:pt x="23809" y="7645"/>
                  </a:lnTo>
                  <a:lnTo>
                    <a:pt x="23832" y="7679"/>
                  </a:lnTo>
                  <a:lnTo>
                    <a:pt x="23877" y="7702"/>
                  </a:lnTo>
                  <a:lnTo>
                    <a:pt x="23911" y="7724"/>
                  </a:lnTo>
                  <a:lnTo>
                    <a:pt x="23991" y="7724"/>
                  </a:lnTo>
                  <a:lnTo>
                    <a:pt x="24025" y="7713"/>
                  </a:lnTo>
                  <a:lnTo>
                    <a:pt x="24082" y="7679"/>
                  </a:lnTo>
                  <a:lnTo>
                    <a:pt x="24116" y="7622"/>
                  </a:lnTo>
                  <a:lnTo>
                    <a:pt x="24127" y="7588"/>
                  </a:lnTo>
                  <a:lnTo>
                    <a:pt x="24127" y="7554"/>
                  </a:lnTo>
                  <a:lnTo>
                    <a:pt x="24116" y="7485"/>
                  </a:lnTo>
                  <a:lnTo>
                    <a:pt x="24093" y="7440"/>
                  </a:lnTo>
                  <a:lnTo>
                    <a:pt x="24036" y="7394"/>
                  </a:lnTo>
                  <a:lnTo>
                    <a:pt x="23979" y="7383"/>
                  </a:lnTo>
                  <a:lnTo>
                    <a:pt x="23979" y="5006"/>
                  </a:lnTo>
                  <a:lnTo>
                    <a:pt x="24025" y="4994"/>
                  </a:lnTo>
                  <a:lnTo>
                    <a:pt x="24059" y="4983"/>
                  </a:lnTo>
                  <a:lnTo>
                    <a:pt x="24116" y="4937"/>
                  </a:lnTo>
                  <a:lnTo>
                    <a:pt x="24139" y="4903"/>
                  </a:lnTo>
                  <a:lnTo>
                    <a:pt x="24161" y="4869"/>
                  </a:lnTo>
                  <a:lnTo>
                    <a:pt x="24161" y="4835"/>
                  </a:lnTo>
                  <a:lnTo>
                    <a:pt x="24173" y="4789"/>
                  </a:lnTo>
                  <a:lnTo>
                    <a:pt x="24161" y="4755"/>
                  </a:lnTo>
                  <a:lnTo>
                    <a:pt x="24150" y="4710"/>
                  </a:lnTo>
                  <a:lnTo>
                    <a:pt x="26129" y="3572"/>
                  </a:lnTo>
                  <a:lnTo>
                    <a:pt x="26163" y="3618"/>
                  </a:lnTo>
                  <a:lnTo>
                    <a:pt x="26209" y="3652"/>
                  </a:lnTo>
                  <a:lnTo>
                    <a:pt x="26266" y="3675"/>
                  </a:lnTo>
                  <a:lnTo>
                    <a:pt x="26323" y="3686"/>
                  </a:lnTo>
                  <a:lnTo>
                    <a:pt x="26391" y="3675"/>
                  </a:lnTo>
                  <a:lnTo>
                    <a:pt x="26448" y="3652"/>
                  </a:lnTo>
                  <a:lnTo>
                    <a:pt x="26493" y="3618"/>
                  </a:lnTo>
                  <a:lnTo>
                    <a:pt x="26527" y="3572"/>
                  </a:lnTo>
                  <a:lnTo>
                    <a:pt x="28484" y="4698"/>
                  </a:lnTo>
                  <a:lnTo>
                    <a:pt x="28484" y="4642"/>
                  </a:lnTo>
                  <a:lnTo>
                    <a:pt x="26550" y="3527"/>
                  </a:lnTo>
                  <a:lnTo>
                    <a:pt x="26562" y="3481"/>
                  </a:lnTo>
                  <a:lnTo>
                    <a:pt x="26562" y="3447"/>
                  </a:lnTo>
                  <a:lnTo>
                    <a:pt x="26562" y="3402"/>
                  </a:lnTo>
                  <a:lnTo>
                    <a:pt x="26550" y="3356"/>
                  </a:lnTo>
                  <a:lnTo>
                    <a:pt x="26527" y="3322"/>
                  </a:lnTo>
                  <a:lnTo>
                    <a:pt x="26505" y="3288"/>
                  </a:lnTo>
                  <a:lnTo>
                    <a:pt x="26471" y="3265"/>
                  </a:lnTo>
                  <a:lnTo>
                    <a:pt x="26436" y="3242"/>
                  </a:lnTo>
                  <a:lnTo>
                    <a:pt x="26402" y="3220"/>
                  </a:lnTo>
                  <a:lnTo>
                    <a:pt x="26357" y="3208"/>
                  </a:lnTo>
                  <a:lnTo>
                    <a:pt x="26357" y="922"/>
                  </a:lnTo>
                  <a:lnTo>
                    <a:pt x="26402" y="910"/>
                  </a:lnTo>
                  <a:lnTo>
                    <a:pt x="26436" y="899"/>
                  </a:lnTo>
                  <a:lnTo>
                    <a:pt x="26471" y="876"/>
                  </a:lnTo>
                  <a:lnTo>
                    <a:pt x="26505" y="842"/>
                  </a:lnTo>
                  <a:lnTo>
                    <a:pt x="26527" y="808"/>
                  </a:lnTo>
                  <a:lnTo>
                    <a:pt x="26550" y="774"/>
                  </a:lnTo>
                  <a:lnTo>
                    <a:pt x="26562" y="728"/>
                  </a:lnTo>
                  <a:lnTo>
                    <a:pt x="26562" y="683"/>
                  </a:lnTo>
                  <a:lnTo>
                    <a:pt x="26562" y="637"/>
                  </a:lnTo>
                  <a:lnTo>
                    <a:pt x="26539" y="592"/>
                  </a:lnTo>
                  <a:lnTo>
                    <a:pt x="27574" y="0"/>
                  </a:lnTo>
                  <a:lnTo>
                    <a:pt x="27483" y="0"/>
                  </a:lnTo>
                  <a:lnTo>
                    <a:pt x="26516" y="558"/>
                  </a:lnTo>
                  <a:lnTo>
                    <a:pt x="26482" y="512"/>
                  </a:lnTo>
                  <a:lnTo>
                    <a:pt x="26436" y="478"/>
                  </a:lnTo>
                  <a:lnTo>
                    <a:pt x="26380" y="455"/>
                  </a:lnTo>
                  <a:lnTo>
                    <a:pt x="26266" y="455"/>
                  </a:lnTo>
                  <a:lnTo>
                    <a:pt x="26220" y="478"/>
                  </a:lnTo>
                  <a:lnTo>
                    <a:pt x="26175" y="512"/>
                  </a:lnTo>
                  <a:lnTo>
                    <a:pt x="26141" y="546"/>
                  </a:lnTo>
                  <a:lnTo>
                    <a:pt x="25185" y="0"/>
                  </a:lnTo>
                  <a:lnTo>
                    <a:pt x="25094" y="0"/>
                  </a:lnTo>
                  <a:lnTo>
                    <a:pt x="26107" y="592"/>
                  </a:lnTo>
                  <a:lnTo>
                    <a:pt x="26095" y="637"/>
                  </a:lnTo>
                  <a:lnTo>
                    <a:pt x="26084" y="683"/>
                  </a:lnTo>
                  <a:lnTo>
                    <a:pt x="26095" y="740"/>
                  </a:lnTo>
                  <a:lnTo>
                    <a:pt x="26107" y="774"/>
                  </a:lnTo>
                  <a:lnTo>
                    <a:pt x="26129" y="819"/>
                  </a:lnTo>
                  <a:lnTo>
                    <a:pt x="26152" y="854"/>
                  </a:lnTo>
                  <a:lnTo>
                    <a:pt x="26186" y="876"/>
                  </a:lnTo>
                  <a:lnTo>
                    <a:pt x="26220" y="899"/>
                  </a:lnTo>
                  <a:lnTo>
                    <a:pt x="26266" y="922"/>
                  </a:lnTo>
                  <a:lnTo>
                    <a:pt x="26311" y="922"/>
                  </a:lnTo>
                  <a:lnTo>
                    <a:pt x="26311" y="3208"/>
                  </a:lnTo>
                  <a:lnTo>
                    <a:pt x="26266" y="3220"/>
                  </a:lnTo>
                  <a:lnTo>
                    <a:pt x="26220" y="3231"/>
                  </a:lnTo>
                  <a:lnTo>
                    <a:pt x="26186" y="3254"/>
                  </a:lnTo>
                  <a:lnTo>
                    <a:pt x="26152" y="3288"/>
                  </a:lnTo>
                  <a:lnTo>
                    <a:pt x="26129" y="3322"/>
                  </a:lnTo>
                  <a:lnTo>
                    <a:pt x="26107" y="3356"/>
                  </a:lnTo>
                  <a:lnTo>
                    <a:pt x="26095" y="3402"/>
                  </a:lnTo>
                  <a:lnTo>
                    <a:pt x="26084" y="3447"/>
                  </a:lnTo>
                  <a:lnTo>
                    <a:pt x="26095" y="3493"/>
                  </a:lnTo>
                  <a:lnTo>
                    <a:pt x="26107" y="3527"/>
                  </a:lnTo>
                  <a:lnTo>
                    <a:pt x="24127" y="4664"/>
                  </a:lnTo>
                  <a:lnTo>
                    <a:pt x="24093" y="4630"/>
                  </a:lnTo>
                  <a:lnTo>
                    <a:pt x="24059" y="4607"/>
                  </a:lnTo>
                  <a:lnTo>
                    <a:pt x="24014" y="4585"/>
                  </a:lnTo>
                  <a:lnTo>
                    <a:pt x="23957" y="4573"/>
                  </a:lnTo>
                  <a:lnTo>
                    <a:pt x="23900" y="4585"/>
                  </a:lnTo>
                  <a:lnTo>
                    <a:pt x="23854" y="4607"/>
                  </a:lnTo>
                  <a:lnTo>
                    <a:pt x="23820" y="4630"/>
                  </a:lnTo>
                  <a:lnTo>
                    <a:pt x="23786" y="4664"/>
                  </a:lnTo>
                  <a:lnTo>
                    <a:pt x="21807" y="3527"/>
                  </a:lnTo>
                  <a:lnTo>
                    <a:pt x="21818" y="3493"/>
                  </a:lnTo>
                  <a:lnTo>
                    <a:pt x="21829" y="3447"/>
                  </a:lnTo>
                  <a:lnTo>
                    <a:pt x="21818" y="3402"/>
                  </a:lnTo>
                  <a:lnTo>
                    <a:pt x="21807" y="3356"/>
                  </a:lnTo>
                  <a:lnTo>
                    <a:pt x="21795" y="3322"/>
                  </a:lnTo>
                  <a:lnTo>
                    <a:pt x="21761" y="3288"/>
                  </a:lnTo>
                  <a:lnTo>
                    <a:pt x="21738" y="3254"/>
                  </a:lnTo>
                  <a:lnTo>
                    <a:pt x="21693" y="3231"/>
                  </a:lnTo>
                  <a:lnTo>
                    <a:pt x="21659" y="3220"/>
                  </a:lnTo>
                  <a:lnTo>
                    <a:pt x="21613" y="3208"/>
                  </a:lnTo>
                  <a:lnTo>
                    <a:pt x="21613" y="910"/>
                  </a:lnTo>
                  <a:lnTo>
                    <a:pt x="21659" y="899"/>
                  </a:lnTo>
                  <a:lnTo>
                    <a:pt x="21693" y="888"/>
                  </a:lnTo>
                  <a:lnTo>
                    <a:pt x="21727" y="865"/>
                  </a:lnTo>
                  <a:lnTo>
                    <a:pt x="21750" y="842"/>
                  </a:lnTo>
                  <a:lnTo>
                    <a:pt x="21773" y="808"/>
                  </a:lnTo>
                  <a:lnTo>
                    <a:pt x="21795" y="774"/>
                  </a:lnTo>
                  <a:lnTo>
                    <a:pt x="21807" y="728"/>
                  </a:lnTo>
                  <a:lnTo>
                    <a:pt x="21807" y="683"/>
                  </a:lnTo>
                  <a:lnTo>
                    <a:pt x="21807" y="637"/>
                  </a:lnTo>
                  <a:lnTo>
                    <a:pt x="21795" y="603"/>
                  </a:lnTo>
                  <a:lnTo>
                    <a:pt x="22830" y="0"/>
                  </a:lnTo>
                  <a:lnTo>
                    <a:pt x="22739" y="0"/>
                  </a:lnTo>
                  <a:lnTo>
                    <a:pt x="21773" y="558"/>
                  </a:lnTo>
                  <a:lnTo>
                    <a:pt x="21738" y="524"/>
                  </a:lnTo>
                  <a:lnTo>
                    <a:pt x="21693" y="490"/>
                  </a:lnTo>
                  <a:lnTo>
                    <a:pt x="21636" y="467"/>
                  </a:lnTo>
                  <a:lnTo>
                    <a:pt x="21534" y="467"/>
                  </a:lnTo>
                  <a:lnTo>
                    <a:pt x="21488" y="490"/>
                  </a:lnTo>
                  <a:lnTo>
                    <a:pt x="21443" y="512"/>
                  </a:lnTo>
                  <a:lnTo>
                    <a:pt x="21409" y="558"/>
                  </a:lnTo>
                  <a:lnTo>
                    <a:pt x="20442" y="0"/>
                  </a:lnTo>
                  <a:lnTo>
                    <a:pt x="20351" y="0"/>
                  </a:lnTo>
                  <a:lnTo>
                    <a:pt x="21386" y="592"/>
                  </a:lnTo>
                  <a:lnTo>
                    <a:pt x="21363" y="637"/>
                  </a:lnTo>
                  <a:lnTo>
                    <a:pt x="21363" y="683"/>
                  </a:lnTo>
                  <a:lnTo>
                    <a:pt x="21363" y="728"/>
                  </a:lnTo>
                  <a:lnTo>
                    <a:pt x="21374" y="774"/>
                  </a:lnTo>
                  <a:lnTo>
                    <a:pt x="21397" y="808"/>
                  </a:lnTo>
                  <a:lnTo>
                    <a:pt x="21420" y="842"/>
                  </a:lnTo>
                  <a:lnTo>
                    <a:pt x="21454" y="865"/>
                  </a:lnTo>
                  <a:lnTo>
                    <a:pt x="21488" y="888"/>
                  </a:lnTo>
                  <a:lnTo>
                    <a:pt x="21522" y="899"/>
                  </a:lnTo>
                  <a:lnTo>
                    <a:pt x="21568" y="910"/>
                  </a:lnTo>
                  <a:lnTo>
                    <a:pt x="21568" y="3208"/>
                  </a:lnTo>
                  <a:lnTo>
                    <a:pt x="21522" y="3220"/>
                  </a:lnTo>
                  <a:lnTo>
                    <a:pt x="21477" y="3231"/>
                  </a:lnTo>
                  <a:lnTo>
                    <a:pt x="21443" y="3254"/>
                  </a:lnTo>
                  <a:lnTo>
                    <a:pt x="21409" y="3276"/>
                  </a:lnTo>
                  <a:lnTo>
                    <a:pt x="21386" y="3322"/>
                  </a:lnTo>
                  <a:lnTo>
                    <a:pt x="21363" y="3356"/>
                  </a:lnTo>
                  <a:lnTo>
                    <a:pt x="21352" y="3402"/>
                  </a:lnTo>
                  <a:lnTo>
                    <a:pt x="21340" y="3447"/>
                  </a:lnTo>
                  <a:lnTo>
                    <a:pt x="21352" y="3493"/>
                  </a:lnTo>
                  <a:lnTo>
                    <a:pt x="21363" y="3527"/>
                  </a:lnTo>
                  <a:lnTo>
                    <a:pt x="19418" y="4653"/>
                  </a:lnTo>
                  <a:lnTo>
                    <a:pt x="19384" y="4607"/>
                  </a:lnTo>
                  <a:lnTo>
                    <a:pt x="19338" y="4573"/>
                  </a:lnTo>
                  <a:lnTo>
                    <a:pt x="19281" y="4551"/>
                  </a:lnTo>
                  <a:lnTo>
                    <a:pt x="19213" y="4539"/>
                  </a:lnTo>
                  <a:lnTo>
                    <a:pt x="19156" y="4551"/>
                  </a:lnTo>
                  <a:lnTo>
                    <a:pt x="19099" y="4573"/>
                  </a:lnTo>
                  <a:lnTo>
                    <a:pt x="19054" y="4607"/>
                  </a:lnTo>
                  <a:lnTo>
                    <a:pt x="19008" y="4653"/>
                  </a:lnTo>
                  <a:lnTo>
                    <a:pt x="17075" y="3527"/>
                  </a:lnTo>
                  <a:lnTo>
                    <a:pt x="17086" y="3493"/>
                  </a:lnTo>
                  <a:lnTo>
                    <a:pt x="17086" y="3447"/>
                  </a:lnTo>
                  <a:lnTo>
                    <a:pt x="17086" y="3402"/>
                  </a:lnTo>
                  <a:lnTo>
                    <a:pt x="17075" y="3356"/>
                  </a:lnTo>
                  <a:lnTo>
                    <a:pt x="17052" y="3322"/>
                  </a:lnTo>
                  <a:lnTo>
                    <a:pt x="17029" y="3288"/>
                  </a:lnTo>
                  <a:lnTo>
                    <a:pt x="16995" y="3254"/>
                  </a:lnTo>
                  <a:lnTo>
                    <a:pt x="16961" y="3231"/>
                  </a:lnTo>
                  <a:lnTo>
                    <a:pt x="16915" y="3208"/>
                  </a:lnTo>
                  <a:lnTo>
                    <a:pt x="16870" y="3208"/>
                  </a:lnTo>
                  <a:lnTo>
                    <a:pt x="16870" y="910"/>
                  </a:lnTo>
                  <a:lnTo>
                    <a:pt x="16915" y="899"/>
                  </a:lnTo>
                  <a:lnTo>
                    <a:pt x="16949" y="888"/>
                  </a:lnTo>
                  <a:lnTo>
                    <a:pt x="16984" y="865"/>
                  </a:lnTo>
                  <a:lnTo>
                    <a:pt x="17018" y="842"/>
                  </a:lnTo>
                  <a:lnTo>
                    <a:pt x="17040" y="808"/>
                  </a:lnTo>
                  <a:lnTo>
                    <a:pt x="17052" y="774"/>
                  </a:lnTo>
                  <a:lnTo>
                    <a:pt x="17063" y="728"/>
                  </a:lnTo>
                  <a:lnTo>
                    <a:pt x="17075" y="683"/>
                  </a:lnTo>
                  <a:lnTo>
                    <a:pt x="17063" y="637"/>
                  </a:lnTo>
                  <a:lnTo>
                    <a:pt x="17052" y="592"/>
                  </a:lnTo>
                  <a:lnTo>
                    <a:pt x="18087" y="0"/>
                  </a:lnTo>
                  <a:lnTo>
                    <a:pt x="17996" y="0"/>
                  </a:lnTo>
                  <a:lnTo>
                    <a:pt x="17029" y="558"/>
                  </a:lnTo>
                  <a:lnTo>
                    <a:pt x="16995" y="524"/>
                  </a:lnTo>
                  <a:lnTo>
                    <a:pt x="16949" y="490"/>
                  </a:lnTo>
                  <a:lnTo>
                    <a:pt x="16904" y="467"/>
                  </a:lnTo>
                  <a:lnTo>
                    <a:pt x="16790" y="467"/>
                  </a:lnTo>
                  <a:lnTo>
                    <a:pt x="16745" y="490"/>
                  </a:lnTo>
                  <a:lnTo>
                    <a:pt x="16699" y="512"/>
                  </a:lnTo>
                  <a:lnTo>
                    <a:pt x="16665" y="558"/>
                  </a:lnTo>
                  <a:lnTo>
                    <a:pt x="15698" y="0"/>
                  </a:lnTo>
                  <a:lnTo>
                    <a:pt x="15607" y="0"/>
                  </a:lnTo>
                  <a:lnTo>
                    <a:pt x="16642" y="592"/>
                  </a:lnTo>
                  <a:lnTo>
                    <a:pt x="16620" y="637"/>
                  </a:lnTo>
                  <a:lnTo>
                    <a:pt x="16620" y="683"/>
                  </a:lnTo>
                  <a:lnTo>
                    <a:pt x="16620" y="728"/>
                  </a:lnTo>
                  <a:lnTo>
                    <a:pt x="16631" y="774"/>
                  </a:lnTo>
                  <a:lnTo>
                    <a:pt x="16654" y="808"/>
                  </a:lnTo>
                  <a:lnTo>
                    <a:pt x="16676" y="842"/>
                  </a:lnTo>
                  <a:lnTo>
                    <a:pt x="16711" y="865"/>
                  </a:lnTo>
                  <a:lnTo>
                    <a:pt x="16745" y="888"/>
                  </a:lnTo>
                  <a:lnTo>
                    <a:pt x="16779" y="910"/>
                  </a:lnTo>
                  <a:lnTo>
                    <a:pt x="16824" y="910"/>
                  </a:lnTo>
                  <a:lnTo>
                    <a:pt x="16824" y="3208"/>
                  </a:lnTo>
                  <a:lnTo>
                    <a:pt x="16779" y="3208"/>
                  </a:lnTo>
                  <a:lnTo>
                    <a:pt x="16733" y="3231"/>
                  </a:lnTo>
                  <a:lnTo>
                    <a:pt x="16699" y="3254"/>
                  </a:lnTo>
                  <a:lnTo>
                    <a:pt x="16665" y="3276"/>
                  </a:lnTo>
                  <a:lnTo>
                    <a:pt x="16642" y="3311"/>
                  </a:lnTo>
                  <a:lnTo>
                    <a:pt x="16620" y="3356"/>
                  </a:lnTo>
                  <a:lnTo>
                    <a:pt x="16608" y="3402"/>
                  </a:lnTo>
                  <a:lnTo>
                    <a:pt x="16597" y="3447"/>
                  </a:lnTo>
                  <a:lnTo>
                    <a:pt x="16608" y="3493"/>
                  </a:lnTo>
                  <a:lnTo>
                    <a:pt x="16620" y="3538"/>
                  </a:lnTo>
                  <a:lnTo>
                    <a:pt x="14617" y="4687"/>
                  </a:lnTo>
                  <a:lnTo>
                    <a:pt x="14595" y="4653"/>
                  </a:lnTo>
                  <a:lnTo>
                    <a:pt x="14561" y="4630"/>
                  </a:lnTo>
                  <a:lnTo>
                    <a:pt x="14515" y="4619"/>
                  </a:lnTo>
                  <a:lnTo>
                    <a:pt x="14435" y="4619"/>
                  </a:lnTo>
                  <a:lnTo>
                    <a:pt x="14401" y="4630"/>
                  </a:lnTo>
                  <a:lnTo>
                    <a:pt x="14367" y="4653"/>
                  </a:lnTo>
                  <a:lnTo>
                    <a:pt x="14333" y="4687"/>
                  </a:lnTo>
                  <a:lnTo>
                    <a:pt x="12308" y="3515"/>
                  </a:lnTo>
                  <a:lnTo>
                    <a:pt x="12320" y="3447"/>
                  </a:lnTo>
                  <a:lnTo>
                    <a:pt x="12320" y="3402"/>
                  </a:lnTo>
                  <a:lnTo>
                    <a:pt x="12308" y="3367"/>
                  </a:lnTo>
                  <a:lnTo>
                    <a:pt x="12285" y="3333"/>
                  </a:lnTo>
                  <a:lnTo>
                    <a:pt x="12263" y="3299"/>
                  </a:lnTo>
                  <a:lnTo>
                    <a:pt x="12240" y="3276"/>
                  </a:lnTo>
                  <a:lnTo>
                    <a:pt x="12206" y="3254"/>
                  </a:lnTo>
                  <a:lnTo>
                    <a:pt x="12172" y="3242"/>
                  </a:lnTo>
                  <a:lnTo>
                    <a:pt x="12126" y="3231"/>
                  </a:lnTo>
                  <a:lnTo>
                    <a:pt x="12126" y="933"/>
                  </a:lnTo>
                  <a:lnTo>
                    <a:pt x="12172" y="922"/>
                  </a:lnTo>
                  <a:lnTo>
                    <a:pt x="12217" y="899"/>
                  </a:lnTo>
                  <a:lnTo>
                    <a:pt x="12251" y="876"/>
                  </a:lnTo>
                  <a:lnTo>
                    <a:pt x="12285" y="854"/>
                  </a:lnTo>
                  <a:lnTo>
                    <a:pt x="12308" y="819"/>
                  </a:lnTo>
                  <a:lnTo>
                    <a:pt x="12331" y="774"/>
                  </a:lnTo>
                  <a:lnTo>
                    <a:pt x="12342" y="740"/>
                  </a:lnTo>
                  <a:lnTo>
                    <a:pt x="12354" y="683"/>
                  </a:lnTo>
                  <a:lnTo>
                    <a:pt x="12342" y="637"/>
                  </a:lnTo>
                  <a:lnTo>
                    <a:pt x="12331" y="592"/>
                  </a:lnTo>
                  <a:lnTo>
                    <a:pt x="13343" y="0"/>
                  </a:lnTo>
                  <a:lnTo>
                    <a:pt x="13252" y="0"/>
                  </a:lnTo>
                  <a:lnTo>
                    <a:pt x="12308" y="546"/>
                  </a:lnTo>
                  <a:lnTo>
                    <a:pt x="12263" y="501"/>
                  </a:lnTo>
                  <a:lnTo>
                    <a:pt x="12217" y="478"/>
                  </a:lnTo>
                  <a:lnTo>
                    <a:pt x="12160" y="455"/>
                  </a:lnTo>
                  <a:lnTo>
                    <a:pt x="12103" y="444"/>
                  </a:lnTo>
                  <a:lnTo>
                    <a:pt x="12047" y="455"/>
                  </a:lnTo>
                  <a:lnTo>
                    <a:pt x="11990" y="478"/>
                  </a:lnTo>
                  <a:lnTo>
                    <a:pt x="11944" y="501"/>
                  </a:lnTo>
                  <a:lnTo>
                    <a:pt x="11910" y="546"/>
                  </a:lnTo>
                  <a:lnTo>
                    <a:pt x="10966" y="0"/>
                  </a:lnTo>
                  <a:lnTo>
                    <a:pt x="10875" y="0"/>
                  </a:lnTo>
                  <a:lnTo>
                    <a:pt x="11887" y="581"/>
                  </a:lnTo>
                  <a:lnTo>
                    <a:pt x="11865" y="637"/>
                  </a:lnTo>
                  <a:lnTo>
                    <a:pt x="11865" y="683"/>
                  </a:lnTo>
                  <a:lnTo>
                    <a:pt x="11865" y="740"/>
                  </a:lnTo>
                  <a:lnTo>
                    <a:pt x="11876" y="774"/>
                  </a:lnTo>
                  <a:lnTo>
                    <a:pt x="11899" y="819"/>
                  </a:lnTo>
                  <a:lnTo>
                    <a:pt x="11921" y="854"/>
                  </a:lnTo>
                  <a:lnTo>
                    <a:pt x="11956" y="888"/>
                  </a:lnTo>
                  <a:lnTo>
                    <a:pt x="12001" y="910"/>
                  </a:lnTo>
                  <a:lnTo>
                    <a:pt x="12035" y="922"/>
                  </a:lnTo>
                  <a:lnTo>
                    <a:pt x="12081" y="933"/>
                  </a:lnTo>
                  <a:lnTo>
                    <a:pt x="12081" y="3231"/>
                  </a:lnTo>
                  <a:lnTo>
                    <a:pt x="12047" y="3242"/>
                  </a:lnTo>
                  <a:lnTo>
                    <a:pt x="12012" y="3254"/>
                  </a:lnTo>
                  <a:lnTo>
                    <a:pt x="11978" y="3276"/>
                  </a:lnTo>
                  <a:lnTo>
                    <a:pt x="11944" y="3299"/>
                  </a:lnTo>
                  <a:lnTo>
                    <a:pt x="11921" y="3333"/>
                  </a:lnTo>
                  <a:lnTo>
                    <a:pt x="11899" y="3367"/>
                  </a:lnTo>
                  <a:lnTo>
                    <a:pt x="11887" y="3402"/>
                  </a:lnTo>
                  <a:lnTo>
                    <a:pt x="11887" y="3447"/>
                  </a:lnTo>
                  <a:lnTo>
                    <a:pt x="11887" y="3481"/>
                  </a:lnTo>
                  <a:lnTo>
                    <a:pt x="11899" y="3515"/>
                  </a:lnTo>
                  <a:lnTo>
                    <a:pt x="9942" y="4653"/>
                  </a:lnTo>
                  <a:lnTo>
                    <a:pt x="9897" y="4607"/>
                  </a:lnTo>
                  <a:lnTo>
                    <a:pt x="9851" y="4573"/>
                  </a:lnTo>
                  <a:lnTo>
                    <a:pt x="9794" y="4551"/>
                  </a:lnTo>
                  <a:lnTo>
                    <a:pt x="9681" y="4551"/>
                  </a:lnTo>
                  <a:lnTo>
                    <a:pt x="9624" y="4573"/>
                  </a:lnTo>
                  <a:lnTo>
                    <a:pt x="9578" y="4607"/>
                  </a:lnTo>
                  <a:lnTo>
                    <a:pt x="9533" y="4653"/>
                  </a:lnTo>
                  <a:lnTo>
                    <a:pt x="7576" y="3527"/>
                  </a:lnTo>
                  <a:lnTo>
                    <a:pt x="7587" y="3481"/>
                  </a:lnTo>
                  <a:lnTo>
                    <a:pt x="7587" y="3447"/>
                  </a:lnTo>
                  <a:lnTo>
                    <a:pt x="7587" y="3402"/>
                  </a:lnTo>
                  <a:lnTo>
                    <a:pt x="7576" y="3367"/>
                  </a:lnTo>
                  <a:lnTo>
                    <a:pt x="7553" y="3322"/>
                  </a:lnTo>
                  <a:lnTo>
                    <a:pt x="7531" y="3299"/>
                  </a:lnTo>
                  <a:lnTo>
                    <a:pt x="7508" y="3265"/>
                  </a:lnTo>
                  <a:lnTo>
                    <a:pt x="7474" y="3242"/>
                  </a:lnTo>
                  <a:lnTo>
                    <a:pt x="7428" y="3231"/>
                  </a:lnTo>
                  <a:lnTo>
                    <a:pt x="7394" y="3220"/>
                  </a:lnTo>
                  <a:lnTo>
                    <a:pt x="7394" y="933"/>
                  </a:lnTo>
                  <a:lnTo>
                    <a:pt x="7440" y="922"/>
                  </a:lnTo>
                  <a:lnTo>
                    <a:pt x="7474" y="910"/>
                  </a:lnTo>
                  <a:lnTo>
                    <a:pt x="7519" y="888"/>
                  </a:lnTo>
                  <a:lnTo>
                    <a:pt x="7553" y="854"/>
                  </a:lnTo>
                  <a:lnTo>
                    <a:pt x="7576" y="819"/>
                  </a:lnTo>
                  <a:lnTo>
                    <a:pt x="7599" y="785"/>
                  </a:lnTo>
                  <a:lnTo>
                    <a:pt x="7610" y="740"/>
                  </a:lnTo>
                  <a:lnTo>
                    <a:pt x="7610" y="683"/>
                  </a:lnTo>
                  <a:lnTo>
                    <a:pt x="7610" y="637"/>
                  </a:lnTo>
                  <a:lnTo>
                    <a:pt x="7587" y="581"/>
                  </a:lnTo>
                  <a:lnTo>
                    <a:pt x="8600" y="0"/>
                  </a:lnTo>
                  <a:lnTo>
                    <a:pt x="8509" y="0"/>
                  </a:lnTo>
                  <a:lnTo>
                    <a:pt x="7565" y="546"/>
                  </a:lnTo>
                  <a:lnTo>
                    <a:pt x="7531" y="501"/>
                  </a:lnTo>
                  <a:lnTo>
                    <a:pt x="7485" y="467"/>
                  </a:lnTo>
                  <a:lnTo>
                    <a:pt x="7428" y="444"/>
                  </a:lnTo>
                  <a:lnTo>
                    <a:pt x="7303" y="444"/>
                  </a:lnTo>
                  <a:lnTo>
                    <a:pt x="7246" y="467"/>
                  </a:lnTo>
                  <a:lnTo>
                    <a:pt x="7201" y="501"/>
                  </a:lnTo>
                  <a:lnTo>
                    <a:pt x="7167" y="546"/>
                  </a:lnTo>
                  <a:lnTo>
                    <a:pt x="6222" y="0"/>
                  </a:lnTo>
                  <a:lnTo>
                    <a:pt x="6131" y="0"/>
                  </a:lnTo>
                  <a:lnTo>
                    <a:pt x="7144" y="581"/>
                  </a:lnTo>
                  <a:lnTo>
                    <a:pt x="7121" y="637"/>
                  </a:lnTo>
                  <a:lnTo>
                    <a:pt x="7121" y="683"/>
                  </a:lnTo>
                  <a:lnTo>
                    <a:pt x="7121" y="740"/>
                  </a:lnTo>
                  <a:lnTo>
                    <a:pt x="7132" y="785"/>
                  </a:lnTo>
                  <a:lnTo>
                    <a:pt x="7155" y="819"/>
                  </a:lnTo>
                  <a:lnTo>
                    <a:pt x="7178" y="854"/>
                  </a:lnTo>
                  <a:lnTo>
                    <a:pt x="7212" y="888"/>
                  </a:lnTo>
                  <a:lnTo>
                    <a:pt x="7258" y="910"/>
                  </a:lnTo>
                  <a:lnTo>
                    <a:pt x="7303" y="922"/>
                  </a:lnTo>
                  <a:lnTo>
                    <a:pt x="7349" y="933"/>
                  </a:lnTo>
                  <a:lnTo>
                    <a:pt x="7349" y="3220"/>
                  </a:lnTo>
                  <a:lnTo>
                    <a:pt x="7303" y="3231"/>
                  </a:lnTo>
                  <a:lnTo>
                    <a:pt x="7269" y="3242"/>
                  </a:lnTo>
                  <a:lnTo>
                    <a:pt x="7235" y="3265"/>
                  </a:lnTo>
                  <a:lnTo>
                    <a:pt x="7201" y="3299"/>
                  </a:lnTo>
                  <a:lnTo>
                    <a:pt x="7178" y="3322"/>
                  </a:lnTo>
                  <a:lnTo>
                    <a:pt x="7155" y="3367"/>
                  </a:lnTo>
                  <a:lnTo>
                    <a:pt x="7144" y="3402"/>
                  </a:lnTo>
                  <a:lnTo>
                    <a:pt x="7144" y="3447"/>
                  </a:lnTo>
                  <a:lnTo>
                    <a:pt x="7144" y="3481"/>
                  </a:lnTo>
                  <a:lnTo>
                    <a:pt x="7155" y="3527"/>
                  </a:lnTo>
                  <a:lnTo>
                    <a:pt x="5164" y="4676"/>
                  </a:lnTo>
                  <a:lnTo>
                    <a:pt x="5130" y="4642"/>
                  </a:lnTo>
                  <a:lnTo>
                    <a:pt x="5085" y="4607"/>
                  </a:lnTo>
                  <a:lnTo>
                    <a:pt x="5051" y="4596"/>
                  </a:lnTo>
                  <a:lnTo>
                    <a:pt x="4994" y="4585"/>
                  </a:lnTo>
                  <a:lnTo>
                    <a:pt x="4948" y="4596"/>
                  </a:lnTo>
                  <a:lnTo>
                    <a:pt x="4903" y="4607"/>
                  </a:lnTo>
                  <a:lnTo>
                    <a:pt x="4857" y="4642"/>
                  </a:lnTo>
                  <a:lnTo>
                    <a:pt x="4835" y="4676"/>
                  </a:lnTo>
                  <a:lnTo>
                    <a:pt x="2833" y="3515"/>
                  </a:lnTo>
                  <a:lnTo>
                    <a:pt x="2844" y="3481"/>
                  </a:lnTo>
                  <a:lnTo>
                    <a:pt x="2844" y="3447"/>
                  </a:lnTo>
                  <a:lnTo>
                    <a:pt x="2844" y="3402"/>
                  </a:lnTo>
                  <a:lnTo>
                    <a:pt x="2833" y="3367"/>
                  </a:lnTo>
                  <a:lnTo>
                    <a:pt x="2810" y="3333"/>
                  </a:lnTo>
                  <a:lnTo>
                    <a:pt x="2787" y="3299"/>
                  </a:lnTo>
                  <a:lnTo>
                    <a:pt x="2764" y="3276"/>
                  </a:lnTo>
                  <a:lnTo>
                    <a:pt x="2730" y="3254"/>
                  </a:lnTo>
                  <a:lnTo>
                    <a:pt x="2685" y="3231"/>
                  </a:lnTo>
                  <a:lnTo>
                    <a:pt x="2651" y="3231"/>
                  </a:lnTo>
                  <a:lnTo>
                    <a:pt x="2651" y="888"/>
                  </a:lnTo>
                  <a:lnTo>
                    <a:pt x="2685" y="888"/>
                  </a:lnTo>
                  <a:lnTo>
                    <a:pt x="2719" y="876"/>
                  </a:lnTo>
                  <a:lnTo>
                    <a:pt x="2776" y="831"/>
                  </a:lnTo>
                  <a:lnTo>
                    <a:pt x="2821" y="763"/>
                  </a:lnTo>
                  <a:lnTo>
                    <a:pt x="2833" y="728"/>
                  </a:lnTo>
                  <a:lnTo>
                    <a:pt x="2833" y="683"/>
                  </a:lnTo>
                  <a:lnTo>
                    <a:pt x="2833" y="649"/>
                  </a:lnTo>
                  <a:lnTo>
                    <a:pt x="2810" y="603"/>
                  </a:lnTo>
                  <a:lnTo>
                    <a:pt x="3868"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6"/>
            <p:cNvSpPr/>
            <p:nvPr/>
          </p:nvSpPr>
          <p:spPr>
            <a:xfrm>
              <a:off x="0" y="3342092"/>
              <a:ext cx="1751464" cy="1801389"/>
            </a:xfrm>
            <a:custGeom>
              <a:avLst/>
              <a:gdLst/>
              <a:ahLst/>
              <a:cxnLst/>
              <a:rect l="l" t="t" r="r" b="b"/>
              <a:pathLst>
                <a:path w="16734" h="17211" extrusionOk="0">
                  <a:moveTo>
                    <a:pt x="11933" y="387"/>
                  </a:moveTo>
                  <a:lnTo>
                    <a:pt x="13912" y="1524"/>
                  </a:lnTo>
                  <a:lnTo>
                    <a:pt x="13901" y="1558"/>
                  </a:lnTo>
                  <a:lnTo>
                    <a:pt x="13889" y="1604"/>
                  </a:lnTo>
                  <a:lnTo>
                    <a:pt x="13901" y="1638"/>
                  </a:lnTo>
                  <a:lnTo>
                    <a:pt x="13912" y="1672"/>
                  </a:lnTo>
                  <a:lnTo>
                    <a:pt x="13946" y="1729"/>
                  </a:lnTo>
                  <a:lnTo>
                    <a:pt x="14003" y="1775"/>
                  </a:lnTo>
                  <a:lnTo>
                    <a:pt x="14037" y="1786"/>
                  </a:lnTo>
                  <a:lnTo>
                    <a:pt x="14071" y="1797"/>
                  </a:lnTo>
                  <a:lnTo>
                    <a:pt x="14071" y="4084"/>
                  </a:lnTo>
                  <a:lnTo>
                    <a:pt x="14026" y="4095"/>
                  </a:lnTo>
                  <a:lnTo>
                    <a:pt x="13980" y="4118"/>
                  </a:lnTo>
                  <a:lnTo>
                    <a:pt x="13935" y="4141"/>
                  </a:lnTo>
                  <a:lnTo>
                    <a:pt x="13901" y="4175"/>
                  </a:lnTo>
                  <a:lnTo>
                    <a:pt x="13867" y="4209"/>
                  </a:lnTo>
                  <a:lnTo>
                    <a:pt x="13844" y="4254"/>
                  </a:lnTo>
                  <a:lnTo>
                    <a:pt x="13832" y="4300"/>
                  </a:lnTo>
                  <a:lnTo>
                    <a:pt x="13821" y="4357"/>
                  </a:lnTo>
                  <a:lnTo>
                    <a:pt x="13832" y="4414"/>
                  </a:lnTo>
                  <a:lnTo>
                    <a:pt x="13844" y="4459"/>
                  </a:lnTo>
                  <a:lnTo>
                    <a:pt x="11910" y="5574"/>
                  </a:lnTo>
                  <a:lnTo>
                    <a:pt x="11876" y="5540"/>
                  </a:lnTo>
                  <a:lnTo>
                    <a:pt x="11830" y="5506"/>
                  </a:lnTo>
                  <a:lnTo>
                    <a:pt x="11785" y="5483"/>
                  </a:lnTo>
                  <a:lnTo>
                    <a:pt x="11671" y="5483"/>
                  </a:lnTo>
                  <a:lnTo>
                    <a:pt x="11614" y="5506"/>
                  </a:lnTo>
                  <a:lnTo>
                    <a:pt x="11569" y="5540"/>
                  </a:lnTo>
                  <a:lnTo>
                    <a:pt x="11535" y="5574"/>
                  </a:lnTo>
                  <a:lnTo>
                    <a:pt x="9533" y="4414"/>
                  </a:lnTo>
                  <a:lnTo>
                    <a:pt x="9544" y="4357"/>
                  </a:lnTo>
                  <a:lnTo>
                    <a:pt x="9533" y="4289"/>
                  </a:lnTo>
                  <a:lnTo>
                    <a:pt x="9498" y="4232"/>
                  </a:lnTo>
                  <a:lnTo>
                    <a:pt x="9442" y="4186"/>
                  </a:lnTo>
                  <a:lnTo>
                    <a:pt x="9373" y="4163"/>
                  </a:lnTo>
                  <a:lnTo>
                    <a:pt x="9373" y="1820"/>
                  </a:lnTo>
                  <a:lnTo>
                    <a:pt x="9419" y="1809"/>
                  </a:lnTo>
                  <a:lnTo>
                    <a:pt x="9453" y="1797"/>
                  </a:lnTo>
                  <a:lnTo>
                    <a:pt x="9487" y="1775"/>
                  </a:lnTo>
                  <a:lnTo>
                    <a:pt x="9521" y="1740"/>
                  </a:lnTo>
                  <a:lnTo>
                    <a:pt x="9544" y="1718"/>
                  </a:lnTo>
                  <a:lnTo>
                    <a:pt x="9555" y="1684"/>
                  </a:lnTo>
                  <a:lnTo>
                    <a:pt x="9567" y="1638"/>
                  </a:lnTo>
                  <a:lnTo>
                    <a:pt x="9578" y="1604"/>
                  </a:lnTo>
                  <a:lnTo>
                    <a:pt x="9567" y="1558"/>
                  </a:lnTo>
                  <a:lnTo>
                    <a:pt x="9555" y="1513"/>
                  </a:lnTo>
                  <a:lnTo>
                    <a:pt x="11512" y="387"/>
                  </a:lnTo>
                  <a:lnTo>
                    <a:pt x="11546" y="432"/>
                  </a:lnTo>
                  <a:lnTo>
                    <a:pt x="11603" y="466"/>
                  </a:lnTo>
                  <a:lnTo>
                    <a:pt x="11660" y="489"/>
                  </a:lnTo>
                  <a:lnTo>
                    <a:pt x="11728" y="501"/>
                  </a:lnTo>
                  <a:lnTo>
                    <a:pt x="11785" y="489"/>
                  </a:lnTo>
                  <a:lnTo>
                    <a:pt x="11842" y="466"/>
                  </a:lnTo>
                  <a:lnTo>
                    <a:pt x="11899" y="432"/>
                  </a:lnTo>
                  <a:lnTo>
                    <a:pt x="11933" y="387"/>
                  </a:lnTo>
                  <a:close/>
                  <a:moveTo>
                    <a:pt x="4755" y="4448"/>
                  </a:moveTo>
                  <a:lnTo>
                    <a:pt x="6780" y="5619"/>
                  </a:lnTo>
                  <a:lnTo>
                    <a:pt x="6768" y="5665"/>
                  </a:lnTo>
                  <a:lnTo>
                    <a:pt x="6768" y="5699"/>
                  </a:lnTo>
                  <a:lnTo>
                    <a:pt x="6768" y="5745"/>
                  </a:lnTo>
                  <a:lnTo>
                    <a:pt x="6780" y="5779"/>
                  </a:lnTo>
                  <a:lnTo>
                    <a:pt x="6802" y="5813"/>
                  </a:lnTo>
                  <a:lnTo>
                    <a:pt x="6825" y="5847"/>
                  </a:lnTo>
                  <a:lnTo>
                    <a:pt x="6848" y="5881"/>
                  </a:lnTo>
                  <a:lnTo>
                    <a:pt x="6882" y="5893"/>
                  </a:lnTo>
                  <a:lnTo>
                    <a:pt x="6916" y="5915"/>
                  </a:lnTo>
                  <a:lnTo>
                    <a:pt x="6962" y="5915"/>
                  </a:lnTo>
                  <a:lnTo>
                    <a:pt x="6962" y="8213"/>
                  </a:lnTo>
                  <a:lnTo>
                    <a:pt x="6916" y="8213"/>
                  </a:lnTo>
                  <a:lnTo>
                    <a:pt x="6871" y="8236"/>
                  </a:lnTo>
                  <a:lnTo>
                    <a:pt x="6837" y="8259"/>
                  </a:lnTo>
                  <a:lnTo>
                    <a:pt x="6802" y="8293"/>
                  </a:lnTo>
                  <a:lnTo>
                    <a:pt x="6768" y="8327"/>
                  </a:lnTo>
                  <a:lnTo>
                    <a:pt x="6746" y="8372"/>
                  </a:lnTo>
                  <a:lnTo>
                    <a:pt x="6734" y="8406"/>
                  </a:lnTo>
                  <a:lnTo>
                    <a:pt x="6734" y="8463"/>
                  </a:lnTo>
                  <a:lnTo>
                    <a:pt x="6734" y="8509"/>
                  </a:lnTo>
                  <a:lnTo>
                    <a:pt x="6757" y="8554"/>
                  </a:lnTo>
                  <a:lnTo>
                    <a:pt x="4789" y="9692"/>
                  </a:lnTo>
                  <a:lnTo>
                    <a:pt x="4755" y="9658"/>
                  </a:lnTo>
                  <a:lnTo>
                    <a:pt x="4709" y="9624"/>
                  </a:lnTo>
                  <a:lnTo>
                    <a:pt x="4664" y="9612"/>
                  </a:lnTo>
                  <a:lnTo>
                    <a:pt x="4618" y="9601"/>
                  </a:lnTo>
                  <a:lnTo>
                    <a:pt x="4562" y="9612"/>
                  </a:lnTo>
                  <a:lnTo>
                    <a:pt x="4516" y="9624"/>
                  </a:lnTo>
                  <a:lnTo>
                    <a:pt x="4471" y="9658"/>
                  </a:lnTo>
                  <a:lnTo>
                    <a:pt x="4448" y="9692"/>
                  </a:lnTo>
                  <a:lnTo>
                    <a:pt x="2400" y="8509"/>
                  </a:lnTo>
                  <a:lnTo>
                    <a:pt x="2412" y="8463"/>
                  </a:lnTo>
                  <a:lnTo>
                    <a:pt x="2400" y="8406"/>
                  </a:lnTo>
                  <a:lnTo>
                    <a:pt x="2366" y="8350"/>
                  </a:lnTo>
                  <a:lnTo>
                    <a:pt x="2321" y="8315"/>
                  </a:lnTo>
                  <a:lnTo>
                    <a:pt x="2264" y="8293"/>
                  </a:lnTo>
                  <a:lnTo>
                    <a:pt x="2264" y="5972"/>
                  </a:lnTo>
                  <a:lnTo>
                    <a:pt x="2321" y="5961"/>
                  </a:lnTo>
                  <a:lnTo>
                    <a:pt x="2366" y="5938"/>
                  </a:lnTo>
                  <a:lnTo>
                    <a:pt x="2400" y="5915"/>
                  </a:lnTo>
                  <a:lnTo>
                    <a:pt x="2434" y="5881"/>
                  </a:lnTo>
                  <a:lnTo>
                    <a:pt x="2468" y="5847"/>
                  </a:lnTo>
                  <a:lnTo>
                    <a:pt x="2491" y="5802"/>
                  </a:lnTo>
                  <a:lnTo>
                    <a:pt x="2503" y="5756"/>
                  </a:lnTo>
                  <a:lnTo>
                    <a:pt x="2514" y="5699"/>
                  </a:lnTo>
                  <a:lnTo>
                    <a:pt x="2503" y="5642"/>
                  </a:lnTo>
                  <a:lnTo>
                    <a:pt x="2491" y="5597"/>
                  </a:lnTo>
                  <a:lnTo>
                    <a:pt x="4471" y="4448"/>
                  </a:lnTo>
                  <a:lnTo>
                    <a:pt x="4493" y="4482"/>
                  </a:lnTo>
                  <a:lnTo>
                    <a:pt x="4527" y="4505"/>
                  </a:lnTo>
                  <a:lnTo>
                    <a:pt x="4573" y="4527"/>
                  </a:lnTo>
                  <a:lnTo>
                    <a:pt x="4653" y="4527"/>
                  </a:lnTo>
                  <a:lnTo>
                    <a:pt x="4698" y="4505"/>
                  </a:lnTo>
                  <a:lnTo>
                    <a:pt x="4732" y="4482"/>
                  </a:lnTo>
                  <a:lnTo>
                    <a:pt x="4755" y="4448"/>
                  </a:lnTo>
                  <a:close/>
                  <a:moveTo>
                    <a:pt x="9510" y="4459"/>
                  </a:moveTo>
                  <a:lnTo>
                    <a:pt x="11512" y="5619"/>
                  </a:lnTo>
                  <a:lnTo>
                    <a:pt x="11501" y="5654"/>
                  </a:lnTo>
                  <a:lnTo>
                    <a:pt x="11501" y="5699"/>
                  </a:lnTo>
                  <a:lnTo>
                    <a:pt x="11501" y="5745"/>
                  </a:lnTo>
                  <a:lnTo>
                    <a:pt x="11512" y="5790"/>
                  </a:lnTo>
                  <a:lnTo>
                    <a:pt x="11535" y="5824"/>
                  </a:lnTo>
                  <a:lnTo>
                    <a:pt x="11557" y="5858"/>
                  </a:lnTo>
                  <a:lnTo>
                    <a:pt x="11592" y="5881"/>
                  </a:lnTo>
                  <a:lnTo>
                    <a:pt x="11626" y="5904"/>
                  </a:lnTo>
                  <a:lnTo>
                    <a:pt x="11660" y="5915"/>
                  </a:lnTo>
                  <a:lnTo>
                    <a:pt x="11705" y="5927"/>
                  </a:lnTo>
                  <a:lnTo>
                    <a:pt x="11705" y="8270"/>
                  </a:lnTo>
                  <a:lnTo>
                    <a:pt x="11637" y="8293"/>
                  </a:lnTo>
                  <a:lnTo>
                    <a:pt x="11580" y="8338"/>
                  </a:lnTo>
                  <a:lnTo>
                    <a:pt x="11546" y="8395"/>
                  </a:lnTo>
                  <a:lnTo>
                    <a:pt x="11535" y="8463"/>
                  </a:lnTo>
                  <a:lnTo>
                    <a:pt x="11546" y="8520"/>
                  </a:lnTo>
                  <a:lnTo>
                    <a:pt x="9498" y="9703"/>
                  </a:lnTo>
                  <a:lnTo>
                    <a:pt x="9476" y="9681"/>
                  </a:lnTo>
                  <a:lnTo>
                    <a:pt x="9442" y="9646"/>
                  </a:lnTo>
                  <a:lnTo>
                    <a:pt x="9396" y="9635"/>
                  </a:lnTo>
                  <a:lnTo>
                    <a:pt x="9305" y="9635"/>
                  </a:lnTo>
                  <a:lnTo>
                    <a:pt x="9271" y="9646"/>
                  </a:lnTo>
                  <a:lnTo>
                    <a:pt x="9237" y="9681"/>
                  </a:lnTo>
                  <a:lnTo>
                    <a:pt x="9203" y="9703"/>
                  </a:lnTo>
                  <a:lnTo>
                    <a:pt x="7212" y="8554"/>
                  </a:lnTo>
                  <a:lnTo>
                    <a:pt x="7235" y="8509"/>
                  </a:lnTo>
                  <a:lnTo>
                    <a:pt x="7235" y="8463"/>
                  </a:lnTo>
                  <a:lnTo>
                    <a:pt x="7235" y="8418"/>
                  </a:lnTo>
                  <a:lnTo>
                    <a:pt x="7212" y="8372"/>
                  </a:lnTo>
                  <a:lnTo>
                    <a:pt x="7201" y="8327"/>
                  </a:lnTo>
                  <a:lnTo>
                    <a:pt x="7167" y="8293"/>
                  </a:lnTo>
                  <a:lnTo>
                    <a:pt x="7132" y="8259"/>
                  </a:lnTo>
                  <a:lnTo>
                    <a:pt x="7098" y="8236"/>
                  </a:lnTo>
                  <a:lnTo>
                    <a:pt x="7053" y="8224"/>
                  </a:lnTo>
                  <a:lnTo>
                    <a:pt x="7007" y="8213"/>
                  </a:lnTo>
                  <a:lnTo>
                    <a:pt x="7007" y="5915"/>
                  </a:lnTo>
                  <a:lnTo>
                    <a:pt x="7053" y="5915"/>
                  </a:lnTo>
                  <a:lnTo>
                    <a:pt x="7087" y="5893"/>
                  </a:lnTo>
                  <a:lnTo>
                    <a:pt x="7121" y="5870"/>
                  </a:lnTo>
                  <a:lnTo>
                    <a:pt x="7144" y="5847"/>
                  </a:lnTo>
                  <a:lnTo>
                    <a:pt x="7167" y="5813"/>
                  </a:lnTo>
                  <a:lnTo>
                    <a:pt x="7189" y="5779"/>
                  </a:lnTo>
                  <a:lnTo>
                    <a:pt x="7201" y="5745"/>
                  </a:lnTo>
                  <a:lnTo>
                    <a:pt x="7201" y="5699"/>
                  </a:lnTo>
                  <a:lnTo>
                    <a:pt x="7201" y="5665"/>
                  </a:lnTo>
                  <a:lnTo>
                    <a:pt x="7189" y="5619"/>
                  </a:lnTo>
                  <a:lnTo>
                    <a:pt x="9191" y="4459"/>
                  </a:lnTo>
                  <a:lnTo>
                    <a:pt x="9225" y="4493"/>
                  </a:lnTo>
                  <a:lnTo>
                    <a:pt x="9260" y="4527"/>
                  </a:lnTo>
                  <a:lnTo>
                    <a:pt x="9305" y="4539"/>
                  </a:lnTo>
                  <a:lnTo>
                    <a:pt x="9351" y="4550"/>
                  </a:lnTo>
                  <a:lnTo>
                    <a:pt x="9396" y="4539"/>
                  </a:lnTo>
                  <a:lnTo>
                    <a:pt x="9442" y="4527"/>
                  </a:lnTo>
                  <a:lnTo>
                    <a:pt x="9487" y="4493"/>
                  </a:lnTo>
                  <a:lnTo>
                    <a:pt x="9510" y="4459"/>
                  </a:lnTo>
                  <a:close/>
                  <a:moveTo>
                    <a:pt x="14322" y="4493"/>
                  </a:moveTo>
                  <a:lnTo>
                    <a:pt x="16221" y="5597"/>
                  </a:lnTo>
                  <a:lnTo>
                    <a:pt x="16199" y="5642"/>
                  </a:lnTo>
                  <a:lnTo>
                    <a:pt x="16199" y="5699"/>
                  </a:lnTo>
                  <a:lnTo>
                    <a:pt x="16199" y="5756"/>
                  </a:lnTo>
                  <a:lnTo>
                    <a:pt x="16210" y="5802"/>
                  </a:lnTo>
                  <a:lnTo>
                    <a:pt x="16233" y="5847"/>
                  </a:lnTo>
                  <a:lnTo>
                    <a:pt x="16267" y="5893"/>
                  </a:lnTo>
                  <a:lnTo>
                    <a:pt x="16301" y="5915"/>
                  </a:lnTo>
                  <a:lnTo>
                    <a:pt x="16346" y="5949"/>
                  </a:lnTo>
                  <a:lnTo>
                    <a:pt x="16392" y="5961"/>
                  </a:lnTo>
                  <a:lnTo>
                    <a:pt x="16449" y="5972"/>
                  </a:lnTo>
                  <a:lnTo>
                    <a:pt x="16449" y="8247"/>
                  </a:lnTo>
                  <a:lnTo>
                    <a:pt x="16403" y="8247"/>
                  </a:lnTo>
                  <a:lnTo>
                    <a:pt x="16369" y="8270"/>
                  </a:lnTo>
                  <a:lnTo>
                    <a:pt x="16335" y="8281"/>
                  </a:lnTo>
                  <a:lnTo>
                    <a:pt x="16301" y="8315"/>
                  </a:lnTo>
                  <a:lnTo>
                    <a:pt x="16278" y="8350"/>
                  </a:lnTo>
                  <a:lnTo>
                    <a:pt x="16255" y="8384"/>
                  </a:lnTo>
                  <a:lnTo>
                    <a:pt x="16244" y="8418"/>
                  </a:lnTo>
                  <a:lnTo>
                    <a:pt x="16244" y="8463"/>
                  </a:lnTo>
                  <a:lnTo>
                    <a:pt x="16244" y="8497"/>
                  </a:lnTo>
                  <a:lnTo>
                    <a:pt x="16255" y="8543"/>
                  </a:lnTo>
                  <a:lnTo>
                    <a:pt x="14242" y="9715"/>
                  </a:lnTo>
                  <a:lnTo>
                    <a:pt x="14208" y="9681"/>
                  </a:lnTo>
                  <a:lnTo>
                    <a:pt x="14174" y="9658"/>
                  </a:lnTo>
                  <a:lnTo>
                    <a:pt x="14140" y="9635"/>
                  </a:lnTo>
                  <a:lnTo>
                    <a:pt x="14049" y="9635"/>
                  </a:lnTo>
                  <a:lnTo>
                    <a:pt x="14014" y="9658"/>
                  </a:lnTo>
                  <a:lnTo>
                    <a:pt x="13980" y="9681"/>
                  </a:lnTo>
                  <a:lnTo>
                    <a:pt x="13946" y="9703"/>
                  </a:lnTo>
                  <a:lnTo>
                    <a:pt x="11899" y="8520"/>
                  </a:lnTo>
                  <a:lnTo>
                    <a:pt x="11910" y="8463"/>
                  </a:lnTo>
                  <a:lnTo>
                    <a:pt x="11899" y="8395"/>
                  </a:lnTo>
                  <a:lnTo>
                    <a:pt x="11865" y="8338"/>
                  </a:lnTo>
                  <a:lnTo>
                    <a:pt x="11808" y="8293"/>
                  </a:lnTo>
                  <a:lnTo>
                    <a:pt x="11751" y="8270"/>
                  </a:lnTo>
                  <a:lnTo>
                    <a:pt x="11751" y="5927"/>
                  </a:lnTo>
                  <a:lnTo>
                    <a:pt x="11785" y="5915"/>
                  </a:lnTo>
                  <a:lnTo>
                    <a:pt x="11830" y="5904"/>
                  </a:lnTo>
                  <a:lnTo>
                    <a:pt x="11865" y="5881"/>
                  </a:lnTo>
                  <a:lnTo>
                    <a:pt x="11887" y="5847"/>
                  </a:lnTo>
                  <a:lnTo>
                    <a:pt x="11910" y="5824"/>
                  </a:lnTo>
                  <a:lnTo>
                    <a:pt x="11933" y="5779"/>
                  </a:lnTo>
                  <a:lnTo>
                    <a:pt x="11944" y="5745"/>
                  </a:lnTo>
                  <a:lnTo>
                    <a:pt x="11944" y="5699"/>
                  </a:lnTo>
                  <a:lnTo>
                    <a:pt x="11944" y="5665"/>
                  </a:lnTo>
                  <a:lnTo>
                    <a:pt x="11933" y="5619"/>
                  </a:lnTo>
                  <a:lnTo>
                    <a:pt x="13867" y="4505"/>
                  </a:lnTo>
                  <a:lnTo>
                    <a:pt x="13912" y="4550"/>
                  </a:lnTo>
                  <a:lnTo>
                    <a:pt x="13969" y="4584"/>
                  </a:lnTo>
                  <a:lnTo>
                    <a:pt x="14026" y="4618"/>
                  </a:lnTo>
                  <a:lnTo>
                    <a:pt x="14162" y="4618"/>
                  </a:lnTo>
                  <a:lnTo>
                    <a:pt x="14219" y="4584"/>
                  </a:lnTo>
                  <a:lnTo>
                    <a:pt x="14276" y="4550"/>
                  </a:lnTo>
                  <a:lnTo>
                    <a:pt x="14322" y="4493"/>
                  </a:lnTo>
                  <a:close/>
                  <a:moveTo>
                    <a:pt x="11671" y="0"/>
                  </a:moveTo>
                  <a:lnTo>
                    <a:pt x="11626" y="11"/>
                  </a:lnTo>
                  <a:lnTo>
                    <a:pt x="11580" y="34"/>
                  </a:lnTo>
                  <a:lnTo>
                    <a:pt x="11546" y="68"/>
                  </a:lnTo>
                  <a:lnTo>
                    <a:pt x="11512" y="114"/>
                  </a:lnTo>
                  <a:lnTo>
                    <a:pt x="11489" y="148"/>
                  </a:lnTo>
                  <a:lnTo>
                    <a:pt x="11478" y="193"/>
                  </a:lnTo>
                  <a:lnTo>
                    <a:pt x="11466" y="250"/>
                  </a:lnTo>
                  <a:lnTo>
                    <a:pt x="11478" y="296"/>
                  </a:lnTo>
                  <a:lnTo>
                    <a:pt x="11489" y="353"/>
                  </a:lnTo>
                  <a:lnTo>
                    <a:pt x="9533" y="1479"/>
                  </a:lnTo>
                  <a:lnTo>
                    <a:pt x="9498" y="1433"/>
                  </a:lnTo>
                  <a:lnTo>
                    <a:pt x="9453" y="1399"/>
                  </a:lnTo>
                  <a:lnTo>
                    <a:pt x="9407" y="1388"/>
                  </a:lnTo>
                  <a:lnTo>
                    <a:pt x="9351" y="1376"/>
                  </a:lnTo>
                  <a:lnTo>
                    <a:pt x="9305" y="1388"/>
                  </a:lnTo>
                  <a:lnTo>
                    <a:pt x="9271" y="1399"/>
                  </a:lnTo>
                  <a:lnTo>
                    <a:pt x="9225" y="1411"/>
                  </a:lnTo>
                  <a:lnTo>
                    <a:pt x="9203" y="1445"/>
                  </a:lnTo>
                  <a:lnTo>
                    <a:pt x="9169" y="1479"/>
                  </a:lnTo>
                  <a:lnTo>
                    <a:pt x="9146" y="1513"/>
                  </a:lnTo>
                  <a:lnTo>
                    <a:pt x="9134" y="1558"/>
                  </a:lnTo>
                  <a:lnTo>
                    <a:pt x="9134" y="1604"/>
                  </a:lnTo>
                  <a:lnTo>
                    <a:pt x="9134" y="1638"/>
                  </a:lnTo>
                  <a:lnTo>
                    <a:pt x="9146" y="1684"/>
                  </a:lnTo>
                  <a:lnTo>
                    <a:pt x="9169" y="1718"/>
                  </a:lnTo>
                  <a:lnTo>
                    <a:pt x="9191" y="1752"/>
                  </a:lnTo>
                  <a:lnTo>
                    <a:pt x="9225" y="1775"/>
                  </a:lnTo>
                  <a:lnTo>
                    <a:pt x="9260" y="1797"/>
                  </a:lnTo>
                  <a:lnTo>
                    <a:pt x="9294" y="1809"/>
                  </a:lnTo>
                  <a:lnTo>
                    <a:pt x="9328" y="1820"/>
                  </a:lnTo>
                  <a:lnTo>
                    <a:pt x="9328" y="4163"/>
                  </a:lnTo>
                  <a:lnTo>
                    <a:pt x="9271" y="4186"/>
                  </a:lnTo>
                  <a:lnTo>
                    <a:pt x="9214" y="4232"/>
                  </a:lnTo>
                  <a:lnTo>
                    <a:pt x="9180" y="4289"/>
                  </a:lnTo>
                  <a:lnTo>
                    <a:pt x="9169" y="4357"/>
                  </a:lnTo>
                  <a:lnTo>
                    <a:pt x="9180" y="4425"/>
                  </a:lnTo>
                  <a:lnTo>
                    <a:pt x="7167" y="5585"/>
                  </a:lnTo>
                  <a:lnTo>
                    <a:pt x="7132" y="5540"/>
                  </a:lnTo>
                  <a:lnTo>
                    <a:pt x="7087" y="5506"/>
                  </a:lnTo>
                  <a:lnTo>
                    <a:pt x="7041" y="5494"/>
                  </a:lnTo>
                  <a:lnTo>
                    <a:pt x="6984" y="5483"/>
                  </a:lnTo>
                  <a:lnTo>
                    <a:pt x="6928" y="5494"/>
                  </a:lnTo>
                  <a:lnTo>
                    <a:pt x="6882" y="5506"/>
                  </a:lnTo>
                  <a:lnTo>
                    <a:pt x="6837" y="5540"/>
                  </a:lnTo>
                  <a:lnTo>
                    <a:pt x="6802" y="5585"/>
                  </a:lnTo>
                  <a:lnTo>
                    <a:pt x="4778" y="4414"/>
                  </a:lnTo>
                  <a:lnTo>
                    <a:pt x="4789" y="4357"/>
                  </a:lnTo>
                  <a:lnTo>
                    <a:pt x="4778" y="4289"/>
                  </a:lnTo>
                  <a:lnTo>
                    <a:pt x="4744" y="4243"/>
                  </a:lnTo>
                  <a:lnTo>
                    <a:pt x="4698" y="4209"/>
                  </a:lnTo>
                  <a:lnTo>
                    <a:pt x="4641" y="4186"/>
                  </a:lnTo>
                  <a:lnTo>
                    <a:pt x="4641" y="1831"/>
                  </a:lnTo>
                  <a:lnTo>
                    <a:pt x="4675" y="1831"/>
                  </a:lnTo>
                  <a:lnTo>
                    <a:pt x="4721" y="1809"/>
                  </a:lnTo>
                  <a:lnTo>
                    <a:pt x="4755" y="1786"/>
                  </a:lnTo>
                  <a:lnTo>
                    <a:pt x="4789" y="1763"/>
                  </a:lnTo>
                  <a:lnTo>
                    <a:pt x="4812" y="1729"/>
                  </a:lnTo>
                  <a:lnTo>
                    <a:pt x="4835" y="1684"/>
                  </a:lnTo>
                  <a:lnTo>
                    <a:pt x="4846" y="1638"/>
                  </a:lnTo>
                  <a:lnTo>
                    <a:pt x="4857" y="1604"/>
                  </a:lnTo>
                  <a:lnTo>
                    <a:pt x="4846" y="1547"/>
                  </a:lnTo>
                  <a:lnTo>
                    <a:pt x="4835" y="1502"/>
                  </a:lnTo>
                  <a:lnTo>
                    <a:pt x="4812" y="1467"/>
                  </a:lnTo>
                  <a:lnTo>
                    <a:pt x="4778" y="1433"/>
                  </a:lnTo>
                  <a:lnTo>
                    <a:pt x="4744" y="1399"/>
                  </a:lnTo>
                  <a:lnTo>
                    <a:pt x="4709" y="1376"/>
                  </a:lnTo>
                  <a:lnTo>
                    <a:pt x="4664" y="1365"/>
                  </a:lnTo>
                  <a:lnTo>
                    <a:pt x="4550" y="1365"/>
                  </a:lnTo>
                  <a:lnTo>
                    <a:pt x="4505" y="1388"/>
                  </a:lnTo>
                  <a:lnTo>
                    <a:pt x="4448" y="1422"/>
                  </a:lnTo>
                  <a:lnTo>
                    <a:pt x="4414" y="1467"/>
                  </a:lnTo>
                  <a:lnTo>
                    <a:pt x="2423" y="319"/>
                  </a:lnTo>
                  <a:lnTo>
                    <a:pt x="2434" y="250"/>
                  </a:lnTo>
                  <a:lnTo>
                    <a:pt x="2434" y="216"/>
                  </a:lnTo>
                  <a:lnTo>
                    <a:pt x="2423" y="171"/>
                  </a:lnTo>
                  <a:lnTo>
                    <a:pt x="2400" y="137"/>
                  </a:lnTo>
                  <a:lnTo>
                    <a:pt x="2377" y="114"/>
                  </a:lnTo>
                  <a:lnTo>
                    <a:pt x="2355" y="91"/>
                  </a:lnTo>
                  <a:lnTo>
                    <a:pt x="2321" y="68"/>
                  </a:lnTo>
                  <a:lnTo>
                    <a:pt x="2286" y="57"/>
                  </a:lnTo>
                  <a:lnTo>
                    <a:pt x="2207" y="57"/>
                  </a:lnTo>
                  <a:lnTo>
                    <a:pt x="2173" y="68"/>
                  </a:lnTo>
                  <a:lnTo>
                    <a:pt x="2139" y="91"/>
                  </a:lnTo>
                  <a:lnTo>
                    <a:pt x="2104" y="114"/>
                  </a:lnTo>
                  <a:lnTo>
                    <a:pt x="2082" y="137"/>
                  </a:lnTo>
                  <a:lnTo>
                    <a:pt x="2059" y="171"/>
                  </a:lnTo>
                  <a:lnTo>
                    <a:pt x="2048" y="216"/>
                  </a:lnTo>
                  <a:lnTo>
                    <a:pt x="2048" y="250"/>
                  </a:lnTo>
                  <a:lnTo>
                    <a:pt x="2059" y="319"/>
                  </a:lnTo>
                  <a:lnTo>
                    <a:pt x="34" y="1490"/>
                  </a:lnTo>
                  <a:lnTo>
                    <a:pt x="0" y="1445"/>
                  </a:lnTo>
                  <a:lnTo>
                    <a:pt x="0" y="1752"/>
                  </a:lnTo>
                  <a:lnTo>
                    <a:pt x="34" y="1718"/>
                  </a:lnTo>
                  <a:lnTo>
                    <a:pt x="57" y="1684"/>
                  </a:lnTo>
                  <a:lnTo>
                    <a:pt x="68" y="1638"/>
                  </a:lnTo>
                  <a:lnTo>
                    <a:pt x="68" y="1604"/>
                  </a:lnTo>
                  <a:lnTo>
                    <a:pt x="68" y="1558"/>
                  </a:lnTo>
                  <a:lnTo>
                    <a:pt x="57" y="1524"/>
                  </a:lnTo>
                  <a:lnTo>
                    <a:pt x="2082" y="353"/>
                  </a:lnTo>
                  <a:lnTo>
                    <a:pt x="2116" y="398"/>
                  </a:lnTo>
                  <a:lnTo>
                    <a:pt x="2150" y="421"/>
                  </a:lnTo>
                  <a:lnTo>
                    <a:pt x="2195" y="432"/>
                  </a:lnTo>
                  <a:lnTo>
                    <a:pt x="2241" y="444"/>
                  </a:lnTo>
                  <a:lnTo>
                    <a:pt x="2298" y="432"/>
                  </a:lnTo>
                  <a:lnTo>
                    <a:pt x="2332" y="421"/>
                  </a:lnTo>
                  <a:lnTo>
                    <a:pt x="2377" y="387"/>
                  </a:lnTo>
                  <a:lnTo>
                    <a:pt x="2400" y="353"/>
                  </a:lnTo>
                  <a:lnTo>
                    <a:pt x="4391" y="1502"/>
                  </a:lnTo>
                  <a:lnTo>
                    <a:pt x="4380" y="1547"/>
                  </a:lnTo>
                  <a:lnTo>
                    <a:pt x="4380" y="1604"/>
                  </a:lnTo>
                  <a:lnTo>
                    <a:pt x="4380" y="1649"/>
                  </a:lnTo>
                  <a:lnTo>
                    <a:pt x="4391" y="1684"/>
                  </a:lnTo>
                  <a:lnTo>
                    <a:pt x="4414" y="1729"/>
                  </a:lnTo>
                  <a:lnTo>
                    <a:pt x="4436" y="1763"/>
                  </a:lnTo>
                  <a:lnTo>
                    <a:pt x="4471" y="1786"/>
                  </a:lnTo>
                  <a:lnTo>
                    <a:pt x="4505" y="1809"/>
                  </a:lnTo>
                  <a:lnTo>
                    <a:pt x="4550" y="1831"/>
                  </a:lnTo>
                  <a:lnTo>
                    <a:pt x="4596" y="1831"/>
                  </a:lnTo>
                  <a:lnTo>
                    <a:pt x="4596" y="4186"/>
                  </a:lnTo>
                  <a:lnTo>
                    <a:pt x="4527" y="4198"/>
                  </a:lnTo>
                  <a:lnTo>
                    <a:pt x="4482" y="4243"/>
                  </a:lnTo>
                  <a:lnTo>
                    <a:pt x="4448" y="4289"/>
                  </a:lnTo>
                  <a:lnTo>
                    <a:pt x="4436" y="4357"/>
                  </a:lnTo>
                  <a:lnTo>
                    <a:pt x="4448" y="4414"/>
                  </a:lnTo>
                  <a:lnTo>
                    <a:pt x="2468" y="5551"/>
                  </a:lnTo>
                  <a:lnTo>
                    <a:pt x="2423" y="5506"/>
                  </a:lnTo>
                  <a:lnTo>
                    <a:pt x="2377" y="5472"/>
                  </a:lnTo>
                  <a:lnTo>
                    <a:pt x="2309" y="5449"/>
                  </a:lnTo>
                  <a:lnTo>
                    <a:pt x="2241" y="5437"/>
                  </a:lnTo>
                  <a:lnTo>
                    <a:pt x="2173" y="5449"/>
                  </a:lnTo>
                  <a:lnTo>
                    <a:pt x="2116" y="5472"/>
                  </a:lnTo>
                  <a:lnTo>
                    <a:pt x="2059" y="5506"/>
                  </a:lnTo>
                  <a:lnTo>
                    <a:pt x="2025" y="5551"/>
                  </a:lnTo>
                  <a:lnTo>
                    <a:pt x="80" y="4436"/>
                  </a:lnTo>
                  <a:lnTo>
                    <a:pt x="91" y="4402"/>
                  </a:lnTo>
                  <a:lnTo>
                    <a:pt x="91" y="4357"/>
                  </a:lnTo>
                  <a:lnTo>
                    <a:pt x="91" y="4300"/>
                  </a:lnTo>
                  <a:lnTo>
                    <a:pt x="68" y="4254"/>
                  </a:lnTo>
                  <a:lnTo>
                    <a:pt x="34" y="4209"/>
                  </a:lnTo>
                  <a:lnTo>
                    <a:pt x="0" y="4175"/>
                  </a:lnTo>
                  <a:lnTo>
                    <a:pt x="0" y="4539"/>
                  </a:lnTo>
                  <a:lnTo>
                    <a:pt x="34" y="4505"/>
                  </a:lnTo>
                  <a:lnTo>
                    <a:pt x="57" y="4482"/>
                  </a:lnTo>
                  <a:lnTo>
                    <a:pt x="2002" y="5597"/>
                  </a:lnTo>
                  <a:lnTo>
                    <a:pt x="1979" y="5642"/>
                  </a:lnTo>
                  <a:lnTo>
                    <a:pt x="1979" y="5699"/>
                  </a:lnTo>
                  <a:lnTo>
                    <a:pt x="1979" y="5756"/>
                  </a:lnTo>
                  <a:lnTo>
                    <a:pt x="1991" y="5802"/>
                  </a:lnTo>
                  <a:lnTo>
                    <a:pt x="2013" y="5847"/>
                  </a:lnTo>
                  <a:lnTo>
                    <a:pt x="2048" y="5881"/>
                  </a:lnTo>
                  <a:lnTo>
                    <a:pt x="2082" y="5915"/>
                  </a:lnTo>
                  <a:lnTo>
                    <a:pt x="2127" y="5938"/>
                  </a:lnTo>
                  <a:lnTo>
                    <a:pt x="2173" y="5961"/>
                  </a:lnTo>
                  <a:lnTo>
                    <a:pt x="2218" y="5972"/>
                  </a:lnTo>
                  <a:lnTo>
                    <a:pt x="2218" y="8293"/>
                  </a:lnTo>
                  <a:lnTo>
                    <a:pt x="2161" y="8315"/>
                  </a:lnTo>
                  <a:lnTo>
                    <a:pt x="2116" y="8350"/>
                  </a:lnTo>
                  <a:lnTo>
                    <a:pt x="2093" y="8406"/>
                  </a:lnTo>
                  <a:lnTo>
                    <a:pt x="2082" y="8463"/>
                  </a:lnTo>
                  <a:lnTo>
                    <a:pt x="2093" y="8509"/>
                  </a:lnTo>
                  <a:lnTo>
                    <a:pt x="91" y="9669"/>
                  </a:lnTo>
                  <a:lnTo>
                    <a:pt x="46" y="9624"/>
                  </a:lnTo>
                  <a:lnTo>
                    <a:pt x="0" y="9590"/>
                  </a:lnTo>
                  <a:lnTo>
                    <a:pt x="0" y="10033"/>
                  </a:lnTo>
                  <a:lnTo>
                    <a:pt x="57" y="9988"/>
                  </a:lnTo>
                  <a:lnTo>
                    <a:pt x="91" y="9942"/>
                  </a:lnTo>
                  <a:lnTo>
                    <a:pt x="125" y="9874"/>
                  </a:lnTo>
                  <a:lnTo>
                    <a:pt x="137" y="9806"/>
                  </a:lnTo>
                  <a:lnTo>
                    <a:pt x="125" y="9760"/>
                  </a:lnTo>
                  <a:lnTo>
                    <a:pt x="114" y="9703"/>
                  </a:lnTo>
                  <a:lnTo>
                    <a:pt x="2104" y="8554"/>
                  </a:lnTo>
                  <a:lnTo>
                    <a:pt x="2139" y="8588"/>
                  </a:lnTo>
                  <a:lnTo>
                    <a:pt x="2161" y="8611"/>
                  </a:lnTo>
                  <a:lnTo>
                    <a:pt x="2207" y="8623"/>
                  </a:lnTo>
                  <a:lnTo>
                    <a:pt x="2286" y="8623"/>
                  </a:lnTo>
                  <a:lnTo>
                    <a:pt x="2321" y="8611"/>
                  </a:lnTo>
                  <a:lnTo>
                    <a:pt x="2355" y="8588"/>
                  </a:lnTo>
                  <a:lnTo>
                    <a:pt x="2377" y="8554"/>
                  </a:lnTo>
                  <a:lnTo>
                    <a:pt x="4425" y="9737"/>
                  </a:lnTo>
                  <a:lnTo>
                    <a:pt x="4414" y="9772"/>
                  </a:lnTo>
                  <a:lnTo>
                    <a:pt x="4402" y="9806"/>
                  </a:lnTo>
                  <a:lnTo>
                    <a:pt x="4414" y="9851"/>
                  </a:lnTo>
                  <a:lnTo>
                    <a:pt x="4425" y="9885"/>
                  </a:lnTo>
                  <a:lnTo>
                    <a:pt x="4459" y="9942"/>
                  </a:lnTo>
                  <a:lnTo>
                    <a:pt x="4516" y="9988"/>
                  </a:lnTo>
                  <a:lnTo>
                    <a:pt x="4550" y="10010"/>
                  </a:lnTo>
                  <a:lnTo>
                    <a:pt x="4596" y="10010"/>
                  </a:lnTo>
                  <a:lnTo>
                    <a:pt x="4596" y="12331"/>
                  </a:lnTo>
                  <a:lnTo>
                    <a:pt x="4550" y="12331"/>
                  </a:lnTo>
                  <a:lnTo>
                    <a:pt x="4505" y="12354"/>
                  </a:lnTo>
                  <a:lnTo>
                    <a:pt x="4471" y="12376"/>
                  </a:lnTo>
                  <a:lnTo>
                    <a:pt x="4436" y="12399"/>
                  </a:lnTo>
                  <a:lnTo>
                    <a:pt x="4414" y="12433"/>
                  </a:lnTo>
                  <a:lnTo>
                    <a:pt x="4391" y="12479"/>
                  </a:lnTo>
                  <a:lnTo>
                    <a:pt x="4380" y="12524"/>
                  </a:lnTo>
                  <a:lnTo>
                    <a:pt x="4368" y="12570"/>
                  </a:lnTo>
                  <a:lnTo>
                    <a:pt x="4380" y="12615"/>
                  </a:lnTo>
                  <a:lnTo>
                    <a:pt x="4391" y="12661"/>
                  </a:lnTo>
                  <a:lnTo>
                    <a:pt x="2446" y="13776"/>
                  </a:lnTo>
                  <a:lnTo>
                    <a:pt x="2412" y="13730"/>
                  </a:lnTo>
                  <a:lnTo>
                    <a:pt x="2366" y="13696"/>
                  </a:lnTo>
                  <a:lnTo>
                    <a:pt x="2309" y="13673"/>
                  </a:lnTo>
                  <a:lnTo>
                    <a:pt x="2184" y="13673"/>
                  </a:lnTo>
                  <a:lnTo>
                    <a:pt x="2127" y="13696"/>
                  </a:lnTo>
                  <a:lnTo>
                    <a:pt x="2082" y="13730"/>
                  </a:lnTo>
                  <a:lnTo>
                    <a:pt x="2036" y="13776"/>
                  </a:lnTo>
                  <a:lnTo>
                    <a:pt x="68" y="12638"/>
                  </a:lnTo>
                  <a:lnTo>
                    <a:pt x="80" y="12604"/>
                  </a:lnTo>
                  <a:lnTo>
                    <a:pt x="91" y="12570"/>
                  </a:lnTo>
                  <a:lnTo>
                    <a:pt x="80" y="12513"/>
                  </a:lnTo>
                  <a:lnTo>
                    <a:pt x="57" y="12467"/>
                  </a:lnTo>
                  <a:lnTo>
                    <a:pt x="34" y="12433"/>
                  </a:lnTo>
                  <a:lnTo>
                    <a:pt x="0" y="12399"/>
                  </a:lnTo>
                  <a:lnTo>
                    <a:pt x="0" y="12740"/>
                  </a:lnTo>
                  <a:lnTo>
                    <a:pt x="46" y="12684"/>
                  </a:lnTo>
                  <a:lnTo>
                    <a:pt x="2013" y="13821"/>
                  </a:lnTo>
                  <a:lnTo>
                    <a:pt x="2002" y="13867"/>
                  </a:lnTo>
                  <a:lnTo>
                    <a:pt x="2002" y="13912"/>
                  </a:lnTo>
                  <a:lnTo>
                    <a:pt x="2002" y="13958"/>
                  </a:lnTo>
                  <a:lnTo>
                    <a:pt x="2013" y="14003"/>
                  </a:lnTo>
                  <a:lnTo>
                    <a:pt x="2036" y="14037"/>
                  </a:lnTo>
                  <a:lnTo>
                    <a:pt x="2059" y="14083"/>
                  </a:lnTo>
                  <a:lnTo>
                    <a:pt x="2093" y="14106"/>
                  </a:lnTo>
                  <a:lnTo>
                    <a:pt x="2139" y="14128"/>
                  </a:lnTo>
                  <a:lnTo>
                    <a:pt x="2173" y="14151"/>
                  </a:lnTo>
                  <a:lnTo>
                    <a:pt x="2218" y="14151"/>
                  </a:lnTo>
                  <a:lnTo>
                    <a:pt x="2218" y="16449"/>
                  </a:lnTo>
                  <a:lnTo>
                    <a:pt x="2184" y="16460"/>
                  </a:lnTo>
                  <a:lnTo>
                    <a:pt x="2139" y="16472"/>
                  </a:lnTo>
                  <a:lnTo>
                    <a:pt x="2104" y="16494"/>
                  </a:lnTo>
                  <a:lnTo>
                    <a:pt x="2082" y="16517"/>
                  </a:lnTo>
                  <a:lnTo>
                    <a:pt x="2059" y="16551"/>
                  </a:lnTo>
                  <a:lnTo>
                    <a:pt x="2036" y="16585"/>
                  </a:lnTo>
                  <a:lnTo>
                    <a:pt x="2025" y="16631"/>
                  </a:lnTo>
                  <a:lnTo>
                    <a:pt x="2025" y="16665"/>
                  </a:lnTo>
                  <a:lnTo>
                    <a:pt x="2025" y="16710"/>
                  </a:lnTo>
                  <a:lnTo>
                    <a:pt x="2036" y="16756"/>
                  </a:lnTo>
                  <a:lnTo>
                    <a:pt x="1251" y="17211"/>
                  </a:lnTo>
                  <a:lnTo>
                    <a:pt x="1342" y="17211"/>
                  </a:lnTo>
                  <a:lnTo>
                    <a:pt x="2059" y="16790"/>
                  </a:lnTo>
                  <a:lnTo>
                    <a:pt x="2093" y="16836"/>
                  </a:lnTo>
                  <a:lnTo>
                    <a:pt x="2139" y="16870"/>
                  </a:lnTo>
                  <a:lnTo>
                    <a:pt x="2184" y="16881"/>
                  </a:lnTo>
                  <a:lnTo>
                    <a:pt x="2241" y="16892"/>
                  </a:lnTo>
                  <a:lnTo>
                    <a:pt x="2298" y="16881"/>
                  </a:lnTo>
                  <a:lnTo>
                    <a:pt x="2355" y="16870"/>
                  </a:lnTo>
                  <a:lnTo>
                    <a:pt x="2389" y="16836"/>
                  </a:lnTo>
                  <a:lnTo>
                    <a:pt x="2434" y="16790"/>
                  </a:lnTo>
                  <a:lnTo>
                    <a:pt x="3151" y="17211"/>
                  </a:lnTo>
                  <a:lnTo>
                    <a:pt x="3242" y="17211"/>
                  </a:lnTo>
                  <a:lnTo>
                    <a:pt x="2446" y="16756"/>
                  </a:lnTo>
                  <a:lnTo>
                    <a:pt x="2457" y="16710"/>
                  </a:lnTo>
                  <a:lnTo>
                    <a:pt x="2468" y="16665"/>
                  </a:lnTo>
                  <a:lnTo>
                    <a:pt x="2457" y="16631"/>
                  </a:lnTo>
                  <a:lnTo>
                    <a:pt x="2446" y="16585"/>
                  </a:lnTo>
                  <a:lnTo>
                    <a:pt x="2434" y="16551"/>
                  </a:lnTo>
                  <a:lnTo>
                    <a:pt x="2412" y="16517"/>
                  </a:lnTo>
                  <a:lnTo>
                    <a:pt x="2377" y="16494"/>
                  </a:lnTo>
                  <a:lnTo>
                    <a:pt x="2343" y="16472"/>
                  </a:lnTo>
                  <a:lnTo>
                    <a:pt x="2309" y="16460"/>
                  </a:lnTo>
                  <a:lnTo>
                    <a:pt x="2264" y="16449"/>
                  </a:lnTo>
                  <a:lnTo>
                    <a:pt x="2264" y="14151"/>
                  </a:lnTo>
                  <a:lnTo>
                    <a:pt x="2309" y="14151"/>
                  </a:lnTo>
                  <a:lnTo>
                    <a:pt x="2355" y="14128"/>
                  </a:lnTo>
                  <a:lnTo>
                    <a:pt x="2389" y="14106"/>
                  </a:lnTo>
                  <a:lnTo>
                    <a:pt x="2423" y="14071"/>
                  </a:lnTo>
                  <a:lnTo>
                    <a:pt x="2446" y="14037"/>
                  </a:lnTo>
                  <a:lnTo>
                    <a:pt x="2468" y="14003"/>
                  </a:lnTo>
                  <a:lnTo>
                    <a:pt x="2480" y="13958"/>
                  </a:lnTo>
                  <a:lnTo>
                    <a:pt x="2491" y="13912"/>
                  </a:lnTo>
                  <a:lnTo>
                    <a:pt x="2480" y="13867"/>
                  </a:lnTo>
                  <a:lnTo>
                    <a:pt x="2468" y="13821"/>
                  </a:lnTo>
                  <a:lnTo>
                    <a:pt x="4414" y="12695"/>
                  </a:lnTo>
                  <a:lnTo>
                    <a:pt x="4448" y="12740"/>
                  </a:lnTo>
                  <a:lnTo>
                    <a:pt x="4493" y="12775"/>
                  </a:lnTo>
                  <a:lnTo>
                    <a:pt x="4550" y="12797"/>
                  </a:lnTo>
                  <a:lnTo>
                    <a:pt x="4618" y="12809"/>
                  </a:lnTo>
                  <a:lnTo>
                    <a:pt x="4675" y="12797"/>
                  </a:lnTo>
                  <a:lnTo>
                    <a:pt x="4732" y="12775"/>
                  </a:lnTo>
                  <a:lnTo>
                    <a:pt x="4778" y="12740"/>
                  </a:lnTo>
                  <a:lnTo>
                    <a:pt x="4812" y="12695"/>
                  </a:lnTo>
                  <a:lnTo>
                    <a:pt x="6780" y="13833"/>
                  </a:lnTo>
                  <a:lnTo>
                    <a:pt x="6768" y="13867"/>
                  </a:lnTo>
                  <a:lnTo>
                    <a:pt x="6768" y="13912"/>
                  </a:lnTo>
                  <a:lnTo>
                    <a:pt x="6768" y="13958"/>
                  </a:lnTo>
                  <a:lnTo>
                    <a:pt x="6780" y="13992"/>
                  </a:lnTo>
                  <a:lnTo>
                    <a:pt x="6791" y="14026"/>
                  </a:lnTo>
                  <a:lnTo>
                    <a:pt x="6825" y="14060"/>
                  </a:lnTo>
                  <a:lnTo>
                    <a:pt x="6848" y="14083"/>
                  </a:lnTo>
                  <a:lnTo>
                    <a:pt x="6882" y="14106"/>
                  </a:lnTo>
                  <a:lnTo>
                    <a:pt x="6916" y="14128"/>
                  </a:lnTo>
                  <a:lnTo>
                    <a:pt x="6962" y="14128"/>
                  </a:lnTo>
                  <a:lnTo>
                    <a:pt x="6962" y="16449"/>
                  </a:lnTo>
                  <a:lnTo>
                    <a:pt x="6916" y="16460"/>
                  </a:lnTo>
                  <a:lnTo>
                    <a:pt x="6882" y="16472"/>
                  </a:lnTo>
                  <a:lnTo>
                    <a:pt x="6848" y="16494"/>
                  </a:lnTo>
                  <a:lnTo>
                    <a:pt x="6825" y="16517"/>
                  </a:lnTo>
                  <a:lnTo>
                    <a:pt x="6791" y="16551"/>
                  </a:lnTo>
                  <a:lnTo>
                    <a:pt x="6780" y="16585"/>
                  </a:lnTo>
                  <a:lnTo>
                    <a:pt x="6768" y="16631"/>
                  </a:lnTo>
                  <a:lnTo>
                    <a:pt x="6768" y="16665"/>
                  </a:lnTo>
                  <a:lnTo>
                    <a:pt x="6768" y="16710"/>
                  </a:lnTo>
                  <a:lnTo>
                    <a:pt x="6780" y="16756"/>
                  </a:lnTo>
                  <a:lnTo>
                    <a:pt x="5983" y="17211"/>
                  </a:lnTo>
                  <a:lnTo>
                    <a:pt x="6074" y="17211"/>
                  </a:lnTo>
                  <a:lnTo>
                    <a:pt x="6802" y="16790"/>
                  </a:lnTo>
                  <a:lnTo>
                    <a:pt x="6837" y="16836"/>
                  </a:lnTo>
                  <a:lnTo>
                    <a:pt x="6882" y="16870"/>
                  </a:lnTo>
                  <a:lnTo>
                    <a:pt x="6928" y="16881"/>
                  </a:lnTo>
                  <a:lnTo>
                    <a:pt x="6984" y="16892"/>
                  </a:lnTo>
                  <a:lnTo>
                    <a:pt x="7030" y="16881"/>
                  </a:lnTo>
                  <a:lnTo>
                    <a:pt x="7064" y="16870"/>
                  </a:lnTo>
                  <a:lnTo>
                    <a:pt x="7110" y="16858"/>
                  </a:lnTo>
                  <a:lnTo>
                    <a:pt x="7144" y="16824"/>
                  </a:lnTo>
                  <a:lnTo>
                    <a:pt x="7167" y="16790"/>
                  </a:lnTo>
                  <a:lnTo>
                    <a:pt x="7189" y="16756"/>
                  </a:lnTo>
                  <a:lnTo>
                    <a:pt x="7201" y="16710"/>
                  </a:lnTo>
                  <a:lnTo>
                    <a:pt x="7201" y="16665"/>
                  </a:lnTo>
                  <a:lnTo>
                    <a:pt x="7201" y="16631"/>
                  </a:lnTo>
                  <a:lnTo>
                    <a:pt x="7189" y="16585"/>
                  </a:lnTo>
                  <a:lnTo>
                    <a:pt x="7167" y="16551"/>
                  </a:lnTo>
                  <a:lnTo>
                    <a:pt x="7144" y="16528"/>
                  </a:lnTo>
                  <a:lnTo>
                    <a:pt x="7121" y="16494"/>
                  </a:lnTo>
                  <a:lnTo>
                    <a:pt x="7087" y="16472"/>
                  </a:lnTo>
                  <a:lnTo>
                    <a:pt x="7053" y="16460"/>
                  </a:lnTo>
                  <a:lnTo>
                    <a:pt x="7007" y="16449"/>
                  </a:lnTo>
                  <a:lnTo>
                    <a:pt x="7007" y="14128"/>
                  </a:lnTo>
                  <a:lnTo>
                    <a:pt x="7053" y="14117"/>
                  </a:lnTo>
                  <a:lnTo>
                    <a:pt x="7087" y="14106"/>
                  </a:lnTo>
                  <a:lnTo>
                    <a:pt x="7121" y="14083"/>
                  </a:lnTo>
                  <a:lnTo>
                    <a:pt x="7144" y="14060"/>
                  </a:lnTo>
                  <a:lnTo>
                    <a:pt x="7167" y="14026"/>
                  </a:lnTo>
                  <a:lnTo>
                    <a:pt x="7189" y="13992"/>
                  </a:lnTo>
                  <a:lnTo>
                    <a:pt x="7201" y="13958"/>
                  </a:lnTo>
                  <a:lnTo>
                    <a:pt x="7201" y="13912"/>
                  </a:lnTo>
                  <a:lnTo>
                    <a:pt x="7201" y="13867"/>
                  </a:lnTo>
                  <a:lnTo>
                    <a:pt x="7189" y="13833"/>
                  </a:lnTo>
                  <a:lnTo>
                    <a:pt x="7167" y="13787"/>
                  </a:lnTo>
                  <a:lnTo>
                    <a:pt x="7144" y="13753"/>
                  </a:lnTo>
                  <a:lnTo>
                    <a:pt x="7110" y="13730"/>
                  </a:lnTo>
                  <a:lnTo>
                    <a:pt x="7064" y="13707"/>
                  </a:lnTo>
                  <a:lnTo>
                    <a:pt x="7030" y="13696"/>
                  </a:lnTo>
                  <a:lnTo>
                    <a:pt x="6928" y="13696"/>
                  </a:lnTo>
                  <a:lnTo>
                    <a:pt x="6882" y="13719"/>
                  </a:lnTo>
                  <a:lnTo>
                    <a:pt x="6837" y="13753"/>
                  </a:lnTo>
                  <a:lnTo>
                    <a:pt x="6802" y="13787"/>
                  </a:lnTo>
                  <a:lnTo>
                    <a:pt x="4835" y="12661"/>
                  </a:lnTo>
                  <a:lnTo>
                    <a:pt x="4846" y="12615"/>
                  </a:lnTo>
                  <a:lnTo>
                    <a:pt x="4857" y="12570"/>
                  </a:lnTo>
                  <a:lnTo>
                    <a:pt x="4846" y="12524"/>
                  </a:lnTo>
                  <a:lnTo>
                    <a:pt x="4835" y="12479"/>
                  </a:lnTo>
                  <a:lnTo>
                    <a:pt x="4823" y="12433"/>
                  </a:lnTo>
                  <a:lnTo>
                    <a:pt x="4789" y="12399"/>
                  </a:lnTo>
                  <a:lnTo>
                    <a:pt x="4755" y="12376"/>
                  </a:lnTo>
                  <a:lnTo>
                    <a:pt x="4721" y="12354"/>
                  </a:lnTo>
                  <a:lnTo>
                    <a:pt x="4687" y="12331"/>
                  </a:lnTo>
                  <a:lnTo>
                    <a:pt x="4641" y="12331"/>
                  </a:lnTo>
                  <a:lnTo>
                    <a:pt x="4641" y="10010"/>
                  </a:lnTo>
                  <a:lnTo>
                    <a:pt x="4675" y="10010"/>
                  </a:lnTo>
                  <a:lnTo>
                    <a:pt x="4709" y="9988"/>
                  </a:lnTo>
                  <a:lnTo>
                    <a:pt x="4766" y="9942"/>
                  </a:lnTo>
                  <a:lnTo>
                    <a:pt x="4800" y="9885"/>
                  </a:lnTo>
                  <a:lnTo>
                    <a:pt x="4812" y="9851"/>
                  </a:lnTo>
                  <a:lnTo>
                    <a:pt x="4823" y="9806"/>
                  </a:lnTo>
                  <a:lnTo>
                    <a:pt x="4812" y="9772"/>
                  </a:lnTo>
                  <a:lnTo>
                    <a:pt x="4800" y="9737"/>
                  </a:lnTo>
                  <a:lnTo>
                    <a:pt x="6768" y="8600"/>
                  </a:lnTo>
                  <a:lnTo>
                    <a:pt x="6814" y="8645"/>
                  </a:lnTo>
                  <a:lnTo>
                    <a:pt x="6859" y="8679"/>
                  </a:lnTo>
                  <a:lnTo>
                    <a:pt x="6916" y="8702"/>
                  </a:lnTo>
                  <a:lnTo>
                    <a:pt x="6984" y="8714"/>
                  </a:lnTo>
                  <a:lnTo>
                    <a:pt x="7053" y="8702"/>
                  </a:lnTo>
                  <a:lnTo>
                    <a:pt x="7110" y="8679"/>
                  </a:lnTo>
                  <a:lnTo>
                    <a:pt x="7155" y="8645"/>
                  </a:lnTo>
                  <a:lnTo>
                    <a:pt x="7189" y="8600"/>
                  </a:lnTo>
                  <a:lnTo>
                    <a:pt x="9191" y="9749"/>
                  </a:lnTo>
                  <a:lnTo>
                    <a:pt x="9180" y="9806"/>
                  </a:lnTo>
                  <a:lnTo>
                    <a:pt x="9180" y="9840"/>
                  </a:lnTo>
                  <a:lnTo>
                    <a:pt x="9191" y="9874"/>
                  </a:lnTo>
                  <a:lnTo>
                    <a:pt x="9225" y="9931"/>
                  </a:lnTo>
                  <a:lnTo>
                    <a:pt x="9282" y="9976"/>
                  </a:lnTo>
                  <a:lnTo>
                    <a:pt x="9316" y="9988"/>
                  </a:lnTo>
                  <a:lnTo>
                    <a:pt x="9385" y="9988"/>
                  </a:lnTo>
                  <a:lnTo>
                    <a:pt x="9419" y="9976"/>
                  </a:lnTo>
                  <a:lnTo>
                    <a:pt x="9476" y="9931"/>
                  </a:lnTo>
                  <a:lnTo>
                    <a:pt x="9521" y="9874"/>
                  </a:lnTo>
                  <a:lnTo>
                    <a:pt x="9533" y="9840"/>
                  </a:lnTo>
                  <a:lnTo>
                    <a:pt x="9533" y="9806"/>
                  </a:lnTo>
                  <a:lnTo>
                    <a:pt x="9521" y="9749"/>
                  </a:lnTo>
                  <a:lnTo>
                    <a:pt x="11569" y="8566"/>
                  </a:lnTo>
                  <a:lnTo>
                    <a:pt x="11603" y="8600"/>
                  </a:lnTo>
                  <a:lnTo>
                    <a:pt x="11637" y="8623"/>
                  </a:lnTo>
                  <a:lnTo>
                    <a:pt x="11671" y="8645"/>
                  </a:lnTo>
                  <a:lnTo>
                    <a:pt x="11774" y="8645"/>
                  </a:lnTo>
                  <a:lnTo>
                    <a:pt x="11819" y="8623"/>
                  </a:lnTo>
                  <a:lnTo>
                    <a:pt x="11853" y="8600"/>
                  </a:lnTo>
                  <a:lnTo>
                    <a:pt x="11876" y="8566"/>
                  </a:lnTo>
                  <a:lnTo>
                    <a:pt x="13923" y="9749"/>
                  </a:lnTo>
                  <a:lnTo>
                    <a:pt x="13912" y="9806"/>
                  </a:lnTo>
                  <a:lnTo>
                    <a:pt x="13923" y="9840"/>
                  </a:lnTo>
                  <a:lnTo>
                    <a:pt x="13935" y="9874"/>
                  </a:lnTo>
                  <a:lnTo>
                    <a:pt x="13969" y="9931"/>
                  </a:lnTo>
                  <a:lnTo>
                    <a:pt x="14026" y="9976"/>
                  </a:lnTo>
                  <a:lnTo>
                    <a:pt x="14060" y="9976"/>
                  </a:lnTo>
                  <a:lnTo>
                    <a:pt x="14094" y="9988"/>
                  </a:lnTo>
                  <a:lnTo>
                    <a:pt x="14128" y="9976"/>
                  </a:lnTo>
                  <a:lnTo>
                    <a:pt x="14162" y="9976"/>
                  </a:lnTo>
                  <a:lnTo>
                    <a:pt x="14219" y="9931"/>
                  </a:lnTo>
                  <a:lnTo>
                    <a:pt x="14253" y="9874"/>
                  </a:lnTo>
                  <a:lnTo>
                    <a:pt x="14265" y="9840"/>
                  </a:lnTo>
                  <a:lnTo>
                    <a:pt x="14265" y="9806"/>
                  </a:lnTo>
                  <a:lnTo>
                    <a:pt x="14253" y="9749"/>
                  </a:lnTo>
                  <a:lnTo>
                    <a:pt x="16278" y="8577"/>
                  </a:lnTo>
                  <a:lnTo>
                    <a:pt x="16312" y="8623"/>
                  </a:lnTo>
                  <a:lnTo>
                    <a:pt x="16358" y="8657"/>
                  </a:lnTo>
                  <a:lnTo>
                    <a:pt x="16403" y="8668"/>
                  </a:lnTo>
                  <a:lnTo>
                    <a:pt x="16460" y="8679"/>
                  </a:lnTo>
                  <a:lnTo>
                    <a:pt x="16506" y="8679"/>
                  </a:lnTo>
                  <a:lnTo>
                    <a:pt x="16551" y="8657"/>
                  </a:lnTo>
                  <a:lnTo>
                    <a:pt x="16585" y="8645"/>
                  </a:lnTo>
                  <a:lnTo>
                    <a:pt x="16619" y="8611"/>
                  </a:lnTo>
                  <a:lnTo>
                    <a:pt x="16642" y="8577"/>
                  </a:lnTo>
                  <a:lnTo>
                    <a:pt x="16665" y="8543"/>
                  </a:lnTo>
                  <a:lnTo>
                    <a:pt x="16676" y="8509"/>
                  </a:lnTo>
                  <a:lnTo>
                    <a:pt x="16676" y="8463"/>
                  </a:lnTo>
                  <a:lnTo>
                    <a:pt x="16676" y="8418"/>
                  </a:lnTo>
                  <a:lnTo>
                    <a:pt x="16665" y="8384"/>
                  </a:lnTo>
                  <a:lnTo>
                    <a:pt x="16654" y="8350"/>
                  </a:lnTo>
                  <a:lnTo>
                    <a:pt x="16631" y="8315"/>
                  </a:lnTo>
                  <a:lnTo>
                    <a:pt x="16597" y="8293"/>
                  </a:lnTo>
                  <a:lnTo>
                    <a:pt x="16563" y="8270"/>
                  </a:lnTo>
                  <a:lnTo>
                    <a:pt x="16528" y="8247"/>
                  </a:lnTo>
                  <a:lnTo>
                    <a:pt x="16494" y="8247"/>
                  </a:lnTo>
                  <a:lnTo>
                    <a:pt x="16494" y="5972"/>
                  </a:lnTo>
                  <a:lnTo>
                    <a:pt x="16540" y="5961"/>
                  </a:lnTo>
                  <a:lnTo>
                    <a:pt x="16585" y="5938"/>
                  </a:lnTo>
                  <a:lnTo>
                    <a:pt x="16631" y="5915"/>
                  </a:lnTo>
                  <a:lnTo>
                    <a:pt x="16665" y="5881"/>
                  </a:lnTo>
                  <a:lnTo>
                    <a:pt x="16688" y="5847"/>
                  </a:lnTo>
                  <a:lnTo>
                    <a:pt x="16710" y="5802"/>
                  </a:lnTo>
                  <a:lnTo>
                    <a:pt x="16733" y="5756"/>
                  </a:lnTo>
                  <a:lnTo>
                    <a:pt x="16733" y="5699"/>
                  </a:lnTo>
                  <a:lnTo>
                    <a:pt x="16733" y="5654"/>
                  </a:lnTo>
                  <a:lnTo>
                    <a:pt x="16710" y="5597"/>
                  </a:lnTo>
                  <a:lnTo>
                    <a:pt x="16688" y="5551"/>
                  </a:lnTo>
                  <a:lnTo>
                    <a:pt x="16654" y="5517"/>
                  </a:lnTo>
                  <a:lnTo>
                    <a:pt x="16619" y="5483"/>
                  </a:lnTo>
                  <a:lnTo>
                    <a:pt x="16574" y="5449"/>
                  </a:lnTo>
                  <a:lnTo>
                    <a:pt x="16517" y="5437"/>
                  </a:lnTo>
                  <a:lnTo>
                    <a:pt x="16392" y="5437"/>
                  </a:lnTo>
                  <a:lnTo>
                    <a:pt x="16335" y="5460"/>
                  </a:lnTo>
                  <a:lnTo>
                    <a:pt x="16278" y="5506"/>
                  </a:lnTo>
                  <a:lnTo>
                    <a:pt x="16233" y="5551"/>
                  </a:lnTo>
                  <a:lnTo>
                    <a:pt x="14344" y="4459"/>
                  </a:lnTo>
                  <a:lnTo>
                    <a:pt x="14356" y="4414"/>
                  </a:lnTo>
                  <a:lnTo>
                    <a:pt x="14356" y="4357"/>
                  </a:lnTo>
                  <a:lnTo>
                    <a:pt x="14356" y="4300"/>
                  </a:lnTo>
                  <a:lnTo>
                    <a:pt x="14344" y="4254"/>
                  </a:lnTo>
                  <a:lnTo>
                    <a:pt x="14322" y="4209"/>
                  </a:lnTo>
                  <a:lnTo>
                    <a:pt x="14288" y="4175"/>
                  </a:lnTo>
                  <a:lnTo>
                    <a:pt x="14253" y="4141"/>
                  </a:lnTo>
                  <a:lnTo>
                    <a:pt x="14219" y="4118"/>
                  </a:lnTo>
                  <a:lnTo>
                    <a:pt x="14174" y="4095"/>
                  </a:lnTo>
                  <a:lnTo>
                    <a:pt x="14117" y="4095"/>
                  </a:lnTo>
                  <a:lnTo>
                    <a:pt x="14117" y="1797"/>
                  </a:lnTo>
                  <a:lnTo>
                    <a:pt x="14185" y="1775"/>
                  </a:lnTo>
                  <a:lnTo>
                    <a:pt x="14242" y="1729"/>
                  </a:lnTo>
                  <a:lnTo>
                    <a:pt x="14276" y="1672"/>
                  </a:lnTo>
                  <a:lnTo>
                    <a:pt x="14288" y="1638"/>
                  </a:lnTo>
                  <a:lnTo>
                    <a:pt x="14299" y="1604"/>
                  </a:lnTo>
                  <a:lnTo>
                    <a:pt x="14288" y="1558"/>
                  </a:lnTo>
                  <a:lnTo>
                    <a:pt x="14276" y="1524"/>
                  </a:lnTo>
                  <a:lnTo>
                    <a:pt x="14265" y="1490"/>
                  </a:lnTo>
                  <a:lnTo>
                    <a:pt x="14231" y="1456"/>
                  </a:lnTo>
                  <a:lnTo>
                    <a:pt x="14208" y="1433"/>
                  </a:lnTo>
                  <a:lnTo>
                    <a:pt x="14174" y="1411"/>
                  </a:lnTo>
                  <a:lnTo>
                    <a:pt x="14128" y="1399"/>
                  </a:lnTo>
                  <a:lnTo>
                    <a:pt x="14049" y="1399"/>
                  </a:lnTo>
                  <a:lnTo>
                    <a:pt x="14003" y="1422"/>
                  </a:lnTo>
                  <a:lnTo>
                    <a:pt x="13958" y="1445"/>
                  </a:lnTo>
                  <a:lnTo>
                    <a:pt x="13935" y="1479"/>
                  </a:lnTo>
                  <a:lnTo>
                    <a:pt x="11956" y="341"/>
                  </a:lnTo>
                  <a:lnTo>
                    <a:pt x="11967" y="296"/>
                  </a:lnTo>
                  <a:lnTo>
                    <a:pt x="11978" y="250"/>
                  </a:lnTo>
                  <a:lnTo>
                    <a:pt x="11967" y="193"/>
                  </a:lnTo>
                  <a:lnTo>
                    <a:pt x="11956" y="148"/>
                  </a:lnTo>
                  <a:lnTo>
                    <a:pt x="11933" y="114"/>
                  </a:lnTo>
                  <a:lnTo>
                    <a:pt x="11899" y="68"/>
                  </a:lnTo>
                  <a:lnTo>
                    <a:pt x="11865" y="34"/>
                  </a:lnTo>
                  <a:lnTo>
                    <a:pt x="11819" y="11"/>
                  </a:lnTo>
                  <a:lnTo>
                    <a:pt x="11774"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6"/>
            <p:cNvSpPr/>
            <p:nvPr/>
          </p:nvSpPr>
          <p:spPr>
            <a:xfrm>
              <a:off x="1947836" y="4206425"/>
              <a:ext cx="794198" cy="937066"/>
            </a:xfrm>
            <a:custGeom>
              <a:avLst/>
              <a:gdLst/>
              <a:ahLst/>
              <a:cxnLst/>
              <a:rect l="l" t="t" r="r" b="b"/>
              <a:pathLst>
                <a:path w="7588" h="8953" extrusionOk="0">
                  <a:moveTo>
                    <a:pt x="2764" y="319"/>
                  </a:moveTo>
                  <a:lnTo>
                    <a:pt x="4732" y="1457"/>
                  </a:lnTo>
                  <a:lnTo>
                    <a:pt x="4721" y="1502"/>
                  </a:lnTo>
                  <a:lnTo>
                    <a:pt x="4721" y="1548"/>
                  </a:lnTo>
                  <a:lnTo>
                    <a:pt x="4721" y="1593"/>
                  </a:lnTo>
                  <a:lnTo>
                    <a:pt x="4732" y="1639"/>
                  </a:lnTo>
                  <a:lnTo>
                    <a:pt x="4755" y="1684"/>
                  </a:lnTo>
                  <a:lnTo>
                    <a:pt x="4778" y="1718"/>
                  </a:lnTo>
                  <a:lnTo>
                    <a:pt x="4812" y="1752"/>
                  </a:lnTo>
                  <a:lnTo>
                    <a:pt x="4857" y="1775"/>
                  </a:lnTo>
                  <a:lnTo>
                    <a:pt x="4903" y="1787"/>
                  </a:lnTo>
                  <a:lnTo>
                    <a:pt x="4948" y="1798"/>
                  </a:lnTo>
                  <a:lnTo>
                    <a:pt x="4948" y="4050"/>
                  </a:lnTo>
                  <a:lnTo>
                    <a:pt x="4892" y="4050"/>
                  </a:lnTo>
                  <a:lnTo>
                    <a:pt x="4846" y="4073"/>
                  </a:lnTo>
                  <a:lnTo>
                    <a:pt x="4812" y="4096"/>
                  </a:lnTo>
                  <a:lnTo>
                    <a:pt x="4766" y="4130"/>
                  </a:lnTo>
                  <a:lnTo>
                    <a:pt x="4744" y="4164"/>
                  </a:lnTo>
                  <a:lnTo>
                    <a:pt x="4721" y="4209"/>
                  </a:lnTo>
                  <a:lnTo>
                    <a:pt x="4710" y="4255"/>
                  </a:lnTo>
                  <a:lnTo>
                    <a:pt x="4698" y="4312"/>
                  </a:lnTo>
                  <a:lnTo>
                    <a:pt x="4710" y="4357"/>
                  </a:lnTo>
                  <a:lnTo>
                    <a:pt x="4721" y="4414"/>
                  </a:lnTo>
                  <a:lnTo>
                    <a:pt x="2730" y="5563"/>
                  </a:lnTo>
                  <a:lnTo>
                    <a:pt x="2707" y="5529"/>
                  </a:lnTo>
                  <a:lnTo>
                    <a:pt x="2673" y="5506"/>
                  </a:lnTo>
                  <a:lnTo>
                    <a:pt x="2639" y="5495"/>
                  </a:lnTo>
                  <a:lnTo>
                    <a:pt x="2594" y="5484"/>
                  </a:lnTo>
                  <a:lnTo>
                    <a:pt x="2548" y="5495"/>
                  </a:lnTo>
                  <a:lnTo>
                    <a:pt x="2514" y="5506"/>
                  </a:lnTo>
                  <a:lnTo>
                    <a:pt x="2480" y="5529"/>
                  </a:lnTo>
                  <a:lnTo>
                    <a:pt x="2457" y="5563"/>
                  </a:lnTo>
                  <a:lnTo>
                    <a:pt x="387" y="4369"/>
                  </a:lnTo>
                  <a:lnTo>
                    <a:pt x="398" y="4312"/>
                  </a:lnTo>
                  <a:lnTo>
                    <a:pt x="387" y="4244"/>
                  </a:lnTo>
                  <a:lnTo>
                    <a:pt x="353" y="4187"/>
                  </a:lnTo>
                  <a:lnTo>
                    <a:pt x="307" y="4153"/>
                  </a:lnTo>
                  <a:lnTo>
                    <a:pt x="250" y="4130"/>
                  </a:lnTo>
                  <a:lnTo>
                    <a:pt x="250" y="1764"/>
                  </a:lnTo>
                  <a:lnTo>
                    <a:pt x="285" y="1764"/>
                  </a:lnTo>
                  <a:lnTo>
                    <a:pt x="330" y="1741"/>
                  </a:lnTo>
                  <a:lnTo>
                    <a:pt x="364" y="1718"/>
                  </a:lnTo>
                  <a:lnTo>
                    <a:pt x="387" y="1696"/>
                  </a:lnTo>
                  <a:lnTo>
                    <a:pt x="410" y="1661"/>
                  </a:lnTo>
                  <a:lnTo>
                    <a:pt x="432" y="1627"/>
                  </a:lnTo>
                  <a:lnTo>
                    <a:pt x="444" y="1593"/>
                  </a:lnTo>
                  <a:lnTo>
                    <a:pt x="444" y="1548"/>
                  </a:lnTo>
                  <a:lnTo>
                    <a:pt x="444" y="1514"/>
                  </a:lnTo>
                  <a:lnTo>
                    <a:pt x="432" y="1468"/>
                  </a:lnTo>
                  <a:lnTo>
                    <a:pt x="2423" y="319"/>
                  </a:lnTo>
                  <a:lnTo>
                    <a:pt x="2457" y="353"/>
                  </a:lnTo>
                  <a:lnTo>
                    <a:pt x="2491" y="387"/>
                  </a:lnTo>
                  <a:lnTo>
                    <a:pt x="2548" y="399"/>
                  </a:lnTo>
                  <a:lnTo>
                    <a:pt x="2594" y="410"/>
                  </a:lnTo>
                  <a:lnTo>
                    <a:pt x="2651" y="399"/>
                  </a:lnTo>
                  <a:lnTo>
                    <a:pt x="2696" y="376"/>
                  </a:lnTo>
                  <a:lnTo>
                    <a:pt x="2730" y="353"/>
                  </a:lnTo>
                  <a:lnTo>
                    <a:pt x="2764" y="319"/>
                  </a:lnTo>
                  <a:close/>
                  <a:moveTo>
                    <a:pt x="2548" y="1"/>
                  </a:moveTo>
                  <a:lnTo>
                    <a:pt x="2514" y="12"/>
                  </a:lnTo>
                  <a:lnTo>
                    <a:pt x="2480" y="35"/>
                  </a:lnTo>
                  <a:lnTo>
                    <a:pt x="2446" y="57"/>
                  </a:lnTo>
                  <a:lnTo>
                    <a:pt x="2423" y="92"/>
                  </a:lnTo>
                  <a:lnTo>
                    <a:pt x="2400" y="126"/>
                  </a:lnTo>
                  <a:lnTo>
                    <a:pt x="2389" y="160"/>
                  </a:lnTo>
                  <a:lnTo>
                    <a:pt x="2389" y="205"/>
                  </a:lnTo>
                  <a:lnTo>
                    <a:pt x="2389" y="239"/>
                  </a:lnTo>
                  <a:lnTo>
                    <a:pt x="2400" y="274"/>
                  </a:lnTo>
                  <a:lnTo>
                    <a:pt x="410" y="1434"/>
                  </a:lnTo>
                  <a:lnTo>
                    <a:pt x="376" y="1388"/>
                  </a:lnTo>
                  <a:lnTo>
                    <a:pt x="330" y="1354"/>
                  </a:lnTo>
                  <a:lnTo>
                    <a:pt x="285" y="1343"/>
                  </a:lnTo>
                  <a:lnTo>
                    <a:pt x="228" y="1332"/>
                  </a:lnTo>
                  <a:lnTo>
                    <a:pt x="182" y="1332"/>
                  </a:lnTo>
                  <a:lnTo>
                    <a:pt x="137" y="1343"/>
                  </a:lnTo>
                  <a:lnTo>
                    <a:pt x="103" y="1366"/>
                  </a:lnTo>
                  <a:lnTo>
                    <a:pt x="68" y="1400"/>
                  </a:lnTo>
                  <a:lnTo>
                    <a:pt x="46" y="1423"/>
                  </a:lnTo>
                  <a:lnTo>
                    <a:pt x="23" y="1468"/>
                  </a:lnTo>
                  <a:lnTo>
                    <a:pt x="12" y="1502"/>
                  </a:lnTo>
                  <a:lnTo>
                    <a:pt x="0" y="1548"/>
                  </a:lnTo>
                  <a:lnTo>
                    <a:pt x="12" y="1593"/>
                  </a:lnTo>
                  <a:lnTo>
                    <a:pt x="23" y="1627"/>
                  </a:lnTo>
                  <a:lnTo>
                    <a:pt x="34" y="1673"/>
                  </a:lnTo>
                  <a:lnTo>
                    <a:pt x="57" y="1696"/>
                  </a:lnTo>
                  <a:lnTo>
                    <a:pt x="91" y="1730"/>
                  </a:lnTo>
                  <a:lnTo>
                    <a:pt x="125" y="1752"/>
                  </a:lnTo>
                  <a:lnTo>
                    <a:pt x="159" y="1764"/>
                  </a:lnTo>
                  <a:lnTo>
                    <a:pt x="205" y="1764"/>
                  </a:lnTo>
                  <a:lnTo>
                    <a:pt x="205" y="4130"/>
                  </a:lnTo>
                  <a:lnTo>
                    <a:pt x="137" y="4153"/>
                  </a:lnTo>
                  <a:lnTo>
                    <a:pt x="91" y="4187"/>
                  </a:lnTo>
                  <a:lnTo>
                    <a:pt x="57" y="4244"/>
                  </a:lnTo>
                  <a:lnTo>
                    <a:pt x="46" y="4312"/>
                  </a:lnTo>
                  <a:lnTo>
                    <a:pt x="46" y="4346"/>
                  </a:lnTo>
                  <a:lnTo>
                    <a:pt x="57" y="4380"/>
                  </a:lnTo>
                  <a:lnTo>
                    <a:pt x="103" y="4437"/>
                  </a:lnTo>
                  <a:lnTo>
                    <a:pt x="159" y="4471"/>
                  </a:lnTo>
                  <a:lnTo>
                    <a:pt x="182" y="4482"/>
                  </a:lnTo>
                  <a:lnTo>
                    <a:pt x="273" y="4482"/>
                  </a:lnTo>
                  <a:lnTo>
                    <a:pt x="307" y="4460"/>
                  </a:lnTo>
                  <a:lnTo>
                    <a:pt x="341" y="4437"/>
                  </a:lnTo>
                  <a:lnTo>
                    <a:pt x="376" y="4403"/>
                  </a:lnTo>
                  <a:lnTo>
                    <a:pt x="2434" y="5597"/>
                  </a:lnTo>
                  <a:lnTo>
                    <a:pt x="2423" y="5654"/>
                  </a:lnTo>
                  <a:lnTo>
                    <a:pt x="2434" y="5711"/>
                  </a:lnTo>
                  <a:lnTo>
                    <a:pt x="2469" y="5768"/>
                  </a:lnTo>
                  <a:lnTo>
                    <a:pt x="2514" y="5802"/>
                  </a:lnTo>
                  <a:lnTo>
                    <a:pt x="2571" y="5825"/>
                  </a:lnTo>
                  <a:lnTo>
                    <a:pt x="2571" y="8248"/>
                  </a:lnTo>
                  <a:lnTo>
                    <a:pt x="2514" y="8259"/>
                  </a:lnTo>
                  <a:lnTo>
                    <a:pt x="2469" y="8305"/>
                  </a:lnTo>
                  <a:lnTo>
                    <a:pt x="2434" y="8350"/>
                  </a:lnTo>
                  <a:lnTo>
                    <a:pt x="2423" y="8407"/>
                  </a:lnTo>
                  <a:lnTo>
                    <a:pt x="2434" y="8441"/>
                  </a:lnTo>
                  <a:lnTo>
                    <a:pt x="2434" y="8475"/>
                  </a:lnTo>
                  <a:lnTo>
                    <a:pt x="2480" y="8532"/>
                  </a:lnTo>
                  <a:lnTo>
                    <a:pt x="2525" y="8566"/>
                  </a:lnTo>
                  <a:lnTo>
                    <a:pt x="2560" y="8578"/>
                  </a:lnTo>
                  <a:lnTo>
                    <a:pt x="2639" y="8578"/>
                  </a:lnTo>
                  <a:lnTo>
                    <a:pt x="2673" y="8555"/>
                  </a:lnTo>
                  <a:lnTo>
                    <a:pt x="2707" y="8532"/>
                  </a:lnTo>
                  <a:lnTo>
                    <a:pt x="2730" y="8509"/>
                  </a:lnTo>
                  <a:lnTo>
                    <a:pt x="3504" y="8953"/>
                  </a:lnTo>
                  <a:lnTo>
                    <a:pt x="3595" y="8953"/>
                  </a:lnTo>
                  <a:lnTo>
                    <a:pt x="2753" y="8464"/>
                  </a:lnTo>
                  <a:lnTo>
                    <a:pt x="2764" y="8407"/>
                  </a:lnTo>
                  <a:lnTo>
                    <a:pt x="2753" y="8350"/>
                  </a:lnTo>
                  <a:lnTo>
                    <a:pt x="2719" y="8305"/>
                  </a:lnTo>
                  <a:lnTo>
                    <a:pt x="2673" y="8270"/>
                  </a:lnTo>
                  <a:lnTo>
                    <a:pt x="2616" y="8248"/>
                  </a:lnTo>
                  <a:lnTo>
                    <a:pt x="2616" y="5825"/>
                  </a:lnTo>
                  <a:lnTo>
                    <a:pt x="2673" y="5802"/>
                  </a:lnTo>
                  <a:lnTo>
                    <a:pt x="2719" y="5768"/>
                  </a:lnTo>
                  <a:lnTo>
                    <a:pt x="2753" y="5711"/>
                  </a:lnTo>
                  <a:lnTo>
                    <a:pt x="2764" y="5654"/>
                  </a:lnTo>
                  <a:lnTo>
                    <a:pt x="2753" y="5597"/>
                  </a:lnTo>
                  <a:lnTo>
                    <a:pt x="4744" y="4448"/>
                  </a:lnTo>
                  <a:lnTo>
                    <a:pt x="4789" y="4505"/>
                  </a:lnTo>
                  <a:lnTo>
                    <a:pt x="4835" y="4539"/>
                  </a:lnTo>
                  <a:lnTo>
                    <a:pt x="4892" y="4562"/>
                  </a:lnTo>
                  <a:lnTo>
                    <a:pt x="4960" y="4573"/>
                  </a:lnTo>
                  <a:lnTo>
                    <a:pt x="5028" y="4562"/>
                  </a:lnTo>
                  <a:lnTo>
                    <a:pt x="5096" y="4539"/>
                  </a:lnTo>
                  <a:lnTo>
                    <a:pt x="5142" y="4505"/>
                  </a:lnTo>
                  <a:lnTo>
                    <a:pt x="5187" y="4448"/>
                  </a:lnTo>
                  <a:lnTo>
                    <a:pt x="7098" y="5552"/>
                  </a:lnTo>
                  <a:lnTo>
                    <a:pt x="7087" y="5609"/>
                  </a:lnTo>
                  <a:lnTo>
                    <a:pt x="7076" y="5654"/>
                  </a:lnTo>
                  <a:lnTo>
                    <a:pt x="7087" y="5700"/>
                  </a:lnTo>
                  <a:lnTo>
                    <a:pt x="7098" y="5745"/>
                  </a:lnTo>
                  <a:lnTo>
                    <a:pt x="7121" y="5791"/>
                  </a:lnTo>
                  <a:lnTo>
                    <a:pt x="7144" y="5825"/>
                  </a:lnTo>
                  <a:lnTo>
                    <a:pt x="7178" y="5859"/>
                  </a:lnTo>
                  <a:lnTo>
                    <a:pt x="7224" y="5882"/>
                  </a:lnTo>
                  <a:lnTo>
                    <a:pt x="7269" y="5904"/>
                  </a:lnTo>
                  <a:lnTo>
                    <a:pt x="7315" y="5904"/>
                  </a:lnTo>
                  <a:lnTo>
                    <a:pt x="7315" y="8202"/>
                  </a:lnTo>
                  <a:lnTo>
                    <a:pt x="7280" y="8202"/>
                  </a:lnTo>
                  <a:lnTo>
                    <a:pt x="7235" y="8225"/>
                  </a:lnTo>
                  <a:lnTo>
                    <a:pt x="7201" y="8236"/>
                  </a:lnTo>
                  <a:lnTo>
                    <a:pt x="7178" y="8270"/>
                  </a:lnTo>
                  <a:lnTo>
                    <a:pt x="7155" y="8293"/>
                  </a:lnTo>
                  <a:lnTo>
                    <a:pt x="7133" y="8327"/>
                  </a:lnTo>
                  <a:lnTo>
                    <a:pt x="7121" y="8373"/>
                  </a:lnTo>
                  <a:lnTo>
                    <a:pt x="7121" y="8407"/>
                  </a:lnTo>
                  <a:lnTo>
                    <a:pt x="7121" y="8452"/>
                  </a:lnTo>
                  <a:lnTo>
                    <a:pt x="7133" y="8498"/>
                  </a:lnTo>
                  <a:lnTo>
                    <a:pt x="6336" y="8953"/>
                  </a:lnTo>
                  <a:lnTo>
                    <a:pt x="6427" y="8953"/>
                  </a:lnTo>
                  <a:lnTo>
                    <a:pt x="7155" y="8532"/>
                  </a:lnTo>
                  <a:lnTo>
                    <a:pt x="7189" y="8578"/>
                  </a:lnTo>
                  <a:lnTo>
                    <a:pt x="7235" y="8600"/>
                  </a:lnTo>
                  <a:lnTo>
                    <a:pt x="7280" y="8623"/>
                  </a:lnTo>
                  <a:lnTo>
                    <a:pt x="7371" y="8623"/>
                  </a:lnTo>
                  <a:lnTo>
                    <a:pt x="7417" y="8612"/>
                  </a:lnTo>
                  <a:lnTo>
                    <a:pt x="7451" y="8589"/>
                  </a:lnTo>
                  <a:lnTo>
                    <a:pt x="7485" y="8566"/>
                  </a:lnTo>
                  <a:lnTo>
                    <a:pt x="7508" y="8532"/>
                  </a:lnTo>
                  <a:lnTo>
                    <a:pt x="7531" y="8498"/>
                  </a:lnTo>
                  <a:lnTo>
                    <a:pt x="7542" y="8452"/>
                  </a:lnTo>
                  <a:lnTo>
                    <a:pt x="7553" y="8407"/>
                  </a:lnTo>
                  <a:lnTo>
                    <a:pt x="7542" y="8373"/>
                  </a:lnTo>
                  <a:lnTo>
                    <a:pt x="7531" y="8339"/>
                  </a:lnTo>
                  <a:lnTo>
                    <a:pt x="7519" y="8305"/>
                  </a:lnTo>
                  <a:lnTo>
                    <a:pt x="7497" y="8270"/>
                  </a:lnTo>
                  <a:lnTo>
                    <a:pt x="7440" y="8225"/>
                  </a:lnTo>
                  <a:lnTo>
                    <a:pt x="7394" y="8214"/>
                  </a:lnTo>
                  <a:lnTo>
                    <a:pt x="7360" y="8202"/>
                  </a:lnTo>
                  <a:lnTo>
                    <a:pt x="7360" y="5904"/>
                  </a:lnTo>
                  <a:lnTo>
                    <a:pt x="7406" y="5893"/>
                  </a:lnTo>
                  <a:lnTo>
                    <a:pt x="7451" y="5882"/>
                  </a:lnTo>
                  <a:lnTo>
                    <a:pt x="7485" y="5859"/>
                  </a:lnTo>
                  <a:lnTo>
                    <a:pt x="7519" y="5825"/>
                  </a:lnTo>
                  <a:lnTo>
                    <a:pt x="7553" y="5791"/>
                  </a:lnTo>
                  <a:lnTo>
                    <a:pt x="7565" y="5745"/>
                  </a:lnTo>
                  <a:lnTo>
                    <a:pt x="7588" y="5700"/>
                  </a:lnTo>
                  <a:lnTo>
                    <a:pt x="7588" y="5654"/>
                  </a:lnTo>
                  <a:lnTo>
                    <a:pt x="7576" y="5609"/>
                  </a:lnTo>
                  <a:lnTo>
                    <a:pt x="7565" y="5552"/>
                  </a:lnTo>
                  <a:lnTo>
                    <a:pt x="7542" y="5518"/>
                  </a:lnTo>
                  <a:lnTo>
                    <a:pt x="7508" y="5472"/>
                  </a:lnTo>
                  <a:lnTo>
                    <a:pt x="7474" y="5449"/>
                  </a:lnTo>
                  <a:lnTo>
                    <a:pt x="7428" y="5427"/>
                  </a:lnTo>
                  <a:lnTo>
                    <a:pt x="7383" y="5404"/>
                  </a:lnTo>
                  <a:lnTo>
                    <a:pt x="7337" y="5404"/>
                  </a:lnTo>
                  <a:lnTo>
                    <a:pt x="7269" y="5415"/>
                  </a:lnTo>
                  <a:lnTo>
                    <a:pt x="7212" y="5438"/>
                  </a:lnTo>
                  <a:lnTo>
                    <a:pt x="7167" y="5472"/>
                  </a:lnTo>
                  <a:lnTo>
                    <a:pt x="7121" y="5518"/>
                  </a:lnTo>
                  <a:lnTo>
                    <a:pt x="5210" y="4414"/>
                  </a:lnTo>
                  <a:lnTo>
                    <a:pt x="5221" y="4357"/>
                  </a:lnTo>
                  <a:lnTo>
                    <a:pt x="5233" y="4312"/>
                  </a:lnTo>
                  <a:lnTo>
                    <a:pt x="5221" y="4255"/>
                  </a:lnTo>
                  <a:lnTo>
                    <a:pt x="5210" y="4209"/>
                  </a:lnTo>
                  <a:lnTo>
                    <a:pt x="5187" y="4164"/>
                  </a:lnTo>
                  <a:lnTo>
                    <a:pt x="5165" y="4130"/>
                  </a:lnTo>
                  <a:lnTo>
                    <a:pt x="5119" y="4096"/>
                  </a:lnTo>
                  <a:lnTo>
                    <a:pt x="5085" y="4073"/>
                  </a:lnTo>
                  <a:lnTo>
                    <a:pt x="5039" y="4050"/>
                  </a:lnTo>
                  <a:lnTo>
                    <a:pt x="4994" y="4050"/>
                  </a:lnTo>
                  <a:lnTo>
                    <a:pt x="4994" y="1798"/>
                  </a:lnTo>
                  <a:lnTo>
                    <a:pt x="5039" y="1787"/>
                  </a:lnTo>
                  <a:lnTo>
                    <a:pt x="5074" y="1775"/>
                  </a:lnTo>
                  <a:lnTo>
                    <a:pt x="5119" y="1741"/>
                  </a:lnTo>
                  <a:lnTo>
                    <a:pt x="5142" y="1718"/>
                  </a:lnTo>
                  <a:lnTo>
                    <a:pt x="5176" y="1684"/>
                  </a:lnTo>
                  <a:lnTo>
                    <a:pt x="5199" y="1639"/>
                  </a:lnTo>
                  <a:lnTo>
                    <a:pt x="5210" y="1593"/>
                  </a:lnTo>
                  <a:lnTo>
                    <a:pt x="5210" y="1548"/>
                  </a:lnTo>
                  <a:lnTo>
                    <a:pt x="5210" y="1502"/>
                  </a:lnTo>
                  <a:lnTo>
                    <a:pt x="5187" y="1457"/>
                  </a:lnTo>
                  <a:lnTo>
                    <a:pt x="5165" y="1411"/>
                  </a:lnTo>
                  <a:lnTo>
                    <a:pt x="5142" y="1377"/>
                  </a:lnTo>
                  <a:lnTo>
                    <a:pt x="5096" y="1343"/>
                  </a:lnTo>
                  <a:lnTo>
                    <a:pt x="5062" y="1320"/>
                  </a:lnTo>
                  <a:lnTo>
                    <a:pt x="5017" y="1309"/>
                  </a:lnTo>
                  <a:lnTo>
                    <a:pt x="4903" y="1309"/>
                  </a:lnTo>
                  <a:lnTo>
                    <a:pt x="4846" y="1332"/>
                  </a:lnTo>
                  <a:lnTo>
                    <a:pt x="4801" y="1366"/>
                  </a:lnTo>
                  <a:lnTo>
                    <a:pt x="4755" y="1411"/>
                  </a:lnTo>
                  <a:lnTo>
                    <a:pt x="2787" y="274"/>
                  </a:lnTo>
                  <a:lnTo>
                    <a:pt x="2799" y="239"/>
                  </a:lnTo>
                  <a:lnTo>
                    <a:pt x="2799" y="205"/>
                  </a:lnTo>
                  <a:lnTo>
                    <a:pt x="2799" y="160"/>
                  </a:lnTo>
                  <a:lnTo>
                    <a:pt x="2787" y="126"/>
                  </a:lnTo>
                  <a:lnTo>
                    <a:pt x="2764" y="92"/>
                  </a:lnTo>
                  <a:lnTo>
                    <a:pt x="2742" y="57"/>
                  </a:lnTo>
                  <a:lnTo>
                    <a:pt x="2707" y="35"/>
                  </a:lnTo>
                  <a:lnTo>
                    <a:pt x="2673" y="12"/>
                  </a:lnTo>
                  <a:lnTo>
                    <a:pt x="2639"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6"/>
            <p:cNvSpPr/>
            <p:nvPr/>
          </p:nvSpPr>
          <p:spPr>
            <a:xfrm>
              <a:off x="1065501" y="0"/>
              <a:ext cx="543107" cy="335870"/>
            </a:xfrm>
            <a:custGeom>
              <a:avLst/>
              <a:gdLst/>
              <a:ahLst/>
              <a:cxnLst/>
              <a:rect l="l" t="t" r="r" b="b"/>
              <a:pathLst>
                <a:path w="5189" h="3209" extrusionOk="0">
                  <a:moveTo>
                    <a:pt x="160" y="0"/>
                  </a:moveTo>
                  <a:lnTo>
                    <a:pt x="160" y="1445"/>
                  </a:lnTo>
                  <a:lnTo>
                    <a:pt x="92" y="1456"/>
                  </a:lnTo>
                  <a:lnTo>
                    <a:pt x="46" y="1502"/>
                  </a:lnTo>
                  <a:lnTo>
                    <a:pt x="12" y="1547"/>
                  </a:lnTo>
                  <a:lnTo>
                    <a:pt x="1" y="1616"/>
                  </a:lnTo>
                  <a:lnTo>
                    <a:pt x="1" y="1650"/>
                  </a:lnTo>
                  <a:lnTo>
                    <a:pt x="12" y="1684"/>
                  </a:lnTo>
                  <a:lnTo>
                    <a:pt x="58" y="1741"/>
                  </a:lnTo>
                  <a:lnTo>
                    <a:pt x="115" y="1775"/>
                  </a:lnTo>
                  <a:lnTo>
                    <a:pt x="137" y="1786"/>
                  </a:lnTo>
                  <a:lnTo>
                    <a:pt x="183" y="1798"/>
                  </a:lnTo>
                  <a:lnTo>
                    <a:pt x="228" y="1786"/>
                  </a:lnTo>
                  <a:lnTo>
                    <a:pt x="263" y="1764"/>
                  </a:lnTo>
                  <a:lnTo>
                    <a:pt x="297" y="1741"/>
                  </a:lnTo>
                  <a:lnTo>
                    <a:pt x="331" y="1707"/>
                  </a:lnTo>
                  <a:lnTo>
                    <a:pt x="2333" y="2856"/>
                  </a:lnTo>
                  <a:lnTo>
                    <a:pt x="2310" y="2912"/>
                  </a:lnTo>
                  <a:lnTo>
                    <a:pt x="2299" y="2958"/>
                  </a:lnTo>
                  <a:lnTo>
                    <a:pt x="2310" y="3015"/>
                  </a:lnTo>
                  <a:lnTo>
                    <a:pt x="2322" y="3060"/>
                  </a:lnTo>
                  <a:lnTo>
                    <a:pt x="2344" y="3094"/>
                  </a:lnTo>
                  <a:lnTo>
                    <a:pt x="2378" y="3140"/>
                  </a:lnTo>
                  <a:lnTo>
                    <a:pt x="2413" y="3163"/>
                  </a:lnTo>
                  <a:lnTo>
                    <a:pt x="2458" y="3185"/>
                  </a:lnTo>
                  <a:lnTo>
                    <a:pt x="2504" y="3197"/>
                  </a:lnTo>
                  <a:lnTo>
                    <a:pt x="2549" y="3208"/>
                  </a:lnTo>
                  <a:lnTo>
                    <a:pt x="2595" y="3197"/>
                  </a:lnTo>
                  <a:lnTo>
                    <a:pt x="2640" y="3185"/>
                  </a:lnTo>
                  <a:lnTo>
                    <a:pt x="2686" y="3163"/>
                  </a:lnTo>
                  <a:lnTo>
                    <a:pt x="2720" y="3140"/>
                  </a:lnTo>
                  <a:lnTo>
                    <a:pt x="2754" y="3094"/>
                  </a:lnTo>
                  <a:lnTo>
                    <a:pt x="2777" y="3060"/>
                  </a:lnTo>
                  <a:lnTo>
                    <a:pt x="2788" y="3015"/>
                  </a:lnTo>
                  <a:lnTo>
                    <a:pt x="2788" y="2958"/>
                  </a:lnTo>
                  <a:lnTo>
                    <a:pt x="2788" y="2912"/>
                  </a:lnTo>
                  <a:lnTo>
                    <a:pt x="2765" y="2867"/>
                  </a:lnTo>
                  <a:lnTo>
                    <a:pt x="4688" y="1752"/>
                  </a:lnTo>
                  <a:lnTo>
                    <a:pt x="4733" y="1809"/>
                  </a:lnTo>
                  <a:lnTo>
                    <a:pt x="4790" y="1843"/>
                  </a:lnTo>
                  <a:lnTo>
                    <a:pt x="4847" y="1877"/>
                  </a:lnTo>
                  <a:lnTo>
                    <a:pt x="4972" y="1877"/>
                  </a:lnTo>
                  <a:lnTo>
                    <a:pt x="5018" y="1855"/>
                  </a:lnTo>
                  <a:lnTo>
                    <a:pt x="5063" y="1832"/>
                  </a:lnTo>
                  <a:lnTo>
                    <a:pt x="5109" y="1798"/>
                  </a:lnTo>
                  <a:lnTo>
                    <a:pt x="5143" y="1764"/>
                  </a:lnTo>
                  <a:lnTo>
                    <a:pt x="5165" y="1718"/>
                  </a:lnTo>
                  <a:lnTo>
                    <a:pt x="5177" y="1673"/>
                  </a:lnTo>
                  <a:lnTo>
                    <a:pt x="5188" y="1616"/>
                  </a:lnTo>
                  <a:lnTo>
                    <a:pt x="5177" y="1570"/>
                  </a:lnTo>
                  <a:lnTo>
                    <a:pt x="5165" y="1513"/>
                  </a:lnTo>
                  <a:lnTo>
                    <a:pt x="5143" y="1479"/>
                  </a:lnTo>
                  <a:lnTo>
                    <a:pt x="5120" y="1434"/>
                  </a:lnTo>
                  <a:lnTo>
                    <a:pt x="5074" y="1400"/>
                  </a:lnTo>
                  <a:lnTo>
                    <a:pt x="5040" y="1377"/>
                  </a:lnTo>
                  <a:lnTo>
                    <a:pt x="4995" y="1354"/>
                  </a:lnTo>
                  <a:lnTo>
                    <a:pt x="4949" y="1354"/>
                  </a:lnTo>
                  <a:lnTo>
                    <a:pt x="4949" y="0"/>
                  </a:lnTo>
                  <a:lnTo>
                    <a:pt x="4904" y="0"/>
                  </a:lnTo>
                  <a:lnTo>
                    <a:pt x="4904" y="1354"/>
                  </a:lnTo>
                  <a:lnTo>
                    <a:pt x="4847" y="1354"/>
                  </a:lnTo>
                  <a:lnTo>
                    <a:pt x="4801" y="1377"/>
                  </a:lnTo>
                  <a:lnTo>
                    <a:pt x="4756" y="1400"/>
                  </a:lnTo>
                  <a:lnTo>
                    <a:pt x="4722" y="1434"/>
                  </a:lnTo>
                  <a:lnTo>
                    <a:pt x="4699" y="1468"/>
                  </a:lnTo>
                  <a:lnTo>
                    <a:pt x="4676" y="1513"/>
                  </a:lnTo>
                  <a:lnTo>
                    <a:pt x="4654" y="1559"/>
                  </a:lnTo>
                  <a:lnTo>
                    <a:pt x="4654" y="1616"/>
                  </a:lnTo>
                  <a:lnTo>
                    <a:pt x="4654" y="1661"/>
                  </a:lnTo>
                  <a:lnTo>
                    <a:pt x="4676" y="1718"/>
                  </a:lnTo>
                  <a:lnTo>
                    <a:pt x="2742" y="2821"/>
                  </a:lnTo>
                  <a:lnTo>
                    <a:pt x="2708" y="2776"/>
                  </a:lnTo>
                  <a:lnTo>
                    <a:pt x="2663" y="2753"/>
                  </a:lnTo>
                  <a:lnTo>
                    <a:pt x="2606" y="2730"/>
                  </a:lnTo>
                  <a:lnTo>
                    <a:pt x="2549" y="2719"/>
                  </a:lnTo>
                  <a:lnTo>
                    <a:pt x="2492" y="2730"/>
                  </a:lnTo>
                  <a:lnTo>
                    <a:pt x="2435" y="2753"/>
                  </a:lnTo>
                  <a:lnTo>
                    <a:pt x="2390" y="2776"/>
                  </a:lnTo>
                  <a:lnTo>
                    <a:pt x="2356" y="2821"/>
                  </a:lnTo>
                  <a:lnTo>
                    <a:pt x="342" y="1661"/>
                  </a:lnTo>
                  <a:lnTo>
                    <a:pt x="354" y="1616"/>
                  </a:lnTo>
                  <a:lnTo>
                    <a:pt x="342" y="1547"/>
                  </a:lnTo>
                  <a:lnTo>
                    <a:pt x="308" y="1502"/>
                  </a:lnTo>
                  <a:lnTo>
                    <a:pt x="263" y="1456"/>
                  </a:lnTo>
                  <a:lnTo>
                    <a:pt x="206" y="1445"/>
                  </a:lnTo>
                  <a:lnTo>
                    <a:pt x="206"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6"/>
            <p:cNvSpPr/>
            <p:nvPr/>
          </p:nvSpPr>
          <p:spPr>
            <a:xfrm>
              <a:off x="0" y="0"/>
              <a:ext cx="2102615" cy="1626494"/>
            </a:xfrm>
            <a:custGeom>
              <a:avLst/>
              <a:gdLst/>
              <a:ahLst/>
              <a:cxnLst/>
              <a:rect l="l" t="t" r="r" b="b"/>
              <a:pathLst>
                <a:path w="20089" h="15540" extrusionOk="0">
                  <a:moveTo>
                    <a:pt x="5824" y="1741"/>
                  </a:moveTo>
                  <a:lnTo>
                    <a:pt x="7758" y="2856"/>
                  </a:lnTo>
                  <a:lnTo>
                    <a:pt x="7747" y="2912"/>
                  </a:lnTo>
                  <a:lnTo>
                    <a:pt x="7735" y="2958"/>
                  </a:lnTo>
                  <a:lnTo>
                    <a:pt x="7747" y="3015"/>
                  </a:lnTo>
                  <a:lnTo>
                    <a:pt x="7758" y="3060"/>
                  </a:lnTo>
                  <a:lnTo>
                    <a:pt x="7781" y="3094"/>
                  </a:lnTo>
                  <a:lnTo>
                    <a:pt x="7804" y="3129"/>
                  </a:lnTo>
                  <a:lnTo>
                    <a:pt x="7838" y="3163"/>
                  </a:lnTo>
                  <a:lnTo>
                    <a:pt x="7883" y="3185"/>
                  </a:lnTo>
                  <a:lnTo>
                    <a:pt x="7917" y="3197"/>
                  </a:lnTo>
                  <a:lnTo>
                    <a:pt x="7963" y="3208"/>
                  </a:lnTo>
                  <a:lnTo>
                    <a:pt x="7963" y="5495"/>
                  </a:lnTo>
                  <a:lnTo>
                    <a:pt x="7929" y="5506"/>
                  </a:lnTo>
                  <a:lnTo>
                    <a:pt x="7883" y="5517"/>
                  </a:lnTo>
                  <a:lnTo>
                    <a:pt x="7849" y="5540"/>
                  </a:lnTo>
                  <a:lnTo>
                    <a:pt x="7826" y="5574"/>
                  </a:lnTo>
                  <a:lnTo>
                    <a:pt x="7792" y="5597"/>
                  </a:lnTo>
                  <a:lnTo>
                    <a:pt x="7781" y="5643"/>
                  </a:lnTo>
                  <a:lnTo>
                    <a:pt x="7769" y="5677"/>
                  </a:lnTo>
                  <a:lnTo>
                    <a:pt x="7758" y="5722"/>
                  </a:lnTo>
                  <a:lnTo>
                    <a:pt x="7769" y="5756"/>
                  </a:lnTo>
                  <a:lnTo>
                    <a:pt x="7781" y="5802"/>
                  </a:lnTo>
                  <a:lnTo>
                    <a:pt x="5779" y="6951"/>
                  </a:lnTo>
                  <a:lnTo>
                    <a:pt x="5756" y="6917"/>
                  </a:lnTo>
                  <a:lnTo>
                    <a:pt x="5710" y="6882"/>
                  </a:lnTo>
                  <a:lnTo>
                    <a:pt x="5665" y="6871"/>
                  </a:lnTo>
                  <a:lnTo>
                    <a:pt x="5619" y="6860"/>
                  </a:lnTo>
                  <a:lnTo>
                    <a:pt x="5574" y="6871"/>
                  </a:lnTo>
                  <a:lnTo>
                    <a:pt x="5528" y="6882"/>
                  </a:lnTo>
                  <a:lnTo>
                    <a:pt x="5483" y="6917"/>
                  </a:lnTo>
                  <a:lnTo>
                    <a:pt x="5449" y="6951"/>
                  </a:lnTo>
                  <a:lnTo>
                    <a:pt x="3458" y="5790"/>
                  </a:lnTo>
                  <a:lnTo>
                    <a:pt x="3469" y="5756"/>
                  </a:lnTo>
                  <a:lnTo>
                    <a:pt x="3469" y="5722"/>
                  </a:lnTo>
                  <a:lnTo>
                    <a:pt x="3469" y="5677"/>
                  </a:lnTo>
                  <a:lnTo>
                    <a:pt x="3458" y="5643"/>
                  </a:lnTo>
                  <a:lnTo>
                    <a:pt x="3435" y="5608"/>
                  </a:lnTo>
                  <a:lnTo>
                    <a:pt x="3413" y="5574"/>
                  </a:lnTo>
                  <a:lnTo>
                    <a:pt x="3378" y="5552"/>
                  </a:lnTo>
                  <a:lnTo>
                    <a:pt x="3344" y="5529"/>
                  </a:lnTo>
                  <a:lnTo>
                    <a:pt x="3310" y="5506"/>
                  </a:lnTo>
                  <a:lnTo>
                    <a:pt x="3276" y="5506"/>
                  </a:lnTo>
                  <a:lnTo>
                    <a:pt x="3276" y="3163"/>
                  </a:lnTo>
                  <a:lnTo>
                    <a:pt x="3310" y="3163"/>
                  </a:lnTo>
                  <a:lnTo>
                    <a:pt x="3344" y="3151"/>
                  </a:lnTo>
                  <a:lnTo>
                    <a:pt x="3401" y="3106"/>
                  </a:lnTo>
                  <a:lnTo>
                    <a:pt x="3435" y="3038"/>
                  </a:lnTo>
                  <a:lnTo>
                    <a:pt x="3447" y="3003"/>
                  </a:lnTo>
                  <a:lnTo>
                    <a:pt x="3458" y="2958"/>
                  </a:lnTo>
                  <a:lnTo>
                    <a:pt x="3447" y="2924"/>
                  </a:lnTo>
                  <a:lnTo>
                    <a:pt x="3435" y="2878"/>
                  </a:lnTo>
                  <a:lnTo>
                    <a:pt x="5415" y="1741"/>
                  </a:lnTo>
                  <a:lnTo>
                    <a:pt x="5449" y="1786"/>
                  </a:lnTo>
                  <a:lnTo>
                    <a:pt x="5494" y="1820"/>
                  </a:lnTo>
                  <a:lnTo>
                    <a:pt x="5551" y="1843"/>
                  </a:lnTo>
                  <a:lnTo>
                    <a:pt x="5619" y="1855"/>
                  </a:lnTo>
                  <a:lnTo>
                    <a:pt x="5676" y="1843"/>
                  </a:lnTo>
                  <a:lnTo>
                    <a:pt x="5733" y="1820"/>
                  </a:lnTo>
                  <a:lnTo>
                    <a:pt x="5790" y="1786"/>
                  </a:lnTo>
                  <a:lnTo>
                    <a:pt x="5824" y="1741"/>
                  </a:lnTo>
                  <a:close/>
                  <a:moveTo>
                    <a:pt x="17677" y="5847"/>
                  </a:moveTo>
                  <a:lnTo>
                    <a:pt x="19611" y="6962"/>
                  </a:lnTo>
                  <a:lnTo>
                    <a:pt x="19588" y="7008"/>
                  </a:lnTo>
                  <a:lnTo>
                    <a:pt x="19588" y="7064"/>
                  </a:lnTo>
                  <a:lnTo>
                    <a:pt x="19588" y="7121"/>
                  </a:lnTo>
                  <a:lnTo>
                    <a:pt x="19600" y="7167"/>
                  </a:lnTo>
                  <a:lnTo>
                    <a:pt x="19623" y="7201"/>
                  </a:lnTo>
                  <a:lnTo>
                    <a:pt x="19657" y="7235"/>
                  </a:lnTo>
                  <a:lnTo>
                    <a:pt x="19691" y="7269"/>
                  </a:lnTo>
                  <a:lnTo>
                    <a:pt x="19725" y="7292"/>
                  </a:lnTo>
                  <a:lnTo>
                    <a:pt x="19770" y="7315"/>
                  </a:lnTo>
                  <a:lnTo>
                    <a:pt x="19816" y="7315"/>
                  </a:lnTo>
                  <a:lnTo>
                    <a:pt x="19816" y="9635"/>
                  </a:lnTo>
                  <a:lnTo>
                    <a:pt x="19748" y="9658"/>
                  </a:lnTo>
                  <a:lnTo>
                    <a:pt x="19691" y="9692"/>
                  </a:lnTo>
                  <a:lnTo>
                    <a:pt x="19657" y="9749"/>
                  </a:lnTo>
                  <a:lnTo>
                    <a:pt x="19645" y="9783"/>
                  </a:lnTo>
                  <a:lnTo>
                    <a:pt x="19645" y="9829"/>
                  </a:lnTo>
                  <a:lnTo>
                    <a:pt x="19657" y="9886"/>
                  </a:lnTo>
                  <a:lnTo>
                    <a:pt x="17689" y="11023"/>
                  </a:lnTo>
                  <a:lnTo>
                    <a:pt x="17643" y="10978"/>
                  </a:lnTo>
                  <a:lnTo>
                    <a:pt x="17598" y="10943"/>
                  </a:lnTo>
                  <a:lnTo>
                    <a:pt x="17529" y="10921"/>
                  </a:lnTo>
                  <a:lnTo>
                    <a:pt x="17473" y="10909"/>
                  </a:lnTo>
                  <a:lnTo>
                    <a:pt x="17404" y="10921"/>
                  </a:lnTo>
                  <a:lnTo>
                    <a:pt x="17347" y="10943"/>
                  </a:lnTo>
                  <a:lnTo>
                    <a:pt x="17291" y="10978"/>
                  </a:lnTo>
                  <a:lnTo>
                    <a:pt x="17256" y="11023"/>
                  </a:lnTo>
                  <a:lnTo>
                    <a:pt x="15334" y="9908"/>
                  </a:lnTo>
                  <a:lnTo>
                    <a:pt x="15345" y="9874"/>
                  </a:lnTo>
                  <a:lnTo>
                    <a:pt x="15345" y="9829"/>
                  </a:lnTo>
                  <a:lnTo>
                    <a:pt x="15345" y="9783"/>
                  </a:lnTo>
                  <a:lnTo>
                    <a:pt x="15323" y="9738"/>
                  </a:lnTo>
                  <a:lnTo>
                    <a:pt x="15311" y="9692"/>
                  </a:lnTo>
                  <a:lnTo>
                    <a:pt x="15277" y="9658"/>
                  </a:lnTo>
                  <a:lnTo>
                    <a:pt x="15243" y="9635"/>
                  </a:lnTo>
                  <a:lnTo>
                    <a:pt x="15209" y="9601"/>
                  </a:lnTo>
                  <a:lnTo>
                    <a:pt x="15175" y="9590"/>
                  </a:lnTo>
                  <a:lnTo>
                    <a:pt x="15129" y="9578"/>
                  </a:lnTo>
                  <a:lnTo>
                    <a:pt x="15129" y="7246"/>
                  </a:lnTo>
                  <a:lnTo>
                    <a:pt x="15186" y="7224"/>
                  </a:lnTo>
                  <a:lnTo>
                    <a:pt x="15232" y="7178"/>
                  </a:lnTo>
                  <a:lnTo>
                    <a:pt x="15266" y="7133"/>
                  </a:lnTo>
                  <a:lnTo>
                    <a:pt x="15277" y="7064"/>
                  </a:lnTo>
                  <a:lnTo>
                    <a:pt x="15266" y="7008"/>
                  </a:lnTo>
                  <a:lnTo>
                    <a:pt x="17256" y="5847"/>
                  </a:lnTo>
                  <a:lnTo>
                    <a:pt x="17302" y="5893"/>
                  </a:lnTo>
                  <a:lnTo>
                    <a:pt x="17347" y="5938"/>
                  </a:lnTo>
                  <a:lnTo>
                    <a:pt x="17404" y="5961"/>
                  </a:lnTo>
                  <a:lnTo>
                    <a:pt x="17529" y="5961"/>
                  </a:lnTo>
                  <a:lnTo>
                    <a:pt x="17586" y="5938"/>
                  </a:lnTo>
                  <a:lnTo>
                    <a:pt x="17643" y="5893"/>
                  </a:lnTo>
                  <a:lnTo>
                    <a:pt x="17677" y="5847"/>
                  </a:lnTo>
                  <a:close/>
                  <a:moveTo>
                    <a:pt x="8179" y="5836"/>
                  </a:moveTo>
                  <a:lnTo>
                    <a:pt x="10135" y="6962"/>
                  </a:lnTo>
                  <a:lnTo>
                    <a:pt x="10124" y="7019"/>
                  </a:lnTo>
                  <a:lnTo>
                    <a:pt x="10113" y="7064"/>
                  </a:lnTo>
                  <a:lnTo>
                    <a:pt x="10113" y="7110"/>
                  </a:lnTo>
                  <a:lnTo>
                    <a:pt x="10135" y="7155"/>
                  </a:lnTo>
                  <a:lnTo>
                    <a:pt x="10147" y="7201"/>
                  </a:lnTo>
                  <a:lnTo>
                    <a:pt x="10181" y="7235"/>
                  </a:lnTo>
                  <a:lnTo>
                    <a:pt x="10215" y="7258"/>
                  </a:lnTo>
                  <a:lnTo>
                    <a:pt x="10249" y="7292"/>
                  </a:lnTo>
                  <a:lnTo>
                    <a:pt x="10295" y="7303"/>
                  </a:lnTo>
                  <a:lnTo>
                    <a:pt x="10340" y="7315"/>
                  </a:lnTo>
                  <a:lnTo>
                    <a:pt x="10340" y="9567"/>
                  </a:lnTo>
                  <a:lnTo>
                    <a:pt x="10295" y="9578"/>
                  </a:lnTo>
                  <a:lnTo>
                    <a:pt x="10249" y="9601"/>
                  </a:lnTo>
                  <a:lnTo>
                    <a:pt x="10204" y="9624"/>
                  </a:lnTo>
                  <a:lnTo>
                    <a:pt x="10170" y="9647"/>
                  </a:lnTo>
                  <a:lnTo>
                    <a:pt x="10147" y="9692"/>
                  </a:lnTo>
                  <a:lnTo>
                    <a:pt x="10124" y="9726"/>
                  </a:lnTo>
                  <a:lnTo>
                    <a:pt x="10113" y="9772"/>
                  </a:lnTo>
                  <a:lnTo>
                    <a:pt x="10101" y="9829"/>
                  </a:lnTo>
                  <a:lnTo>
                    <a:pt x="10113" y="9874"/>
                  </a:lnTo>
                  <a:lnTo>
                    <a:pt x="10124" y="9920"/>
                  </a:lnTo>
                  <a:lnTo>
                    <a:pt x="8156" y="11057"/>
                  </a:lnTo>
                  <a:lnTo>
                    <a:pt x="8122" y="11023"/>
                  </a:lnTo>
                  <a:lnTo>
                    <a:pt x="8077" y="10989"/>
                  </a:lnTo>
                  <a:lnTo>
                    <a:pt x="8042" y="10978"/>
                  </a:lnTo>
                  <a:lnTo>
                    <a:pt x="7986" y="10966"/>
                  </a:lnTo>
                  <a:lnTo>
                    <a:pt x="7940" y="10978"/>
                  </a:lnTo>
                  <a:lnTo>
                    <a:pt x="7895" y="10989"/>
                  </a:lnTo>
                  <a:lnTo>
                    <a:pt x="7860" y="11023"/>
                  </a:lnTo>
                  <a:lnTo>
                    <a:pt x="7826" y="11057"/>
                  </a:lnTo>
                  <a:lnTo>
                    <a:pt x="5813" y="9897"/>
                  </a:lnTo>
                  <a:lnTo>
                    <a:pt x="5824" y="9829"/>
                  </a:lnTo>
                  <a:lnTo>
                    <a:pt x="5824" y="9783"/>
                  </a:lnTo>
                  <a:lnTo>
                    <a:pt x="5813" y="9749"/>
                  </a:lnTo>
                  <a:lnTo>
                    <a:pt x="5767" y="9692"/>
                  </a:lnTo>
                  <a:lnTo>
                    <a:pt x="5710" y="9647"/>
                  </a:lnTo>
                  <a:lnTo>
                    <a:pt x="5676" y="9635"/>
                  </a:lnTo>
                  <a:lnTo>
                    <a:pt x="5642" y="9624"/>
                  </a:lnTo>
                  <a:lnTo>
                    <a:pt x="5642" y="7269"/>
                  </a:lnTo>
                  <a:lnTo>
                    <a:pt x="5676" y="7258"/>
                  </a:lnTo>
                  <a:lnTo>
                    <a:pt x="5710" y="7246"/>
                  </a:lnTo>
                  <a:lnTo>
                    <a:pt x="5767" y="7201"/>
                  </a:lnTo>
                  <a:lnTo>
                    <a:pt x="5813" y="7144"/>
                  </a:lnTo>
                  <a:lnTo>
                    <a:pt x="5824" y="7110"/>
                  </a:lnTo>
                  <a:lnTo>
                    <a:pt x="5824" y="7064"/>
                  </a:lnTo>
                  <a:lnTo>
                    <a:pt x="5824" y="7030"/>
                  </a:lnTo>
                  <a:lnTo>
                    <a:pt x="5801" y="6985"/>
                  </a:lnTo>
                  <a:lnTo>
                    <a:pt x="7792" y="5836"/>
                  </a:lnTo>
                  <a:lnTo>
                    <a:pt x="7826" y="5881"/>
                  </a:lnTo>
                  <a:lnTo>
                    <a:pt x="7872" y="5916"/>
                  </a:lnTo>
                  <a:lnTo>
                    <a:pt x="7929" y="5938"/>
                  </a:lnTo>
                  <a:lnTo>
                    <a:pt x="7986" y="5950"/>
                  </a:lnTo>
                  <a:lnTo>
                    <a:pt x="8042" y="5938"/>
                  </a:lnTo>
                  <a:lnTo>
                    <a:pt x="8099" y="5916"/>
                  </a:lnTo>
                  <a:lnTo>
                    <a:pt x="8145" y="5881"/>
                  </a:lnTo>
                  <a:lnTo>
                    <a:pt x="8179" y="5836"/>
                  </a:lnTo>
                  <a:close/>
                  <a:moveTo>
                    <a:pt x="12911" y="5836"/>
                  </a:moveTo>
                  <a:lnTo>
                    <a:pt x="14936" y="6996"/>
                  </a:lnTo>
                  <a:lnTo>
                    <a:pt x="14925" y="7030"/>
                  </a:lnTo>
                  <a:lnTo>
                    <a:pt x="14925" y="7064"/>
                  </a:lnTo>
                  <a:lnTo>
                    <a:pt x="14936" y="7133"/>
                  </a:lnTo>
                  <a:lnTo>
                    <a:pt x="14970" y="7190"/>
                  </a:lnTo>
                  <a:lnTo>
                    <a:pt x="15016" y="7224"/>
                  </a:lnTo>
                  <a:lnTo>
                    <a:pt x="15084" y="7246"/>
                  </a:lnTo>
                  <a:lnTo>
                    <a:pt x="15084" y="9578"/>
                  </a:lnTo>
                  <a:lnTo>
                    <a:pt x="15038" y="9590"/>
                  </a:lnTo>
                  <a:lnTo>
                    <a:pt x="14993" y="9601"/>
                  </a:lnTo>
                  <a:lnTo>
                    <a:pt x="14947" y="9624"/>
                  </a:lnTo>
                  <a:lnTo>
                    <a:pt x="14913" y="9658"/>
                  </a:lnTo>
                  <a:lnTo>
                    <a:pt x="14890" y="9692"/>
                  </a:lnTo>
                  <a:lnTo>
                    <a:pt x="14868" y="9738"/>
                  </a:lnTo>
                  <a:lnTo>
                    <a:pt x="14856" y="9783"/>
                  </a:lnTo>
                  <a:lnTo>
                    <a:pt x="14856" y="9829"/>
                  </a:lnTo>
                  <a:lnTo>
                    <a:pt x="14856" y="9874"/>
                  </a:lnTo>
                  <a:lnTo>
                    <a:pt x="14868" y="9920"/>
                  </a:lnTo>
                  <a:lnTo>
                    <a:pt x="12888" y="11057"/>
                  </a:lnTo>
                  <a:lnTo>
                    <a:pt x="12854" y="11023"/>
                  </a:lnTo>
                  <a:lnTo>
                    <a:pt x="12820" y="11000"/>
                  </a:lnTo>
                  <a:lnTo>
                    <a:pt x="12775" y="10989"/>
                  </a:lnTo>
                  <a:lnTo>
                    <a:pt x="12729" y="10978"/>
                  </a:lnTo>
                  <a:lnTo>
                    <a:pt x="12684" y="10989"/>
                  </a:lnTo>
                  <a:lnTo>
                    <a:pt x="12638" y="11000"/>
                  </a:lnTo>
                  <a:lnTo>
                    <a:pt x="12604" y="11023"/>
                  </a:lnTo>
                  <a:lnTo>
                    <a:pt x="12570" y="11057"/>
                  </a:lnTo>
                  <a:lnTo>
                    <a:pt x="10602" y="9920"/>
                  </a:lnTo>
                  <a:lnTo>
                    <a:pt x="10613" y="9874"/>
                  </a:lnTo>
                  <a:lnTo>
                    <a:pt x="10613" y="9829"/>
                  </a:lnTo>
                  <a:lnTo>
                    <a:pt x="10613" y="9772"/>
                  </a:lnTo>
                  <a:lnTo>
                    <a:pt x="10590" y="9726"/>
                  </a:lnTo>
                  <a:lnTo>
                    <a:pt x="10579" y="9692"/>
                  </a:lnTo>
                  <a:lnTo>
                    <a:pt x="10545" y="9658"/>
                  </a:lnTo>
                  <a:lnTo>
                    <a:pt x="10511" y="9624"/>
                  </a:lnTo>
                  <a:lnTo>
                    <a:pt x="10477" y="9601"/>
                  </a:lnTo>
                  <a:lnTo>
                    <a:pt x="10431" y="9578"/>
                  </a:lnTo>
                  <a:lnTo>
                    <a:pt x="10386" y="9567"/>
                  </a:lnTo>
                  <a:lnTo>
                    <a:pt x="10386" y="7315"/>
                  </a:lnTo>
                  <a:lnTo>
                    <a:pt x="10431" y="7303"/>
                  </a:lnTo>
                  <a:lnTo>
                    <a:pt x="10465" y="7281"/>
                  </a:lnTo>
                  <a:lnTo>
                    <a:pt x="10511" y="7258"/>
                  </a:lnTo>
                  <a:lnTo>
                    <a:pt x="10545" y="7235"/>
                  </a:lnTo>
                  <a:lnTo>
                    <a:pt x="10568" y="7201"/>
                  </a:lnTo>
                  <a:lnTo>
                    <a:pt x="10590" y="7155"/>
                  </a:lnTo>
                  <a:lnTo>
                    <a:pt x="10602" y="7110"/>
                  </a:lnTo>
                  <a:lnTo>
                    <a:pt x="10602" y="7064"/>
                  </a:lnTo>
                  <a:lnTo>
                    <a:pt x="10602" y="7019"/>
                  </a:lnTo>
                  <a:lnTo>
                    <a:pt x="10579" y="6973"/>
                  </a:lnTo>
                  <a:lnTo>
                    <a:pt x="12547" y="5836"/>
                  </a:lnTo>
                  <a:lnTo>
                    <a:pt x="12581" y="5881"/>
                  </a:lnTo>
                  <a:lnTo>
                    <a:pt x="12627" y="5904"/>
                  </a:lnTo>
                  <a:lnTo>
                    <a:pt x="12672" y="5927"/>
                  </a:lnTo>
                  <a:lnTo>
                    <a:pt x="12729" y="5938"/>
                  </a:lnTo>
                  <a:lnTo>
                    <a:pt x="12786" y="5927"/>
                  </a:lnTo>
                  <a:lnTo>
                    <a:pt x="12831" y="5904"/>
                  </a:lnTo>
                  <a:lnTo>
                    <a:pt x="12877" y="5870"/>
                  </a:lnTo>
                  <a:lnTo>
                    <a:pt x="12911" y="5836"/>
                  </a:lnTo>
                  <a:close/>
                  <a:moveTo>
                    <a:pt x="10579" y="9954"/>
                  </a:moveTo>
                  <a:lnTo>
                    <a:pt x="12547" y="11103"/>
                  </a:lnTo>
                  <a:lnTo>
                    <a:pt x="12536" y="11137"/>
                  </a:lnTo>
                  <a:lnTo>
                    <a:pt x="12536" y="11171"/>
                  </a:lnTo>
                  <a:lnTo>
                    <a:pt x="12536" y="11205"/>
                  </a:lnTo>
                  <a:lnTo>
                    <a:pt x="12547" y="11239"/>
                  </a:lnTo>
                  <a:lnTo>
                    <a:pt x="12581" y="11308"/>
                  </a:lnTo>
                  <a:lnTo>
                    <a:pt x="12638" y="11342"/>
                  </a:lnTo>
                  <a:lnTo>
                    <a:pt x="12706" y="11364"/>
                  </a:lnTo>
                  <a:lnTo>
                    <a:pt x="12706" y="13696"/>
                  </a:lnTo>
                  <a:lnTo>
                    <a:pt x="12661" y="13708"/>
                  </a:lnTo>
                  <a:lnTo>
                    <a:pt x="12627" y="13719"/>
                  </a:lnTo>
                  <a:lnTo>
                    <a:pt x="12581" y="13742"/>
                  </a:lnTo>
                  <a:lnTo>
                    <a:pt x="12558" y="13765"/>
                  </a:lnTo>
                  <a:lnTo>
                    <a:pt x="12524" y="13799"/>
                  </a:lnTo>
                  <a:lnTo>
                    <a:pt x="12502" y="13844"/>
                  </a:lnTo>
                  <a:lnTo>
                    <a:pt x="12490" y="13890"/>
                  </a:lnTo>
                  <a:lnTo>
                    <a:pt x="12490" y="13935"/>
                  </a:lnTo>
                  <a:lnTo>
                    <a:pt x="12490" y="13981"/>
                  </a:lnTo>
                  <a:lnTo>
                    <a:pt x="12502" y="14015"/>
                  </a:lnTo>
                  <a:lnTo>
                    <a:pt x="10579" y="15130"/>
                  </a:lnTo>
                  <a:lnTo>
                    <a:pt x="10534" y="15084"/>
                  </a:lnTo>
                  <a:lnTo>
                    <a:pt x="10488" y="15039"/>
                  </a:lnTo>
                  <a:lnTo>
                    <a:pt x="10420" y="15016"/>
                  </a:lnTo>
                  <a:lnTo>
                    <a:pt x="10295" y="15016"/>
                  </a:lnTo>
                  <a:lnTo>
                    <a:pt x="10238" y="15039"/>
                  </a:lnTo>
                  <a:lnTo>
                    <a:pt x="10181" y="15084"/>
                  </a:lnTo>
                  <a:lnTo>
                    <a:pt x="10135" y="15130"/>
                  </a:lnTo>
                  <a:lnTo>
                    <a:pt x="8236" y="14026"/>
                  </a:lnTo>
                  <a:lnTo>
                    <a:pt x="8247" y="13981"/>
                  </a:lnTo>
                  <a:lnTo>
                    <a:pt x="8259" y="13935"/>
                  </a:lnTo>
                  <a:lnTo>
                    <a:pt x="8247" y="13878"/>
                  </a:lnTo>
                  <a:lnTo>
                    <a:pt x="8236" y="13833"/>
                  </a:lnTo>
                  <a:lnTo>
                    <a:pt x="8213" y="13787"/>
                  </a:lnTo>
                  <a:lnTo>
                    <a:pt x="8179" y="13753"/>
                  </a:lnTo>
                  <a:lnTo>
                    <a:pt x="8145" y="13719"/>
                  </a:lnTo>
                  <a:lnTo>
                    <a:pt x="8111" y="13696"/>
                  </a:lnTo>
                  <a:lnTo>
                    <a:pt x="8065" y="13674"/>
                  </a:lnTo>
                  <a:lnTo>
                    <a:pt x="8008" y="13662"/>
                  </a:lnTo>
                  <a:lnTo>
                    <a:pt x="8008" y="11376"/>
                  </a:lnTo>
                  <a:lnTo>
                    <a:pt x="8088" y="11353"/>
                  </a:lnTo>
                  <a:lnTo>
                    <a:pt x="8145" y="11308"/>
                  </a:lnTo>
                  <a:lnTo>
                    <a:pt x="8179" y="11251"/>
                  </a:lnTo>
                  <a:lnTo>
                    <a:pt x="8190" y="11217"/>
                  </a:lnTo>
                  <a:lnTo>
                    <a:pt x="8190" y="11171"/>
                  </a:lnTo>
                  <a:lnTo>
                    <a:pt x="8190" y="11137"/>
                  </a:lnTo>
                  <a:lnTo>
                    <a:pt x="8179" y="11091"/>
                  </a:lnTo>
                  <a:lnTo>
                    <a:pt x="10147" y="9965"/>
                  </a:lnTo>
                  <a:lnTo>
                    <a:pt x="10181" y="10011"/>
                  </a:lnTo>
                  <a:lnTo>
                    <a:pt x="10238" y="10045"/>
                  </a:lnTo>
                  <a:lnTo>
                    <a:pt x="10295" y="10068"/>
                  </a:lnTo>
                  <a:lnTo>
                    <a:pt x="10363" y="10079"/>
                  </a:lnTo>
                  <a:lnTo>
                    <a:pt x="10420" y="10068"/>
                  </a:lnTo>
                  <a:lnTo>
                    <a:pt x="10488" y="10045"/>
                  </a:lnTo>
                  <a:lnTo>
                    <a:pt x="10534" y="10011"/>
                  </a:lnTo>
                  <a:lnTo>
                    <a:pt x="10579" y="9954"/>
                  </a:lnTo>
                  <a:close/>
                  <a:moveTo>
                    <a:pt x="853" y="0"/>
                  </a:moveTo>
                  <a:lnTo>
                    <a:pt x="853" y="1434"/>
                  </a:lnTo>
                  <a:lnTo>
                    <a:pt x="796" y="1456"/>
                  </a:lnTo>
                  <a:lnTo>
                    <a:pt x="739" y="1491"/>
                  </a:lnTo>
                  <a:lnTo>
                    <a:pt x="705" y="1547"/>
                  </a:lnTo>
                  <a:lnTo>
                    <a:pt x="694" y="1616"/>
                  </a:lnTo>
                  <a:lnTo>
                    <a:pt x="705" y="1673"/>
                  </a:lnTo>
                  <a:lnTo>
                    <a:pt x="0" y="2071"/>
                  </a:lnTo>
                  <a:lnTo>
                    <a:pt x="0" y="2128"/>
                  </a:lnTo>
                  <a:lnTo>
                    <a:pt x="728" y="1707"/>
                  </a:lnTo>
                  <a:lnTo>
                    <a:pt x="751" y="1741"/>
                  </a:lnTo>
                  <a:lnTo>
                    <a:pt x="785" y="1775"/>
                  </a:lnTo>
                  <a:lnTo>
                    <a:pt x="830" y="1786"/>
                  </a:lnTo>
                  <a:lnTo>
                    <a:pt x="876" y="1798"/>
                  </a:lnTo>
                  <a:lnTo>
                    <a:pt x="921" y="1786"/>
                  </a:lnTo>
                  <a:lnTo>
                    <a:pt x="967" y="1775"/>
                  </a:lnTo>
                  <a:lnTo>
                    <a:pt x="1001" y="1741"/>
                  </a:lnTo>
                  <a:lnTo>
                    <a:pt x="1035" y="1707"/>
                  </a:lnTo>
                  <a:lnTo>
                    <a:pt x="3060" y="2878"/>
                  </a:lnTo>
                  <a:lnTo>
                    <a:pt x="3049" y="2924"/>
                  </a:lnTo>
                  <a:lnTo>
                    <a:pt x="3037" y="2958"/>
                  </a:lnTo>
                  <a:lnTo>
                    <a:pt x="3049" y="3003"/>
                  </a:lnTo>
                  <a:lnTo>
                    <a:pt x="3060" y="3038"/>
                  </a:lnTo>
                  <a:lnTo>
                    <a:pt x="3094" y="3106"/>
                  </a:lnTo>
                  <a:lnTo>
                    <a:pt x="3151" y="3151"/>
                  </a:lnTo>
                  <a:lnTo>
                    <a:pt x="3185" y="3163"/>
                  </a:lnTo>
                  <a:lnTo>
                    <a:pt x="3231" y="3163"/>
                  </a:lnTo>
                  <a:lnTo>
                    <a:pt x="3231" y="5506"/>
                  </a:lnTo>
                  <a:lnTo>
                    <a:pt x="3185" y="5506"/>
                  </a:lnTo>
                  <a:lnTo>
                    <a:pt x="3151" y="5529"/>
                  </a:lnTo>
                  <a:lnTo>
                    <a:pt x="3117" y="5540"/>
                  </a:lnTo>
                  <a:lnTo>
                    <a:pt x="3083" y="5574"/>
                  </a:lnTo>
                  <a:lnTo>
                    <a:pt x="3060" y="5608"/>
                  </a:lnTo>
                  <a:lnTo>
                    <a:pt x="3037" y="5643"/>
                  </a:lnTo>
                  <a:lnTo>
                    <a:pt x="3026" y="5677"/>
                  </a:lnTo>
                  <a:lnTo>
                    <a:pt x="3026" y="5722"/>
                  </a:lnTo>
                  <a:lnTo>
                    <a:pt x="3026" y="5756"/>
                  </a:lnTo>
                  <a:lnTo>
                    <a:pt x="3037" y="5790"/>
                  </a:lnTo>
                  <a:lnTo>
                    <a:pt x="1081" y="6928"/>
                  </a:lnTo>
                  <a:lnTo>
                    <a:pt x="1035" y="6882"/>
                  </a:lnTo>
                  <a:lnTo>
                    <a:pt x="990" y="6860"/>
                  </a:lnTo>
                  <a:lnTo>
                    <a:pt x="933" y="6837"/>
                  </a:lnTo>
                  <a:lnTo>
                    <a:pt x="876" y="6826"/>
                  </a:lnTo>
                  <a:lnTo>
                    <a:pt x="819" y="6837"/>
                  </a:lnTo>
                  <a:lnTo>
                    <a:pt x="762" y="6860"/>
                  </a:lnTo>
                  <a:lnTo>
                    <a:pt x="717" y="6882"/>
                  </a:lnTo>
                  <a:lnTo>
                    <a:pt x="683" y="6928"/>
                  </a:lnTo>
                  <a:lnTo>
                    <a:pt x="0" y="6541"/>
                  </a:lnTo>
                  <a:lnTo>
                    <a:pt x="0" y="6587"/>
                  </a:lnTo>
                  <a:lnTo>
                    <a:pt x="660" y="6973"/>
                  </a:lnTo>
                  <a:lnTo>
                    <a:pt x="648" y="7019"/>
                  </a:lnTo>
                  <a:lnTo>
                    <a:pt x="637" y="7064"/>
                  </a:lnTo>
                  <a:lnTo>
                    <a:pt x="637" y="7121"/>
                  </a:lnTo>
                  <a:lnTo>
                    <a:pt x="660" y="7167"/>
                  </a:lnTo>
                  <a:lnTo>
                    <a:pt x="683" y="7201"/>
                  </a:lnTo>
                  <a:lnTo>
                    <a:pt x="705" y="7235"/>
                  </a:lnTo>
                  <a:lnTo>
                    <a:pt x="739" y="7269"/>
                  </a:lnTo>
                  <a:lnTo>
                    <a:pt x="785" y="7292"/>
                  </a:lnTo>
                  <a:lnTo>
                    <a:pt x="830" y="7303"/>
                  </a:lnTo>
                  <a:lnTo>
                    <a:pt x="921" y="7303"/>
                  </a:lnTo>
                  <a:lnTo>
                    <a:pt x="967" y="7292"/>
                  </a:lnTo>
                  <a:lnTo>
                    <a:pt x="1012" y="7269"/>
                  </a:lnTo>
                  <a:lnTo>
                    <a:pt x="1047" y="7235"/>
                  </a:lnTo>
                  <a:lnTo>
                    <a:pt x="1081" y="7201"/>
                  </a:lnTo>
                  <a:lnTo>
                    <a:pt x="1103" y="7167"/>
                  </a:lnTo>
                  <a:lnTo>
                    <a:pt x="1115" y="7121"/>
                  </a:lnTo>
                  <a:lnTo>
                    <a:pt x="1115" y="7064"/>
                  </a:lnTo>
                  <a:lnTo>
                    <a:pt x="1115" y="7019"/>
                  </a:lnTo>
                  <a:lnTo>
                    <a:pt x="1103" y="6973"/>
                  </a:lnTo>
                  <a:lnTo>
                    <a:pt x="3060" y="5836"/>
                  </a:lnTo>
                  <a:lnTo>
                    <a:pt x="3094" y="5881"/>
                  </a:lnTo>
                  <a:lnTo>
                    <a:pt x="3140" y="5916"/>
                  </a:lnTo>
                  <a:lnTo>
                    <a:pt x="3185" y="5938"/>
                  </a:lnTo>
                  <a:lnTo>
                    <a:pt x="3310" y="5938"/>
                  </a:lnTo>
                  <a:lnTo>
                    <a:pt x="3356" y="5916"/>
                  </a:lnTo>
                  <a:lnTo>
                    <a:pt x="3401" y="5881"/>
                  </a:lnTo>
                  <a:lnTo>
                    <a:pt x="3435" y="5836"/>
                  </a:lnTo>
                  <a:lnTo>
                    <a:pt x="5426" y="6985"/>
                  </a:lnTo>
                  <a:lnTo>
                    <a:pt x="5415" y="7030"/>
                  </a:lnTo>
                  <a:lnTo>
                    <a:pt x="5415" y="7064"/>
                  </a:lnTo>
                  <a:lnTo>
                    <a:pt x="5415" y="7110"/>
                  </a:lnTo>
                  <a:lnTo>
                    <a:pt x="5426" y="7144"/>
                  </a:lnTo>
                  <a:lnTo>
                    <a:pt x="5472" y="7201"/>
                  </a:lnTo>
                  <a:lnTo>
                    <a:pt x="5528" y="7246"/>
                  </a:lnTo>
                  <a:lnTo>
                    <a:pt x="5563" y="7258"/>
                  </a:lnTo>
                  <a:lnTo>
                    <a:pt x="5597" y="7269"/>
                  </a:lnTo>
                  <a:lnTo>
                    <a:pt x="5597" y="9624"/>
                  </a:lnTo>
                  <a:lnTo>
                    <a:pt x="5563" y="9624"/>
                  </a:lnTo>
                  <a:lnTo>
                    <a:pt x="5528" y="9647"/>
                  </a:lnTo>
                  <a:lnTo>
                    <a:pt x="5460" y="9692"/>
                  </a:lnTo>
                  <a:lnTo>
                    <a:pt x="5426" y="9749"/>
                  </a:lnTo>
                  <a:lnTo>
                    <a:pt x="5415" y="9783"/>
                  </a:lnTo>
                  <a:lnTo>
                    <a:pt x="5415" y="9829"/>
                  </a:lnTo>
                  <a:lnTo>
                    <a:pt x="5415" y="9863"/>
                  </a:lnTo>
                  <a:lnTo>
                    <a:pt x="5426" y="9908"/>
                  </a:lnTo>
                  <a:lnTo>
                    <a:pt x="5449" y="9942"/>
                  </a:lnTo>
                  <a:lnTo>
                    <a:pt x="5472" y="9965"/>
                  </a:lnTo>
                  <a:lnTo>
                    <a:pt x="5506" y="9999"/>
                  </a:lnTo>
                  <a:lnTo>
                    <a:pt x="5540" y="10011"/>
                  </a:lnTo>
                  <a:lnTo>
                    <a:pt x="5574" y="10022"/>
                  </a:lnTo>
                  <a:lnTo>
                    <a:pt x="5619" y="10033"/>
                  </a:lnTo>
                  <a:lnTo>
                    <a:pt x="5676" y="10022"/>
                  </a:lnTo>
                  <a:lnTo>
                    <a:pt x="5722" y="9999"/>
                  </a:lnTo>
                  <a:lnTo>
                    <a:pt x="5756" y="9977"/>
                  </a:lnTo>
                  <a:lnTo>
                    <a:pt x="5790" y="9931"/>
                  </a:lnTo>
                  <a:lnTo>
                    <a:pt x="7804" y="11091"/>
                  </a:lnTo>
                  <a:lnTo>
                    <a:pt x="7792" y="11137"/>
                  </a:lnTo>
                  <a:lnTo>
                    <a:pt x="7781" y="11171"/>
                  </a:lnTo>
                  <a:lnTo>
                    <a:pt x="7792" y="11217"/>
                  </a:lnTo>
                  <a:lnTo>
                    <a:pt x="7804" y="11251"/>
                  </a:lnTo>
                  <a:lnTo>
                    <a:pt x="7838" y="11308"/>
                  </a:lnTo>
                  <a:lnTo>
                    <a:pt x="7895" y="11353"/>
                  </a:lnTo>
                  <a:lnTo>
                    <a:pt x="7929" y="11364"/>
                  </a:lnTo>
                  <a:lnTo>
                    <a:pt x="7963" y="11376"/>
                  </a:lnTo>
                  <a:lnTo>
                    <a:pt x="7963" y="13662"/>
                  </a:lnTo>
                  <a:lnTo>
                    <a:pt x="7917" y="13674"/>
                  </a:lnTo>
                  <a:lnTo>
                    <a:pt x="7872" y="13696"/>
                  </a:lnTo>
                  <a:lnTo>
                    <a:pt x="7826" y="13719"/>
                  </a:lnTo>
                  <a:lnTo>
                    <a:pt x="7792" y="13753"/>
                  </a:lnTo>
                  <a:lnTo>
                    <a:pt x="7758" y="13787"/>
                  </a:lnTo>
                  <a:lnTo>
                    <a:pt x="7747" y="13833"/>
                  </a:lnTo>
                  <a:lnTo>
                    <a:pt x="7724" y="13878"/>
                  </a:lnTo>
                  <a:lnTo>
                    <a:pt x="7724" y="13935"/>
                  </a:lnTo>
                  <a:lnTo>
                    <a:pt x="7724" y="13981"/>
                  </a:lnTo>
                  <a:lnTo>
                    <a:pt x="7747" y="14038"/>
                  </a:lnTo>
                  <a:lnTo>
                    <a:pt x="7769" y="14083"/>
                  </a:lnTo>
                  <a:lnTo>
                    <a:pt x="7804" y="14117"/>
                  </a:lnTo>
                  <a:lnTo>
                    <a:pt x="7838" y="14151"/>
                  </a:lnTo>
                  <a:lnTo>
                    <a:pt x="7883" y="14174"/>
                  </a:lnTo>
                  <a:lnTo>
                    <a:pt x="7940" y="14197"/>
                  </a:lnTo>
                  <a:lnTo>
                    <a:pt x="7986" y="14197"/>
                  </a:lnTo>
                  <a:lnTo>
                    <a:pt x="8054" y="14185"/>
                  </a:lnTo>
                  <a:lnTo>
                    <a:pt x="8122" y="14163"/>
                  </a:lnTo>
                  <a:lnTo>
                    <a:pt x="8179" y="14117"/>
                  </a:lnTo>
                  <a:lnTo>
                    <a:pt x="8213" y="14072"/>
                  </a:lnTo>
                  <a:lnTo>
                    <a:pt x="10113" y="15164"/>
                  </a:lnTo>
                  <a:lnTo>
                    <a:pt x="10101" y="15221"/>
                  </a:lnTo>
                  <a:lnTo>
                    <a:pt x="10090" y="15278"/>
                  </a:lnTo>
                  <a:lnTo>
                    <a:pt x="10101" y="15334"/>
                  </a:lnTo>
                  <a:lnTo>
                    <a:pt x="10113" y="15380"/>
                  </a:lnTo>
                  <a:lnTo>
                    <a:pt x="10135" y="15425"/>
                  </a:lnTo>
                  <a:lnTo>
                    <a:pt x="10170" y="15471"/>
                  </a:lnTo>
                  <a:lnTo>
                    <a:pt x="10215" y="15494"/>
                  </a:lnTo>
                  <a:lnTo>
                    <a:pt x="10249" y="15528"/>
                  </a:lnTo>
                  <a:lnTo>
                    <a:pt x="10306" y="15539"/>
                  </a:lnTo>
                  <a:lnTo>
                    <a:pt x="10408" y="15539"/>
                  </a:lnTo>
                  <a:lnTo>
                    <a:pt x="10465" y="15528"/>
                  </a:lnTo>
                  <a:lnTo>
                    <a:pt x="10511" y="15494"/>
                  </a:lnTo>
                  <a:lnTo>
                    <a:pt x="10545" y="15471"/>
                  </a:lnTo>
                  <a:lnTo>
                    <a:pt x="10579" y="15425"/>
                  </a:lnTo>
                  <a:lnTo>
                    <a:pt x="10602" y="15380"/>
                  </a:lnTo>
                  <a:lnTo>
                    <a:pt x="10625" y="15334"/>
                  </a:lnTo>
                  <a:lnTo>
                    <a:pt x="10625" y="15278"/>
                  </a:lnTo>
                  <a:lnTo>
                    <a:pt x="10613" y="15221"/>
                  </a:lnTo>
                  <a:lnTo>
                    <a:pt x="10602" y="15164"/>
                  </a:lnTo>
                  <a:lnTo>
                    <a:pt x="12524" y="14060"/>
                  </a:lnTo>
                  <a:lnTo>
                    <a:pt x="12558" y="14106"/>
                  </a:lnTo>
                  <a:lnTo>
                    <a:pt x="12615" y="14140"/>
                  </a:lnTo>
                  <a:lnTo>
                    <a:pt x="12672" y="14163"/>
                  </a:lnTo>
                  <a:lnTo>
                    <a:pt x="12729" y="14174"/>
                  </a:lnTo>
                  <a:lnTo>
                    <a:pt x="12775" y="14163"/>
                  </a:lnTo>
                  <a:lnTo>
                    <a:pt x="12820" y="14151"/>
                  </a:lnTo>
                  <a:lnTo>
                    <a:pt x="12866" y="14129"/>
                  </a:lnTo>
                  <a:lnTo>
                    <a:pt x="12900" y="14106"/>
                  </a:lnTo>
                  <a:lnTo>
                    <a:pt x="12922" y="14060"/>
                  </a:lnTo>
                  <a:lnTo>
                    <a:pt x="12945" y="14026"/>
                  </a:lnTo>
                  <a:lnTo>
                    <a:pt x="12968" y="13981"/>
                  </a:lnTo>
                  <a:lnTo>
                    <a:pt x="12968" y="13935"/>
                  </a:lnTo>
                  <a:lnTo>
                    <a:pt x="12968" y="13890"/>
                  </a:lnTo>
                  <a:lnTo>
                    <a:pt x="12945" y="13844"/>
                  </a:lnTo>
                  <a:lnTo>
                    <a:pt x="12934" y="13810"/>
                  </a:lnTo>
                  <a:lnTo>
                    <a:pt x="12911" y="13776"/>
                  </a:lnTo>
                  <a:lnTo>
                    <a:pt x="12877" y="13742"/>
                  </a:lnTo>
                  <a:lnTo>
                    <a:pt x="12843" y="13719"/>
                  </a:lnTo>
                  <a:lnTo>
                    <a:pt x="12797" y="13708"/>
                  </a:lnTo>
                  <a:lnTo>
                    <a:pt x="12752" y="13696"/>
                  </a:lnTo>
                  <a:lnTo>
                    <a:pt x="12752" y="11364"/>
                  </a:lnTo>
                  <a:lnTo>
                    <a:pt x="12820" y="11342"/>
                  </a:lnTo>
                  <a:lnTo>
                    <a:pt x="12877" y="11296"/>
                  </a:lnTo>
                  <a:lnTo>
                    <a:pt x="12911" y="11239"/>
                  </a:lnTo>
                  <a:lnTo>
                    <a:pt x="12922" y="11171"/>
                  </a:lnTo>
                  <a:lnTo>
                    <a:pt x="12922" y="11137"/>
                  </a:lnTo>
                  <a:lnTo>
                    <a:pt x="12911" y="11103"/>
                  </a:lnTo>
                  <a:lnTo>
                    <a:pt x="14890" y="9954"/>
                  </a:lnTo>
                  <a:lnTo>
                    <a:pt x="14925" y="9999"/>
                  </a:lnTo>
                  <a:lnTo>
                    <a:pt x="14981" y="10045"/>
                  </a:lnTo>
                  <a:lnTo>
                    <a:pt x="15038" y="10068"/>
                  </a:lnTo>
                  <a:lnTo>
                    <a:pt x="15163" y="10068"/>
                  </a:lnTo>
                  <a:lnTo>
                    <a:pt x="15220" y="10033"/>
                  </a:lnTo>
                  <a:lnTo>
                    <a:pt x="15266" y="9999"/>
                  </a:lnTo>
                  <a:lnTo>
                    <a:pt x="15311" y="9954"/>
                  </a:lnTo>
                  <a:lnTo>
                    <a:pt x="17234" y="11057"/>
                  </a:lnTo>
                  <a:lnTo>
                    <a:pt x="17211" y="11114"/>
                  </a:lnTo>
                  <a:lnTo>
                    <a:pt x="17200" y="11171"/>
                  </a:lnTo>
                  <a:lnTo>
                    <a:pt x="17211" y="11228"/>
                  </a:lnTo>
                  <a:lnTo>
                    <a:pt x="17222" y="11273"/>
                  </a:lnTo>
                  <a:lnTo>
                    <a:pt x="17245" y="11319"/>
                  </a:lnTo>
                  <a:lnTo>
                    <a:pt x="17279" y="11364"/>
                  </a:lnTo>
                  <a:lnTo>
                    <a:pt x="17325" y="11399"/>
                  </a:lnTo>
                  <a:lnTo>
                    <a:pt x="17370" y="11421"/>
                  </a:lnTo>
                  <a:lnTo>
                    <a:pt x="17416" y="11433"/>
                  </a:lnTo>
                  <a:lnTo>
                    <a:pt x="17473" y="11444"/>
                  </a:lnTo>
                  <a:lnTo>
                    <a:pt x="17518" y="11433"/>
                  </a:lnTo>
                  <a:lnTo>
                    <a:pt x="17575" y="11421"/>
                  </a:lnTo>
                  <a:lnTo>
                    <a:pt x="17620" y="11399"/>
                  </a:lnTo>
                  <a:lnTo>
                    <a:pt x="17655" y="11364"/>
                  </a:lnTo>
                  <a:lnTo>
                    <a:pt x="17689" y="11319"/>
                  </a:lnTo>
                  <a:lnTo>
                    <a:pt x="17711" y="11273"/>
                  </a:lnTo>
                  <a:lnTo>
                    <a:pt x="17723" y="11228"/>
                  </a:lnTo>
                  <a:lnTo>
                    <a:pt x="17734" y="11171"/>
                  </a:lnTo>
                  <a:lnTo>
                    <a:pt x="17723" y="11114"/>
                  </a:lnTo>
                  <a:lnTo>
                    <a:pt x="17711" y="11069"/>
                  </a:lnTo>
                  <a:lnTo>
                    <a:pt x="19679" y="9931"/>
                  </a:lnTo>
                  <a:lnTo>
                    <a:pt x="19702" y="9965"/>
                  </a:lnTo>
                  <a:lnTo>
                    <a:pt x="19748" y="9999"/>
                  </a:lnTo>
                  <a:lnTo>
                    <a:pt x="19793" y="10011"/>
                  </a:lnTo>
                  <a:lnTo>
                    <a:pt x="19839" y="10022"/>
                  </a:lnTo>
                  <a:lnTo>
                    <a:pt x="19873" y="10011"/>
                  </a:lnTo>
                  <a:lnTo>
                    <a:pt x="19918" y="9999"/>
                  </a:lnTo>
                  <a:lnTo>
                    <a:pt x="19941" y="9988"/>
                  </a:lnTo>
                  <a:lnTo>
                    <a:pt x="19975" y="9965"/>
                  </a:lnTo>
                  <a:lnTo>
                    <a:pt x="19998" y="9931"/>
                  </a:lnTo>
                  <a:lnTo>
                    <a:pt x="20021" y="9897"/>
                  </a:lnTo>
                  <a:lnTo>
                    <a:pt x="20032" y="9863"/>
                  </a:lnTo>
                  <a:lnTo>
                    <a:pt x="20032" y="9829"/>
                  </a:lnTo>
                  <a:lnTo>
                    <a:pt x="20021" y="9760"/>
                  </a:lnTo>
                  <a:lnTo>
                    <a:pt x="19987" y="9704"/>
                  </a:lnTo>
                  <a:lnTo>
                    <a:pt x="19930" y="9658"/>
                  </a:lnTo>
                  <a:lnTo>
                    <a:pt x="19861" y="9635"/>
                  </a:lnTo>
                  <a:lnTo>
                    <a:pt x="19861" y="7315"/>
                  </a:lnTo>
                  <a:lnTo>
                    <a:pt x="19907" y="7303"/>
                  </a:lnTo>
                  <a:lnTo>
                    <a:pt x="19952" y="7292"/>
                  </a:lnTo>
                  <a:lnTo>
                    <a:pt x="19987" y="7269"/>
                  </a:lnTo>
                  <a:lnTo>
                    <a:pt x="20021" y="7235"/>
                  </a:lnTo>
                  <a:lnTo>
                    <a:pt x="20055" y="7201"/>
                  </a:lnTo>
                  <a:lnTo>
                    <a:pt x="20078" y="7155"/>
                  </a:lnTo>
                  <a:lnTo>
                    <a:pt x="20089" y="7110"/>
                  </a:lnTo>
                  <a:lnTo>
                    <a:pt x="20089" y="7064"/>
                  </a:lnTo>
                  <a:lnTo>
                    <a:pt x="20089" y="7019"/>
                  </a:lnTo>
                  <a:lnTo>
                    <a:pt x="20066" y="6973"/>
                  </a:lnTo>
                  <a:lnTo>
                    <a:pt x="20043" y="6928"/>
                  </a:lnTo>
                  <a:lnTo>
                    <a:pt x="20021" y="6894"/>
                  </a:lnTo>
                  <a:lnTo>
                    <a:pt x="19975" y="6860"/>
                  </a:lnTo>
                  <a:lnTo>
                    <a:pt x="19941" y="6837"/>
                  </a:lnTo>
                  <a:lnTo>
                    <a:pt x="19884" y="6826"/>
                  </a:lnTo>
                  <a:lnTo>
                    <a:pt x="19839" y="6814"/>
                  </a:lnTo>
                  <a:lnTo>
                    <a:pt x="19782" y="6826"/>
                  </a:lnTo>
                  <a:lnTo>
                    <a:pt x="19725" y="6848"/>
                  </a:lnTo>
                  <a:lnTo>
                    <a:pt x="19668" y="6882"/>
                  </a:lnTo>
                  <a:lnTo>
                    <a:pt x="19634" y="6928"/>
                  </a:lnTo>
                  <a:lnTo>
                    <a:pt x="17700" y="5802"/>
                  </a:lnTo>
                  <a:lnTo>
                    <a:pt x="17711" y="5768"/>
                  </a:lnTo>
                  <a:lnTo>
                    <a:pt x="17711" y="5722"/>
                  </a:lnTo>
                  <a:lnTo>
                    <a:pt x="17711" y="5677"/>
                  </a:lnTo>
                  <a:lnTo>
                    <a:pt x="17689" y="5631"/>
                  </a:lnTo>
                  <a:lnTo>
                    <a:pt x="17666" y="5586"/>
                  </a:lnTo>
                  <a:lnTo>
                    <a:pt x="17643" y="5552"/>
                  </a:lnTo>
                  <a:lnTo>
                    <a:pt x="17609" y="5517"/>
                  </a:lnTo>
                  <a:lnTo>
                    <a:pt x="17564" y="5495"/>
                  </a:lnTo>
                  <a:lnTo>
                    <a:pt x="17518" y="5483"/>
                  </a:lnTo>
                  <a:lnTo>
                    <a:pt x="17473" y="5472"/>
                  </a:lnTo>
                  <a:lnTo>
                    <a:pt x="17416" y="5483"/>
                  </a:lnTo>
                  <a:lnTo>
                    <a:pt x="17370" y="5495"/>
                  </a:lnTo>
                  <a:lnTo>
                    <a:pt x="17336" y="5517"/>
                  </a:lnTo>
                  <a:lnTo>
                    <a:pt x="17291" y="5552"/>
                  </a:lnTo>
                  <a:lnTo>
                    <a:pt x="17268" y="5586"/>
                  </a:lnTo>
                  <a:lnTo>
                    <a:pt x="17245" y="5631"/>
                  </a:lnTo>
                  <a:lnTo>
                    <a:pt x="17234" y="5677"/>
                  </a:lnTo>
                  <a:lnTo>
                    <a:pt x="17222" y="5722"/>
                  </a:lnTo>
                  <a:lnTo>
                    <a:pt x="17234" y="5768"/>
                  </a:lnTo>
                  <a:lnTo>
                    <a:pt x="17245" y="5813"/>
                  </a:lnTo>
                  <a:lnTo>
                    <a:pt x="15243" y="6962"/>
                  </a:lnTo>
                  <a:lnTo>
                    <a:pt x="15209" y="6928"/>
                  </a:lnTo>
                  <a:lnTo>
                    <a:pt x="15175" y="6905"/>
                  </a:lnTo>
                  <a:lnTo>
                    <a:pt x="15141" y="6894"/>
                  </a:lnTo>
                  <a:lnTo>
                    <a:pt x="15061" y="6894"/>
                  </a:lnTo>
                  <a:lnTo>
                    <a:pt x="15016" y="6905"/>
                  </a:lnTo>
                  <a:lnTo>
                    <a:pt x="14981" y="6928"/>
                  </a:lnTo>
                  <a:lnTo>
                    <a:pt x="14959" y="6962"/>
                  </a:lnTo>
                  <a:lnTo>
                    <a:pt x="12934" y="5790"/>
                  </a:lnTo>
                  <a:lnTo>
                    <a:pt x="12945" y="5722"/>
                  </a:lnTo>
                  <a:lnTo>
                    <a:pt x="12945" y="5677"/>
                  </a:lnTo>
                  <a:lnTo>
                    <a:pt x="12922" y="5631"/>
                  </a:lnTo>
                  <a:lnTo>
                    <a:pt x="12911" y="5597"/>
                  </a:lnTo>
                  <a:lnTo>
                    <a:pt x="12877" y="5563"/>
                  </a:lnTo>
                  <a:lnTo>
                    <a:pt x="12854" y="5540"/>
                  </a:lnTo>
                  <a:lnTo>
                    <a:pt x="12809" y="5517"/>
                  </a:lnTo>
                  <a:lnTo>
                    <a:pt x="12775" y="5506"/>
                  </a:lnTo>
                  <a:lnTo>
                    <a:pt x="12684" y="5506"/>
                  </a:lnTo>
                  <a:lnTo>
                    <a:pt x="12649" y="5517"/>
                  </a:lnTo>
                  <a:lnTo>
                    <a:pt x="12604" y="5540"/>
                  </a:lnTo>
                  <a:lnTo>
                    <a:pt x="12570" y="5563"/>
                  </a:lnTo>
                  <a:lnTo>
                    <a:pt x="12547" y="5597"/>
                  </a:lnTo>
                  <a:lnTo>
                    <a:pt x="12524" y="5631"/>
                  </a:lnTo>
                  <a:lnTo>
                    <a:pt x="12513" y="5677"/>
                  </a:lnTo>
                  <a:lnTo>
                    <a:pt x="12513" y="5722"/>
                  </a:lnTo>
                  <a:lnTo>
                    <a:pt x="12513" y="5756"/>
                  </a:lnTo>
                  <a:lnTo>
                    <a:pt x="12524" y="5790"/>
                  </a:lnTo>
                  <a:lnTo>
                    <a:pt x="10556" y="6928"/>
                  </a:lnTo>
                  <a:lnTo>
                    <a:pt x="10522" y="6882"/>
                  </a:lnTo>
                  <a:lnTo>
                    <a:pt x="10477" y="6848"/>
                  </a:lnTo>
                  <a:lnTo>
                    <a:pt x="10420" y="6826"/>
                  </a:lnTo>
                  <a:lnTo>
                    <a:pt x="10295" y="6826"/>
                  </a:lnTo>
                  <a:lnTo>
                    <a:pt x="10249" y="6848"/>
                  </a:lnTo>
                  <a:lnTo>
                    <a:pt x="10192" y="6882"/>
                  </a:lnTo>
                  <a:lnTo>
                    <a:pt x="10158" y="6928"/>
                  </a:lnTo>
                  <a:lnTo>
                    <a:pt x="8202" y="5802"/>
                  </a:lnTo>
                  <a:lnTo>
                    <a:pt x="8213" y="5756"/>
                  </a:lnTo>
                  <a:lnTo>
                    <a:pt x="8213" y="5722"/>
                  </a:lnTo>
                  <a:lnTo>
                    <a:pt x="8213" y="5677"/>
                  </a:lnTo>
                  <a:lnTo>
                    <a:pt x="8202" y="5643"/>
                  </a:lnTo>
                  <a:lnTo>
                    <a:pt x="8179" y="5597"/>
                  </a:lnTo>
                  <a:lnTo>
                    <a:pt x="8156" y="5574"/>
                  </a:lnTo>
                  <a:lnTo>
                    <a:pt x="8122" y="5540"/>
                  </a:lnTo>
                  <a:lnTo>
                    <a:pt x="8088" y="5517"/>
                  </a:lnTo>
                  <a:lnTo>
                    <a:pt x="8054" y="5506"/>
                  </a:lnTo>
                  <a:lnTo>
                    <a:pt x="8008" y="5495"/>
                  </a:lnTo>
                  <a:lnTo>
                    <a:pt x="8008" y="3208"/>
                  </a:lnTo>
                  <a:lnTo>
                    <a:pt x="8054" y="3197"/>
                  </a:lnTo>
                  <a:lnTo>
                    <a:pt x="8099" y="3185"/>
                  </a:lnTo>
                  <a:lnTo>
                    <a:pt x="8133" y="3163"/>
                  </a:lnTo>
                  <a:lnTo>
                    <a:pt x="8168" y="3129"/>
                  </a:lnTo>
                  <a:lnTo>
                    <a:pt x="8202" y="3094"/>
                  </a:lnTo>
                  <a:lnTo>
                    <a:pt x="8224" y="3060"/>
                  </a:lnTo>
                  <a:lnTo>
                    <a:pt x="8236" y="3015"/>
                  </a:lnTo>
                  <a:lnTo>
                    <a:pt x="8236" y="2958"/>
                  </a:lnTo>
                  <a:lnTo>
                    <a:pt x="8236" y="2912"/>
                  </a:lnTo>
                  <a:lnTo>
                    <a:pt x="8213" y="2867"/>
                  </a:lnTo>
                  <a:lnTo>
                    <a:pt x="8190" y="2821"/>
                  </a:lnTo>
                  <a:lnTo>
                    <a:pt x="8168" y="2787"/>
                  </a:lnTo>
                  <a:lnTo>
                    <a:pt x="8122" y="2753"/>
                  </a:lnTo>
                  <a:lnTo>
                    <a:pt x="8088" y="2730"/>
                  </a:lnTo>
                  <a:lnTo>
                    <a:pt x="8042" y="2719"/>
                  </a:lnTo>
                  <a:lnTo>
                    <a:pt x="7929" y="2719"/>
                  </a:lnTo>
                  <a:lnTo>
                    <a:pt x="7872" y="2742"/>
                  </a:lnTo>
                  <a:lnTo>
                    <a:pt x="7826" y="2776"/>
                  </a:lnTo>
                  <a:lnTo>
                    <a:pt x="7781" y="2821"/>
                  </a:lnTo>
                  <a:lnTo>
                    <a:pt x="5847" y="1695"/>
                  </a:lnTo>
                  <a:lnTo>
                    <a:pt x="5858" y="1661"/>
                  </a:lnTo>
                  <a:lnTo>
                    <a:pt x="5858" y="1616"/>
                  </a:lnTo>
                  <a:lnTo>
                    <a:pt x="5858" y="1570"/>
                  </a:lnTo>
                  <a:lnTo>
                    <a:pt x="5836" y="1525"/>
                  </a:lnTo>
                  <a:lnTo>
                    <a:pt x="5824" y="1491"/>
                  </a:lnTo>
                  <a:lnTo>
                    <a:pt x="5790" y="1456"/>
                  </a:lnTo>
                  <a:lnTo>
                    <a:pt x="5767" y="1422"/>
                  </a:lnTo>
                  <a:lnTo>
                    <a:pt x="5722" y="1400"/>
                  </a:lnTo>
                  <a:lnTo>
                    <a:pt x="5688" y="1388"/>
                  </a:lnTo>
                  <a:lnTo>
                    <a:pt x="5642" y="1377"/>
                  </a:lnTo>
                  <a:lnTo>
                    <a:pt x="5642" y="0"/>
                  </a:lnTo>
                  <a:lnTo>
                    <a:pt x="5597" y="0"/>
                  </a:lnTo>
                  <a:lnTo>
                    <a:pt x="5597" y="1377"/>
                  </a:lnTo>
                  <a:lnTo>
                    <a:pt x="5551" y="1388"/>
                  </a:lnTo>
                  <a:lnTo>
                    <a:pt x="5517" y="1400"/>
                  </a:lnTo>
                  <a:lnTo>
                    <a:pt x="5472" y="1422"/>
                  </a:lnTo>
                  <a:lnTo>
                    <a:pt x="5437" y="1456"/>
                  </a:lnTo>
                  <a:lnTo>
                    <a:pt x="5415" y="1491"/>
                  </a:lnTo>
                  <a:lnTo>
                    <a:pt x="5392" y="1525"/>
                  </a:lnTo>
                  <a:lnTo>
                    <a:pt x="5381" y="1570"/>
                  </a:lnTo>
                  <a:lnTo>
                    <a:pt x="5381" y="1616"/>
                  </a:lnTo>
                  <a:lnTo>
                    <a:pt x="5381" y="1661"/>
                  </a:lnTo>
                  <a:lnTo>
                    <a:pt x="5392" y="1695"/>
                  </a:lnTo>
                  <a:lnTo>
                    <a:pt x="3413" y="2844"/>
                  </a:lnTo>
                  <a:lnTo>
                    <a:pt x="3378" y="2810"/>
                  </a:lnTo>
                  <a:lnTo>
                    <a:pt x="3344" y="2776"/>
                  </a:lnTo>
                  <a:lnTo>
                    <a:pt x="3299" y="2765"/>
                  </a:lnTo>
                  <a:lnTo>
                    <a:pt x="3253" y="2753"/>
                  </a:lnTo>
                  <a:lnTo>
                    <a:pt x="3196" y="2765"/>
                  </a:lnTo>
                  <a:lnTo>
                    <a:pt x="3151" y="2776"/>
                  </a:lnTo>
                  <a:lnTo>
                    <a:pt x="3117" y="2810"/>
                  </a:lnTo>
                  <a:lnTo>
                    <a:pt x="3083" y="2844"/>
                  </a:lnTo>
                  <a:lnTo>
                    <a:pt x="1047" y="1673"/>
                  </a:lnTo>
                  <a:lnTo>
                    <a:pt x="1058" y="1616"/>
                  </a:lnTo>
                  <a:lnTo>
                    <a:pt x="1047" y="1547"/>
                  </a:lnTo>
                  <a:lnTo>
                    <a:pt x="1012" y="1491"/>
                  </a:lnTo>
                  <a:lnTo>
                    <a:pt x="967" y="1456"/>
                  </a:lnTo>
                  <a:lnTo>
                    <a:pt x="899" y="1434"/>
                  </a:lnTo>
                  <a:lnTo>
                    <a:pt x="899"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6"/>
            <p:cNvSpPr/>
            <p:nvPr/>
          </p:nvSpPr>
          <p:spPr>
            <a:xfrm>
              <a:off x="0" y="1440624"/>
              <a:ext cx="1108507" cy="1470543"/>
            </a:xfrm>
            <a:custGeom>
              <a:avLst/>
              <a:gdLst/>
              <a:ahLst/>
              <a:cxnLst/>
              <a:rect l="l" t="t" r="r" b="b"/>
              <a:pathLst>
                <a:path w="10591" h="14050" extrusionOk="0">
                  <a:moveTo>
                    <a:pt x="3390" y="262"/>
                  </a:moveTo>
                  <a:lnTo>
                    <a:pt x="5381" y="1400"/>
                  </a:lnTo>
                  <a:lnTo>
                    <a:pt x="5358" y="1457"/>
                  </a:lnTo>
                  <a:lnTo>
                    <a:pt x="5358" y="1514"/>
                  </a:lnTo>
                  <a:lnTo>
                    <a:pt x="5358" y="1559"/>
                  </a:lnTo>
                  <a:lnTo>
                    <a:pt x="5369" y="1616"/>
                  </a:lnTo>
                  <a:lnTo>
                    <a:pt x="5392" y="1650"/>
                  </a:lnTo>
                  <a:lnTo>
                    <a:pt x="5426" y="1696"/>
                  </a:lnTo>
                  <a:lnTo>
                    <a:pt x="5460" y="1730"/>
                  </a:lnTo>
                  <a:lnTo>
                    <a:pt x="5506" y="1752"/>
                  </a:lnTo>
                  <a:lnTo>
                    <a:pt x="5551" y="1764"/>
                  </a:lnTo>
                  <a:lnTo>
                    <a:pt x="5597" y="1775"/>
                  </a:lnTo>
                  <a:lnTo>
                    <a:pt x="5597" y="4016"/>
                  </a:lnTo>
                  <a:lnTo>
                    <a:pt x="5551" y="4027"/>
                  </a:lnTo>
                  <a:lnTo>
                    <a:pt x="5506" y="4039"/>
                  </a:lnTo>
                  <a:lnTo>
                    <a:pt x="5460" y="4062"/>
                  </a:lnTo>
                  <a:lnTo>
                    <a:pt x="5426" y="4096"/>
                  </a:lnTo>
                  <a:lnTo>
                    <a:pt x="5403" y="4130"/>
                  </a:lnTo>
                  <a:lnTo>
                    <a:pt x="5381" y="4175"/>
                  </a:lnTo>
                  <a:lnTo>
                    <a:pt x="5369" y="4221"/>
                  </a:lnTo>
                  <a:lnTo>
                    <a:pt x="5358" y="4266"/>
                  </a:lnTo>
                  <a:lnTo>
                    <a:pt x="5369" y="4323"/>
                  </a:lnTo>
                  <a:lnTo>
                    <a:pt x="5381" y="4369"/>
                  </a:lnTo>
                  <a:lnTo>
                    <a:pt x="3458" y="5472"/>
                  </a:lnTo>
                  <a:lnTo>
                    <a:pt x="3413" y="5427"/>
                  </a:lnTo>
                  <a:lnTo>
                    <a:pt x="3367" y="5393"/>
                  </a:lnTo>
                  <a:lnTo>
                    <a:pt x="3310" y="5370"/>
                  </a:lnTo>
                  <a:lnTo>
                    <a:pt x="3185" y="5370"/>
                  </a:lnTo>
                  <a:lnTo>
                    <a:pt x="3128" y="5393"/>
                  </a:lnTo>
                  <a:lnTo>
                    <a:pt x="3083" y="5427"/>
                  </a:lnTo>
                  <a:lnTo>
                    <a:pt x="3037" y="5472"/>
                  </a:lnTo>
                  <a:lnTo>
                    <a:pt x="1115" y="4357"/>
                  </a:lnTo>
                  <a:lnTo>
                    <a:pt x="1126" y="4323"/>
                  </a:lnTo>
                  <a:lnTo>
                    <a:pt x="1126" y="4266"/>
                  </a:lnTo>
                  <a:lnTo>
                    <a:pt x="1126" y="4221"/>
                  </a:lnTo>
                  <a:lnTo>
                    <a:pt x="1115" y="4175"/>
                  </a:lnTo>
                  <a:lnTo>
                    <a:pt x="1092" y="4141"/>
                  </a:lnTo>
                  <a:lnTo>
                    <a:pt x="1058" y="4107"/>
                  </a:lnTo>
                  <a:lnTo>
                    <a:pt x="1024" y="4073"/>
                  </a:lnTo>
                  <a:lnTo>
                    <a:pt x="990" y="4050"/>
                  </a:lnTo>
                  <a:lnTo>
                    <a:pt x="944" y="4027"/>
                  </a:lnTo>
                  <a:lnTo>
                    <a:pt x="899" y="4027"/>
                  </a:lnTo>
                  <a:lnTo>
                    <a:pt x="899" y="1741"/>
                  </a:lnTo>
                  <a:lnTo>
                    <a:pt x="944" y="1730"/>
                  </a:lnTo>
                  <a:lnTo>
                    <a:pt x="978" y="1718"/>
                  </a:lnTo>
                  <a:lnTo>
                    <a:pt x="1012" y="1696"/>
                  </a:lnTo>
                  <a:lnTo>
                    <a:pt x="1047" y="1673"/>
                  </a:lnTo>
                  <a:lnTo>
                    <a:pt x="1069" y="1639"/>
                  </a:lnTo>
                  <a:lnTo>
                    <a:pt x="1092" y="1593"/>
                  </a:lnTo>
                  <a:lnTo>
                    <a:pt x="1103" y="1559"/>
                  </a:lnTo>
                  <a:lnTo>
                    <a:pt x="1103" y="1514"/>
                  </a:lnTo>
                  <a:lnTo>
                    <a:pt x="1103" y="1468"/>
                  </a:lnTo>
                  <a:lnTo>
                    <a:pt x="1092" y="1423"/>
                  </a:lnTo>
                  <a:lnTo>
                    <a:pt x="3105" y="262"/>
                  </a:lnTo>
                  <a:lnTo>
                    <a:pt x="3128" y="296"/>
                  </a:lnTo>
                  <a:lnTo>
                    <a:pt x="3162" y="319"/>
                  </a:lnTo>
                  <a:lnTo>
                    <a:pt x="3208" y="330"/>
                  </a:lnTo>
                  <a:lnTo>
                    <a:pt x="3253" y="342"/>
                  </a:lnTo>
                  <a:lnTo>
                    <a:pt x="3287" y="330"/>
                  </a:lnTo>
                  <a:lnTo>
                    <a:pt x="3333" y="319"/>
                  </a:lnTo>
                  <a:lnTo>
                    <a:pt x="3367" y="296"/>
                  </a:lnTo>
                  <a:lnTo>
                    <a:pt x="3390" y="262"/>
                  </a:lnTo>
                  <a:close/>
                  <a:moveTo>
                    <a:pt x="3447" y="8498"/>
                  </a:moveTo>
                  <a:lnTo>
                    <a:pt x="5437" y="9658"/>
                  </a:lnTo>
                  <a:lnTo>
                    <a:pt x="5426" y="9692"/>
                  </a:lnTo>
                  <a:lnTo>
                    <a:pt x="5426" y="9727"/>
                  </a:lnTo>
                  <a:lnTo>
                    <a:pt x="5437" y="9795"/>
                  </a:lnTo>
                  <a:lnTo>
                    <a:pt x="5472" y="9852"/>
                  </a:lnTo>
                  <a:lnTo>
                    <a:pt x="5528" y="9897"/>
                  </a:lnTo>
                  <a:lnTo>
                    <a:pt x="5597" y="9909"/>
                  </a:lnTo>
                  <a:lnTo>
                    <a:pt x="5597" y="12240"/>
                  </a:lnTo>
                  <a:lnTo>
                    <a:pt x="5551" y="12252"/>
                  </a:lnTo>
                  <a:lnTo>
                    <a:pt x="5506" y="12263"/>
                  </a:lnTo>
                  <a:lnTo>
                    <a:pt x="5472" y="12286"/>
                  </a:lnTo>
                  <a:lnTo>
                    <a:pt x="5437" y="12320"/>
                  </a:lnTo>
                  <a:lnTo>
                    <a:pt x="5415" y="12354"/>
                  </a:lnTo>
                  <a:lnTo>
                    <a:pt x="5392" y="12388"/>
                  </a:lnTo>
                  <a:lnTo>
                    <a:pt x="5381" y="12434"/>
                  </a:lnTo>
                  <a:lnTo>
                    <a:pt x="5381" y="12479"/>
                  </a:lnTo>
                  <a:lnTo>
                    <a:pt x="5381" y="12525"/>
                  </a:lnTo>
                  <a:lnTo>
                    <a:pt x="5392" y="12570"/>
                  </a:lnTo>
                  <a:lnTo>
                    <a:pt x="3424" y="13708"/>
                  </a:lnTo>
                  <a:lnTo>
                    <a:pt x="3390" y="13662"/>
                  </a:lnTo>
                  <a:lnTo>
                    <a:pt x="3356" y="13640"/>
                  </a:lnTo>
                  <a:lnTo>
                    <a:pt x="3299" y="13617"/>
                  </a:lnTo>
                  <a:lnTo>
                    <a:pt x="3253" y="13606"/>
                  </a:lnTo>
                  <a:lnTo>
                    <a:pt x="3196" y="13617"/>
                  </a:lnTo>
                  <a:lnTo>
                    <a:pt x="3151" y="13640"/>
                  </a:lnTo>
                  <a:lnTo>
                    <a:pt x="3105" y="13662"/>
                  </a:lnTo>
                  <a:lnTo>
                    <a:pt x="3071" y="13708"/>
                  </a:lnTo>
                  <a:lnTo>
                    <a:pt x="1058" y="12548"/>
                  </a:lnTo>
                  <a:lnTo>
                    <a:pt x="1069" y="12479"/>
                  </a:lnTo>
                  <a:lnTo>
                    <a:pt x="1069" y="12445"/>
                  </a:lnTo>
                  <a:lnTo>
                    <a:pt x="1058" y="12411"/>
                  </a:lnTo>
                  <a:lnTo>
                    <a:pt x="1024" y="12354"/>
                  </a:lnTo>
                  <a:lnTo>
                    <a:pt x="967" y="12309"/>
                  </a:lnTo>
                  <a:lnTo>
                    <a:pt x="899" y="12286"/>
                  </a:lnTo>
                  <a:lnTo>
                    <a:pt x="899" y="9977"/>
                  </a:lnTo>
                  <a:lnTo>
                    <a:pt x="944" y="9965"/>
                  </a:lnTo>
                  <a:lnTo>
                    <a:pt x="990" y="9943"/>
                  </a:lnTo>
                  <a:lnTo>
                    <a:pt x="1024" y="9920"/>
                  </a:lnTo>
                  <a:lnTo>
                    <a:pt x="1058" y="9897"/>
                  </a:lnTo>
                  <a:lnTo>
                    <a:pt x="1092" y="9863"/>
                  </a:lnTo>
                  <a:lnTo>
                    <a:pt x="1115" y="9818"/>
                  </a:lnTo>
                  <a:lnTo>
                    <a:pt x="1126" y="9772"/>
                  </a:lnTo>
                  <a:lnTo>
                    <a:pt x="1126" y="9727"/>
                  </a:lnTo>
                  <a:lnTo>
                    <a:pt x="1126" y="9670"/>
                  </a:lnTo>
                  <a:lnTo>
                    <a:pt x="1103" y="9624"/>
                  </a:lnTo>
                  <a:lnTo>
                    <a:pt x="3049" y="8498"/>
                  </a:lnTo>
                  <a:lnTo>
                    <a:pt x="3083" y="8543"/>
                  </a:lnTo>
                  <a:lnTo>
                    <a:pt x="3128" y="8589"/>
                  </a:lnTo>
                  <a:lnTo>
                    <a:pt x="3185" y="8612"/>
                  </a:lnTo>
                  <a:lnTo>
                    <a:pt x="3253" y="8612"/>
                  </a:lnTo>
                  <a:lnTo>
                    <a:pt x="3310" y="8600"/>
                  </a:lnTo>
                  <a:lnTo>
                    <a:pt x="3367" y="8589"/>
                  </a:lnTo>
                  <a:lnTo>
                    <a:pt x="3413" y="8543"/>
                  </a:lnTo>
                  <a:lnTo>
                    <a:pt x="3447" y="8498"/>
                  </a:lnTo>
                  <a:close/>
                  <a:moveTo>
                    <a:pt x="8202" y="8509"/>
                  </a:moveTo>
                  <a:lnTo>
                    <a:pt x="10158" y="9636"/>
                  </a:lnTo>
                  <a:lnTo>
                    <a:pt x="10147" y="9681"/>
                  </a:lnTo>
                  <a:lnTo>
                    <a:pt x="10147" y="9727"/>
                  </a:lnTo>
                  <a:lnTo>
                    <a:pt x="10147" y="9761"/>
                  </a:lnTo>
                  <a:lnTo>
                    <a:pt x="10158" y="9806"/>
                  </a:lnTo>
                  <a:lnTo>
                    <a:pt x="10170" y="9840"/>
                  </a:lnTo>
                  <a:lnTo>
                    <a:pt x="10204" y="9874"/>
                  </a:lnTo>
                  <a:lnTo>
                    <a:pt x="10226" y="9897"/>
                  </a:lnTo>
                  <a:lnTo>
                    <a:pt x="10261" y="9920"/>
                  </a:lnTo>
                  <a:lnTo>
                    <a:pt x="10295" y="9931"/>
                  </a:lnTo>
                  <a:lnTo>
                    <a:pt x="10340" y="9943"/>
                  </a:lnTo>
                  <a:lnTo>
                    <a:pt x="10340" y="12252"/>
                  </a:lnTo>
                  <a:lnTo>
                    <a:pt x="10295" y="12263"/>
                  </a:lnTo>
                  <a:lnTo>
                    <a:pt x="10261" y="12275"/>
                  </a:lnTo>
                  <a:lnTo>
                    <a:pt x="10226" y="12297"/>
                  </a:lnTo>
                  <a:lnTo>
                    <a:pt x="10192" y="12331"/>
                  </a:lnTo>
                  <a:lnTo>
                    <a:pt x="10170" y="12366"/>
                  </a:lnTo>
                  <a:lnTo>
                    <a:pt x="10147" y="12400"/>
                  </a:lnTo>
                  <a:lnTo>
                    <a:pt x="10135" y="12434"/>
                  </a:lnTo>
                  <a:lnTo>
                    <a:pt x="10135" y="12479"/>
                  </a:lnTo>
                  <a:lnTo>
                    <a:pt x="10135" y="12525"/>
                  </a:lnTo>
                  <a:lnTo>
                    <a:pt x="10147" y="12559"/>
                  </a:lnTo>
                  <a:lnTo>
                    <a:pt x="8145" y="13719"/>
                  </a:lnTo>
                  <a:lnTo>
                    <a:pt x="8111" y="13685"/>
                  </a:lnTo>
                  <a:lnTo>
                    <a:pt x="8077" y="13662"/>
                  </a:lnTo>
                  <a:lnTo>
                    <a:pt x="8031" y="13651"/>
                  </a:lnTo>
                  <a:lnTo>
                    <a:pt x="7986" y="13640"/>
                  </a:lnTo>
                  <a:lnTo>
                    <a:pt x="7940" y="13651"/>
                  </a:lnTo>
                  <a:lnTo>
                    <a:pt x="7906" y="13662"/>
                  </a:lnTo>
                  <a:lnTo>
                    <a:pt x="7860" y="13685"/>
                  </a:lnTo>
                  <a:lnTo>
                    <a:pt x="7838" y="13719"/>
                  </a:lnTo>
                  <a:lnTo>
                    <a:pt x="5836" y="12570"/>
                  </a:lnTo>
                  <a:lnTo>
                    <a:pt x="5858" y="12525"/>
                  </a:lnTo>
                  <a:lnTo>
                    <a:pt x="5858" y="12479"/>
                  </a:lnTo>
                  <a:lnTo>
                    <a:pt x="5858" y="12434"/>
                  </a:lnTo>
                  <a:lnTo>
                    <a:pt x="5836" y="12388"/>
                  </a:lnTo>
                  <a:lnTo>
                    <a:pt x="5824" y="12354"/>
                  </a:lnTo>
                  <a:lnTo>
                    <a:pt x="5790" y="12320"/>
                  </a:lnTo>
                  <a:lnTo>
                    <a:pt x="5767" y="12297"/>
                  </a:lnTo>
                  <a:lnTo>
                    <a:pt x="5722" y="12275"/>
                  </a:lnTo>
                  <a:lnTo>
                    <a:pt x="5688" y="12252"/>
                  </a:lnTo>
                  <a:lnTo>
                    <a:pt x="5642" y="12240"/>
                  </a:lnTo>
                  <a:lnTo>
                    <a:pt x="5642" y="9909"/>
                  </a:lnTo>
                  <a:lnTo>
                    <a:pt x="5710" y="9897"/>
                  </a:lnTo>
                  <a:lnTo>
                    <a:pt x="5756" y="9852"/>
                  </a:lnTo>
                  <a:lnTo>
                    <a:pt x="5801" y="9795"/>
                  </a:lnTo>
                  <a:lnTo>
                    <a:pt x="5813" y="9727"/>
                  </a:lnTo>
                  <a:lnTo>
                    <a:pt x="5801" y="9692"/>
                  </a:lnTo>
                  <a:lnTo>
                    <a:pt x="5790" y="9658"/>
                  </a:lnTo>
                  <a:lnTo>
                    <a:pt x="7769" y="8509"/>
                  </a:lnTo>
                  <a:lnTo>
                    <a:pt x="7815" y="8555"/>
                  </a:lnTo>
                  <a:lnTo>
                    <a:pt x="7860" y="8600"/>
                  </a:lnTo>
                  <a:lnTo>
                    <a:pt x="7929" y="8623"/>
                  </a:lnTo>
                  <a:lnTo>
                    <a:pt x="7986" y="8634"/>
                  </a:lnTo>
                  <a:lnTo>
                    <a:pt x="8054" y="8623"/>
                  </a:lnTo>
                  <a:lnTo>
                    <a:pt x="8111" y="8600"/>
                  </a:lnTo>
                  <a:lnTo>
                    <a:pt x="8168" y="8555"/>
                  </a:lnTo>
                  <a:lnTo>
                    <a:pt x="8202" y="8509"/>
                  </a:lnTo>
                  <a:close/>
                  <a:moveTo>
                    <a:pt x="3219" y="1"/>
                  </a:moveTo>
                  <a:lnTo>
                    <a:pt x="3185" y="12"/>
                  </a:lnTo>
                  <a:lnTo>
                    <a:pt x="3128" y="46"/>
                  </a:lnTo>
                  <a:lnTo>
                    <a:pt x="3094" y="103"/>
                  </a:lnTo>
                  <a:lnTo>
                    <a:pt x="3083" y="137"/>
                  </a:lnTo>
                  <a:lnTo>
                    <a:pt x="3083" y="171"/>
                  </a:lnTo>
                  <a:lnTo>
                    <a:pt x="3083" y="217"/>
                  </a:lnTo>
                  <a:lnTo>
                    <a:pt x="1069" y="1388"/>
                  </a:lnTo>
                  <a:lnTo>
                    <a:pt x="1035" y="1343"/>
                  </a:lnTo>
                  <a:lnTo>
                    <a:pt x="990" y="1309"/>
                  </a:lnTo>
                  <a:lnTo>
                    <a:pt x="933" y="1286"/>
                  </a:lnTo>
                  <a:lnTo>
                    <a:pt x="819" y="1286"/>
                  </a:lnTo>
                  <a:lnTo>
                    <a:pt x="774" y="1309"/>
                  </a:lnTo>
                  <a:lnTo>
                    <a:pt x="728" y="1343"/>
                  </a:lnTo>
                  <a:lnTo>
                    <a:pt x="694" y="1377"/>
                  </a:lnTo>
                  <a:lnTo>
                    <a:pt x="0" y="979"/>
                  </a:lnTo>
                  <a:lnTo>
                    <a:pt x="0" y="1036"/>
                  </a:lnTo>
                  <a:lnTo>
                    <a:pt x="671" y="1423"/>
                  </a:lnTo>
                  <a:lnTo>
                    <a:pt x="648" y="1468"/>
                  </a:lnTo>
                  <a:lnTo>
                    <a:pt x="648" y="1514"/>
                  </a:lnTo>
                  <a:lnTo>
                    <a:pt x="648" y="1559"/>
                  </a:lnTo>
                  <a:lnTo>
                    <a:pt x="660" y="1593"/>
                  </a:lnTo>
                  <a:lnTo>
                    <a:pt x="683" y="1639"/>
                  </a:lnTo>
                  <a:lnTo>
                    <a:pt x="705" y="1673"/>
                  </a:lnTo>
                  <a:lnTo>
                    <a:pt x="739" y="1696"/>
                  </a:lnTo>
                  <a:lnTo>
                    <a:pt x="774" y="1718"/>
                  </a:lnTo>
                  <a:lnTo>
                    <a:pt x="819" y="1730"/>
                  </a:lnTo>
                  <a:lnTo>
                    <a:pt x="853" y="1741"/>
                  </a:lnTo>
                  <a:lnTo>
                    <a:pt x="853" y="4027"/>
                  </a:lnTo>
                  <a:lnTo>
                    <a:pt x="808" y="4027"/>
                  </a:lnTo>
                  <a:lnTo>
                    <a:pt x="762" y="4050"/>
                  </a:lnTo>
                  <a:lnTo>
                    <a:pt x="728" y="4073"/>
                  </a:lnTo>
                  <a:lnTo>
                    <a:pt x="694" y="4107"/>
                  </a:lnTo>
                  <a:lnTo>
                    <a:pt x="671" y="4141"/>
                  </a:lnTo>
                  <a:lnTo>
                    <a:pt x="648" y="4175"/>
                  </a:lnTo>
                  <a:lnTo>
                    <a:pt x="637" y="4221"/>
                  </a:lnTo>
                  <a:lnTo>
                    <a:pt x="626" y="4266"/>
                  </a:lnTo>
                  <a:lnTo>
                    <a:pt x="637" y="4323"/>
                  </a:lnTo>
                  <a:lnTo>
                    <a:pt x="648" y="4369"/>
                  </a:lnTo>
                  <a:lnTo>
                    <a:pt x="0" y="4733"/>
                  </a:lnTo>
                  <a:lnTo>
                    <a:pt x="0" y="4790"/>
                  </a:lnTo>
                  <a:lnTo>
                    <a:pt x="671" y="4403"/>
                  </a:lnTo>
                  <a:lnTo>
                    <a:pt x="705" y="4448"/>
                  </a:lnTo>
                  <a:lnTo>
                    <a:pt x="751" y="4494"/>
                  </a:lnTo>
                  <a:lnTo>
                    <a:pt x="819" y="4517"/>
                  </a:lnTo>
                  <a:lnTo>
                    <a:pt x="944" y="4517"/>
                  </a:lnTo>
                  <a:lnTo>
                    <a:pt x="1001" y="4494"/>
                  </a:lnTo>
                  <a:lnTo>
                    <a:pt x="1047" y="4448"/>
                  </a:lnTo>
                  <a:lnTo>
                    <a:pt x="1092" y="4403"/>
                  </a:lnTo>
                  <a:lnTo>
                    <a:pt x="3014" y="5518"/>
                  </a:lnTo>
                  <a:lnTo>
                    <a:pt x="3003" y="5563"/>
                  </a:lnTo>
                  <a:lnTo>
                    <a:pt x="2992" y="5620"/>
                  </a:lnTo>
                  <a:lnTo>
                    <a:pt x="3003" y="5666"/>
                  </a:lnTo>
                  <a:lnTo>
                    <a:pt x="3014" y="5711"/>
                  </a:lnTo>
                  <a:lnTo>
                    <a:pt x="3037" y="5757"/>
                  </a:lnTo>
                  <a:lnTo>
                    <a:pt x="3060" y="5791"/>
                  </a:lnTo>
                  <a:lnTo>
                    <a:pt x="3094" y="5825"/>
                  </a:lnTo>
                  <a:lnTo>
                    <a:pt x="3140" y="5848"/>
                  </a:lnTo>
                  <a:lnTo>
                    <a:pt x="3174" y="5859"/>
                  </a:lnTo>
                  <a:lnTo>
                    <a:pt x="3231" y="5870"/>
                  </a:lnTo>
                  <a:lnTo>
                    <a:pt x="3231" y="8145"/>
                  </a:lnTo>
                  <a:lnTo>
                    <a:pt x="3185" y="8157"/>
                  </a:lnTo>
                  <a:lnTo>
                    <a:pt x="3140" y="8168"/>
                  </a:lnTo>
                  <a:lnTo>
                    <a:pt x="3105" y="8191"/>
                  </a:lnTo>
                  <a:lnTo>
                    <a:pt x="3071" y="8214"/>
                  </a:lnTo>
                  <a:lnTo>
                    <a:pt x="3049" y="8248"/>
                  </a:lnTo>
                  <a:lnTo>
                    <a:pt x="3026" y="8293"/>
                  </a:lnTo>
                  <a:lnTo>
                    <a:pt x="3014" y="8327"/>
                  </a:lnTo>
                  <a:lnTo>
                    <a:pt x="3014" y="8373"/>
                  </a:lnTo>
                  <a:lnTo>
                    <a:pt x="3014" y="8418"/>
                  </a:lnTo>
                  <a:lnTo>
                    <a:pt x="3026" y="8464"/>
                  </a:lnTo>
                  <a:lnTo>
                    <a:pt x="1081" y="9579"/>
                  </a:lnTo>
                  <a:lnTo>
                    <a:pt x="1047" y="9533"/>
                  </a:lnTo>
                  <a:lnTo>
                    <a:pt x="1001" y="9499"/>
                  </a:lnTo>
                  <a:lnTo>
                    <a:pt x="944" y="9476"/>
                  </a:lnTo>
                  <a:lnTo>
                    <a:pt x="819" y="9476"/>
                  </a:lnTo>
                  <a:lnTo>
                    <a:pt x="762" y="9499"/>
                  </a:lnTo>
                  <a:lnTo>
                    <a:pt x="705" y="9533"/>
                  </a:lnTo>
                  <a:lnTo>
                    <a:pt x="671" y="9579"/>
                  </a:lnTo>
                  <a:lnTo>
                    <a:pt x="0" y="9192"/>
                  </a:lnTo>
                  <a:lnTo>
                    <a:pt x="0" y="9249"/>
                  </a:lnTo>
                  <a:lnTo>
                    <a:pt x="648" y="9624"/>
                  </a:lnTo>
                  <a:lnTo>
                    <a:pt x="637" y="9670"/>
                  </a:lnTo>
                  <a:lnTo>
                    <a:pt x="626" y="9727"/>
                  </a:lnTo>
                  <a:lnTo>
                    <a:pt x="637" y="9772"/>
                  </a:lnTo>
                  <a:lnTo>
                    <a:pt x="648" y="9818"/>
                  </a:lnTo>
                  <a:lnTo>
                    <a:pt x="671" y="9863"/>
                  </a:lnTo>
                  <a:lnTo>
                    <a:pt x="694" y="9897"/>
                  </a:lnTo>
                  <a:lnTo>
                    <a:pt x="728" y="9920"/>
                  </a:lnTo>
                  <a:lnTo>
                    <a:pt x="762" y="9954"/>
                  </a:lnTo>
                  <a:lnTo>
                    <a:pt x="808" y="9965"/>
                  </a:lnTo>
                  <a:lnTo>
                    <a:pt x="853" y="9977"/>
                  </a:lnTo>
                  <a:lnTo>
                    <a:pt x="853" y="12286"/>
                  </a:lnTo>
                  <a:lnTo>
                    <a:pt x="785" y="12309"/>
                  </a:lnTo>
                  <a:lnTo>
                    <a:pt x="728" y="12354"/>
                  </a:lnTo>
                  <a:lnTo>
                    <a:pt x="694" y="12411"/>
                  </a:lnTo>
                  <a:lnTo>
                    <a:pt x="683" y="12445"/>
                  </a:lnTo>
                  <a:lnTo>
                    <a:pt x="683" y="12479"/>
                  </a:lnTo>
                  <a:lnTo>
                    <a:pt x="694" y="12548"/>
                  </a:lnTo>
                  <a:lnTo>
                    <a:pt x="0" y="12946"/>
                  </a:lnTo>
                  <a:lnTo>
                    <a:pt x="0" y="13003"/>
                  </a:lnTo>
                  <a:lnTo>
                    <a:pt x="717" y="12593"/>
                  </a:lnTo>
                  <a:lnTo>
                    <a:pt x="751" y="12627"/>
                  </a:lnTo>
                  <a:lnTo>
                    <a:pt x="785" y="12650"/>
                  </a:lnTo>
                  <a:lnTo>
                    <a:pt x="830" y="12673"/>
                  </a:lnTo>
                  <a:lnTo>
                    <a:pt x="933" y="12673"/>
                  </a:lnTo>
                  <a:lnTo>
                    <a:pt x="967" y="12650"/>
                  </a:lnTo>
                  <a:lnTo>
                    <a:pt x="1012" y="12627"/>
                  </a:lnTo>
                  <a:lnTo>
                    <a:pt x="1047" y="12582"/>
                  </a:lnTo>
                  <a:lnTo>
                    <a:pt x="3049" y="13742"/>
                  </a:lnTo>
                  <a:lnTo>
                    <a:pt x="3037" y="13788"/>
                  </a:lnTo>
                  <a:lnTo>
                    <a:pt x="3026" y="13833"/>
                  </a:lnTo>
                  <a:lnTo>
                    <a:pt x="3037" y="13879"/>
                  </a:lnTo>
                  <a:lnTo>
                    <a:pt x="3049" y="13913"/>
                  </a:lnTo>
                  <a:lnTo>
                    <a:pt x="3071" y="13958"/>
                  </a:lnTo>
                  <a:lnTo>
                    <a:pt x="3094" y="13981"/>
                  </a:lnTo>
                  <a:lnTo>
                    <a:pt x="3128" y="14015"/>
                  </a:lnTo>
                  <a:lnTo>
                    <a:pt x="3162" y="14038"/>
                  </a:lnTo>
                  <a:lnTo>
                    <a:pt x="3208" y="14049"/>
                  </a:lnTo>
                  <a:lnTo>
                    <a:pt x="3287" y="14049"/>
                  </a:lnTo>
                  <a:lnTo>
                    <a:pt x="3333" y="14038"/>
                  </a:lnTo>
                  <a:lnTo>
                    <a:pt x="3367" y="14015"/>
                  </a:lnTo>
                  <a:lnTo>
                    <a:pt x="3401" y="13981"/>
                  </a:lnTo>
                  <a:lnTo>
                    <a:pt x="3435" y="13958"/>
                  </a:lnTo>
                  <a:lnTo>
                    <a:pt x="3447" y="13913"/>
                  </a:lnTo>
                  <a:lnTo>
                    <a:pt x="3458" y="13879"/>
                  </a:lnTo>
                  <a:lnTo>
                    <a:pt x="3469" y="13833"/>
                  </a:lnTo>
                  <a:lnTo>
                    <a:pt x="3458" y="13788"/>
                  </a:lnTo>
                  <a:lnTo>
                    <a:pt x="3447" y="13742"/>
                  </a:lnTo>
                  <a:lnTo>
                    <a:pt x="5415" y="12616"/>
                  </a:lnTo>
                  <a:lnTo>
                    <a:pt x="5449" y="12661"/>
                  </a:lnTo>
                  <a:lnTo>
                    <a:pt x="5506" y="12696"/>
                  </a:lnTo>
                  <a:lnTo>
                    <a:pt x="5563" y="12718"/>
                  </a:lnTo>
                  <a:lnTo>
                    <a:pt x="5676" y="12718"/>
                  </a:lnTo>
                  <a:lnTo>
                    <a:pt x="5733" y="12696"/>
                  </a:lnTo>
                  <a:lnTo>
                    <a:pt x="5779" y="12650"/>
                  </a:lnTo>
                  <a:lnTo>
                    <a:pt x="5824" y="12605"/>
                  </a:lnTo>
                  <a:lnTo>
                    <a:pt x="7815" y="13765"/>
                  </a:lnTo>
                  <a:lnTo>
                    <a:pt x="7804" y="13799"/>
                  </a:lnTo>
                  <a:lnTo>
                    <a:pt x="7804" y="13833"/>
                  </a:lnTo>
                  <a:lnTo>
                    <a:pt x="7804" y="13867"/>
                  </a:lnTo>
                  <a:lnTo>
                    <a:pt x="7815" y="13901"/>
                  </a:lnTo>
                  <a:lnTo>
                    <a:pt x="7826" y="13935"/>
                  </a:lnTo>
                  <a:lnTo>
                    <a:pt x="7849" y="13970"/>
                  </a:lnTo>
                  <a:lnTo>
                    <a:pt x="7883" y="13992"/>
                  </a:lnTo>
                  <a:lnTo>
                    <a:pt x="7917" y="14004"/>
                  </a:lnTo>
                  <a:lnTo>
                    <a:pt x="7951" y="14015"/>
                  </a:lnTo>
                  <a:lnTo>
                    <a:pt x="8031" y="14015"/>
                  </a:lnTo>
                  <a:lnTo>
                    <a:pt x="8065" y="14004"/>
                  </a:lnTo>
                  <a:lnTo>
                    <a:pt x="8099" y="13992"/>
                  </a:lnTo>
                  <a:lnTo>
                    <a:pt x="8122" y="13970"/>
                  </a:lnTo>
                  <a:lnTo>
                    <a:pt x="8145" y="13935"/>
                  </a:lnTo>
                  <a:lnTo>
                    <a:pt x="8168" y="13901"/>
                  </a:lnTo>
                  <a:lnTo>
                    <a:pt x="8179" y="13867"/>
                  </a:lnTo>
                  <a:lnTo>
                    <a:pt x="8179" y="13833"/>
                  </a:lnTo>
                  <a:lnTo>
                    <a:pt x="8179" y="13799"/>
                  </a:lnTo>
                  <a:lnTo>
                    <a:pt x="8168" y="13765"/>
                  </a:lnTo>
                  <a:lnTo>
                    <a:pt x="10170" y="12605"/>
                  </a:lnTo>
                  <a:lnTo>
                    <a:pt x="10204" y="12650"/>
                  </a:lnTo>
                  <a:lnTo>
                    <a:pt x="10249" y="12684"/>
                  </a:lnTo>
                  <a:lnTo>
                    <a:pt x="10295" y="12707"/>
                  </a:lnTo>
                  <a:lnTo>
                    <a:pt x="10408" y="12707"/>
                  </a:lnTo>
                  <a:lnTo>
                    <a:pt x="10443" y="12696"/>
                  </a:lnTo>
                  <a:lnTo>
                    <a:pt x="10488" y="12673"/>
                  </a:lnTo>
                  <a:lnTo>
                    <a:pt x="10522" y="12639"/>
                  </a:lnTo>
                  <a:lnTo>
                    <a:pt x="10545" y="12605"/>
                  </a:lnTo>
                  <a:lnTo>
                    <a:pt x="10568" y="12570"/>
                  </a:lnTo>
                  <a:lnTo>
                    <a:pt x="10579" y="12525"/>
                  </a:lnTo>
                  <a:lnTo>
                    <a:pt x="10590" y="12479"/>
                  </a:lnTo>
                  <a:lnTo>
                    <a:pt x="10579" y="12434"/>
                  </a:lnTo>
                  <a:lnTo>
                    <a:pt x="10568" y="12400"/>
                  </a:lnTo>
                  <a:lnTo>
                    <a:pt x="10556" y="12366"/>
                  </a:lnTo>
                  <a:lnTo>
                    <a:pt x="10522" y="12331"/>
                  </a:lnTo>
                  <a:lnTo>
                    <a:pt x="10499" y="12297"/>
                  </a:lnTo>
                  <a:lnTo>
                    <a:pt x="10465" y="12286"/>
                  </a:lnTo>
                  <a:lnTo>
                    <a:pt x="10420" y="12263"/>
                  </a:lnTo>
                  <a:lnTo>
                    <a:pt x="10386" y="12252"/>
                  </a:lnTo>
                  <a:lnTo>
                    <a:pt x="10386" y="9943"/>
                  </a:lnTo>
                  <a:lnTo>
                    <a:pt x="10420" y="9931"/>
                  </a:lnTo>
                  <a:lnTo>
                    <a:pt x="10454" y="9920"/>
                  </a:lnTo>
                  <a:lnTo>
                    <a:pt x="10488" y="9897"/>
                  </a:lnTo>
                  <a:lnTo>
                    <a:pt x="10522" y="9863"/>
                  </a:lnTo>
                  <a:lnTo>
                    <a:pt x="10545" y="9840"/>
                  </a:lnTo>
                  <a:lnTo>
                    <a:pt x="10556" y="9806"/>
                  </a:lnTo>
                  <a:lnTo>
                    <a:pt x="10568" y="9761"/>
                  </a:lnTo>
                  <a:lnTo>
                    <a:pt x="10579" y="9727"/>
                  </a:lnTo>
                  <a:lnTo>
                    <a:pt x="10568" y="9681"/>
                  </a:lnTo>
                  <a:lnTo>
                    <a:pt x="10556" y="9636"/>
                  </a:lnTo>
                  <a:lnTo>
                    <a:pt x="10534" y="9601"/>
                  </a:lnTo>
                  <a:lnTo>
                    <a:pt x="10511" y="9567"/>
                  </a:lnTo>
                  <a:lnTo>
                    <a:pt x="10477" y="9545"/>
                  </a:lnTo>
                  <a:lnTo>
                    <a:pt x="10443" y="9522"/>
                  </a:lnTo>
                  <a:lnTo>
                    <a:pt x="10397" y="9510"/>
                  </a:lnTo>
                  <a:lnTo>
                    <a:pt x="10306" y="9510"/>
                  </a:lnTo>
                  <a:lnTo>
                    <a:pt x="10261" y="9533"/>
                  </a:lnTo>
                  <a:lnTo>
                    <a:pt x="10215" y="9567"/>
                  </a:lnTo>
                  <a:lnTo>
                    <a:pt x="10181" y="9601"/>
                  </a:lnTo>
                  <a:lnTo>
                    <a:pt x="8224" y="8475"/>
                  </a:lnTo>
                  <a:lnTo>
                    <a:pt x="8236" y="8430"/>
                  </a:lnTo>
                  <a:lnTo>
                    <a:pt x="8236" y="8373"/>
                  </a:lnTo>
                  <a:lnTo>
                    <a:pt x="8236" y="8327"/>
                  </a:lnTo>
                  <a:lnTo>
                    <a:pt x="8224" y="8282"/>
                  </a:lnTo>
                  <a:lnTo>
                    <a:pt x="8202" y="8236"/>
                  </a:lnTo>
                  <a:lnTo>
                    <a:pt x="8168" y="8202"/>
                  </a:lnTo>
                  <a:lnTo>
                    <a:pt x="8133" y="8168"/>
                  </a:lnTo>
                  <a:lnTo>
                    <a:pt x="8088" y="8145"/>
                  </a:lnTo>
                  <a:lnTo>
                    <a:pt x="8042" y="8134"/>
                  </a:lnTo>
                  <a:lnTo>
                    <a:pt x="7986" y="8123"/>
                  </a:lnTo>
                  <a:lnTo>
                    <a:pt x="7940" y="8134"/>
                  </a:lnTo>
                  <a:lnTo>
                    <a:pt x="7895" y="8145"/>
                  </a:lnTo>
                  <a:lnTo>
                    <a:pt x="7849" y="8168"/>
                  </a:lnTo>
                  <a:lnTo>
                    <a:pt x="7815" y="8202"/>
                  </a:lnTo>
                  <a:lnTo>
                    <a:pt x="7781" y="8236"/>
                  </a:lnTo>
                  <a:lnTo>
                    <a:pt x="7758" y="8282"/>
                  </a:lnTo>
                  <a:lnTo>
                    <a:pt x="7735" y="8327"/>
                  </a:lnTo>
                  <a:lnTo>
                    <a:pt x="7735" y="8373"/>
                  </a:lnTo>
                  <a:lnTo>
                    <a:pt x="7735" y="8430"/>
                  </a:lnTo>
                  <a:lnTo>
                    <a:pt x="7758" y="8475"/>
                  </a:lnTo>
                  <a:lnTo>
                    <a:pt x="5779" y="9613"/>
                  </a:lnTo>
                  <a:lnTo>
                    <a:pt x="5745" y="9579"/>
                  </a:lnTo>
                  <a:lnTo>
                    <a:pt x="5710" y="9556"/>
                  </a:lnTo>
                  <a:lnTo>
                    <a:pt x="5665" y="9545"/>
                  </a:lnTo>
                  <a:lnTo>
                    <a:pt x="5619" y="9533"/>
                  </a:lnTo>
                  <a:lnTo>
                    <a:pt x="5574" y="9545"/>
                  </a:lnTo>
                  <a:lnTo>
                    <a:pt x="5528" y="9556"/>
                  </a:lnTo>
                  <a:lnTo>
                    <a:pt x="5494" y="9579"/>
                  </a:lnTo>
                  <a:lnTo>
                    <a:pt x="5460" y="9613"/>
                  </a:lnTo>
                  <a:lnTo>
                    <a:pt x="3469" y="8464"/>
                  </a:lnTo>
                  <a:lnTo>
                    <a:pt x="3481" y="8418"/>
                  </a:lnTo>
                  <a:lnTo>
                    <a:pt x="3481" y="8373"/>
                  </a:lnTo>
                  <a:lnTo>
                    <a:pt x="3481" y="8327"/>
                  </a:lnTo>
                  <a:lnTo>
                    <a:pt x="3469" y="8293"/>
                  </a:lnTo>
                  <a:lnTo>
                    <a:pt x="3447" y="8248"/>
                  </a:lnTo>
                  <a:lnTo>
                    <a:pt x="3424" y="8214"/>
                  </a:lnTo>
                  <a:lnTo>
                    <a:pt x="3390" y="8191"/>
                  </a:lnTo>
                  <a:lnTo>
                    <a:pt x="3356" y="8168"/>
                  </a:lnTo>
                  <a:lnTo>
                    <a:pt x="3310" y="8157"/>
                  </a:lnTo>
                  <a:lnTo>
                    <a:pt x="3276" y="8145"/>
                  </a:lnTo>
                  <a:lnTo>
                    <a:pt x="3276" y="5870"/>
                  </a:lnTo>
                  <a:lnTo>
                    <a:pt x="3322" y="5859"/>
                  </a:lnTo>
                  <a:lnTo>
                    <a:pt x="3367" y="5848"/>
                  </a:lnTo>
                  <a:lnTo>
                    <a:pt x="3401" y="5825"/>
                  </a:lnTo>
                  <a:lnTo>
                    <a:pt x="3435" y="5791"/>
                  </a:lnTo>
                  <a:lnTo>
                    <a:pt x="3458" y="5757"/>
                  </a:lnTo>
                  <a:lnTo>
                    <a:pt x="3481" y="5711"/>
                  </a:lnTo>
                  <a:lnTo>
                    <a:pt x="3492" y="5666"/>
                  </a:lnTo>
                  <a:lnTo>
                    <a:pt x="3504" y="5620"/>
                  </a:lnTo>
                  <a:lnTo>
                    <a:pt x="3492" y="5563"/>
                  </a:lnTo>
                  <a:lnTo>
                    <a:pt x="3481" y="5518"/>
                  </a:lnTo>
                  <a:lnTo>
                    <a:pt x="5403" y="4414"/>
                  </a:lnTo>
                  <a:lnTo>
                    <a:pt x="5437" y="4460"/>
                  </a:lnTo>
                  <a:lnTo>
                    <a:pt x="5494" y="4494"/>
                  </a:lnTo>
                  <a:lnTo>
                    <a:pt x="5551" y="4517"/>
                  </a:lnTo>
                  <a:lnTo>
                    <a:pt x="5619" y="4528"/>
                  </a:lnTo>
                  <a:lnTo>
                    <a:pt x="5665" y="4528"/>
                  </a:lnTo>
                  <a:lnTo>
                    <a:pt x="5722" y="4505"/>
                  </a:lnTo>
                  <a:lnTo>
                    <a:pt x="5767" y="4482"/>
                  </a:lnTo>
                  <a:lnTo>
                    <a:pt x="5801" y="4460"/>
                  </a:lnTo>
                  <a:lnTo>
                    <a:pt x="5836" y="4414"/>
                  </a:lnTo>
                  <a:lnTo>
                    <a:pt x="5858" y="4369"/>
                  </a:lnTo>
                  <a:lnTo>
                    <a:pt x="5870" y="4323"/>
                  </a:lnTo>
                  <a:lnTo>
                    <a:pt x="5881" y="4266"/>
                  </a:lnTo>
                  <a:lnTo>
                    <a:pt x="5870" y="4221"/>
                  </a:lnTo>
                  <a:lnTo>
                    <a:pt x="5858" y="4175"/>
                  </a:lnTo>
                  <a:lnTo>
                    <a:pt x="5836" y="4130"/>
                  </a:lnTo>
                  <a:lnTo>
                    <a:pt x="5813" y="4096"/>
                  </a:lnTo>
                  <a:lnTo>
                    <a:pt x="5779" y="4062"/>
                  </a:lnTo>
                  <a:lnTo>
                    <a:pt x="5733" y="4039"/>
                  </a:lnTo>
                  <a:lnTo>
                    <a:pt x="5688" y="4027"/>
                  </a:lnTo>
                  <a:lnTo>
                    <a:pt x="5642" y="4016"/>
                  </a:lnTo>
                  <a:lnTo>
                    <a:pt x="5642" y="1775"/>
                  </a:lnTo>
                  <a:lnTo>
                    <a:pt x="5688" y="1764"/>
                  </a:lnTo>
                  <a:lnTo>
                    <a:pt x="5733" y="1752"/>
                  </a:lnTo>
                  <a:lnTo>
                    <a:pt x="5779" y="1730"/>
                  </a:lnTo>
                  <a:lnTo>
                    <a:pt x="5813" y="1696"/>
                  </a:lnTo>
                  <a:lnTo>
                    <a:pt x="5847" y="1650"/>
                  </a:lnTo>
                  <a:lnTo>
                    <a:pt x="5858" y="1616"/>
                  </a:lnTo>
                  <a:lnTo>
                    <a:pt x="5881" y="1559"/>
                  </a:lnTo>
                  <a:lnTo>
                    <a:pt x="5881" y="1514"/>
                  </a:lnTo>
                  <a:lnTo>
                    <a:pt x="5881" y="1457"/>
                  </a:lnTo>
                  <a:lnTo>
                    <a:pt x="5858" y="1411"/>
                  </a:lnTo>
                  <a:lnTo>
                    <a:pt x="5836" y="1366"/>
                  </a:lnTo>
                  <a:lnTo>
                    <a:pt x="5801" y="1332"/>
                  </a:lnTo>
                  <a:lnTo>
                    <a:pt x="5767" y="1297"/>
                  </a:lnTo>
                  <a:lnTo>
                    <a:pt x="5722" y="1275"/>
                  </a:lnTo>
                  <a:lnTo>
                    <a:pt x="5676" y="1252"/>
                  </a:lnTo>
                  <a:lnTo>
                    <a:pt x="5619" y="1252"/>
                  </a:lnTo>
                  <a:lnTo>
                    <a:pt x="5551" y="1263"/>
                  </a:lnTo>
                  <a:lnTo>
                    <a:pt x="5494" y="1286"/>
                  </a:lnTo>
                  <a:lnTo>
                    <a:pt x="5437" y="1320"/>
                  </a:lnTo>
                  <a:lnTo>
                    <a:pt x="5403" y="1366"/>
                  </a:lnTo>
                  <a:lnTo>
                    <a:pt x="3413" y="217"/>
                  </a:lnTo>
                  <a:lnTo>
                    <a:pt x="3424" y="171"/>
                  </a:lnTo>
                  <a:lnTo>
                    <a:pt x="3413" y="137"/>
                  </a:lnTo>
                  <a:lnTo>
                    <a:pt x="3401" y="103"/>
                  </a:lnTo>
                  <a:lnTo>
                    <a:pt x="3367" y="46"/>
                  </a:lnTo>
                  <a:lnTo>
                    <a:pt x="3310" y="12"/>
                  </a:lnTo>
                  <a:lnTo>
                    <a:pt x="3287"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6"/>
            <p:cNvSpPr/>
            <p:nvPr/>
          </p:nvSpPr>
          <p:spPr>
            <a:xfrm>
              <a:off x="7021000" y="4871996"/>
              <a:ext cx="1027601" cy="271501"/>
            </a:xfrm>
            <a:custGeom>
              <a:avLst/>
              <a:gdLst/>
              <a:ahLst/>
              <a:cxnLst/>
              <a:rect l="l" t="t" r="r" b="b"/>
              <a:pathLst>
                <a:path w="9818" h="2594" extrusionOk="0">
                  <a:moveTo>
                    <a:pt x="2537" y="0"/>
                  </a:moveTo>
                  <a:lnTo>
                    <a:pt x="2492" y="12"/>
                  </a:lnTo>
                  <a:lnTo>
                    <a:pt x="2458" y="23"/>
                  </a:lnTo>
                  <a:lnTo>
                    <a:pt x="2412" y="46"/>
                  </a:lnTo>
                  <a:lnTo>
                    <a:pt x="2390" y="69"/>
                  </a:lnTo>
                  <a:lnTo>
                    <a:pt x="2355" y="103"/>
                  </a:lnTo>
                  <a:lnTo>
                    <a:pt x="2333" y="137"/>
                  </a:lnTo>
                  <a:lnTo>
                    <a:pt x="2321" y="182"/>
                  </a:lnTo>
                  <a:lnTo>
                    <a:pt x="2321" y="228"/>
                  </a:lnTo>
                  <a:lnTo>
                    <a:pt x="2321" y="262"/>
                  </a:lnTo>
                  <a:lnTo>
                    <a:pt x="2333" y="308"/>
                  </a:lnTo>
                  <a:lnTo>
                    <a:pt x="308" y="1479"/>
                  </a:lnTo>
                  <a:lnTo>
                    <a:pt x="285" y="1445"/>
                  </a:lnTo>
                  <a:lnTo>
                    <a:pt x="251" y="1422"/>
                  </a:lnTo>
                  <a:lnTo>
                    <a:pt x="217" y="1411"/>
                  </a:lnTo>
                  <a:lnTo>
                    <a:pt x="171" y="1400"/>
                  </a:lnTo>
                  <a:lnTo>
                    <a:pt x="137" y="1411"/>
                  </a:lnTo>
                  <a:lnTo>
                    <a:pt x="103" y="1411"/>
                  </a:lnTo>
                  <a:lnTo>
                    <a:pt x="46" y="1456"/>
                  </a:lnTo>
                  <a:lnTo>
                    <a:pt x="12" y="1502"/>
                  </a:lnTo>
                  <a:lnTo>
                    <a:pt x="1" y="1536"/>
                  </a:lnTo>
                  <a:lnTo>
                    <a:pt x="1" y="1570"/>
                  </a:lnTo>
                  <a:lnTo>
                    <a:pt x="12" y="1627"/>
                  </a:lnTo>
                  <a:lnTo>
                    <a:pt x="46" y="1684"/>
                  </a:lnTo>
                  <a:lnTo>
                    <a:pt x="92" y="1718"/>
                  </a:lnTo>
                  <a:lnTo>
                    <a:pt x="149" y="1741"/>
                  </a:lnTo>
                  <a:lnTo>
                    <a:pt x="149" y="2594"/>
                  </a:lnTo>
                  <a:lnTo>
                    <a:pt x="194" y="2594"/>
                  </a:lnTo>
                  <a:lnTo>
                    <a:pt x="194" y="1741"/>
                  </a:lnTo>
                  <a:lnTo>
                    <a:pt x="251" y="1718"/>
                  </a:lnTo>
                  <a:lnTo>
                    <a:pt x="296" y="1684"/>
                  </a:lnTo>
                  <a:lnTo>
                    <a:pt x="331" y="1627"/>
                  </a:lnTo>
                  <a:lnTo>
                    <a:pt x="342" y="1570"/>
                  </a:lnTo>
                  <a:lnTo>
                    <a:pt x="331" y="1513"/>
                  </a:lnTo>
                  <a:lnTo>
                    <a:pt x="2355" y="342"/>
                  </a:lnTo>
                  <a:lnTo>
                    <a:pt x="2390" y="387"/>
                  </a:lnTo>
                  <a:lnTo>
                    <a:pt x="2435" y="421"/>
                  </a:lnTo>
                  <a:lnTo>
                    <a:pt x="2481" y="433"/>
                  </a:lnTo>
                  <a:lnTo>
                    <a:pt x="2537" y="444"/>
                  </a:lnTo>
                  <a:lnTo>
                    <a:pt x="2594" y="433"/>
                  </a:lnTo>
                  <a:lnTo>
                    <a:pt x="2640" y="410"/>
                  </a:lnTo>
                  <a:lnTo>
                    <a:pt x="2685" y="387"/>
                  </a:lnTo>
                  <a:lnTo>
                    <a:pt x="2719" y="342"/>
                  </a:lnTo>
                  <a:lnTo>
                    <a:pt x="4699" y="1491"/>
                  </a:lnTo>
                  <a:lnTo>
                    <a:pt x="4687" y="1525"/>
                  </a:lnTo>
                  <a:lnTo>
                    <a:pt x="4687" y="1570"/>
                  </a:lnTo>
                  <a:lnTo>
                    <a:pt x="4687" y="1616"/>
                  </a:lnTo>
                  <a:lnTo>
                    <a:pt x="4699" y="1650"/>
                  </a:lnTo>
                  <a:lnTo>
                    <a:pt x="4722" y="1695"/>
                  </a:lnTo>
                  <a:lnTo>
                    <a:pt x="4744" y="1718"/>
                  </a:lnTo>
                  <a:lnTo>
                    <a:pt x="4778" y="1752"/>
                  </a:lnTo>
                  <a:lnTo>
                    <a:pt x="4813" y="1775"/>
                  </a:lnTo>
                  <a:lnTo>
                    <a:pt x="4847" y="1786"/>
                  </a:lnTo>
                  <a:lnTo>
                    <a:pt x="4892" y="1798"/>
                  </a:lnTo>
                  <a:lnTo>
                    <a:pt x="4892" y="2594"/>
                  </a:lnTo>
                  <a:lnTo>
                    <a:pt x="4938" y="2594"/>
                  </a:lnTo>
                  <a:lnTo>
                    <a:pt x="4938" y="1798"/>
                  </a:lnTo>
                  <a:lnTo>
                    <a:pt x="4972" y="1786"/>
                  </a:lnTo>
                  <a:lnTo>
                    <a:pt x="5017" y="1775"/>
                  </a:lnTo>
                  <a:lnTo>
                    <a:pt x="5051" y="1752"/>
                  </a:lnTo>
                  <a:lnTo>
                    <a:pt x="5074" y="1718"/>
                  </a:lnTo>
                  <a:lnTo>
                    <a:pt x="5097" y="1684"/>
                  </a:lnTo>
                  <a:lnTo>
                    <a:pt x="5120" y="1650"/>
                  </a:lnTo>
                  <a:lnTo>
                    <a:pt x="5131" y="1616"/>
                  </a:lnTo>
                  <a:lnTo>
                    <a:pt x="5131" y="1570"/>
                  </a:lnTo>
                  <a:lnTo>
                    <a:pt x="5131" y="1525"/>
                  </a:lnTo>
                  <a:lnTo>
                    <a:pt x="5120" y="1491"/>
                  </a:lnTo>
                  <a:lnTo>
                    <a:pt x="7133" y="330"/>
                  </a:lnTo>
                  <a:lnTo>
                    <a:pt x="7167" y="353"/>
                  </a:lnTo>
                  <a:lnTo>
                    <a:pt x="7201" y="376"/>
                  </a:lnTo>
                  <a:lnTo>
                    <a:pt x="7235" y="399"/>
                  </a:lnTo>
                  <a:lnTo>
                    <a:pt x="7326" y="399"/>
                  </a:lnTo>
                  <a:lnTo>
                    <a:pt x="7361" y="376"/>
                  </a:lnTo>
                  <a:lnTo>
                    <a:pt x="7395" y="353"/>
                  </a:lnTo>
                  <a:lnTo>
                    <a:pt x="7429" y="319"/>
                  </a:lnTo>
                  <a:lnTo>
                    <a:pt x="9488" y="1513"/>
                  </a:lnTo>
                  <a:lnTo>
                    <a:pt x="9476" y="1570"/>
                  </a:lnTo>
                  <a:lnTo>
                    <a:pt x="9488" y="1627"/>
                  </a:lnTo>
                  <a:lnTo>
                    <a:pt x="9522" y="1684"/>
                  </a:lnTo>
                  <a:lnTo>
                    <a:pt x="9567" y="1718"/>
                  </a:lnTo>
                  <a:lnTo>
                    <a:pt x="9636" y="1741"/>
                  </a:lnTo>
                  <a:lnTo>
                    <a:pt x="9636" y="2594"/>
                  </a:lnTo>
                  <a:lnTo>
                    <a:pt x="9681" y="2594"/>
                  </a:lnTo>
                  <a:lnTo>
                    <a:pt x="9681" y="1741"/>
                  </a:lnTo>
                  <a:lnTo>
                    <a:pt x="9738" y="1718"/>
                  </a:lnTo>
                  <a:lnTo>
                    <a:pt x="9784" y="1684"/>
                  </a:lnTo>
                  <a:lnTo>
                    <a:pt x="9806" y="1627"/>
                  </a:lnTo>
                  <a:lnTo>
                    <a:pt x="9818" y="1570"/>
                  </a:lnTo>
                  <a:lnTo>
                    <a:pt x="9818" y="1536"/>
                  </a:lnTo>
                  <a:lnTo>
                    <a:pt x="9806" y="1502"/>
                  </a:lnTo>
                  <a:lnTo>
                    <a:pt x="9772" y="1456"/>
                  </a:lnTo>
                  <a:lnTo>
                    <a:pt x="9715" y="1411"/>
                  </a:lnTo>
                  <a:lnTo>
                    <a:pt x="9681" y="1411"/>
                  </a:lnTo>
                  <a:lnTo>
                    <a:pt x="9647" y="1400"/>
                  </a:lnTo>
                  <a:lnTo>
                    <a:pt x="9613" y="1411"/>
                  </a:lnTo>
                  <a:lnTo>
                    <a:pt x="9567" y="1422"/>
                  </a:lnTo>
                  <a:lnTo>
                    <a:pt x="9533" y="1445"/>
                  </a:lnTo>
                  <a:lnTo>
                    <a:pt x="9511" y="1479"/>
                  </a:lnTo>
                  <a:lnTo>
                    <a:pt x="7452" y="285"/>
                  </a:lnTo>
                  <a:lnTo>
                    <a:pt x="7452" y="228"/>
                  </a:lnTo>
                  <a:lnTo>
                    <a:pt x="7452" y="194"/>
                  </a:lnTo>
                  <a:lnTo>
                    <a:pt x="7440" y="160"/>
                  </a:lnTo>
                  <a:lnTo>
                    <a:pt x="7406" y="103"/>
                  </a:lnTo>
                  <a:lnTo>
                    <a:pt x="7349" y="57"/>
                  </a:lnTo>
                  <a:lnTo>
                    <a:pt x="7315" y="46"/>
                  </a:lnTo>
                  <a:lnTo>
                    <a:pt x="7247" y="46"/>
                  </a:lnTo>
                  <a:lnTo>
                    <a:pt x="7213" y="57"/>
                  </a:lnTo>
                  <a:lnTo>
                    <a:pt x="7156" y="103"/>
                  </a:lnTo>
                  <a:lnTo>
                    <a:pt x="7122" y="160"/>
                  </a:lnTo>
                  <a:lnTo>
                    <a:pt x="7110" y="194"/>
                  </a:lnTo>
                  <a:lnTo>
                    <a:pt x="7099" y="228"/>
                  </a:lnTo>
                  <a:lnTo>
                    <a:pt x="7110" y="285"/>
                  </a:lnTo>
                  <a:lnTo>
                    <a:pt x="5097" y="1445"/>
                  </a:lnTo>
                  <a:lnTo>
                    <a:pt x="5063" y="1411"/>
                  </a:lnTo>
                  <a:lnTo>
                    <a:pt x="5017" y="1377"/>
                  </a:lnTo>
                  <a:lnTo>
                    <a:pt x="4972" y="1354"/>
                  </a:lnTo>
                  <a:lnTo>
                    <a:pt x="4915" y="1343"/>
                  </a:lnTo>
                  <a:lnTo>
                    <a:pt x="4858" y="1354"/>
                  </a:lnTo>
                  <a:lnTo>
                    <a:pt x="4801" y="1377"/>
                  </a:lnTo>
                  <a:lnTo>
                    <a:pt x="4756" y="1400"/>
                  </a:lnTo>
                  <a:lnTo>
                    <a:pt x="4722" y="1445"/>
                  </a:lnTo>
                  <a:lnTo>
                    <a:pt x="2742" y="308"/>
                  </a:lnTo>
                  <a:lnTo>
                    <a:pt x="2754" y="262"/>
                  </a:lnTo>
                  <a:lnTo>
                    <a:pt x="2754" y="228"/>
                  </a:lnTo>
                  <a:lnTo>
                    <a:pt x="2754" y="182"/>
                  </a:lnTo>
                  <a:lnTo>
                    <a:pt x="2742" y="137"/>
                  </a:lnTo>
                  <a:lnTo>
                    <a:pt x="2719" y="103"/>
                  </a:lnTo>
                  <a:lnTo>
                    <a:pt x="2697" y="69"/>
                  </a:lnTo>
                  <a:lnTo>
                    <a:pt x="2663" y="46"/>
                  </a:lnTo>
                  <a:lnTo>
                    <a:pt x="2628" y="23"/>
                  </a:lnTo>
                  <a:lnTo>
                    <a:pt x="2583" y="12"/>
                  </a:lnTo>
                  <a:lnTo>
                    <a:pt x="2537"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6"/>
            <p:cNvSpPr/>
            <p:nvPr/>
          </p:nvSpPr>
          <p:spPr>
            <a:xfrm>
              <a:off x="7263930" y="148835"/>
              <a:ext cx="1880097" cy="2330052"/>
            </a:xfrm>
            <a:custGeom>
              <a:avLst/>
              <a:gdLst/>
              <a:ahLst/>
              <a:cxnLst/>
              <a:rect l="l" t="t" r="r" b="b"/>
              <a:pathLst>
                <a:path w="17963" h="22262" extrusionOk="0">
                  <a:moveTo>
                    <a:pt x="14640" y="4425"/>
                  </a:moveTo>
                  <a:lnTo>
                    <a:pt x="16654" y="5574"/>
                  </a:lnTo>
                  <a:lnTo>
                    <a:pt x="16643" y="5608"/>
                  </a:lnTo>
                  <a:lnTo>
                    <a:pt x="16631" y="5642"/>
                  </a:lnTo>
                  <a:lnTo>
                    <a:pt x="16654" y="5711"/>
                  </a:lnTo>
                  <a:lnTo>
                    <a:pt x="16677" y="5756"/>
                  </a:lnTo>
                  <a:lnTo>
                    <a:pt x="16734" y="5802"/>
                  </a:lnTo>
                  <a:lnTo>
                    <a:pt x="16790" y="5813"/>
                  </a:lnTo>
                  <a:lnTo>
                    <a:pt x="16790" y="8168"/>
                  </a:lnTo>
                  <a:lnTo>
                    <a:pt x="16745" y="8168"/>
                  </a:lnTo>
                  <a:lnTo>
                    <a:pt x="16699" y="8191"/>
                  </a:lnTo>
                  <a:lnTo>
                    <a:pt x="16665" y="8213"/>
                  </a:lnTo>
                  <a:lnTo>
                    <a:pt x="16631" y="8236"/>
                  </a:lnTo>
                  <a:lnTo>
                    <a:pt x="16608" y="8270"/>
                  </a:lnTo>
                  <a:lnTo>
                    <a:pt x="16586" y="8316"/>
                  </a:lnTo>
                  <a:lnTo>
                    <a:pt x="16574" y="8361"/>
                  </a:lnTo>
                  <a:lnTo>
                    <a:pt x="16563" y="8407"/>
                  </a:lnTo>
                  <a:lnTo>
                    <a:pt x="16574" y="8452"/>
                  </a:lnTo>
                  <a:lnTo>
                    <a:pt x="16586" y="8486"/>
                  </a:lnTo>
                  <a:lnTo>
                    <a:pt x="14595" y="9635"/>
                  </a:lnTo>
                  <a:lnTo>
                    <a:pt x="14561" y="9601"/>
                  </a:lnTo>
                  <a:lnTo>
                    <a:pt x="14527" y="9578"/>
                  </a:lnTo>
                  <a:lnTo>
                    <a:pt x="14481" y="9567"/>
                  </a:lnTo>
                  <a:lnTo>
                    <a:pt x="14436" y="9556"/>
                  </a:lnTo>
                  <a:lnTo>
                    <a:pt x="14390" y="9567"/>
                  </a:lnTo>
                  <a:lnTo>
                    <a:pt x="14356" y="9578"/>
                  </a:lnTo>
                  <a:lnTo>
                    <a:pt x="14311" y="9601"/>
                  </a:lnTo>
                  <a:lnTo>
                    <a:pt x="14288" y="9635"/>
                  </a:lnTo>
                  <a:lnTo>
                    <a:pt x="12240" y="8452"/>
                  </a:lnTo>
                  <a:lnTo>
                    <a:pt x="12240" y="8407"/>
                  </a:lnTo>
                  <a:lnTo>
                    <a:pt x="12229" y="8338"/>
                  </a:lnTo>
                  <a:lnTo>
                    <a:pt x="12206" y="8293"/>
                  </a:lnTo>
                  <a:lnTo>
                    <a:pt x="12149" y="8247"/>
                  </a:lnTo>
                  <a:lnTo>
                    <a:pt x="12092" y="8236"/>
                  </a:lnTo>
                  <a:lnTo>
                    <a:pt x="12092" y="5859"/>
                  </a:lnTo>
                  <a:lnTo>
                    <a:pt x="12138" y="5847"/>
                  </a:lnTo>
                  <a:lnTo>
                    <a:pt x="12172" y="5836"/>
                  </a:lnTo>
                  <a:lnTo>
                    <a:pt x="12229" y="5790"/>
                  </a:lnTo>
                  <a:lnTo>
                    <a:pt x="12252" y="5756"/>
                  </a:lnTo>
                  <a:lnTo>
                    <a:pt x="12274" y="5722"/>
                  </a:lnTo>
                  <a:lnTo>
                    <a:pt x="12274" y="5688"/>
                  </a:lnTo>
                  <a:lnTo>
                    <a:pt x="12286" y="5642"/>
                  </a:lnTo>
                  <a:lnTo>
                    <a:pt x="12274" y="5608"/>
                  </a:lnTo>
                  <a:lnTo>
                    <a:pt x="12263" y="5563"/>
                  </a:lnTo>
                  <a:lnTo>
                    <a:pt x="14242" y="4425"/>
                  </a:lnTo>
                  <a:lnTo>
                    <a:pt x="14276" y="4471"/>
                  </a:lnTo>
                  <a:lnTo>
                    <a:pt x="14322" y="4505"/>
                  </a:lnTo>
                  <a:lnTo>
                    <a:pt x="14379" y="4528"/>
                  </a:lnTo>
                  <a:lnTo>
                    <a:pt x="14436" y="4539"/>
                  </a:lnTo>
                  <a:lnTo>
                    <a:pt x="14504" y="4528"/>
                  </a:lnTo>
                  <a:lnTo>
                    <a:pt x="14561" y="4505"/>
                  </a:lnTo>
                  <a:lnTo>
                    <a:pt x="14606" y="4471"/>
                  </a:lnTo>
                  <a:lnTo>
                    <a:pt x="14640" y="4425"/>
                  </a:lnTo>
                  <a:close/>
                  <a:moveTo>
                    <a:pt x="5108" y="12604"/>
                  </a:moveTo>
                  <a:lnTo>
                    <a:pt x="7167" y="13787"/>
                  </a:lnTo>
                  <a:lnTo>
                    <a:pt x="7155" y="13856"/>
                  </a:lnTo>
                  <a:lnTo>
                    <a:pt x="7167" y="13924"/>
                  </a:lnTo>
                  <a:lnTo>
                    <a:pt x="7201" y="13969"/>
                  </a:lnTo>
                  <a:lnTo>
                    <a:pt x="7246" y="14003"/>
                  </a:lnTo>
                  <a:lnTo>
                    <a:pt x="7315" y="14026"/>
                  </a:lnTo>
                  <a:lnTo>
                    <a:pt x="7315" y="16438"/>
                  </a:lnTo>
                  <a:lnTo>
                    <a:pt x="7246" y="16460"/>
                  </a:lnTo>
                  <a:lnTo>
                    <a:pt x="7201" y="16495"/>
                  </a:lnTo>
                  <a:lnTo>
                    <a:pt x="7167" y="16551"/>
                  </a:lnTo>
                  <a:lnTo>
                    <a:pt x="7155" y="16608"/>
                  </a:lnTo>
                  <a:lnTo>
                    <a:pt x="7167" y="16665"/>
                  </a:lnTo>
                  <a:lnTo>
                    <a:pt x="5176" y="17814"/>
                  </a:lnTo>
                  <a:lnTo>
                    <a:pt x="5131" y="17769"/>
                  </a:lnTo>
                  <a:lnTo>
                    <a:pt x="5085" y="17735"/>
                  </a:lnTo>
                  <a:lnTo>
                    <a:pt x="5028" y="17712"/>
                  </a:lnTo>
                  <a:lnTo>
                    <a:pt x="4960" y="17700"/>
                  </a:lnTo>
                  <a:lnTo>
                    <a:pt x="4892" y="17712"/>
                  </a:lnTo>
                  <a:lnTo>
                    <a:pt x="4835" y="17735"/>
                  </a:lnTo>
                  <a:lnTo>
                    <a:pt x="4778" y="17769"/>
                  </a:lnTo>
                  <a:lnTo>
                    <a:pt x="4744" y="17814"/>
                  </a:lnTo>
                  <a:lnTo>
                    <a:pt x="2833" y="16711"/>
                  </a:lnTo>
                  <a:lnTo>
                    <a:pt x="2844" y="16665"/>
                  </a:lnTo>
                  <a:lnTo>
                    <a:pt x="2844" y="16608"/>
                  </a:lnTo>
                  <a:lnTo>
                    <a:pt x="2844" y="16563"/>
                  </a:lnTo>
                  <a:lnTo>
                    <a:pt x="2833" y="16517"/>
                  </a:lnTo>
                  <a:lnTo>
                    <a:pt x="2810" y="16472"/>
                  </a:lnTo>
                  <a:lnTo>
                    <a:pt x="2776" y="16438"/>
                  </a:lnTo>
                  <a:lnTo>
                    <a:pt x="2742" y="16404"/>
                  </a:lnTo>
                  <a:lnTo>
                    <a:pt x="2708" y="16381"/>
                  </a:lnTo>
                  <a:lnTo>
                    <a:pt x="2662" y="16369"/>
                  </a:lnTo>
                  <a:lnTo>
                    <a:pt x="2617" y="16358"/>
                  </a:lnTo>
                  <a:lnTo>
                    <a:pt x="2617" y="14026"/>
                  </a:lnTo>
                  <a:lnTo>
                    <a:pt x="2674" y="14003"/>
                  </a:lnTo>
                  <a:lnTo>
                    <a:pt x="2719" y="13969"/>
                  </a:lnTo>
                  <a:lnTo>
                    <a:pt x="2753" y="13912"/>
                  </a:lnTo>
                  <a:lnTo>
                    <a:pt x="2765" y="13856"/>
                  </a:lnTo>
                  <a:lnTo>
                    <a:pt x="2753" y="13799"/>
                  </a:lnTo>
                  <a:lnTo>
                    <a:pt x="4812" y="12604"/>
                  </a:lnTo>
                  <a:lnTo>
                    <a:pt x="4835" y="12638"/>
                  </a:lnTo>
                  <a:lnTo>
                    <a:pt x="4869" y="12672"/>
                  </a:lnTo>
                  <a:lnTo>
                    <a:pt x="4914" y="12684"/>
                  </a:lnTo>
                  <a:lnTo>
                    <a:pt x="4960" y="12695"/>
                  </a:lnTo>
                  <a:lnTo>
                    <a:pt x="5005" y="12684"/>
                  </a:lnTo>
                  <a:lnTo>
                    <a:pt x="5051" y="12661"/>
                  </a:lnTo>
                  <a:lnTo>
                    <a:pt x="5085" y="12638"/>
                  </a:lnTo>
                  <a:lnTo>
                    <a:pt x="5108" y="12604"/>
                  </a:lnTo>
                  <a:close/>
                  <a:moveTo>
                    <a:pt x="9851" y="12604"/>
                  </a:moveTo>
                  <a:lnTo>
                    <a:pt x="11842" y="13753"/>
                  </a:lnTo>
                  <a:lnTo>
                    <a:pt x="11831" y="13799"/>
                  </a:lnTo>
                  <a:lnTo>
                    <a:pt x="11819" y="13856"/>
                  </a:lnTo>
                  <a:lnTo>
                    <a:pt x="11831" y="13901"/>
                  </a:lnTo>
                  <a:lnTo>
                    <a:pt x="11842" y="13947"/>
                  </a:lnTo>
                  <a:lnTo>
                    <a:pt x="11865" y="13992"/>
                  </a:lnTo>
                  <a:lnTo>
                    <a:pt x="11888" y="14026"/>
                  </a:lnTo>
                  <a:lnTo>
                    <a:pt x="11922" y="14060"/>
                  </a:lnTo>
                  <a:lnTo>
                    <a:pt x="11956" y="14083"/>
                  </a:lnTo>
                  <a:lnTo>
                    <a:pt x="12001" y="14094"/>
                  </a:lnTo>
                  <a:lnTo>
                    <a:pt x="12047" y="14106"/>
                  </a:lnTo>
                  <a:lnTo>
                    <a:pt x="12047" y="16415"/>
                  </a:lnTo>
                  <a:lnTo>
                    <a:pt x="12013" y="16415"/>
                  </a:lnTo>
                  <a:lnTo>
                    <a:pt x="11979" y="16426"/>
                  </a:lnTo>
                  <a:lnTo>
                    <a:pt x="11922" y="16472"/>
                  </a:lnTo>
                  <a:lnTo>
                    <a:pt x="11899" y="16506"/>
                  </a:lnTo>
                  <a:lnTo>
                    <a:pt x="11876" y="16540"/>
                  </a:lnTo>
                  <a:lnTo>
                    <a:pt x="11865" y="16574"/>
                  </a:lnTo>
                  <a:lnTo>
                    <a:pt x="11865" y="16608"/>
                  </a:lnTo>
                  <a:lnTo>
                    <a:pt x="11865" y="16654"/>
                  </a:lnTo>
                  <a:lnTo>
                    <a:pt x="11876" y="16688"/>
                  </a:lnTo>
                  <a:lnTo>
                    <a:pt x="9840" y="17860"/>
                  </a:lnTo>
                  <a:lnTo>
                    <a:pt x="9806" y="17837"/>
                  </a:lnTo>
                  <a:lnTo>
                    <a:pt x="9783" y="17814"/>
                  </a:lnTo>
                  <a:lnTo>
                    <a:pt x="9738" y="17791"/>
                  </a:lnTo>
                  <a:lnTo>
                    <a:pt x="9658" y="17791"/>
                  </a:lnTo>
                  <a:lnTo>
                    <a:pt x="9624" y="17814"/>
                  </a:lnTo>
                  <a:lnTo>
                    <a:pt x="9590" y="17826"/>
                  </a:lnTo>
                  <a:lnTo>
                    <a:pt x="9567" y="17860"/>
                  </a:lnTo>
                  <a:lnTo>
                    <a:pt x="7497" y="16665"/>
                  </a:lnTo>
                  <a:lnTo>
                    <a:pt x="7508" y="16608"/>
                  </a:lnTo>
                  <a:lnTo>
                    <a:pt x="7497" y="16551"/>
                  </a:lnTo>
                  <a:lnTo>
                    <a:pt x="7463" y="16495"/>
                  </a:lnTo>
                  <a:lnTo>
                    <a:pt x="7417" y="16460"/>
                  </a:lnTo>
                  <a:lnTo>
                    <a:pt x="7360" y="16438"/>
                  </a:lnTo>
                  <a:lnTo>
                    <a:pt x="7360" y="14026"/>
                  </a:lnTo>
                  <a:lnTo>
                    <a:pt x="7417" y="14003"/>
                  </a:lnTo>
                  <a:lnTo>
                    <a:pt x="7463" y="13969"/>
                  </a:lnTo>
                  <a:lnTo>
                    <a:pt x="7485" y="13912"/>
                  </a:lnTo>
                  <a:lnTo>
                    <a:pt x="7497" y="13856"/>
                  </a:lnTo>
                  <a:lnTo>
                    <a:pt x="7485" y="13799"/>
                  </a:lnTo>
                  <a:lnTo>
                    <a:pt x="9544" y="12604"/>
                  </a:lnTo>
                  <a:lnTo>
                    <a:pt x="9578" y="12638"/>
                  </a:lnTo>
                  <a:lnTo>
                    <a:pt x="9613" y="12672"/>
                  </a:lnTo>
                  <a:lnTo>
                    <a:pt x="9658" y="12684"/>
                  </a:lnTo>
                  <a:lnTo>
                    <a:pt x="9704" y="12695"/>
                  </a:lnTo>
                  <a:lnTo>
                    <a:pt x="9749" y="12684"/>
                  </a:lnTo>
                  <a:lnTo>
                    <a:pt x="9783" y="12661"/>
                  </a:lnTo>
                  <a:lnTo>
                    <a:pt x="9829" y="12638"/>
                  </a:lnTo>
                  <a:lnTo>
                    <a:pt x="9851" y="12604"/>
                  </a:lnTo>
                  <a:close/>
                  <a:moveTo>
                    <a:pt x="14652" y="12638"/>
                  </a:moveTo>
                  <a:lnTo>
                    <a:pt x="16643" y="13787"/>
                  </a:lnTo>
                  <a:lnTo>
                    <a:pt x="16631" y="13821"/>
                  </a:lnTo>
                  <a:lnTo>
                    <a:pt x="16631" y="13856"/>
                  </a:lnTo>
                  <a:lnTo>
                    <a:pt x="16643" y="13924"/>
                  </a:lnTo>
                  <a:lnTo>
                    <a:pt x="16677" y="13981"/>
                  </a:lnTo>
                  <a:lnTo>
                    <a:pt x="16734" y="14015"/>
                  </a:lnTo>
                  <a:lnTo>
                    <a:pt x="16790" y="14038"/>
                  </a:lnTo>
                  <a:lnTo>
                    <a:pt x="16790" y="16404"/>
                  </a:lnTo>
                  <a:lnTo>
                    <a:pt x="16756" y="16415"/>
                  </a:lnTo>
                  <a:lnTo>
                    <a:pt x="16722" y="16426"/>
                  </a:lnTo>
                  <a:lnTo>
                    <a:pt x="16688" y="16449"/>
                  </a:lnTo>
                  <a:lnTo>
                    <a:pt x="16654" y="16472"/>
                  </a:lnTo>
                  <a:lnTo>
                    <a:pt x="16631" y="16506"/>
                  </a:lnTo>
                  <a:lnTo>
                    <a:pt x="16620" y="16540"/>
                  </a:lnTo>
                  <a:lnTo>
                    <a:pt x="16608" y="16574"/>
                  </a:lnTo>
                  <a:lnTo>
                    <a:pt x="16608" y="16608"/>
                  </a:lnTo>
                  <a:lnTo>
                    <a:pt x="16608" y="16654"/>
                  </a:lnTo>
                  <a:lnTo>
                    <a:pt x="16620" y="16688"/>
                  </a:lnTo>
                  <a:lnTo>
                    <a:pt x="14584" y="17860"/>
                  </a:lnTo>
                  <a:lnTo>
                    <a:pt x="14561" y="17826"/>
                  </a:lnTo>
                  <a:lnTo>
                    <a:pt x="14527" y="17803"/>
                  </a:lnTo>
                  <a:lnTo>
                    <a:pt x="14481" y="17791"/>
                  </a:lnTo>
                  <a:lnTo>
                    <a:pt x="14436" y="17780"/>
                  </a:lnTo>
                  <a:lnTo>
                    <a:pt x="14402" y="17791"/>
                  </a:lnTo>
                  <a:lnTo>
                    <a:pt x="14356" y="17803"/>
                  </a:lnTo>
                  <a:lnTo>
                    <a:pt x="14322" y="17826"/>
                  </a:lnTo>
                  <a:lnTo>
                    <a:pt x="14299" y="17860"/>
                  </a:lnTo>
                  <a:lnTo>
                    <a:pt x="12263" y="16677"/>
                  </a:lnTo>
                  <a:lnTo>
                    <a:pt x="12274" y="16608"/>
                  </a:lnTo>
                  <a:lnTo>
                    <a:pt x="12274" y="16574"/>
                  </a:lnTo>
                  <a:lnTo>
                    <a:pt x="12263" y="16540"/>
                  </a:lnTo>
                  <a:lnTo>
                    <a:pt x="12217" y="16483"/>
                  </a:lnTo>
                  <a:lnTo>
                    <a:pt x="12161" y="16438"/>
                  </a:lnTo>
                  <a:lnTo>
                    <a:pt x="12092" y="16415"/>
                  </a:lnTo>
                  <a:lnTo>
                    <a:pt x="12092" y="14106"/>
                  </a:lnTo>
                  <a:lnTo>
                    <a:pt x="12138" y="14094"/>
                  </a:lnTo>
                  <a:lnTo>
                    <a:pt x="12183" y="14072"/>
                  </a:lnTo>
                  <a:lnTo>
                    <a:pt x="12217" y="14049"/>
                  </a:lnTo>
                  <a:lnTo>
                    <a:pt x="12252" y="14026"/>
                  </a:lnTo>
                  <a:lnTo>
                    <a:pt x="12274" y="13981"/>
                  </a:lnTo>
                  <a:lnTo>
                    <a:pt x="12297" y="13947"/>
                  </a:lnTo>
                  <a:lnTo>
                    <a:pt x="12308" y="13901"/>
                  </a:lnTo>
                  <a:lnTo>
                    <a:pt x="12320" y="13856"/>
                  </a:lnTo>
                  <a:lnTo>
                    <a:pt x="12308" y="13810"/>
                  </a:lnTo>
                  <a:lnTo>
                    <a:pt x="12297" y="13753"/>
                  </a:lnTo>
                  <a:lnTo>
                    <a:pt x="14231" y="12638"/>
                  </a:lnTo>
                  <a:lnTo>
                    <a:pt x="14265" y="12684"/>
                  </a:lnTo>
                  <a:lnTo>
                    <a:pt x="14322" y="12729"/>
                  </a:lnTo>
                  <a:lnTo>
                    <a:pt x="14379" y="12752"/>
                  </a:lnTo>
                  <a:lnTo>
                    <a:pt x="14504" y="12752"/>
                  </a:lnTo>
                  <a:lnTo>
                    <a:pt x="14561" y="12729"/>
                  </a:lnTo>
                  <a:lnTo>
                    <a:pt x="14618" y="12684"/>
                  </a:lnTo>
                  <a:lnTo>
                    <a:pt x="14652" y="12638"/>
                  </a:lnTo>
                  <a:close/>
                  <a:moveTo>
                    <a:pt x="2810" y="16745"/>
                  </a:moveTo>
                  <a:lnTo>
                    <a:pt x="4721" y="17848"/>
                  </a:lnTo>
                  <a:lnTo>
                    <a:pt x="4698" y="17905"/>
                  </a:lnTo>
                  <a:lnTo>
                    <a:pt x="4698" y="17962"/>
                  </a:lnTo>
                  <a:lnTo>
                    <a:pt x="4698" y="18008"/>
                  </a:lnTo>
                  <a:lnTo>
                    <a:pt x="4710" y="18064"/>
                  </a:lnTo>
                  <a:lnTo>
                    <a:pt x="4732" y="18099"/>
                  </a:lnTo>
                  <a:lnTo>
                    <a:pt x="4767" y="18144"/>
                  </a:lnTo>
                  <a:lnTo>
                    <a:pt x="4801" y="18178"/>
                  </a:lnTo>
                  <a:lnTo>
                    <a:pt x="4846" y="18201"/>
                  </a:lnTo>
                  <a:lnTo>
                    <a:pt x="4892" y="18212"/>
                  </a:lnTo>
                  <a:lnTo>
                    <a:pt x="4937" y="18224"/>
                  </a:lnTo>
                  <a:lnTo>
                    <a:pt x="4937" y="20521"/>
                  </a:lnTo>
                  <a:lnTo>
                    <a:pt x="4903" y="20533"/>
                  </a:lnTo>
                  <a:lnTo>
                    <a:pt x="4869" y="20544"/>
                  </a:lnTo>
                  <a:lnTo>
                    <a:pt x="4812" y="20590"/>
                  </a:lnTo>
                  <a:lnTo>
                    <a:pt x="4778" y="20647"/>
                  </a:lnTo>
                  <a:lnTo>
                    <a:pt x="4767" y="20681"/>
                  </a:lnTo>
                  <a:lnTo>
                    <a:pt x="4755" y="20715"/>
                  </a:lnTo>
                  <a:lnTo>
                    <a:pt x="4767" y="20783"/>
                  </a:lnTo>
                  <a:lnTo>
                    <a:pt x="2753" y="21955"/>
                  </a:lnTo>
                  <a:lnTo>
                    <a:pt x="2719" y="21921"/>
                  </a:lnTo>
                  <a:lnTo>
                    <a:pt x="2685" y="21887"/>
                  </a:lnTo>
                  <a:lnTo>
                    <a:pt x="2639" y="21875"/>
                  </a:lnTo>
                  <a:lnTo>
                    <a:pt x="2594" y="21864"/>
                  </a:lnTo>
                  <a:lnTo>
                    <a:pt x="2537" y="21875"/>
                  </a:lnTo>
                  <a:lnTo>
                    <a:pt x="2492" y="21887"/>
                  </a:lnTo>
                  <a:lnTo>
                    <a:pt x="2457" y="21921"/>
                  </a:lnTo>
                  <a:lnTo>
                    <a:pt x="2423" y="21955"/>
                  </a:lnTo>
                  <a:lnTo>
                    <a:pt x="398" y="20783"/>
                  </a:lnTo>
                  <a:lnTo>
                    <a:pt x="410" y="20715"/>
                  </a:lnTo>
                  <a:lnTo>
                    <a:pt x="398" y="20647"/>
                  </a:lnTo>
                  <a:lnTo>
                    <a:pt x="364" y="20590"/>
                  </a:lnTo>
                  <a:lnTo>
                    <a:pt x="307" y="20556"/>
                  </a:lnTo>
                  <a:lnTo>
                    <a:pt x="239" y="20533"/>
                  </a:lnTo>
                  <a:lnTo>
                    <a:pt x="239" y="18178"/>
                  </a:lnTo>
                  <a:lnTo>
                    <a:pt x="285" y="18167"/>
                  </a:lnTo>
                  <a:lnTo>
                    <a:pt x="319" y="18155"/>
                  </a:lnTo>
                  <a:lnTo>
                    <a:pt x="353" y="18133"/>
                  </a:lnTo>
                  <a:lnTo>
                    <a:pt x="376" y="18110"/>
                  </a:lnTo>
                  <a:lnTo>
                    <a:pt x="398" y="18076"/>
                  </a:lnTo>
                  <a:lnTo>
                    <a:pt x="421" y="18042"/>
                  </a:lnTo>
                  <a:lnTo>
                    <a:pt x="433" y="18008"/>
                  </a:lnTo>
                  <a:lnTo>
                    <a:pt x="433" y="17962"/>
                  </a:lnTo>
                  <a:lnTo>
                    <a:pt x="433" y="17917"/>
                  </a:lnTo>
                  <a:lnTo>
                    <a:pt x="421" y="17882"/>
                  </a:lnTo>
                  <a:lnTo>
                    <a:pt x="2366" y="16756"/>
                  </a:lnTo>
                  <a:lnTo>
                    <a:pt x="2412" y="16802"/>
                  </a:lnTo>
                  <a:lnTo>
                    <a:pt x="2457" y="16836"/>
                  </a:lnTo>
                  <a:lnTo>
                    <a:pt x="2526" y="16859"/>
                  </a:lnTo>
                  <a:lnTo>
                    <a:pt x="2594" y="16870"/>
                  </a:lnTo>
                  <a:lnTo>
                    <a:pt x="2651" y="16859"/>
                  </a:lnTo>
                  <a:lnTo>
                    <a:pt x="2719" y="16836"/>
                  </a:lnTo>
                  <a:lnTo>
                    <a:pt x="2765" y="16802"/>
                  </a:lnTo>
                  <a:lnTo>
                    <a:pt x="2810" y="16745"/>
                  </a:lnTo>
                  <a:close/>
                  <a:moveTo>
                    <a:pt x="16768" y="0"/>
                  </a:moveTo>
                  <a:lnTo>
                    <a:pt x="16734" y="12"/>
                  </a:lnTo>
                  <a:lnTo>
                    <a:pt x="16699" y="34"/>
                  </a:lnTo>
                  <a:lnTo>
                    <a:pt x="16677" y="57"/>
                  </a:lnTo>
                  <a:lnTo>
                    <a:pt x="16654" y="91"/>
                  </a:lnTo>
                  <a:lnTo>
                    <a:pt x="16631" y="114"/>
                  </a:lnTo>
                  <a:lnTo>
                    <a:pt x="16620" y="160"/>
                  </a:lnTo>
                  <a:lnTo>
                    <a:pt x="16620" y="194"/>
                  </a:lnTo>
                  <a:lnTo>
                    <a:pt x="16631" y="251"/>
                  </a:lnTo>
                  <a:lnTo>
                    <a:pt x="14629" y="1411"/>
                  </a:lnTo>
                  <a:lnTo>
                    <a:pt x="14595" y="1365"/>
                  </a:lnTo>
                  <a:lnTo>
                    <a:pt x="14549" y="1331"/>
                  </a:lnTo>
                  <a:lnTo>
                    <a:pt x="14493" y="1308"/>
                  </a:lnTo>
                  <a:lnTo>
                    <a:pt x="14390" y="1308"/>
                  </a:lnTo>
                  <a:lnTo>
                    <a:pt x="14345" y="1320"/>
                  </a:lnTo>
                  <a:lnTo>
                    <a:pt x="14311" y="1343"/>
                  </a:lnTo>
                  <a:lnTo>
                    <a:pt x="14276" y="1377"/>
                  </a:lnTo>
                  <a:lnTo>
                    <a:pt x="14242" y="1411"/>
                  </a:lnTo>
                  <a:lnTo>
                    <a:pt x="14220" y="1445"/>
                  </a:lnTo>
                  <a:lnTo>
                    <a:pt x="14208" y="1490"/>
                  </a:lnTo>
                  <a:lnTo>
                    <a:pt x="14197" y="1536"/>
                  </a:lnTo>
                  <a:lnTo>
                    <a:pt x="14208" y="1593"/>
                  </a:lnTo>
                  <a:lnTo>
                    <a:pt x="14220" y="1627"/>
                  </a:lnTo>
                  <a:lnTo>
                    <a:pt x="14242" y="1672"/>
                  </a:lnTo>
                  <a:lnTo>
                    <a:pt x="14265" y="1707"/>
                  </a:lnTo>
                  <a:lnTo>
                    <a:pt x="14299" y="1729"/>
                  </a:lnTo>
                  <a:lnTo>
                    <a:pt x="14333" y="1752"/>
                  </a:lnTo>
                  <a:lnTo>
                    <a:pt x="14379" y="1775"/>
                  </a:lnTo>
                  <a:lnTo>
                    <a:pt x="14424" y="1775"/>
                  </a:lnTo>
                  <a:lnTo>
                    <a:pt x="14424" y="4061"/>
                  </a:lnTo>
                  <a:lnTo>
                    <a:pt x="14379" y="4073"/>
                  </a:lnTo>
                  <a:lnTo>
                    <a:pt x="14333" y="4084"/>
                  </a:lnTo>
                  <a:lnTo>
                    <a:pt x="14299" y="4107"/>
                  </a:lnTo>
                  <a:lnTo>
                    <a:pt x="14265" y="4141"/>
                  </a:lnTo>
                  <a:lnTo>
                    <a:pt x="14242" y="4175"/>
                  </a:lnTo>
                  <a:lnTo>
                    <a:pt x="14220" y="4209"/>
                  </a:lnTo>
                  <a:lnTo>
                    <a:pt x="14208" y="4255"/>
                  </a:lnTo>
                  <a:lnTo>
                    <a:pt x="14197" y="4300"/>
                  </a:lnTo>
                  <a:lnTo>
                    <a:pt x="14208" y="4346"/>
                  </a:lnTo>
                  <a:lnTo>
                    <a:pt x="14220" y="4380"/>
                  </a:lnTo>
                  <a:lnTo>
                    <a:pt x="12240" y="5517"/>
                  </a:lnTo>
                  <a:lnTo>
                    <a:pt x="12206" y="5483"/>
                  </a:lnTo>
                  <a:lnTo>
                    <a:pt x="12172" y="5460"/>
                  </a:lnTo>
                  <a:lnTo>
                    <a:pt x="12126" y="5438"/>
                  </a:lnTo>
                  <a:lnTo>
                    <a:pt x="12070" y="5426"/>
                  </a:lnTo>
                  <a:lnTo>
                    <a:pt x="12024" y="5438"/>
                  </a:lnTo>
                  <a:lnTo>
                    <a:pt x="11990" y="5449"/>
                  </a:lnTo>
                  <a:lnTo>
                    <a:pt x="11944" y="5472"/>
                  </a:lnTo>
                  <a:lnTo>
                    <a:pt x="11922" y="5495"/>
                  </a:lnTo>
                  <a:lnTo>
                    <a:pt x="11888" y="5529"/>
                  </a:lnTo>
                  <a:lnTo>
                    <a:pt x="11876" y="5563"/>
                  </a:lnTo>
                  <a:lnTo>
                    <a:pt x="11853" y="5597"/>
                  </a:lnTo>
                  <a:lnTo>
                    <a:pt x="11853" y="5642"/>
                  </a:lnTo>
                  <a:lnTo>
                    <a:pt x="11853" y="5688"/>
                  </a:lnTo>
                  <a:lnTo>
                    <a:pt x="11865" y="5722"/>
                  </a:lnTo>
                  <a:lnTo>
                    <a:pt x="11888" y="5756"/>
                  </a:lnTo>
                  <a:lnTo>
                    <a:pt x="11910" y="5790"/>
                  </a:lnTo>
                  <a:lnTo>
                    <a:pt x="11944" y="5813"/>
                  </a:lnTo>
                  <a:lnTo>
                    <a:pt x="11979" y="5836"/>
                  </a:lnTo>
                  <a:lnTo>
                    <a:pt x="12013" y="5847"/>
                  </a:lnTo>
                  <a:lnTo>
                    <a:pt x="12047" y="5859"/>
                  </a:lnTo>
                  <a:lnTo>
                    <a:pt x="12047" y="8225"/>
                  </a:lnTo>
                  <a:lnTo>
                    <a:pt x="11990" y="8247"/>
                  </a:lnTo>
                  <a:lnTo>
                    <a:pt x="11944" y="8282"/>
                  </a:lnTo>
                  <a:lnTo>
                    <a:pt x="11910" y="8338"/>
                  </a:lnTo>
                  <a:lnTo>
                    <a:pt x="11899" y="8407"/>
                  </a:lnTo>
                  <a:lnTo>
                    <a:pt x="11899" y="8441"/>
                  </a:lnTo>
                  <a:lnTo>
                    <a:pt x="11910" y="8475"/>
                  </a:lnTo>
                  <a:lnTo>
                    <a:pt x="11944" y="8532"/>
                  </a:lnTo>
                  <a:lnTo>
                    <a:pt x="12001" y="8566"/>
                  </a:lnTo>
                  <a:lnTo>
                    <a:pt x="12035" y="8577"/>
                  </a:lnTo>
                  <a:lnTo>
                    <a:pt x="12115" y="8577"/>
                  </a:lnTo>
                  <a:lnTo>
                    <a:pt x="12161" y="8555"/>
                  </a:lnTo>
                  <a:lnTo>
                    <a:pt x="12195" y="8532"/>
                  </a:lnTo>
                  <a:lnTo>
                    <a:pt x="12217" y="8498"/>
                  </a:lnTo>
                  <a:lnTo>
                    <a:pt x="14265" y="9669"/>
                  </a:lnTo>
                  <a:lnTo>
                    <a:pt x="14254" y="9715"/>
                  </a:lnTo>
                  <a:lnTo>
                    <a:pt x="14242" y="9749"/>
                  </a:lnTo>
                  <a:lnTo>
                    <a:pt x="14254" y="9783"/>
                  </a:lnTo>
                  <a:lnTo>
                    <a:pt x="14265" y="9829"/>
                  </a:lnTo>
                  <a:lnTo>
                    <a:pt x="14299" y="9886"/>
                  </a:lnTo>
                  <a:lnTo>
                    <a:pt x="14356" y="9920"/>
                  </a:lnTo>
                  <a:lnTo>
                    <a:pt x="14424" y="9942"/>
                  </a:lnTo>
                  <a:lnTo>
                    <a:pt x="14424" y="12263"/>
                  </a:lnTo>
                  <a:lnTo>
                    <a:pt x="14379" y="12274"/>
                  </a:lnTo>
                  <a:lnTo>
                    <a:pt x="14333" y="12286"/>
                  </a:lnTo>
                  <a:lnTo>
                    <a:pt x="14288" y="12308"/>
                  </a:lnTo>
                  <a:lnTo>
                    <a:pt x="14254" y="12343"/>
                  </a:lnTo>
                  <a:lnTo>
                    <a:pt x="14231" y="12377"/>
                  </a:lnTo>
                  <a:lnTo>
                    <a:pt x="14208" y="12422"/>
                  </a:lnTo>
                  <a:lnTo>
                    <a:pt x="14197" y="12456"/>
                  </a:lnTo>
                  <a:lnTo>
                    <a:pt x="14197" y="12513"/>
                  </a:lnTo>
                  <a:lnTo>
                    <a:pt x="14197" y="12559"/>
                  </a:lnTo>
                  <a:lnTo>
                    <a:pt x="14208" y="12604"/>
                  </a:lnTo>
                  <a:lnTo>
                    <a:pt x="12274" y="13719"/>
                  </a:lnTo>
                  <a:lnTo>
                    <a:pt x="12240" y="13674"/>
                  </a:lnTo>
                  <a:lnTo>
                    <a:pt x="12183" y="13639"/>
                  </a:lnTo>
                  <a:lnTo>
                    <a:pt x="12126" y="13617"/>
                  </a:lnTo>
                  <a:lnTo>
                    <a:pt x="12070" y="13605"/>
                  </a:lnTo>
                  <a:lnTo>
                    <a:pt x="12013" y="13617"/>
                  </a:lnTo>
                  <a:lnTo>
                    <a:pt x="11956" y="13639"/>
                  </a:lnTo>
                  <a:lnTo>
                    <a:pt x="11910" y="13674"/>
                  </a:lnTo>
                  <a:lnTo>
                    <a:pt x="11865" y="13719"/>
                  </a:lnTo>
                  <a:lnTo>
                    <a:pt x="9874" y="12559"/>
                  </a:lnTo>
                  <a:lnTo>
                    <a:pt x="9886" y="12513"/>
                  </a:lnTo>
                  <a:lnTo>
                    <a:pt x="9874" y="12468"/>
                  </a:lnTo>
                  <a:lnTo>
                    <a:pt x="9863" y="12434"/>
                  </a:lnTo>
                  <a:lnTo>
                    <a:pt x="9829" y="12377"/>
                  </a:lnTo>
                  <a:lnTo>
                    <a:pt x="9772" y="12343"/>
                  </a:lnTo>
                  <a:lnTo>
                    <a:pt x="9738" y="12331"/>
                  </a:lnTo>
                  <a:lnTo>
                    <a:pt x="9658" y="12331"/>
                  </a:lnTo>
                  <a:lnTo>
                    <a:pt x="9624" y="12343"/>
                  </a:lnTo>
                  <a:lnTo>
                    <a:pt x="9567" y="12377"/>
                  </a:lnTo>
                  <a:lnTo>
                    <a:pt x="9533" y="12434"/>
                  </a:lnTo>
                  <a:lnTo>
                    <a:pt x="9522" y="12468"/>
                  </a:lnTo>
                  <a:lnTo>
                    <a:pt x="9522" y="12513"/>
                  </a:lnTo>
                  <a:lnTo>
                    <a:pt x="9533" y="12570"/>
                  </a:lnTo>
                  <a:lnTo>
                    <a:pt x="7463" y="13753"/>
                  </a:lnTo>
                  <a:lnTo>
                    <a:pt x="7440" y="13730"/>
                  </a:lnTo>
                  <a:lnTo>
                    <a:pt x="7406" y="13708"/>
                  </a:lnTo>
                  <a:lnTo>
                    <a:pt x="7372" y="13685"/>
                  </a:lnTo>
                  <a:lnTo>
                    <a:pt x="7292" y="13685"/>
                  </a:lnTo>
                  <a:lnTo>
                    <a:pt x="7246" y="13708"/>
                  </a:lnTo>
                  <a:lnTo>
                    <a:pt x="7224" y="13719"/>
                  </a:lnTo>
                  <a:lnTo>
                    <a:pt x="7190" y="13753"/>
                  </a:lnTo>
                  <a:lnTo>
                    <a:pt x="5131" y="12559"/>
                  </a:lnTo>
                  <a:lnTo>
                    <a:pt x="5142" y="12513"/>
                  </a:lnTo>
                  <a:lnTo>
                    <a:pt x="5131" y="12468"/>
                  </a:lnTo>
                  <a:lnTo>
                    <a:pt x="5131" y="12434"/>
                  </a:lnTo>
                  <a:lnTo>
                    <a:pt x="5085" y="12377"/>
                  </a:lnTo>
                  <a:lnTo>
                    <a:pt x="5028" y="12343"/>
                  </a:lnTo>
                  <a:lnTo>
                    <a:pt x="4994" y="12331"/>
                  </a:lnTo>
                  <a:lnTo>
                    <a:pt x="4926" y="12331"/>
                  </a:lnTo>
                  <a:lnTo>
                    <a:pt x="4892" y="12343"/>
                  </a:lnTo>
                  <a:lnTo>
                    <a:pt x="4835" y="12377"/>
                  </a:lnTo>
                  <a:lnTo>
                    <a:pt x="4789" y="12434"/>
                  </a:lnTo>
                  <a:lnTo>
                    <a:pt x="4778" y="12468"/>
                  </a:lnTo>
                  <a:lnTo>
                    <a:pt x="4778" y="12513"/>
                  </a:lnTo>
                  <a:lnTo>
                    <a:pt x="4789" y="12570"/>
                  </a:lnTo>
                  <a:lnTo>
                    <a:pt x="2730" y="13753"/>
                  </a:lnTo>
                  <a:lnTo>
                    <a:pt x="2696" y="13730"/>
                  </a:lnTo>
                  <a:lnTo>
                    <a:pt x="2662" y="13708"/>
                  </a:lnTo>
                  <a:lnTo>
                    <a:pt x="2628" y="13685"/>
                  </a:lnTo>
                  <a:lnTo>
                    <a:pt x="2560" y="13685"/>
                  </a:lnTo>
                  <a:lnTo>
                    <a:pt x="2526" y="13696"/>
                  </a:lnTo>
                  <a:lnTo>
                    <a:pt x="2469" y="13730"/>
                  </a:lnTo>
                  <a:lnTo>
                    <a:pt x="2435" y="13787"/>
                  </a:lnTo>
                  <a:lnTo>
                    <a:pt x="2423" y="13821"/>
                  </a:lnTo>
                  <a:lnTo>
                    <a:pt x="2423" y="13856"/>
                  </a:lnTo>
                  <a:lnTo>
                    <a:pt x="2435" y="13912"/>
                  </a:lnTo>
                  <a:lnTo>
                    <a:pt x="2457" y="13969"/>
                  </a:lnTo>
                  <a:lnTo>
                    <a:pt x="2514" y="14003"/>
                  </a:lnTo>
                  <a:lnTo>
                    <a:pt x="2571" y="14026"/>
                  </a:lnTo>
                  <a:lnTo>
                    <a:pt x="2571" y="16358"/>
                  </a:lnTo>
                  <a:lnTo>
                    <a:pt x="2526" y="16369"/>
                  </a:lnTo>
                  <a:lnTo>
                    <a:pt x="2480" y="16381"/>
                  </a:lnTo>
                  <a:lnTo>
                    <a:pt x="2435" y="16404"/>
                  </a:lnTo>
                  <a:lnTo>
                    <a:pt x="2401" y="16438"/>
                  </a:lnTo>
                  <a:lnTo>
                    <a:pt x="2366" y="16472"/>
                  </a:lnTo>
                  <a:lnTo>
                    <a:pt x="2344" y="16517"/>
                  </a:lnTo>
                  <a:lnTo>
                    <a:pt x="2332" y="16563"/>
                  </a:lnTo>
                  <a:lnTo>
                    <a:pt x="2332" y="16608"/>
                  </a:lnTo>
                  <a:lnTo>
                    <a:pt x="2332" y="16665"/>
                  </a:lnTo>
                  <a:lnTo>
                    <a:pt x="2344" y="16711"/>
                  </a:lnTo>
                  <a:lnTo>
                    <a:pt x="398" y="17837"/>
                  </a:lnTo>
                  <a:lnTo>
                    <a:pt x="364" y="17803"/>
                  </a:lnTo>
                  <a:lnTo>
                    <a:pt x="319" y="17769"/>
                  </a:lnTo>
                  <a:lnTo>
                    <a:pt x="273" y="17746"/>
                  </a:lnTo>
                  <a:lnTo>
                    <a:pt x="171" y="17746"/>
                  </a:lnTo>
                  <a:lnTo>
                    <a:pt x="137" y="17757"/>
                  </a:lnTo>
                  <a:lnTo>
                    <a:pt x="103" y="17780"/>
                  </a:lnTo>
                  <a:lnTo>
                    <a:pt x="69" y="17814"/>
                  </a:lnTo>
                  <a:lnTo>
                    <a:pt x="34" y="17837"/>
                  </a:lnTo>
                  <a:lnTo>
                    <a:pt x="23" y="17882"/>
                  </a:lnTo>
                  <a:lnTo>
                    <a:pt x="0" y="17917"/>
                  </a:lnTo>
                  <a:lnTo>
                    <a:pt x="0" y="17962"/>
                  </a:lnTo>
                  <a:lnTo>
                    <a:pt x="0" y="18008"/>
                  </a:lnTo>
                  <a:lnTo>
                    <a:pt x="12" y="18042"/>
                  </a:lnTo>
                  <a:lnTo>
                    <a:pt x="34" y="18076"/>
                  </a:lnTo>
                  <a:lnTo>
                    <a:pt x="57" y="18110"/>
                  </a:lnTo>
                  <a:lnTo>
                    <a:pt x="91" y="18133"/>
                  </a:lnTo>
                  <a:lnTo>
                    <a:pt x="125" y="18155"/>
                  </a:lnTo>
                  <a:lnTo>
                    <a:pt x="160" y="18167"/>
                  </a:lnTo>
                  <a:lnTo>
                    <a:pt x="194" y="18178"/>
                  </a:lnTo>
                  <a:lnTo>
                    <a:pt x="194" y="20533"/>
                  </a:lnTo>
                  <a:lnTo>
                    <a:pt x="137" y="20556"/>
                  </a:lnTo>
                  <a:lnTo>
                    <a:pt x="80" y="20590"/>
                  </a:lnTo>
                  <a:lnTo>
                    <a:pt x="46" y="20647"/>
                  </a:lnTo>
                  <a:lnTo>
                    <a:pt x="34" y="20715"/>
                  </a:lnTo>
                  <a:lnTo>
                    <a:pt x="34" y="20760"/>
                  </a:lnTo>
                  <a:lnTo>
                    <a:pt x="46" y="20794"/>
                  </a:lnTo>
                  <a:lnTo>
                    <a:pt x="57" y="20829"/>
                  </a:lnTo>
                  <a:lnTo>
                    <a:pt x="80" y="20851"/>
                  </a:lnTo>
                  <a:lnTo>
                    <a:pt x="114" y="20874"/>
                  </a:lnTo>
                  <a:lnTo>
                    <a:pt x="148" y="20897"/>
                  </a:lnTo>
                  <a:lnTo>
                    <a:pt x="182" y="20908"/>
                  </a:lnTo>
                  <a:lnTo>
                    <a:pt x="216" y="20908"/>
                  </a:lnTo>
                  <a:lnTo>
                    <a:pt x="262" y="20897"/>
                  </a:lnTo>
                  <a:lnTo>
                    <a:pt x="307" y="20885"/>
                  </a:lnTo>
                  <a:lnTo>
                    <a:pt x="353" y="20851"/>
                  </a:lnTo>
                  <a:lnTo>
                    <a:pt x="376" y="20817"/>
                  </a:lnTo>
                  <a:lnTo>
                    <a:pt x="2401" y="21989"/>
                  </a:lnTo>
                  <a:lnTo>
                    <a:pt x="2389" y="22023"/>
                  </a:lnTo>
                  <a:lnTo>
                    <a:pt x="2389" y="22069"/>
                  </a:lnTo>
                  <a:lnTo>
                    <a:pt x="2389" y="22103"/>
                  </a:lnTo>
                  <a:lnTo>
                    <a:pt x="2401" y="22148"/>
                  </a:lnTo>
                  <a:lnTo>
                    <a:pt x="2423" y="22182"/>
                  </a:lnTo>
                  <a:lnTo>
                    <a:pt x="2446" y="22205"/>
                  </a:lnTo>
                  <a:lnTo>
                    <a:pt x="2480" y="22228"/>
                  </a:lnTo>
                  <a:lnTo>
                    <a:pt x="2514" y="22251"/>
                  </a:lnTo>
                  <a:lnTo>
                    <a:pt x="2548" y="22262"/>
                  </a:lnTo>
                  <a:lnTo>
                    <a:pt x="2628" y="22262"/>
                  </a:lnTo>
                  <a:lnTo>
                    <a:pt x="2662" y="22251"/>
                  </a:lnTo>
                  <a:lnTo>
                    <a:pt x="2696" y="22228"/>
                  </a:lnTo>
                  <a:lnTo>
                    <a:pt x="2730" y="22205"/>
                  </a:lnTo>
                  <a:lnTo>
                    <a:pt x="2753" y="22182"/>
                  </a:lnTo>
                  <a:lnTo>
                    <a:pt x="2776" y="22148"/>
                  </a:lnTo>
                  <a:lnTo>
                    <a:pt x="2787" y="22103"/>
                  </a:lnTo>
                  <a:lnTo>
                    <a:pt x="2787" y="22069"/>
                  </a:lnTo>
                  <a:lnTo>
                    <a:pt x="2787" y="22023"/>
                  </a:lnTo>
                  <a:lnTo>
                    <a:pt x="2776" y="21989"/>
                  </a:lnTo>
                  <a:lnTo>
                    <a:pt x="4789" y="20829"/>
                  </a:lnTo>
                  <a:lnTo>
                    <a:pt x="4823" y="20863"/>
                  </a:lnTo>
                  <a:lnTo>
                    <a:pt x="4858" y="20897"/>
                  </a:lnTo>
                  <a:lnTo>
                    <a:pt x="4903" y="20908"/>
                  </a:lnTo>
                  <a:lnTo>
                    <a:pt x="4960" y="20920"/>
                  </a:lnTo>
                  <a:lnTo>
                    <a:pt x="4994" y="20920"/>
                  </a:lnTo>
                  <a:lnTo>
                    <a:pt x="5040" y="20908"/>
                  </a:lnTo>
                  <a:lnTo>
                    <a:pt x="5074" y="20885"/>
                  </a:lnTo>
                  <a:lnTo>
                    <a:pt x="5096" y="20863"/>
                  </a:lnTo>
                  <a:lnTo>
                    <a:pt x="5119" y="20829"/>
                  </a:lnTo>
                  <a:lnTo>
                    <a:pt x="5142" y="20794"/>
                  </a:lnTo>
                  <a:lnTo>
                    <a:pt x="5153" y="20760"/>
                  </a:lnTo>
                  <a:lnTo>
                    <a:pt x="5153" y="20715"/>
                  </a:lnTo>
                  <a:lnTo>
                    <a:pt x="5153" y="20681"/>
                  </a:lnTo>
                  <a:lnTo>
                    <a:pt x="5142" y="20647"/>
                  </a:lnTo>
                  <a:lnTo>
                    <a:pt x="5108" y="20590"/>
                  </a:lnTo>
                  <a:lnTo>
                    <a:pt x="5051" y="20544"/>
                  </a:lnTo>
                  <a:lnTo>
                    <a:pt x="4983" y="20521"/>
                  </a:lnTo>
                  <a:lnTo>
                    <a:pt x="4983" y="18224"/>
                  </a:lnTo>
                  <a:lnTo>
                    <a:pt x="5028" y="18212"/>
                  </a:lnTo>
                  <a:lnTo>
                    <a:pt x="5074" y="18201"/>
                  </a:lnTo>
                  <a:lnTo>
                    <a:pt x="5119" y="18167"/>
                  </a:lnTo>
                  <a:lnTo>
                    <a:pt x="5153" y="18144"/>
                  </a:lnTo>
                  <a:lnTo>
                    <a:pt x="5187" y="18099"/>
                  </a:lnTo>
                  <a:lnTo>
                    <a:pt x="5199" y="18064"/>
                  </a:lnTo>
                  <a:lnTo>
                    <a:pt x="5222" y="18008"/>
                  </a:lnTo>
                  <a:lnTo>
                    <a:pt x="5222" y="17962"/>
                  </a:lnTo>
                  <a:lnTo>
                    <a:pt x="5222" y="17905"/>
                  </a:lnTo>
                  <a:lnTo>
                    <a:pt x="5199" y="17860"/>
                  </a:lnTo>
                  <a:lnTo>
                    <a:pt x="7178" y="16711"/>
                  </a:lnTo>
                  <a:lnTo>
                    <a:pt x="7212" y="16745"/>
                  </a:lnTo>
                  <a:lnTo>
                    <a:pt x="7246" y="16768"/>
                  </a:lnTo>
                  <a:lnTo>
                    <a:pt x="7281" y="16779"/>
                  </a:lnTo>
                  <a:lnTo>
                    <a:pt x="7326" y="16790"/>
                  </a:lnTo>
                  <a:lnTo>
                    <a:pt x="7372" y="16779"/>
                  </a:lnTo>
                  <a:lnTo>
                    <a:pt x="7417" y="16768"/>
                  </a:lnTo>
                  <a:lnTo>
                    <a:pt x="7451" y="16745"/>
                  </a:lnTo>
                  <a:lnTo>
                    <a:pt x="7474" y="16711"/>
                  </a:lnTo>
                  <a:lnTo>
                    <a:pt x="9544" y="17894"/>
                  </a:lnTo>
                  <a:lnTo>
                    <a:pt x="9522" y="17962"/>
                  </a:lnTo>
                  <a:lnTo>
                    <a:pt x="9533" y="17996"/>
                  </a:lnTo>
                  <a:lnTo>
                    <a:pt x="9544" y="18030"/>
                  </a:lnTo>
                  <a:lnTo>
                    <a:pt x="9578" y="18087"/>
                  </a:lnTo>
                  <a:lnTo>
                    <a:pt x="9635" y="18121"/>
                  </a:lnTo>
                  <a:lnTo>
                    <a:pt x="9669" y="18133"/>
                  </a:lnTo>
                  <a:lnTo>
                    <a:pt x="9738" y="18133"/>
                  </a:lnTo>
                  <a:lnTo>
                    <a:pt x="9760" y="18121"/>
                  </a:lnTo>
                  <a:lnTo>
                    <a:pt x="9817" y="18087"/>
                  </a:lnTo>
                  <a:lnTo>
                    <a:pt x="9863" y="18030"/>
                  </a:lnTo>
                  <a:lnTo>
                    <a:pt x="9863" y="17996"/>
                  </a:lnTo>
                  <a:lnTo>
                    <a:pt x="9874" y="17962"/>
                  </a:lnTo>
                  <a:lnTo>
                    <a:pt x="9863" y="17905"/>
                  </a:lnTo>
                  <a:lnTo>
                    <a:pt x="11899" y="16722"/>
                  </a:lnTo>
                  <a:lnTo>
                    <a:pt x="11933" y="16768"/>
                  </a:lnTo>
                  <a:lnTo>
                    <a:pt x="11967" y="16790"/>
                  </a:lnTo>
                  <a:lnTo>
                    <a:pt x="12013" y="16813"/>
                  </a:lnTo>
                  <a:lnTo>
                    <a:pt x="12126" y="16813"/>
                  </a:lnTo>
                  <a:lnTo>
                    <a:pt x="12172" y="16790"/>
                  </a:lnTo>
                  <a:lnTo>
                    <a:pt x="12206" y="16756"/>
                  </a:lnTo>
                  <a:lnTo>
                    <a:pt x="12240" y="16722"/>
                  </a:lnTo>
                  <a:lnTo>
                    <a:pt x="14276" y="17894"/>
                  </a:lnTo>
                  <a:lnTo>
                    <a:pt x="14265" y="17928"/>
                  </a:lnTo>
                  <a:lnTo>
                    <a:pt x="14265" y="17962"/>
                  </a:lnTo>
                  <a:lnTo>
                    <a:pt x="14276" y="18030"/>
                  </a:lnTo>
                  <a:lnTo>
                    <a:pt x="14311" y="18076"/>
                  </a:lnTo>
                  <a:lnTo>
                    <a:pt x="14356" y="18121"/>
                  </a:lnTo>
                  <a:lnTo>
                    <a:pt x="14424" y="18133"/>
                  </a:lnTo>
                  <a:lnTo>
                    <a:pt x="14424" y="20533"/>
                  </a:lnTo>
                  <a:lnTo>
                    <a:pt x="14356" y="20544"/>
                  </a:lnTo>
                  <a:lnTo>
                    <a:pt x="14299" y="20590"/>
                  </a:lnTo>
                  <a:lnTo>
                    <a:pt x="14265" y="20647"/>
                  </a:lnTo>
                  <a:lnTo>
                    <a:pt x="14254" y="20681"/>
                  </a:lnTo>
                  <a:lnTo>
                    <a:pt x="14242" y="20715"/>
                  </a:lnTo>
                  <a:lnTo>
                    <a:pt x="14254" y="20760"/>
                  </a:lnTo>
                  <a:lnTo>
                    <a:pt x="14265" y="20794"/>
                  </a:lnTo>
                  <a:lnTo>
                    <a:pt x="14276" y="20829"/>
                  </a:lnTo>
                  <a:lnTo>
                    <a:pt x="14299" y="20851"/>
                  </a:lnTo>
                  <a:lnTo>
                    <a:pt x="14333" y="20874"/>
                  </a:lnTo>
                  <a:lnTo>
                    <a:pt x="14367" y="20897"/>
                  </a:lnTo>
                  <a:lnTo>
                    <a:pt x="14402" y="20908"/>
                  </a:lnTo>
                  <a:lnTo>
                    <a:pt x="14493" y="20908"/>
                  </a:lnTo>
                  <a:lnTo>
                    <a:pt x="14538" y="20885"/>
                  </a:lnTo>
                  <a:lnTo>
                    <a:pt x="14572" y="20851"/>
                  </a:lnTo>
                  <a:lnTo>
                    <a:pt x="14595" y="20817"/>
                  </a:lnTo>
                  <a:lnTo>
                    <a:pt x="16643" y="22000"/>
                  </a:lnTo>
                  <a:lnTo>
                    <a:pt x="16631" y="22034"/>
                  </a:lnTo>
                  <a:lnTo>
                    <a:pt x="16631" y="22069"/>
                  </a:lnTo>
                  <a:lnTo>
                    <a:pt x="16631" y="22103"/>
                  </a:lnTo>
                  <a:lnTo>
                    <a:pt x="16643" y="22137"/>
                  </a:lnTo>
                  <a:lnTo>
                    <a:pt x="16654" y="22171"/>
                  </a:lnTo>
                  <a:lnTo>
                    <a:pt x="16677" y="22194"/>
                  </a:lnTo>
                  <a:lnTo>
                    <a:pt x="16711" y="22216"/>
                  </a:lnTo>
                  <a:lnTo>
                    <a:pt x="16734" y="22239"/>
                  </a:lnTo>
                  <a:lnTo>
                    <a:pt x="16768" y="22251"/>
                  </a:lnTo>
                  <a:lnTo>
                    <a:pt x="16847" y="22251"/>
                  </a:lnTo>
                  <a:lnTo>
                    <a:pt x="16881" y="22239"/>
                  </a:lnTo>
                  <a:lnTo>
                    <a:pt x="16916" y="22216"/>
                  </a:lnTo>
                  <a:lnTo>
                    <a:pt x="16938" y="22194"/>
                  </a:lnTo>
                  <a:lnTo>
                    <a:pt x="16961" y="22171"/>
                  </a:lnTo>
                  <a:lnTo>
                    <a:pt x="16972" y="22137"/>
                  </a:lnTo>
                  <a:lnTo>
                    <a:pt x="16984" y="22103"/>
                  </a:lnTo>
                  <a:lnTo>
                    <a:pt x="16995" y="22069"/>
                  </a:lnTo>
                  <a:lnTo>
                    <a:pt x="16984" y="22000"/>
                  </a:lnTo>
                  <a:lnTo>
                    <a:pt x="17962" y="21432"/>
                  </a:lnTo>
                  <a:lnTo>
                    <a:pt x="17962" y="21386"/>
                  </a:lnTo>
                  <a:lnTo>
                    <a:pt x="16961" y="21966"/>
                  </a:lnTo>
                  <a:lnTo>
                    <a:pt x="16927" y="21932"/>
                  </a:lnTo>
                  <a:lnTo>
                    <a:pt x="16893" y="21909"/>
                  </a:lnTo>
                  <a:lnTo>
                    <a:pt x="16859" y="21887"/>
                  </a:lnTo>
                  <a:lnTo>
                    <a:pt x="16768" y="21887"/>
                  </a:lnTo>
                  <a:lnTo>
                    <a:pt x="16722" y="21898"/>
                  </a:lnTo>
                  <a:lnTo>
                    <a:pt x="16688" y="21932"/>
                  </a:lnTo>
                  <a:lnTo>
                    <a:pt x="16665" y="21955"/>
                  </a:lnTo>
                  <a:lnTo>
                    <a:pt x="14618" y="20783"/>
                  </a:lnTo>
                  <a:lnTo>
                    <a:pt x="14629" y="20715"/>
                  </a:lnTo>
                  <a:lnTo>
                    <a:pt x="14618" y="20647"/>
                  </a:lnTo>
                  <a:lnTo>
                    <a:pt x="14584" y="20590"/>
                  </a:lnTo>
                  <a:lnTo>
                    <a:pt x="14527" y="20556"/>
                  </a:lnTo>
                  <a:lnTo>
                    <a:pt x="14470" y="20533"/>
                  </a:lnTo>
                  <a:lnTo>
                    <a:pt x="14470" y="18133"/>
                  </a:lnTo>
                  <a:lnTo>
                    <a:pt x="14527" y="18121"/>
                  </a:lnTo>
                  <a:lnTo>
                    <a:pt x="14572" y="18076"/>
                  </a:lnTo>
                  <a:lnTo>
                    <a:pt x="14606" y="18030"/>
                  </a:lnTo>
                  <a:lnTo>
                    <a:pt x="14618" y="17962"/>
                  </a:lnTo>
                  <a:lnTo>
                    <a:pt x="14606" y="17905"/>
                  </a:lnTo>
                  <a:lnTo>
                    <a:pt x="16631" y="16722"/>
                  </a:lnTo>
                  <a:lnTo>
                    <a:pt x="16665" y="16768"/>
                  </a:lnTo>
                  <a:lnTo>
                    <a:pt x="16711" y="16790"/>
                  </a:lnTo>
                  <a:lnTo>
                    <a:pt x="16756" y="16813"/>
                  </a:lnTo>
                  <a:lnTo>
                    <a:pt x="16813" y="16824"/>
                  </a:lnTo>
                  <a:lnTo>
                    <a:pt x="16859" y="16813"/>
                  </a:lnTo>
                  <a:lnTo>
                    <a:pt x="16916" y="16790"/>
                  </a:lnTo>
                  <a:lnTo>
                    <a:pt x="16950" y="16756"/>
                  </a:lnTo>
                  <a:lnTo>
                    <a:pt x="16984" y="16722"/>
                  </a:lnTo>
                  <a:lnTo>
                    <a:pt x="17962" y="17291"/>
                  </a:lnTo>
                  <a:lnTo>
                    <a:pt x="17962" y="17234"/>
                  </a:lnTo>
                  <a:lnTo>
                    <a:pt x="17007" y="16677"/>
                  </a:lnTo>
                  <a:lnTo>
                    <a:pt x="17018" y="16608"/>
                  </a:lnTo>
                  <a:lnTo>
                    <a:pt x="17007" y="16574"/>
                  </a:lnTo>
                  <a:lnTo>
                    <a:pt x="17007" y="16540"/>
                  </a:lnTo>
                  <a:lnTo>
                    <a:pt x="16961" y="16483"/>
                  </a:lnTo>
                  <a:lnTo>
                    <a:pt x="16904" y="16438"/>
                  </a:lnTo>
                  <a:lnTo>
                    <a:pt x="16836" y="16415"/>
                  </a:lnTo>
                  <a:lnTo>
                    <a:pt x="16836" y="14026"/>
                  </a:lnTo>
                  <a:lnTo>
                    <a:pt x="16893" y="14015"/>
                  </a:lnTo>
                  <a:lnTo>
                    <a:pt x="16938" y="13969"/>
                  </a:lnTo>
                  <a:lnTo>
                    <a:pt x="16972" y="13924"/>
                  </a:lnTo>
                  <a:lnTo>
                    <a:pt x="16984" y="13856"/>
                  </a:lnTo>
                  <a:lnTo>
                    <a:pt x="16972" y="13799"/>
                  </a:lnTo>
                  <a:lnTo>
                    <a:pt x="17962" y="13218"/>
                  </a:lnTo>
                  <a:lnTo>
                    <a:pt x="17962" y="13173"/>
                  </a:lnTo>
                  <a:lnTo>
                    <a:pt x="16950" y="13753"/>
                  </a:lnTo>
                  <a:lnTo>
                    <a:pt x="16927" y="13719"/>
                  </a:lnTo>
                  <a:lnTo>
                    <a:pt x="16893" y="13696"/>
                  </a:lnTo>
                  <a:lnTo>
                    <a:pt x="16847" y="13685"/>
                  </a:lnTo>
                  <a:lnTo>
                    <a:pt x="16813" y="13674"/>
                  </a:lnTo>
                  <a:lnTo>
                    <a:pt x="16768" y="13685"/>
                  </a:lnTo>
                  <a:lnTo>
                    <a:pt x="16734" y="13696"/>
                  </a:lnTo>
                  <a:lnTo>
                    <a:pt x="16699" y="13719"/>
                  </a:lnTo>
                  <a:lnTo>
                    <a:pt x="16665" y="13753"/>
                  </a:lnTo>
                  <a:lnTo>
                    <a:pt x="14675" y="12593"/>
                  </a:lnTo>
                  <a:lnTo>
                    <a:pt x="14686" y="12559"/>
                  </a:lnTo>
                  <a:lnTo>
                    <a:pt x="14686" y="12513"/>
                  </a:lnTo>
                  <a:lnTo>
                    <a:pt x="14686" y="12468"/>
                  </a:lnTo>
                  <a:lnTo>
                    <a:pt x="14675" y="12422"/>
                  </a:lnTo>
                  <a:lnTo>
                    <a:pt x="14652" y="12377"/>
                  </a:lnTo>
                  <a:lnTo>
                    <a:pt x="14618" y="12343"/>
                  </a:lnTo>
                  <a:lnTo>
                    <a:pt x="14595" y="12308"/>
                  </a:lnTo>
                  <a:lnTo>
                    <a:pt x="14549" y="12286"/>
                  </a:lnTo>
                  <a:lnTo>
                    <a:pt x="14515" y="12274"/>
                  </a:lnTo>
                  <a:lnTo>
                    <a:pt x="14470" y="12263"/>
                  </a:lnTo>
                  <a:lnTo>
                    <a:pt x="14470" y="9942"/>
                  </a:lnTo>
                  <a:lnTo>
                    <a:pt x="14527" y="9920"/>
                  </a:lnTo>
                  <a:lnTo>
                    <a:pt x="14584" y="9874"/>
                  </a:lnTo>
                  <a:lnTo>
                    <a:pt x="14618" y="9817"/>
                  </a:lnTo>
                  <a:lnTo>
                    <a:pt x="14629" y="9749"/>
                  </a:lnTo>
                  <a:lnTo>
                    <a:pt x="14629" y="9715"/>
                  </a:lnTo>
                  <a:lnTo>
                    <a:pt x="14618" y="9681"/>
                  </a:lnTo>
                  <a:lnTo>
                    <a:pt x="16608" y="8532"/>
                  </a:lnTo>
                  <a:lnTo>
                    <a:pt x="16643" y="8577"/>
                  </a:lnTo>
                  <a:lnTo>
                    <a:pt x="16688" y="8611"/>
                  </a:lnTo>
                  <a:lnTo>
                    <a:pt x="16745" y="8634"/>
                  </a:lnTo>
                  <a:lnTo>
                    <a:pt x="16813" y="8646"/>
                  </a:lnTo>
                  <a:lnTo>
                    <a:pt x="16870" y="8634"/>
                  </a:lnTo>
                  <a:lnTo>
                    <a:pt x="16927" y="8611"/>
                  </a:lnTo>
                  <a:lnTo>
                    <a:pt x="16972" y="8577"/>
                  </a:lnTo>
                  <a:lnTo>
                    <a:pt x="17018" y="8532"/>
                  </a:lnTo>
                  <a:lnTo>
                    <a:pt x="17962" y="9078"/>
                  </a:lnTo>
                  <a:lnTo>
                    <a:pt x="17962" y="9021"/>
                  </a:lnTo>
                  <a:lnTo>
                    <a:pt x="17029" y="8486"/>
                  </a:lnTo>
                  <a:lnTo>
                    <a:pt x="17041" y="8441"/>
                  </a:lnTo>
                  <a:lnTo>
                    <a:pt x="17052" y="8407"/>
                  </a:lnTo>
                  <a:lnTo>
                    <a:pt x="17041" y="8361"/>
                  </a:lnTo>
                  <a:lnTo>
                    <a:pt x="17029" y="8316"/>
                  </a:lnTo>
                  <a:lnTo>
                    <a:pt x="17018" y="8282"/>
                  </a:lnTo>
                  <a:lnTo>
                    <a:pt x="16984" y="8247"/>
                  </a:lnTo>
                  <a:lnTo>
                    <a:pt x="16961" y="8213"/>
                  </a:lnTo>
                  <a:lnTo>
                    <a:pt x="16916" y="8191"/>
                  </a:lnTo>
                  <a:lnTo>
                    <a:pt x="16881" y="8179"/>
                  </a:lnTo>
                  <a:lnTo>
                    <a:pt x="16836" y="8168"/>
                  </a:lnTo>
                  <a:lnTo>
                    <a:pt x="16836" y="5813"/>
                  </a:lnTo>
                  <a:lnTo>
                    <a:pt x="16893" y="5790"/>
                  </a:lnTo>
                  <a:lnTo>
                    <a:pt x="16938" y="5756"/>
                  </a:lnTo>
                  <a:lnTo>
                    <a:pt x="16972" y="5711"/>
                  </a:lnTo>
                  <a:lnTo>
                    <a:pt x="16984" y="5642"/>
                  </a:lnTo>
                  <a:lnTo>
                    <a:pt x="16972" y="5586"/>
                  </a:lnTo>
                  <a:lnTo>
                    <a:pt x="17962" y="5017"/>
                  </a:lnTo>
                  <a:lnTo>
                    <a:pt x="17962" y="4960"/>
                  </a:lnTo>
                  <a:lnTo>
                    <a:pt x="16950" y="5540"/>
                  </a:lnTo>
                  <a:lnTo>
                    <a:pt x="16916" y="5517"/>
                  </a:lnTo>
                  <a:lnTo>
                    <a:pt x="16893" y="5495"/>
                  </a:lnTo>
                  <a:lnTo>
                    <a:pt x="16847" y="5483"/>
                  </a:lnTo>
                  <a:lnTo>
                    <a:pt x="16813" y="5472"/>
                  </a:lnTo>
                  <a:lnTo>
                    <a:pt x="16768" y="5483"/>
                  </a:lnTo>
                  <a:lnTo>
                    <a:pt x="16734" y="5495"/>
                  </a:lnTo>
                  <a:lnTo>
                    <a:pt x="16699" y="5517"/>
                  </a:lnTo>
                  <a:lnTo>
                    <a:pt x="16677" y="5540"/>
                  </a:lnTo>
                  <a:lnTo>
                    <a:pt x="14663" y="4380"/>
                  </a:lnTo>
                  <a:lnTo>
                    <a:pt x="14675" y="4334"/>
                  </a:lnTo>
                  <a:lnTo>
                    <a:pt x="14675" y="4300"/>
                  </a:lnTo>
                  <a:lnTo>
                    <a:pt x="14675" y="4255"/>
                  </a:lnTo>
                  <a:lnTo>
                    <a:pt x="14663" y="4209"/>
                  </a:lnTo>
                  <a:lnTo>
                    <a:pt x="14640" y="4175"/>
                  </a:lnTo>
                  <a:lnTo>
                    <a:pt x="14618" y="4141"/>
                  </a:lnTo>
                  <a:lnTo>
                    <a:pt x="14584" y="4118"/>
                  </a:lnTo>
                  <a:lnTo>
                    <a:pt x="14549" y="4095"/>
                  </a:lnTo>
                  <a:lnTo>
                    <a:pt x="14515" y="4073"/>
                  </a:lnTo>
                  <a:lnTo>
                    <a:pt x="14470" y="4061"/>
                  </a:lnTo>
                  <a:lnTo>
                    <a:pt x="14470" y="1775"/>
                  </a:lnTo>
                  <a:lnTo>
                    <a:pt x="14515" y="1763"/>
                  </a:lnTo>
                  <a:lnTo>
                    <a:pt x="14549" y="1752"/>
                  </a:lnTo>
                  <a:lnTo>
                    <a:pt x="14584" y="1729"/>
                  </a:lnTo>
                  <a:lnTo>
                    <a:pt x="14618" y="1695"/>
                  </a:lnTo>
                  <a:lnTo>
                    <a:pt x="14640" y="1661"/>
                  </a:lnTo>
                  <a:lnTo>
                    <a:pt x="14663" y="1627"/>
                  </a:lnTo>
                  <a:lnTo>
                    <a:pt x="14675" y="1581"/>
                  </a:lnTo>
                  <a:lnTo>
                    <a:pt x="14675" y="1536"/>
                  </a:lnTo>
                  <a:lnTo>
                    <a:pt x="14675" y="1490"/>
                  </a:lnTo>
                  <a:lnTo>
                    <a:pt x="14652" y="1445"/>
                  </a:lnTo>
                  <a:lnTo>
                    <a:pt x="16643" y="296"/>
                  </a:lnTo>
                  <a:lnTo>
                    <a:pt x="16677" y="330"/>
                  </a:lnTo>
                  <a:lnTo>
                    <a:pt x="16711" y="364"/>
                  </a:lnTo>
                  <a:lnTo>
                    <a:pt x="16756" y="376"/>
                  </a:lnTo>
                  <a:lnTo>
                    <a:pt x="16813" y="387"/>
                  </a:lnTo>
                  <a:lnTo>
                    <a:pt x="16859" y="376"/>
                  </a:lnTo>
                  <a:lnTo>
                    <a:pt x="16904" y="353"/>
                  </a:lnTo>
                  <a:lnTo>
                    <a:pt x="16938" y="330"/>
                  </a:lnTo>
                  <a:lnTo>
                    <a:pt x="16972" y="296"/>
                  </a:lnTo>
                  <a:lnTo>
                    <a:pt x="17962" y="865"/>
                  </a:lnTo>
                  <a:lnTo>
                    <a:pt x="17962" y="808"/>
                  </a:lnTo>
                  <a:lnTo>
                    <a:pt x="16995" y="251"/>
                  </a:lnTo>
                  <a:lnTo>
                    <a:pt x="16995" y="194"/>
                  </a:lnTo>
                  <a:lnTo>
                    <a:pt x="16995" y="160"/>
                  </a:lnTo>
                  <a:lnTo>
                    <a:pt x="16984" y="114"/>
                  </a:lnTo>
                  <a:lnTo>
                    <a:pt x="16972" y="91"/>
                  </a:lnTo>
                  <a:lnTo>
                    <a:pt x="16950" y="57"/>
                  </a:lnTo>
                  <a:lnTo>
                    <a:pt x="16916" y="34"/>
                  </a:lnTo>
                  <a:lnTo>
                    <a:pt x="16881" y="12"/>
                  </a:lnTo>
                  <a:lnTo>
                    <a:pt x="16847" y="0"/>
                  </a:lnTo>
                  <a:close/>
                </a:path>
              </a:pathLst>
            </a:custGeom>
            <a:gradFill>
              <a:gsLst>
                <a:gs pos="0">
                  <a:schemeClr val="dk1"/>
                </a:gs>
                <a:gs pos="9000">
                  <a:schemeClr val="dk1"/>
                </a:gs>
                <a:gs pos="100000">
                  <a:srgbClr val="FFFFFF">
                    <a:alpha val="4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6"/>
            <p:cNvSpPr/>
            <p:nvPr/>
          </p:nvSpPr>
          <p:spPr>
            <a:xfrm>
              <a:off x="7506755" y="0"/>
              <a:ext cx="1041940" cy="765624"/>
            </a:xfrm>
            <a:custGeom>
              <a:avLst/>
              <a:gdLst/>
              <a:ahLst/>
              <a:cxnLst/>
              <a:rect l="l" t="t" r="r" b="b"/>
              <a:pathLst>
                <a:path w="9955" h="7315" extrusionOk="0">
                  <a:moveTo>
                    <a:pt x="5222" y="1741"/>
                  </a:moveTo>
                  <a:lnTo>
                    <a:pt x="7179" y="2867"/>
                  </a:lnTo>
                  <a:lnTo>
                    <a:pt x="7156" y="2912"/>
                  </a:lnTo>
                  <a:lnTo>
                    <a:pt x="7156" y="2958"/>
                  </a:lnTo>
                  <a:lnTo>
                    <a:pt x="7156" y="3003"/>
                  </a:lnTo>
                  <a:lnTo>
                    <a:pt x="7167" y="3049"/>
                  </a:lnTo>
                  <a:lnTo>
                    <a:pt x="7190" y="3083"/>
                  </a:lnTo>
                  <a:lnTo>
                    <a:pt x="7213" y="3117"/>
                  </a:lnTo>
                  <a:lnTo>
                    <a:pt x="7247" y="3140"/>
                  </a:lnTo>
                  <a:lnTo>
                    <a:pt x="7281" y="3163"/>
                  </a:lnTo>
                  <a:lnTo>
                    <a:pt x="7315" y="3174"/>
                  </a:lnTo>
                  <a:lnTo>
                    <a:pt x="7361" y="3185"/>
                  </a:lnTo>
                  <a:lnTo>
                    <a:pt x="7361" y="5483"/>
                  </a:lnTo>
                  <a:lnTo>
                    <a:pt x="7315" y="5495"/>
                  </a:lnTo>
                  <a:lnTo>
                    <a:pt x="7270" y="5506"/>
                  </a:lnTo>
                  <a:lnTo>
                    <a:pt x="7236" y="5529"/>
                  </a:lnTo>
                  <a:lnTo>
                    <a:pt x="7202" y="5552"/>
                  </a:lnTo>
                  <a:lnTo>
                    <a:pt x="7179" y="5597"/>
                  </a:lnTo>
                  <a:lnTo>
                    <a:pt x="7156" y="5631"/>
                  </a:lnTo>
                  <a:lnTo>
                    <a:pt x="7145" y="5677"/>
                  </a:lnTo>
                  <a:lnTo>
                    <a:pt x="7133" y="5722"/>
                  </a:lnTo>
                  <a:lnTo>
                    <a:pt x="7145" y="5768"/>
                  </a:lnTo>
                  <a:lnTo>
                    <a:pt x="7156" y="5802"/>
                  </a:lnTo>
                  <a:lnTo>
                    <a:pt x="5211" y="6928"/>
                  </a:lnTo>
                  <a:lnTo>
                    <a:pt x="5177" y="6882"/>
                  </a:lnTo>
                  <a:lnTo>
                    <a:pt x="5131" y="6848"/>
                  </a:lnTo>
                  <a:lnTo>
                    <a:pt x="5074" y="6826"/>
                  </a:lnTo>
                  <a:lnTo>
                    <a:pt x="5006" y="6814"/>
                  </a:lnTo>
                  <a:lnTo>
                    <a:pt x="4949" y="6826"/>
                  </a:lnTo>
                  <a:lnTo>
                    <a:pt x="4892" y="6848"/>
                  </a:lnTo>
                  <a:lnTo>
                    <a:pt x="4847" y="6882"/>
                  </a:lnTo>
                  <a:lnTo>
                    <a:pt x="4801" y="6928"/>
                  </a:lnTo>
                  <a:lnTo>
                    <a:pt x="2867" y="5802"/>
                  </a:lnTo>
                  <a:lnTo>
                    <a:pt x="2879" y="5768"/>
                  </a:lnTo>
                  <a:lnTo>
                    <a:pt x="2879" y="5722"/>
                  </a:lnTo>
                  <a:lnTo>
                    <a:pt x="2879" y="5677"/>
                  </a:lnTo>
                  <a:lnTo>
                    <a:pt x="2867" y="5631"/>
                  </a:lnTo>
                  <a:lnTo>
                    <a:pt x="2845" y="5597"/>
                  </a:lnTo>
                  <a:lnTo>
                    <a:pt x="2822" y="5563"/>
                  </a:lnTo>
                  <a:lnTo>
                    <a:pt x="2788" y="5529"/>
                  </a:lnTo>
                  <a:lnTo>
                    <a:pt x="2754" y="5506"/>
                  </a:lnTo>
                  <a:lnTo>
                    <a:pt x="2708" y="5483"/>
                  </a:lnTo>
                  <a:lnTo>
                    <a:pt x="2663" y="5483"/>
                  </a:lnTo>
                  <a:lnTo>
                    <a:pt x="2663" y="3185"/>
                  </a:lnTo>
                  <a:lnTo>
                    <a:pt x="2708" y="3174"/>
                  </a:lnTo>
                  <a:lnTo>
                    <a:pt x="2742" y="3163"/>
                  </a:lnTo>
                  <a:lnTo>
                    <a:pt x="2776" y="3140"/>
                  </a:lnTo>
                  <a:lnTo>
                    <a:pt x="2811" y="3117"/>
                  </a:lnTo>
                  <a:lnTo>
                    <a:pt x="2833" y="3083"/>
                  </a:lnTo>
                  <a:lnTo>
                    <a:pt x="2845" y="3049"/>
                  </a:lnTo>
                  <a:lnTo>
                    <a:pt x="2856" y="3003"/>
                  </a:lnTo>
                  <a:lnTo>
                    <a:pt x="2867" y="2958"/>
                  </a:lnTo>
                  <a:lnTo>
                    <a:pt x="2856" y="2912"/>
                  </a:lnTo>
                  <a:lnTo>
                    <a:pt x="2845" y="2867"/>
                  </a:lnTo>
                  <a:lnTo>
                    <a:pt x="4790" y="1752"/>
                  </a:lnTo>
                  <a:lnTo>
                    <a:pt x="4835" y="1798"/>
                  </a:lnTo>
                  <a:lnTo>
                    <a:pt x="4881" y="1832"/>
                  </a:lnTo>
                  <a:lnTo>
                    <a:pt x="4938" y="1866"/>
                  </a:lnTo>
                  <a:lnTo>
                    <a:pt x="5074" y="1866"/>
                  </a:lnTo>
                  <a:lnTo>
                    <a:pt x="5131" y="1832"/>
                  </a:lnTo>
                  <a:lnTo>
                    <a:pt x="5188" y="1798"/>
                  </a:lnTo>
                  <a:lnTo>
                    <a:pt x="5222" y="1741"/>
                  </a:lnTo>
                  <a:close/>
                  <a:moveTo>
                    <a:pt x="251" y="0"/>
                  </a:moveTo>
                  <a:lnTo>
                    <a:pt x="251" y="1354"/>
                  </a:lnTo>
                  <a:lnTo>
                    <a:pt x="194" y="1354"/>
                  </a:lnTo>
                  <a:lnTo>
                    <a:pt x="149" y="1377"/>
                  </a:lnTo>
                  <a:lnTo>
                    <a:pt x="115" y="1400"/>
                  </a:lnTo>
                  <a:lnTo>
                    <a:pt x="69" y="1434"/>
                  </a:lnTo>
                  <a:lnTo>
                    <a:pt x="46" y="1468"/>
                  </a:lnTo>
                  <a:lnTo>
                    <a:pt x="24" y="1513"/>
                  </a:lnTo>
                  <a:lnTo>
                    <a:pt x="12" y="1559"/>
                  </a:lnTo>
                  <a:lnTo>
                    <a:pt x="1" y="1616"/>
                  </a:lnTo>
                  <a:lnTo>
                    <a:pt x="12" y="1673"/>
                  </a:lnTo>
                  <a:lnTo>
                    <a:pt x="24" y="1718"/>
                  </a:lnTo>
                  <a:lnTo>
                    <a:pt x="46" y="1764"/>
                  </a:lnTo>
                  <a:lnTo>
                    <a:pt x="81" y="1798"/>
                  </a:lnTo>
                  <a:lnTo>
                    <a:pt x="115" y="1832"/>
                  </a:lnTo>
                  <a:lnTo>
                    <a:pt x="160" y="1855"/>
                  </a:lnTo>
                  <a:lnTo>
                    <a:pt x="217" y="1877"/>
                  </a:lnTo>
                  <a:lnTo>
                    <a:pt x="342" y="1877"/>
                  </a:lnTo>
                  <a:lnTo>
                    <a:pt x="399" y="1843"/>
                  </a:lnTo>
                  <a:lnTo>
                    <a:pt x="456" y="1809"/>
                  </a:lnTo>
                  <a:lnTo>
                    <a:pt x="501" y="1752"/>
                  </a:lnTo>
                  <a:lnTo>
                    <a:pt x="2435" y="2867"/>
                  </a:lnTo>
                  <a:lnTo>
                    <a:pt x="2412" y="2912"/>
                  </a:lnTo>
                  <a:lnTo>
                    <a:pt x="2412" y="2958"/>
                  </a:lnTo>
                  <a:lnTo>
                    <a:pt x="2412" y="3003"/>
                  </a:lnTo>
                  <a:lnTo>
                    <a:pt x="2424" y="3049"/>
                  </a:lnTo>
                  <a:lnTo>
                    <a:pt x="2447" y="3083"/>
                  </a:lnTo>
                  <a:lnTo>
                    <a:pt x="2469" y="3117"/>
                  </a:lnTo>
                  <a:lnTo>
                    <a:pt x="2503" y="3140"/>
                  </a:lnTo>
                  <a:lnTo>
                    <a:pt x="2538" y="3163"/>
                  </a:lnTo>
                  <a:lnTo>
                    <a:pt x="2572" y="3185"/>
                  </a:lnTo>
                  <a:lnTo>
                    <a:pt x="2617" y="3185"/>
                  </a:lnTo>
                  <a:lnTo>
                    <a:pt x="2617" y="5483"/>
                  </a:lnTo>
                  <a:lnTo>
                    <a:pt x="2572" y="5483"/>
                  </a:lnTo>
                  <a:lnTo>
                    <a:pt x="2526" y="5506"/>
                  </a:lnTo>
                  <a:lnTo>
                    <a:pt x="2492" y="5529"/>
                  </a:lnTo>
                  <a:lnTo>
                    <a:pt x="2458" y="5552"/>
                  </a:lnTo>
                  <a:lnTo>
                    <a:pt x="2435" y="5586"/>
                  </a:lnTo>
                  <a:lnTo>
                    <a:pt x="2412" y="5631"/>
                  </a:lnTo>
                  <a:lnTo>
                    <a:pt x="2401" y="5677"/>
                  </a:lnTo>
                  <a:lnTo>
                    <a:pt x="2390" y="5722"/>
                  </a:lnTo>
                  <a:lnTo>
                    <a:pt x="2401" y="5768"/>
                  </a:lnTo>
                  <a:lnTo>
                    <a:pt x="2412" y="5813"/>
                  </a:lnTo>
                  <a:lnTo>
                    <a:pt x="2435" y="5859"/>
                  </a:lnTo>
                  <a:lnTo>
                    <a:pt x="2469" y="5893"/>
                  </a:lnTo>
                  <a:lnTo>
                    <a:pt x="2503" y="5927"/>
                  </a:lnTo>
                  <a:lnTo>
                    <a:pt x="2549" y="5950"/>
                  </a:lnTo>
                  <a:lnTo>
                    <a:pt x="2594" y="5961"/>
                  </a:lnTo>
                  <a:lnTo>
                    <a:pt x="2708" y="5961"/>
                  </a:lnTo>
                  <a:lnTo>
                    <a:pt x="2765" y="5938"/>
                  </a:lnTo>
                  <a:lnTo>
                    <a:pt x="2811" y="5893"/>
                  </a:lnTo>
                  <a:lnTo>
                    <a:pt x="2845" y="5847"/>
                  </a:lnTo>
                  <a:lnTo>
                    <a:pt x="4779" y="6962"/>
                  </a:lnTo>
                  <a:lnTo>
                    <a:pt x="4767" y="7008"/>
                  </a:lnTo>
                  <a:lnTo>
                    <a:pt x="4756" y="7064"/>
                  </a:lnTo>
                  <a:lnTo>
                    <a:pt x="4767" y="7121"/>
                  </a:lnTo>
                  <a:lnTo>
                    <a:pt x="4779" y="7167"/>
                  </a:lnTo>
                  <a:lnTo>
                    <a:pt x="4801" y="7212"/>
                  </a:lnTo>
                  <a:lnTo>
                    <a:pt x="4835" y="7246"/>
                  </a:lnTo>
                  <a:lnTo>
                    <a:pt x="4870" y="7281"/>
                  </a:lnTo>
                  <a:lnTo>
                    <a:pt x="4915" y="7303"/>
                  </a:lnTo>
                  <a:lnTo>
                    <a:pt x="4961" y="7315"/>
                  </a:lnTo>
                  <a:lnTo>
                    <a:pt x="5063" y="7315"/>
                  </a:lnTo>
                  <a:lnTo>
                    <a:pt x="5108" y="7303"/>
                  </a:lnTo>
                  <a:lnTo>
                    <a:pt x="5154" y="7281"/>
                  </a:lnTo>
                  <a:lnTo>
                    <a:pt x="5188" y="7246"/>
                  </a:lnTo>
                  <a:lnTo>
                    <a:pt x="5222" y="7212"/>
                  </a:lnTo>
                  <a:lnTo>
                    <a:pt x="5245" y="7167"/>
                  </a:lnTo>
                  <a:lnTo>
                    <a:pt x="5256" y="7121"/>
                  </a:lnTo>
                  <a:lnTo>
                    <a:pt x="5256" y="7064"/>
                  </a:lnTo>
                  <a:lnTo>
                    <a:pt x="5256" y="7019"/>
                  </a:lnTo>
                  <a:lnTo>
                    <a:pt x="5234" y="6962"/>
                  </a:lnTo>
                  <a:lnTo>
                    <a:pt x="7179" y="5847"/>
                  </a:lnTo>
                  <a:lnTo>
                    <a:pt x="7213" y="5893"/>
                  </a:lnTo>
                  <a:lnTo>
                    <a:pt x="7258" y="5927"/>
                  </a:lnTo>
                  <a:lnTo>
                    <a:pt x="7315" y="5950"/>
                  </a:lnTo>
                  <a:lnTo>
                    <a:pt x="7384" y="5961"/>
                  </a:lnTo>
                  <a:lnTo>
                    <a:pt x="7429" y="5961"/>
                  </a:lnTo>
                  <a:lnTo>
                    <a:pt x="7475" y="5938"/>
                  </a:lnTo>
                  <a:lnTo>
                    <a:pt x="7509" y="5916"/>
                  </a:lnTo>
                  <a:lnTo>
                    <a:pt x="7554" y="5893"/>
                  </a:lnTo>
                  <a:lnTo>
                    <a:pt x="7577" y="5859"/>
                  </a:lnTo>
                  <a:lnTo>
                    <a:pt x="7600" y="5813"/>
                  </a:lnTo>
                  <a:lnTo>
                    <a:pt x="7611" y="5768"/>
                  </a:lnTo>
                  <a:lnTo>
                    <a:pt x="7622" y="5722"/>
                  </a:lnTo>
                  <a:lnTo>
                    <a:pt x="7611" y="5677"/>
                  </a:lnTo>
                  <a:lnTo>
                    <a:pt x="7600" y="5631"/>
                  </a:lnTo>
                  <a:lnTo>
                    <a:pt x="7588" y="5597"/>
                  </a:lnTo>
                  <a:lnTo>
                    <a:pt x="7554" y="5563"/>
                  </a:lnTo>
                  <a:lnTo>
                    <a:pt x="7531" y="5529"/>
                  </a:lnTo>
                  <a:lnTo>
                    <a:pt x="7486" y="5506"/>
                  </a:lnTo>
                  <a:lnTo>
                    <a:pt x="7452" y="5495"/>
                  </a:lnTo>
                  <a:lnTo>
                    <a:pt x="7406" y="5483"/>
                  </a:lnTo>
                  <a:lnTo>
                    <a:pt x="7406" y="3185"/>
                  </a:lnTo>
                  <a:lnTo>
                    <a:pt x="7452" y="3174"/>
                  </a:lnTo>
                  <a:lnTo>
                    <a:pt x="7486" y="3163"/>
                  </a:lnTo>
                  <a:lnTo>
                    <a:pt x="7520" y="3140"/>
                  </a:lnTo>
                  <a:lnTo>
                    <a:pt x="7543" y="3117"/>
                  </a:lnTo>
                  <a:lnTo>
                    <a:pt x="7566" y="3083"/>
                  </a:lnTo>
                  <a:lnTo>
                    <a:pt x="7588" y="3049"/>
                  </a:lnTo>
                  <a:lnTo>
                    <a:pt x="7600" y="3003"/>
                  </a:lnTo>
                  <a:lnTo>
                    <a:pt x="7600" y="2958"/>
                  </a:lnTo>
                  <a:lnTo>
                    <a:pt x="7600" y="2912"/>
                  </a:lnTo>
                  <a:lnTo>
                    <a:pt x="7588" y="2878"/>
                  </a:lnTo>
                  <a:lnTo>
                    <a:pt x="9579" y="1718"/>
                  </a:lnTo>
                  <a:lnTo>
                    <a:pt x="9613" y="1764"/>
                  </a:lnTo>
                  <a:lnTo>
                    <a:pt x="9647" y="1786"/>
                  </a:lnTo>
                  <a:lnTo>
                    <a:pt x="9693" y="1809"/>
                  </a:lnTo>
                  <a:lnTo>
                    <a:pt x="9750" y="1820"/>
                  </a:lnTo>
                  <a:lnTo>
                    <a:pt x="9784" y="1809"/>
                  </a:lnTo>
                  <a:lnTo>
                    <a:pt x="9829" y="1798"/>
                  </a:lnTo>
                  <a:lnTo>
                    <a:pt x="9863" y="1786"/>
                  </a:lnTo>
                  <a:lnTo>
                    <a:pt x="9886" y="1752"/>
                  </a:lnTo>
                  <a:lnTo>
                    <a:pt x="9920" y="1729"/>
                  </a:lnTo>
                  <a:lnTo>
                    <a:pt x="9932" y="1695"/>
                  </a:lnTo>
                  <a:lnTo>
                    <a:pt x="9943" y="1661"/>
                  </a:lnTo>
                  <a:lnTo>
                    <a:pt x="9954" y="1616"/>
                  </a:lnTo>
                  <a:lnTo>
                    <a:pt x="9943" y="1582"/>
                  </a:lnTo>
                  <a:lnTo>
                    <a:pt x="9932" y="1547"/>
                  </a:lnTo>
                  <a:lnTo>
                    <a:pt x="9897" y="1479"/>
                  </a:lnTo>
                  <a:lnTo>
                    <a:pt x="9841" y="1445"/>
                  </a:lnTo>
                  <a:lnTo>
                    <a:pt x="9772" y="1422"/>
                  </a:lnTo>
                  <a:lnTo>
                    <a:pt x="9772" y="0"/>
                  </a:lnTo>
                  <a:lnTo>
                    <a:pt x="9727" y="0"/>
                  </a:lnTo>
                  <a:lnTo>
                    <a:pt x="9727" y="1411"/>
                  </a:lnTo>
                  <a:lnTo>
                    <a:pt x="9693" y="1422"/>
                  </a:lnTo>
                  <a:lnTo>
                    <a:pt x="9659" y="1434"/>
                  </a:lnTo>
                  <a:lnTo>
                    <a:pt x="9602" y="1479"/>
                  </a:lnTo>
                  <a:lnTo>
                    <a:pt x="9568" y="1536"/>
                  </a:lnTo>
                  <a:lnTo>
                    <a:pt x="9556" y="1582"/>
                  </a:lnTo>
                  <a:lnTo>
                    <a:pt x="9545" y="1616"/>
                  </a:lnTo>
                  <a:lnTo>
                    <a:pt x="9556" y="1684"/>
                  </a:lnTo>
                  <a:lnTo>
                    <a:pt x="7566" y="2833"/>
                  </a:lnTo>
                  <a:lnTo>
                    <a:pt x="7531" y="2799"/>
                  </a:lnTo>
                  <a:lnTo>
                    <a:pt x="7486" y="2765"/>
                  </a:lnTo>
                  <a:lnTo>
                    <a:pt x="7429" y="2742"/>
                  </a:lnTo>
                  <a:lnTo>
                    <a:pt x="7327" y="2742"/>
                  </a:lnTo>
                  <a:lnTo>
                    <a:pt x="7281" y="2765"/>
                  </a:lnTo>
                  <a:lnTo>
                    <a:pt x="7236" y="2787"/>
                  </a:lnTo>
                  <a:lnTo>
                    <a:pt x="7202" y="2833"/>
                  </a:lnTo>
                  <a:lnTo>
                    <a:pt x="5245" y="1707"/>
                  </a:lnTo>
                  <a:lnTo>
                    <a:pt x="5256" y="1661"/>
                  </a:lnTo>
                  <a:lnTo>
                    <a:pt x="5268" y="1616"/>
                  </a:lnTo>
                  <a:lnTo>
                    <a:pt x="5256" y="1570"/>
                  </a:lnTo>
                  <a:lnTo>
                    <a:pt x="5245" y="1525"/>
                  </a:lnTo>
                  <a:lnTo>
                    <a:pt x="5222" y="1479"/>
                  </a:lnTo>
                  <a:lnTo>
                    <a:pt x="5199" y="1445"/>
                  </a:lnTo>
                  <a:lnTo>
                    <a:pt x="5165" y="1411"/>
                  </a:lnTo>
                  <a:lnTo>
                    <a:pt x="5120" y="1388"/>
                  </a:lnTo>
                  <a:lnTo>
                    <a:pt x="5086" y="1377"/>
                  </a:lnTo>
                  <a:lnTo>
                    <a:pt x="5040" y="1365"/>
                  </a:lnTo>
                  <a:lnTo>
                    <a:pt x="5040" y="0"/>
                  </a:lnTo>
                  <a:lnTo>
                    <a:pt x="4995" y="0"/>
                  </a:lnTo>
                  <a:lnTo>
                    <a:pt x="4995" y="1365"/>
                  </a:lnTo>
                  <a:lnTo>
                    <a:pt x="4938" y="1365"/>
                  </a:lnTo>
                  <a:lnTo>
                    <a:pt x="4892" y="1388"/>
                  </a:lnTo>
                  <a:lnTo>
                    <a:pt x="4858" y="1411"/>
                  </a:lnTo>
                  <a:lnTo>
                    <a:pt x="4824" y="1445"/>
                  </a:lnTo>
                  <a:lnTo>
                    <a:pt x="4790" y="1479"/>
                  </a:lnTo>
                  <a:lnTo>
                    <a:pt x="4767" y="1525"/>
                  </a:lnTo>
                  <a:lnTo>
                    <a:pt x="4756" y="1570"/>
                  </a:lnTo>
                  <a:lnTo>
                    <a:pt x="4756" y="1616"/>
                  </a:lnTo>
                  <a:lnTo>
                    <a:pt x="4756" y="1661"/>
                  </a:lnTo>
                  <a:lnTo>
                    <a:pt x="4767" y="1707"/>
                  </a:lnTo>
                  <a:lnTo>
                    <a:pt x="2822" y="2833"/>
                  </a:lnTo>
                  <a:lnTo>
                    <a:pt x="2788" y="2799"/>
                  </a:lnTo>
                  <a:lnTo>
                    <a:pt x="2742" y="2765"/>
                  </a:lnTo>
                  <a:lnTo>
                    <a:pt x="2697" y="2742"/>
                  </a:lnTo>
                  <a:lnTo>
                    <a:pt x="2583" y="2742"/>
                  </a:lnTo>
                  <a:lnTo>
                    <a:pt x="2538" y="2765"/>
                  </a:lnTo>
                  <a:lnTo>
                    <a:pt x="2492" y="2787"/>
                  </a:lnTo>
                  <a:lnTo>
                    <a:pt x="2458" y="2833"/>
                  </a:lnTo>
                  <a:lnTo>
                    <a:pt x="513" y="1707"/>
                  </a:lnTo>
                  <a:lnTo>
                    <a:pt x="536" y="1661"/>
                  </a:lnTo>
                  <a:lnTo>
                    <a:pt x="536" y="1616"/>
                  </a:lnTo>
                  <a:lnTo>
                    <a:pt x="536" y="1570"/>
                  </a:lnTo>
                  <a:lnTo>
                    <a:pt x="513" y="1513"/>
                  </a:lnTo>
                  <a:lnTo>
                    <a:pt x="490" y="1479"/>
                  </a:lnTo>
                  <a:lnTo>
                    <a:pt x="467" y="1434"/>
                  </a:lnTo>
                  <a:lnTo>
                    <a:pt x="433" y="1400"/>
                  </a:lnTo>
                  <a:lnTo>
                    <a:pt x="388" y="1377"/>
                  </a:lnTo>
                  <a:lnTo>
                    <a:pt x="342" y="1354"/>
                  </a:lnTo>
                  <a:lnTo>
                    <a:pt x="297" y="1354"/>
                  </a:lnTo>
                  <a:lnTo>
                    <a:pt x="29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6"/>
            <p:cNvSpPr/>
            <p:nvPr/>
          </p:nvSpPr>
          <p:spPr>
            <a:xfrm>
              <a:off x="6516196" y="2293129"/>
              <a:ext cx="2627824" cy="2850342"/>
            </a:xfrm>
            <a:custGeom>
              <a:avLst/>
              <a:gdLst/>
              <a:ahLst/>
              <a:cxnLst/>
              <a:rect l="l" t="t" r="r" b="b"/>
              <a:pathLst>
                <a:path w="25107" h="27233" extrusionOk="0">
                  <a:moveTo>
                    <a:pt x="17041" y="353"/>
                  </a:moveTo>
                  <a:lnTo>
                    <a:pt x="19054" y="1513"/>
                  </a:lnTo>
                  <a:lnTo>
                    <a:pt x="19043" y="1582"/>
                  </a:lnTo>
                  <a:lnTo>
                    <a:pt x="19054" y="1638"/>
                  </a:lnTo>
                  <a:lnTo>
                    <a:pt x="19088" y="1695"/>
                  </a:lnTo>
                  <a:lnTo>
                    <a:pt x="19134" y="1729"/>
                  </a:lnTo>
                  <a:lnTo>
                    <a:pt x="19191" y="1752"/>
                  </a:lnTo>
                  <a:lnTo>
                    <a:pt x="19191" y="4141"/>
                  </a:lnTo>
                  <a:lnTo>
                    <a:pt x="19157" y="4141"/>
                  </a:lnTo>
                  <a:lnTo>
                    <a:pt x="19123" y="4152"/>
                  </a:lnTo>
                  <a:lnTo>
                    <a:pt x="19066" y="4198"/>
                  </a:lnTo>
                  <a:lnTo>
                    <a:pt x="19020" y="4266"/>
                  </a:lnTo>
                  <a:lnTo>
                    <a:pt x="19020" y="4300"/>
                  </a:lnTo>
                  <a:lnTo>
                    <a:pt x="19009" y="4334"/>
                  </a:lnTo>
                  <a:lnTo>
                    <a:pt x="19020" y="4369"/>
                  </a:lnTo>
                  <a:lnTo>
                    <a:pt x="19020" y="4403"/>
                  </a:lnTo>
                  <a:lnTo>
                    <a:pt x="17030" y="5563"/>
                  </a:lnTo>
                  <a:lnTo>
                    <a:pt x="16984" y="5529"/>
                  </a:lnTo>
                  <a:lnTo>
                    <a:pt x="16950" y="5495"/>
                  </a:lnTo>
                  <a:lnTo>
                    <a:pt x="16893" y="5472"/>
                  </a:lnTo>
                  <a:lnTo>
                    <a:pt x="16791" y="5472"/>
                  </a:lnTo>
                  <a:lnTo>
                    <a:pt x="16745" y="5495"/>
                  </a:lnTo>
                  <a:lnTo>
                    <a:pt x="16700" y="5517"/>
                  </a:lnTo>
                  <a:lnTo>
                    <a:pt x="16666" y="5563"/>
                  </a:lnTo>
                  <a:lnTo>
                    <a:pt x="14663" y="4403"/>
                  </a:lnTo>
                  <a:lnTo>
                    <a:pt x="14675" y="4334"/>
                  </a:lnTo>
                  <a:lnTo>
                    <a:pt x="14675" y="4300"/>
                  </a:lnTo>
                  <a:lnTo>
                    <a:pt x="14663" y="4266"/>
                  </a:lnTo>
                  <a:lnTo>
                    <a:pt x="14629" y="4198"/>
                  </a:lnTo>
                  <a:lnTo>
                    <a:pt x="14572" y="4164"/>
                  </a:lnTo>
                  <a:lnTo>
                    <a:pt x="14504" y="4141"/>
                  </a:lnTo>
                  <a:lnTo>
                    <a:pt x="14504" y="1775"/>
                  </a:lnTo>
                  <a:lnTo>
                    <a:pt x="14572" y="1764"/>
                  </a:lnTo>
                  <a:lnTo>
                    <a:pt x="14629" y="1718"/>
                  </a:lnTo>
                  <a:lnTo>
                    <a:pt x="14663" y="1650"/>
                  </a:lnTo>
                  <a:lnTo>
                    <a:pt x="14675" y="1616"/>
                  </a:lnTo>
                  <a:lnTo>
                    <a:pt x="14675" y="1582"/>
                  </a:lnTo>
                  <a:lnTo>
                    <a:pt x="14675" y="1536"/>
                  </a:lnTo>
                  <a:lnTo>
                    <a:pt x="14663" y="1502"/>
                  </a:lnTo>
                  <a:lnTo>
                    <a:pt x="16654" y="353"/>
                  </a:lnTo>
                  <a:lnTo>
                    <a:pt x="16688" y="398"/>
                  </a:lnTo>
                  <a:lnTo>
                    <a:pt x="16734" y="433"/>
                  </a:lnTo>
                  <a:lnTo>
                    <a:pt x="16779" y="455"/>
                  </a:lnTo>
                  <a:lnTo>
                    <a:pt x="16848" y="467"/>
                  </a:lnTo>
                  <a:lnTo>
                    <a:pt x="16904" y="455"/>
                  </a:lnTo>
                  <a:lnTo>
                    <a:pt x="16961" y="433"/>
                  </a:lnTo>
                  <a:lnTo>
                    <a:pt x="17007" y="398"/>
                  </a:lnTo>
                  <a:lnTo>
                    <a:pt x="17041" y="353"/>
                  </a:lnTo>
                  <a:close/>
                  <a:moveTo>
                    <a:pt x="9931" y="4460"/>
                  </a:moveTo>
                  <a:lnTo>
                    <a:pt x="11933" y="5620"/>
                  </a:lnTo>
                  <a:lnTo>
                    <a:pt x="11922" y="5688"/>
                  </a:lnTo>
                  <a:lnTo>
                    <a:pt x="11933" y="5756"/>
                  </a:lnTo>
                  <a:lnTo>
                    <a:pt x="11967" y="5802"/>
                  </a:lnTo>
                  <a:lnTo>
                    <a:pt x="12024" y="5847"/>
                  </a:lnTo>
                  <a:lnTo>
                    <a:pt x="12081" y="5859"/>
                  </a:lnTo>
                  <a:lnTo>
                    <a:pt x="12081" y="8248"/>
                  </a:lnTo>
                  <a:lnTo>
                    <a:pt x="12047" y="8248"/>
                  </a:lnTo>
                  <a:lnTo>
                    <a:pt x="12013" y="8259"/>
                  </a:lnTo>
                  <a:lnTo>
                    <a:pt x="11956" y="8304"/>
                  </a:lnTo>
                  <a:lnTo>
                    <a:pt x="11911" y="8373"/>
                  </a:lnTo>
                  <a:lnTo>
                    <a:pt x="11899" y="8407"/>
                  </a:lnTo>
                  <a:lnTo>
                    <a:pt x="11899" y="8441"/>
                  </a:lnTo>
                  <a:lnTo>
                    <a:pt x="11899" y="8475"/>
                  </a:lnTo>
                  <a:lnTo>
                    <a:pt x="11911" y="8509"/>
                  </a:lnTo>
                  <a:lnTo>
                    <a:pt x="9931" y="9658"/>
                  </a:lnTo>
                  <a:lnTo>
                    <a:pt x="9897" y="9613"/>
                  </a:lnTo>
                  <a:lnTo>
                    <a:pt x="9852" y="9578"/>
                  </a:lnTo>
                  <a:lnTo>
                    <a:pt x="9795" y="9556"/>
                  </a:lnTo>
                  <a:lnTo>
                    <a:pt x="9738" y="9544"/>
                  </a:lnTo>
                  <a:lnTo>
                    <a:pt x="9670" y="9556"/>
                  </a:lnTo>
                  <a:lnTo>
                    <a:pt x="9613" y="9578"/>
                  </a:lnTo>
                  <a:lnTo>
                    <a:pt x="9567" y="9613"/>
                  </a:lnTo>
                  <a:lnTo>
                    <a:pt x="9533" y="9658"/>
                  </a:lnTo>
                  <a:lnTo>
                    <a:pt x="7565" y="8521"/>
                  </a:lnTo>
                  <a:lnTo>
                    <a:pt x="7577" y="8475"/>
                  </a:lnTo>
                  <a:lnTo>
                    <a:pt x="7577" y="8441"/>
                  </a:lnTo>
                  <a:lnTo>
                    <a:pt x="7577" y="8407"/>
                  </a:lnTo>
                  <a:lnTo>
                    <a:pt x="7565" y="8361"/>
                  </a:lnTo>
                  <a:lnTo>
                    <a:pt x="7542" y="8327"/>
                  </a:lnTo>
                  <a:lnTo>
                    <a:pt x="7520" y="8304"/>
                  </a:lnTo>
                  <a:lnTo>
                    <a:pt x="7463" y="8259"/>
                  </a:lnTo>
                  <a:lnTo>
                    <a:pt x="7429" y="8236"/>
                  </a:lnTo>
                  <a:lnTo>
                    <a:pt x="7383" y="8236"/>
                  </a:lnTo>
                  <a:lnTo>
                    <a:pt x="7383" y="5927"/>
                  </a:lnTo>
                  <a:lnTo>
                    <a:pt x="7429" y="5927"/>
                  </a:lnTo>
                  <a:lnTo>
                    <a:pt x="7474" y="5904"/>
                  </a:lnTo>
                  <a:lnTo>
                    <a:pt x="7508" y="5881"/>
                  </a:lnTo>
                  <a:lnTo>
                    <a:pt x="7542" y="5847"/>
                  </a:lnTo>
                  <a:lnTo>
                    <a:pt x="7577" y="5813"/>
                  </a:lnTo>
                  <a:lnTo>
                    <a:pt x="7588" y="5779"/>
                  </a:lnTo>
                  <a:lnTo>
                    <a:pt x="7611" y="5734"/>
                  </a:lnTo>
                  <a:lnTo>
                    <a:pt x="7611" y="5688"/>
                  </a:lnTo>
                  <a:lnTo>
                    <a:pt x="7599" y="5631"/>
                  </a:lnTo>
                  <a:lnTo>
                    <a:pt x="7588" y="5586"/>
                  </a:lnTo>
                  <a:lnTo>
                    <a:pt x="9533" y="4471"/>
                  </a:lnTo>
                  <a:lnTo>
                    <a:pt x="9567" y="4505"/>
                  </a:lnTo>
                  <a:lnTo>
                    <a:pt x="9613" y="4539"/>
                  </a:lnTo>
                  <a:lnTo>
                    <a:pt x="9670" y="4562"/>
                  </a:lnTo>
                  <a:lnTo>
                    <a:pt x="9738" y="4573"/>
                  </a:lnTo>
                  <a:lnTo>
                    <a:pt x="9795" y="4562"/>
                  </a:lnTo>
                  <a:lnTo>
                    <a:pt x="9852" y="4539"/>
                  </a:lnTo>
                  <a:lnTo>
                    <a:pt x="9897" y="4505"/>
                  </a:lnTo>
                  <a:lnTo>
                    <a:pt x="9931" y="4460"/>
                  </a:lnTo>
                  <a:close/>
                  <a:moveTo>
                    <a:pt x="14641" y="4448"/>
                  </a:moveTo>
                  <a:lnTo>
                    <a:pt x="16643" y="5597"/>
                  </a:lnTo>
                  <a:lnTo>
                    <a:pt x="16631" y="5643"/>
                  </a:lnTo>
                  <a:lnTo>
                    <a:pt x="16620" y="5688"/>
                  </a:lnTo>
                  <a:lnTo>
                    <a:pt x="16631" y="5722"/>
                  </a:lnTo>
                  <a:lnTo>
                    <a:pt x="16643" y="5768"/>
                  </a:lnTo>
                  <a:lnTo>
                    <a:pt x="16654" y="5802"/>
                  </a:lnTo>
                  <a:lnTo>
                    <a:pt x="16677" y="5836"/>
                  </a:lnTo>
                  <a:lnTo>
                    <a:pt x="16711" y="5859"/>
                  </a:lnTo>
                  <a:lnTo>
                    <a:pt x="16745" y="5881"/>
                  </a:lnTo>
                  <a:lnTo>
                    <a:pt x="16779" y="5893"/>
                  </a:lnTo>
                  <a:lnTo>
                    <a:pt x="16825" y="5904"/>
                  </a:lnTo>
                  <a:lnTo>
                    <a:pt x="16825" y="8236"/>
                  </a:lnTo>
                  <a:lnTo>
                    <a:pt x="16779" y="8236"/>
                  </a:lnTo>
                  <a:lnTo>
                    <a:pt x="16745" y="8248"/>
                  </a:lnTo>
                  <a:lnTo>
                    <a:pt x="16711" y="8270"/>
                  </a:lnTo>
                  <a:lnTo>
                    <a:pt x="16688" y="8293"/>
                  </a:lnTo>
                  <a:lnTo>
                    <a:pt x="16666" y="8327"/>
                  </a:lnTo>
                  <a:lnTo>
                    <a:pt x="16643" y="8361"/>
                  </a:lnTo>
                  <a:lnTo>
                    <a:pt x="16631" y="8407"/>
                  </a:lnTo>
                  <a:lnTo>
                    <a:pt x="16631" y="8441"/>
                  </a:lnTo>
                  <a:lnTo>
                    <a:pt x="16631" y="8486"/>
                  </a:lnTo>
                  <a:lnTo>
                    <a:pt x="16643" y="8521"/>
                  </a:lnTo>
                  <a:lnTo>
                    <a:pt x="14663" y="9658"/>
                  </a:lnTo>
                  <a:lnTo>
                    <a:pt x="14629" y="9624"/>
                  </a:lnTo>
                  <a:lnTo>
                    <a:pt x="14584" y="9590"/>
                  </a:lnTo>
                  <a:lnTo>
                    <a:pt x="14527" y="9567"/>
                  </a:lnTo>
                  <a:lnTo>
                    <a:pt x="14470" y="9556"/>
                  </a:lnTo>
                  <a:lnTo>
                    <a:pt x="14413" y="9567"/>
                  </a:lnTo>
                  <a:lnTo>
                    <a:pt x="14368" y="9590"/>
                  </a:lnTo>
                  <a:lnTo>
                    <a:pt x="14322" y="9624"/>
                  </a:lnTo>
                  <a:lnTo>
                    <a:pt x="14288" y="9658"/>
                  </a:lnTo>
                  <a:lnTo>
                    <a:pt x="12297" y="8509"/>
                  </a:lnTo>
                  <a:lnTo>
                    <a:pt x="12309" y="8441"/>
                  </a:lnTo>
                  <a:lnTo>
                    <a:pt x="12297" y="8407"/>
                  </a:lnTo>
                  <a:lnTo>
                    <a:pt x="12297" y="8373"/>
                  </a:lnTo>
                  <a:lnTo>
                    <a:pt x="12252" y="8304"/>
                  </a:lnTo>
                  <a:lnTo>
                    <a:pt x="12195" y="8270"/>
                  </a:lnTo>
                  <a:lnTo>
                    <a:pt x="12127" y="8248"/>
                  </a:lnTo>
                  <a:lnTo>
                    <a:pt x="12127" y="5859"/>
                  </a:lnTo>
                  <a:lnTo>
                    <a:pt x="12195" y="5836"/>
                  </a:lnTo>
                  <a:lnTo>
                    <a:pt x="12240" y="5802"/>
                  </a:lnTo>
                  <a:lnTo>
                    <a:pt x="12275" y="5745"/>
                  </a:lnTo>
                  <a:lnTo>
                    <a:pt x="12286" y="5688"/>
                  </a:lnTo>
                  <a:lnTo>
                    <a:pt x="12275" y="5620"/>
                  </a:lnTo>
                  <a:lnTo>
                    <a:pt x="14299" y="4448"/>
                  </a:lnTo>
                  <a:lnTo>
                    <a:pt x="14334" y="4482"/>
                  </a:lnTo>
                  <a:lnTo>
                    <a:pt x="14379" y="4516"/>
                  </a:lnTo>
                  <a:lnTo>
                    <a:pt x="14425" y="4528"/>
                  </a:lnTo>
                  <a:lnTo>
                    <a:pt x="14470" y="4539"/>
                  </a:lnTo>
                  <a:lnTo>
                    <a:pt x="14527" y="4528"/>
                  </a:lnTo>
                  <a:lnTo>
                    <a:pt x="14572" y="4516"/>
                  </a:lnTo>
                  <a:lnTo>
                    <a:pt x="14607" y="4482"/>
                  </a:lnTo>
                  <a:lnTo>
                    <a:pt x="14641" y="4448"/>
                  </a:lnTo>
                  <a:close/>
                  <a:moveTo>
                    <a:pt x="19384" y="4448"/>
                  </a:moveTo>
                  <a:lnTo>
                    <a:pt x="21432" y="5620"/>
                  </a:lnTo>
                  <a:lnTo>
                    <a:pt x="21420" y="5688"/>
                  </a:lnTo>
                  <a:lnTo>
                    <a:pt x="21432" y="5745"/>
                  </a:lnTo>
                  <a:lnTo>
                    <a:pt x="21455" y="5802"/>
                  </a:lnTo>
                  <a:lnTo>
                    <a:pt x="21511" y="5836"/>
                  </a:lnTo>
                  <a:lnTo>
                    <a:pt x="21568" y="5847"/>
                  </a:lnTo>
                  <a:lnTo>
                    <a:pt x="21568" y="8259"/>
                  </a:lnTo>
                  <a:lnTo>
                    <a:pt x="21500" y="8282"/>
                  </a:lnTo>
                  <a:lnTo>
                    <a:pt x="21443" y="8316"/>
                  </a:lnTo>
                  <a:lnTo>
                    <a:pt x="21409" y="8373"/>
                  </a:lnTo>
                  <a:lnTo>
                    <a:pt x="21398" y="8441"/>
                  </a:lnTo>
                  <a:lnTo>
                    <a:pt x="21409" y="8509"/>
                  </a:lnTo>
                  <a:lnTo>
                    <a:pt x="19418" y="9658"/>
                  </a:lnTo>
                  <a:lnTo>
                    <a:pt x="19373" y="9613"/>
                  </a:lnTo>
                  <a:lnTo>
                    <a:pt x="19327" y="9578"/>
                  </a:lnTo>
                  <a:lnTo>
                    <a:pt x="19270" y="9556"/>
                  </a:lnTo>
                  <a:lnTo>
                    <a:pt x="19214" y="9544"/>
                  </a:lnTo>
                  <a:lnTo>
                    <a:pt x="19157" y="9556"/>
                  </a:lnTo>
                  <a:lnTo>
                    <a:pt x="19100" y="9578"/>
                  </a:lnTo>
                  <a:lnTo>
                    <a:pt x="19054" y="9613"/>
                  </a:lnTo>
                  <a:lnTo>
                    <a:pt x="19009" y="9658"/>
                  </a:lnTo>
                  <a:lnTo>
                    <a:pt x="17041" y="8521"/>
                  </a:lnTo>
                  <a:lnTo>
                    <a:pt x="17052" y="8475"/>
                  </a:lnTo>
                  <a:lnTo>
                    <a:pt x="17052" y="8441"/>
                  </a:lnTo>
                  <a:lnTo>
                    <a:pt x="17052" y="8407"/>
                  </a:lnTo>
                  <a:lnTo>
                    <a:pt x="17041" y="8361"/>
                  </a:lnTo>
                  <a:lnTo>
                    <a:pt x="17030" y="8327"/>
                  </a:lnTo>
                  <a:lnTo>
                    <a:pt x="17007" y="8304"/>
                  </a:lnTo>
                  <a:lnTo>
                    <a:pt x="16939" y="8259"/>
                  </a:lnTo>
                  <a:lnTo>
                    <a:pt x="16904" y="8236"/>
                  </a:lnTo>
                  <a:lnTo>
                    <a:pt x="16870" y="8236"/>
                  </a:lnTo>
                  <a:lnTo>
                    <a:pt x="16870" y="5904"/>
                  </a:lnTo>
                  <a:lnTo>
                    <a:pt x="16904" y="5893"/>
                  </a:lnTo>
                  <a:lnTo>
                    <a:pt x="16950" y="5881"/>
                  </a:lnTo>
                  <a:lnTo>
                    <a:pt x="16973" y="5859"/>
                  </a:lnTo>
                  <a:lnTo>
                    <a:pt x="17007" y="5825"/>
                  </a:lnTo>
                  <a:lnTo>
                    <a:pt x="17030" y="5802"/>
                  </a:lnTo>
                  <a:lnTo>
                    <a:pt x="17052" y="5768"/>
                  </a:lnTo>
                  <a:lnTo>
                    <a:pt x="17052" y="5722"/>
                  </a:lnTo>
                  <a:lnTo>
                    <a:pt x="17064" y="5688"/>
                  </a:lnTo>
                  <a:lnTo>
                    <a:pt x="17052" y="5643"/>
                  </a:lnTo>
                  <a:lnTo>
                    <a:pt x="17041" y="5608"/>
                  </a:lnTo>
                  <a:lnTo>
                    <a:pt x="19043" y="4448"/>
                  </a:lnTo>
                  <a:lnTo>
                    <a:pt x="19077" y="4482"/>
                  </a:lnTo>
                  <a:lnTo>
                    <a:pt x="19111" y="4516"/>
                  </a:lnTo>
                  <a:lnTo>
                    <a:pt x="19157" y="4528"/>
                  </a:lnTo>
                  <a:lnTo>
                    <a:pt x="19214" y="4539"/>
                  </a:lnTo>
                  <a:lnTo>
                    <a:pt x="19259" y="4528"/>
                  </a:lnTo>
                  <a:lnTo>
                    <a:pt x="19316" y="4516"/>
                  </a:lnTo>
                  <a:lnTo>
                    <a:pt x="19350" y="4482"/>
                  </a:lnTo>
                  <a:lnTo>
                    <a:pt x="19384" y="4448"/>
                  </a:lnTo>
                  <a:close/>
                  <a:moveTo>
                    <a:pt x="17018" y="8555"/>
                  </a:moveTo>
                  <a:lnTo>
                    <a:pt x="18986" y="9692"/>
                  </a:lnTo>
                  <a:lnTo>
                    <a:pt x="18975" y="9738"/>
                  </a:lnTo>
                  <a:lnTo>
                    <a:pt x="18975" y="9795"/>
                  </a:lnTo>
                  <a:lnTo>
                    <a:pt x="18975" y="9840"/>
                  </a:lnTo>
                  <a:lnTo>
                    <a:pt x="18986" y="9874"/>
                  </a:lnTo>
                  <a:lnTo>
                    <a:pt x="19009" y="9920"/>
                  </a:lnTo>
                  <a:lnTo>
                    <a:pt x="19032" y="9954"/>
                  </a:lnTo>
                  <a:lnTo>
                    <a:pt x="19066" y="9988"/>
                  </a:lnTo>
                  <a:lnTo>
                    <a:pt x="19111" y="10011"/>
                  </a:lnTo>
                  <a:lnTo>
                    <a:pt x="19145" y="10022"/>
                  </a:lnTo>
                  <a:lnTo>
                    <a:pt x="19191" y="10033"/>
                  </a:lnTo>
                  <a:lnTo>
                    <a:pt x="19191" y="12377"/>
                  </a:lnTo>
                  <a:lnTo>
                    <a:pt x="19134" y="12388"/>
                  </a:lnTo>
                  <a:lnTo>
                    <a:pt x="19088" y="12434"/>
                  </a:lnTo>
                  <a:lnTo>
                    <a:pt x="19054" y="12479"/>
                  </a:lnTo>
                  <a:lnTo>
                    <a:pt x="19043" y="12547"/>
                  </a:lnTo>
                  <a:lnTo>
                    <a:pt x="19054" y="12604"/>
                  </a:lnTo>
                  <a:lnTo>
                    <a:pt x="17018" y="13776"/>
                  </a:lnTo>
                  <a:lnTo>
                    <a:pt x="16984" y="13742"/>
                  </a:lnTo>
                  <a:lnTo>
                    <a:pt x="16950" y="13708"/>
                  </a:lnTo>
                  <a:lnTo>
                    <a:pt x="16893" y="13685"/>
                  </a:lnTo>
                  <a:lnTo>
                    <a:pt x="16791" y="13685"/>
                  </a:lnTo>
                  <a:lnTo>
                    <a:pt x="16745" y="13708"/>
                  </a:lnTo>
                  <a:lnTo>
                    <a:pt x="16700" y="13742"/>
                  </a:lnTo>
                  <a:lnTo>
                    <a:pt x="16666" y="13776"/>
                  </a:lnTo>
                  <a:lnTo>
                    <a:pt x="14652" y="12604"/>
                  </a:lnTo>
                  <a:lnTo>
                    <a:pt x="14663" y="12547"/>
                  </a:lnTo>
                  <a:lnTo>
                    <a:pt x="14652" y="12479"/>
                  </a:lnTo>
                  <a:lnTo>
                    <a:pt x="14618" y="12422"/>
                  </a:lnTo>
                  <a:lnTo>
                    <a:pt x="14561" y="12377"/>
                  </a:lnTo>
                  <a:lnTo>
                    <a:pt x="14504" y="12354"/>
                  </a:lnTo>
                  <a:lnTo>
                    <a:pt x="14504" y="10022"/>
                  </a:lnTo>
                  <a:lnTo>
                    <a:pt x="14538" y="10011"/>
                  </a:lnTo>
                  <a:lnTo>
                    <a:pt x="14584" y="9988"/>
                  </a:lnTo>
                  <a:lnTo>
                    <a:pt x="14618" y="9965"/>
                  </a:lnTo>
                  <a:lnTo>
                    <a:pt x="14641" y="9942"/>
                  </a:lnTo>
                  <a:lnTo>
                    <a:pt x="14663" y="9908"/>
                  </a:lnTo>
                  <a:lnTo>
                    <a:pt x="14686" y="9874"/>
                  </a:lnTo>
                  <a:lnTo>
                    <a:pt x="14698" y="9829"/>
                  </a:lnTo>
                  <a:lnTo>
                    <a:pt x="14698" y="9795"/>
                  </a:lnTo>
                  <a:lnTo>
                    <a:pt x="14698" y="9749"/>
                  </a:lnTo>
                  <a:lnTo>
                    <a:pt x="14686" y="9704"/>
                  </a:lnTo>
                  <a:lnTo>
                    <a:pt x="16666" y="8555"/>
                  </a:lnTo>
                  <a:lnTo>
                    <a:pt x="16700" y="8600"/>
                  </a:lnTo>
                  <a:lnTo>
                    <a:pt x="16745" y="8634"/>
                  </a:lnTo>
                  <a:lnTo>
                    <a:pt x="16791" y="8646"/>
                  </a:lnTo>
                  <a:lnTo>
                    <a:pt x="16848" y="8657"/>
                  </a:lnTo>
                  <a:lnTo>
                    <a:pt x="16893" y="8646"/>
                  </a:lnTo>
                  <a:lnTo>
                    <a:pt x="16950" y="8634"/>
                  </a:lnTo>
                  <a:lnTo>
                    <a:pt x="16995" y="8600"/>
                  </a:lnTo>
                  <a:lnTo>
                    <a:pt x="17018" y="8555"/>
                  </a:lnTo>
                  <a:close/>
                  <a:moveTo>
                    <a:pt x="21739" y="8543"/>
                  </a:moveTo>
                  <a:lnTo>
                    <a:pt x="23798" y="9726"/>
                  </a:lnTo>
                  <a:lnTo>
                    <a:pt x="23787" y="9795"/>
                  </a:lnTo>
                  <a:lnTo>
                    <a:pt x="23798" y="9851"/>
                  </a:lnTo>
                  <a:lnTo>
                    <a:pt x="23821" y="9908"/>
                  </a:lnTo>
                  <a:lnTo>
                    <a:pt x="23878" y="9942"/>
                  </a:lnTo>
                  <a:lnTo>
                    <a:pt x="23934" y="9965"/>
                  </a:lnTo>
                  <a:lnTo>
                    <a:pt x="23934" y="12309"/>
                  </a:lnTo>
                  <a:lnTo>
                    <a:pt x="23889" y="12320"/>
                  </a:lnTo>
                  <a:lnTo>
                    <a:pt x="23843" y="12331"/>
                  </a:lnTo>
                  <a:lnTo>
                    <a:pt x="23809" y="12354"/>
                  </a:lnTo>
                  <a:lnTo>
                    <a:pt x="23775" y="12388"/>
                  </a:lnTo>
                  <a:lnTo>
                    <a:pt x="23752" y="12422"/>
                  </a:lnTo>
                  <a:lnTo>
                    <a:pt x="23730" y="12456"/>
                  </a:lnTo>
                  <a:lnTo>
                    <a:pt x="23718" y="12502"/>
                  </a:lnTo>
                  <a:lnTo>
                    <a:pt x="23718" y="12547"/>
                  </a:lnTo>
                  <a:lnTo>
                    <a:pt x="23718" y="12593"/>
                  </a:lnTo>
                  <a:lnTo>
                    <a:pt x="23730" y="12638"/>
                  </a:lnTo>
                  <a:lnTo>
                    <a:pt x="21750" y="13787"/>
                  </a:lnTo>
                  <a:lnTo>
                    <a:pt x="21716" y="13753"/>
                  </a:lnTo>
                  <a:lnTo>
                    <a:pt x="21682" y="13719"/>
                  </a:lnTo>
                  <a:lnTo>
                    <a:pt x="21637" y="13708"/>
                  </a:lnTo>
                  <a:lnTo>
                    <a:pt x="21580" y="13696"/>
                  </a:lnTo>
                  <a:lnTo>
                    <a:pt x="21534" y="13708"/>
                  </a:lnTo>
                  <a:lnTo>
                    <a:pt x="21489" y="13719"/>
                  </a:lnTo>
                  <a:lnTo>
                    <a:pt x="21455" y="13742"/>
                  </a:lnTo>
                  <a:lnTo>
                    <a:pt x="21420" y="13776"/>
                  </a:lnTo>
                  <a:lnTo>
                    <a:pt x="19373" y="12604"/>
                  </a:lnTo>
                  <a:lnTo>
                    <a:pt x="19384" y="12547"/>
                  </a:lnTo>
                  <a:lnTo>
                    <a:pt x="19373" y="12491"/>
                  </a:lnTo>
                  <a:lnTo>
                    <a:pt x="19350" y="12434"/>
                  </a:lnTo>
                  <a:lnTo>
                    <a:pt x="19293" y="12400"/>
                  </a:lnTo>
                  <a:lnTo>
                    <a:pt x="19236" y="12377"/>
                  </a:lnTo>
                  <a:lnTo>
                    <a:pt x="19236" y="10033"/>
                  </a:lnTo>
                  <a:lnTo>
                    <a:pt x="19282" y="10022"/>
                  </a:lnTo>
                  <a:lnTo>
                    <a:pt x="19327" y="9999"/>
                  </a:lnTo>
                  <a:lnTo>
                    <a:pt x="19361" y="9977"/>
                  </a:lnTo>
                  <a:lnTo>
                    <a:pt x="19396" y="9954"/>
                  </a:lnTo>
                  <a:lnTo>
                    <a:pt x="19418" y="9920"/>
                  </a:lnTo>
                  <a:lnTo>
                    <a:pt x="19441" y="9874"/>
                  </a:lnTo>
                  <a:lnTo>
                    <a:pt x="19452" y="9840"/>
                  </a:lnTo>
                  <a:lnTo>
                    <a:pt x="19452" y="9795"/>
                  </a:lnTo>
                  <a:lnTo>
                    <a:pt x="19452" y="9738"/>
                  </a:lnTo>
                  <a:lnTo>
                    <a:pt x="19441" y="9692"/>
                  </a:lnTo>
                  <a:lnTo>
                    <a:pt x="21432" y="8543"/>
                  </a:lnTo>
                  <a:lnTo>
                    <a:pt x="21455" y="8577"/>
                  </a:lnTo>
                  <a:lnTo>
                    <a:pt x="21500" y="8600"/>
                  </a:lnTo>
                  <a:lnTo>
                    <a:pt x="21534" y="8623"/>
                  </a:lnTo>
                  <a:lnTo>
                    <a:pt x="21625" y="8623"/>
                  </a:lnTo>
                  <a:lnTo>
                    <a:pt x="21671" y="8600"/>
                  </a:lnTo>
                  <a:lnTo>
                    <a:pt x="21705" y="8577"/>
                  </a:lnTo>
                  <a:lnTo>
                    <a:pt x="21739" y="8543"/>
                  </a:lnTo>
                  <a:close/>
                  <a:moveTo>
                    <a:pt x="9909" y="12661"/>
                  </a:moveTo>
                  <a:lnTo>
                    <a:pt x="11911" y="13821"/>
                  </a:lnTo>
                  <a:lnTo>
                    <a:pt x="11899" y="13856"/>
                  </a:lnTo>
                  <a:lnTo>
                    <a:pt x="11899" y="13901"/>
                  </a:lnTo>
                  <a:lnTo>
                    <a:pt x="11899" y="13935"/>
                  </a:lnTo>
                  <a:lnTo>
                    <a:pt x="11911" y="13969"/>
                  </a:lnTo>
                  <a:lnTo>
                    <a:pt x="11922" y="14003"/>
                  </a:lnTo>
                  <a:lnTo>
                    <a:pt x="11945" y="14038"/>
                  </a:lnTo>
                  <a:lnTo>
                    <a:pt x="12013" y="14083"/>
                  </a:lnTo>
                  <a:lnTo>
                    <a:pt x="12047" y="14094"/>
                  </a:lnTo>
                  <a:lnTo>
                    <a:pt x="12081" y="14106"/>
                  </a:lnTo>
                  <a:lnTo>
                    <a:pt x="12081" y="16472"/>
                  </a:lnTo>
                  <a:lnTo>
                    <a:pt x="12024" y="16495"/>
                  </a:lnTo>
                  <a:lnTo>
                    <a:pt x="11967" y="16529"/>
                  </a:lnTo>
                  <a:lnTo>
                    <a:pt x="11933" y="16586"/>
                  </a:lnTo>
                  <a:lnTo>
                    <a:pt x="11922" y="16654"/>
                  </a:lnTo>
                  <a:lnTo>
                    <a:pt x="11933" y="16711"/>
                  </a:lnTo>
                  <a:lnTo>
                    <a:pt x="9954" y="17848"/>
                  </a:lnTo>
                  <a:lnTo>
                    <a:pt x="9920" y="17803"/>
                  </a:lnTo>
                  <a:lnTo>
                    <a:pt x="9863" y="17769"/>
                  </a:lnTo>
                  <a:lnTo>
                    <a:pt x="9806" y="17735"/>
                  </a:lnTo>
                  <a:lnTo>
                    <a:pt x="9670" y="17735"/>
                  </a:lnTo>
                  <a:lnTo>
                    <a:pt x="9601" y="17757"/>
                  </a:lnTo>
                  <a:lnTo>
                    <a:pt x="9545" y="17803"/>
                  </a:lnTo>
                  <a:lnTo>
                    <a:pt x="9510" y="17848"/>
                  </a:lnTo>
                  <a:lnTo>
                    <a:pt x="7611" y="16756"/>
                  </a:lnTo>
                  <a:lnTo>
                    <a:pt x="7622" y="16711"/>
                  </a:lnTo>
                  <a:lnTo>
                    <a:pt x="7633" y="16654"/>
                  </a:lnTo>
                  <a:lnTo>
                    <a:pt x="7622" y="16597"/>
                  </a:lnTo>
                  <a:lnTo>
                    <a:pt x="7611" y="16552"/>
                  </a:lnTo>
                  <a:lnTo>
                    <a:pt x="7588" y="16506"/>
                  </a:lnTo>
                  <a:lnTo>
                    <a:pt x="7565" y="16472"/>
                  </a:lnTo>
                  <a:lnTo>
                    <a:pt x="7520" y="16438"/>
                  </a:lnTo>
                  <a:lnTo>
                    <a:pt x="7486" y="16415"/>
                  </a:lnTo>
                  <a:lnTo>
                    <a:pt x="7440" y="16392"/>
                  </a:lnTo>
                  <a:lnTo>
                    <a:pt x="7383" y="16392"/>
                  </a:lnTo>
                  <a:lnTo>
                    <a:pt x="7383" y="14094"/>
                  </a:lnTo>
                  <a:lnTo>
                    <a:pt x="7451" y="14072"/>
                  </a:lnTo>
                  <a:lnTo>
                    <a:pt x="7508" y="14026"/>
                  </a:lnTo>
                  <a:lnTo>
                    <a:pt x="7554" y="13969"/>
                  </a:lnTo>
                  <a:lnTo>
                    <a:pt x="7565" y="13935"/>
                  </a:lnTo>
                  <a:lnTo>
                    <a:pt x="7565" y="13901"/>
                  </a:lnTo>
                  <a:lnTo>
                    <a:pt x="7554" y="13856"/>
                  </a:lnTo>
                  <a:lnTo>
                    <a:pt x="7554" y="13821"/>
                  </a:lnTo>
                  <a:lnTo>
                    <a:pt x="9556" y="12661"/>
                  </a:lnTo>
                  <a:lnTo>
                    <a:pt x="9590" y="12707"/>
                  </a:lnTo>
                  <a:lnTo>
                    <a:pt x="9636" y="12729"/>
                  </a:lnTo>
                  <a:lnTo>
                    <a:pt x="9681" y="12752"/>
                  </a:lnTo>
                  <a:lnTo>
                    <a:pt x="9783" y="12752"/>
                  </a:lnTo>
                  <a:lnTo>
                    <a:pt x="9829" y="12729"/>
                  </a:lnTo>
                  <a:lnTo>
                    <a:pt x="9874" y="12695"/>
                  </a:lnTo>
                  <a:lnTo>
                    <a:pt x="9909" y="12661"/>
                  </a:lnTo>
                  <a:close/>
                  <a:moveTo>
                    <a:pt x="14629" y="12650"/>
                  </a:moveTo>
                  <a:lnTo>
                    <a:pt x="16643" y="13810"/>
                  </a:lnTo>
                  <a:lnTo>
                    <a:pt x="16631" y="13856"/>
                  </a:lnTo>
                  <a:lnTo>
                    <a:pt x="16631" y="13901"/>
                  </a:lnTo>
                  <a:lnTo>
                    <a:pt x="16631" y="13935"/>
                  </a:lnTo>
                  <a:lnTo>
                    <a:pt x="16643" y="13969"/>
                  </a:lnTo>
                  <a:lnTo>
                    <a:pt x="16666" y="14003"/>
                  </a:lnTo>
                  <a:lnTo>
                    <a:pt x="16688" y="14038"/>
                  </a:lnTo>
                  <a:lnTo>
                    <a:pt x="16711" y="14060"/>
                  </a:lnTo>
                  <a:lnTo>
                    <a:pt x="16745" y="14083"/>
                  </a:lnTo>
                  <a:lnTo>
                    <a:pt x="16779" y="14094"/>
                  </a:lnTo>
                  <a:lnTo>
                    <a:pt x="16825" y="14106"/>
                  </a:lnTo>
                  <a:lnTo>
                    <a:pt x="16825" y="16449"/>
                  </a:lnTo>
                  <a:lnTo>
                    <a:pt x="16791" y="16449"/>
                  </a:lnTo>
                  <a:lnTo>
                    <a:pt x="16745" y="16461"/>
                  </a:lnTo>
                  <a:lnTo>
                    <a:pt x="16711" y="16483"/>
                  </a:lnTo>
                  <a:lnTo>
                    <a:pt x="16688" y="16506"/>
                  </a:lnTo>
                  <a:lnTo>
                    <a:pt x="16666" y="16540"/>
                  </a:lnTo>
                  <a:lnTo>
                    <a:pt x="16643" y="16574"/>
                  </a:lnTo>
                  <a:lnTo>
                    <a:pt x="16631" y="16608"/>
                  </a:lnTo>
                  <a:lnTo>
                    <a:pt x="16631" y="16654"/>
                  </a:lnTo>
                  <a:lnTo>
                    <a:pt x="16631" y="16688"/>
                  </a:lnTo>
                  <a:lnTo>
                    <a:pt x="16643" y="16734"/>
                  </a:lnTo>
                  <a:lnTo>
                    <a:pt x="14629" y="17894"/>
                  </a:lnTo>
                  <a:lnTo>
                    <a:pt x="14607" y="17860"/>
                  </a:lnTo>
                  <a:lnTo>
                    <a:pt x="14561" y="17826"/>
                  </a:lnTo>
                  <a:lnTo>
                    <a:pt x="14516" y="17814"/>
                  </a:lnTo>
                  <a:lnTo>
                    <a:pt x="14470" y="17803"/>
                  </a:lnTo>
                  <a:lnTo>
                    <a:pt x="14425" y="17814"/>
                  </a:lnTo>
                  <a:lnTo>
                    <a:pt x="14379" y="17826"/>
                  </a:lnTo>
                  <a:lnTo>
                    <a:pt x="14345" y="17860"/>
                  </a:lnTo>
                  <a:lnTo>
                    <a:pt x="14311" y="17894"/>
                  </a:lnTo>
                  <a:lnTo>
                    <a:pt x="12275" y="16711"/>
                  </a:lnTo>
                  <a:lnTo>
                    <a:pt x="12286" y="16654"/>
                  </a:lnTo>
                  <a:lnTo>
                    <a:pt x="12275" y="16586"/>
                  </a:lnTo>
                  <a:lnTo>
                    <a:pt x="12240" y="16540"/>
                  </a:lnTo>
                  <a:lnTo>
                    <a:pt x="12184" y="16495"/>
                  </a:lnTo>
                  <a:lnTo>
                    <a:pt x="12127" y="16472"/>
                  </a:lnTo>
                  <a:lnTo>
                    <a:pt x="12127" y="14094"/>
                  </a:lnTo>
                  <a:lnTo>
                    <a:pt x="12161" y="14094"/>
                  </a:lnTo>
                  <a:lnTo>
                    <a:pt x="12195" y="14072"/>
                  </a:lnTo>
                  <a:lnTo>
                    <a:pt x="12252" y="14038"/>
                  </a:lnTo>
                  <a:lnTo>
                    <a:pt x="12297" y="13969"/>
                  </a:lnTo>
                  <a:lnTo>
                    <a:pt x="12309" y="13935"/>
                  </a:lnTo>
                  <a:lnTo>
                    <a:pt x="12309" y="13901"/>
                  </a:lnTo>
                  <a:lnTo>
                    <a:pt x="12309" y="13856"/>
                  </a:lnTo>
                  <a:lnTo>
                    <a:pt x="12297" y="13821"/>
                  </a:lnTo>
                  <a:lnTo>
                    <a:pt x="14311" y="12650"/>
                  </a:lnTo>
                  <a:lnTo>
                    <a:pt x="14345" y="12684"/>
                  </a:lnTo>
                  <a:lnTo>
                    <a:pt x="14379" y="12718"/>
                  </a:lnTo>
                  <a:lnTo>
                    <a:pt x="14425" y="12729"/>
                  </a:lnTo>
                  <a:lnTo>
                    <a:pt x="14470" y="12741"/>
                  </a:lnTo>
                  <a:lnTo>
                    <a:pt x="14527" y="12729"/>
                  </a:lnTo>
                  <a:lnTo>
                    <a:pt x="14561" y="12718"/>
                  </a:lnTo>
                  <a:lnTo>
                    <a:pt x="14607" y="12684"/>
                  </a:lnTo>
                  <a:lnTo>
                    <a:pt x="14629" y="12650"/>
                  </a:lnTo>
                  <a:close/>
                  <a:moveTo>
                    <a:pt x="12252" y="16745"/>
                  </a:moveTo>
                  <a:lnTo>
                    <a:pt x="14288" y="17928"/>
                  </a:lnTo>
                  <a:lnTo>
                    <a:pt x="14288" y="17962"/>
                  </a:lnTo>
                  <a:lnTo>
                    <a:pt x="14277" y="17996"/>
                  </a:lnTo>
                  <a:lnTo>
                    <a:pt x="14288" y="18042"/>
                  </a:lnTo>
                  <a:lnTo>
                    <a:pt x="14288" y="18076"/>
                  </a:lnTo>
                  <a:lnTo>
                    <a:pt x="14334" y="18133"/>
                  </a:lnTo>
                  <a:lnTo>
                    <a:pt x="14390" y="18167"/>
                  </a:lnTo>
                  <a:lnTo>
                    <a:pt x="14459" y="18190"/>
                  </a:lnTo>
                  <a:lnTo>
                    <a:pt x="14459" y="20556"/>
                  </a:lnTo>
                  <a:lnTo>
                    <a:pt x="14413" y="20567"/>
                  </a:lnTo>
                  <a:lnTo>
                    <a:pt x="14379" y="20578"/>
                  </a:lnTo>
                  <a:lnTo>
                    <a:pt x="14322" y="20624"/>
                  </a:lnTo>
                  <a:lnTo>
                    <a:pt x="14299" y="20647"/>
                  </a:lnTo>
                  <a:lnTo>
                    <a:pt x="14288" y="20681"/>
                  </a:lnTo>
                  <a:lnTo>
                    <a:pt x="14277" y="20715"/>
                  </a:lnTo>
                  <a:lnTo>
                    <a:pt x="14265" y="20760"/>
                  </a:lnTo>
                  <a:lnTo>
                    <a:pt x="14277" y="20795"/>
                  </a:lnTo>
                  <a:lnTo>
                    <a:pt x="14288" y="20829"/>
                  </a:lnTo>
                  <a:lnTo>
                    <a:pt x="12286" y="21989"/>
                  </a:lnTo>
                  <a:lnTo>
                    <a:pt x="12252" y="21943"/>
                  </a:lnTo>
                  <a:lnTo>
                    <a:pt x="12206" y="21909"/>
                  </a:lnTo>
                  <a:lnTo>
                    <a:pt x="12161" y="21898"/>
                  </a:lnTo>
                  <a:lnTo>
                    <a:pt x="12104" y="21887"/>
                  </a:lnTo>
                  <a:lnTo>
                    <a:pt x="12047" y="21887"/>
                  </a:lnTo>
                  <a:lnTo>
                    <a:pt x="12002" y="21909"/>
                  </a:lnTo>
                  <a:lnTo>
                    <a:pt x="11956" y="21943"/>
                  </a:lnTo>
                  <a:lnTo>
                    <a:pt x="11922" y="21978"/>
                  </a:lnTo>
                  <a:lnTo>
                    <a:pt x="9931" y="20840"/>
                  </a:lnTo>
                  <a:lnTo>
                    <a:pt x="9943" y="20795"/>
                  </a:lnTo>
                  <a:lnTo>
                    <a:pt x="9954" y="20760"/>
                  </a:lnTo>
                  <a:lnTo>
                    <a:pt x="9943" y="20715"/>
                  </a:lnTo>
                  <a:lnTo>
                    <a:pt x="9931" y="20681"/>
                  </a:lnTo>
                  <a:lnTo>
                    <a:pt x="9920" y="20647"/>
                  </a:lnTo>
                  <a:lnTo>
                    <a:pt x="9897" y="20613"/>
                  </a:lnTo>
                  <a:lnTo>
                    <a:pt x="9863" y="20590"/>
                  </a:lnTo>
                  <a:lnTo>
                    <a:pt x="9829" y="20567"/>
                  </a:lnTo>
                  <a:lnTo>
                    <a:pt x="9795" y="20544"/>
                  </a:lnTo>
                  <a:lnTo>
                    <a:pt x="9761" y="20544"/>
                  </a:lnTo>
                  <a:lnTo>
                    <a:pt x="9761" y="18269"/>
                  </a:lnTo>
                  <a:lnTo>
                    <a:pt x="9806" y="18258"/>
                  </a:lnTo>
                  <a:lnTo>
                    <a:pt x="9852" y="18235"/>
                  </a:lnTo>
                  <a:lnTo>
                    <a:pt x="9897" y="18212"/>
                  </a:lnTo>
                  <a:lnTo>
                    <a:pt x="9931" y="18178"/>
                  </a:lnTo>
                  <a:lnTo>
                    <a:pt x="9965" y="18144"/>
                  </a:lnTo>
                  <a:lnTo>
                    <a:pt x="9988" y="18099"/>
                  </a:lnTo>
                  <a:lnTo>
                    <a:pt x="10000" y="18053"/>
                  </a:lnTo>
                  <a:lnTo>
                    <a:pt x="10000" y="17996"/>
                  </a:lnTo>
                  <a:lnTo>
                    <a:pt x="10000" y="17939"/>
                  </a:lnTo>
                  <a:lnTo>
                    <a:pt x="9977" y="17894"/>
                  </a:lnTo>
                  <a:lnTo>
                    <a:pt x="11956" y="16756"/>
                  </a:lnTo>
                  <a:lnTo>
                    <a:pt x="11979" y="16790"/>
                  </a:lnTo>
                  <a:lnTo>
                    <a:pt x="12013" y="16813"/>
                  </a:lnTo>
                  <a:lnTo>
                    <a:pt x="12058" y="16825"/>
                  </a:lnTo>
                  <a:lnTo>
                    <a:pt x="12104" y="16836"/>
                  </a:lnTo>
                  <a:lnTo>
                    <a:pt x="12149" y="16825"/>
                  </a:lnTo>
                  <a:lnTo>
                    <a:pt x="12184" y="16813"/>
                  </a:lnTo>
                  <a:lnTo>
                    <a:pt x="12229" y="16779"/>
                  </a:lnTo>
                  <a:lnTo>
                    <a:pt x="12252" y="16745"/>
                  </a:lnTo>
                  <a:close/>
                  <a:moveTo>
                    <a:pt x="2776" y="16756"/>
                  </a:moveTo>
                  <a:lnTo>
                    <a:pt x="4790" y="17917"/>
                  </a:lnTo>
                  <a:lnTo>
                    <a:pt x="4767" y="17951"/>
                  </a:lnTo>
                  <a:lnTo>
                    <a:pt x="4767" y="17996"/>
                  </a:lnTo>
                  <a:lnTo>
                    <a:pt x="4767" y="18042"/>
                  </a:lnTo>
                  <a:lnTo>
                    <a:pt x="4778" y="18087"/>
                  </a:lnTo>
                  <a:lnTo>
                    <a:pt x="4801" y="18121"/>
                  </a:lnTo>
                  <a:lnTo>
                    <a:pt x="4824" y="18155"/>
                  </a:lnTo>
                  <a:lnTo>
                    <a:pt x="4858" y="18178"/>
                  </a:lnTo>
                  <a:lnTo>
                    <a:pt x="4892" y="18201"/>
                  </a:lnTo>
                  <a:lnTo>
                    <a:pt x="4926" y="18212"/>
                  </a:lnTo>
                  <a:lnTo>
                    <a:pt x="4972" y="18224"/>
                  </a:lnTo>
                  <a:lnTo>
                    <a:pt x="4972" y="20567"/>
                  </a:lnTo>
                  <a:lnTo>
                    <a:pt x="4903" y="20590"/>
                  </a:lnTo>
                  <a:lnTo>
                    <a:pt x="4858" y="20635"/>
                  </a:lnTo>
                  <a:lnTo>
                    <a:pt x="4812" y="20692"/>
                  </a:lnTo>
                  <a:lnTo>
                    <a:pt x="4801" y="20760"/>
                  </a:lnTo>
                  <a:lnTo>
                    <a:pt x="4812" y="20817"/>
                  </a:lnTo>
                  <a:lnTo>
                    <a:pt x="2765" y="22000"/>
                  </a:lnTo>
                  <a:lnTo>
                    <a:pt x="2742" y="21978"/>
                  </a:lnTo>
                  <a:lnTo>
                    <a:pt x="2708" y="21943"/>
                  </a:lnTo>
                  <a:lnTo>
                    <a:pt x="2662" y="21932"/>
                  </a:lnTo>
                  <a:lnTo>
                    <a:pt x="2583" y="21932"/>
                  </a:lnTo>
                  <a:lnTo>
                    <a:pt x="2537" y="21943"/>
                  </a:lnTo>
                  <a:lnTo>
                    <a:pt x="2503" y="21978"/>
                  </a:lnTo>
                  <a:lnTo>
                    <a:pt x="2480" y="22000"/>
                  </a:lnTo>
                  <a:lnTo>
                    <a:pt x="490" y="20851"/>
                  </a:lnTo>
                  <a:lnTo>
                    <a:pt x="501" y="20806"/>
                  </a:lnTo>
                  <a:lnTo>
                    <a:pt x="501" y="20760"/>
                  </a:lnTo>
                  <a:lnTo>
                    <a:pt x="501" y="20715"/>
                  </a:lnTo>
                  <a:lnTo>
                    <a:pt x="490" y="20669"/>
                  </a:lnTo>
                  <a:lnTo>
                    <a:pt x="467" y="20624"/>
                  </a:lnTo>
                  <a:lnTo>
                    <a:pt x="433" y="20590"/>
                  </a:lnTo>
                  <a:lnTo>
                    <a:pt x="410" y="20556"/>
                  </a:lnTo>
                  <a:lnTo>
                    <a:pt x="365" y="20533"/>
                  </a:lnTo>
                  <a:lnTo>
                    <a:pt x="319" y="20522"/>
                  </a:lnTo>
                  <a:lnTo>
                    <a:pt x="274" y="20510"/>
                  </a:lnTo>
                  <a:lnTo>
                    <a:pt x="274" y="18212"/>
                  </a:lnTo>
                  <a:lnTo>
                    <a:pt x="319" y="18212"/>
                  </a:lnTo>
                  <a:lnTo>
                    <a:pt x="353" y="18190"/>
                  </a:lnTo>
                  <a:lnTo>
                    <a:pt x="387" y="18167"/>
                  </a:lnTo>
                  <a:lnTo>
                    <a:pt x="410" y="18144"/>
                  </a:lnTo>
                  <a:lnTo>
                    <a:pt x="444" y="18110"/>
                  </a:lnTo>
                  <a:lnTo>
                    <a:pt x="456" y="18076"/>
                  </a:lnTo>
                  <a:lnTo>
                    <a:pt x="467" y="18042"/>
                  </a:lnTo>
                  <a:lnTo>
                    <a:pt x="467" y="17996"/>
                  </a:lnTo>
                  <a:lnTo>
                    <a:pt x="467" y="17962"/>
                  </a:lnTo>
                  <a:lnTo>
                    <a:pt x="456" y="17917"/>
                  </a:lnTo>
                  <a:lnTo>
                    <a:pt x="2469" y="16756"/>
                  </a:lnTo>
                  <a:lnTo>
                    <a:pt x="2492" y="16790"/>
                  </a:lnTo>
                  <a:lnTo>
                    <a:pt x="2537" y="16825"/>
                  </a:lnTo>
                  <a:lnTo>
                    <a:pt x="2571" y="16836"/>
                  </a:lnTo>
                  <a:lnTo>
                    <a:pt x="2628" y="16847"/>
                  </a:lnTo>
                  <a:lnTo>
                    <a:pt x="2674" y="16836"/>
                  </a:lnTo>
                  <a:lnTo>
                    <a:pt x="2719" y="16825"/>
                  </a:lnTo>
                  <a:lnTo>
                    <a:pt x="2753" y="16790"/>
                  </a:lnTo>
                  <a:lnTo>
                    <a:pt x="2776" y="16756"/>
                  </a:lnTo>
                  <a:close/>
                  <a:moveTo>
                    <a:pt x="7588" y="16790"/>
                  </a:moveTo>
                  <a:lnTo>
                    <a:pt x="9488" y="17894"/>
                  </a:lnTo>
                  <a:lnTo>
                    <a:pt x="9465" y="17939"/>
                  </a:lnTo>
                  <a:lnTo>
                    <a:pt x="9465" y="17996"/>
                  </a:lnTo>
                  <a:lnTo>
                    <a:pt x="9465" y="18053"/>
                  </a:lnTo>
                  <a:lnTo>
                    <a:pt x="9488" y="18099"/>
                  </a:lnTo>
                  <a:lnTo>
                    <a:pt x="9510" y="18144"/>
                  </a:lnTo>
                  <a:lnTo>
                    <a:pt x="9533" y="18190"/>
                  </a:lnTo>
                  <a:lnTo>
                    <a:pt x="9567" y="18212"/>
                  </a:lnTo>
                  <a:lnTo>
                    <a:pt x="9613" y="18246"/>
                  </a:lnTo>
                  <a:lnTo>
                    <a:pt x="9658" y="18258"/>
                  </a:lnTo>
                  <a:lnTo>
                    <a:pt x="9715" y="18269"/>
                  </a:lnTo>
                  <a:lnTo>
                    <a:pt x="9715" y="20544"/>
                  </a:lnTo>
                  <a:lnTo>
                    <a:pt x="9670" y="20544"/>
                  </a:lnTo>
                  <a:lnTo>
                    <a:pt x="9636" y="20567"/>
                  </a:lnTo>
                  <a:lnTo>
                    <a:pt x="9601" y="20578"/>
                  </a:lnTo>
                  <a:lnTo>
                    <a:pt x="9567" y="20613"/>
                  </a:lnTo>
                  <a:lnTo>
                    <a:pt x="9545" y="20647"/>
                  </a:lnTo>
                  <a:lnTo>
                    <a:pt x="9533" y="20681"/>
                  </a:lnTo>
                  <a:lnTo>
                    <a:pt x="9522" y="20715"/>
                  </a:lnTo>
                  <a:lnTo>
                    <a:pt x="9510" y="20760"/>
                  </a:lnTo>
                  <a:lnTo>
                    <a:pt x="9522" y="20795"/>
                  </a:lnTo>
                  <a:lnTo>
                    <a:pt x="9533" y="20840"/>
                  </a:lnTo>
                  <a:lnTo>
                    <a:pt x="7508" y="22012"/>
                  </a:lnTo>
                  <a:lnTo>
                    <a:pt x="7486" y="21978"/>
                  </a:lnTo>
                  <a:lnTo>
                    <a:pt x="7451" y="21955"/>
                  </a:lnTo>
                  <a:lnTo>
                    <a:pt x="7406" y="21932"/>
                  </a:lnTo>
                  <a:lnTo>
                    <a:pt x="7315" y="21932"/>
                  </a:lnTo>
                  <a:lnTo>
                    <a:pt x="7281" y="21955"/>
                  </a:lnTo>
                  <a:lnTo>
                    <a:pt x="7247" y="21978"/>
                  </a:lnTo>
                  <a:lnTo>
                    <a:pt x="7224" y="22000"/>
                  </a:lnTo>
                  <a:lnTo>
                    <a:pt x="5165" y="20817"/>
                  </a:lnTo>
                  <a:lnTo>
                    <a:pt x="5176" y="20760"/>
                  </a:lnTo>
                  <a:lnTo>
                    <a:pt x="5165" y="20692"/>
                  </a:lnTo>
                  <a:lnTo>
                    <a:pt x="5131" y="20635"/>
                  </a:lnTo>
                  <a:lnTo>
                    <a:pt x="5085" y="20590"/>
                  </a:lnTo>
                  <a:lnTo>
                    <a:pt x="5017" y="20567"/>
                  </a:lnTo>
                  <a:lnTo>
                    <a:pt x="5017" y="18224"/>
                  </a:lnTo>
                  <a:lnTo>
                    <a:pt x="5063" y="18212"/>
                  </a:lnTo>
                  <a:lnTo>
                    <a:pt x="5097" y="18201"/>
                  </a:lnTo>
                  <a:lnTo>
                    <a:pt x="5131" y="18178"/>
                  </a:lnTo>
                  <a:lnTo>
                    <a:pt x="5165" y="18144"/>
                  </a:lnTo>
                  <a:lnTo>
                    <a:pt x="5188" y="18121"/>
                  </a:lnTo>
                  <a:lnTo>
                    <a:pt x="5199" y="18076"/>
                  </a:lnTo>
                  <a:lnTo>
                    <a:pt x="5210" y="18042"/>
                  </a:lnTo>
                  <a:lnTo>
                    <a:pt x="5222" y="17996"/>
                  </a:lnTo>
                  <a:lnTo>
                    <a:pt x="5210" y="17962"/>
                  </a:lnTo>
                  <a:lnTo>
                    <a:pt x="5199" y="17917"/>
                  </a:lnTo>
                  <a:lnTo>
                    <a:pt x="7133" y="16802"/>
                  </a:lnTo>
                  <a:lnTo>
                    <a:pt x="7178" y="16847"/>
                  </a:lnTo>
                  <a:lnTo>
                    <a:pt x="7235" y="16881"/>
                  </a:lnTo>
                  <a:lnTo>
                    <a:pt x="7292" y="16916"/>
                  </a:lnTo>
                  <a:lnTo>
                    <a:pt x="7429" y="16916"/>
                  </a:lnTo>
                  <a:lnTo>
                    <a:pt x="7497" y="16881"/>
                  </a:lnTo>
                  <a:lnTo>
                    <a:pt x="7542" y="16847"/>
                  </a:lnTo>
                  <a:lnTo>
                    <a:pt x="7588" y="16790"/>
                  </a:lnTo>
                  <a:close/>
                  <a:moveTo>
                    <a:pt x="21762" y="16768"/>
                  </a:moveTo>
                  <a:lnTo>
                    <a:pt x="23730" y="17905"/>
                  </a:lnTo>
                  <a:lnTo>
                    <a:pt x="23718" y="17951"/>
                  </a:lnTo>
                  <a:lnTo>
                    <a:pt x="23707" y="17996"/>
                  </a:lnTo>
                  <a:lnTo>
                    <a:pt x="23718" y="18042"/>
                  </a:lnTo>
                  <a:lnTo>
                    <a:pt x="23730" y="18087"/>
                  </a:lnTo>
                  <a:lnTo>
                    <a:pt x="23752" y="18133"/>
                  </a:lnTo>
                  <a:lnTo>
                    <a:pt x="23775" y="18167"/>
                  </a:lnTo>
                  <a:lnTo>
                    <a:pt x="23809" y="18190"/>
                  </a:lnTo>
                  <a:lnTo>
                    <a:pt x="23843" y="18224"/>
                  </a:lnTo>
                  <a:lnTo>
                    <a:pt x="23889" y="18235"/>
                  </a:lnTo>
                  <a:lnTo>
                    <a:pt x="23934" y="18246"/>
                  </a:lnTo>
                  <a:lnTo>
                    <a:pt x="23934" y="20556"/>
                  </a:lnTo>
                  <a:lnTo>
                    <a:pt x="23900" y="20556"/>
                  </a:lnTo>
                  <a:lnTo>
                    <a:pt x="23866" y="20578"/>
                  </a:lnTo>
                  <a:lnTo>
                    <a:pt x="23832" y="20590"/>
                  </a:lnTo>
                  <a:lnTo>
                    <a:pt x="23798" y="20613"/>
                  </a:lnTo>
                  <a:lnTo>
                    <a:pt x="23775" y="20647"/>
                  </a:lnTo>
                  <a:lnTo>
                    <a:pt x="23764" y="20681"/>
                  </a:lnTo>
                  <a:lnTo>
                    <a:pt x="23752" y="20715"/>
                  </a:lnTo>
                  <a:lnTo>
                    <a:pt x="23741" y="20760"/>
                  </a:lnTo>
                  <a:lnTo>
                    <a:pt x="23752" y="20795"/>
                  </a:lnTo>
                  <a:lnTo>
                    <a:pt x="23764" y="20829"/>
                  </a:lnTo>
                  <a:lnTo>
                    <a:pt x="21728" y="22012"/>
                  </a:lnTo>
                  <a:lnTo>
                    <a:pt x="21693" y="21978"/>
                  </a:lnTo>
                  <a:lnTo>
                    <a:pt x="21659" y="21955"/>
                  </a:lnTo>
                  <a:lnTo>
                    <a:pt x="21625" y="21943"/>
                  </a:lnTo>
                  <a:lnTo>
                    <a:pt x="21580" y="21932"/>
                  </a:lnTo>
                  <a:lnTo>
                    <a:pt x="21546" y="21943"/>
                  </a:lnTo>
                  <a:lnTo>
                    <a:pt x="21500" y="21955"/>
                  </a:lnTo>
                  <a:lnTo>
                    <a:pt x="21477" y="21978"/>
                  </a:lnTo>
                  <a:lnTo>
                    <a:pt x="21443" y="22012"/>
                  </a:lnTo>
                  <a:lnTo>
                    <a:pt x="19441" y="20851"/>
                  </a:lnTo>
                  <a:lnTo>
                    <a:pt x="19452" y="20806"/>
                  </a:lnTo>
                  <a:lnTo>
                    <a:pt x="19464" y="20760"/>
                  </a:lnTo>
                  <a:lnTo>
                    <a:pt x="19452" y="20715"/>
                  </a:lnTo>
                  <a:lnTo>
                    <a:pt x="19441" y="20669"/>
                  </a:lnTo>
                  <a:lnTo>
                    <a:pt x="19418" y="20624"/>
                  </a:lnTo>
                  <a:lnTo>
                    <a:pt x="19396" y="20590"/>
                  </a:lnTo>
                  <a:lnTo>
                    <a:pt x="19361" y="20556"/>
                  </a:lnTo>
                  <a:lnTo>
                    <a:pt x="19327" y="20533"/>
                  </a:lnTo>
                  <a:lnTo>
                    <a:pt x="19282" y="20522"/>
                  </a:lnTo>
                  <a:lnTo>
                    <a:pt x="19236" y="20510"/>
                  </a:lnTo>
                  <a:lnTo>
                    <a:pt x="19236" y="18178"/>
                  </a:lnTo>
                  <a:lnTo>
                    <a:pt x="19305" y="18155"/>
                  </a:lnTo>
                  <a:lnTo>
                    <a:pt x="19350" y="18110"/>
                  </a:lnTo>
                  <a:lnTo>
                    <a:pt x="19373" y="18064"/>
                  </a:lnTo>
                  <a:lnTo>
                    <a:pt x="19384" y="17996"/>
                  </a:lnTo>
                  <a:lnTo>
                    <a:pt x="19373" y="17939"/>
                  </a:lnTo>
                  <a:lnTo>
                    <a:pt x="21398" y="16779"/>
                  </a:lnTo>
                  <a:lnTo>
                    <a:pt x="21432" y="16813"/>
                  </a:lnTo>
                  <a:lnTo>
                    <a:pt x="21477" y="16847"/>
                  </a:lnTo>
                  <a:lnTo>
                    <a:pt x="21523" y="16859"/>
                  </a:lnTo>
                  <a:lnTo>
                    <a:pt x="21580" y="16870"/>
                  </a:lnTo>
                  <a:lnTo>
                    <a:pt x="21637" y="16859"/>
                  </a:lnTo>
                  <a:lnTo>
                    <a:pt x="21693" y="16847"/>
                  </a:lnTo>
                  <a:lnTo>
                    <a:pt x="21728" y="16813"/>
                  </a:lnTo>
                  <a:lnTo>
                    <a:pt x="21762" y="16768"/>
                  </a:lnTo>
                  <a:close/>
                  <a:moveTo>
                    <a:pt x="16848" y="0"/>
                  </a:moveTo>
                  <a:lnTo>
                    <a:pt x="16802" y="12"/>
                  </a:lnTo>
                  <a:lnTo>
                    <a:pt x="16757" y="23"/>
                  </a:lnTo>
                  <a:lnTo>
                    <a:pt x="16711" y="46"/>
                  </a:lnTo>
                  <a:lnTo>
                    <a:pt x="16677" y="69"/>
                  </a:lnTo>
                  <a:lnTo>
                    <a:pt x="16654" y="103"/>
                  </a:lnTo>
                  <a:lnTo>
                    <a:pt x="16631" y="148"/>
                  </a:lnTo>
                  <a:lnTo>
                    <a:pt x="16620" y="182"/>
                  </a:lnTo>
                  <a:lnTo>
                    <a:pt x="16609" y="228"/>
                  </a:lnTo>
                  <a:lnTo>
                    <a:pt x="16620" y="273"/>
                  </a:lnTo>
                  <a:lnTo>
                    <a:pt x="16631" y="319"/>
                  </a:lnTo>
                  <a:lnTo>
                    <a:pt x="14641" y="1468"/>
                  </a:lnTo>
                  <a:lnTo>
                    <a:pt x="14607" y="1422"/>
                  </a:lnTo>
                  <a:lnTo>
                    <a:pt x="14572" y="1400"/>
                  </a:lnTo>
                  <a:lnTo>
                    <a:pt x="14527" y="1377"/>
                  </a:lnTo>
                  <a:lnTo>
                    <a:pt x="14436" y="1377"/>
                  </a:lnTo>
                  <a:lnTo>
                    <a:pt x="14390" y="1388"/>
                  </a:lnTo>
                  <a:lnTo>
                    <a:pt x="14356" y="1411"/>
                  </a:lnTo>
                  <a:lnTo>
                    <a:pt x="14334" y="1434"/>
                  </a:lnTo>
                  <a:lnTo>
                    <a:pt x="14299" y="1468"/>
                  </a:lnTo>
                  <a:lnTo>
                    <a:pt x="14288" y="1502"/>
                  </a:lnTo>
                  <a:lnTo>
                    <a:pt x="14277" y="1536"/>
                  </a:lnTo>
                  <a:lnTo>
                    <a:pt x="14265" y="1582"/>
                  </a:lnTo>
                  <a:lnTo>
                    <a:pt x="14277" y="1616"/>
                  </a:lnTo>
                  <a:lnTo>
                    <a:pt x="14288" y="1650"/>
                  </a:lnTo>
                  <a:lnTo>
                    <a:pt x="14299" y="1684"/>
                  </a:lnTo>
                  <a:lnTo>
                    <a:pt x="14322" y="1718"/>
                  </a:lnTo>
                  <a:lnTo>
                    <a:pt x="14379" y="1764"/>
                  </a:lnTo>
                  <a:lnTo>
                    <a:pt x="14413" y="1775"/>
                  </a:lnTo>
                  <a:lnTo>
                    <a:pt x="14459" y="1786"/>
                  </a:lnTo>
                  <a:lnTo>
                    <a:pt x="14459" y="4141"/>
                  </a:lnTo>
                  <a:lnTo>
                    <a:pt x="14413" y="4141"/>
                  </a:lnTo>
                  <a:lnTo>
                    <a:pt x="14379" y="4152"/>
                  </a:lnTo>
                  <a:lnTo>
                    <a:pt x="14322" y="4198"/>
                  </a:lnTo>
                  <a:lnTo>
                    <a:pt x="14288" y="4266"/>
                  </a:lnTo>
                  <a:lnTo>
                    <a:pt x="14277" y="4300"/>
                  </a:lnTo>
                  <a:lnTo>
                    <a:pt x="14265" y="4334"/>
                  </a:lnTo>
                  <a:lnTo>
                    <a:pt x="14277" y="4369"/>
                  </a:lnTo>
                  <a:lnTo>
                    <a:pt x="14288" y="4403"/>
                  </a:lnTo>
                  <a:lnTo>
                    <a:pt x="12252" y="5586"/>
                  </a:lnTo>
                  <a:lnTo>
                    <a:pt x="12218" y="5552"/>
                  </a:lnTo>
                  <a:lnTo>
                    <a:pt x="12184" y="5529"/>
                  </a:lnTo>
                  <a:lnTo>
                    <a:pt x="12149" y="5506"/>
                  </a:lnTo>
                  <a:lnTo>
                    <a:pt x="12058" y="5506"/>
                  </a:lnTo>
                  <a:lnTo>
                    <a:pt x="12024" y="5529"/>
                  </a:lnTo>
                  <a:lnTo>
                    <a:pt x="11990" y="5552"/>
                  </a:lnTo>
                  <a:lnTo>
                    <a:pt x="11956" y="5574"/>
                  </a:lnTo>
                  <a:lnTo>
                    <a:pt x="9954" y="4425"/>
                  </a:lnTo>
                  <a:lnTo>
                    <a:pt x="9965" y="4380"/>
                  </a:lnTo>
                  <a:lnTo>
                    <a:pt x="9965" y="4334"/>
                  </a:lnTo>
                  <a:lnTo>
                    <a:pt x="9965" y="4289"/>
                  </a:lnTo>
                  <a:lnTo>
                    <a:pt x="9954" y="4243"/>
                  </a:lnTo>
                  <a:lnTo>
                    <a:pt x="9931" y="4198"/>
                  </a:lnTo>
                  <a:lnTo>
                    <a:pt x="9897" y="4164"/>
                  </a:lnTo>
                  <a:lnTo>
                    <a:pt x="9863" y="4141"/>
                  </a:lnTo>
                  <a:lnTo>
                    <a:pt x="9829" y="4118"/>
                  </a:lnTo>
                  <a:lnTo>
                    <a:pt x="9783" y="4107"/>
                  </a:lnTo>
                  <a:lnTo>
                    <a:pt x="9738" y="4095"/>
                  </a:lnTo>
                  <a:lnTo>
                    <a:pt x="9681" y="4107"/>
                  </a:lnTo>
                  <a:lnTo>
                    <a:pt x="9636" y="4118"/>
                  </a:lnTo>
                  <a:lnTo>
                    <a:pt x="9601" y="4141"/>
                  </a:lnTo>
                  <a:lnTo>
                    <a:pt x="9567" y="4164"/>
                  </a:lnTo>
                  <a:lnTo>
                    <a:pt x="9533" y="4198"/>
                  </a:lnTo>
                  <a:lnTo>
                    <a:pt x="9510" y="4243"/>
                  </a:lnTo>
                  <a:lnTo>
                    <a:pt x="9499" y="4289"/>
                  </a:lnTo>
                  <a:lnTo>
                    <a:pt x="9499" y="4334"/>
                  </a:lnTo>
                  <a:lnTo>
                    <a:pt x="9499" y="4380"/>
                  </a:lnTo>
                  <a:lnTo>
                    <a:pt x="9510" y="4425"/>
                  </a:lnTo>
                  <a:lnTo>
                    <a:pt x="7565" y="5552"/>
                  </a:lnTo>
                  <a:lnTo>
                    <a:pt x="7531" y="5506"/>
                  </a:lnTo>
                  <a:lnTo>
                    <a:pt x="7486" y="5472"/>
                  </a:lnTo>
                  <a:lnTo>
                    <a:pt x="7429" y="5449"/>
                  </a:lnTo>
                  <a:lnTo>
                    <a:pt x="7360" y="5438"/>
                  </a:lnTo>
                  <a:lnTo>
                    <a:pt x="7315" y="5438"/>
                  </a:lnTo>
                  <a:lnTo>
                    <a:pt x="7269" y="5461"/>
                  </a:lnTo>
                  <a:lnTo>
                    <a:pt x="7224" y="5483"/>
                  </a:lnTo>
                  <a:lnTo>
                    <a:pt x="7190" y="5506"/>
                  </a:lnTo>
                  <a:lnTo>
                    <a:pt x="7156" y="5552"/>
                  </a:lnTo>
                  <a:lnTo>
                    <a:pt x="7133" y="5586"/>
                  </a:lnTo>
                  <a:lnTo>
                    <a:pt x="7122" y="5631"/>
                  </a:lnTo>
                  <a:lnTo>
                    <a:pt x="7110" y="5688"/>
                  </a:lnTo>
                  <a:lnTo>
                    <a:pt x="7122" y="5734"/>
                  </a:lnTo>
                  <a:lnTo>
                    <a:pt x="7133" y="5779"/>
                  </a:lnTo>
                  <a:lnTo>
                    <a:pt x="7156" y="5813"/>
                  </a:lnTo>
                  <a:lnTo>
                    <a:pt x="7178" y="5859"/>
                  </a:lnTo>
                  <a:lnTo>
                    <a:pt x="7213" y="5881"/>
                  </a:lnTo>
                  <a:lnTo>
                    <a:pt x="7258" y="5904"/>
                  </a:lnTo>
                  <a:lnTo>
                    <a:pt x="7292" y="5927"/>
                  </a:lnTo>
                  <a:lnTo>
                    <a:pt x="7338" y="5927"/>
                  </a:lnTo>
                  <a:lnTo>
                    <a:pt x="7338" y="8225"/>
                  </a:lnTo>
                  <a:lnTo>
                    <a:pt x="7304" y="8236"/>
                  </a:lnTo>
                  <a:lnTo>
                    <a:pt x="7269" y="8248"/>
                  </a:lnTo>
                  <a:lnTo>
                    <a:pt x="7235" y="8270"/>
                  </a:lnTo>
                  <a:lnTo>
                    <a:pt x="7201" y="8293"/>
                  </a:lnTo>
                  <a:lnTo>
                    <a:pt x="7178" y="8327"/>
                  </a:lnTo>
                  <a:lnTo>
                    <a:pt x="7167" y="8361"/>
                  </a:lnTo>
                  <a:lnTo>
                    <a:pt x="7156" y="8407"/>
                  </a:lnTo>
                  <a:lnTo>
                    <a:pt x="7144" y="8441"/>
                  </a:lnTo>
                  <a:lnTo>
                    <a:pt x="7156" y="8486"/>
                  </a:lnTo>
                  <a:lnTo>
                    <a:pt x="7167" y="8521"/>
                  </a:lnTo>
                  <a:lnTo>
                    <a:pt x="7190" y="8566"/>
                  </a:lnTo>
                  <a:lnTo>
                    <a:pt x="7213" y="8589"/>
                  </a:lnTo>
                  <a:lnTo>
                    <a:pt x="7247" y="8623"/>
                  </a:lnTo>
                  <a:lnTo>
                    <a:pt x="7281" y="8646"/>
                  </a:lnTo>
                  <a:lnTo>
                    <a:pt x="7315" y="8657"/>
                  </a:lnTo>
                  <a:lnTo>
                    <a:pt x="7360" y="8657"/>
                  </a:lnTo>
                  <a:lnTo>
                    <a:pt x="7417" y="8646"/>
                  </a:lnTo>
                  <a:lnTo>
                    <a:pt x="7463" y="8634"/>
                  </a:lnTo>
                  <a:lnTo>
                    <a:pt x="7508" y="8600"/>
                  </a:lnTo>
                  <a:lnTo>
                    <a:pt x="7542" y="8555"/>
                  </a:lnTo>
                  <a:lnTo>
                    <a:pt x="9510" y="9692"/>
                  </a:lnTo>
                  <a:lnTo>
                    <a:pt x="9499" y="9738"/>
                  </a:lnTo>
                  <a:lnTo>
                    <a:pt x="9488" y="9795"/>
                  </a:lnTo>
                  <a:lnTo>
                    <a:pt x="9499" y="9840"/>
                  </a:lnTo>
                  <a:lnTo>
                    <a:pt x="9510" y="9886"/>
                  </a:lnTo>
                  <a:lnTo>
                    <a:pt x="9533" y="9920"/>
                  </a:lnTo>
                  <a:lnTo>
                    <a:pt x="9567" y="9965"/>
                  </a:lnTo>
                  <a:lnTo>
                    <a:pt x="9601" y="9988"/>
                  </a:lnTo>
                  <a:lnTo>
                    <a:pt x="9636" y="10011"/>
                  </a:lnTo>
                  <a:lnTo>
                    <a:pt x="9681" y="10022"/>
                  </a:lnTo>
                  <a:lnTo>
                    <a:pt x="9738" y="10033"/>
                  </a:lnTo>
                  <a:lnTo>
                    <a:pt x="9783" y="10022"/>
                  </a:lnTo>
                  <a:lnTo>
                    <a:pt x="9829" y="10011"/>
                  </a:lnTo>
                  <a:lnTo>
                    <a:pt x="9863" y="9988"/>
                  </a:lnTo>
                  <a:lnTo>
                    <a:pt x="9909" y="9965"/>
                  </a:lnTo>
                  <a:lnTo>
                    <a:pt x="9931" y="9920"/>
                  </a:lnTo>
                  <a:lnTo>
                    <a:pt x="9954" y="9886"/>
                  </a:lnTo>
                  <a:lnTo>
                    <a:pt x="9965" y="9840"/>
                  </a:lnTo>
                  <a:lnTo>
                    <a:pt x="9977" y="9795"/>
                  </a:lnTo>
                  <a:lnTo>
                    <a:pt x="9965" y="9738"/>
                  </a:lnTo>
                  <a:lnTo>
                    <a:pt x="9954" y="9692"/>
                  </a:lnTo>
                  <a:lnTo>
                    <a:pt x="11933" y="8555"/>
                  </a:lnTo>
                  <a:lnTo>
                    <a:pt x="11967" y="8589"/>
                  </a:lnTo>
                  <a:lnTo>
                    <a:pt x="12002" y="8623"/>
                  </a:lnTo>
                  <a:lnTo>
                    <a:pt x="12047" y="8634"/>
                  </a:lnTo>
                  <a:lnTo>
                    <a:pt x="12104" y="8646"/>
                  </a:lnTo>
                  <a:lnTo>
                    <a:pt x="12149" y="8634"/>
                  </a:lnTo>
                  <a:lnTo>
                    <a:pt x="12206" y="8623"/>
                  </a:lnTo>
                  <a:lnTo>
                    <a:pt x="12240" y="8589"/>
                  </a:lnTo>
                  <a:lnTo>
                    <a:pt x="12275" y="8555"/>
                  </a:lnTo>
                  <a:lnTo>
                    <a:pt x="14265" y="9704"/>
                  </a:lnTo>
                  <a:lnTo>
                    <a:pt x="14243" y="9738"/>
                  </a:lnTo>
                  <a:lnTo>
                    <a:pt x="14243" y="9795"/>
                  </a:lnTo>
                  <a:lnTo>
                    <a:pt x="14243" y="9829"/>
                  </a:lnTo>
                  <a:lnTo>
                    <a:pt x="14254" y="9874"/>
                  </a:lnTo>
                  <a:lnTo>
                    <a:pt x="14277" y="9908"/>
                  </a:lnTo>
                  <a:lnTo>
                    <a:pt x="14299" y="9942"/>
                  </a:lnTo>
                  <a:lnTo>
                    <a:pt x="14334" y="9977"/>
                  </a:lnTo>
                  <a:lnTo>
                    <a:pt x="14368" y="9999"/>
                  </a:lnTo>
                  <a:lnTo>
                    <a:pt x="14413" y="10011"/>
                  </a:lnTo>
                  <a:lnTo>
                    <a:pt x="14459" y="10022"/>
                  </a:lnTo>
                  <a:lnTo>
                    <a:pt x="14459" y="12354"/>
                  </a:lnTo>
                  <a:lnTo>
                    <a:pt x="14390" y="12377"/>
                  </a:lnTo>
                  <a:lnTo>
                    <a:pt x="14334" y="12422"/>
                  </a:lnTo>
                  <a:lnTo>
                    <a:pt x="14299" y="12479"/>
                  </a:lnTo>
                  <a:lnTo>
                    <a:pt x="14288" y="12513"/>
                  </a:lnTo>
                  <a:lnTo>
                    <a:pt x="14277" y="12547"/>
                  </a:lnTo>
                  <a:lnTo>
                    <a:pt x="14288" y="12616"/>
                  </a:lnTo>
                  <a:lnTo>
                    <a:pt x="12275" y="13776"/>
                  </a:lnTo>
                  <a:lnTo>
                    <a:pt x="12240" y="13742"/>
                  </a:lnTo>
                  <a:lnTo>
                    <a:pt x="12206" y="13719"/>
                  </a:lnTo>
                  <a:lnTo>
                    <a:pt x="12149" y="13696"/>
                  </a:lnTo>
                  <a:lnTo>
                    <a:pt x="12104" y="13685"/>
                  </a:lnTo>
                  <a:lnTo>
                    <a:pt x="12047" y="13696"/>
                  </a:lnTo>
                  <a:lnTo>
                    <a:pt x="12002" y="13708"/>
                  </a:lnTo>
                  <a:lnTo>
                    <a:pt x="11967" y="13742"/>
                  </a:lnTo>
                  <a:lnTo>
                    <a:pt x="11933" y="13776"/>
                  </a:lnTo>
                  <a:lnTo>
                    <a:pt x="9931" y="12616"/>
                  </a:lnTo>
                  <a:lnTo>
                    <a:pt x="9943" y="12582"/>
                  </a:lnTo>
                  <a:lnTo>
                    <a:pt x="9943" y="12547"/>
                  </a:lnTo>
                  <a:lnTo>
                    <a:pt x="9943" y="12502"/>
                  </a:lnTo>
                  <a:lnTo>
                    <a:pt x="9920" y="12468"/>
                  </a:lnTo>
                  <a:lnTo>
                    <a:pt x="9909" y="12434"/>
                  </a:lnTo>
                  <a:lnTo>
                    <a:pt x="9886" y="12400"/>
                  </a:lnTo>
                  <a:lnTo>
                    <a:pt x="9852" y="12377"/>
                  </a:lnTo>
                  <a:lnTo>
                    <a:pt x="9818" y="12354"/>
                  </a:lnTo>
                  <a:lnTo>
                    <a:pt x="9772" y="12343"/>
                  </a:lnTo>
                  <a:lnTo>
                    <a:pt x="9692" y="12343"/>
                  </a:lnTo>
                  <a:lnTo>
                    <a:pt x="9647" y="12354"/>
                  </a:lnTo>
                  <a:lnTo>
                    <a:pt x="9613" y="12377"/>
                  </a:lnTo>
                  <a:lnTo>
                    <a:pt x="9590" y="12400"/>
                  </a:lnTo>
                  <a:lnTo>
                    <a:pt x="9556" y="12434"/>
                  </a:lnTo>
                  <a:lnTo>
                    <a:pt x="9545" y="12468"/>
                  </a:lnTo>
                  <a:lnTo>
                    <a:pt x="9533" y="12502"/>
                  </a:lnTo>
                  <a:lnTo>
                    <a:pt x="9522" y="12547"/>
                  </a:lnTo>
                  <a:lnTo>
                    <a:pt x="9522" y="12582"/>
                  </a:lnTo>
                  <a:lnTo>
                    <a:pt x="9533" y="12627"/>
                  </a:lnTo>
                  <a:lnTo>
                    <a:pt x="7531" y="13787"/>
                  </a:lnTo>
                  <a:lnTo>
                    <a:pt x="7497" y="13742"/>
                  </a:lnTo>
                  <a:lnTo>
                    <a:pt x="7463" y="13719"/>
                  </a:lnTo>
                  <a:lnTo>
                    <a:pt x="7417" y="13696"/>
                  </a:lnTo>
                  <a:lnTo>
                    <a:pt x="7326" y="13696"/>
                  </a:lnTo>
                  <a:lnTo>
                    <a:pt x="7281" y="13708"/>
                  </a:lnTo>
                  <a:lnTo>
                    <a:pt x="7247" y="13730"/>
                  </a:lnTo>
                  <a:lnTo>
                    <a:pt x="7224" y="13753"/>
                  </a:lnTo>
                  <a:lnTo>
                    <a:pt x="7201" y="13787"/>
                  </a:lnTo>
                  <a:lnTo>
                    <a:pt x="7178" y="13821"/>
                  </a:lnTo>
                  <a:lnTo>
                    <a:pt x="7167" y="13856"/>
                  </a:lnTo>
                  <a:lnTo>
                    <a:pt x="7167" y="13901"/>
                  </a:lnTo>
                  <a:lnTo>
                    <a:pt x="7167" y="13935"/>
                  </a:lnTo>
                  <a:lnTo>
                    <a:pt x="7178" y="13969"/>
                  </a:lnTo>
                  <a:lnTo>
                    <a:pt x="7213" y="14026"/>
                  </a:lnTo>
                  <a:lnTo>
                    <a:pt x="7269" y="14072"/>
                  </a:lnTo>
                  <a:lnTo>
                    <a:pt x="7304" y="14083"/>
                  </a:lnTo>
                  <a:lnTo>
                    <a:pt x="7338" y="14094"/>
                  </a:lnTo>
                  <a:lnTo>
                    <a:pt x="7338" y="16381"/>
                  </a:lnTo>
                  <a:lnTo>
                    <a:pt x="7292" y="16392"/>
                  </a:lnTo>
                  <a:lnTo>
                    <a:pt x="7247" y="16415"/>
                  </a:lnTo>
                  <a:lnTo>
                    <a:pt x="7201" y="16438"/>
                  </a:lnTo>
                  <a:lnTo>
                    <a:pt x="7167" y="16472"/>
                  </a:lnTo>
                  <a:lnTo>
                    <a:pt x="7133" y="16506"/>
                  </a:lnTo>
                  <a:lnTo>
                    <a:pt x="7110" y="16552"/>
                  </a:lnTo>
                  <a:lnTo>
                    <a:pt x="7099" y="16597"/>
                  </a:lnTo>
                  <a:lnTo>
                    <a:pt x="7099" y="16654"/>
                  </a:lnTo>
                  <a:lnTo>
                    <a:pt x="7099" y="16711"/>
                  </a:lnTo>
                  <a:lnTo>
                    <a:pt x="7122" y="16756"/>
                  </a:lnTo>
                  <a:lnTo>
                    <a:pt x="5176" y="17871"/>
                  </a:lnTo>
                  <a:lnTo>
                    <a:pt x="5142" y="17837"/>
                  </a:lnTo>
                  <a:lnTo>
                    <a:pt x="5097" y="17803"/>
                  </a:lnTo>
                  <a:lnTo>
                    <a:pt x="5051" y="17780"/>
                  </a:lnTo>
                  <a:lnTo>
                    <a:pt x="4937" y="17780"/>
                  </a:lnTo>
                  <a:lnTo>
                    <a:pt x="4881" y="17803"/>
                  </a:lnTo>
                  <a:lnTo>
                    <a:pt x="4846" y="17837"/>
                  </a:lnTo>
                  <a:lnTo>
                    <a:pt x="4801" y="17871"/>
                  </a:lnTo>
                  <a:lnTo>
                    <a:pt x="2799" y="16711"/>
                  </a:lnTo>
                  <a:lnTo>
                    <a:pt x="2810" y="16654"/>
                  </a:lnTo>
                  <a:lnTo>
                    <a:pt x="2810" y="16620"/>
                  </a:lnTo>
                  <a:lnTo>
                    <a:pt x="2799" y="16574"/>
                  </a:lnTo>
                  <a:lnTo>
                    <a:pt x="2776" y="16552"/>
                  </a:lnTo>
                  <a:lnTo>
                    <a:pt x="2753" y="16517"/>
                  </a:lnTo>
                  <a:lnTo>
                    <a:pt x="2731" y="16495"/>
                  </a:lnTo>
                  <a:lnTo>
                    <a:pt x="2697" y="16483"/>
                  </a:lnTo>
                  <a:lnTo>
                    <a:pt x="2662" y="16472"/>
                  </a:lnTo>
                  <a:lnTo>
                    <a:pt x="2628" y="16461"/>
                  </a:lnTo>
                  <a:lnTo>
                    <a:pt x="2583" y="16472"/>
                  </a:lnTo>
                  <a:lnTo>
                    <a:pt x="2549" y="16483"/>
                  </a:lnTo>
                  <a:lnTo>
                    <a:pt x="2515" y="16495"/>
                  </a:lnTo>
                  <a:lnTo>
                    <a:pt x="2492" y="16517"/>
                  </a:lnTo>
                  <a:lnTo>
                    <a:pt x="2469" y="16552"/>
                  </a:lnTo>
                  <a:lnTo>
                    <a:pt x="2446" y="16574"/>
                  </a:lnTo>
                  <a:lnTo>
                    <a:pt x="2435" y="16620"/>
                  </a:lnTo>
                  <a:lnTo>
                    <a:pt x="2435" y="16654"/>
                  </a:lnTo>
                  <a:lnTo>
                    <a:pt x="2446" y="16722"/>
                  </a:lnTo>
                  <a:lnTo>
                    <a:pt x="433" y="17882"/>
                  </a:lnTo>
                  <a:lnTo>
                    <a:pt x="399" y="17837"/>
                  </a:lnTo>
                  <a:lnTo>
                    <a:pt x="353" y="17803"/>
                  </a:lnTo>
                  <a:lnTo>
                    <a:pt x="308" y="17791"/>
                  </a:lnTo>
                  <a:lnTo>
                    <a:pt x="251" y="17780"/>
                  </a:lnTo>
                  <a:lnTo>
                    <a:pt x="205" y="17780"/>
                  </a:lnTo>
                  <a:lnTo>
                    <a:pt x="171" y="17803"/>
                  </a:lnTo>
                  <a:lnTo>
                    <a:pt x="126" y="17814"/>
                  </a:lnTo>
                  <a:lnTo>
                    <a:pt x="103" y="17848"/>
                  </a:lnTo>
                  <a:lnTo>
                    <a:pt x="69" y="17882"/>
                  </a:lnTo>
                  <a:lnTo>
                    <a:pt x="46" y="17917"/>
                  </a:lnTo>
                  <a:lnTo>
                    <a:pt x="35" y="17951"/>
                  </a:lnTo>
                  <a:lnTo>
                    <a:pt x="35" y="17996"/>
                  </a:lnTo>
                  <a:lnTo>
                    <a:pt x="35" y="18042"/>
                  </a:lnTo>
                  <a:lnTo>
                    <a:pt x="46" y="18076"/>
                  </a:lnTo>
                  <a:lnTo>
                    <a:pt x="69" y="18110"/>
                  </a:lnTo>
                  <a:lnTo>
                    <a:pt x="92" y="18144"/>
                  </a:lnTo>
                  <a:lnTo>
                    <a:pt x="126" y="18178"/>
                  </a:lnTo>
                  <a:lnTo>
                    <a:pt x="148" y="18190"/>
                  </a:lnTo>
                  <a:lnTo>
                    <a:pt x="194" y="18212"/>
                  </a:lnTo>
                  <a:lnTo>
                    <a:pt x="228" y="18212"/>
                  </a:lnTo>
                  <a:lnTo>
                    <a:pt x="228" y="20510"/>
                  </a:lnTo>
                  <a:lnTo>
                    <a:pt x="183" y="20510"/>
                  </a:lnTo>
                  <a:lnTo>
                    <a:pt x="137" y="20533"/>
                  </a:lnTo>
                  <a:lnTo>
                    <a:pt x="103" y="20556"/>
                  </a:lnTo>
                  <a:lnTo>
                    <a:pt x="69" y="20590"/>
                  </a:lnTo>
                  <a:lnTo>
                    <a:pt x="35" y="20624"/>
                  </a:lnTo>
                  <a:lnTo>
                    <a:pt x="23" y="20669"/>
                  </a:lnTo>
                  <a:lnTo>
                    <a:pt x="1" y="20704"/>
                  </a:lnTo>
                  <a:lnTo>
                    <a:pt x="1" y="20760"/>
                  </a:lnTo>
                  <a:lnTo>
                    <a:pt x="12" y="20806"/>
                  </a:lnTo>
                  <a:lnTo>
                    <a:pt x="23" y="20851"/>
                  </a:lnTo>
                  <a:lnTo>
                    <a:pt x="46" y="20897"/>
                  </a:lnTo>
                  <a:lnTo>
                    <a:pt x="80" y="20931"/>
                  </a:lnTo>
                  <a:lnTo>
                    <a:pt x="114" y="20965"/>
                  </a:lnTo>
                  <a:lnTo>
                    <a:pt x="160" y="20988"/>
                  </a:lnTo>
                  <a:lnTo>
                    <a:pt x="205" y="20999"/>
                  </a:lnTo>
                  <a:lnTo>
                    <a:pt x="251" y="21011"/>
                  </a:lnTo>
                  <a:lnTo>
                    <a:pt x="319" y="20999"/>
                  </a:lnTo>
                  <a:lnTo>
                    <a:pt x="376" y="20977"/>
                  </a:lnTo>
                  <a:lnTo>
                    <a:pt x="421" y="20942"/>
                  </a:lnTo>
                  <a:lnTo>
                    <a:pt x="467" y="20897"/>
                  </a:lnTo>
                  <a:lnTo>
                    <a:pt x="2458" y="22046"/>
                  </a:lnTo>
                  <a:lnTo>
                    <a:pt x="2446" y="22103"/>
                  </a:lnTo>
                  <a:lnTo>
                    <a:pt x="2446" y="22137"/>
                  </a:lnTo>
                  <a:lnTo>
                    <a:pt x="2458" y="22171"/>
                  </a:lnTo>
                  <a:lnTo>
                    <a:pt x="2492" y="22228"/>
                  </a:lnTo>
                  <a:lnTo>
                    <a:pt x="2549" y="22273"/>
                  </a:lnTo>
                  <a:lnTo>
                    <a:pt x="2583" y="22285"/>
                  </a:lnTo>
                  <a:lnTo>
                    <a:pt x="2662" y="22285"/>
                  </a:lnTo>
                  <a:lnTo>
                    <a:pt x="2697" y="22273"/>
                  </a:lnTo>
                  <a:lnTo>
                    <a:pt x="2753" y="22228"/>
                  </a:lnTo>
                  <a:lnTo>
                    <a:pt x="2788" y="22171"/>
                  </a:lnTo>
                  <a:lnTo>
                    <a:pt x="2799" y="22137"/>
                  </a:lnTo>
                  <a:lnTo>
                    <a:pt x="2799" y="22103"/>
                  </a:lnTo>
                  <a:lnTo>
                    <a:pt x="2788" y="22046"/>
                  </a:lnTo>
                  <a:lnTo>
                    <a:pt x="4835" y="20863"/>
                  </a:lnTo>
                  <a:lnTo>
                    <a:pt x="4869" y="20897"/>
                  </a:lnTo>
                  <a:lnTo>
                    <a:pt x="4903" y="20920"/>
                  </a:lnTo>
                  <a:lnTo>
                    <a:pt x="4949" y="20942"/>
                  </a:lnTo>
                  <a:lnTo>
                    <a:pt x="5040" y="20942"/>
                  </a:lnTo>
                  <a:lnTo>
                    <a:pt x="5085" y="20920"/>
                  </a:lnTo>
                  <a:lnTo>
                    <a:pt x="5119" y="20897"/>
                  </a:lnTo>
                  <a:lnTo>
                    <a:pt x="5154" y="20863"/>
                  </a:lnTo>
                  <a:lnTo>
                    <a:pt x="7201" y="22046"/>
                  </a:lnTo>
                  <a:lnTo>
                    <a:pt x="7190" y="22103"/>
                  </a:lnTo>
                  <a:lnTo>
                    <a:pt x="7190" y="22137"/>
                  </a:lnTo>
                  <a:lnTo>
                    <a:pt x="7201" y="22171"/>
                  </a:lnTo>
                  <a:lnTo>
                    <a:pt x="7235" y="22228"/>
                  </a:lnTo>
                  <a:lnTo>
                    <a:pt x="7292" y="22273"/>
                  </a:lnTo>
                  <a:lnTo>
                    <a:pt x="7326" y="22273"/>
                  </a:lnTo>
                  <a:lnTo>
                    <a:pt x="7360" y="22285"/>
                  </a:lnTo>
                  <a:lnTo>
                    <a:pt x="7395" y="22273"/>
                  </a:lnTo>
                  <a:lnTo>
                    <a:pt x="7429" y="22273"/>
                  </a:lnTo>
                  <a:lnTo>
                    <a:pt x="7486" y="22228"/>
                  </a:lnTo>
                  <a:lnTo>
                    <a:pt x="7520" y="22171"/>
                  </a:lnTo>
                  <a:lnTo>
                    <a:pt x="7531" y="22137"/>
                  </a:lnTo>
                  <a:lnTo>
                    <a:pt x="7542" y="22103"/>
                  </a:lnTo>
                  <a:lnTo>
                    <a:pt x="7531" y="22046"/>
                  </a:lnTo>
                  <a:lnTo>
                    <a:pt x="9556" y="20874"/>
                  </a:lnTo>
                  <a:lnTo>
                    <a:pt x="9590" y="20920"/>
                  </a:lnTo>
                  <a:lnTo>
                    <a:pt x="9624" y="20954"/>
                  </a:lnTo>
                  <a:lnTo>
                    <a:pt x="9681" y="20965"/>
                  </a:lnTo>
                  <a:lnTo>
                    <a:pt x="9738" y="20977"/>
                  </a:lnTo>
                  <a:lnTo>
                    <a:pt x="9783" y="20965"/>
                  </a:lnTo>
                  <a:lnTo>
                    <a:pt x="9840" y="20954"/>
                  </a:lnTo>
                  <a:lnTo>
                    <a:pt x="9886" y="20920"/>
                  </a:lnTo>
                  <a:lnTo>
                    <a:pt x="9920" y="20874"/>
                  </a:lnTo>
                  <a:lnTo>
                    <a:pt x="11899" y="22023"/>
                  </a:lnTo>
                  <a:lnTo>
                    <a:pt x="11888" y="22057"/>
                  </a:lnTo>
                  <a:lnTo>
                    <a:pt x="11888" y="22103"/>
                  </a:lnTo>
                  <a:lnTo>
                    <a:pt x="11888" y="22148"/>
                  </a:lnTo>
                  <a:lnTo>
                    <a:pt x="11899" y="22194"/>
                  </a:lnTo>
                  <a:lnTo>
                    <a:pt x="11922" y="22228"/>
                  </a:lnTo>
                  <a:lnTo>
                    <a:pt x="11945" y="22262"/>
                  </a:lnTo>
                  <a:lnTo>
                    <a:pt x="11979" y="22285"/>
                  </a:lnTo>
                  <a:lnTo>
                    <a:pt x="12013" y="22307"/>
                  </a:lnTo>
                  <a:lnTo>
                    <a:pt x="12058" y="22319"/>
                  </a:lnTo>
                  <a:lnTo>
                    <a:pt x="12104" y="22330"/>
                  </a:lnTo>
                  <a:lnTo>
                    <a:pt x="12149" y="22319"/>
                  </a:lnTo>
                  <a:lnTo>
                    <a:pt x="12184" y="22307"/>
                  </a:lnTo>
                  <a:lnTo>
                    <a:pt x="12229" y="22285"/>
                  </a:lnTo>
                  <a:lnTo>
                    <a:pt x="12263" y="22262"/>
                  </a:lnTo>
                  <a:lnTo>
                    <a:pt x="12286" y="22228"/>
                  </a:lnTo>
                  <a:lnTo>
                    <a:pt x="12309" y="22194"/>
                  </a:lnTo>
                  <a:lnTo>
                    <a:pt x="12320" y="22148"/>
                  </a:lnTo>
                  <a:lnTo>
                    <a:pt x="12320" y="22103"/>
                  </a:lnTo>
                  <a:lnTo>
                    <a:pt x="12320" y="22069"/>
                  </a:lnTo>
                  <a:lnTo>
                    <a:pt x="12309" y="22023"/>
                  </a:lnTo>
                  <a:lnTo>
                    <a:pt x="14299" y="20874"/>
                  </a:lnTo>
                  <a:lnTo>
                    <a:pt x="14334" y="20908"/>
                  </a:lnTo>
                  <a:lnTo>
                    <a:pt x="14379" y="20942"/>
                  </a:lnTo>
                  <a:lnTo>
                    <a:pt x="14425" y="20954"/>
                  </a:lnTo>
                  <a:lnTo>
                    <a:pt x="14470" y="20965"/>
                  </a:lnTo>
                  <a:lnTo>
                    <a:pt x="14516" y="20954"/>
                  </a:lnTo>
                  <a:lnTo>
                    <a:pt x="14550" y="20942"/>
                  </a:lnTo>
                  <a:lnTo>
                    <a:pt x="14584" y="20931"/>
                  </a:lnTo>
                  <a:lnTo>
                    <a:pt x="14618" y="20897"/>
                  </a:lnTo>
                  <a:lnTo>
                    <a:pt x="14641" y="20874"/>
                  </a:lnTo>
                  <a:lnTo>
                    <a:pt x="14663" y="20840"/>
                  </a:lnTo>
                  <a:lnTo>
                    <a:pt x="14675" y="20795"/>
                  </a:lnTo>
                  <a:lnTo>
                    <a:pt x="14675" y="20760"/>
                  </a:lnTo>
                  <a:lnTo>
                    <a:pt x="14675" y="20715"/>
                  </a:lnTo>
                  <a:lnTo>
                    <a:pt x="14663" y="20681"/>
                  </a:lnTo>
                  <a:lnTo>
                    <a:pt x="14629" y="20624"/>
                  </a:lnTo>
                  <a:lnTo>
                    <a:pt x="14572" y="20578"/>
                  </a:lnTo>
                  <a:lnTo>
                    <a:pt x="14504" y="20556"/>
                  </a:lnTo>
                  <a:lnTo>
                    <a:pt x="14504" y="18190"/>
                  </a:lnTo>
                  <a:lnTo>
                    <a:pt x="14561" y="18167"/>
                  </a:lnTo>
                  <a:lnTo>
                    <a:pt x="14618" y="18121"/>
                  </a:lnTo>
                  <a:lnTo>
                    <a:pt x="14652" y="18064"/>
                  </a:lnTo>
                  <a:lnTo>
                    <a:pt x="14663" y="17996"/>
                  </a:lnTo>
                  <a:lnTo>
                    <a:pt x="14652" y="17928"/>
                  </a:lnTo>
                  <a:lnTo>
                    <a:pt x="16666" y="16768"/>
                  </a:lnTo>
                  <a:lnTo>
                    <a:pt x="16700" y="16813"/>
                  </a:lnTo>
                  <a:lnTo>
                    <a:pt x="16745" y="16836"/>
                  </a:lnTo>
                  <a:lnTo>
                    <a:pt x="16791" y="16859"/>
                  </a:lnTo>
                  <a:lnTo>
                    <a:pt x="16882" y="16859"/>
                  </a:lnTo>
                  <a:lnTo>
                    <a:pt x="16927" y="16847"/>
                  </a:lnTo>
                  <a:lnTo>
                    <a:pt x="16961" y="16825"/>
                  </a:lnTo>
                  <a:lnTo>
                    <a:pt x="16995" y="16802"/>
                  </a:lnTo>
                  <a:lnTo>
                    <a:pt x="17018" y="16768"/>
                  </a:lnTo>
                  <a:lnTo>
                    <a:pt x="17041" y="16734"/>
                  </a:lnTo>
                  <a:lnTo>
                    <a:pt x="17052" y="16699"/>
                  </a:lnTo>
                  <a:lnTo>
                    <a:pt x="17052" y="16654"/>
                  </a:lnTo>
                  <a:lnTo>
                    <a:pt x="17052" y="16608"/>
                  </a:lnTo>
                  <a:lnTo>
                    <a:pt x="17041" y="16574"/>
                  </a:lnTo>
                  <a:lnTo>
                    <a:pt x="16995" y="16517"/>
                  </a:lnTo>
                  <a:lnTo>
                    <a:pt x="16939" y="16472"/>
                  </a:lnTo>
                  <a:lnTo>
                    <a:pt x="16904" y="16449"/>
                  </a:lnTo>
                  <a:lnTo>
                    <a:pt x="16870" y="16449"/>
                  </a:lnTo>
                  <a:lnTo>
                    <a:pt x="16870" y="14106"/>
                  </a:lnTo>
                  <a:lnTo>
                    <a:pt x="16904" y="14094"/>
                  </a:lnTo>
                  <a:lnTo>
                    <a:pt x="16939" y="14083"/>
                  </a:lnTo>
                  <a:lnTo>
                    <a:pt x="17007" y="14038"/>
                  </a:lnTo>
                  <a:lnTo>
                    <a:pt x="17041" y="13969"/>
                  </a:lnTo>
                  <a:lnTo>
                    <a:pt x="17052" y="13935"/>
                  </a:lnTo>
                  <a:lnTo>
                    <a:pt x="17052" y="13901"/>
                  </a:lnTo>
                  <a:lnTo>
                    <a:pt x="17052" y="13856"/>
                  </a:lnTo>
                  <a:lnTo>
                    <a:pt x="17041" y="13821"/>
                  </a:lnTo>
                  <a:lnTo>
                    <a:pt x="19066" y="12650"/>
                  </a:lnTo>
                  <a:lnTo>
                    <a:pt x="19100" y="12673"/>
                  </a:lnTo>
                  <a:lnTo>
                    <a:pt x="19134" y="12695"/>
                  </a:lnTo>
                  <a:lnTo>
                    <a:pt x="19168" y="12718"/>
                  </a:lnTo>
                  <a:lnTo>
                    <a:pt x="19259" y="12718"/>
                  </a:lnTo>
                  <a:lnTo>
                    <a:pt x="19293" y="12695"/>
                  </a:lnTo>
                  <a:lnTo>
                    <a:pt x="19327" y="12673"/>
                  </a:lnTo>
                  <a:lnTo>
                    <a:pt x="19361" y="12638"/>
                  </a:lnTo>
                  <a:lnTo>
                    <a:pt x="21398" y="13821"/>
                  </a:lnTo>
                  <a:lnTo>
                    <a:pt x="21386" y="13856"/>
                  </a:lnTo>
                  <a:lnTo>
                    <a:pt x="21386" y="13901"/>
                  </a:lnTo>
                  <a:lnTo>
                    <a:pt x="21386" y="13935"/>
                  </a:lnTo>
                  <a:lnTo>
                    <a:pt x="21398" y="13969"/>
                  </a:lnTo>
                  <a:lnTo>
                    <a:pt x="21432" y="14026"/>
                  </a:lnTo>
                  <a:lnTo>
                    <a:pt x="21500" y="14072"/>
                  </a:lnTo>
                  <a:lnTo>
                    <a:pt x="21534" y="14083"/>
                  </a:lnTo>
                  <a:lnTo>
                    <a:pt x="21568" y="14094"/>
                  </a:lnTo>
                  <a:lnTo>
                    <a:pt x="21568" y="16438"/>
                  </a:lnTo>
                  <a:lnTo>
                    <a:pt x="21523" y="16449"/>
                  </a:lnTo>
                  <a:lnTo>
                    <a:pt x="21489" y="16461"/>
                  </a:lnTo>
                  <a:lnTo>
                    <a:pt x="21455" y="16483"/>
                  </a:lnTo>
                  <a:lnTo>
                    <a:pt x="21420" y="16506"/>
                  </a:lnTo>
                  <a:lnTo>
                    <a:pt x="21398" y="16540"/>
                  </a:lnTo>
                  <a:lnTo>
                    <a:pt x="21375" y="16574"/>
                  </a:lnTo>
                  <a:lnTo>
                    <a:pt x="21364" y="16608"/>
                  </a:lnTo>
                  <a:lnTo>
                    <a:pt x="21364" y="16654"/>
                  </a:lnTo>
                  <a:lnTo>
                    <a:pt x="21364" y="16699"/>
                  </a:lnTo>
                  <a:lnTo>
                    <a:pt x="21386" y="16734"/>
                  </a:lnTo>
                  <a:lnTo>
                    <a:pt x="19361" y="17905"/>
                  </a:lnTo>
                  <a:lnTo>
                    <a:pt x="19327" y="17871"/>
                  </a:lnTo>
                  <a:lnTo>
                    <a:pt x="19293" y="17848"/>
                  </a:lnTo>
                  <a:lnTo>
                    <a:pt x="19259" y="17826"/>
                  </a:lnTo>
                  <a:lnTo>
                    <a:pt x="19179" y="17826"/>
                  </a:lnTo>
                  <a:lnTo>
                    <a:pt x="19145" y="17837"/>
                  </a:lnTo>
                  <a:lnTo>
                    <a:pt x="19088" y="17871"/>
                  </a:lnTo>
                  <a:lnTo>
                    <a:pt x="19054" y="17928"/>
                  </a:lnTo>
                  <a:lnTo>
                    <a:pt x="19043" y="17962"/>
                  </a:lnTo>
                  <a:lnTo>
                    <a:pt x="19032" y="17996"/>
                  </a:lnTo>
                  <a:lnTo>
                    <a:pt x="19054" y="18064"/>
                  </a:lnTo>
                  <a:lnTo>
                    <a:pt x="19077" y="18121"/>
                  </a:lnTo>
                  <a:lnTo>
                    <a:pt x="19134" y="18155"/>
                  </a:lnTo>
                  <a:lnTo>
                    <a:pt x="19191" y="18178"/>
                  </a:lnTo>
                  <a:lnTo>
                    <a:pt x="19191" y="20510"/>
                  </a:lnTo>
                  <a:lnTo>
                    <a:pt x="19145" y="20522"/>
                  </a:lnTo>
                  <a:lnTo>
                    <a:pt x="19100" y="20533"/>
                  </a:lnTo>
                  <a:lnTo>
                    <a:pt x="19066" y="20556"/>
                  </a:lnTo>
                  <a:lnTo>
                    <a:pt x="19032" y="20590"/>
                  </a:lnTo>
                  <a:lnTo>
                    <a:pt x="19009" y="20624"/>
                  </a:lnTo>
                  <a:lnTo>
                    <a:pt x="18986" y="20669"/>
                  </a:lnTo>
                  <a:lnTo>
                    <a:pt x="18975" y="20715"/>
                  </a:lnTo>
                  <a:lnTo>
                    <a:pt x="18963" y="20760"/>
                  </a:lnTo>
                  <a:lnTo>
                    <a:pt x="18975" y="20806"/>
                  </a:lnTo>
                  <a:lnTo>
                    <a:pt x="18986" y="20851"/>
                  </a:lnTo>
                  <a:lnTo>
                    <a:pt x="19009" y="20897"/>
                  </a:lnTo>
                  <a:lnTo>
                    <a:pt x="19043" y="20931"/>
                  </a:lnTo>
                  <a:lnTo>
                    <a:pt x="19077" y="20965"/>
                  </a:lnTo>
                  <a:lnTo>
                    <a:pt x="19111" y="20988"/>
                  </a:lnTo>
                  <a:lnTo>
                    <a:pt x="19168" y="20999"/>
                  </a:lnTo>
                  <a:lnTo>
                    <a:pt x="19214" y="21011"/>
                  </a:lnTo>
                  <a:lnTo>
                    <a:pt x="19282" y="20999"/>
                  </a:lnTo>
                  <a:lnTo>
                    <a:pt x="19339" y="20977"/>
                  </a:lnTo>
                  <a:lnTo>
                    <a:pt x="19384" y="20942"/>
                  </a:lnTo>
                  <a:lnTo>
                    <a:pt x="19418" y="20886"/>
                  </a:lnTo>
                  <a:lnTo>
                    <a:pt x="21420" y="22046"/>
                  </a:lnTo>
                  <a:lnTo>
                    <a:pt x="21409" y="22103"/>
                  </a:lnTo>
                  <a:lnTo>
                    <a:pt x="21420" y="22171"/>
                  </a:lnTo>
                  <a:lnTo>
                    <a:pt x="21455" y="22216"/>
                  </a:lnTo>
                  <a:lnTo>
                    <a:pt x="21500" y="22262"/>
                  </a:lnTo>
                  <a:lnTo>
                    <a:pt x="21568" y="22273"/>
                  </a:lnTo>
                  <a:lnTo>
                    <a:pt x="21568" y="24628"/>
                  </a:lnTo>
                  <a:lnTo>
                    <a:pt x="21523" y="24639"/>
                  </a:lnTo>
                  <a:lnTo>
                    <a:pt x="21477" y="24651"/>
                  </a:lnTo>
                  <a:lnTo>
                    <a:pt x="21443" y="24674"/>
                  </a:lnTo>
                  <a:lnTo>
                    <a:pt x="21409" y="24696"/>
                  </a:lnTo>
                  <a:lnTo>
                    <a:pt x="21386" y="24730"/>
                  </a:lnTo>
                  <a:lnTo>
                    <a:pt x="21364" y="24776"/>
                  </a:lnTo>
                  <a:lnTo>
                    <a:pt x="21352" y="24821"/>
                  </a:lnTo>
                  <a:lnTo>
                    <a:pt x="21341" y="24867"/>
                  </a:lnTo>
                  <a:lnTo>
                    <a:pt x="21352" y="24912"/>
                  </a:lnTo>
                  <a:lnTo>
                    <a:pt x="21364" y="24958"/>
                  </a:lnTo>
                  <a:lnTo>
                    <a:pt x="19430" y="26073"/>
                  </a:lnTo>
                  <a:lnTo>
                    <a:pt x="19384" y="26027"/>
                  </a:lnTo>
                  <a:lnTo>
                    <a:pt x="19339" y="25993"/>
                  </a:lnTo>
                  <a:lnTo>
                    <a:pt x="19282" y="25970"/>
                  </a:lnTo>
                  <a:lnTo>
                    <a:pt x="19214" y="25959"/>
                  </a:lnTo>
                  <a:lnTo>
                    <a:pt x="19157" y="25959"/>
                  </a:lnTo>
                  <a:lnTo>
                    <a:pt x="19111" y="25982"/>
                  </a:lnTo>
                  <a:lnTo>
                    <a:pt x="19066" y="26004"/>
                  </a:lnTo>
                  <a:lnTo>
                    <a:pt x="19032" y="26027"/>
                  </a:lnTo>
                  <a:lnTo>
                    <a:pt x="18997" y="26073"/>
                  </a:lnTo>
                  <a:lnTo>
                    <a:pt x="18975" y="26107"/>
                  </a:lnTo>
                  <a:lnTo>
                    <a:pt x="18963" y="26164"/>
                  </a:lnTo>
                  <a:lnTo>
                    <a:pt x="18963" y="26209"/>
                  </a:lnTo>
                  <a:lnTo>
                    <a:pt x="18963" y="26255"/>
                  </a:lnTo>
                  <a:lnTo>
                    <a:pt x="18975" y="26300"/>
                  </a:lnTo>
                  <a:lnTo>
                    <a:pt x="18997" y="26346"/>
                  </a:lnTo>
                  <a:lnTo>
                    <a:pt x="19032" y="26380"/>
                  </a:lnTo>
                  <a:lnTo>
                    <a:pt x="19066" y="26414"/>
                  </a:lnTo>
                  <a:lnTo>
                    <a:pt x="19100" y="26437"/>
                  </a:lnTo>
                  <a:lnTo>
                    <a:pt x="19145" y="26459"/>
                  </a:lnTo>
                  <a:lnTo>
                    <a:pt x="19191" y="26459"/>
                  </a:lnTo>
                  <a:lnTo>
                    <a:pt x="19191" y="27233"/>
                  </a:lnTo>
                  <a:lnTo>
                    <a:pt x="19236" y="27233"/>
                  </a:lnTo>
                  <a:lnTo>
                    <a:pt x="19236" y="26459"/>
                  </a:lnTo>
                  <a:lnTo>
                    <a:pt x="19282" y="26448"/>
                  </a:lnTo>
                  <a:lnTo>
                    <a:pt x="19327" y="26437"/>
                  </a:lnTo>
                  <a:lnTo>
                    <a:pt x="19373" y="26414"/>
                  </a:lnTo>
                  <a:lnTo>
                    <a:pt x="19396" y="26380"/>
                  </a:lnTo>
                  <a:lnTo>
                    <a:pt x="19430" y="26346"/>
                  </a:lnTo>
                  <a:lnTo>
                    <a:pt x="19452" y="26300"/>
                  </a:lnTo>
                  <a:lnTo>
                    <a:pt x="19464" y="26255"/>
                  </a:lnTo>
                  <a:lnTo>
                    <a:pt x="19464" y="26209"/>
                  </a:lnTo>
                  <a:lnTo>
                    <a:pt x="19464" y="26164"/>
                  </a:lnTo>
                  <a:lnTo>
                    <a:pt x="19452" y="26118"/>
                  </a:lnTo>
                  <a:lnTo>
                    <a:pt x="21386" y="24992"/>
                  </a:lnTo>
                  <a:lnTo>
                    <a:pt x="21420" y="25038"/>
                  </a:lnTo>
                  <a:lnTo>
                    <a:pt x="21466" y="25072"/>
                  </a:lnTo>
                  <a:lnTo>
                    <a:pt x="21523" y="25094"/>
                  </a:lnTo>
                  <a:lnTo>
                    <a:pt x="21580" y="25106"/>
                  </a:lnTo>
                  <a:lnTo>
                    <a:pt x="21648" y="25094"/>
                  </a:lnTo>
                  <a:lnTo>
                    <a:pt x="21693" y="25072"/>
                  </a:lnTo>
                  <a:lnTo>
                    <a:pt x="21750" y="25038"/>
                  </a:lnTo>
                  <a:lnTo>
                    <a:pt x="21784" y="24992"/>
                  </a:lnTo>
                  <a:lnTo>
                    <a:pt x="23707" y="26107"/>
                  </a:lnTo>
                  <a:lnTo>
                    <a:pt x="23696" y="26152"/>
                  </a:lnTo>
                  <a:lnTo>
                    <a:pt x="23684" y="26209"/>
                  </a:lnTo>
                  <a:lnTo>
                    <a:pt x="23696" y="26266"/>
                  </a:lnTo>
                  <a:lnTo>
                    <a:pt x="23707" y="26312"/>
                  </a:lnTo>
                  <a:lnTo>
                    <a:pt x="23730" y="26357"/>
                  </a:lnTo>
                  <a:lnTo>
                    <a:pt x="23764" y="26391"/>
                  </a:lnTo>
                  <a:lnTo>
                    <a:pt x="23798" y="26425"/>
                  </a:lnTo>
                  <a:lnTo>
                    <a:pt x="23843" y="26448"/>
                  </a:lnTo>
                  <a:lnTo>
                    <a:pt x="23889" y="26459"/>
                  </a:lnTo>
                  <a:lnTo>
                    <a:pt x="23934" y="26471"/>
                  </a:lnTo>
                  <a:lnTo>
                    <a:pt x="23934" y="27233"/>
                  </a:lnTo>
                  <a:lnTo>
                    <a:pt x="23980" y="27233"/>
                  </a:lnTo>
                  <a:lnTo>
                    <a:pt x="23980" y="26471"/>
                  </a:lnTo>
                  <a:lnTo>
                    <a:pt x="24025" y="26459"/>
                  </a:lnTo>
                  <a:lnTo>
                    <a:pt x="24071" y="26448"/>
                  </a:lnTo>
                  <a:lnTo>
                    <a:pt x="24116" y="26414"/>
                  </a:lnTo>
                  <a:lnTo>
                    <a:pt x="24151" y="26391"/>
                  </a:lnTo>
                  <a:lnTo>
                    <a:pt x="24173" y="26346"/>
                  </a:lnTo>
                  <a:lnTo>
                    <a:pt x="24196" y="26312"/>
                  </a:lnTo>
                  <a:lnTo>
                    <a:pt x="24207" y="26255"/>
                  </a:lnTo>
                  <a:lnTo>
                    <a:pt x="24219" y="26209"/>
                  </a:lnTo>
                  <a:lnTo>
                    <a:pt x="24207" y="26164"/>
                  </a:lnTo>
                  <a:lnTo>
                    <a:pt x="24196" y="26107"/>
                  </a:lnTo>
                  <a:lnTo>
                    <a:pt x="25106" y="25584"/>
                  </a:lnTo>
                  <a:lnTo>
                    <a:pt x="25106" y="25527"/>
                  </a:lnTo>
                  <a:lnTo>
                    <a:pt x="24173" y="26073"/>
                  </a:lnTo>
                  <a:lnTo>
                    <a:pt x="24139" y="26016"/>
                  </a:lnTo>
                  <a:lnTo>
                    <a:pt x="24082" y="25982"/>
                  </a:lnTo>
                  <a:lnTo>
                    <a:pt x="24025" y="25959"/>
                  </a:lnTo>
                  <a:lnTo>
                    <a:pt x="23957" y="25948"/>
                  </a:lnTo>
                  <a:lnTo>
                    <a:pt x="23889" y="25959"/>
                  </a:lnTo>
                  <a:lnTo>
                    <a:pt x="23821" y="25982"/>
                  </a:lnTo>
                  <a:lnTo>
                    <a:pt x="23775" y="26016"/>
                  </a:lnTo>
                  <a:lnTo>
                    <a:pt x="23730" y="26061"/>
                  </a:lnTo>
                  <a:lnTo>
                    <a:pt x="21807" y="24947"/>
                  </a:lnTo>
                  <a:lnTo>
                    <a:pt x="21819" y="24912"/>
                  </a:lnTo>
                  <a:lnTo>
                    <a:pt x="21819" y="24867"/>
                  </a:lnTo>
                  <a:lnTo>
                    <a:pt x="21819" y="24821"/>
                  </a:lnTo>
                  <a:lnTo>
                    <a:pt x="21807" y="24776"/>
                  </a:lnTo>
                  <a:lnTo>
                    <a:pt x="21784" y="24742"/>
                  </a:lnTo>
                  <a:lnTo>
                    <a:pt x="21762" y="24708"/>
                  </a:lnTo>
                  <a:lnTo>
                    <a:pt x="21728" y="24674"/>
                  </a:lnTo>
                  <a:lnTo>
                    <a:pt x="21693" y="24651"/>
                  </a:lnTo>
                  <a:lnTo>
                    <a:pt x="21659" y="24639"/>
                  </a:lnTo>
                  <a:lnTo>
                    <a:pt x="21614" y="24628"/>
                  </a:lnTo>
                  <a:lnTo>
                    <a:pt x="21614" y="22273"/>
                  </a:lnTo>
                  <a:lnTo>
                    <a:pt x="21671" y="22251"/>
                  </a:lnTo>
                  <a:lnTo>
                    <a:pt x="21716" y="22216"/>
                  </a:lnTo>
                  <a:lnTo>
                    <a:pt x="21739" y="22171"/>
                  </a:lnTo>
                  <a:lnTo>
                    <a:pt x="21750" y="22103"/>
                  </a:lnTo>
                  <a:lnTo>
                    <a:pt x="21739" y="22057"/>
                  </a:lnTo>
                  <a:lnTo>
                    <a:pt x="23787" y="20874"/>
                  </a:lnTo>
                  <a:lnTo>
                    <a:pt x="23821" y="20908"/>
                  </a:lnTo>
                  <a:lnTo>
                    <a:pt x="23855" y="20942"/>
                  </a:lnTo>
                  <a:lnTo>
                    <a:pt x="23900" y="20954"/>
                  </a:lnTo>
                  <a:lnTo>
                    <a:pt x="23957" y="20965"/>
                  </a:lnTo>
                  <a:lnTo>
                    <a:pt x="24003" y="20954"/>
                  </a:lnTo>
                  <a:lnTo>
                    <a:pt x="24048" y="20942"/>
                  </a:lnTo>
                  <a:lnTo>
                    <a:pt x="24094" y="20908"/>
                  </a:lnTo>
                  <a:lnTo>
                    <a:pt x="24128" y="20874"/>
                  </a:lnTo>
                  <a:lnTo>
                    <a:pt x="25106" y="21432"/>
                  </a:lnTo>
                  <a:lnTo>
                    <a:pt x="25106" y="21386"/>
                  </a:lnTo>
                  <a:lnTo>
                    <a:pt x="24151" y="20829"/>
                  </a:lnTo>
                  <a:lnTo>
                    <a:pt x="24151" y="20795"/>
                  </a:lnTo>
                  <a:lnTo>
                    <a:pt x="24162" y="20760"/>
                  </a:lnTo>
                  <a:lnTo>
                    <a:pt x="24151" y="20715"/>
                  </a:lnTo>
                  <a:lnTo>
                    <a:pt x="24151" y="20681"/>
                  </a:lnTo>
                  <a:lnTo>
                    <a:pt x="24105" y="20624"/>
                  </a:lnTo>
                  <a:lnTo>
                    <a:pt x="24048" y="20578"/>
                  </a:lnTo>
                  <a:lnTo>
                    <a:pt x="23980" y="20556"/>
                  </a:lnTo>
                  <a:lnTo>
                    <a:pt x="23980" y="18235"/>
                  </a:lnTo>
                  <a:lnTo>
                    <a:pt x="24025" y="18235"/>
                  </a:lnTo>
                  <a:lnTo>
                    <a:pt x="24071" y="18212"/>
                  </a:lnTo>
                  <a:lnTo>
                    <a:pt x="24105" y="18190"/>
                  </a:lnTo>
                  <a:lnTo>
                    <a:pt x="24139" y="18167"/>
                  </a:lnTo>
                  <a:lnTo>
                    <a:pt x="24162" y="18121"/>
                  </a:lnTo>
                  <a:lnTo>
                    <a:pt x="24185" y="18087"/>
                  </a:lnTo>
                  <a:lnTo>
                    <a:pt x="24196" y="18042"/>
                  </a:lnTo>
                  <a:lnTo>
                    <a:pt x="24196" y="17996"/>
                  </a:lnTo>
                  <a:lnTo>
                    <a:pt x="24196" y="17951"/>
                  </a:lnTo>
                  <a:lnTo>
                    <a:pt x="24173" y="17905"/>
                  </a:lnTo>
                  <a:lnTo>
                    <a:pt x="25106" y="17371"/>
                  </a:lnTo>
                  <a:lnTo>
                    <a:pt x="25106" y="17325"/>
                  </a:lnTo>
                  <a:lnTo>
                    <a:pt x="24162" y="17871"/>
                  </a:lnTo>
                  <a:lnTo>
                    <a:pt x="24116" y="17826"/>
                  </a:lnTo>
                  <a:lnTo>
                    <a:pt x="24071" y="17791"/>
                  </a:lnTo>
                  <a:lnTo>
                    <a:pt x="24014" y="17769"/>
                  </a:lnTo>
                  <a:lnTo>
                    <a:pt x="23957" y="17757"/>
                  </a:lnTo>
                  <a:lnTo>
                    <a:pt x="23889" y="17769"/>
                  </a:lnTo>
                  <a:lnTo>
                    <a:pt x="23832" y="17780"/>
                  </a:lnTo>
                  <a:lnTo>
                    <a:pt x="23787" y="17814"/>
                  </a:lnTo>
                  <a:lnTo>
                    <a:pt x="23752" y="17860"/>
                  </a:lnTo>
                  <a:lnTo>
                    <a:pt x="21784" y="16734"/>
                  </a:lnTo>
                  <a:lnTo>
                    <a:pt x="21796" y="16688"/>
                  </a:lnTo>
                  <a:lnTo>
                    <a:pt x="21796" y="16654"/>
                  </a:lnTo>
                  <a:lnTo>
                    <a:pt x="21796" y="16608"/>
                  </a:lnTo>
                  <a:lnTo>
                    <a:pt x="21784" y="16574"/>
                  </a:lnTo>
                  <a:lnTo>
                    <a:pt x="21773" y="16540"/>
                  </a:lnTo>
                  <a:lnTo>
                    <a:pt x="21750" y="16506"/>
                  </a:lnTo>
                  <a:lnTo>
                    <a:pt x="21682" y="16461"/>
                  </a:lnTo>
                  <a:lnTo>
                    <a:pt x="21648" y="16449"/>
                  </a:lnTo>
                  <a:lnTo>
                    <a:pt x="21614" y="16438"/>
                  </a:lnTo>
                  <a:lnTo>
                    <a:pt x="21614" y="14094"/>
                  </a:lnTo>
                  <a:lnTo>
                    <a:pt x="21682" y="14072"/>
                  </a:lnTo>
                  <a:lnTo>
                    <a:pt x="21728" y="14026"/>
                  </a:lnTo>
                  <a:lnTo>
                    <a:pt x="21773" y="13969"/>
                  </a:lnTo>
                  <a:lnTo>
                    <a:pt x="21784" y="13901"/>
                  </a:lnTo>
                  <a:lnTo>
                    <a:pt x="21773" y="13856"/>
                  </a:lnTo>
                  <a:lnTo>
                    <a:pt x="21762" y="13821"/>
                  </a:lnTo>
                  <a:lnTo>
                    <a:pt x="23752" y="12684"/>
                  </a:lnTo>
                  <a:lnTo>
                    <a:pt x="23787" y="12718"/>
                  </a:lnTo>
                  <a:lnTo>
                    <a:pt x="23843" y="12752"/>
                  </a:lnTo>
                  <a:lnTo>
                    <a:pt x="23889" y="12775"/>
                  </a:lnTo>
                  <a:lnTo>
                    <a:pt x="23957" y="12786"/>
                  </a:lnTo>
                  <a:lnTo>
                    <a:pt x="24014" y="12775"/>
                  </a:lnTo>
                  <a:lnTo>
                    <a:pt x="24071" y="12752"/>
                  </a:lnTo>
                  <a:lnTo>
                    <a:pt x="24116" y="12718"/>
                  </a:lnTo>
                  <a:lnTo>
                    <a:pt x="24151" y="12673"/>
                  </a:lnTo>
                  <a:lnTo>
                    <a:pt x="25106" y="13219"/>
                  </a:lnTo>
                  <a:lnTo>
                    <a:pt x="25106" y="13173"/>
                  </a:lnTo>
                  <a:lnTo>
                    <a:pt x="24173" y="12638"/>
                  </a:lnTo>
                  <a:lnTo>
                    <a:pt x="24185" y="12593"/>
                  </a:lnTo>
                  <a:lnTo>
                    <a:pt x="24196" y="12547"/>
                  </a:lnTo>
                  <a:lnTo>
                    <a:pt x="24185" y="12502"/>
                  </a:lnTo>
                  <a:lnTo>
                    <a:pt x="24173" y="12456"/>
                  </a:lnTo>
                  <a:lnTo>
                    <a:pt x="24162" y="12422"/>
                  </a:lnTo>
                  <a:lnTo>
                    <a:pt x="24128" y="12388"/>
                  </a:lnTo>
                  <a:lnTo>
                    <a:pt x="24105" y="12354"/>
                  </a:lnTo>
                  <a:lnTo>
                    <a:pt x="24060" y="12331"/>
                  </a:lnTo>
                  <a:lnTo>
                    <a:pt x="24025" y="12320"/>
                  </a:lnTo>
                  <a:lnTo>
                    <a:pt x="23980" y="12309"/>
                  </a:lnTo>
                  <a:lnTo>
                    <a:pt x="23980" y="9954"/>
                  </a:lnTo>
                  <a:lnTo>
                    <a:pt x="24037" y="9942"/>
                  </a:lnTo>
                  <a:lnTo>
                    <a:pt x="24082" y="9897"/>
                  </a:lnTo>
                  <a:lnTo>
                    <a:pt x="24116" y="9851"/>
                  </a:lnTo>
                  <a:lnTo>
                    <a:pt x="24128" y="9795"/>
                  </a:lnTo>
                  <a:lnTo>
                    <a:pt x="24116" y="9738"/>
                  </a:lnTo>
                  <a:lnTo>
                    <a:pt x="25106" y="9158"/>
                  </a:lnTo>
                  <a:lnTo>
                    <a:pt x="25106" y="9112"/>
                  </a:lnTo>
                  <a:lnTo>
                    <a:pt x="24094" y="9692"/>
                  </a:lnTo>
                  <a:lnTo>
                    <a:pt x="24071" y="9658"/>
                  </a:lnTo>
                  <a:lnTo>
                    <a:pt x="24037" y="9635"/>
                  </a:lnTo>
                  <a:lnTo>
                    <a:pt x="23991" y="9624"/>
                  </a:lnTo>
                  <a:lnTo>
                    <a:pt x="23957" y="9613"/>
                  </a:lnTo>
                  <a:lnTo>
                    <a:pt x="23912" y="9624"/>
                  </a:lnTo>
                  <a:lnTo>
                    <a:pt x="23878" y="9635"/>
                  </a:lnTo>
                  <a:lnTo>
                    <a:pt x="23843" y="9658"/>
                  </a:lnTo>
                  <a:lnTo>
                    <a:pt x="23821" y="9692"/>
                  </a:lnTo>
                  <a:lnTo>
                    <a:pt x="21762" y="8498"/>
                  </a:lnTo>
                  <a:lnTo>
                    <a:pt x="21762" y="8441"/>
                  </a:lnTo>
                  <a:lnTo>
                    <a:pt x="21750" y="8373"/>
                  </a:lnTo>
                  <a:lnTo>
                    <a:pt x="21716" y="8327"/>
                  </a:lnTo>
                  <a:lnTo>
                    <a:pt x="21671" y="8282"/>
                  </a:lnTo>
                  <a:lnTo>
                    <a:pt x="21614" y="8259"/>
                  </a:lnTo>
                  <a:lnTo>
                    <a:pt x="21614" y="5847"/>
                  </a:lnTo>
                  <a:lnTo>
                    <a:pt x="21671" y="5825"/>
                  </a:lnTo>
                  <a:lnTo>
                    <a:pt x="21705" y="5790"/>
                  </a:lnTo>
                  <a:lnTo>
                    <a:pt x="21739" y="5745"/>
                  </a:lnTo>
                  <a:lnTo>
                    <a:pt x="21750" y="5688"/>
                  </a:lnTo>
                  <a:lnTo>
                    <a:pt x="21739" y="5620"/>
                  </a:lnTo>
                  <a:lnTo>
                    <a:pt x="21705" y="5563"/>
                  </a:lnTo>
                  <a:lnTo>
                    <a:pt x="21648" y="5529"/>
                  </a:lnTo>
                  <a:lnTo>
                    <a:pt x="21580" y="5517"/>
                  </a:lnTo>
                  <a:lnTo>
                    <a:pt x="21546" y="5529"/>
                  </a:lnTo>
                  <a:lnTo>
                    <a:pt x="21511" y="5540"/>
                  </a:lnTo>
                  <a:lnTo>
                    <a:pt x="21477" y="5563"/>
                  </a:lnTo>
                  <a:lnTo>
                    <a:pt x="21455" y="5586"/>
                  </a:lnTo>
                  <a:lnTo>
                    <a:pt x="19407" y="4403"/>
                  </a:lnTo>
                  <a:lnTo>
                    <a:pt x="19418" y="4334"/>
                  </a:lnTo>
                  <a:lnTo>
                    <a:pt x="19407" y="4300"/>
                  </a:lnTo>
                  <a:lnTo>
                    <a:pt x="19396" y="4266"/>
                  </a:lnTo>
                  <a:lnTo>
                    <a:pt x="19361" y="4209"/>
                  </a:lnTo>
                  <a:lnTo>
                    <a:pt x="19305" y="4164"/>
                  </a:lnTo>
                  <a:lnTo>
                    <a:pt x="19236" y="4141"/>
                  </a:lnTo>
                  <a:lnTo>
                    <a:pt x="19236" y="1752"/>
                  </a:lnTo>
                  <a:lnTo>
                    <a:pt x="19293" y="1729"/>
                  </a:lnTo>
                  <a:lnTo>
                    <a:pt x="19350" y="1695"/>
                  </a:lnTo>
                  <a:lnTo>
                    <a:pt x="19373" y="1638"/>
                  </a:lnTo>
                  <a:lnTo>
                    <a:pt x="19384" y="1582"/>
                  </a:lnTo>
                  <a:lnTo>
                    <a:pt x="19384" y="1547"/>
                  </a:lnTo>
                  <a:lnTo>
                    <a:pt x="19373" y="1513"/>
                  </a:lnTo>
                  <a:lnTo>
                    <a:pt x="19339" y="1456"/>
                  </a:lnTo>
                  <a:lnTo>
                    <a:pt x="19282" y="1422"/>
                  </a:lnTo>
                  <a:lnTo>
                    <a:pt x="19248" y="1411"/>
                  </a:lnTo>
                  <a:lnTo>
                    <a:pt x="19214" y="1400"/>
                  </a:lnTo>
                  <a:lnTo>
                    <a:pt x="19168" y="1411"/>
                  </a:lnTo>
                  <a:lnTo>
                    <a:pt x="19134" y="1422"/>
                  </a:lnTo>
                  <a:lnTo>
                    <a:pt x="19100" y="1445"/>
                  </a:lnTo>
                  <a:lnTo>
                    <a:pt x="19077" y="1479"/>
                  </a:lnTo>
                  <a:lnTo>
                    <a:pt x="17052" y="307"/>
                  </a:lnTo>
                  <a:lnTo>
                    <a:pt x="17064" y="273"/>
                  </a:lnTo>
                  <a:lnTo>
                    <a:pt x="17075" y="228"/>
                  </a:lnTo>
                  <a:lnTo>
                    <a:pt x="17064" y="182"/>
                  </a:lnTo>
                  <a:lnTo>
                    <a:pt x="17052" y="148"/>
                  </a:lnTo>
                  <a:lnTo>
                    <a:pt x="17030" y="103"/>
                  </a:lnTo>
                  <a:lnTo>
                    <a:pt x="17007" y="69"/>
                  </a:lnTo>
                  <a:lnTo>
                    <a:pt x="16973" y="46"/>
                  </a:lnTo>
                  <a:lnTo>
                    <a:pt x="16927" y="23"/>
                  </a:lnTo>
                  <a:lnTo>
                    <a:pt x="16893" y="12"/>
                  </a:lnTo>
                  <a:lnTo>
                    <a:pt x="16848" y="0"/>
                  </a:lnTo>
                  <a:close/>
                </a:path>
              </a:pathLst>
            </a:custGeom>
            <a:gradFill>
              <a:gsLst>
                <a:gs pos="0">
                  <a:srgbClr val="FFFFFF">
                    <a:alpha val="45098"/>
                  </a:srgbClr>
                </a:gs>
                <a:gs pos="100000">
                  <a:srgbClr val="FFFFFF">
                    <a:alpha val="1098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Google Shape;101;p6"/>
          <p:cNvSpPr/>
          <p:nvPr/>
        </p:nvSpPr>
        <p:spPr>
          <a:xfrm rot="-5400000">
            <a:off x="8613300" y="4612800"/>
            <a:ext cx="405300" cy="351300"/>
          </a:xfrm>
          <a:prstGeom prst="hexagon">
            <a:avLst>
              <a:gd name="adj" fmla="val 25000"/>
              <a:gd name="vf" fmla="val 115470"/>
            </a:avLst>
          </a:prstGeom>
          <a:solidFill>
            <a:schemeClr val="dk1"/>
          </a:solidFill>
          <a:ln>
            <a:noFill/>
          </a:ln>
          <a:effectLst>
            <a:outerShdw blurRad="1714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6"/>
          <p:cNvSpPr txBox="1">
            <a:spLocks noGrp="1"/>
          </p:cNvSpPr>
          <p:nvPr>
            <p:ph type="title"/>
          </p:nvPr>
        </p:nvSpPr>
        <p:spPr>
          <a:xfrm>
            <a:off x="1207850" y="855506"/>
            <a:ext cx="6728400" cy="351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03" name="Google Shape;103;p6"/>
          <p:cNvSpPr txBox="1">
            <a:spLocks noGrp="1"/>
          </p:cNvSpPr>
          <p:nvPr>
            <p:ph type="body" idx="1"/>
          </p:nvPr>
        </p:nvSpPr>
        <p:spPr>
          <a:xfrm>
            <a:off x="1207774" y="1430150"/>
            <a:ext cx="3143700" cy="32658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104" name="Google Shape;104;p6"/>
          <p:cNvSpPr txBox="1">
            <a:spLocks noGrp="1"/>
          </p:cNvSpPr>
          <p:nvPr>
            <p:ph type="body" idx="2"/>
          </p:nvPr>
        </p:nvSpPr>
        <p:spPr>
          <a:xfrm>
            <a:off x="4792488" y="1430150"/>
            <a:ext cx="3143700" cy="32658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105" name="Google Shape;105;p6"/>
          <p:cNvSpPr txBox="1">
            <a:spLocks noGrp="1"/>
          </p:cNvSpPr>
          <p:nvPr>
            <p:ph type="sldNum" idx="12"/>
          </p:nvPr>
        </p:nvSpPr>
        <p:spPr>
          <a:xfrm>
            <a:off x="8640175" y="4585800"/>
            <a:ext cx="351300" cy="405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106" name="Google Shape;106;p6"/>
          <p:cNvGrpSpPr/>
          <p:nvPr/>
        </p:nvGrpSpPr>
        <p:grpSpPr>
          <a:xfrm>
            <a:off x="2" y="870200"/>
            <a:ext cx="1055444" cy="306027"/>
            <a:chOff x="-429922" y="847489"/>
            <a:chExt cx="1211622" cy="351311"/>
          </a:xfrm>
        </p:grpSpPr>
        <p:sp>
          <p:nvSpPr>
            <p:cNvPr id="107" name="Google Shape;107;p6"/>
            <p:cNvSpPr/>
            <p:nvPr/>
          </p:nvSpPr>
          <p:spPr>
            <a:xfrm>
              <a:off x="-429922" y="847489"/>
              <a:ext cx="1062300" cy="351300"/>
            </a:xfrm>
            <a:prstGeom prst="rect">
              <a:avLst/>
            </a:prstGeom>
            <a:gradFill>
              <a:gsLst>
                <a:gs pos="0">
                  <a:srgbClr val="FFFFFF">
                    <a:alpha val="0"/>
                    <a:alpha val="32400"/>
                  </a:srgbClr>
                </a:gs>
                <a:gs pos="100000">
                  <a:srgbClr val="00FFEE">
                    <a:alpha val="31764"/>
                    <a:alpha val="3240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6"/>
            <p:cNvSpPr/>
            <p:nvPr/>
          </p:nvSpPr>
          <p:spPr>
            <a:xfrm rot="-5400000">
              <a:off x="453950" y="871050"/>
              <a:ext cx="351300" cy="304200"/>
            </a:xfrm>
            <a:prstGeom prst="hexagon">
              <a:avLst>
                <a:gd name="adj" fmla="val 25000"/>
                <a:gd name="vf" fmla="val 115470"/>
              </a:avLst>
            </a:prstGeom>
            <a:gradFill>
              <a:gsLst>
                <a:gs pos="0">
                  <a:schemeClr val="accent3"/>
                </a:gs>
                <a:gs pos="100000">
                  <a:schemeClr val="accent4"/>
                </a:gs>
              </a:gsLst>
              <a:lin ang="0" scaled="0"/>
            </a:gradFill>
            <a:ln>
              <a:noFill/>
            </a:ln>
            <a:effectLst>
              <a:outerShdw blurRad="142875" algn="bl" rotWithShape="0">
                <a:schemeClr val="lt1">
                  <a:alpha val="55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1"/>
        <p:cNvGrpSpPr/>
        <p:nvPr/>
      </p:nvGrpSpPr>
      <p:grpSpPr>
        <a:xfrm>
          <a:off x="0" y="0"/>
          <a:ext cx="0" cy="0"/>
          <a:chOff x="0" y="0"/>
          <a:chExt cx="0" cy="0"/>
        </a:xfrm>
      </p:grpSpPr>
      <p:grpSp>
        <p:nvGrpSpPr>
          <p:cNvPr id="132" name="Google Shape;132;p8"/>
          <p:cNvGrpSpPr/>
          <p:nvPr/>
        </p:nvGrpSpPr>
        <p:grpSpPr>
          <a:xfrm>
            <a:off x="0" y="0"/>
            <a:ext cx="9144036" cy="5143497"/>
            <a:chOff x="0" y="0"/>
            <a:chExt cx="9144036" cy="5143497"/>
          </a:xfrm>
        </p:grpSpPr>
        <p:sp>
          <p:nvSpPr>
            <p:cNvPr id="133" name="Google Shape;133;p8"/>
            <p:cNvSpPr/>
            <p:nvPr/>
          </p:nvSpPr>
          <p:spPr>
            <a:xfrm>
              <a:off x="8155685" y="1194135"/>
              <a:ext cx="988352" cy="615640"/>
            </a:xfrm>
            <a:custGeom>
              <a:avLst/>
              <a:gdLst/>
              <a:ahLst/>
              <a:cxnLst/>
              <a:rect l="l" t="t" r="r" b="b"/>
              <a:pathLst>
                <a:path w="9443" h="5882" extrusionOk="0">
                  <a:moveTo>
                    <a:pt x="2696" y="342"/>
                  </a:moveTo>
                  <a:lnTo>
                    <a:pt x="4687" y="1491"/>
                  </a:lnTo>
                  <a:lnTo>
                    <a:pt x="4676" y="1537"/>
                  </a:lnTo>
                  <a:lnTo>
                    <a:pt x="4664" y="1593"/>
                  </a:lnTo>
                  <a:lnTo>
                    <a:pt x="4676" y="1639"/>
                  </a:lnTo>
                  <a:lnTo>
                    <a:pt x="4687" y="1684"/>
                  </a:lnTo>
                  <a:lnTo>
                    <a:pt x="4710" y="1730"/>
                  </a:lnTo>
                  <a:lnTo>
                    <a:pt x="4733" y="1764"/>
                  </a:lnTo>
                  <a:lnTo>
                    <a:pt x="4767" y="1798"/>
                  </a:lnTo>
                  <a:lnTo>
                    <a:pt x="4801" y="1821"/>
                  </a:lnTo>
                  <a:lnTo>
                    <a:pt x="4846" y="1832"/>
                  </a:lnTo>
                  <a:lnTo>
                    <a:pt x="4892" y="1844"/>
                  </a:lnTo>
                  <a:lnTo>
                    <a:pt x="4892" y="4153"/>
                  </a:lnTo>
                  <a:lnTo>
                    <a:pt x="4858" y="4153"/>
                  </a:lnTo>
                  <a:lnTo>
                    <a:pt x="4824" y="4164"/>
                  </a:lnTo>
                  <a:lnTo>
                    <a:pt x="4767" y="4210"/>
                  </a:lnTo>
                  <a:lnTo>
                    <a:pt x="4744" y="4244"/>
                  </a:lnTo>
                  <a:lnTo>
                    <a:pt x="4721" y="4278"/>
                  </a:lnTo>
                  <a:lnTo>
                    <a:pt x="4710" y="4312"/>
                  </a:lnTo>
                  <a:lnTo>
                    <a:pt x="4710" y="4346"/>
                  </a:lnTo>
                  <a:lnTo>
                    <a:pt x="4710" y="4392"/>
                  </a:lnTo>
                  <a:lnTo>
                    <a:pt x="4721" y="4426"/>
                  </a:lnTo>
                  <a:lnTo>
                    <a:pt x="2685" y="5598"/>
                  </a:lnTo>
                  <a:lnTo>
                    <a:pt x="2651" y="5575"/>
                  </a:lnTo>
                  <a:lnTo>
                    <a:pt x="2628" y="5552"/>
                  </a:lnTo>
                  <a:lnTo>
                    <a:pt x="2583" y="5529"/>
                  </a:lnTo>
                  <a:lnTo>
                    <a:pt x="2503" y="5529"/>
                  </a:lnTo>
                  <a:lnTo>
                    <a:pt x="2469" y="5552"/>
                  </a:lnTo>
                  <a:lnTo>
                    <a:pt x="2435" y="5563"/>
                  </a:lnTo>
                  <a:lnTo>
                    <a:pt x="2412" y="5598"/>
                  </a:lnTo>
                  <a:lnTo>
                    <a:pt x="342" y="4403"/>
                  </a:lnTo>
                  <a:lnTo>
                    <a:pt x="353" y="4346"/>
                  </a:lnTo>
                  <a:lnTo>
                    <a:pt x="342" y="4289"/>
                  </a:lnTo>
                  <a:lnTo>
                    <a:pt x="308" y="4233"/>
                  </a:lnTo>
                  <a:lnTo>
                    <a:pt x="262" y="4198"/>
                  </a:lnTo>
                  <a:lnTo>
                    <a:pt x="205" y="4176"/>
                  </a:lnTo>
                  <a:lnTo>
                    <a:pt x="205" y="1764"/>
                  </a:lnTo>
                  <a:lnTo>
                    <a:pt x="262" y="1741"/>
                  </a:lnTo>
                  <a:lnTo>
                    <a:pt x="308" y="1707"/>
                  </a:lnTo>
                  <a:lnTo>
                    <a:pt x="330" y="1650"/>
                  </a:lnTo>
                  <a:lnTo>
                    <a:pt x="342" y="1593"/>
                  </a:lnTo>
                  <a:lnTo>
                    <a:pt x="330" y="1537"/>
                  </a:lnTo>
                  <a:lnTo>
                    <a:pt x="2389" y="342"/>
                  </a:lnTo>
                  <a:lnTo>
                    <a:pt x="2423" y="376"/>
                  </a:lnTo>
                  <a:lnTo>
                    <a:pt x="2458" y="410"/>
                  </a:lnTo>
                  <a:lnTo>
                    <a:pt x="2503" y="422"/>
                  </a:lnTo>
                  <a:lnTo>
                    <a:pt x="2549" y="433"/>
                  </a:lnTo>
                  <a:lnTo>
                    <a:pt x="2594" y="422"/>
                  </a:lnTo>
                  <a:lnTo>
                    <a:pt x="2628" y="399"/>
                  </a:lnTo>
                  <a:lnTo>
                    <a:pt x="2674" y="376"/>
                  </a:lnTo>
                  <a:lnTo>
                    <a:pt x="2696" y="342"/>
                  </a:lnTo>
                  <a:close/>
                  <a:moveTo>
                    <a:pt x="7235" y="1"/>
                  </a:moveTo>
                  <a:lnTo>
                    <a:pt x="7190" y="24"/>
                  </a:lnTo>
                  <a:lnTo>
                    <a:pt x="7144" y="46"/>
                  </a:lnTo>
                  <a:lnTo>
                    <a:pt x="7110" y="69"/>
                  </a:lnTo>
                  <a:lnTo>
                    <a:pt x="7076" y="103"/>
                  </a:lnTo>
                  <a:lnTo>
                    <a:pt x="7053" y="149"/>
                  </a:lnTo>
                  <a:lnTo>
                    <a:pt x="7042" y="194"/>
                  </a:lnTo>
                  <a:lnTo>
                    <a:pt x="7042" y="251"/>
                  </a:lnTo>
                  <a:lnTo>
                    <a:pt x="7042" y="297"/>
                  </a:lnTo>
                  <a:lnTo>
                    <a:pt x="7053" y="342"/>
                  </a:lnTo>
                  <a:lnTo>
                    <a:pt x="5119" y="1457"/>
                  </a:lnTo>
                  <a:lnTo>
                    <a:pt x="5085" y="1411"/>
                  </a:lnTo>
                  <a:lnTo>
                    <a:pt x="5028" y="1377"/>
                  </a:lnTo>
                  <a:lnTo>
                    <a:pt x="4972" y="1355"/>
                  </a:lnTo>
                  <a:lnTo>
                    <a:pt x="4915" y="1343"/>
                  </a:lnTo>
                  <a:lnTo>
                    <a:pt x="4858" y="1355"/>
                  </a:lnTo>
                  <a:lnTo>
                    <a:pt x="4801" y="1377"/>
                  </a:lnTo>
                  <a:lnTo>
                    <a:pt x="4755" y="1411"/>
                  </a:lnTo>
                  <a:lnTo>
                    <a:pt x="4710" y="1457"/>
                  </a:lnTo>
                  <a:lnTo>
                    <a:pt x="2719" y="297"/>
                  </a:lnTo>
                  <a:lnTo>
                    <a:pt x="2731" y="251"/>
                  </a:lnTo>
                  <a:lnTo>
                    <a:pt x="2719" y="206"/>
                  </a:lnTo>
                  <a:lnTo>
                    <a:pt x="2708" y="172"/>
                  </a:lnTo>
                  <a:lnTo>
                    <a:pt x="2674" y="115"/>
                  </a:lnTo>
                  <a:lnTo>
                    <a:pt x="2617" y="81"/>
                  </a:lnTo>
                  <a:lnTo>
                    <a:pt x="2583" y="69"/>
                  </a:lnTo>
                  <a:lnTo>
                    <a:pt x="2503" y="69"/>
                  </a:lnTo>
                  <a:lnTo>
                    <a:pt x="2469" y="81"/>
                  </a:lnTo>
                  <a:lnTo>
                    <a:pt x="2412" y="115"/>
                  </a:lnTo>
                  <a:lnTo>
                    <a:pt x="2378" y="172"/>
                  </a:lnTo>
                  <a:lnTo>
                    <a:pt x="2367" y="206"/>
                  </a:lnTo>
                  <a:lnTo>
                    <a:pt x="2367" y="251"/>
                  </a:lnTo>
                  <a:lnTo>
                    <a:pt x="2378" y="308"/>
                  </a:lnTo>
                  <a:lnTo>
                    <a:pt x="308" y="1491"/>
                  </a:lnTo>
                  <a:lnTo>
                    <a:pt x="285" y="1468"/>
                  </a:lnTo>
                  <a:lnTo>
                    <a:pt x="251" y="1446"/>
                  </a:lnTo>
                  <a:lnTo>
                    <a:pt x="217" y="1423"/>
                  </a:lnTo>
                  <a:lnTo>
                    <a:pt x="137" y="1423"/>
                  </a:lnTo>
                  <a:lnTo>
                    <a:pt x="103" y="1434"/>
                  </a:lnTo>
                  <a:lnTo>
                    <a:pt x="57" y="1468"/>
                  </a:lnTo>
                  <a:lnTo>
                    <a:pt x="12" y="1525"/>
                  </a:lnTo>
                  <a:lnTo>
                    <a:pt x="0" y="1559"/>
                  </a:lnTo>
                  <a:lnTo>
                    <a:pt x="0" y="1593"/>
                  </a:lnTo>
                  <a:lnTo>
                    <a:pt x="12" y="1662"/>
                  </a:lnTo>
                  <a:lnTo>
                    <a:pt x="46" y="1707"/>
                  </a:lnTo>
                  <a:lnTo>
                    <a:pt x="91" y="1741"/>
                  </a:lnTo>
                  <a:lnTo>
                    <a:pt x="160" y="1764"/>
                  </a:lnTo>
                  <a:lnTo>
                    <a:pt x="160" y="4176"/>
                  </a:lnTo>
                  <a:lnTo>
                    <a:pt x="91" y="4198"/>
                  </a:lnTo>
                  <a:lnTo>
                    <a:pt x="46" y="4233"/>
                  </a:lnTo>
                  <a:lnTo>
                    <a:pt x="12" y="4289"/>
                  </a:lnTo>
                  <a:lnTo>
                    <a:pt x="0" y="4346"/>
                  </a:lnTo>
                  <a:lnTo>
                    <a:pt x="0" y="4392"/>
                  </a:lnTo>
                  <a:lnTo>
                    <a:pt x="12" y="4415"/>
                  </a:lnTo>
                  <a:lnTo>
                    <a:pt x="46" y="4471"/>
                  </a:lnTo>
                  <a:lnTo>
                    <a:pt x="103" y="4517"/>
                  </a:lnTo>
                  <a:lnTo>
                    <a:pt x="137" y="4528"/>
                  </a:lnTo>
                  <a:lnTo>
                    <a:pt x="171" y="4528"/>
                  </a:lnTo>
                  <a:lnTo>
                    <a:pt x="217" y="4517"/>
                  </a:lnTo>
                  <a:lnTo>
                    <a:pt x="262" y="4506"/>
                  </a:lnTo>
                  <a:lnTo>
                    <a:pt x="296" y="4483"/>
                  </a:lnTo>
                  <a:lnTo>
                    <a:pt x="319" y="4449"/>
                  </a:lnTo>
                  <a:lnTo>
                    <a:pt x="2389" y="5632"/>
                  </a:lnTo>
                  <a:lnTo>
                    <a:pt x="2367" y="5700"/>
                  </a:lnTo>
                  <a:lnTo>
                    <a:pt x="2378" y="5734"/>
                  </a:lnTo>
                  <a:lnTo>
                    <a:pt x="2389" y="5768"/>
                  </a:lnTo>
                  <a:lnTo>
                    <a:pt x="2423" y="5825"/>
                  </a:lnTo>
                  <a:lnTo>
                    <a:pt x="2480" y="5859"/>
                  </a:lnTo>
                  <a:lnTo>
                    <a:pt x="2514" y="5871"/>
                  </a:lnTo>
                  <a:lnTo>
                    <a:pt x="2583" y="5871"/>
                  </a:lnTo>
                  <a:lnTo>
                    <a:pt x="2605" y="5859"/>
                  </a:lnTo>
                  <a:lnTo>
                    <a:pt x="2662" y="5825"/>
                  </a:lnTo>
                  <a:lnTo>
                    <a:pt x="2708" y="5768"/>
                  </a:lnTo>
                  <a:lnTo>
                    <a:pt x="2708" y="5734"/>
                  </a:lnTo>
                  <a:lnTo>
                    <a:pt x="2719" y="5700"/>
                  </a:lnTo>
                  <a:lnTo>
                    <a:pt x="2708" y="5643"/>
                  </a:lnTo>
                  <a:lnTo>
                    <a:pt x="4744" y="4460"/>
                  </a:lnTo>
                  <a:lnTo>
                    <a:pt x="4778" y="4506"/>
                  </a:lnTo>
                  <a:lnTo>
                    <a:pt x="4812" y="4528"/>
                  </a:lnTo>
                  <a:lnTo>
                    <a:pt x="4858" y="4551"/>
                  </a:lnTo>
                  <a:lnTo>
                    <a:pt x="4972" y="4551"/>
                  </a:lnTo>
                  <a:lnTo>
                    <a:pt x="5017" y="4528"/>
                  </a:lnTo>
                  <a:lnTo>
                    <a:pt x="5051" y="4494"/>
                  </a:lnTo>
                  <a:lnTo>
                    <a:pt x="5085" y="4460"/>
                  </a:lnTo>
                  <a:lnTo>
                    <a:pt x="7121" y="5632"/>
                  </a:lnTo>
                  <a:lnTo>
                    <a:pt x="7110" y="5666"/>
                  </a:lnTo>
                  <a:lnTo>
                    <a:pt x="7110" y="5700"/>
                  </a:lnTo>
                  <a:lnTo>
                    <a:pt x="7110" y="5734"/>
                  </a:lnTo>
                  <a:lnTo>
                    <a:pt x="7121" y="5768"/>
                  </a:lnTo>
                  <a:lnTo>
                    <a:pt x="7156" y="5825"/>
                  </a:lnTo>
                  <a:lnTo>
                    <a:pt x="7212" y="5859"/>
                  </a:lnTo>
                  <a:lnTo>
                    <a:pt x="7247" y="5871"/>
                  </a:lnTo>
                  <a:lnTo>
                    <a:pt x="7281" y="5882"/>
                  </a:lnTo>
                  <a:lnTo>
                    <a:pt x="7315" y="5871"/>
                  </a:lnTo>
                  <a:lnTo>
                    <a:pt x="7349" y="5859"/>
                  </a:lnTo>
                  <a:lnTo>
                    <a:pt x="7406" y="5825"/>
                  </a:lnTo>
                  <a:lnTo>
                    <a:pt x="7451" y="5768"/>
                  </a:lnTo>
                  <a:lnTo>
                    <a:pt x="7463" y="5734"/>
                  </a:lnTo>
                  <a:lnTo>
                    <a:pt x="7463" y="5700"/>
                  </a:lnTo>
                  <a:lnTo>
                    <a:pt x="7451" y="5643"/>
                  </a:lnTo>
                  <a:lnTo>
                    <a:pt x="9442" y="4483"/>
                  </a:lnTo>
                  <a:lnTo>
                    <a:pt x="9442" y="4437"/>
                  </a:lnTo>
                  <a:lnTo>
                    <a:pt x="7429" y="5598"/>
                  </a:lnTo>
                  <a:lnTo>
                    <a:pt x="7406" y="5563"/>
                  </a:lnTo>
                  <a:lnTo>
                    <a:pt x="7372" y="5541"/>
                  </a:lnTo>
                  <a:lnTo>
                    <a:pt x="7326" y="5529"/>
                  </a:lnTo>
                  <a:lnTo>
                    <a:pt x="7281" y="5518"/>
                  </a:lnTo>
                  <a:lnTo>
                    <a:pt x="7247" y="5529"/>
                  </a:lnTo>
                  <a:lnTo>
                    <a:pt x="7201" y="5541"/>
                  </a:lnTo>
                  <a:lnTo>
                    <a:pt x="7167" y="5563"/>
                  </a:lnTo>
                  <a:lnTo>
                    <a:pt x="7144" y="5598"/>
                  </a:lnTo>
                  <a:lnTo>
                    <a:pt x="5108" y="4415"/>
                  </a:lnTo>
                  <a:lnTo>
                    <a:pt x="5119" y="4346"/>
                  </a:lnTo>
                  <a:lnTo>
                    <a:pt x="5119" y="4312"/>
                  </a:lnTo>
                  <a:lnTo>
                    <a:pt x="5108" y="4278"/>
                  </a:lnTo>
                  <a:lnTo>
                    <a:pt x="5063" y="4221"/>
                  </a:lnTo>
                  <a:lnTo>
                    <a:pt x="5006" y="4176"/>
                  </a:lnTo>
                  <a:lnTo>
                    <a:pt x="4937" y="4153"/>
                  </a:lnTo>
                  <a:lnTo>
                    <a:pt x="4937" y="1844"/>
                  </a:lnTo>
                  <a:lnTo>
                    <a:pt x="4983" y="1832"/>
                  </a:lnTo>
                  <a:lnTo>
                    <a:pt x="5028" y="1810"/>
                  </a:lnTo>
                  <a:lnTo>
                    <a:pt x="5063" y="1787"/>
                  </a:lnTo>
                  <a:lnTo>
                    <a:pt x="5097" y="1764"/>
                  </a:lnTo>
                  <a:lnTo>
                    <a:pt x="5119" y="1719"/>
                  </a:lnTo>
                  <a:lnTo>
                    <a:pt x="5142" y="1684"/>
                  </a:lnTo>
                  <a:lnTo>
                    <a:pt x="5154" y="1639"/>
                  </a:lnTo>
                  <a:lnTo>
                    <a:pt x="5165" y="1593"/>
                  </a:lnTo>
                  <a:lnTo>
                    <a:pt x="5154" y="1548"/>
                  </a:lnTo>
                  <a:lnTo>
                    <a:pt x="5142" y="1491"/>
                  </a:lnTo>
                  <a:lnTo>
                    <a:pt x="7076" y="376"/>
                  </a:lnTo>
                  <a:lnTo>
                    <a:pt x="7110" y="422"/>
                  </a:lnTo>
                  <a:lnTo>
                    <a:pt x="7167" y="467"/>
                  </a:lnTo>
                  <a:lnTo>
                    <a:pt x="7224" y="490"/>
                  </a:lnTo>
                  <a:lnTo>
                    <a:pt x="7349" y="490"/>
                  </a:lnTo>
                  <a:lnTo>
                    <a:pt x="7406" y="467"/>
                  </a:lnTo>
                  <a:lnTo>
                    <a:pt x="7463" y="422"/>
                  </a:lnTo>
                  <a:lnTo>
                    <a:pt x="7497" y="376"/>
                  </a:lnTo>
                  <a:lnTo>
                    <a:pt x="9442" y="1502"/>
                  </a:lnTo>
                  <a:lnTo>
                    <a:pt x="9442" y="1446"/>
                  </a:lnTo>
                  <a:lnTo>
                    <a:pt x="7520" y="331"/>
                  </a:lnTo>
                  <a:lnTo>
                    <a:pt x="7531" y="297"/>
                  </a:lnTo>
                  <a:lnTo>
                    <a:pt x="7531" y="251"/>
                  </a:lnTo>
                  <a:lnTo>
                    <a:pt x="7531" y="194"/>
                  </a:lnTo>
                  <a:lnTo>
                    <a:pt x="7508" y="149"/>
                  </a:lnTo>
                  <a:lnTo>
                    <a:pt x="7485" y="103"/>
                  </a:lnTo>
                  <a:lnTo>
                    <a:pt x="7463" y="69"/>
                  </a:lnTo>
                  <a:lnTo>
                    <a:pt x="7417" y="46"/>
                  </a:lnTo>
                  <a:lnTo>
                    <a:pt x="7383" y="24"/>
                  </a:lnTo>
                  <a:lnTo>
                    <a:pt x="7338"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8"/>
            <p:cNvSpPr/>
            <p:nvPr/>
          </p:nvSpPr>
          <p:spPr>
            <a:xfrm>
              <a:off x="6162634" y="0"/>
              <a:ext cx="2981383" cy="1818136"/>
            </a:xfrm>
            <a:custGeom>
              <a:avLst/>
              <a:gdLst/>
              <a:ahLst/>
              <a:cxnLst/>
              <a:rect l="l" t="t" r="r" b="b"/>
              <a:pathLst>
                <a:path w="28485" h="17371" extrusionOk="0">
                  <a:moveTo>
                    <a:pt x="17052" y="3572"/>
                  </a:moveTo>
                  <a:lnTo>
                    <a:pt x="18986" y="4687"/>
                  </a:lnTo>
                  <a:lnTo>
                    <a:pt x="18974" y="4733"/>
                  </a:lnTo>
                  <a:lnTo>
                    <a:pt x="18963" y="4789"/>
                  </a:lnTo>
                  <a:lnTo>
                    <a:pt x="18974" y="4846"/>
                  </a:lnTo>
                  <a:lnTo>
                    <a:pt x="18986" y="4892"/>
                  </a:lnTo>
                  <a:lnTo>
                    <a:pt x="19008" y="4926"/>
                  </a:lnTo>
                  <a:lnTo>
                    <a:pt x="19031" y="4960"/>
                  </a:lnTo>
                  <a:lnTo>
                    <a:pt x="19065" y="4994"/>
                  </a:lnTo>
                  <a:lnTo>
                    <a:pt x="19111" y="5017"/>
                  </a:lnTo>
                  <a:lnTo>
                    <a:pt x="19145" y="5040"/>
                  </a:lnTo>
                  <a:lnTo>
                    <a:pt x="19202" y="5040"/>
                  </a:lnTo>
                  <a:lnTo>
                    <a:pt x="19202" y="7360"/>
                  </a:lnTo>
                  <a:lnTo>
                    <a:pt x="19133" y="7383"/>
                  </a:lnTo>
                  <a:lnTo>
                    <a:pt x="19077" y="7417"/>
                  </a:lnTo>
                  <a:lnTo>
                    <a:pt x="19031" y="7474"/>
                  </a:lnTo>
                  <a:lnTo>
                    <a:pt x="19031" y="7508"/>
                  </a:lnTo>
                  <a:lnTo>
                    <a:pt x="19020" y="7554"/>
                  </a:lnTo>
                  <a:lnTo>
                    <a:pt x="19031" y="7611"/>
                  </a:lnTo>
                  <a:lnTo>
                    <a:pt x="17063" y="8748"/>
                  </a:lnTo>
                  <a:lnTo>
                    <a:pt x="17029" y="8703"/>
                  </a:lnTo>
                  <a:lnTo>
                    <a:pt x="16972" y="8668"/>
                  </a:lnTo>
                  <a:lnTo>
                    <a:pt x="16915" y="8646"/>
                  </a:lnTo>
                  <a:lnTo>
                    <a:pt x="16847" y="8634"/>
                  </a:lnTo>
                  <a:lnTo>
                    <a:pt x="16779" y="8646"/>
                  </a:lnTo>
                  <a:lnTo>
                    <a:pt x="16722" y="8668"/>
                  </a:lnTo>
                  <a:lnTo>
                    <a:pt x="16665" y="8703"/>
                  </a:lnTo>
                  <a:lnTo>
                    <a:pt x="16631" y="8748"/>
                  </a:lnTo>
                  <a:lnTo>
                    <a:pt x="14708" y="7633"/>
                  </a:lnTo>
                  <a:lnTo>
                    <a:pt x="14720" y="7599"/>
                  </a:lnTo>
                  <a:lnTo>
                    <a:pt x="14720" y="7554"/>
                  </a:lnTo>
                  <a:lnTo>
                    <a:pt x="14720" y="7508"/>
                  </a:lnTo>
                  <a:lnTo>
                    <a:pt x="14708" y="7463"/>
                  </a:lnTo>
                  <a:lnTo>
                    <a:pt x="14686" y="7417"/>
                  </a:lnTo>
                  <a:lnTo>
                    <a:pt x="14663" y="7383"/>
                  </a:lnTo>
                  <a:lnTo>
                    <a:pt x="14629" y="7360"/>
                  </a:lnTo>
                  <a:lnTo>
                    <a:pt x="14583" y="7326"/>
                  </a:lnTo>
                  <a:lnTo>
                    <a:pt x="14549" y="7315"/>
                  </a:lnTo>
                  <a:lnTo>
                    <a:pt x="14504" y="7303"/>
                  </a:lnTo>
                  <a:lnTo>
                    <a:pt x="14504" y="4971"/>
                  </a:lnTo>
                  <a:lnTo>
                    <a:pt x="14561" y="4949"/>
                  </a:lnTo>
                  <a:lnTo>
                    <a:pt x="14606" y="4903"/>
                  </a:lnTo>
                  <a:lnTo>
                    <a:pt x="14640" y="4858"/>
                  </a:lnTo>
                  <a:lnTo>
                    <a:pt x="14652" y="4789"/>
                  </a:lnTo>
                  <a:lnTo>
                    <a:pt x="14640" y="4733"/>
                  </a:lnTo>
                  <a:lnTo>
                    <a:pt x="16642" y="3572"/>
                  </a:lnTo>
                  <a:lnTo>
                    <a:pt x="16676" y="3618"/>
                  </a:lnTo>
                  <a:lnTo>
                    <a:pt x="16722" y="3663"/>
                  </a:lnTo>
                  <a:lnTo>
                    <a:pt x="16779" y="3686"/>
                  </a:lnTo>
                  <a:lnTo>
                    <a:pt x="16915" y="3686"/>
                  </a:lnTo>
                  <a:lnTo>
                    <a:pt x="16972" y="3663"/>
                  </a:lnTo>
                  <a:lnTo>
                    <a:pt x="17018" y="3618"/>
                  </a:lnTo>
                  <a:lnTo>
                    <a:pt x="17052" y="3572"/>
                  </a:lnTo>
                  <a:close/>
                  <a:moveTo>
                    <a:pt x="12285" y="3561"/>
                  </a:moveTo>
                  <a:lnTo>
                    <a:pt x="14310" y="4721"/>
                  </a:lnTo>
                  <a:lnTo>
                    <a:pt x="14299" y="4755"/>
                  </a:lnTo>
                  <a:lnTo>
                    <a:pt x="14299" y="4789"/>
                  </a:lnTo>
                  <a:lnTo>
                    <a:pt x="14310" y="4858"/>
                  </a:lnTo>
                  <a:lnTo>
                    <a:pt x="14344" y="4915"/>
                  </a:lnTo>
                  <a:lnTo>
                    <a:pt x="14390" y="4949"/>
                  </a:lnTo>
                  <a:lnTo>
                    <a:pt x="14458" y="4971"/>
                  </a:lnTo>
                  <a:lnTo>
                    <a:pt x="14458" y="7303"/>
                  </a:lnTo>
                  <a:lnTo>
                    <a:pt x="14413" y="7315"/>
                  </a:lnTo>
                  <a:lnTo>
                    <a:pt x="14367" y="7326"/>
                  </a:lnTo>
                  <a:lnTo>
                    <a:pt x="14333" y="7349"/>
                  </a:lnTo>
                  <a:lnTo>
                    <a:pt x="14299" y="7383"/>
                  </a:lnTo>
                  <a:lnTo>
                    <a:pt x="14265" y="7417"/>
                  </a:lnTo>
                  <a:lnTo>
                    <a:pt x="14242" y="7463"/>
                  </a:lnTo>
                  <a:lnTo>
                    <a:pt x="14231" y="7508"/>
                  </a:lnTo>
                  <a:lnTo>
                    <a:pt x="14231" y="7554"/>
                  </a:lnTo>
                  <a:lnTo>
                    <a:pt x="14231" y="7599"/>
                  </a:lnTo>
                  <a:lnTo>
                    <a:pt x="14242" y="7645"/>
                  </a:lnTo>
                  <a:lnTo>
                    <a:pt x="12263" y="8782"/>
                  </a:lnTo>
                  <a:lnTo>
                    <a:pt x="12229" y="8748"/>
                  </a:lnTo>
                  <a:lnTo>
                    <a:pt x="12194" y="8725"/>
                  </a:lnTo>
                  <a:lnTo>
                    <a:pt x="12149" y="8714"/>
                  </a:lnTo>
                  <a:lnTo>
                    <a:pt x="12103" y="8703"/>
                  </a:lnTo>
                  <a:lnTo>
                    <a:pt x="12058" y="8714"/>
                  </a:lnTo>
                  <a:lnTo>
                    <a:pt x="12012" y="8725"/>
                  </a:lnTo>
                  <a:lnTo>
                    <a:pt x="11978" y="8748"/>
                  </a:lnTo>
                  <a:lnTo>
                    <a:pt x="11956" y="8782"/>
                  </a:lnTo>
                  <a:lnTo>
                    <a:pt x="9976" y="7645"/>
                  </a:lnTo>
                  <a:lnTo>
                    <a:pt x="9988" y="7599"/>
                  </a:lnTo>
                  <a:lnTo>
                    <a:pt x="9988" y="7554"/>
                  </a:lnTo>
                  <a:lnTo>
                    <a:pt x="9988" y="7497"/>
                  </a:lnTo>
                  <a:lnTo>
                    <a:pt x="9976" y="7451"/>
                  </a:lnTo>
                  <a:lnTo>
                    <a:pt x="9954" y="7417"/>
                  </a:lnTo>
                  <a:lnTo>
                    <a:pt x="9919" y="7383"/>
                  </a:lnTo>
                  <a:lnTo>
                    <a:pt x="9885" y="7349"/>
                  </a:lnTo>
                  <a:lnTo>
                    <a:pt x="9851" y="7326"/>
                  </a:lnTo>
                  <a:lnTo>
                    <a:pt x="9806" y="7303"/>
                  </a:lnTo>
                  <a:lnTo>
                    <a:pt x="9760" y="7292"/>
                  </a:lnTo>
                  <a:lnTo>
                    <a:pt x="9760" y="5040"/>
                  </a:lnTo>
                  <a:lnTo>
                    <a:pt x="9806" y="5028"/>
                  </a:lnTo>
                  <a:lnTo>
                    <a:pt x="9851" y="5006"/>
                  </a:lnTo>
                  <a:lnTo>
                    <a:pt x="9885" y="4983"/>
                  </a:lnTo>
                  <a:lnTo>
                    <a:pt x="9919" y="4960"/>
                  </a:lnTo>
                  <a:lnTo>
                    <a:pt x="9942" y="4926"/>
                  </a:lnTo>
                  <a:lnTo>
                    <a:pt x="9965" y="4880"/>
                  </a:lnTo>
                  <a:lnTo>
                    <a:pt x="9976" y="4835"/>
                  </a:lnTo>
                  <a:lnTo>
                    <a:pt x="9976" y="4789"/>
                  </a:lnTo>
                  <a:lnTo>
                    <a:pt x="9976" y="4744"/>
                  </a:lnTo>
                  <a:lnTo>
                    <a:pt x="9965" y="4698"/>
                  </a:lnTo>
                  <a:lnTo>
                    <a:pt x="11921" y="3561"/>
                  </a:lnTo>
                  <a:lnTo>
                    <a:pt x="11956" y="3606"/>
                  </a:lnTo>
                  <a:lnTo>
                    <a:pt x="12001" y="3629"/>
                  </a:lnTo>
                  <a:lnTo>
                    <a:pt x="12047" y="3652"/>
                  </a:lnTo>
                  <a:lnTo>
                    <a:pt x="12103" y="3663"/>
                  </a:lnTo>
                  <a:lnTo>
                    <a:pt x="12160" y="3652"/>
                  </a:lnTo>
                  <a:lnTo>
                    <a:pt x="12217" y="3629"/>
                  </a:lnTo>
                  <a:lnTo>
                    <a:pt x="12251" y="3595"/>
                  </a:lnTo>
                  <a:lnTo>
                    <a:pt x="12285" y="3561"/>
                  </a:lnTo>
                  <a:close/>
                  <a:moveTo>
                    <a:pt x="21795" y="3572"/>
                  </a:moveTo>
                  <a:lnTo>
                    <a:pt x="23763" y="4710"/>
                  </a:lnTo>
                  <a:lnTo>
                    <a:pt x="23741" y="4744"/>
                  </a:lnTo>
                  <a:lnTo>
                    <a:pt x="23741" y="4789"/>
                  </a:lnTo>
                  <a:lnTo>
                    <a:pt x="23741" y="4835"/>
                  </a:lnTo>
                  <a:lnTo>
                    <a:pt x="23752" y="4869"/>
                  </a:lnTo>
                  <a:lnTo>
                    <a:pt x="23775" y="4903"/>
                  </a:lnTo>
                  <a:lnTo>
                    <a:pt x="23797" y="4937"/>
                  </a:lnTo>
                  <a:lnTo>
                    <a:pt x="23832" y="4960"/>
                  </a:lnTo>
                  <a:lnTo>
                    <a:pt x="23866" y="4983"/>
                  </a:lnTo>
                  <a:lnTo>
                    <a:pt x="23900" y="4994"/>
                  </a:lnTo>
                  <a:lnTo>
                    <a:pt x="23934" y="5006"/>
                  </a:lnTo>
                  <a:lnTo>
                    <a:pt x="23934" y="7372"/>
                  </a:lnTo>
                  <a:lnTo>
                    <a:pt x="23877" y="7394"/>
                  </a:lnTo>
                  <a:lnTo>
                    <a:pt x="23832" y="7429"/>
                  </a:lnTo>
                  <a:lnTo>
                    <a:pt x="23797" y="7485"/>
                  </a:lnTo>
                  <a:lnTo>
                    <a:pt x="23786" y="7554"/>
                  </a:lnTo>
                  <a:lnTo>
                    <a:pt x="23786" y="7599"/>
                  </a:lnTo>
                  <a:lnTo>
                    <a:pt x="21761" y="8782"/>
                  </a:lnTo>
                  <a:lnTo>
                    <a:pt x="21727" y="8737"/>
                  </a:lnTo>
                  <a:lnTo>
                    <a:pt x="21682" y="8714"/>
                  </a:lnTo>
                  <a:lnTo>
                    <a:pt x="21636" y="8691"/>
                  </a:lnTo>
                  <a:lnTo>
                    <a:pt x="21534" y="8691"/>
                  </a:lnTo>
                  <a:lnTo>
                    <a:pt x="21488" y="8714"/>
                  </a:lnTo>
                  <a:lnTo>
                    <a:pt x="21454" y="8737"/>
                  </a:lnTo>
                  <a:lnTo>
                    <a:pt x="21420" y="8771"/>
                  </a:lnTo>
                  <a:lnTo>
                    <a:pt x="19395" y="7611"/>
                  </a:lnTo>
                  <a:lnTo>
                    <a:pt x="19406" y="7554"/>
                  </a:lnTo>
                  <a:lnTo>
                    <a:pt x="19395" y="7485"/>
                  </a:lnTo>
                  <a:lnTo>
                    <a:pt x="19361" y="7429"/>
                  </a:lnTo>
                  <a:lnTo>
                    <a:pt x="19304" y="7383"/>
                  </a:lnTo>
                  <a:lnTo>
                    <a:pt x="19247" y="7360"/>
                  </a:lnTo>
                  <a:lnTo>
                    <a:pt x="19247" y="5040"/>
                  </a:lnTo>
                  <a:lnTo>
                    <a:pt x="19293" y="5028"/>
                  </a:lnTo>
                  <a:lnTo>
                    <a:pt x="19327" y="5017"/>
                  </a:lnTo>
                  <a:lnTo>
                    <a:pt x="19372" y="4994"/>
                  </a:lnTo>
                  <a:lnTo>
                    <a:pt x="19406" y="4960"/>
                  </a:lnTo>
                  <a:lnTo>
                    <a:pt x="19429" y="4926"/>
                  </a:lnTo>
                  <a:lnTo>
                    <a:pt x="19452" y="4880"/>
                  </a:lnTo>
                  <a:lnTo>
                    <a:pt x="19463" y="4835"/>
                  </a:lnTo>
                  <a:lnTo>
                    <a:pt x="19463" y="4789"/>
                  </a:lnTo>
                  <a:lnTo>
                    <a:pt x="19463" y="4744"/>
                  </a:lnTo>
                  <a:lnTo>
                    <a:pt x="19441" y="4687"/>
                  </a:lnTo>
                  <a:lnTo>
                    <a:pt x="21386" y="3572"/>
                  </a:lnTo>
                  <a:lnTo>
                    <a:pt x="21420" y="3618"/>
                  </a:lnTo>
                  <a:lnTo>
                    <a:pt x="21465" y="3652"/>
                  </a:lnTo>
                  <a:lnTo>
                    <a:pt x="21522" y="3675"/>
                  </a:lnTo>
                  <a:lnTo>
                    <a:pt x="21591" y="3686"/>
                  </a:lnTo>
                  <a:lnTo>
                    <a:pt x="21647" y="3675"/>
                  </a:lnTo>
                  <a:lnTo>
                    <a:pt x="21704" y="3652"/>
                  </a:lnTo>
                  <a:lnTo>
                    <a:pt x="21750" y="3618"/>
                  </a:lnTo>
                  <a:lnTo>
                    <a:pt x="21795" y="3572"/>
                  </a:lnTo>
                  <a:close/>
                  <a:moveTo>
                    <a:pt x="14686" y="7679"/>
                  </a:moveTo>
                  <a:lnTo>
                    <a:pt x="16608" y="8782"/>
                  </a:lnTo>
                  <a:lnTo>
                    <a:pt x="16585" y="8839"/>
                  </a:lnTo>
                  <a:lnTo>
                    <a:pt x="16585" y="8896"/>
                  </a:lnTo>
                  <a:lnTo>
                    <a:pt x="16585" y="8953"/>
                  </a:lnTo>
                  <a:lnTo>
                    <a:pt x="16597" y="8998"/>
                  </a:lnTo>
                  <a:lnTo>
                    <a:pt x="16620" y="9044"/>
                  </a:lnTo>
                  <a:lnTo>
                    <a:pt x="16654" y="9078"/>
                  </a:lnTo>
                  <a:lnTo>
                    <a:pt x="16688" y="9112"/>
                  </a:lnTo>
                  <a:lnTo>
                    <a:pt x="16733" y="9135"/>
                  </a:lnTo>
                  <a:lnTo>
                    <a:pt x="16779" y="9158"/>
                  </a:lnTo>
                  <a:lnTo>
                    <a:pt x="16824" y="9169"/>
                  </a:lnTo>
                  <a:lnTo>
                    <a:pt x="16824" y="11478"/>
                  </a:lnTo>
                  <a:lnTo>
                    <a:pt x="16767" y="11501"/>
                  </a:lnTo>
                  <a:lnTo>
                    <a:pt x="16711" y="11535"/>
                  </a:lnTo>
                  <a:lnTo>
                    <a:pt x="16676" y="11592"/>
                  </a:lnTo>
                  <a:lnTo>
                    <a:pt x="16665" y="11660"/>
                  </a:lnTo>
                  <a:lnTo>
                    <a:pt x="16676" y="11717"/>
                  </a:lnTo>
                  <a:lnTo>
                    <a:pt x="14617" y="12900"/>
                  </a:lnTo>
                  <a:lnTo>
                    <a:pt x="14583" y="12877"/>
                  </a:lnTo>
                  <a:lnTo>
                    <a:pt x="14549" y="12855"/>
                  </a:lnTo>
                  <a:lnTo>
                    <a:pt x="14515" y="12832"/>
                  </a:lnTo>
                  <a:lnTo>
                    <a:pt x="14435" y="12832"/>
                  </a:lnTo>
                  <a:lnTo>
                    <a:pt x="14401" y="12855"/>
                  </a:lnTo>
                  <a:lnTo>
                    <a:pt x="14367" y="12877"/>
                  </a:lnTo>
                  <a:lnTo>
                    <a:pt x="14344" y="12900"/>
                  </a:lnTo>
                  <a:lnTo>
                    <a:pt x="12331" y="11740"/>
                  </a:lnTo>
                  <a:lnTo>
                    <a:pt x="12342" y="11694"/>
                  </a:lnTo>
                  <a:lnTo>
                    <a:pt x="12342" y="11660"/>
                  </a:lnTo>
                  <a:lnTo>
                    <a:pt x="12342" y="11615"/>
                  </a:lnTo>
                  <a:lnTo>
                    <a:pt x="12331" y="11569"/>
                  </a:lnTo>
                  <a:lnTo>
                    <a:pt x="12308" y="11535"/>
                  </a:lnTo>
                  <a:lnTo>
                    <a:pt x="12285" y="11501"/>
                  </a:lnTo>
                  <a:lnTo>
                    <a:pt x="12251" y="11467"/>
                  </a:lnTo>
                  <a:lnTo>
                    <a:pt x="12217" y="11444"/>
                  </a:lnTo>
                  <a:lnTo>
                    <a:pt x="12172" y="11433"/>
                  </a:lnTo>
                  <a:lnTo>
                    <a:pt x="12126" y="11421"/>
                  </a:lnTo>
                  <a:lnTo>
                    <a:pt x="12126" y="9089"/>
                  </a:lnTo>
                  <a:lnTo>
                    <a:pt x="12194" y="9067"/>
                  </a:lnTo>
                  <a:lnTo>
                    <a:pt x="12251" y="9021"/>
                  </a:lnTo>
                  <a:lnTo>
                    <a:pt x="12285" y="8964"/>
                  </a:lnTo>
                  <a:lnTo>
                    <a:pt x="12297" y="8896"/>
                  </a:lnTo>
                  <a:lnTo>
                    <a:pt x="12297" y="8862"/>
                  </a:lnTo>
                  <a:lnTo>
                    <a:pt x="12285" y="8828"/>
                  </a:lnTo>
                  <a:lnTo>
                    <a:pt x="14265" y="7679"/>
                  </a:lnTo>
                  <a:lnTo>
                    <a:pt x="14310" y="7724"/>
                  </a:lnTo>
                  <a:lnTo>
                    <a:pt x="14356" y="7770"/>
                  </a:lnTo>
                  <a:lnTo>
                    <a:pt x="14413" y="7793"/>
                  </a:lnTo>
                  <a:lnTo>
                    <a:pt x="14538" y="7793"/>
                  </a:lnTo>
                  <a:lnTo>
                    <a:pt x="14595" y="7758"/>
                  </a:lnTo>
                  <a:lnTo>
                    <a:pt x="14652" y="7724"/>
                  </a:lnTo>
                  <a:lnTo>
                    <a:pt x="14686" y="7679"/>
                  </a:lnTo>
                  <a:close/>
                  <a:moveTo>
                    <a:pt x="2764" y="11751"/>
                  </a:moveTo>
                  <a:lnTo>
                    <a:pt x="4755" y="12889"/>
                  </a:lnTo>
                  <a:lnTo>
                    <a:pt x="4744" y="12946"/>
                  </a:lnTo>
                  <a:lnTo>
                    <a:pt x="4732" y="13002"/>
                  </a:lnTo>
                  <a:lnTo>
                    <a:pt x="4732" y="13048"/>
                  </a:lnTo>
                  <a:lnTo>
                    <a:pt x="4755" y="13105"/>
                  </a:lnTo>
                  <a:lnTo>
                    <a:pt x="4778" y="13139"/>
                  </a:lnTo>
                  <a:lnTo>
                    <a:pt x="4800" y="13184"/>
                  </a:lnTo>
                  <a:lnTo>
                    <a:pt x="4835" y="13219"/>
                  </a:lnTo>
                  <a:lnTo>
                    <a:pt x="4880" y="13241"/>
                  </a:lnTo>
                  <a:lnTo>
                    <a:pt x="4926" y="13253"/>
                  </a:lnTo>
                  <a:lnTo>
                    <a:pt x="4971" y="13264"/>
                  </a:lnTo>
                  <a:lnTo>
                    <a:pt x="4971" y="15505"/>
                  </a:lnTo>
                  <a:lnTo>
                    <a:pt x="4926" y="15516"/>
                  </a:lnTo>
                  <a:lnTo>
                    <a:pt x="4880" y="15528"/>
                  </a:lnTo>
                  <a:lnTo>
                    <a:pt x="4846" y="15551"/>
                  </a:lnTo>
                  <a:lnTo>
                    <a:pt x="4800" y="15585"/>
                  </a:lnTo>
                  <a:lnTo>
                    <a:pt x="4778" y="15619"/>
                  </a:lnTo>
                  <a:lnTo>
                    <a:pt x="4755" y="15664"/>
                  </a:lnTo>
                  <a:lnTo>
                    <a:pt x="4744" y="15710"/>
                  </a:lnTo>
                  <a:lnTo>
                    <a:pt x="4732" y="15755"/>
                  </a:lnTo>
                  <a:lnTo>
                    <a:pt x="4744" y="15812"/>
                  </a:lnTo>
                  <a:lnTo>
                    <a:pt x="4755" y="15858"/>
                  </a:lnTo>
                  <a:lnTo>
                    <a:pt x="2833" y="16961"/>
                  </a:lnTo>
                  <a:lnTo>
                    <a:pt x="2798" y="16916"/>
                  </a:lnTo>
                  <a:lnTo>
                    <a:pt x="2742" y="16881"/>
                  </a:lnTo>
                  <a:lnTo>
                    <a:pt x="2685" y="16859"/>
                  </a:lnTo>
                  <a:lnTo>
                    <a:pt x="2560" y="16859"/>
                  </a:lnTo>
                  <a:lnTo>
                    <a:pt x="2503" y="16881"/>
                  </a:lnTo>
                  <a:lnTo>
                    <a:pt x="2457" y="16916"/>
                  </a:lnTo>
                  <a:lnTo>
                    <a:pt x="2412" y="16961"/>
                  </a:lnTo>
                  <a:lnTo>
                    <a:pt x="489" y="15846"/>
                  </a:lnTo>
                  <a:lnTo>
                    <a:pt x="501" y="15812"/>
                  </a:lnTo>
                  <a:lnTo>
                    <a:pt x="501" y="15755"/>
                  </a:lnTo>
                  <a:lnTo>
                    <a:pt x="501" y="15710"/>
                  </a:lnTo>
                  <a:lnTo>
                    <a:pt x="489" y="15664"/>
                  </a:lnTo>
                  <a:lnTo>
                    <a:pt x="466" y="15630"/>
                  </a:lnTo>
                  <a:lnTo>
                    <a:pt x="444" y="15596"/>
                  </a:lnTo>
                  <a:lnTo>
                    <a:pt x="410" y="15562"/>
                  </a:lnTo>
                  <a:lnTo>
                    <a:pt x="364" y="15539"/>
                  </a:lnTo>
                  <a:lnTo>
                    <a:pt x="330" y="15516"/>
                  </a:lnTo>
                  <a:lnTo>
                    <a:pt x="284" y="15516"/>
                  </a:lnTo>
                  <a:lnTo>
                    <a:pt x="284" y="13230"/>
                  </a:lnTo>
                  <a:lnTo>
                    <a:pt x="319" y="13219"/>
                  </a:lnTo>
                  <a:lnTo>
                    <a:pt x="364" y="13207"/>
                  </a:lnTo>
                  <a:lnTo>
                    <a:pt x="398" y="13184"/>
                  </a:lnTo>
                  <a:lnTo>
                    <a:pt x="421" y="13162"/>
                  </a:lnTo>
                  <a:lnTo>
                    <a:pt x="455" y="13128"/>
                  </a:lnTo>
                  <a:lnTo>
                    <a:pt x="466" y="13082"/>
                  </a:lnTo>
                  <a:lnTo>
                    <a:pt x="478" y="13048"/>
                  </a:lnTo>
                  <a:lnTo>
                    <a:pt x="489" y="13002"/>
                  </a:lnTo>
                  <a:lnTo>
                    <a:pt x="478" y="12957"/>
                  </a:lnTo>
                  <a:lnTo>
                    <a:pt x="466" y="12911"/>
                  </a:lnTo>
                  <a:lnTo>
                    <a:pt x="2480" y="11751"/>
                  </a:lnTo>
                  <a:lnTo>
                    <a:pt x="2514" y="11785"/>
                  </a:lnTo>
                  <a:lnTo>
                    <a:pt x="2548" y="11808"/>
                  </a:lnTo>
                  <a:lnTo>
                    <a:pt x="2582" y="11819"/>
                  </a:lnTo>
                  <a:lnTo>
                    <a:pt x="2628" y="11831"/>
                  </a:lnTo>
                  <a:lnTo>
                    <a:pt x="2673" y="11819"/>
                  </a:lnTo>
                  <a:lnTo>
                    <a:pt x="2707" y="11808"/>
                  </a:lnTo>
                  <a:lnTo>
                    <a:pt x="2742" y="11785"/>
                  </a:lnTo>
                  <a:lnTo>
                    <a:pt x="2764" y="11751"/>
                  </a:lnTo>
                  <a:close/>
                  <a:moveTo>
                    <a:pt x="7587" y="11797"/>
                  </a:moveTo>
                  <a:lnTo>
                    <a:pt x="9499" y="12889"/>
                  </a:lnTo>
                  <a:lnTo>
                    <a:pt x="9476" y="12946"/>
                  </a:lnTo>
                  <a:lnTo>
                    <a:pt x="9464" y="13002"/>
                  </a:lnTo>
                  <a:lnTo>
                    <a:pt x="9476" y="13059"/>
                  </a:lnTo>
                  <a:lnTo>
                    <a:pt x="9487" y="13105"/>
                  </a:lnTo>
                  <a:lnTo>
                    <a:pt x="9510" y="13150"/>
                  </a:lnTo>
                  <a:lnTo>
                    <a:pt x="9544" y="13184"/>
                  </a:lnTo>
                  <a:lnTo>
                    <a:pt x="9578" y="13219"/>
                  </a:lnTo>
                  <a:lnTo>
                    <a:pt x="9624" y="13241"/>
                  </a:lnTo>
                  <a:lnTo>
                    <a:pt x="9669" y="13264"/>
                  </a:lnTo>
                  <a:lnTo>
                    <a:pt x="9715" y="13264"/>
                  </a:lnTo>
                  <a:lnTo>
                    <a:pt x="9715" y="15516"/>
                  </a:lnTo>
                  <a:lnTo>
                    <a:pt x="9669" y="15528"/>
                  </a:lnTo>
                  <a:lnTo>
                    <a:pt x="9624" y="15539"/>
                  </a:lnTo>
                  <a:lnTo>
                    <a:pt x="9590" y="15562"/>
                  </a:lnTo>
                  <a:lnTo>
                    <a:pt x="9555" y="15596"/>
                  </a:lnTo>
                  <a:lnTo>
                    <a:pt x="9533" y="15630"/>
                  </a:lnTo>
                  <a:lnTo>
                    <a:pt x="9510" y="15664"/>
                  </a:lnTo>
                  <a:lnTo>
                    <a:pt x="9499" y="15710"/>
                  </a:lnTo>
                  <a:lnTo>
                    <a:pt x="9487" y="15755"/>
                  </a:lnTo>
                  <a:lnTo>
                    <a:pt x="9499" y="15812"/>
                  </a:lnTo>
                  <a:lnTo>
                    <a:pt x="9510" y="15846"/>
                  </a:lnTo>
                  <a:lnTo>
                    <a:pt x="7587" y="16961"/>
                  </a:lnTo>
                  <a:lnTo>
                    <a:pt x="7542" y="16916"/>
                  </a:lnTo>
                  <a:lnTo>
                    <a:pt x="7485" y="16881"/>
                  </a:lnTo>
                  <a:lnTo>
                    <a:pt x="7428" y="16859"/>
                  </a:lnTo>
                  <a:lnTo>
                    <a:pt x="7371" y="16847"/>
                  </a:lnTo>
                  <a:lnTo>
                    <a:pt x="7303" y="16859"/>
                  </a:lnTo>
                  <a:lnTo>
                    <a:pt x="7246" y="16881"/>
                  </a:lnTo>
                  <a:lnTo>
                    <a:pt x="7189" y="16916"/>
                  </a:lnTo>
                  <a:lnTo>
                    <a:pt x="7155" y="16961"/>
                  </a:lnTo>
                  <a:lnTo>
                    <a:pt x="5233" y="15858"/>
                  </a:lnTo>
                  <a:lnTo>
                    <a:pt x="5255" y="15812"/>
                  </a:lnTo>
                  <a:lnTo>
                    <a:pt x="5255" y="15755"/>
                  </a:lnTo>
                  <a:lnTo>
                    <a:pt x="5255" y="15710"/>
                  </a:lnTo>
                  <a:lnTo>
                    <a:pt x="5233" y="15664"/>
                  </a:lnTo>
                  <a:lnTo>
                    <a:pt x="5210" y="15619"/>
                  </a:lnTo>
                  <a:lnTo>
                    <a:pt x="5187" y="15585"/>
                  </a:lnTo>
                  <a:lnTo>
                    <a:pt x="5153" y="15551"/>
                  </a:lnTo>
                  <a:lnTo>
                    <a:pt x="5108" y="15528"/>
                  </a:lnTo>
                  <a:lnTo>
                    <a:pt x="5062" y="15516"/>
                  </a:lnTo>
                  <a:lnTo>
                    <a:pt x="5017" y="15505"/>
                  </a:lnTo>
                  <a:lnTo>
                    <a:pt x="5017" y="13264"/>
                  </a:lnTo>
                  <a:lnTo>
                    <a:pt x="5073" y="13253"/>
                  </a:lnTo>
                  <a:lnTo>
                    <a:pt x="5119" y="13241"/>
                  </a:lnTo>
                  <a:lnTo>
                    <a:pt x="5153" y="13219"/>
                  </a:lnTo>
                  <a:lnTo>
                    <a:pt x="5187" y="13184"/>
                  </a:lnTo>
                  <a:lnTo>
                    <a:pt x="5221" y="13139"/>
                  </a:lnTo>
                  <a:lnTo>
                    <a:pt x="5244" y="13105"/>
                  </a:lnTo>
                  <a:lnTo>
                    <a:pt x="5255" y="13048"/>
                  </a:lnTo>
                  <a:lnTo>
                    <a:pt x="5255" y="13002"/>
                  </a:lnTo>
                  <a:lnTo>
                    <a:pt x="5255" y="12946"/>
                  </a:lnTo>
                  <a:lnTo>
                    <a:pt x="5233" y="12900"/>
                  </a:lnTo>
                  <a:lnTo>
                    <a:pt x="7144" y="11797"/>
                  </a:lnTo>
                  <a:lnTo>
                    <a:pt x="7178" y="11842"/>
                  </a:lnTo>
                  <a:lnTo>
                    <a:pt x="7235" y="11888"/>
                  </a:lnTo>
                  <a:lnTo>
                    <a:pt x="7292" y="11910"/>
                  </a:lnTo>
                  <a:lnTo>
                    <a:pt x="7371" y="11922"/>
                  </a:lnTo>
                  <a:lnTo>
                    <a:pt x="7440" y="11910"/>
                  </a:lnTo>
                  <a:lnTo>
                    <a:pt x="7496" y="11888"/>
                  </a:lnTo>
                  <a:lnTo>
                    <a:pt x="7553" y="11842"/>
                  </a:lnTo>
                  <a:lnTo>
                    <a:pt x="7587" y="11797"/>
                  </a:lnTo>
                  <a:close/>
                  <a:moveTo>
                    <a:pt x="12308" y="11785"/>
                  </a:moveTo>
                  <a:lnTo>
                    <a:pt x="14322" y="12934"/>
                  </a:lnTo>
                  <a:lnTo>
                    <a:pt x="14310" y="13002"/>
                  </a:lnTo>
                  <a:lnTo>
                    <a:pt x="14322" y="13059"/>
                  </a:lnTo>
                  <a:lnTo>
                    <a:pt x="14344" y="13116"/>
                  </a:lnTo>
                  <a:lnTo>
                    <a:pt x="14401" y="13150"/>
                  </a:lnTo>
                  <a:lnTo>
                    <a:pt x="14458" y="13173"/>
                  </a:lnTo>
                  <a:lnTo>
                    <a:pt x="14458" y="15505"/>
                  </a:lnTo>
                  <a:lnTo>
                    <a:pt x="14413" y="15516"/>
                  </a:lnTo>
                  <a:lnTo>
                    <a:pt x="14367" y="15528"/>
                  </a:lnTo>
                  <a:lnTo>
                    <a:pt x="14322" y="15551"/>
                  </a:lnTo>
                  <a:lnTo>
                    <a:pt x="14288" y="15585"/>
                  </a:lnTo>
                  <a:lnTo>
                    <a:pt x="14253" y="15619"/>
                  </a:lnTo>
                  <a:lnTo>
                    <a:pt x="14231" y="15664"/>
                  </a:lnTo>
                  <a:lnTo>
                    <a:pt x="14219" y="15710"/>
                  </a:lnTo>
                  <a:lnTo>
                    <a:pt x="14219" y="15755"/>
                  </a:lnTo>
                  <a:lnTo>
                    <a:pt x="14219" y="15812"/>
                  </a:lnTo>
                  <a:lnTo>
                    <a:pt x="14231" y="15858"/>
                  </a:lnTo>
                  <a:lnTo>
                    <a:pt x="12285" y="16984"/>
                  </a:lnTo>
                  <a:lnTo>
                    <a:pt x="12251" y="16950"/>
                  </a:lnTo>
                  <a:lnTo>
                    <a:pt x="12206" y="16916"/>
                  </a:lnTo>
                  <a:lnTo>
                    <a:pt x="12160" y="16893"/>
                  </a:lnTo>
                  <a:lnTo>
                    <a:pt x="12058" y="16893"/>
                  </a:lnTo>
                  <a:lnTo>
                    <a:pt x="12001" y="16916"/>
                  </a:lnTo>
                  <a:lnTo>
                    <a:pt x="11967" y="16950"/>
                  </a:lnTo>
                  <a:lnTo>
                    <a:pt x="11933" y="16984"/>
                  </a:lnTo>
                  <a:lnTo>
                    <a:pt x="9965" y="15846"/>
                  </a:lnTo>
                  <a:lnTo>
                    <a:pt x="9976" y="15801"/>
                  </a:lnTo>
                  <a:lnTo>
                    <a:pt x="9988" y="15755"/>
                  </a:lnTo>
                  <a:lnTo>
                    <a:pt x="9976" y="15710"/>
                  </a:lnTo>
                  <a:lnTo>
                    <a:pt x="9965" y="15664"/>
                  </a:lnTo>
                  <a:lnTo>
                    <a:pt x="9942" y="15630"/>
                  </a:lnTo>
                  <a:lnTo>
                    <a:pt x="9919" y="15596"/>
                  </a:lnTo>
                  <a:lnTo>
                    <a:pt x="9885" y="15562"/>
                  </a:lnTo>
                  <a:lnTo>
                    <a:pt x="9851" y="15539"/>
                  </a:lnTo>
                  <a:lnTo>
                    <a:pt x="9806" y="15528"/>
                  </a:lnTo>
                  <a:lnTo>
                    <a:pt x="9760" y="15516"/>
                  </a:lnTo>
                  <a:lnTo>
                    <a:pt x="9760" y="13264"/>
                  </a:lnTo>
                  <a:lnTo>
                    <a:pt x="9806" y="13264"/>
                  </a:lnTo>
                  <a:lnTo>
                    <a:pt x="9851" y="13241"/>
                  </a:lnTo>
                  <a:lnTo>
                    <a:pt x="9897" y="13219"/>
                  </a:lnTo>
                  <a:lnTo>
                    <a:pt x="9931" y="13184"/>
                  </a:lnTo>
                  <a:lnTo>
                    <a:pt x="9965" y="13139"/>
                  </a:lnTo>
                  <a:lnTo>
                    <a:pt x="9988" y="13105"/>
                  </a:lnTo>
                  <a:lnTo>
                    <a:pt x="9999" y="13059"/>
                  </a:lnTo>
                  <a:lnTo>
                    <a:pt x="9999" y="13002"/>
                  </a:lnTo>
                  <a:lnTo>
                    <a:pt x="9999" y="12946"/>
                  </a:lnTo>
                  <a:lnTo>
                    <a:pt x="9976" y="12889"/>
                  </a:lnTo>
                  <a:lnTo>
                    <a:pt x="11899" y="11785"/>
                  </a:lnTo>
                  <a:lnTo>
                    <a:pt x="11944" y="11831"/>
                  </a:lnTo>
                  <a:lnTo>
                    <a:pt x="11990" y="11865"/>
                  </a:lnTo>
                  <a:lnTo>
                    <a:pt x="12047" y="11888"/>
                  </a:lnTo>
                  <a:lnTo>
                    <a:pt x="12103" y="11899"/>
                  </a:lnTo>
                  <a:lnTo>
                    <a:pt x="12172" y="11888"/>
                  </a:lnTo>
                  <a:lnTo>
                    <a:pt x="12229" y="11865"/>
                  </a:lnTo>
                  <a:lnTo>
                    <a:pt x="12274" y="11831"/>
                  </a:lnTo>
                  <a:lnTo>
                    <a:pt x="12308" y="11785"/>
                  </a:lnTo>
                  <a:close/>
                  <a:moveTo>
                    <a:pt x="3777" y="0"/>
                  </a:moveTo>
                  <a:lnTo>
                    <a:pt x="2787" y="569"/>
                  </a:lnTo>
                  <a:lnTo>
                    <a:pt x="2764" y="535"/>
                  </a:lnTo>
                  <a:lnTo>
                    <a:pt x="2719" y="501"/>
                  </a:lnTo>
                  <a:lnTo>
                    <a:pt x="2673" y="490"/>
                  </a:lnTo>
                  <a:lnTo>
                    <a:pt x="2628" y="478"/>
                  </a:lnTo>
                  <a:lnTo>
                    <a:pt x="2582" y="490"/>
                  </a:lnTo>
                  <a:lnTo>
                    <a:pt x="2548" y="501"/>
                  </a:lnTo>
                  <a:lnTo>
                    <a:pt x="2514" y="512"/>
                  </a:lnTo>
                  <a:lnTo>
                    <a:pt x="2480" y="546"/>
                  </a:lnTo>
                  <a:lnTo>
                    <a:pt x="2457" y="569"/>
                  </a:lnTo>
                  <a:lnTo>
                    <a:pt x="2434" y="603"/>
                  </a:lnTo>
                  <a:lnTo>
                    <a:pt x="2423" y="649"/>
                  </a:lnTo>
                  <a:lnTo>
                    <a:pt x="2423" y="683"/>
                  </a:lnTo>
                  <a:lnTo>
                    <a:pt x="2423" y="728"/>
                  </a:lnTo>
                  <a:lnTo>
                    <a:pt x="2434" y="763"/>
                  </a:lnTo>
                  <a:lnTo>
                    <a:pt x="2469" y="831"/>
                  </a:lnTo>
                  <a:lnTo>
                    <a:pt x="2537" y="876"/>
                  </a:lnTo>
                  <a:lnTo>
                    <a:pt x="2571" y="888"/>
                  </a:lnTo>
                  <a:lnTo>
                    <a:pt x="2605" y="888"/>
                  </a:lnTo>
                  <a:lnTo>
                    <a:pt x="2605" y="3231"/>
                  </a:lnTo>
                  <a:lnTo>
                    <a:pt x="2560" y="3231"/>
                  </a:lnTo>
                  <a:lnTo>
                    <a:pt x="2525" y="3254"/>
                  </a:lnTo>
                  <a:lnTo>
                    <a:pt x="2491" y="3265"/>
                  </a:lnTo>
                  <a:lnTo>
                    <a:pt x="2457" y="3299"/>
                  </a:lnTo>
                  <a:lnTo>
                    <a:pt x="2434" y="3333"/>
                  </a:lnTo>
                  <a:lnTo>
                    <a:pt x="2423" y="3367"/>
                  </a:lnTo>
                  <a:lnTo>
                    <a:pt x="2412" y="3402"/>
                  </a:lnTo>
                  <a:lnTo>
                    <a:pt x="2400" y="3447"/>
                  </a:lnTo>
                  <a:lnTo>
                    <a:pt x="2412" y="3493"/>
                  </a:lnTo>
                  <a:lnTo>
                    <a:pt x="2423" y="3527"/>
                  </a:lnTo>
                  <a:lnTo>
                    <a:pt x="2446" y="3572"/>
                  </a:lnTo>
                  <a:lnTo>
                    <a:pt x="2469" y="3606"/>
                  </a:lnTo>
                  <a:lnTo>
                    <a:pt x="2503" y="3629"/>
                  </a:lnTo>
                  <a:lnTo>
                    <a:pt x="2537" y="3652"/>
                  </a:lnTo>
                  <a:lnTo>
                    <a:pt x="2582" y="3663"/>
                  </a:lnTo>
                  <a:lnTo>
                    <a:pt x="2685" y="3663"/>
                  </a:lnTo>
                  <a:lnTo>
                    <a:pt x="2730" y="3641"/>
                  </a:lnTo>
                  <a:lnTo>
                    <a:pt x="2776" y="3606"/>
                  </a:lnTo>
                  <a:lnTo>
                    <a:pt x="2810" y="3561"/>
                  </a:lnTo>
                  <a:lnTo>
                    <a:pt x="4812" y="4710"/>
                  </a:lnTo>
                  <a:lnTo>
                    <a:pt x="4800" y="4755"/>
                  </a:lnTo>
                  <a:lnTo>
                    <a:pt x="4789" y="4789"/>
                  </a:lnTo>
                  <a:lnTo>
                    <a:pt x="4800" y="4835"/>
                  </a:lnTo>
                  <a:lnTo>
                    <a:pt x="4812" y="4869"/>
                  </a:lnTo>
                  <a:lnTo>
                    <a:pt x="4823" y="4903"/>
                  </a:lnTo>
                  <a:lnTo>
                    <a:pt x="4846" y="4937"/>
                  </a:lnTo>
                  <a:lnTo>
                    <a:pt x="4880" y="4960"/>
                  </a:lnTo>
                  <a:lnTo>
                    <a:pt x="4914" y="4983"/>
                  </a:lnTo>
                  <a:lnTo>
                    <a:pt x="4960" y="4994"/>
                  </a:lnTo>
                  <a:lnTo>
                    <a:pt x="5039" y="4994"/>
                  </a:lnTo>
                  <a:lnTo>
                    <a:pt x="5073" y="4983"/>
                  </a:lnTo>
                  <a:lnTo>
                    <a:pt x="5108" y="4960"/>
                  </a:lnTo>
                  <a:lnTo>
                    <a:pt x="5142" y="4937"/>
                  </a:lnTo>
                  <a:lnTo>
                    <a:pt x="5164" y="4903"/>
                  </a:lnTo>
                  <a:lnTo>
                    <a:pt x="5187" y="4869"/>
                  </a:lnTo>
                  <a:lnTo>
                    <a:pt x="5199" y="4835"/>
                  </a:lnTo>
                  <a:lnTo>
                    <a:pt x="5199" y="4789"/>
                  </a:lnTo>
                  <a:lnTo>
                    <a:pt x="5199" y="4755"/>
                  </a:lnTo>
                  <a:lnTo>
                    <a:pt x="5187" y="4710"/>
                  </a:lnTo>
                  <a:lnTo>
                    <a:pt x="7178" y="3561"/>
                  </a:lnTo>
                  <a:lnTo>
                    <a:pt x="7212" y="3606"/>
                  </a:lnTo>
                  <a:lnTo>
                    <a:pt x="7258" y="3641"/>
                  </a:lnTo>
                  <a:lnTo>
                    <a:pt x="7303" y="3663"/>
                  </a:lnTo>
                  <a:lnTo>
                    <a:pt x="7371" y="3675"/>
                  </a:lnTo>
                  <a:lnTo>
                    <a:pt x="7428" y="3663"/>
                  </a:lnTo>
                  <a:lnTo>
                    <a:pt x="7474" y="3641"/>
                  </a:lnTo>
                  <a:lnTo>
                    <a:pt x="7519" y="3606"/>
                  </a:lnTo>
                  <a:lnTo>
                    <a:pt x="7553" y="3561"/>
                  </a:lnTo>
                  <a:lnTo>
                    <a:pt x="9510" y="4687"/>
                  </a:lnTo>
                  <a:lnTo>
                    <a:pt x="9499" y="4744"/>
                  </a:lnTo>
                  <a:lnTo>
                    <a:pt x="9487" y="4789"/>
                  </a:lnTo>
                  <a:lnTo>
                    <a:pt x="9499" y="4835"/>
                  </a:lnTo>
                  <a:lnTo>
                    <a:pt x="9510" y="4880"/>
                  </a:lnTo>
                  <a:lnTo>
                    <a:pt x="9533" y="4926"/>
                  </a:lnTo>
                  <a:lnTo>
                    <a:pt x="9555" y="4960"/>
                  </a:lnTo>
                  <a:lnTo>
                    <a:pt x="9590" y="4983"/>
                  </a:lnTo>
                  <a:lnTo>
                    <a:pt x="9624" y="5017"/>
                  </a:lnTo>
                  <a:lnTo>
                    <a:pt x="9669" y="5028"/>
                  </a:lnTo>
                  <a:lnTo>
                    <a:pt x="9715" y="5040"/>
                  </a:lnTo>
                  <a:lnTo>
                    <a:pt x="9715" y="7292"/>
                  </a:lnTo>
                  <a:lnTo>
                    <a:pt x="9669" y="7303"/>
                  </a:lnTo>
                  <a:lnTo>
                    <a:pt x="9624" y="7326"/>
                  </a:lnTo>
                  <a:lnTo>
                    <a:pt x="9578" y="7349"/>
                  </a:lnTo>
                  <a:lnTo>
                    <a:pt x="9544" y="7372"/>
                  </a:lnTo>
                  <a:lnTo>
                    <a:pt x="9521" y="7417"/>
                  </a:lnTo>
                  <a:lnTo>
                    <a:pt x="9499" y="7451"/>
                  </a:lnTo>
                  <a:lnTo>
                    <a:pt x="9487" y="7497"/>
                  </a:lnTo>
                  <a:lnTo>
                    <a:pt x="9476" y="7554"/>
                  </a:lnTo>
                  <a:lnTo>
                    <a:pt x="9487" y="7599"/>
                  </a:lnTo>
                  <a:lnTo>
                    <a:pt x="9499" y="7645"/>
                  </a:lnTo>
                  <a:lnTo>
                    <a:pt x="9521" y="7690"/>
                  </a:lnTo>
                  <a:lnTo>
                    <a:pt x="9555" y="7736"/>
                  </a:lnTo>
                  <a:lnTo>
                    <a:pt x="9590" y="7758"/>
                  </a:lnTo>
                  <a:lnTo>
                    <a:pt x="9635" y="7781"/>
                  </a:lnTo>
                  <a:lnTo>
                    <a:pt x="9681" y="7804"/>
                  </a:lnTo>
                  <a:lnTo>
                    <a:pt x="9737" y="7804"/>
                  </a:lnTo>
                  <a:lnTo>
                    <a:pt x="9806" y="7793"/>
                  </a:lnTo>
                  <a:lnTo>
                    <a:pt x="9863" y="7770"/>
                  </a:lnTo>
                  <a:lnTo>
                    <a:pt x="9908" y="7736"/>
                  </a:lnTo>
                  <a:lnTo>
                    <a:pt x="9954" y="7679"/>
                  </a:lnTo>
                  <a:lnTo>
                    <a:pt x="11933" y="8828"/>
                  </a:lnTo>
                  <a:lnTo>
                    <a:pt x="11921" y="8862"/>
                  </a:lnTo>
                  <a:lnTo>
                    <a:pt x="11910" y="8896"/>
                  </a:lnTo>
                  <a:lnTo>
                    <a:pt x="11910" y="8930"/>
                  </a:lnTo>
                  <a:lnTo>
                    <a:pt x="11921" y="8964"/>
                  </a:lnTo>
                  <a:lnTo>
                    <a:pt x="11967" y="9032"/>
                  </a:lnTo>
                  <a:lnTo>
                    <a:pt x="12012" y="9067"/>
                  </a:lnTo>
                  <a:lnTo>
                    <a:pt x="12081" y="9089"/>
                  </a:lnTo>
                  <a:lnTo>
                    <a:pt x="12081" y="11421"/>
                  </a:lnTo>
                  <a:lnTo>
                    <a:pt x="12047" y="11433"/>
                  </a:lnTo>
                  <a:lnTo>
                    <a:pt x="12001" y="11444"/>
                  </a:lnTo>
                  <a:lnTo>
                    <a:pt x="11967" y="11467"/>
                  </a:lnTo>
                  <a:lnTo>
                    <a:pt x="11933" y="11490"/>
                  </a:lnTo>
                  <a:lnTo>
                    <a:pt x="11899" y="11524"/>
                  </a:lnTo>
                  <a:lnTo>
                    <a:pt x="11887" y="11569"/>
                  </a:lnTo>
                  <a:lnTo>
                    <a:pt x="11876" y="11615"/>
                  </a:lnTo>
                  <a:lnTo>
                    <a:pt x="11865" y="11660"/>
                  </a:lnTo>
                  <a:lnTo>
                    <a:pt x="11876" y="11706"/>
                  </a:lnTo>
                  <a:lnTo>
                    <a:pt x="11887" y="11740"/>
                  </a:lnTo>
                  <a:lnTo>
                    <a:pt x="9954" y="12855"/>
                  </a:lnTo>
                  <a:lnTo>
                    <a:pt x="9919" y="12809"/>
                  </a:lnTo>
                  <a:lnTo>
                    <a:pt x="9863" y="12764"/>
                  </a:lnTo>
                  <a:lnTo>
                    <a:pt x="9806" y="12741"/>
                  </a:lnTo>
                  <a:lnTo>
                    <a:pt x="9669" y="12741"/>
                  </a:lnTo>
                  <a:lnTo>
                    <a:pt x="9612" y="12764"/>
                  </a:lnTo>
                  <a:lnTo>
                    <a:pt x="9555" y="12809"/>
                  </a:lnTo>
                  <a:lnTo>
                    <a:pt x="9521" y="12855"/>
                  </a:lnTo>
                  <a:lnTo>
                    <a:pt x="7610" y="11751"/>
                  </a:lnTo>
                  <a:lnTo>
                    <a:pt x="7622" y="11706"/>
                  </a:lnTo>
                  <a:lnTo>
                    <a:pt x="7633" y="11660"/>
                  </a:lnTo>
                  <a:lnTo>
                    <a:pt x="7622" y="11603"/>
                  </a:lnTo>
                  <a:lnTo>
                    <a:pt x="7610" y="11558"/>
                  </a:lnTo>
                  <a:lnTo>
                    <a:pt x="7587" y="11512"/>
                  </a:lnTo>
                  <a:lnTo>
                    <a:pt x="7553" y="11467"/>
                  </a:lnTo>
                  <a:lnTo>
                    <a:pt x="7519" y="11433"/>
                  </a:lnTo>
                  <a:lnTo>
                    <a:pt x="7474" y="11410"/>
                  </a:lnTo>
                  <a:lnTo>
                    <a:pt x="7417" y="11399"/>
                  </a:lnTo>
                  <a:lnTo>
                    <a:pt x="7371" y="11387"/>
                  </a:lnTo>
                  <a:lnTo>
                    <a:pt x="7314" y="11399"/>
                  </a:lnTo>
                  <a:lnTo>
                    <a:pt x="7258" y="11410"/>
                  </a:lnTo>
                  <a:lnTo>
                    <a:pt x="7212" y="11433"/>
                  </a:lnTo>
                  <a:lnTo>
                    <a:pt x="7178" y="11467"/>
                  </a:lnTo>
                  <a:lnTo>
                    <a:pt x="7144" y="11512"/>
                  </a:lnTo>
                  <a:lnTo>
                    <a:pt x="7121" y="11558"/>
                  </a:lnTo>
                  <a:lnTo>
                    <a:pt x="7110" y="11603"/>
                  </a:lnTo>
                  <a:lnTo>
                    <a:pt x="7098" y="11660"/>
                  </a:lnTo>
                  <a:lnTo>
                    <a:pt x="7110" y="11706"/>
                  </a:lnTo>
                  <a:lnTo>
                    <a:pt x="7121" y="11751"/>
                  </a:lnTo>
                  <a:lnTo>
                    <a:pt x="5210" y="12855"/>
                  </a:lnTo>
                  <a:lnTo>
                    <a:pt x="5176" y="12809"/>
                  </a:lnTo>
                  <a:lnTo>
                    <a:pt x="5119" y="12775"/>
                  </a:lnTo>
                  <a:lnTo>
                    <a:pt x="5062" y="12752"/>
                  </a:lnTo>
                  <a:lnTo>
                    <a:pt x="4994" y="12741"/>
                  </a:lnTo>
                  <a:lnTo>
                    <a:pt x="4926" y="12752"/>
                  </a:lnTo>
                  <a:lnTo>
                    <a:pt x="4869" y="12775"/>
                  </a:lnTo>
                  <a:lnTo>
                    <a:pt x="4823" y="12809"/>
                  </a:lnTo>
                  <a:lnTo>
                    <a:pt x="4778" y="12855"/>
                  </a:lnTo>
                  <a:lnTo>
                    <a:pt x="2787" y="11706"/>
                  </a:lnTo>
                  <a:lnTo>
                    <a:pt x="2798" y="11660"/>
                  </a:lnTo>
                  <a:lnTo>
                    <a:pt x="2798" y="11626"/>
                  </a:lnTo>
                  <a:lnTo>
                    <a:pt x="2787" y="11592"/>
                  </a:lnTo>
                  <a:lnTo>
                    <a:pt x="2742" y="11535"/>
                  </a:lnTo>
                  <a:lnTo>
                    <a:pt x="2696" y="11501"/>
                  </a:lnTo>
                  <a:lnTo>
                    <a:pt x="2662" y="11490"/>
                  </a:lnTo>
                  <a:lnTo>
                    <a:pt x="2594" y="11490"/>
                  </a:lnTo>
                  <a:lnTo>
                    <a:pt x="2560" y="11501"/>
                  </a:lnTo>
                  <a:lnTo>
                    <a:pt x="2503" y="11535"/>
                  </a:lnTo>
                  <a:lnTo>
                    <a:pt x="2469" y="11592"/>
                  </a:lnTo>
                  <a:lnTo>
                    <a:pt x="2457" y="11626"/>
                  </a:lnTo>
                  <a:lnTo>
                    <a:pt x="2457" y="11660"/>
                  </a:lnTo>
                  <a:lnTo>
                    <a:pt x="2469" y="11706"/>
                  </a:lnTo>
                  <a:lnTo>
                    <a:pt x="444" y="12877"/>
                  </a:lnTo>
                  <a:lnTo>
                    <a:pt x="410" y="12832"/>
                  </a:lnTo>
                  <a:lnTo>
                    <a:pt x="364" y="12798"/>
                  </a:lnTo>
                  <a:lnTo>
                    <a:pt x="307" y="12775"/>
                  </a:lnTo>
                  <a:lnTo>
                    <a:pt x="205" y="12775"/>
                  </a:lnTo>
                  <a:lnTo>
                    <a:pt x="171" y="12786"/>
                  </a:lnTo>
                  <a:lnTo>
                    <a:pt x="125" y="12809"/>
                  </a:lnTo>
                  <a:lnTo>
                    <a:pt x="91" y="12843"/>
                  </a:lnTo>
                  <a:lnTo>
                    <a:pt x="68" y="12877"/>
                  </a:lnTo>
                  <a:lnTo>
                    <a:pt x="46" y="12911"/>
                  </a:lnTo>
                  <a:lnTo>
                    <a:pt x="34" y="12957"/>
                  </a:lnTo>
                  <a:lnTo>
                    <a:pt x="23" y="13002"/>
                  </a:lnTo>
                  <a:lnTo>
                    <a:pt x="34" y="13048"/>
                  </a:lnTo>
                  <a:lnTo>
                    <a:pt x="46" y="13082"/>
                  </a:lnTo>
                  <a:lnTo>
                    <a:pt x="57" y="13128"/>
                  </a:lnTo>
                  <a:lnTo>
                    <a:pt x="91" y="13162"/>
                  </a:lnTo>
                  <a:lnTo>
                    <a:pt x="114" y="13184"/>
                  </a:lnTo>
                  <a:lnTo>
                    <a:pt x="148" y="13207"/>
                  </a:lnTo>
                  <a:lnTo>
                    <a:pt x="193" y="13219"/>
                  </a:lnTo>
                  <a:lnTo>
                    <a:pt x="239" y="13230"/>
                  </a:lnTo>
                  <a:lnTo>
                    <a:pt x="239" y="15516"/>
                  </a:lnTo>
                  <a:lnTo>
                    <a:pt x="182" y="15516"/>
                  </a:lnTo>
                  <a:lnTo>
                    <a:pt x="148" y="15539"/>
                  </a:lnTo>
                  <a:lnTo>
                    <a:pt x="102" y="15562"/>
                  </a:lnTo>
                  <a:lnTo>
                    <a:pt x="68" y="15596"/>
                  </a:lnTo>
                  <a:lnTo>
                    <a:pt x="46" y="15630"/>
                  </a:lnTo>
                  <a:lnTo>
                    <a:pt x="23" y="15664"/>
                  </a:lnTo>
                  <a:lnTo>
                    <a:pt x="11" y="15710"/>
                  </a:lnTo>
                  <a:lnTo>
                    <a:pt x="0" y="15755"/>
                  </a:lnTo>
                  <a:lnTo>
                    <a:pt x="11" y="15812"/>
                  </a:lnTo>
                  <a:lnTo>
                    <a:pt x="23" y="15858"/>
                  </a:lnTo>
                  <a:lnTo>
                    <a:pt x="46" y="15903"/>
                  </a:lnTo>
                  <a:lnTo>
                    <a:pt x="80" y="15937"/>
                  </a:lnTo>
                  <a:lnTo>
                    <a:pt x="114" y="15971"/>
                  </a:lnTo>
                  <a:lnTo>
                    <a:pt x="159" y="15994"/>
                  </a:lnTo>
                  <a:lnTo>
                    <a:pt x="205" y="16006"/>
                  </a:lnTo>
                  <a:lnTo>
                    <a:pt x="319" y="16006"/>
                  </a:lnTo>
                  <a:lnTo>
                    <a:pt x="375" y="15983"/>
                  </a:lnTo>
                  <a:lnTo>
                    <a:pt x="432" y="15937"/>
                  </a:lnTo>
                  <a:lnTo>
                    <a:pt x="466" y="15892"/>
                  </a:lnTo>
                  <a:lnTo>
                    <a:pt x="2389" y="17007"/>
                  </a:lnTo>
                  <a:lnTo>
                    <a:pt x="2378" y="17052"/>
                  </a:lnTo>
                  <a:lnTo>
                    <a:pt x="2366" y="17109"/>
                  </a:lnTo>
                  <a:lnTo>
                    <a:pt x="2378" y="17166"/>
                  </a:lnTo>
                  <a:lnTo>
                    <a:pt x="2389" y="17211"/>
                  </a:lnTo>
                  <a:lnTo>
                    <a:pt x="2412" y="17245"/>
                  </a:lnTo>
                  <a:lnTo>
                    <a:pt x="2446" y="17291"/>
                  </a:lnTo>
                  <a:lnTo>
                    <a:pt x="2480" y="17325"/>
                  </a:lnTo>
                  <a:lnTo>
                    <a:pt x="2525" y="17348"/>
                  </a:lnTo>
                  <a:lnTo>
                    <a:pt x="2571" y="17359"/>
                  </a:lnTo>
                  <a:lnTo>
                    <a:pt x="2673" y="17359"/>
                  </a:lnTo>
                  <a:lnTo>
                    <a:pt x="2730" y="17348"/>
                  </a:lnTo>
                  <a:lnTo>
                    <a:pt x="2764" y="17325"/>
                  </a:lnTo>
                  <a:lnTo>
                    <a:pt x="2810" y="17291"/>
                  </a:lnTo>
                  <a:lnTo>
                    <a:pt x="2833" y="17245"/>
                  </a:lnTo>
                  <a:lnTo>
                    <a:pt x="2855" y="17211"/>
                  </a:lnTo>
                  <a:lnTo>
                    <a:pt x="2878" y="17166"/>
                  </a:lnTo>
                  <a:lnTo>
                    <a:pt x="2878" y="17109"/>
                  </a:lnTo>
                  <a:lnTo>
                    <a:pt x="2878" y="17052"/>
                  </a:lnTo>
                  <a:lnTo>
                    <a:pt x="2855" y="17007"/>
                  </a:lnTo>
                  <a:lnTo>
                    <a:pt x="4778" y="15903"/>
                  </a:lnTo>
                  <a:lnTo>
                    <a:pt x="4812" y="15949"/>
                  </a:lnTo>
                  <a:lnTo>
                    <a:pt x="4869" y="15983"/>
                  </a:lnTo>
                  <a:lnTo>
                    <a:pt x="4926" y="16006"/>
                  </a:lnTo>
                  <a:lnTo>
                    <a:pt x="4994" y="16017"/>
                  </a:lnTo>
                  <a:lnTo>
                    <a:pt x="5062" y="16006"/>
                  </a:lnTo>
                  <a:lnTo>
                    <a:pt x="5119" y="15983"/>
                  </a:lnTo>
                  <a:lnTo>
                    <a:pt x="5176" y="15949"/>
                  </a:lnTo>
                  <a:lnTo>
                    <a:pt x="5221" y="15892"/>
                  </a:lnTo>
                  <a:lnTo>
                    <a:pt x="7132" y="16995"/>
                  </a:lnTo>
                  <a:lnTo>
                    <a:pt x="7110" y="17052"/>
                  </a:lnTo>
                  <a:lnTo>
                    <a:pt x="7110" y="17109"/>
                  </a:lnTo>
                  <a:lnTo>
                    <a:pt x="7110" y="17166"/>
                  </a:lnTo>
                  <a:lnTo>
                    <a:pt x="7121" y="17211"/>
                  </a:lnTo>
                  <a:lnTo>
                    <a:pt x="7144" y="17257"/>
                  </a:lnTo>
                  <a:lnTo>
                    <a:pt x="7178" y="17291"/>
                  </a:lnTo>
                  <a:lnTo>
                    <a:pt x="7223" y="17325"/>
                  </a:lnTo>
                  <a:lnTo>
                    <a:pt x="7269" y="17348"/>
                  </a:lnTo>
                  <a:lnTo>
                    <a:pt x="7314" y="17371"/>
                  </a:lnTo>
                  <a:lnTo>
                    <a:pt x="7417" y="17371"/>
                  </a:lnTo>
                  <a:lnTo>
                    <a:pt x="7462" y="17348"/>
                  </a:lnTo>
                  <a:lnTo>
                    <a:pt x="7508" y="17325"/>
                  </a:lnTo>
                  <a:lnTo>
                    <a:pt x="7553" y="17291"/>
                  </a:lnTo>
                  <a:lnTo>
                    <a:pt x="7587" y="17257"/>
                  </a:lnTo>
                  <a:lnTo>
                    <a:pt x="7610" y="17211"/>
                  </a:lnTo>
                  <a:lnTo>
                    <a:pt x="7622" y="17166"/>
                  </a:lnTo>
                  <a:lnTo>
                    <a:pt x="7622" y="17109"/>
                  </a:lnTo>
                  <a:lnTo>
                    <a:pt x="7622" y="17052"/>
                  </a:lnTo>
                  <a:lnTo>
                    <a:pt x="7599" y="17007"/>
                  </a:lnTo>
                  <a:lnTo>
                    <a:pt x="9533" y="15892"/>
                  </a:lnTo>
                  <a:lnTo>
                    <a:pt x="9567" y="15937"/>
                  </a:lnTo>
                  <a:lnTo>
                    <a:pt x="9612" y="15971"/>
                  </a:lnTo>
                  <a:lnTo>
                    <a:pt x="9669" y="15994"/>
                  </a:lnTo>
                  <a:lnTo>
                    <a:pt x="9737" y="16006"/>
                  </a:lnTo>
                  <a:lnTo>
                    <a:pt x="9794" y="15994"/>
                  </a:lnTo>
                  <a:lnTo>
                    <a:pt x="9863" y="15971"/>
                  </a:lnTo>
                  <a:lnTo>
                    <a:pt x="9908" y="15937"/>
                  </a:lnTo>
                  <a:lnTo>
                    <a:pt x="9942" y="15892"/>
                  </a:lnTo>
                  <a:lnTo>
                    <a:pt x="11910" y="17018"/>
                  </a:lnTo>
                  <a:lnTo>
                    <a:pt x="11899" y="17063"/>
                  </a:lnTo>
                  <a:lnTo>
                    <a:pt x="11887" y="17109"/>
                  </a:lnTo>
                  <a:lnTo>
                    <a:pt x="11887" y="17154"/>
                  </a:lnTo>
                  <a:lnTo>
                    <a:pt x="11910" y="17189"/>
                  </a:lnTo>
                  <a:lnTo>
                    <a:pt x="11921" y="17234"/>
                  </a:lnTo>
                  <a:lnTo>
                    <a:pt x="11956" y="17268"/>
                  </a:lnTo>
                  <a:lnTo>
                    <a:pt x="11990" y="17291"/>
                  </a:lnTo>
                  <a:lnTo>
                    <a:pt x="12024" y="17314"/>
                  </a:lnTo>
                  <a:lnTo>
                    <a:pt x="12058" y="17325"/>
                  </a:lnTo>
                  <a:lnTo>
                    <a:pt x="12149" y="17325"/>
                  </a:lnTo>
                  <a:lnTo>
                    <a:pt x="12194" y="17314"/>
                  </a:lnTo>
                  <a:lnTo>
                    <a:pt x="12229" y="17291"/>
                  </a:lnTo>
                  <a:lnTo>
                    <a:pt x="12263" y="17268"/>
                  </a:lnTo>
                  <a:lnTo>
                    <a:pt x="12285" y="17234"/>
                  </a:lnTo>
                  <a:lnTo>
                    <a:pt x="12308" y="17189"/>
                  </a:lnTo>
                  <a:lnTo>
                    <a:pt x="12320" y="17154"/>
                  </a:lnTo>
                  <a:lnTo>
                    <a:pt x="12320" y="17109"/>
                  </a:lnTo>
                  <a:lnTo>
                    <a:pt x="12320" y="17063"/>
                  </a:lnTo>
                  <a:lnTo>
                    <a:pt x="12308" y="17029"/>
                  </a:lnTo>
                  <a:lnTo>
                    <a:pt x="14253" y="15903"/>
                  </a:lnTo>
                  <a:lnTo>
                    <a:pt x="14299" y="15949"/>
                  </a:lnTo>
                  <a:lnTo>
                    <a:pt x="14344" y="15983"/>
                  </a:lnTo>
                  <a:lnTo>
                    <a:pt x="14413" y="16006"/>
                  </a:lnTo>
                  <a:lnTo>
                    <a:pt x="14481" y="16017"/>
                  </a:lnTo>
                  <a:lnTo>
                    <a:pt x="14526" y="16017"/>
                  </a:lnTo>
                  <a:lnTo>
                    <a:pt x="14572" y="15994"/>
                  </a:lnTo>
                  <a:lnTo>
                    <a:pt x="14617" y="15971"/>
                  </a:lnTo>
                  <a:lnTo>
                    <a:pt x="14663" y="15949"/>
                  </a:lnTo>
                  <a:lnTo>
                    <a:pt x="14686" y="15903"/>
                  </a:lnTo>
                  <a:lnTo>
                    <a:pt x="14720" y="15858"/>
                  </a:lnTo>
                  <a:lnTo>
                    <a:pt x="14731" y="15812"/>
                  </a:lnTo>
                  <a:lnTo>
                    <a:pt x="14731" y="15755"/>
                  </a:lnTo>
                  <a:lnTo>
                    <a:pt x="14731" y="15710"/>
                  </a:lnTo>
                  <a:lnTo>
                    <a:pt x="14720" y="15664"/>
                  </a:lnTo>
                  <a:lnTo>
                    <a:pt x="14697" y="15619"/>
                  </a:lnTo>
                  <a:lnTo>
                    <a:pt x="14663" y="15585"/>
                  </a:lnTo>
                  <a:lnTo>
                    <a:pt x="14629" y="15551"/>
                  </a:lnTo>
                  <a:lnTo>
                    <a:pt x="14595" y="15528"/>
                  </a:lnTo>
                  <a:lnTo>
                    <a:pt x="14549" y="15516"/>
                  </a:lnTo>
                  <a:lnTo>
                    <a:pt x="14504" y="15505"/>
                  </a:lnTo>
                  <a:lnTo>
                    <a:pt x="14504" y="13173"/>
                  </a:lnTo>
                  <a:lnTo>
                    <a:pt x="14561" y="13150"/>
                  </a:lnTo>
                  <a:lnTo>
                    <a:pt x="14606" y="13116"/>
                  </a:lnTo>
                  <a:lnTo>
                    <a:pt x="14640" y="13059"/>
                  </a:lnTo>
                  <a:lnTo>
                    <a:pt x="14652" y="13002"/>
                  </a:lnTo>
                  <a:lnTo>
                    <a:pt x="14640" y="12946"/>
                  </a:lnTo>
                  <a:lnTo>
                    <a:pt x="16699" y="11751"/>
                  </a:lnTo>
                  <a:lnTo>
                    <a:pt x="16722" y="11785"/>
                  </a:lnTo>
                  <a:lnTo>
                    <a:pt x="16756" y="11819"/>
                  </a:lnTo>
                  <a:lnTo>
                    <a:pt x="16802" y="11831"/>
                  </a:lnTo>
                  <a:lnTo>
                    <a:pt x="16847" y="11842"/>
                  </a:lnTo>
                  <a:lnTo>
                    <a:pt x="16881" y="11831"/>
                  </a:lnTo>
                  <a:lnTo>
                    <a:pt x="16915" y="11819"/>
                  </a:lnTo>
                  <a:lnTo>
                    <a:pt x="16972" y="11785"/>
                  </a:lnTo>
                  <a:lnTo>
                    <a:pt x="17018" y="11728"/>
                  </a:lnTo>
                  <a:lnTo>
                    <a:pt x="17018" y="11694"/>
                  </a:lnTo>
                  <a:lnTo>
                    <a:pt x="17029" y="11660"/>
                  </a:lnTo>
                  <a:lnTo>
                    <a:pt x="17018" y="11592"/>
                  </a:lnTo>
                  <a:lnTo>
                    <a:pt x="16984" y="11535"/>
                  </a:lnTo>
                  <a:lnTo>
                    <a:pt x="16938" y="11501"/>
                  </a:lnTo>
                  <a:lnTo>
                    <a:pt x="16870" y="11478"/>
                  </a:lnTo>
                  <a:lnTo>
                    <a:pt x="16870" y="9158"/>
                  </a:lnTo>
                  <a:lnTo>
                    <a:pt x="16927" y="9158"/>
                  </a:lnTo>
                  <a:lnTo>
                    <a:pt x="16961" y="9135"/>
                  </a:lnTo>
                  <a:lnTo>
                    <a:pt x="17006" y="9112"/>
                  </a:lnTo>
                  <a:lnTo>
                    <a:pt x="17040" y="9078"/>
                  </a:lnTo>
                  <a:lnTo>
                    <a:pt x="17075" y="9044"/>
                  </a:lnTo>
                  <a:lnTo>
                    <a:pt x="17097" y="8998"/>
                  </a:lnTo>
                  <a:lnTo>
                    <a:pt x="17109" y="8953"/>
                  </a:lnTo>
                  <a:lnTo>
                    <a:pt x="17109" y="8896"/>
                  </a:lnTo>
                  <a:lnTo>
                    <a:pt x="17109" y="8839"/>
                  </a:lnTo>
                  <a:lnTo>
                    <a:pt x="17086" y="8794"/>
                  </a:lnTo>
                  <a:lnTo>
                    <a:pt x="19054" y="7656"/>
                  </a:lnTo>
                  <a:lnTo>
                    <a:pt x="19088" y="7690"/>
                  </a:lnTo>
                  <a:lnTo>
                    <a:pt x="19122" y="7724"/>
                  </a:lnTo>
                  <a:lnTo>
                    <a:pt x="19168" y="7736"/>
                  </a:lnTo>
                  <a:lnTo>
                    <a:pt x="19213" y="7747"/>
                  </a:lnTo>
                  <a:lnTo>
                    <a:pt x="19270" y="7736"/>
                  </a:lnTo>
                  <a:lnTo>
                    <a:pt x="19315" y="7713"/>
                  </a:lnTo>
                  <a:lnTo>
                    <a:pt x="19350" y="7690"/>
                  </a:lnTo>
                  <a:lnTo>
                    <a:pt x="19384" y="7656"/>
                  </a:lnTo>
                  <a:lnTo>
                    <a:pt x="21397" y="8816"/>
                  </a:lnTo>
                  <a:lnTo>
                    <a:pt x="21386" y="8850"/>
                  </a:lnTo>
                  <a:lnTo>
                    <a:pt x="21374" y="8896"/>
                  </a:lnTo>
                  <a:lnTo>
                    <a:pt x="21386" y="8941"/>
                  </a:lnTo>
                  <a:lnTo>
                    <a:pt x="21397" y="8976"/>
                  </a:lnTo>
                  <a:lnTo>
                    <a:pt x="21409" y="9021"/>
                  </a:lnTo>
                  <a:lnTo>
                    <a:pt x="21443" y="9044"/>
                  </a:lnTo>
                  <a:lnTo>
                    <a:pt x="21465" y="9078"/>
                  </a:lnTo>
                  <a:lnTo>
                    <a:pt x="21500" y="9089"/>
                  </a:lnTo>
                  <a:lnTo>
                    <a:pt x="21545" y="9101"/>
                  </a:lnTo>
                  <a:lnTo>
                    <a:pt x="21591" y="9112"/>
                  </a:lnTo>
                  <a:lnTo>
                    <a:pt x="21625" y="9101"/>
                  </a:lnTo>
                  <a:lnTo>
                    <a:pt x="21670" y="9089"/>
                  </a:lnTo>
                  <a:lnTo>
                    <a:pt x="21704" y="9078"/>
                  </a:lnTo>
                  <a:lnTo>
                    <a:pt x="21738" y="9044"/>
                  </a:lnTo>
                  <a:lnTo>
                    <a:pt x="21761" y="9021"/>
                  </a:lnTo>
                  <a:lnTo>
                    <a:pt x="21784" y="8976"/>
                  </a:lnTo>
                  <a:lnTo>
                    <a:pt x="21795" y="8941"/>
                  </a:lnTo>
                  <a:lnTo>
                    <a:pt x="21795" y="8896"/>
                  </a:lnTo>
                  <a:lnTo>
                    <a:pt x="21795" y="8862"/>
                  </a:lnTo>
                  <a:lnTo>
                    <a:pt x="21784" y="8816"/>
                  </a:lnTo>
                  <a:lnTo>
                    <a:pt x="23809" y="7645"/>
                  </a:lnTo>
                  <a:lnTo>
                    <a:pt x="23832" y="7679"/>
                  </a:lnTo>
                  <a:lnTo>
                    <a:pt x="23877" y="7702"/>
                  </a:lnTo>
                  <a:lnTo>
                    <a:pt x="23911" y="7724"/>
                  </a:lnTo>
                  <a:lnTo>
                    <a:pt x="23991" y="7724"/>
                  </a:lnTo>
                  <a:lnTo>
                    <a:pt x="24025" y="7713"/>
                  </a:lnTo>
                  <a:lnTo>
                    <a:pt x="24082" y="7679"/>
                  </a:lnTo>
                  <a:lnTo>
                    <a:pt x="24116" y="7622"/>
                  </a:lnTo>
                  <a:lnTo>
                    <a:pt x="24127" y="7588"/>
                  </a:lnTo>
                  <a:lnTo>
                    <a:pt x="24127" y="7554"/>
                  </a:lnTo>
                  <a:lnTo>
                    <a:pt x="24116" y="7485"/>
                  </a:lnTo>
                  <a:lnTo>
                    <a:pt x="24093" y="7440"/>
                  </a:lnTo>
                  <a:lnTo>
                    <a:pt x="24036" y="7394"/>
                  </a:lnTo>
                  <a:lnTo>
                    <a:pt x="23979" y="7383"/>
                  </a:lnTo>
                  <a:lnTo>
                    <a:pt x="23979" y="5006"/>
                  </a:lnTo>
                  <a:lnTo>
                    <a:pt x="24025" y="4994"/>
                  </a:lnTo>
                  <a:lnTo>
                    <a:pt x="24059" y="4983"/>
                  </a:lnTo>
                  <a:lnTo>
                    <a:pt x="24116" y="4937"/>
                  </a:lnTo>
                  <a:lnTo>
                    <a:pt x="24139" y="4903"/>
                  </a:lnTo>
                  <a:lnTo>
                    <a:pt x="24161" y="4869"/>
                  </a:lnTo>
                  <a:lnTo>
                    <a:pt x="24161" y="4835"/>
                  </a:lnTo>
                  <a:lnTo>
                    <a:pt x="24173" y="4789"/>
                  </a:lnTo>
                  <a:lnTo>
                    <a:pt x="24161" y="4755"/>
                  </a:lnTo>
                  <a:lnTo>
                    <a:pt x="24150" y="4710"/>
                  </a:lnTo>
                  <a:lnTo>
                    <a:pt x="26129" y="3572"/>
                  </a:lnTo>
                  <a:lnTo>
                    <a:pt x="26163" y="3618"/>
                  </a:lnTo>
                  <a:lnTo>
                    <a:pt x="26209" y="3652"/>
                  </a:lnTo>
                  <a:lnTo>
                    <a:pt x="26266" y="3675"/>
                  </a:lnTo>
                  <a:lnTo>
                    <a:pt x="26323" y="3686"/>
                  </a:lnTo>
                  <a:lnTo>
                    <a:pt x="26391" y="3675"/>
                  </a:lnTo>
                  <a:lnTo>
                    <a:pt x="26448" y="3652"/>
                  </a:lnTo>
                  <a:lnTo>
                    <a:pt x="26493" y="3618"/>
                  </a:lnTo>
                  <a:lnTo>
                    <a:pt x="26527" y="3572"/>
                  </a:lnTo>
                  <a:lnTo>
                    <a:pt x="28484" y="4698"/>
                  </a:lnTo>
                  <a:lnTo>
                    <a:pt x="28484" y="4642"/>
                  </a:lnTo>
                  <a:lnTo>
                    <a:pt x="26550" y="3527"/>
                  </a:lnTo>
                  <a:lnTo>
                    <a:pt x="26562" y="3481"/>
                  </a:lnTo>
                  <a:lnTo>
                    <a:pt x="26562" y="3447"/>
                  </a:lnTo>
                  <a:lnTo>
                    <a:pt x="26562" y="3402"/>
                  </a:lnTo>
                  <a:lnTo>
                    <a:pt x="26550" y="3356"/>
                  </a:lnTo>
                  <a:lnTo>
                    <a:pt x="26527" y="3322"/>
                  </a:lnTo>
                  <a:lnTo>
                    <a:pt x="26505" y="3288"/>
                  </a:lnTo>
                  <a:lnTo>
                    <a:pt x="26471" y="3265"/>
                  </a:lnTo>
                  <a:lnTo>
                    <a:pt x="26436" y="3242"/>
                  </a:lnTo>
                  <a:lnTo>
                    <a:pt x="26402" y="3220"/>
                  </a:lnTo>
                  <a:lnTo>
                    <a:pt x="26357" y="3208"/>
                  </a:lnTo>
                  <a:lnTo>
                    <a:pt x="26357" y="922"/>
                  </a:lnTo>
                  <a:lnTo>
                    <a:pt x="26402" y="910"/>
                  </a:lnTo>
                  <a:lnTo>
                    <a:pt x="26436" y="899"/>
                  </a:lnTo>
                  <a:lnTo>
                    <a:pt x="26471" y="876"/>
                  </a:lnTo>
                  <a:lnTo>
                    <a:pt x="26505" y="842"/>
                  </a:lnTo>
                  <a:lnTo>
                    <a:pt x="26527" y="808"/>
                  </a:lnTo>
                  <a:lnTo>
                    <a:pt x="26550" y="774"/>
                  </a:lnTo>
                  <a:lnTo>
                    <a:pt x="26562" y="728"/>
                  </a:lnTo>
                  <a:lnTo>
                    <a:pt x="26562" y="683"/>
                  </a:lnTo>
                  <a:lnTo>
                    <a:pt x="26562" y="637"/>
                  </a:lnTo>
                  <a:lnTo>
                    <a:pt x="26539" y="592"/>
                  </a:lnTo>
                  <a:lnTo>
                    <a:pt x="27574" y="0"/>
                  </a:lnTo>
                  <a:lnTo>
                    <a:pt x="27483" y="0"/>
                  </a:lnTo>
                  <a:lnTo>
                    <a:pt x="26516" y="558"/>
                  </a:lnTo>
                  <a:lnTo>
                    <a:pt x="26482" y="512"/>
                  </a:lnTo>
                  <a:lnTo>
                    <a:pt x="26436" y="478"/>
                  </a:lnTo>
                  <a:lnTo>
                    <a:pt x="26380" y="455"/>
                  </a:lnTo>
                  <a:lnTo>
                    <a:pt x="26266" y="455"/>
                  </a:lnTo>
                  <a:lnTo>
                    <a:pt x="26220" y="478"/>
                  </a:lnTo>
                  <a:lnTo>
                    <a:pt x="26175" y="512"/>
                  </a:lnTo>
                  <a:lnTo>
                    <a:pt x="26141" y="546"/>
                  </a:lnTo>
                  <a:lnTo>
                    <a:pt x="25185" y="0"/>
                  </a:lnTo>
                  <a:lnTo>
                    <a:pt x="25094" y="0"/>
                  </a:lnTo>
                  <a:lnTo>
                    <a:pt x="26107" y="592"/>
                  </a:lnTo>
                  <a:lnTo>
                    <a:pt x="26095" y="637"/>
                  </a:lnTo>
                  <a:lnTo>
                    <a:pt x="26084" y="683"/>
                  </a:lnTo>
                  <a:lnTo>
                    <a:pt x="26095" y="740"/>
                  </a:lnTo>
                  <a:lnTo>
                    <a:pt x="26107" y="774"/>
                  </a:lnTo>
                  <a:lnTo>
                    <a:pt x="26129" y="819"/>
                  </a:lnTo>
                  <a:lnTo>
                    <a:pt x="26152" y="854"/>
                  </a:lnTo>
                  <a:lnTo>
                    <a:pt x="26186" y="876"/>
                  </a:lnTo>
                  <a:lnTo>
                    <a:pt x="26220" y="899"/>
                  </a:lnTo>
                  <a:lnTo>
                    <a:pt x="26266" y="922"/>
                  </a:lnTo>
                  <a:lnTo>
                    <a:pt x="26311" y="922"/>
                  </a:lnTo>
                  <a:lnTo>
                    <a:pt x="26311" y="3208"/>
                  </a:lnTo>
                  <a:lnTo>
                    <a:pt x="26266" y="3220"/>
                  </a:lnTo>
                  <a:lnTo>
                    <a:pt x="26220" y="3231"/>
                  </a:lnTo>
                  <a:lnTo>
                    <a:pt x="26186" y="3254"/>
                  </a:lnTo>
                  <a:lnTo>
                    <a:pt x="26152" y="3288"/>
                  </a:lnTo>
                  <a:lnTo>
                    <a:pt x="26129" y="3322"/>
                  </a:lnTo>
                  <a:lnTo>
                    <a:pt x="26107" y="3356"/>
                  </a:lnTo>
                  <a:lnTo>
                    <a:pt x="26095" y="3402"/>
                  </a:lnTo>
                  <a:lnTo>
                    <a:pt x="26084" y="3447"/>
                  </a:lnTo>
                  <a:lnTo>
                    <a:pt x="26095" y="3493"/>
                  </a:lnTo>
                  <a:lnTo>
                    <a:pt x="26107" y="3527"/>
                  </a:lnTo>
                  <a:lnTo>
                    <a:pt x="24127" y="4664"/>
                  </a:lnTo>
                  <a:lnTo>
                    <a:pt x="24093" y="4630"/>
                  </a:lnTo>
                  <a:lnTo>
                    <a:pt x="24059" y="4607"/>
                  </a:lnTo>
                  <a:lnTo>
                    <a:pt x="24014" y="4585"/>
                  </a:lnTo>
                  <a:lnTo>
                    <a:pt x="23957" y="4573"/>
                  </a:lnTo>
                  <a:lnTo>
                    <a:pt x="23900" y="4585"/>
                  </a:lnTo>
                  <a:lnTo>
                    <a:pt x="23854" y="4607"/>
                  </a:lnTo>
                  <a:lnTo>
                    <a:pt x="23820" y="4630"/>
                  </a:lnTo>
                  <a:lnTo>
                    <a:pt x="23786" y="4664"/>
                  </a:lnTo>
                  <a:lnTo>
                    <a:pt x="21807" y="3527"/>
                  </a:lnTo>
                  <a:lnTo>
                    <a:pt x="21818" y="3493"/>
                  </a:lnTo>
                  <a:lnTo>
                    <a:pt x="21829" y="3447"/>
                  </a:lnTo>
                  <a:lnTo>
                    <a:pt x="21818" y="3402"/>
                  </a:lnTo>
                  <a:lnTo>
                    <a:pt x="21807" y="3356"/>
                  </a:lnTo>
                  <a:lnTo>
                    <a:pt x="21795" y="3322"/>
                  </a:lnTo>
                  <a:lnTo>
                    <a:pt x="21761" y="3288"/>
                  </a:lnTo>
                  <a:lnTo>
                    <a:pt x="21738" y="3254"/>
                  </a:lnTo>
                  <a:lnTo>
                    <a:pt x="21693" y="3231"/>
                  </a:lnTo>
                  <a:lnTo>
                    <a:pt x="21659" y="3220"/>
                  </a:lnTo>
                  <a:lnTo>
                    <a:pt x="21613" y="3208"/>
                  </a:lnTo>
                  <a:lnTo>
                    <a:pt x="21613" y="910"/>
                  </a:lnTo>
                  <a:lnTo>
                    <a:pt x="21659" y="899"/>
                  </a:lnTo>
                  <a:lnTo>
                    <a:pt x="21693" y="888"/>
                  </a:lnTo>
                  <a:lnTo>
                    <a:pt x="21727" y="865"/>
                  </a:lnTo>
                  <a:lnTo>
                    <a:pt x="21750" y="842"/>
                  </a:lnTo>
                  <a:lnTo>
                    <a:pt x="21773" y="808"/>
                  </a:lnTo>
                  <a:lnTo>
                    <a:pt x="21795" y="774"/>
                  </a:lnTo>
                  <a:lnTo>
                    <a:pt x="21807" y="728"/>
                  </a:lnTo>
                  <a:lnTo>
                    <a:pt x="21807" y="683"/>
                  </a:lnTo>
                  <a:lnTo>
                    <a:pt x="21807" y="637"/>
                  </a:lnTo>
                  <a:lnTo>
                    <a:pt x="21795" y="603"/>
                  </a:lnTo>
                  <a:lnTo>
                    <a:pt x="22830" y="0"/>
                  </a:lnTo>
                  <a:lnTo>
                    <a:pt x="22739" y="0"/>
                  </a:lnTo>
                  <a:lnTo>
                    <a:pt x="21773" y="558"/>
                  </a:lnTo>
                  <a:lnTo>
                    <a:pt x="21738" y="524"/>
                  </a:lnTo>
                  <a:lnTo>
                    <a:pt x="21693" y="490"/>
                  </a:lnTo>
                  <a:lnTo>
                    <a:pt x="21636" y="467"/>
                  </a:lnTo>
                  <a:lnTo>
                    <a:pt x="21534" y="467"/>
                  </a:lnTo>
                  <a:lnTo>
                    <a:pt x="21488" y="490"/>
                  </a:lnTo>
                  <a:lnTo>
                    <a:pt x="21443" y="512"/>
                  </a:lnTo>
                  <a:lnTo>
                    <a:pt x="21409" y="558"/>
                  </a:lnTo>
                  <a:lnTo>
                    <a:pt x="20442" y="0"/>
                  </a:lnTo>
                  <a:lnTo>
                    <a:pt x="20351" y="0"/>
                  </a:lnTo>
                  <a:lnTo>
                    <a:pt x="21386" y="592"/>
                  </a:lnTo>
                  <a:lnTo>
                    <a:pt x="21363" y="637"/>
                  </a:lnTo>
                  <a:lnTo>
                    <a:pt x="21363" y="683"/>
                  </a:lnTo>
                  <a:lnTo>
                    <a:pt x="21363" y="728"/>
                  </a:lnTo>
                  <a:lnTo>
                    <a:pt x="21374" y="774"/>
                  </a:lnTo>
                  <a:lnTo>
                    <a:pt x="21397" y="808"/>
                  </a:lnTo>
                  <a:lnTo>
                    <a:pt x="21420" y="842"/>
                  </a:lnTo>
                  <a:lnTo>
                    <a:pt x="21454" y="865"/>
                  </a:lnTo>
                  <a:lnTo>
                    <a:pt x="21488" y="888"/>
                  </a:lnTo>
                  <a:lnTo>
                    <a:pt x="21522" y="899"/>
                  </a:lnTo>
                  <a:lnTo>
                    <a:pt x="21568" y="910"/>
                  </a:lnTo>
                  <a:lnTo>
                    <a:pt x="21568" y="3208"/>
                  </a:lnTo>
                  <a:lnTo>
                    <a:pt x="21522" y="3220"/>
                  </a:lnTo>
                  <a:lnTo>
                    <a:pt x="21477" y="3231"/>
                  </a:lnTo>
                  <a:lnTo>
                    <a:pt x="21443" y="3254"/>
                  </a:lnTo>
                  <a:lnTo>
                    <a:pt x="21409" y="3276"/>
                  </a:lnTo>
                  <a:lnTo>
                    <a:pt x="21386" y="3322"/>
                  </a:lnTo>
                  <a:lnTo>
                    <a:pt x="21363" y="3356"/>
                  </a:lnTo>
                  <a:lnTo>
                    <a:pt x="21352" y="3402"/>
                  </a:lnTo>
                  <a:lnTo>
                    <a:pt x="21340" y="3447"/>
                  </a:lnTo>
                  <a:lnTo>
                    <a:pt x="21352" y="3493"/>
                  </a:lnTo>
                  <a:lnTo>
                    <a:pt x="21363" y="3527"/>
                  </a:lnTo>
                  <a:lnTo>
                    <a:pt x="19418" y="4653"/>
                  </a:lnTo>
                  <a:lnTo>
                    <a:pt x="19384" y="4607"/>
                  </a:lnTo>
                  <a:lnTo>
                    <a:pt x="19338" y="4573"/>
                  </a:lnTo>
                  <a:lnTo>
                    <a:pt x="19281" y="4551"/>
                  </a:lnTo>
                  <a:lnTo>
                    <a:pt x="19213" y="4539"/>
                  </a:lnTo>
                  <a:lnTo>
                    <a:pt x="19156" y="4551"/>
                  </a:lnTo>
                  <a:lnTo>
                    <a:pt x="19099" y="4573"/>
                  </a:lnTo>
                  <a:lnTo>
                    <a:pt x="19054" y="4607"/>
                  </a:lnTo>
                  <a:lnTo>
                    <a:pt x="19008" y="4653"/>
                  </a:lnTo>
                  <a:lnTo>
                    <a:pt x="17075" y="3527"/>
                  </a:lnTo>
                  <a:lnTo>
                    <a:pt x="17086" y="3493"/>
                  </a:lnTo>
                  <a:lnTo>
                    <a:pt x="17086" y="3447"/>
                  </a:lnTo>
                  <a:lnTo>
                    <a:pt x="17086" y="3402"/>
                  </a:lnTo>
                  <a:lnTo>
                    <a:pt x="17075" y="3356"/>
                  </a:lnTo>
                  <a:lnTo>
                    <a:pt x="17052" y="3322"/>
                  </a:lnTo>
                  <a:lnTo>
                    <a:pt x="17029" y="3288"/>
                  </a:lnTo>
                  <a:lnTo>
                    <a:pt x="16995" y="3254"/>
                  </a:lnTo>
                  <a:lnTo>
                    <a:pt x="16961" y="3231"/>
                  </a:lnTo>
                  <a:lnTo>
                    <a:pt x="16915" y="3208"/>
                  </a:lnTo>
                  <a:lnTo>
                    <a:pt x="16870" y="3208"/>
                  </a:lnTo>
                  <a:lnTo>
                    <a:pt x="16870" y="910"/>
                  </a:lnTo>
                  <a:lnTo>
                    <a:pt x="16915" y="899"/>
                  </a:lnTo>
                  <a:lnTo>
                    <a:pt x="16949" y="888"/>
                  </a:lnTo>
                  <a:lnTo>
                    <a:pt x="16984" y="865"/>
                  </a:lnTo>
                  <a:lnTo>
                    <a:pt x="17018" y="842"/>
                  </a:lnTo>
                  <a:lnTo>
                    <a:pt x="17040" y="808"/>
                  </a:lnTo>
                  <a:lnTo>
                    <a:pt x="17052" y="774"/>
                  </a:lnTo>
                  <a:lnTo>
                    <a:pt x="17063" y="728"/>
                  </a:lnTo>
                  <a:lnTo>
                    <a:pt x="17075" y="683"/>
                  </a:lnTo>
                  <a:lnTo>
                    <a:pt x="17063" y="637"/>
                  </a:lnTo>
                  <a:lnTo>
                    <a:pt x="17052" y="592"/>
                  </a:lnTo>
                  <a:lnTo>
                    <a:pt x="18087" y="0"/>
                  </a:lnTo>
                  <a:lnTo>
                    <a:pt x="17996" y="0"/>
                  </a:lnTo>
                  <a:lnTo>
                    <a:pt x="17029" y="558"/>
                  </a:lnTo>
                  <a:lnTo>
                    <a:pt x="16995" y="524"/>
                  </a:lnTo>
                  <a:lnTo>
                    <a:pt x="16949" y="490"/>
                  </a:lnTo>
                  <a:lnTo>
                    <a:pt x="16904" y="467"/>
                  </a:lnTo>
                  <a:lnTo>
                    <a:pt x="16790" y="467"/>
                  </a:lnTo>
                  <a:lnTo>
                    <a:pt x="16745" y="490"/>
                  </a:lnTo>
                  <a:lnTo>
                    <a:pt x="16699" y="512"/>
                  </a:lnTo>
                  <a:lnTo>
                    <a:pt x="16665" y="558"/>
                  </a:lnTo>
                  <a:lnTo>
                    <a:pt x="15698" y="0"/>
                  </a:lnTo>
                  <a:lnTo>
                    <a:pt x="15607" y="0"/>
                  </a:lnTo>
                  <a:lnTo>
                    <a:pt x="16642" y="592"/>
                  </a:lnTo>
                  <a:lnTo>
                    <a:pt x="16620" y="637"/>
                  </a:lnTo>
                  <a:lnTo>
                    <a:pt x="16620" y="683"/>
                  </a:lnTo>
                  <a:lnTo>
                    <a:pt x="16620" y="728"/>
                  </a:lnTo>
                  <a:lnTo>
                    <a:pt x="16631" y="774"/>
                  </a:lnTo>
                  <a:lnTo>
                    <a:pt x="16654" y="808"/>
                  </a:lnTo>
                  <a:lnTo>
                    <a:pt x="16676" y="842"/>
                  </a:lnTo>
                  <a:lnTo>
                    <a:pt x="16711" y="865"/>
                  </a:lnTo>
                  <a:lnTo>
                    <a:pt x="16745" y="888"/>
                  </a:lnTo>
                  <a:lnTo>
                    <a:pt x="16779" y="910"/>
                  </a:lnTo>
                  <a:lnTo>
                    <a:pt x="16824" y="910"/>
                  </a:lnTo>
                  <a:lnTo>
                    <a:pt x="16824" y="3208"/>
                  </a:lnTo>
                  <a:lnTo>
                    <a:pt x="16779" y="3208"/>
                  </a:lnTo>
                  <a:lnTo>
                    <a:pt x="16733" y="3231"/>
                  </a:lnTo>
                  <a:lnTo>
                    <a:pt x="16699" y="3254"/>
                  </a:lnTo>
                  <a:lnTo>
                    <a:pt x="16665" y="3276"/>
                  </a:lnTo>
                  <a:lnTo>
                    <a:pt x="16642" y="3311"/>
                  </a:lnTo>
                  <a:lnTo>
                    <a:pt x="16620" y="3356"/>
                  </a:lnTo>
                  <a:lnTo>
                    <a:pt x="16608" y="3402"/>
                  </a:lnTo>
                  <a:lnTo>
                    <a:pt x="16597" y="3447"/>
                  </a:lnTo>
                  <a:lnTo>
                    <a:pt x="16608" y="3493"/>
                  </a:lnTo>
                  <a:lnTo>
                    <a:pt x="16620" y="3538"/>
                  </a:lnTo>
                  <a:lnTo>
                    <a:pt x="14617" y="4687"/>
                  </a:lnTo>
                  <a:lnTo>
                    <a:pt x="14595" y="4653"/>
                  </a:lnTo>
                  <a:lnTo>
                    <a:pt x="14561" y="4630"/>
                  </a:lnTo>
                  <a:lnTo>
                    <a:pt x="14515" y="4619"/>
                  </a:lnTo>
                  <a:lnTo>
                    <a:pt x="14435" y="4619"/>
                  </a:lnTo>
                  <a:lnTo>
                    <a:pt x="14401" y="4630"/>
                  </a:lnTo>
                  <a:lnTo>
                    <a:pt x="14367" y="4653"/>
                  </a:lnTo>
                  <a:lnTo>
                    <a:pt x="14333" y="4687"/>
                  </a:lnTo>
                  <a:lnTo>
                    <a:pt x="12308" y="3515"/>
                  </a:lnTo>
                  <a:lnTo>
                    <a:pt x="12320" y="3447"/>
                  </a:lnTo>
                  <a:lnTo>
                    <a:pt x="12320" y="3402"/>
                  </a:lnTo>
                  <a:lnTo>
                    <a:pt x="12308" y="3367"/>
                  </a:lnTo>
                  <a:lnTo>
                    <a:pt x="12285" y="3333"/>
                  </a:lnTo>
                  <a:lnTo>
                    <a:pt x="12263" y="3299"/>
                  </a:lnTo>
                  <a:lnTo>
                    <a:pt x="12240" y="3276"/>
                  </a:lnTo>
                  <a:lnTo>
                    <a:pt x="12206" y="3254"/>
                  </a:lnTo>
                  <a:lnTo>
                    <a:pt x="12172" y="3242"/>
                  </a:lnTo>
                  <a:lnTo>
                    <a:pt x="12126" y="3231"/>
                  </a:lnTo>
                  <a:lnTo>
                    <a:pt x="12126" y="933"/>
                  </a:lnTo>
                  <a:lnTo>
                    <a:pt x="12172" y="922"/>
                  </a:lnTo>
                  <a:lnTo>
                    <a:pt x="12217" y="899"/>
                  </a:lnTo>
                  <a:lnTo>
                    <a:pt x="12251" y="876"/>
                  </a:lnTo>
                  <a:lnTo>
                    <a:pt x="12285" y="854"/>
                  </a:lnTo>
                  <a:lnTo>
                    <a:pt x="12308" y="819"/>
                  </a:lnTo>
                  <a:lnTo>
                    <a:pt x="12331" y="774"/>
                  </a:lnTo>
                  <a:lnTo>
                    <a:pt x="12342" y="740"/>
                  </a:lnTo>
                  <a:lnTo>
                    <a:pt x="12354" y="683"/>
                  </a:lnTo>
                  <a:lnTo>
                    <a:pt x="12342" y="637"/>
                  </a:lnTo>
                  <a:lnTo>
                    <a:pt x="12331" y="592"/>
                  </a:lnTo>
                  <a:lnTo>
                    <a:pt x="13343" y="0"/>
                  </a:lnTo>
                  <a:lnTo>
                    <a:pt x="13252" y="0"/>
                  </a:lnTo>
                  <a:lnTo>
                    <a:pt x="12308" y="546"/>
                  </a:lnTo>
                  <a:lnTo>
                    <a:pt x="12263" y="501"/>
                  </a:lnTo>
                  <a:lnTo>
                    <a:pt x="12217" y="478"/>
                  </a:lnTo>
                  <a:lnTo>
                    <a:pt x="12160" y="455"/>
                  </a:lnTo>
                  <a:lnTo>
                    <a:pt x="12103" y="444"/>
                  </a:lnTo>
                  <a:lnTo>
                    <a:pt x="12047" y="455"/>
                  </a:lnTo>
                  <a:lnTo>
                    <a:pt x="11990" y="478"/>
                  </a:lnTo>
                  <a:lnTo>
                    <a:pt x="11944" y="501"/>
                  </a:lnTo>
                  <a:lnTo>
                    <a:pt x="11910" y="546"/>
                  </a:lnTo>
                  <a:lnTo>
                    <a:pt x="10966" y="0"/>
                  </a:lnTo>
                  <a:lnTo>
                    <a:pt x="10875" y="0"/>
                  </a:lnTo>
                  <a:lnTo>
                    <a:pt x="11887" y="581"/>
                  </a:lnTo>
                  <a:lnTo>
                    <a:pt x="11865" y="637"/>
                  </a:lnTo>
                  <a:lnTo>
                    <a:pt x="11865" y="683"/>
                  </a:lnTo>
                  <a:lnTo>
                    <a:pt x="11865" y="740"/>
                  </a:lnTo>
                  <a:lnTo>
                    <a:pt x="11876" y="774"/>
                  </a:lnTo>
                  <a:lnTo>
                    <a:pt x="11899" y="819"/>
                  </a:lnTo>
                  <a:lnTo>
                    <a:pt x="11921" y="854"/>
                  </a:lnTo>
                  <a:lnTo>
                    <a:pt x="11956" y="888"/>
                  </a:lnTo>
                  <a:lnTo>
                    <a:pt x="12001" y="910"/>
                  </a:lnTo>
                  <a:lnTo>
                    <a:pt x="12035" y="922"/>
                  </a:lnTo>
                  <a:lnTo>
                    <a:pt x="12081" y="933"/>
                  </a:lnTo>
                  <a:lnTo>
                    <a:pt x="12081" y="3231"/>
                  </a:lnTo>
                  <a:lnTo>
                    <a:pt x="12047" y="3242"/>
                  </a:lnTo>
                  <a:lnTo>
                    <a:pt x="12012" y="3254"/>
                  </a:lnTo>
                  <a:lnTo>
                    <a:pt x="11978" y="3276"/>
                  </a:lnTo>
                  <a:lnTo>
                    <a:pt x="11944" y="3299"/>
                  </a:lnTo>
                  <a:lnTo>
                    <a:pt x="11921" y="3333"/>
                  </a:lnTo>
                  <a:lnTo>
                    <a:pt x="11899" y="3367"/>
                  </a:lnTo>
                  <a:lnTo>
                    <a:pt x="11887" y="3402"/>
                  </a:lnTo>
                  <a:lnTo>
                    <a:pt x="11887" y="3447"/>
                  </a:lnTo>
                  <a:lnTo>
                    <a:pt x="11887" y="3481"/>
                  </a:lnTo>
                  <a:lnTo>
                    <a:pt x="11899" y="3515"/>
                  </a:lnTo>
                  <a:lnTo>
                    <a:pt x="9942" y="4653"/>
                  </a:lnTo>
                  <a:lnTo>
                    <a:pt x="9897" y="4607"/>
                  </a:lnTo>
                  <a:lnTo>
                    <a:pt x="9851" y="4573"/>
                  </a:lnTo>
                  <a:lnTo>
                    <a:pt x="9794" y="4551"/>
                  </a:lnTo>
                  <a:lnTo>
                    <a:pt x="9681" y="4551"/>
                  </a:lnTo>
                  <a:lnTo>
                    <a:pt x="9624" y="4573"/>
                  </a:lnTo>
                  <a:lnTo>
                    <a:pt x="9578" y="4607"/>
                  </a:lnTo>
                  <a:lnTo>
                    <a:pt x="9533" y="4653"/>
                  </a:lnTo>
                  <a:lnTo>
                    <a:pt x="7576" y="3527"/>
                  </a:lnTo>
                  <a:lnTo>
                    <a:pt x="7587" y="3481"/>
                  </a:lnTo>
                  <a:lnTo>
                    <a:pt x="7587" y="3447"/>
                  </a:lnTo>
                  <a:lnTo>
                    <a:pt x="7587" y="3402"/>
                  </a:lnTo>
                  <a:lnTo>
                    <a:pt x="7576" y="3367"/>
                  </a:lnTo>
                  <a:lnTo>
                    <a:pt x="7553" y="3322"/>
                  </a:lnTo>
                  <a:lnTo>
                    <a:pt x="7531" y="3299"/>
                  </a:lnTo>
                  <a:lnTo>
                    <a:pt x="7508" y="3265"/>
                  </a:lnTo>
                  <a:lnTo>
                    <a:pt x="7474" y="3242"/>
                  </a:lnTo>
                  <a:lnTo>
                    <a:pt x="7428" y="3231"/>
                  </a:lnTo>
                  <a:lnTo>
                    <a:pt x="7394" y="3220"/>
                  </a:lnTo>
                  <a:lnTo>
                    <a:pt x="7394" y="933"/>
                  </a:lnTo>
                  <a:lnTo>
                    <a:pt x="7440" y="922"/>
                  </a:lnTo>
                  <a:lnTo>
                    <a:pt x="7474" y="910"/>
                  </a:lnTo>
                  <a:lnTo>
                    <a:pt x="7519" y="888"/>
                  </a:lnTo>
                  <a:lnTo>
                    <a:pt x="7553" y="854"/>
                  </a:lnTo>
                  <a:lnTo>
                    <a:pt x="7576" y="819"/>
                  </a:lnTo>
                  <a:lnTo>
                    <a:pt x="7599" y="785"/>
                  </a:lnTo>
                  <a:lnTo>
                    <a:pt x="7610" y="740"/>
                  </a:lnTo>
                  <a:lnTo>
                    <a:pt x="7610" y="683"/>
                  </a:lnTo>
                  <a:lnTo>
                    <a:pt x="7610" y="637"/>
                  </a:lnTo>
                  <a:lnTo>
                    <a:pt x="7587" y="581"/>
                  </a:lnTo>
                  <a:lnTo>
                    <a:pt x="8600" y="0"/>
                  </a:lnTo>
                  <a:lnTo>
                    <a:pt x="8509" y="0"/>
                  </a:lnTo>
                  <a:lnTo>
                    <a:pt x="7565" y="546"/>
                  </a:lnTo>
                  <a:lnTo>
                    <a:pt x="7531" y="501"/>
                  </a:lnTo>
                  <a:lnTo>
                    <a:pt x="7485" y="467"/>
                  </a:lnTo>
                  <a:lnTo>
                    <a:pt x="7428" y="444"/>
                  </a:lnTo>
                  <a:lnTo>
                    <a:pt x="7303" y="444"/>
                  </a:lnTo>
                  <a:lnTo>
                    <a:pt x="7246" y="467"/>
                  </a:lnTo>
                  <a:lnTo>
                    <a:pt x="7201" y="501"/>
                  </a:lnTo>
                  <a:lnTo>
                    <a:pt x="7167" y="546"/>
                  </a:lnTo>
                  <a:lnTo>
                    <a:pt x="6222" y="0"/>
                  </a:lnTo>
                  <a:lnTo>
                    <a:pt x="6131" y="0"/>
                  </a:lnTo>
                  <a:lnTo>
                    <a:pt x="7144" y="581"/>
                  </a:lnTo>
                  <a:lnTo>
                    <a:pt x="7121" y="637"/>
                  </a:lnTo>
                  <a:lnTo>
                    <a:pt x="7121" y="683"/>
                  </a:lnTo>
                  <a:lnTo>
                    <a:pt x="7121" y="740"/>
                  </a:lnTo>
                  <a:lnTo>
                    <a:pt x="7132" y="785"/>
                  </a:lnTo>
                  <a:lnTo>
                    <a:pt x="7155" y="819"/>
                  </a:lnTo>
                  <a:lnTo>
                    <a:pt x="7178" y="854"/>
                  </a:lnTo>
                  <a:lnTo>
                    <a:pt x="7212" y="888"/>
                  </a:lnTo>
                  <a:lnTo>
                    <a:pt x="7258" y="910"/>
                  </a:lnTo>
                  <a:lnTo>
                    <a:pt x="7303" y="922"/>
                  </a:lnTo>
                  <a:lnTo>
                    <a:pt x="7349" y="933"/>
                  </a:lnTo>
                  <a:lnTo>
                    <a:pt x="7349" y="3220"/>
                  </a:lnTo>
                  <a:lnTo>
                    <a:pt x="7303" y="3231"/>
                  </a:lnTo>
                  <a:lnTo>
                    <a:pt x="7269" y="3242"/>
                  </a:lnTo>
                  <a:lnTo>
                    <a:pt x="7235" y="3265"/>
                  </a:lnTo>
                  <a:lnTo>
                    <a:pt x="7201" y="3299"/>
                  </a:lnTo>
                  <a:lnTo>
                    <a:pt x="7178" y="3322"/>
                  </a:lnTo>
                  <a:lnTo>
                    <a:pt x="7155" y="3367"/>
                  </a:lnTo>
                  <a:lnTo>
                    <a:pt x="7144" y="3402"/>
                  </a:lnTo>
                  <a:lnTo>
                    <a:pt x="7144" y="3447"/>
                  </a:lnTo>
                  <a:lnTo>
                    <a:pt x="7144" y="3481"/>
                  </a:lnTo>
                  <a:lnTo>
                    <a:pt x="7155" y="3527"/>
                  </a:lnTo>
                  <a:lnTo>
                    <a:pt x="5164" y="4676"/>
                  </a:lnTo>
                  <a:lnTo>
                    <a:pt x="5130" y="4642"/>
                  </a:lnTo>
                  <a:lnTo>
                    <a:pt x="5085" y="4607"/>
                  </a:lnTo>
                  <a:lnTo>
                    <a:pt x="5051" y="4596"/>
                  </a:lnTo>
                  <a:lnTo>
                    <a:pt x="4994" y="4585"/>
                  </a:lnTo>
                  <a:lnTo>
                    <a:pt x="4948" y="4596"/>
                  </a:lnTo>
                  <a:lnTo>
                    <a:pt x="4903" y="4607"/>
                  </a:lnTo>
                  <a:lnTo>
                    <a:pt x="4857" y="4642"/>
                  </a:lnTo>
                  <a:lnTo>
                    <a:pt x="4835" y="4676"/>
                  </a:lnTo>
                  <a:lnTo>
                    <a:pt x="2833" y="3515"/>
                  </a:lnTo>
                  <a:lnTo>
                    <a:pt x="2844" y="3481"/>
                  </a:lnTo>
                  <a:lnTo>
                    <a:pt x="2844" y="3447"/>
                  </a:lnTo>
                  <a:lnTo>
                    <a:pt x="2844" y="3402"/>
                  </a:lnTo>
                  <a:lnTo>
                    <a:pt x="2833" y="3367"/>
                  </a:lnTo>
                  <a:lnTo>
                    <a:pt x="2810" y="3333"/>
                  </a:lnTo>
                  <a:lnTo>
                    <a:pt x="2787" y="3299"/>
                  </a:lnTo>
                  <a:lnTo>
                    <a:pt x="2764" y="3276"/>
                  </a:lnTo>
                  <a:lnTo>
                    <a:pt x="2730" y="3254"/>
                  </a:lnTo>
                  <a:lnTo>
                    <a:pt x="2685" y="3231"/>
                  </a:lnTo>
                  <a:lnTo>
                    <a:pt x="2651" y="3231"/>
                  </a:lnTo>
                  <a:lnTo>
                    <a:pt x="2651" y="888"/>
                  </a:lnTo>
                  <a:lnTo>
                    <a:pt x="2685" y="888"/>
                  </a:lnTo>
                  <a:lnTo>
                    <a:pt x="2719" y="876"/>
                  </a:lnTo>
                  <a:lnTo>
                    <a:pt x="2776" y="831"/>
                  </a:lnTo>
                  <a:lnTo>
                    <a:pt x="2821" y="763"/>
                  </a:lnTo>
                  <a:lnTo>
                    <a:pt x="2833" y="728"/>
                  </a:lnTo>
                  <a:lnTo>
                    <a:pt x="2833" y="683"/>
                  </a:lnTo>
                  <a:lnTo>
                    <a:pt x="2833" y="649"/>
                  </a:lnTo>
                  <a:lnTo>
                    <a:pt x="2810" y="603"/>
                  </a:lnTo>
                  <a:lnTo>
                    <a:pt x="3868"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8"/>
            <p:cNvSpPr/>
            <p:nvPr/>
          </p:nvSpPr>
          <p:spPr>
            <a:xfrm>
              <a:off x="0" y="3342092"/>
              <a:ext cx="1751464" cy="1801389"/>
            </a:xfrm>
            <a:custGeom>
              <a:avLst/>
              <a:gdLst/>
              <a:ahLst/>
              <a:cxnLst/>
              <a:rect l="l" t="t" r="r" b="b"/>
              <a:pathLst>
                <a:path w="16734" h="17211" extrusionOk="0">
                  <a:moveTo>
                    <a:pt x="11933" y="387"/>
                  </a:moveTo>
                  <a:lnTo>
                    <a:pt x="13912" y="1524"/>
                  </a:lnTo>
                  <a:lnTo>
                    <a:pt x="13901" y="1558"/>
                  </a:lnTo>
                  <a:lnTo>
                    <a:pt x="13889" y="1604"/>
                  </a:lnTo>
                  <a:lnTo>
                    <a:pt x="13901" y="1638"/>
                  </a:lnTo>
                  <a:lnTo>
                    <a:pt x="13912" y="1672"/>
                  </a:lnTo>
                  <a:lnTo>
                    <a:pt x="13946" y="1729"/>
                  </a:lnTo>
                  <a:lnTo>
                    <a:pt x="14003" y="1775"/>
                  </a:lnTo>
                  <a:lnTo>
                    <a:pt x="14037" y="1786"/>
                  </a:lnTo>
                  <a:lnTo>
                    <a:pt x="14071" y="1797"/>
                  </a:lnTo>
                  <a:lnTo>
                    <a:pt x="14071" y="4084"/>
                  </a:lnTo>
                  <a:lnTo>
                    <a:pt x="14026" y="4095"/>
                  </a:lnTo>
                  <a:lnTo>
                    <a:pt x="13980" y="4118"/>
                  </a:lnTo>
                  <a:lnTo>
                    <a:pt x="13935" y="4141"/>
                  </a:lnTo>
                  <a:lnTo>
                    <a:pt x="13901" y="4175"/>
                  </a:lnTo>
                  <a:lnTo>
                    <a:pt x="13867" y="4209"/>
                  </a:lnTo>
                  <a:lnTo>
                    <a:pt x="13844" y="4254"/>
                  </a:lnTo>
                  <a:lnTo>
                    <a:pt x="13832" y="4300"/>
                  </a:lnTo>
                  <a:lnTo>
                    <a:pt x="13821" y="4357"/>
                  </a:lnTo>
                  <a:lnTo>
                    <a:pt x="13832" y="4414"/>
                  </a:lnTo>
                  <a:lnTo>
                    <a:pt x="13844" y="4459"/>
                  </a:lnTo>
                  <a:lnTo>
                    <a:pt x="11910" y="5574"/>
                  </a:lnTo>
                  <a:lnTo>
                    <a:pt x="11876" y="5540"/>
                  </a:lnTo>
                  <a:lnTo>
                    <a:pt x="11830" y="5506"/>
                  </a:lnTo>
                  <a:lnTo>
                    <a:pt x="11785" y="5483"/>
                  </a:lnTo>
                  <a:lnTo>
                    <a:pt x="11671" y="5483"/>
                  </a:lnTo>
                  <a:lnTo>
                    <a:pt x="11614" y="5506"/>
                  </a:lnTo>
                  <a:lnTo>
                    <a:pt x="11569" y="5540"/>
                  </a:lnTo>
                  <a:lnTo>
                    <a:pt x="11535" y="5574"/>
                  </a:lnTo>
                  <a:lnTo>
                    <a:pt x="9533" y="4414"/>
                  </a:lnTo>
                  <a:lnTo>
                    <a:pt x="9544" y="4357"/>
                  </a:lnTo>
                  <a:lnTo>
                    <a:pt x="9533" y="4289"/>
                  </a:lnTo>
                  <a:lnTo>
                    <a:pt x="9498" y="4232"/>
                  </a:lnTo>
                  <a:lnTo>
                    <a:pt x="9442" y="4186"/>
                  </a:lnTo>
                  <a:lnTo>
                    <a:pt x="9373" y="4163"/>
                  </a:lnTo>
                  <a:lnTo>
                    <a:pt x="9373" y="1820"/>
                  </a:lnTo>
                  <a:lnTo>
                    <a:pt x="9419" y="1809"/>
                  </a:lnTo>
                  <a:lnTo>
                    <a:pt x="9453" y="1797"/>
                  </a:lnTo>
                  <a:lnTo>
                    <a:pt x="9487" y="1775"/>
                  </a:lnTo>
                  <a:lnTo>
                    <a:pt x="9521" y="1740"/>
                  </a:lnTo>
                  <a:lnTo>
                    <a:pt x="9544" y="1718"/>
                  </a:lnTo>
                  <a:lnTo>
                    <a:pt x="9555" y="1684"/>
                  </a:lnTo>
                  <a:lnTo>
                    <a:pt x="9567" y="1638"/>
                  </a:lnTo>
                  <a:lnTo>
                    <a:pt x="9578" y="1604"/>
                  </a:lnTo>
                  <a:lnTo>
                    <a:pt x="9567" y="1558"/>
                  </a:lnTo>
                  <a:lnTo>
                    <a:pt x="9555" y="1513"/>
                  </a:lnTo>
                  <a:lnTo>
                    <a:pt x="11512" y="387"/>
                  </a:lnTo>
                  <a:lnTo>
                    <a:pt x="11546" y="432"/>
                  </a:lnTo>
                  <a:lnTo>
                    <a:pt x="11603" y="466"/>
                  </a:lnTo>
                  <a:lnTo>
                    <a:pt x="11660" y="489"/>
                  </a:lnTo>
                  <a:lnTo>
                    <a:pt x="11728" y="501"/>
                  </a:lnTo>
                  <a:lnTo>
                    <a:pt x="11785" y="489"/>
                  </a:lnTo>
                  <a:lnTo>
                    <a:pt x="11842" y="466"/>
                  </a:lnTo>
                  <a:lnTo>
                    <a:pt x="11899" y="432"/>
                  </a:lnTo>
                  <a:lnTo>
                    <a:pt x="11933" y="387"/>
                  </a:lnTo>
                  <a:close/>
                  <a:moveTo>
                    <a:pt x="4755" y="4448"/>
                  </a:moveTo>
                  <a:lnTo>
                    <a:pt x="6780" y="5619"/>
                  </a:lnTo>
                  <a:lnTo>
                    <a:pt x="6768" y="5665"/>
                  </a:lnTo>
                  <a:lnTo>
                    <a:pt x="6768" y="5699"/>
                  </a:lnTo>
                  <a:lnTo>
                    <a:pt x="6768" y="5745"/>
                  </a:lnTo>
                  <a:lnTo>
                    <a:pt x="6780" y="5779"/>
                  </a:lnTo>
                  <a:lnTo>
                    <a:pt x="6802" y="5813"/>
                  </a:lnTo>
                  <a:lnTo>
                    <a:pt x="6825" y="5847"/>
                  </a:lnTo>
                  <a:lnTo>
                    <a:pt x="6848" y="5881"/>
                  </a:lnTo>
                  <a:lnTo>
                    <a:pt x="6882" y="5893"/>
                  </a:lnTo>
                  <a:lnTo>
                    <a:pt x="6916" y="5915"/>
                  </a:lnTo>
                  <a:lnTo>
                    <a:pt x="6962" y="5915"/>
                  </a:lnTo>
                  <a:lnTo>
                    <a:pt x="6962" y="8213"/>
                  </a:lnTo>
                  <a:lnTo>
                    <a:pt x="6916" y="8213"/>
                  </a:lnTo>
                  <a:lnTo>
                    <a:pt x="6871" y="8236"/>
                  </a:lnTo>
                  <a:lnTo>
                    <a:pt x="6837" y="8259"/>
                  </a:lnTo>
                  <a:lnTo>
                    <a:pt x="6802" y="8293"/>
                  </a:lnTo>
                  <a:lnTo>
                    <a:pt x="6768" y="8327"/>
                  </a:lnTo>
                  <a:lnTo>
                    <a:pt x="6746" y="8372"/>
                  </a:lnTo>
                  <a:lnTo>
                    <a:pt x="6734" y="8406"/>
                  </a:lnTo>
                  <a:lnTo>
                    <a:pt x="6734" y="8463"/>
                  </a:lnTo>
                  <a:lnTo>
                    <a:pt x="6734" y="8509"/>
                  </a:lnTo>
                  <a:lnTo>
                    <a:pt x="6757" y="8554"/>
                  </a:lnTo>
                  <a:lnTo>
                    <a:pt x="4789" y="9692"/>
                  </a:lnTo>
                  <a:lnTo>
                    <a:pt x="4755" y="9658"/>
                  </a:lnTo>
                  <a:lnTo>
                    <a:pt x="4709" y="9624"/>
                  </a:lnTo>
                  <a:lnTo>
                    <a:pt x="4664" y="9612"/>
                  </a:lnTo>
                  <a:lnTo>
                    <a:pt x="4618" y="9601"/>
                  </a:lnTo>
                  <a:lnTo>
                    <a:pt x="4562" y="9612"/>
                  </a:lnTo>
                  <a:lnTo>
                    <a:pt x="4516" y="9624"/>
                  </a:lnTo>
                  <a:lnTo>
                    <a:pt x="4471" y="9658"/>
                  </a:lnTo>
                  <a:lnTo>
                    <a:pt x="4448" y="9692"/>
                  </a:lnTo>
                  <a:lnTo>
                    <a:pt x="2400" y="8509"/>
                  </a:lnTo>
                  <a:lnTo>
                    <a:pt x="2412" y="8463"/>
                  </a:lnTo>
                  <a:lnTo>
                    <a:pt x="2400" y="8406"/>
                  </a:lnTo>
                  <a:lnTo>
                    <a:pt x="2366" y="8350"/>
                  </a:lnTo>
                  <a:lnTo>
                    <a:pt x="2321" y="8315"/>
                  </a:lnTo>
                  <a:lnTo>
                    <a:pt x="2264" y="8293"/>
                  </a:lnTo>
                  <a:lnTo>
                    <a:pt x="2264" y="5972"/>
                  </a:lnTo>
                  <a:lnTo>
                    <a:pt x="2321" y="5961"/>
                  </a:lnTo>
                  <a:lnTo>
                    <a:pt x="2366" y="5938"/>
                  </a:lnTo>
                  <a:lnTo>
                    <a:pt x="2400" y="5915"/>
                  </a:lnTo>
                  <a:lnTo>
                    <a:pt x="2434" y="5881"/>
                  </a:lnTo>
                  <a:lnTo>
                    <a:pt x="2468" y="5847"/>
                  </a:lnTo>
                  <a:lnTo>
                    <a:pt x="2491" y="5802"/>
                  </a:lnTo>
                  <a:lnTo>
                    <a:pt x="2503" y="5756"/>
                  </a:lnTo>
                  <a:lnTo>
                    <a:pt x="2514" y="5699"/>
                  </a:lnTo>
                  <a:lnTo>
                    <a:pt x="2503" y="5642"/>
                  </a:lnTo>
                  <a:lnTo>
                    <a:pt x="2491" y="5597"/>
                  </a:lnTo>
                  <a:lnTo>
                    <a:pt x="4471" y="4448"/>
                  </a:lnTo>
                  <a:lnTo>
                    <a:pt x="4493" y="4482"/>
                  </a:lnTo>
                  <a:lnTo>
                    <a:pt x="4527" y="4505"/>
                  </a:lnTo>
                  <a:lnTo>
                    <a:pt x="4573" y="4527"/>
                  </a:lnTo>
                  <a:lnTo>
                    <a:pt x="4653" y="4527"/>
                  </a:lnTo>
                  <a:lnTo>
                    <a:pt x="4698" y="4505"/>
                  </a:lnTo>
                  <a:lnTo>
                    <a:pt x="4732" y="4482"/>
                  </a:lnTo>
                  <a:lnTo>
                    <a:pt x="4755" y="4448"/>
                  </a:lnTo>
                  <a:close/>
                  <a:moveTo>
                    <a:pt x="9510" y="4459"/>
                  </a:moveTo>
                  <a:lnTo>
                    <a:pt x="11512" y="5619"/>
                  </a:lnTo>
                  <a:lnTo>
                    <a:pt x="11501" y="5654"/>
                  </a:lnTo>
                  <a:lnTo>
                    <a:pt x="11501" y="5699"/>
                  </a:lnTo>
                  <a:lnTo>
                    <a:pt x="11501" y="5745"/>
                  </a:lnTo>
                  <a:lnTo>
                    <a:pt x="11512" y="5790"/>
                  </a:lnTo>
                  <a:lnTo>
                    <a:pt x="11535" y="5824"/>
                  </a:lnTo>
                  <a:lnTo>
                    <a:pt x="11557" y="5858"/>
                  </a:lnTo>
                  <a:lnTo>
                    <a:pt x="11592" y="5881"/>
                  </a:lnTo>
                  <a:lnTo>
                    <a:pt x="11626" y="5904"/>
                  </a:lnTo>
                  <a:lnTo>
                    <a:pt x="11660" y="5915"/>
                  </a:lnTo>
                  <a:lnTo>
                    <a:pt x="11705" y="5927"/>
                  </a:lnTo>
                  <a:lnTo>
                    <a:pt x="11705" y="8270"/>
                  </a:lnTo>
                  <a:lnTo>
                    <a:pt x="11637" y="8293"/>
                  </a:lnTo>
                  <a:lnTo>
                    <a:pt x="11580" y="8338"/>
                  </a:lnTo>
                  <a:lnTo>
                    <a:pt x="11546" y="8395"/>
                  </a:lnTo>
                  <a:lnTo>
                    <a:pt x="11535" y="8463"/>
                  </a:lnTo>
                  <a:lnTo>
                    <a:pt x="11546" y="8520"/>
                  </a:lnTo>
                  <a:lnTo>
                    <a:pt x="9498" y="9703"/>
                  </a:lnTo>
                  <a:lnTo>
                    <a:pt x="9476" y="9681"/>
                  </a:lnTo>
                  <a:lnTo>
                    <a:pt x="9442" y="9646"/>
                  </a:lnTo>
                  <a:lnTo>
                    <a:pt x="9396" y="9635"/>
                  </a:lnTo>
                  <a:lnTo>
                    <a:pt x="9305" y="9635"/>
                  </a:lnTo>
                  <a:lnTo>
                    <a:pt x="9271" y="9646"/>
                  </a:lnTo>
                  <a:lnTo>
                    <a:pt x="9237" y="9681"/>
                  </a:lnTo>
                  <a:lnTo>
                    <a:pt x="9203" y="9703"/>
                  </a:lnTo>
                  <a:lnTo>
                    <a:pt x="7212" y="8554"/>
                  </a:lnTo>
                  <a:lnTo>
                    <a:pt x="7235" y="8509"/>
                  </a:lnTo>
                  <a:lnTo>
                    <a:pt x="7235" y="8463"/>
                  </a:lnTo>
                  <a:lnTo>
                    <a:pt x="7235" y="8418"/>
                  </a:lnTo>
                  <a:lnTo>
                    <a:pt x="7212" y="8372"/>
                  </a:lnTo>
                  <a:lnTo>
                    <a:pt x="7201" y="8327"/>
                  </a:lnTo>
                  <a:lnTo>
                    <a:pt x="7167" y="8293"/>
                  </a:lnTo>
                  <a:lnTo>
                    <a:pt x="7132" y="8259"/>
                  </a:lnTo>
                  <a:lnTo>
                    <a:pt x="7098" y="8236"/>
                  </a:lnTo>
                  <a:lnTo>
                    <a:pt x="7053" y="8224"/>
                  </a:lnTo>
                  <a:lnTo>
                    <a:pt x="7007" y="8213"/>
                  </a:lnTo>
                  <a:lnTo>
                    <a:pt x="7007" y="5915"/>
                  </a:lnTo>
                  <a:lnTo>
                    <a:pt x="7053" y="5915"/>
                  </a:lnTo>
                  <a:lnTo>
                    <a:pt x="7087" y="5893"/>
                  </a:lnTo>
                  <a:lnTo>
                    <a:pt x="7121" y="5870"/>
                  </a:lnTo>
                  <a:lnTo>
                    <a:pt x="7144" y="5847"/>
                  </a:lnTo>
                  <a:lnTo>
                    <a:pt x="7167" y="5813"/>
                  </a:lnTo>
                  <a:lnTo>
                    <a:pt x="7189" y="5779"/>
                  </a:lnTo>
                  <a:lnTo>
                    <a:pt x="7201" y="5745"/>
                  </a:lnTo>
                  <a:lnTo>
                    <a:pt x="7201" y="5699"/>
                  </a:lnTo>
                  <a:lnTo>
                    <a:pt x="7201" y="5665"/>
                  </a:lnTo>
                  <a:lnTo>
                    <a:pt x="7189" y="5619"/>
                  </a:lnTo>
                  <a:lnTo>
                    <a:pt x="9191" y="4459"/>
                  </a:lnTo>
                  <a:lnTo>
                    <a:pt x="9225" y="4493"/>
                  </a:lnTo>
                  <a:lnTo>
                    <a:pt x="9260" y="4527"/>
                  </a:lnTo>
                  <a:lnTo>
                    <a:pt x="9305" y="4539"/>
                  </a:lnTo>
                  <a:lnTo>
                    <a:pt x="9351" y="4550"/>
                  </a:lnTo>
                  <a:lnTo>
                    <a:pt x="9396" y="4539"/>
                  </a:lnTo>
                  <a:lnTo>
                    <a:pt x="9442" y="4527"/>
                  </a:lnTo>
                  <a:lnTo>
                    <a:pt x="9487" y="4493"/>
                  </a:lnTo>
                  <a:lnTo>
                    <a:pt x="9510" y="4459"/>
                  </a:lnTo>
                  <a:close/>
                  <a:moveTo>
                    <a:pt x="14322" y="4493"/>
                  </a:moveTo>
                  <a:lnTo>
                    <a:pt x="16221" y="5597"/>
                  </a:lnTo>
                  <a:lnTo>
                    <a:pt x="16199" y="5642"/>
                  </a:lnTo>
                  <a:lnTo>
                    <a:pt x="16199" y="5699"/>
                  </a:lnTo>
                  <a:lnTo>
                    <a:pt x="16199" y="5756"/>
                  </a:lnTo>
                  <a:lnTo>
                    <a:pt x="16210" y="5802"/>
                  </a:lnTo>
                  <a:lnTo>
                    <a:pt x="16233" y="5847"/>
                  </a:lnTo>
                  <a:lnTo>
                    <a:pt x="16267" y="5893"/>
                  </a:lnTo>
                  <a:lnTo>
                    <a:pt x="16301" y="5915"/>
                  </a:lnTo>
                  <a:lnTo>
                    <a:pt x="16346" y="5949"/>
                  </a:lnTo>
                  <a:lnTo>
                    <a:pt x="16392" y="5961"/>
                  </a:lnTo>
                  <a:lnTo>
                    <a:pt x="16449" y="5972"/>
                  </a:lnTo>
                  <a:lnTo>
                    <a:pt x="16449" y="8247"/>
                  </a:lnTo>
                  <a:lnTo>
                    <a:pt x="16403" y="8247"/>
                  </a:lnTo>
                  <a:lnTo>
                    <a:pt x="16369" y="8270"/>
                  </a:lnTo>
                  <a:lnTo>
                    <a:pt x="16335" y="8281"/>
                  </a:lnTo>
                  <a:lnTo>
                    <a:pt x="16301" y="8315"/>
                  </a:lnTo>
                  <a:lnTo>
                    <a:pt x="16278" y="8350"/>
                  </a:lnTo>
                  <a:lnTo>
                    <a:pt x="16255" y="8384"/>
                  </a:lnTo>
                  <a:lnTo>
                    <a:pt x="16244" y="8418"/>
                  </a:lnTo>
                  <a:lnTo>
                    <a:pt x="16244" y="8463"/>
                  </a:lnTo>
                  <a:lnTo>
                    <a:pt x="16244" y="8497"/>
                  </a:lnTo>
                  <a:lnTo>
                    <a:pt x="16255" y="8543"/>
                  </a:lnTo>
                  <a:lnTo>
                    <a:pt x="14242" y="9715"/>
                  </a:lnTo>
                  <a:lnTo>
                    <a:pt x="14208" y="9681"/>
                  </a:lnTo>
                  <a:lnTo>
                    <a:pt x="14174" y="9658"/>
                  </a:lnTo>
                  <a:lnTo>
                    <a:pt x="14140" y="9635"/>
                  </a:lnTo>
                  <a:lnTo>
                    <a:pt x="14049" y="9635"/>
                  </a:lnTo>
                  <a:lnTo>
                    <a:pt x="14014" y="9658"/>
                  </a:lnTo>
                  <a:lnTo>
                    <a:pt x="13980" y="9681"/>
                  </a:lnTo>
                  <a:lnTo>
                    <a:pt x="13946" y="9703"/>
                  </a:lnTo>
                  <a:lnTo>
                    <a:pt x="11899" y="8520"/>
                  </a:lnTo>
                  <a:lnTo>
                    <a:pt x="11910" y="8463"/>
                  </a:lnTo>
                  <a:lnTo>
                    <a:pt x="11899" y="8395"/>
                  </a:lnTo>
                  <a:lnTo>
                    <a:pt x="11865" y="8338"/>
                  </a:lnTo>
                  <a:lnTo>
                    <a:pt x="11808" y="8293"/>
                  </a:lnTo>
                  <a:lnTo>
                    <a:pt x="11751" y="8270"/>
                  </a:lnTo>
                  <a:lnTo>
                    <a:pt x="11751" y="5927"/>
                  </a:lnTo>
                  <a:lnTo>
                    <a:pt x="11785" y="5915"/>
                  </a:lnTo>
                  <a:lnTo>
                    <a:pt x="11830" y="5904"/>
                  </a:lnTo>
                  <a:lnTo>
                    <a:pt x="11865" y="5881"/>
                  </a:lnTo>
                  <a:lnTo>
                    <a:pt x="11887" y="5847"/>
                  </a:lnTo>
                  <a:lnTo>
                    <a:pt x="11910" y="5824"/>
                  </a:lnTo>
                  <a:lnTo>
                    <a:pt x="11933" y="5779"/>
                  </a:lnTo>
                  <a:lnTo>
                    <a:pt x="11944" y="5745"/>
                  </a:lnTo>
                  <a:lnTo>
                    <a:pt x="11944" y="5699"/>
                  </a:lnTo>
                  <a:lnTo>
                    <a:pt x="11944" y="5665"/>
                  </a:lnTo>
                  <a:lnTo>
                    <a:pt x="11933" y="5619"/>
                  </a:lnTo>
                  <a:lnTo>
                    <a:pt x="13867" y="4505"/>
                  </a:lnTo>
                  <a:lnTo>
                    <a:pt x="13912" y="4550"/>
                  </a:lnTo>
                  <a:lnTo>
                    <a:pt x="13969" y="4584"/>
                  </a:lnTo>
                  <a:lnTo>
                    <a:pt x="14026" y="4618"/>
                  </a:lnTo>
                  <a:lnTo>
                    <a:pt x="14162" y="4618"/>
                  </a:lnTo>
                  <a:lnTo>
                    <a:pt x="14219" y="4584"/>
                  </a:lnTo>
                  <a:lnTo>
                    <a:pt x="14276" y="4550"/>
                  </a:lnTo>
                  <a:lnTo>
                    <a:pt x="14322" y="4493"/>
                  </a:lnTo>
                  <a:close/>
                  <a:moveTo>
                    <a:pt x="11671" y="0"/>
                  </a:moveTo>
                  <a:lnTo>
                    <a:pt x="11626" y="11"/>
                  </a:lnTo>
                  <a:lnTo>
                    <a:pt x="11580" y="34"/>
                  </a:lnTo>
                  <a:lnTo>
                    <a:pt x="11546" y="68"/>
                  </a:lnTo>
                  <a:lnTo>
                    <a:pt x="11512" y="114"/>
                  </a:lnTo>
                  <a:lnTo>
                    <a:pt x="11489" y="148"/>
                  </a:lnTo>
                  <a:lnTo>
                    <a:pt x="11478" y="193"/>
                  </a:lnTo>
                  <a:lnTo>
                    <a:pt x="11466" y="250"/>
                  </a:lnTo>
                  <a:lnTo>
                    <a:pt x="11478" y="296"/>
                  </a:lnTo>
                  <a:lnTo>
                    <a:pt x="11489" y="353"/>
                  </a:lnTo>
                  <a:lnTo>
                    <a:pt x="9533" y="1479"/>
                  </a:lnTo>
                  <a:lnTo>
                    <a:pt x="9498" y="1433"/>
                  </a:lnTo>
                  <a:lnTo>
                    <a:pt x="9453" y="1399"/>
                  </a:lnTo>
                  <a:lnTo>
                    <a:pt x="9407" y="1388"/>
                  </a:lnTo>
                  <a:lnTo>
                    <a:pt x="9351" y="1376"/>
                  </a:lnTo>
                  <a:lnTo>
                    <a:pt x="9305" y="1388"/>
                  </a:lnTo>
                  <a:lnTo>
                    <a:pt x="9271" y="1399"/>
                  </a:lnTo>
                  <a:lnTo>
                    <a:pt x="9225" y="1411"/>
                  </a:lnTo>
                  <a:lnTo>
                    <a:pt x="9203" y="1445"/>
                  </a:lnTo>
                  <a:lnTo>
                    <a:pt x="9169" y="1479"/>
                  </a:lnTo>
                  <a:lnTo>
                    <a:pt x="9146" y="1513"/>
                  </a:lnTo>
                  <a:lnTo>
                    <a:pt x="9134" y="1558"/>
                  </a:lnTo>
                  <a:lnTo>
                    <a:pt x="9134" y="1604"/>
                  </a:lnTo>
                  <a:lnTo>
                    <a:pt x="9134" y="1638"/>
                  </a:lnTo>
                  <a:lnTo>
                    <a:pt x="9146" y="1684"/>
                  </a:lnTo>
                  <a:lnTo>
                    <a:pt x="9169" y="1718"/>
                  </a:lnTo>
                  <a:lnTo>
                    <a:pt x="9191" y="1752"/>
                  </a:lnTo>
                  <a:lnTo>
                    <a:pt x="9225" y="1775"/>
                  </a:lnTo>
                  <a:lnTo>
                    <a:pt x="9260" y="1797"/>
                  </a:lnTo>
                  <a:lnTo>
                    <a:pt x="9294" y="1809"/>
                  </a:lnTo>
                  <a:lnTo>
                    <a:pt x="9328" y="1820"/>
                  </a:lnTo>
                  <a:lnTo>
                    <a:pt x="9328" y="4163"/>
                  </a:lnTo>
                  <a:lnTo>
                    <a:pt x="9271" y="4186"/>
                  </a:lnTo>
                  <a:lnTo>
                    <a:pt x="9214" y="4232"/>
                  </a:lnTo>
                  <a:lnTo>
                    <a:pt x="9180" y="4289"/>
                  </a:lnTo>
                  <a:lnTo>
                    <a:pt x="9169" y="4357"/>
                  </a:lnTo>
                  <a:lnTo>
                    <a:pt x="9180" y="4425"/>
                  </a:lnTo>
                  <a:lnTo>
                    <a:pt x="7167" y="5585"/>
                  </a:lnTo>
                  <a:lnTo>
                    <a:pt x="7132" y="5540"/>
                  </a:lnTo>
                  <a:lnTo>
                    <a:pt x="7087" y="5506"/>
                  </a:lnTo>
                  <a:lnTo>
                    <a:pt x="7041" y="5494"/>
                  </a:lnTo>
                  <a:lnTo>
                    <a:pt x="6984" y="5483"/>
                  </a:lnTo>
                  <a:lnTo>
                    <a:pt x="6928" y="5494"/>
                  </a:lnTo>
                  <a:lnTo>
                    <a:pt x="6882" y="5506"/>
                  </a:lnTo>
                  <a:lnTo>
                    <a:pt x="6837" y="5540"/>
                  </a:lnTo>
                  <a:lnTo>
                    <a:pt x="6802" y="5585"/>
                  </a:lnTo>
                  <a:lnTo>
                    <a:pt x="4778" y="4414"/>
                  </a:lnTo>
                  <a:lnTo>
                    <a:pt x="4789" y="4357"/>
                  </a:lnTo>
                  <a:lnTo>
                    <a:pt x="4778" y="4289"/>
                  </a:lnTo>
                  <a:lnTo>
                    <a:pt x="4744" y="4243"/>
                  </a:lnTo>
                  <a:lnTo>
                    <a:pt x="4698" y="4209"/>
                  </a:lnTo>
                  <a:lnTo>
                    <a:pt x="4641" y="4186"/>
                  </a:lnTo>
                  <a:lnTo>
                    <a:pt x="4641" y="1831"/>
                  </a:lnTo>
                  <a:lnTo>
                    <a:pt x="4675" y="1831"/>
                  </a:lnTo>
                  <a:lnTo>
                    <a:pt x="4721" y="1809"/>
                  </a:lnTo>
                  <a:lnTo>
                    <a:pt x="4755" y="1786"/>
                  </a:lnTo>
                  <a:lnTo>
                    <a:pt x="4789" y="1763"/>
                  </a:lnTo>
                  <a:lnTo>
                    <a:pt x="4812" y="1729"/>
                  </a:lnTo>
                  <a:lnTo>
                    <a:pt x="4835" y="1684"/>
                  </a:lnTo>
                  <a:lnTo>
                    <a:pt x="4846" y="1638"/>
                  </a:lnTo>
                  <a:lnTo>
                    <a:pt x="4857" y="1604"/>
                  </a:lnTo>
                  <a:lnTo>
                    <a:pt x="4846" y="1547"/>
                  </a:lnTo>
                  <a:lnTo>
                    <a:pt x="4835" y="1502"/>
                  </a:lnTo>
                  <a:lnTo>
                    <a:pt x="4812" y="1467"/>
                  </a:lnTo>
                  <a:lnTo>
                    <a:pt x="4778" y="1433"/>
                  </a:lnTo>
                  <a:lnTo>
                    <a:pt x="4744" y="1399"/>
                  </a:lnTo>
                  <a:lnTo>
                    <a:pt x="4709" y="1376"/>
                  </a:lnTo>
                  <a:lnTo>
                    <a:pt x="4664" y="1365"/>
                  </a:lnTo>
                  <a:lnTo>
                    <a:pt x="4550" y="1365"/>
                  </a:lnTo>
                  <a:lnTo>
                    <a:pt x="4505" y="1388"/>
                  </a:lnTo>
                  <a:lnTo>
                    <a:pt x="4448" y="1422"/>
                  </a:lnTo>
                  <a:lnTo>
                    <a:pt x="4414" y="1467"/>
                  </a:lnTo>
                  <a:lnTo>
                    <a:pt x="2423" y="319"/>
                  </a:lnTo>
                  <a:lnTo>
                    <a:pt x="2434" y="250"/>
                  </a:lnTo>
                  <a:lnTo>
                    <a:pt x="2434" y="216"/>
                  </a:lnTo>
                  <a:lnTo>
                    <a:pt x="2423" y="171"/>
                  </a:lnTo>
                  <a:lnTo>
                    <a:pt x="2400" y="137"/>
                  </a:lnTo>
                  <a:lnTo>
                    <a:pt x="2377" y="114"/>
                  </a:lnTo>
                  <a:lnTo>
                    <a:pt x="2355" y="91"/>
                  </a:lnTo>
                  <a:lnTo>
                    <a:pt x="2321" y="68"/>
                  </a:lnTo>
                  <a:lnTo>
                    <a:pt x="2286" y="57"/>
                  </a:lnTo>
                  <a:lnTo>
                    <a:pt x="2207" y="57"/>
                  </a:lnTo>
                  <a:lnTo>
                    <a:pt x="2173" y="68"/>
                  </a:lnTo>
                  <a:lnTo>
                    <a:pt x="2139" y="91"/>
                  </a:lnTo>
                  <a:lnTo>
                    <a:pt x="2104" y="114"/>
                  </a:lnTo>
                  <a:lnTo>
                    <a:pt x="2082" y="137"/>
                  </a:lnTo>
                  <a:lnTo>
                    <a:pt x="2059" y="171"/>
                  </a:lnTo>
                  <a:lnTo>
                    <a:pt x="2048" y="216"/>
                  </a:lnTo>
                  <a:lnTo>
                    <a:pt x="2048" y="250"/>
                  </a:lnTo>
                  <a:lnTo>
                    <a:pt x="2059" y="319"/>
                  </a:lnTo>
                  <a:lnTo>
                    <a:pt x="34" y="1490"/>
                  </a:lnTo>
                  <a:lnTo>
                    <a:pt x="0" y="1445"/>
                  </a:lnTo>
                  <a:lnTo>
                    <a:pt x="0" y="1752"/>
                  </a:lnTo>
                  <a:lnTo>
                    <a:pt x="34" y="1718"/>
                  </a:lnTo>
                  <a:lnTo>
                    <a:pt x="57" y="1684"/>
                  </a:lnTo>
                  <a:lnTo>
                    <a:pt x="68" y="1638"/>
                  </a:lnTo>
                  <a:lnTo>
                    <a:pt x="68" y="1604"/>
                  </a:lnTo>
                  <a:lnTo>
                    <a:pt x="68" y="1558"/>
                  </a:lnTo>
                  <a:lnTo>
                    <a:pt x="57" y="1524"/>
                  </a:lnTo>
                  <a:lnTo>
                    <a:pt x="2082" y="353"/>
                  </a:lnTo>
                  <a:lnTo>
                    <a:pt x="2116" y="398"/>
                  </a:lnTo>
                  <a:lnTo>
                    <a:pt x="2150" y="421"/>
                  </a:lnTo>
                  <a:lnTo>
                    <a:pt x="2195" y="432"/>
                  </a:lnTo>
                  <a:lnTo>
                    <a:pt x="2241" y="444"/>
                  </a:lnTo>
                  <a:lnTo>
                    <a:pt x="2298" y="432"/>
                  </a:lnTo>
                  <a:lnTo>
                    <a:pt x="2332" y="421"/>
                  </a:lnTo>
                  <a:lnTo>
                    <a:pt x="2377" y="387"/>
                  </a:lnTo>
                  <a:lnTo>
                    <a:pt x="2400" y="353"/>
                  </a:lnTo>
                  <a:lnTo>
                    <a:pt x="4391" y="1502"/>
                  </a:lnTo>
                  <a:lnTo>
                    <a:pt x="4380" y="1547"/>
                  </a:lnTo>
                  <a:lnTo>
                    <a:pt x="4380" y="1604"/>
                  </a:lnTo>
                  <a:lnTo>
                    <a:pt x="4380" y="1649"/>
                  </a:lnTo>
                  <a:lnTo>
                    <a:pt x="4391" y="1684"/>
                  </a:lnTo>
                  <a:lnTo>
                    <a:pt x="4414" y="1729"/>
                  </a:lnTo>
                  <a:lnTo>
                    <a:pt x="4436" y="1763"/>
                  </a:lnTo>
                  <a:lnTo>
                    <a:pt x="4471" y="1786"/>
                  </a:lnTo>
                  <a:lnTo>
                    <a:pt x="4505" y="1809"/>
                  </a:lnTo>
                  <a:lnTo>
                    <a:pt x="4550" y="1831"/>
                  </a:lnTo>
                  <a:lnTo>
                    <a:pt x="4596" y="1831"/>
                  </a:lnTo>
                  <a:lnTo>
                    <a:pt x="4596" y="4186"/>
                  </a:lnTo>
                  <a:lnTo>
                    <a:pt x="4527" y="4198"/>
                  </a:lnTo>
                  <a:lnTo>
                    <a:pt x="4482" y="4243"/>
                  </a:lnTo>
                  <a:lnTo>
                    <a:pt x="4448" y="4289"/>
                  </a:lnTo>
                  <a:lnTo>
                    <a:pt x="4436" y="4357"/>
                  </a:lnTo>
                  <a:lnTo>
                    <a:pt x="4448" y="4414"/>
                  </a:lnTo>
                  <a:lnTo>
                    <a:pt x="2468" y="5551"/>
                  </a:lnTo>
                  <a:lnTo>
                    <a:pt x="2423" y="5506"/>
                  </a:lnTo>
                  <a:lnTo>
                    <a:pt x="2377" y="5472"/>
                  </a:lnTo>
                  <a:lnTo>
                    <a:pt x="2309" y="5449"/>
                  </a:lnTo>
                  <a:lnTo>
                    <a:pt x="2241" y="5437"/>
                  </a:lnTo>
                  <a:lnTo>
                    <a:pt x="2173" y="5449"/>
                  </a:lnTo>
                  <a:lnTo>
                    <a:pt x="2116" y="5472"/>
                  </a:lnTo>
                  <a:lnTo>
                    <a:pt x="2059" y="5506"/>
                  </a:lnTo>
                  <a:lnTo>
                    <a:pt x="2025" y="5551"/>
                  </a:lnTo>
                  <a:lnTo>
                    <a:pt x="80" y="4436"/>
                  </a:lnTo>
                  <a:lnTo>
                    <a:pt x="91" y="4402"/>
                  </a:lnTo>
                  <a:lnTo>
                    <a:pt x="91" y="4357"/>
                  </a:lnTo>
                  <a:lnTo>
                    <a:pt x="91" y="4300"/>
                  </a:lnTo>
                  <a:lnTo>
                    <a:pt x="68" y="4254"/>
                  </a:lnTo>
                  <a:lnTo>
                    <a:pt x="34" y="4209"/>
                  </a:lnTo>
                  <a:lnTo>
                    <a:pt x="0" y="4175"/>
                  </a:lnTo>
                  <a:lnTo>
                    <a:pt x="0" y="4539"/>
                  </a:lnTo>
                  <a:lnTo>
                    <a:pt x="34" y="4505"/>
                  </a:lnTo>
                  <a:lnTo>
                    <a:pt x="57" y="4482"/>
                  </a:lnTo>
                  <a:lnTo>
                    <a:pt x="2002" y="5597"/>
                  </a:lnTo>
                  <a:lnTo>
                    <a:pt x="1979" y="5642"/>
                  </a:lnTo>
                  <a:lnTo>
                    <a:pt x="1979" y="5699"/>
                  </a:lnTo>
                  <a:lnTo>
                    <a:pt x="1979" y="5756"/>
                  </a:lnTo>
                  <a:lnTo>
                    <a:pt x="1991" y="5802"/>
                  </a:lnTo>
                  <a:lnTo>
                    <a:pt x="2013" y="5847"/>
                  </a:lnTo>
                  <a:lnTo>
                    <a:pt x="2048" y="5881"/>
                  </a:lnTo>
                  <a:lnTo>
                    <a:pt x="2082" y="5915"/>
                  </a:lnTo>
                  <a:lnTo>
                    <a:pt x="2127" y="5938"/>
                  </a:lnTo>
                  <a:lnTo>
                    <a:pt x="2173" y="5961"/>
                  </a:lnTo>
                  <a:lnTo>
                    <a:pt x="2218" y="5972"/>
                  </a:lnTo>
                  <a:lnTo>
                    <a:pt x="2218" y="8293"/>
                  </a:lnTo>
                  <a:lnTo>
                    <a:pt x="2161" y="8315"/>
                  </a:lnTo>
                  <a:lnTo>
                    <a:pt x="2116" y="8350"/>
                  </a:lnTo>
                  <a:lnTo>
                    <a:pt x="2093" y="8406"/>
                  </a:lnTo>
                  <a:lnTo>
                    <a:pt x="2082" y="8463"/>
                  </a:lnTo>
                  <a:lnTo>
                    <a:pt x="2093" y="8509"/>
                  </a:lnTo>
                  <a:lnTo>
                    <a:pt x="91" y="9669"/>
                  </a:lnTo>
                  <a:lnTo>
                    <a:pt x="46" y="9624"/>
                  </a:lnTo>
                  <a:lnTo>
                    <a:pt x="0" y="9590"/>
                  </a:lnTo>
                  <a:lnTo>
                    <a:pt x="0" y="10033"/>
                  </a:lnTo>
                  <a:lnTo>
                    <a:pt x="57" y="9988"/>
                  </a:lnTo>
                  <a:lnTo>
                    <a:pt x="91" y="9942"/>
                  </a:lnTo>
                  <a:lnTo>
                    <a:pt x="125" y="9874"/>
                  </a:lnTo>
                  <a:lnTo>
                    <a:pt x="137" y="9806"/>
                  </a:lnTo>
                  <a:lnTo>
                    <a:pt x="125" y="9760"/>
                  </a:lnTo>
                  <a:lnTo>
                    <a:pt x="114" y="9703"/>
                  </a:lnTo>
                  <a:lnTo>
                    <a:pt x="2104" y="8554"/>
                  </a:lnTo>
                  <a:lnTo>
                    <a:pt x="2139" y="8588"/>
                  </a:lnTo>
                  <a:lnTo>
                    <a:pt x="2161" y="8611"/>
                  </a:lnTo>
                  <a:lnTo>
                    <a:pt x="2207" y="8623"/>
                  </a:lnTo>
                  <a:lnTo>
                    <a:pt x="2286" y="8623"/>
                  </a:lnTo>
                  <a:lnTo>
                    <a:pt x="2321" y="8611"/>
                  </a:lnTo>
                  <a:lnTo>
                    <a:pt x="2355" y="8588"/>
                  </a:lnTo>
                  <a:lnTo>
                    <a:pt x="2377" y="8554"/>
                  </a:lnTo>
                  <a:lnTo>
                    <a:pt x="4425" y="9737"/>
                  </a:lnTo>
                  <a:lnTo>
                    <a:pt x="4414" y="9772"/>
                  </a:lnTo>
                  <a:lnTo>
                    <a:pt x="4402" y="9806"/>
                  </a:lnTo>
                  <a:lnTo>
                    <a:pt x="4414" y="9851"/>
                  </a:lnTo>
                  <a:lnTo>
                    <a:pt x="4425" y="9885"/>
                  </a:lnTo>
                  <a:lnTo>
                    <a:pt x="4459" y="9942"/>
                  </a:lnTo>
                  <a:lnTo>
                    <a:pt x="4516" y="9988"/>
                  </a:lnTo>
                  <a:lnTo>
                    <a:pt x="4550" y="10010"/>
                  </a:lnTo>
                  <a:lnTo>
                    <a:pt x="4596" y="10010"/>
                  </a:lnTo>
                  <a:lnTo>
                    <a:pt x="4596" y="12331"/>
                  </a:lnTo>
                  <a:lnTo>
                    <a:pt x="4550" y="12331"/>
                  </a:lnTo>
                  <a:lnTo>
                    <a:pt x="4505" y="12354"/>
                  </a:lnTo>
                  <a:lnTo>
                    <a:pt x="4471" y="12376"/>
                  </a:lnTo>
                  <a:lnTo>
                    <a:pt x="4436" y="12399"/>
                  </a:lnTo>
                  <a:lnTo>
                    <a:pt x="4414" y="12433"/>
                  </a:lnTo>
                  <a:lnTo>
                    <a:pt x="4391" y="12479"/>
                  </a:lnTo>
                  <a:lnTo>
                    <a:pt x="4380" y="12524"/>
                  </a:lnTo>
                  <a:lnTo>
                    <a:pt x="4368" y="12570"/>
                  </a:lnTo>
                  <a:lnTo>
                    <a:pt x="4380" y="12615"/>
                  </a:lnTo>
                  <a:lnTo>
                    <a:pt x="4391" y="12661"/>
                  </a:lnTo>
                  <a:lnTo>
                    <a:pt x="2446" y="13776"/>
                  </a:lnTo>
                  <a:lnTo>
                    <a:pt x="2412" y="13730"/>
                  </a:lnTo>
                  <a:lnTo>
                    <a:pt x="2366" y="13696"/>
                  </a:lnTo>
                  <a:lnTo>
                    <a:pt x="2309" y="13673"/>
                  </a:lnTo>
                  <a:lnTo>
                    <a:pt x="2184" y="13673"/>
                  </a:lnTo>
                  <a:lnTo>
                    <a:pt x="2127" y="13696"/>
                  </a:lnTo>
                  <a:lnTo>
                    <a:pt x="2082" y="13730"/>
                  </a:lnTo>
                  <a:lnTo>
                    <a:pt x="2036" y="13776"/>
                  </a:lnTo>
                  <a:lnTo>
                    <a:pt x="68" y="12638"/>
                  </a:lnTo>
                  <a:lnTo>
                    <a:pt x="80" y="12604"/>
                  </a:lnTo>
                  <a:lnTo>
                    <a:pt x="91" y="12570"/>
                  </a:lnTo>
                  <a:lnTo>
                    <a:pt x="80" y="12513"/>
                  </a:lnTo>
                  <a:lnTo>
                    <a:pt x="57" y="12467"/>
                  </a:lnTo>
                  <a:lnTo>
                    <a:pt x="34" y="12433"/>
                  </a:lnTo>
                  <a:lnTo>
                    <a:pt x="0" y="12399"/>
                  </a:lnTo>
                  <a:lnTo>
                    <a:pt x="0" y="12740"/>
                  </a:lnTo>
                  <a:lnTo>
                    <a:pt x="46" y="12684"/>
                  </a:lnTo>
                  <a:lnTo>
                    <a:pt x="2013" y="13821"/>
                  </a:lnTo>
                  <a:lnTo>
                    <a:pt x="2002" y="13867"/>
                  </a:lnTo>
                  <a:lnTo>
                    <a:pt x="2002" y="13912"/>
                  </a:lnTo>
                  <a:lnTo>
                    <a:pt x="2002" y="13958"/>
                  </a:lnTo>
                  <a:lnTo>
                    <a:pt x="2013" y="14003"/>
                  </a:lnTo>
                  <a:lnTo>
                    <a:pt x="2036" y="14037"/>
                  </a:lnTo>
                  <a:lnTo>
                    <a:pt x="2059" y="14083"/>
                  </a:lnTo>
                  <a:lnTo>
                    <a:pt x="2093" y="14106"/>
                  </a:lnTo>
                  <a:lnTo>
                    <a:pt x="2139" y="14128"/>
                  </a:lnTo>
                  <a:lnTo>
                    <a:pt x="2173" y="14151"/>
                  </a:lnTo>
                  <a:lnTo>
                    <a:pt x="2218" y="14151"/>
                  </a:lnTo>
                  <a:lnTo>
                    <a:pt x="2218" y="16449"/>
                  </a:lnTo>
                  <a:lnTo>
                    <a:pt x="2184" y="16460"/>
                  </a:lnTo>
                  <a:lnTo>
                    <a:pt x="2139" y="16472"/>
                  </a:lnTo>
                  <a:lnTo>
                    <a:pt x="2104" y="16494"/>
                  </a:lnTo>
                  <a:lnTo>
                    <a:pt x="2082" y="16517"/>
                  </a:lnTo>
                  <a:lnTo>
                    <a:pt x="2059" y="16551"/>
                  </a:lnTo>
                  <a:lnTo>
                    <a:pt x="2036" y="16585"/>
                  </a:lnTo>
                  <a:lnTo>
                    <a:pt x="2025" y="16631"/>
                  </a:lnTo>
                  <a:lnTo>
                    <a:pt x="2025" y="16665"/>
                  </a:lnTo>
                  <a:lnTo>
                    <a:pt x="2025" y="16710"/>
                  </a:lnTo>
                  <a:lnTo>
                    <a:pt x="2036" y="16756"/>
                  </a:lnTo>
                  <a:lnTo>
                    <a:pt x="1251" y="17211"/>
                  </a:lnTo>
                  <a:lnTo>
                    <a:pt x="1342" y="17211"/>
                  </a:lnTo>
                  <a:lnTo>
                    <a:pt x="2059" y="16790"/>
                  </a:lnTo>
                  <a:lnTo>
                    <a:pt x="2093" y="16836"/>
                  </a:lnTo>
                  <a:lnTo>
                    <a:pt x="2139" y="16870"/>
                  </a:lnTo>
                  <a:lnTo>
                    <a:pt x="2184" y="16881"/>
                  </a:lnTo>
                  <a:lnTo>
                    <a:pt x="2241" y="16892"/>
                  </a:lnTo>
                  <a:lnTo>
                    <a:pt x="2298" y="16881"/>
                  </a:lnTo>
                  <a:lnTo>
                    <a:pt x="2355" y="16870"/>
                  </a:lnTo>
                  <a:lnTo>
                    <a:pt x="2389" y="16836"/>
                  </a:lnTo>
                  <a:lnTo>
                    <a:pt x="2434" y="16790"/>
                  </a:lnTo>
                  <a:lnTo>
                    <a:pt x="3151" y="17211"/>
                  </a:lnTo>
                  <a:lnTo>
                    <a:pt x="3242" y="17211"/>
                  </a:lnTo>
                  <a:lnTo>
                    <a:pt x="2446" y="16756"/>
                  </a:lnTo>
                  <a:lnTo>
                    <a:pt x="2457" y="16710"/>
                  </a:lnTo>
                  <a:lnTo>
                    <a:pt x="2468" y="16665"/>
                  </a:lnTo>
                  <a:lnTo>
                    <a:pt x="2457" y="16631"/>
                  </a:lnTo>
                  <a:lnTo>
                    <a:pt x="2446" y="16585"/>
                  </a:lnTo>
                  <a:lnTo>
                    <a:pt x="2434" y="16551"/>
                  </a:lnTo>
                  <a:lnTo>
                    <a:pt x="2412" y="16517"/>
                  </a:lnTo>
                  <a:lnTo>
                    <a:pt x="2377" y="16494"/>
                  </a:lnTo>
                  <a:lnTo>
                    <a:pt x="2343" y="16472"/>
                  </a:lnTo>
                  <a:lnTo>
                    <a:pt x="2309" y="16460"/>
                  </a:lnTo>
                  <a:lnTo>
                    <a:pt x="2264" y="16449"/>
                  </a:lnTo>
                  <a:lnTo>
                    <a:pt x="2264" y="14151"/>
                  </a:lnTo>
                  <a:lnTo>
                    <a:pt x="2309" y="14151"/>
                  </a:lnTo>
                  <a:lnTo>
                    <a:pt x="2355" y="14128"/>
                  </a:lnTo>
                  <a:lnTo>
                    <a:pt x="2389" y="14106"/>
                  </a:lnTo>
                  <a:lnTo>
                    <a:pt x="2423" y="14071"/>
                  </a:lnTo>
                  <a:lnTo>
                    <a:pt x="2446" y="14037"/>
                  </a:lnTo>
                  <a:lnTo>
                    <a:pt x="2468" y="14003"/>
                  </a:lnTo>
                  <a:lnTo>
                    <a:pt x="2480" y="13958"/>
                  </a:lnTo>
                  <a:lnTo>
                    <a:pt x="2491" y="13912"/>
                  </a:lnTo>
                  <a:lnTo>
                    <a:pt x="2480" y="13867"/>
                  </a:lnTo>
                  <a:lnTo>
                    <a:pt x="2468" y="13821"/>
                  </a:lnTo>
                  <a:lnTo>
                    <a:pt x="4414" y="12695"/>
                  </a:lnTo>
                  <a:lnTo>
                    <a:pt x="4448" y="12740"/>
                  </a:lnTo>
                  <a:lnTo>
                    <a:pt x="4493" y="12775"/>
                  </a:lnTo>
                  <a:lnTo>
                    <a:pt x="4550" y="12797"/>
                  </a:lnTo>
                  <a:lnTo>
                    <a:pt x="4618" y="12809"/>
                  </a:lnTo>
                  <a:lnTo>
                    <a:pt x="4675" y="12797"/>
                  </a:lnTo>
                  <a:lnTo>
                    <a:pt x="4732" y="12775"/>
                  </a:lnTo>
                  <a:lnTo>
                    <a:pt x="4778" y="12740"/>
                  </a:lnTo>
                  <a:lnTo>
                    <a:pt x="4812" y="12695"/>
                  </a:lnTo>
                  <a:lnTo>
                    <a:pt x="6780" y="13833"/>
                  </a:lnTo>
                  <a:lnTo>
                    <a:pt x="6768" y="13867"/>
                  </a:lnTo>
                  <a:lnTo>
                    <a:pt x="6768" y="13912"/>
                  </a:lnTo>
                  <a:lnTo>
                    <a:pt x="6768" y="13958"/>
                  </a:lnTo>
                  <a:lnTo>
                    <a:pt x="6780" y="13992"/>
                  </a:lnTo>
                  <a:lnTo>
                    <a:pt x="6791" y="14026"/>
                  </a:lnTo>
                  <a:lnTo>
                    <a:pt x="6825" y="14060"/>
                  </a:lnTo>
                  <a:lnTo>
                    <a:pt x="6848" y="14083"/>
                  </a:lnTo>
                  <a:lnTo>
                    <a:pt x="6882" y="14106"/>
                  </a:lnTo>
                  <a:lnTo>
                    <a:pt x="6916" y="14128"/>
                  </a:lnTo>
                  <a:lnTo>
                    <a:pt x="6962" y="14128"/>
                  </a:lnTo>
                  <a:lnTo>
                    <a:pt x="6962" y="16449"/>
                  </a:lnTo>
                  <a:lnTo>
                    <a:pt x="6916" y="16460"/>
                  </a:lnTo>
                  <a:lnTo>
                    <a:pt x="6882" y="16472"/>
                  </a:lnTo>
                  <a:lnTo>
                    <a:pt x="6848" y="16494"/>
                  </a:lnTo>
                  <a:lnTo>
                    <a:pt x="6825" y="16517"/>
                  </a:lnTo>
                  <a:lnTo>
                    <a:pt x="6791" y="16551"/>
                  </a:lnTo>
                  <a:lnTo>
                    <a:pt x="6780" y="16585"/>
                  </a:lnTo>
                  <a:lnTo>
                    <a:pt x="6768" y="16631"/>
                  </a:lnTo>
                  <a:lnTo>
                    <a:pt x="6768" y="16665"/>
                  </a:lnTo>
                  <a:lnTo>
                    <a:pt x="6768" y="16710"/>
                  </a:lnTo>
                  <a:lnTo>
                    <a:pt x="6780" y="16756"/>
                  </a:lnTo>
                  <a:lnTo>
                    <a:pt x="5983" y="17211"/>
                  </a:lnTo>
                  <a:lnTo>
                    <a:pt x="6074" y="17211"/>
                  </a:lnTo>
                  <a:lnTo>
                    <a:pt x="6802" y="16790"/>
                  </a:lnTo>
                  <a:lnTo>
                    <a:pt x="6837" y="16836"/>
                  </a:lnTo>
                  <a:lnTo>
                    <a:pt x="6882" y="16870"/>
                  </a:lnTo>
                  <a:lnTo>
                    <a:pt x="6928" y="16881"/>
                  </a:lnTo>
                  <a:lnTo>
                    <a:pt x="6984" y="16892"/>
                  </a:lnTo>
                  <a:lnTo>
                    <a:pt x="7030" y="16881"/>
                  </a:lnTo>
                  <a:lnTo>
                    <a:pt x="7064" y="16870"/>
                  </a:lnTo>
                  <a:lnTo>
                    <a:pt x="7110" y="16858"/>
                  </a:lnTo>
                  <a:lnTo>
                    <a:pt x="7144" y="16824"/>
                  </a:lnTo>
                  <a:lnTo>
                    <a:pt x="7167" y="16790"/>
                  </a:lnTo>
                  <a:lnTo>
                    <a:pt x="7189" y="16756"/>
                  </a:lnTo>
                  <a:lnTo>
                    <a:pt x="7201" y="16710"/>
                  </a:lnTo>
                  <a:lnTo>
                    <a:pt x="7201" y="16665"/>
                  </a:lnTo>
                  <a:lnTo>
                    <a:pt x="7201" y="16631"/>
                  </a:lnTo>
                  <a:lnTo>
                    <a:pt x="7189" y="16585"/>
                  </a:lnTo>
                  <a:lnTo>
                    <a:pt x="7167" y="16551"/>
                  </a:lnTo>
                  <a:lnTo>
                    <a:pt x="7144" y="16528"/>
                  </a:lnTo>
                  <a:lnTo>
                    <a:pt x="7121" y="16494"/>
                  </a:lnTo>
                  <a:lnTo>
                    <a:pt x="7087" y="16472"/>
                  </a:lnTo>
                  <a:lnTo>
                    <a:pt x="7053" y="16460"/>
                  </a:lnTo>
                  <a:lnTo>
                    <a:pt x="7007" y="16449"/>
                  </a:lnTo>
                  <a:lnTo>
                    <a:pt x="7007" y="14128"/>
                  </a:lnTo>
                  <a:lnTo>
                    <a:pt x="7053" y="14117"/>
                  </a:lnTo>
                  <a:lnTo>
                    <a:pt x="7087" y="14106"/>
                  </a:lnTo>
                  <a:lnTo>
                    <a:pt x="7121" y="14083"/>
                  </a:lnTo>
                  <a:lnTo>
                    <a:pt x="7144" y="14060"/>
                  </a:lnTo>
                  <a:lnTo>
                    <a:pt x="7167" y="14026"/>
                  </a:lnTo>
                  <a:lnTo>
                    <a:pt x="7189" y="13992"/>
                  </a:lnTo>
                  <a:lnTo>
                    <a:pt x="7201" y="13958"/>
                  </a:lnTo>
                  <a:lnTo>
                    <a:pt x="7201" y="13912"/>
                  </a:lnTo>
                  <a:lnTo>
                    <a:pt x="7201" y="13867"/>
                  </a:lnTo>
                  <a:lnTo>
                    <a:pt x="7189" y="13833"/>
                  </a:lnTo>
                  <a:lnTo>
                    <a:pt x="7167" y="13787"/>
                  </a:lnTo>
                  <a:lnTo>
                    <a:pt x="7144" y="13753"/>
                  </a:lnTo>
                  <a:lnTo>
                    <a:pt x="7110" y="13730"/>
                  </a:lnTo>
                  <a:lnTo>
                    <a:pt x="7064" y="13707"/>
                  </a:lnTo>
                  <a:lnTo>
                    <a:pt x="7030" y="13696"/>
                  </a:lnTo>
                  <a:lnTo>
                    <a:pt x="6928" y="13696"/>
                  </a:lnTo>
                  <a:lnTo>
                    <a:pt x="6882" y="13719"/>
                  </a:lnTo>
                  <a:lnTo>
                    <a:pt x="6837" y="13753"/>
                  </a:lnTo>
                  <a:lnTo>
                    <a:pt x="6802" y="13787"/>
                  </a:lnTo>
                  <a:lnTo>
                    <a:pt x="4835" y="12661"/>
                  </a:lnTo>
                  <a:lnTo>
                    <a:pt x="4846" y="12615"/>
                  </a:lnTo>
                  <a:lnTo>
                    <a:pt x="4857" y="12570"/>
                  </a:lnTo>
                  <a:lnTo>
                    <a:pt x="4846" y="12524"/>
                  </a:lnTo>
                  <a:lnTo>
                    <a:pt x="4835" y="12479"/>
                  </a:lnTo>
                  <a:lnTo>
                    <a:pt x="4823" y="12433"/>
                  </a:lnTo>
                  <a:lnTo>
                    <a:pt x="4789" y="12399"/>
                  </a:lnTo>
                  <a:lnTo>
                    <a:pt x="4755" y="12376"/>
                  </a:lnTo>
                  <a:lnTo>
                    <a:pt x="4721" y="12354"/>
                  </a:lnTo>
                  <a:lnTo>
                    <a:pt x="4687" y="12331"/>
                  </a:lnTo>
                  <a:lnTo>
                    <a:pt x="4641" y="12331"/>
                  </a:lnTo>
                  <a:lnTo>
                    <a:pt x="4641" y="10010"/>
                  </a:lnTo>
                  <a:lnTo>
                    <a:pt x="4675" y="10010"/>
                  </a:lnTo>
                  <a:lnTo>
                    <a:pt x="4709" y="9988"/>
                  </a:lnTo>
                  <a:lnTo>
                    <a:pt x="4766" y="9942"/>
                  </a:lnTo>
                  <a:lnTo>
                    <a:pt x="4800" y="9885"/>
                  </a:lnTo>
                  <a:lnTo>
                    <a:pt x="4812" y="9851"/>
                  </a:lnTo>
                  <a:lnTo>
                    <a:pt x="4823" y="9806"/>
                  </a:lnTo>
                  <a:lnTo>
                    <a:pt x="4812" y="9772"/>
                  </a:lnTo>
                  <a:lnTo>
                    <a:pt x="4800" y="9737"/>
                  </a:lnTo>
                  <a:lnTo>
                    <a:pt x="6768" y="8600"/>
                  </a:lnTo>
                  <a:lnTo>
                    <a:pt x="6814" y="8645"/>
                  </a:lnTo>
                  <a:lnTo>
                    <a:pt x="6859" y="8679"/>
                  </a:lnTo>
                  <a:lnTo>
                    <a:pt x="6916" y="8702"/>
                  </a:lnTo>
                  <a:lnTo>
                    <a:pt x="6984" y="8714"/>
                  </a:lnTo>
                  <a:lnTo>
                    <a:pt x="7053" y="8702"/>
                  </a:lnTo>
                  <a:lnTo>
                    <a:pt x="7110" y="8679"/>
                  </a:lnTo>
                  <a:lnTo>
                    <a:pt x="7155" y="8645"/>
                  </a:lnTo>
                  <a:lnTo>
                    <a:pt x="7189" y="8600"/>
                  </a:lnTo>
                  <a:lnTo>
                    <a:pt x="9191" y="9749"/>
                  </a:lnTo>
                  <a:lnTo>
                    <a:pt x="9180" y="9806"/>
                  </a:lnTo>
                  <a:lnTo>
                    <a:pt x="9180" y="9840"/>
                  </a:lnTo>
                  <a:lnTo>
                    <a:pt x="9191" y="9874"/>
                  </a:lnTo>
                  <a:lnTo>
                    <a:pt x="9225" y="9931"/>
                  </a:lnTo>
                  <a:lnTo>
                    <a:pt x="9282" y="9976"/>
                  </a:lnTo>
                  <a:lnTo>
                    <a:pt x="9316" y="9988"/>
                  </a:lnTo>
                  <a:lnTo>
                    <a:pt x="9385" y="9988"/>
                  </a:lnTo>
                  <a:lnTo>
                    <a:pt x="9419" y="9976"/>
                  </a:lnTo>
                  <a:lnTo>
                    <a:pt x="9476" y="9931"/>
                  </a:lnTo>
                  <a:lnTo>
                    <a:pt x="9521" y="9874"/>
                  </a:lnTo>
                  <a:lnTo>
                    <a:pt x="9533" y="9840"/>
                  </a:lnTo>
                  <a:lnTo>
                    <a:pt x="9533" y="9806"/>
                  </a:lnTo>
                  <a:lnTo>
                    <a:pt x="9521" y="9749"/>
                  </a:lnTo>
                  <a:lnTo>
                    <a:pt x="11569" y="8566"/>
                  </a:lnTo>
                  <a:lnTo>
                    <a:pt x="11603" y="8600"/>
                  </a:lnTo>
                  <a:lnTo>
                    <a:pt x="11637" y="8623"/>
                  </a:lnTo>
                  <a:lnTo>
                    <a:pt x="11671" y="8645"/>
                  </a:lnTo>
                  <a:lnTo>
                    <a:pt x="11774" y="8645"/>
                  </a:lnTo>
                  <a:lnTo>
                    <a:pt x="11819" y="8623"/>
                  </a:lnTo>
                  <a:lnTo>
                    <a:pt x="11853" y="8600"/>
                  </a:lnTo>
                  <a:lnTo>
                    <a:pt x="11876" y="8566"/>
                  </a:lnTo>
                  <a:lnTo>
                    <a:pt x="13923" y="9749"/>
                  </a:lnTo>
                  <a:lnTo>
                    <a:pt x="13912" y="9806"/>
                  </a:lnTo>
                  <a:lnTo>
                    <a:pt x="13923" y="9840"/>
                  </a:lnTo>
                  <a:lnTo>
                    <a:pt x="13935" y="9874"/>
                  </a:lnTo>
                  <a:lnTo>
                    <a:pt x="13969" y="9931"/>
                  </a:lnTo>
                  <a:lnTo>
                    <a:pt x="14026" y="9976"/>
                  </a:lnTo>
                  <a:lnTo>
                    <a:pt x="14060" y="9976"/>
                  </a:lnTo>
                  <a:lnTo>
                    <a:pt x="14094" y="9988"/>
                  </a:lnTo>
                  <a:lnTo>
                    <a:pt x="14128" y="9976"/>
                  </a:lnTo>
                  <a:lnTo>
                    <a:pt x="14162" y="9976"/>
                  </a:lnTo>
                  <a:lnTo>
                    <a:pt x="14219" y="9931"/>
                  </a:lnTo>
                  <a:lnTo>
                    <a:pt x="14253" y="9874"/>
                  </a:lnTo>
                  <a:lnTo>
                    <a:pt x="14265" y="9840"/>
                  </a:lnTo>
                  <a:lnTo>
                    <a:pt x="14265" y="9806"/>
                  </a:lnTo>
                  <a:lnTo>
                    <a:pt x="14253" y="9749"/>
                  </a:lnTo>
                  <a:lnTo>
                    <a:pt x="16278" y="8577"/>
                  </a:lnTo>
                  <a:lnTo>
                    <a:pt x="16312" y="8623"/>
                  </a:lnTo>
                  <a:lnTo>
                    <a:pt x="16358" y="8657"/>
                  </a:lnTo>
                  <a:lnTo>
                    <a:pt x="16403" y="8668"/>
                  </a:lnTo>
                  <a:lnTo>
                    <a:pt x="16460" y="8679"/>
                  </a:lnTo>
                  <a:lnTo>
                    <a:pt x="16506" y="8679"/>
                  </a:lnTo>
                  <a:lnTo>
                    <a:pt x="16551" y="8657"/>
                  </a:lnTo>
                  <a:lnTo>
                    <a:pt x="16585" y="8645"/>
                  </a:lnTo>
                  <a:lnTo>
                    <a:pt x="16619" y="8611"/>
                  </a:lnTo>
                  <a:lnTo>
                    <a:pt x="16642" y="8577"/>
                  </a:lnTo>
                  <a:lnTo>
                    <a:pt x="16665" y="8543"/>
                  </a:lnTo>
                  <a:lnTo>
                    <a:pt x="16676" y="8509"/>
                  </a:lnTo>
                  <a:lnTo>
                    <a:pt x="16676" y="8463"/>
                  </a:lnTo>
                  <a:lnTo>
                    <a:pt x="16676" y="8418"/>
                  </a:lnTo>
                  <a:lnTo>
                    <a:pt x="16665" y="8384"/>
                  </a:lnTo>
                  <a:lnTo>
                    <a:pt x="16654" y="8350"/>
                  </a:lnTo>
                  <a:lnTo>
                    <a:pt x="16631" y="8315"/>
                  </a:lnTo>
                  <a:lnTo>
                    <a:pt x="16597" y="8293"/>
                  </a:lnTo>
                  <a:lnTo>
                    <a:pt x="16563" y="8270"/>
                  </a:lnTo>
                  <a:lnTo>
                    <a:pt x="16528" y="8247"/>
                  </a:lnTo>
                  <a:lnTo>
                    <a:pt x="16494" y="8247"/>
                  </a:lnTo>
                  <a:lnTo>
                    <a:pt x="16494" y="5972"/>
                  </a:lnTo>
                  <a:lnTo>
                    <a:pt x="16540" y="5961"/>
                  </a:lnTo>
                  <a:lnTo>
                    <a:pt x="16585" y="5938"/>
                  </a:lnTo>
                  <a:lnTo>
                    <a:pt x="16631" y="5915"/>
                  </a:lnTo>
                  <a:lnTo>
                    <a:pt x="16665" y="5881"/>
                  </a:lnTo>
                  <a:lnTo>
                    <a:pt x="16688" y="5847"/>
                  </a:lnTo>
                  <a:lnTo>
                    <a:pt x="16710" y="5802"/>
                  </a:lnTo>
                  <a:lnTo>
                    <a:pt x="16733" y="5756"/>
                  </a:lnTo>
                  <a:lnTo>
                    <a:pt x="16733" y="5699"/>
                  </a:lnTo>
                  <a:lnTo>
                    <a:pt x="16733" y="5654"/>
                  </a:lnTo>
                  <a:lnTo>
                    <a:pt x="16710" y="5597"/>
                  </a:lnTo>
                  <a:lnTo>
                    <a:pt x="16688" y="5551"/>
                  </a:lnTo>
                  <a:lnTo>
                    <a:pt x="16654" y="5517"/>
                  </a:lnTo>
                  <a:lnTo>
                    <a:pt x="16619" y="5483"/>
                  </a:lnTo>
                  <a:lnTo>
                    <a:pt x="16574" y="5449"/>
                  </a:lnTo>
                  <a:lnTo>
                    <a:pt x="16517" y="5437"/>
                  </a:lnTo>
                  <a:lnTo>
                    <a:pt x="16392" y="5437"/>
                  </a:lnTo>
                  <a:lnTo>
                    <a:pt x="16335" y="5460"/>
                  </a:lnTo>
                  <a:lnTo>
                    <a:pt x="16278" y="5506"/>
                  </a:lnTo>
                  <a:lnTo>
                    <a:pt x="16233" y="5551"/>
                  </a:lnTo>
                  <a:lnTo>
                    <a:pt x="14344" y="4459"/>
                  </a:lnTo>
                  <a:lnTo>
                    <a:pt x="14356" y="4414"/>
                  </a:lnTo>
                  <a:lnTo>
                    <a:pt x="14356" y="4357"/>
                  </a:lnTo>
                  <a:lnTo>
                    <a:pt x="14356" y="4300"/>
                  </a:lnTo>
                  <a:lnTo>
                    <a:pt x="14344" y="4254"/>
                  </a:lnTo>
                  <a:lnTo>
                    <a:pt x="14322" y="4209"/>
                  </a:lnTo>
                  <a:lnTo>
                    <a:pt x="14288" y="4175"/>
                  </a:lnTo>
                  <a:lnTo>
                    <a:pt x="14253" y="4141"/>
                  </a:lnTo>
                  <a:lnTo>
                    <a:pt x="14219" y="4118"/>
                  </a:lnTo>
                  <a:lnTo>
                    <a:pt x="14174" y="4095"/>
                  </a:lnTo>
                  <a:lnTo>
                    <a:pt x="14117" y="4095"/>
                  </a:lnTo>
                  <a:lnTo>
                    <a:pt x="14117" y="1797"/>
                  </a:lnTo>
                  <a:lnTo>
                    <a:pt x="14185" y="1775"/>
                  </a:lnTo>
                  <a:lnTo>
                    <a:pt x="14242" y="1729"/>
                  </a:lnTo>
                  <a:lnTo>
                    <a:pt x="14276" y="1672"/>
                  </a:lnTo>
                  <a:lnTo>
                    <a:pt x="14288" y="1638"/>
                  </a:lnTo>
                  <a:lnTo>
                    <a:pt x="14299" y="1604"/>
                  </a:lnTo>
                  <a:lnTo>
                    <a:pt x="14288" y="1558"/>
                  </a:lnTo>
                  <a:lnTo>
                    <a:pt x="14276" y="1524"/>
                  </a:lnTo>
                  <a:lnTo>
                    <a:pt x="14265" y="1490"/>
                  </a:lnTo>
                  <a:lnTo>
                    <a:pt x="14231" y="1456"/>
                  </a:lnTo>
                  <a:lnTo>
                    <a:pt x="14208" y="1433"/>
                  </a:lnTo>
                  <a:lnTo>
                    <a:pt x="14174" y="1411"/>
                  </a:lnTo>
                  <a:lnTo>
                    <a:pt x="14128" y="1399"/>
                  </a:lnTo>
                  <a:lnTo>
                    <a:pt x="14049" y="1399"/>
                  </a:lnTo>
                  <a:lnTo>
                    <a:pt x="14003" y="1422"/>
                  </a:lnTo>
                  <a:lnTo>
                    <a:pt x="13958" y="1445"/>
                  </a:lnTo>
                  <a:lnTo>
                    <a:pt x="13935" y="1479"/>
                  </a:lnTo>
                  <a:lnTo>
                    <a:pt x="11956" y="341"/>
                  </a:lnTo>
                  <a:lnTo>
                    <a:pt x="11967" y="296"/>
                  </a:lnTo>
                  <a:lnTo>
                    <a:pt x="11978" y="250"/>
                  </a:lnTo>
                  <a:lnTo>
                    <a:pt x="11967" y="193"/>
                  </a:lnTo>
                  <a:lnTo>
                    <a:pt x="11956" y="148"/>
                  </a:lnTo>
                  <a:lnTo>
                    <a:pt x="11933" y="114"/>
                  </a:lnTo>
                  <a:lnTo>
                    <a:pt x="11899" y="68"/>
                  </a:lnTo>
                  <a:lnTo>
                    <a:pt x="11865" y="34"/>
                  </a:lnTo>
                  <a:lnTo>
                    <a:pt x="11819" y="11"/>
                  </a:lnTo>
                  <a:lnTo>
                    <a:pt x="11774"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8"/>
            <p:cNvSpPr/>
            <p:nvPr/>
          </p:nvSpPr>
          <p:spPr>
            <a:xfrm>
              <a:off x="1947836" y="4206425"/>
              <a:ext cx="794198" cy="937066"/>
            </a:xfrm>
            <a:custGeom>
              <a:avLst/>
              <a:gdLst/>
              <a:ahLst/>
              <a:cxnLst/>
              <a:rect l="l" t="t" r="r" b="b"/>
              <a:pathLst>
                <a:path w="7588" h="8953" extrusionOk="0">
                  <a:moveTo>
                    <a:pt x="2764" y="319"/>
                  </a:moveTo>
                  <a:lnTo>
                    <a:pt x="4732" y="1457"/>
                  </a:lnTo>
                  <a:lnTo>
                    <a:pt x="4721" y="1502"/>
                  </a:lnTo>
                  <a:lnTo>
                    <a:pt x="4721" y="1548"/>
                  </a:lnTo>
                  <a:lnTo>
                    <a:pt x="4721" y="1593"/>
                  </a:lnTo>
                  <a:lnTo>
                    <a:pt x="4732" y="1639"/>
                  </a:lnTo>
                  <a:lnTo>
                    <a:pt x="4755" y="1684"/>
                  </a:lnTo>
                  <a:lnTo>
                    <a:pt x="4778" y="1718"/>
                  </a:lnTo>
                  <a:lnTo>
                    <a:pt x="4812" y="1752"/>
                  </a:lnTo>
                  <a:lnTo>
                    <a:pt x="4857" y="1775"/>
                  </a:lnTo>
                  <a:lnTo>
                    <a:pt x="4903" y="1787"/>
                  </a:lnTo>
                  <a:lnTo>
                    <a:pt x="4948" y="1798"/>
                  </a:lnTo>
                  <a:lnTo>
                    <a:pt x="4948" y="4050"/>
                  </a:lnTo>
                  <a:lnTo>
                    <a:pt x="4892" y="4050"/>
                  </a:lnTo>
                  <a:lnTo>
                    <a:pt x="4846" y="4073"/>
                  </a:lnTo>
                  <a:lnTo>
                    <a:pt x="4812" y="4096"/>
                  </a:lnTo>
                  <a:lnTo>
                    <a:pt x="4766" y="4130"/>
                  </a:lnTo>
                  <a:lnTo>
                    <a:pt x="4744" y="4164"/>
                  </a:lnTo>
                  <a:lnTo>
                    <a:pt x="4721" y="4209"/>
                  </a:lnTo>
                  <a:lnTo>
                    <a:pt x="4710" y="4255"/>
                  </a:lnTo>
                  <a:lnTo>
                    <a:pt x="4698" y="4312"/>
                  </a:lnTo>
                  <a:lnTo>
                    <a:pt x="4710" y="4357"/>
                  </a:lnTo>
                  <a:lnTo>
                    <a:pt x="4721" y="4414"/>
                  </a:lnTo>
                  <a:lnTo>
                    <a:pt x="2730" y="5563"/>
                  </a:lnTo>
                  <a:lnTo>
                    <a:pt x="2707" y="5529"/>
                  </a:lnTo>
                  <a:lnTo>
                    <a:pt x="2673" y="5506"/>
                  </a:lnTo>
                  <a:lnTo>
                    <a:pt x="2639" y="5495"/>
                  </a:lnTo>
                  <a:lnTo>
                    <a:pt x="2594" y="5484"/>
                  </a:lnTo>
                  <a:lnTo>
                    <a:pt x="2548" y="5495"/>
                  </a:lnTo>
                  <a:lnTo>
                    <a:pt x="2514" y="5506"/>
                  </a:lnTo>
                  <a:lnTo>
                    <a:pt x="2480" y="5529"/>
                  </a:lnTo>
                  <a:lnTo>
                    <a:pt x="2457" y="5563"/>
                  </a:lnTo>
                  <a:lnTo>
                    <a:pt x="387" y="4369"/>
                  </a:lnTo>
                  <a:lnTo>
                    <a:pt x="398" y="4312"/>
                  </a:lnTo>
                  <a:lnTo>
                    <a:pt x="387" y="4244"/>
                  </a:lnTo>
                  <a:lnTo>
                    <a:pt x="353" y="4187"/>
                  </a:lnTo>
                  <a:lnTo>
                    <a:pt x="307" y="4153"/>
                  </a:lnTo>
                  <a:lnTo>
                    <a:pt x="250" y="4130"/>
                  </a:lnTo>
                  <a:lnTo>
                    <a:pt x="250" y="1764"/>
                  </a:lnTo>
                  <a:lnTo>
                    <a:pt x="285" y="1764"/>
                  </a:lnTo>
                  <a:lnTo>
                    <a:pt x="330" y="1741"/>
                  </a:lnTo>
                  <a:lnTo>
                    <a:pt x="364" y="1718"/>
                  </a:lnTo>
                  <a:lnTo>
                    <a:pt x="387" y="1696"/>
                  </a:lnTo>
                  <a:lnTo>
                    <a:pt x="410" y="1661"/>
                  </a:lnTo>
                  <a:lnTo>
                    <a:pt x="432" y="1627"/>
                  </a:lnTo>
                  <a:lnTo>
                    <a:pt x="444" y="1593"/>
                  </a:lnTo>
                  <a:lnTo>
                    <a:pt x="444" y="1548"/>
                  </a:lnTo>
                  <a:lnTo>
                    <a:pt x="444" y="1514"/>
                  </a:lnTo>
                  <a:lnTo>
                    <a:pt x="432" y="1468"/>
                  </a:lnTo>
                  <a:lnTo>
                    <a:pt x="2423" y="319"/>
                  </a:lnTo>
                  <a:lnTo>
                    <a:pt x="2457" y="353"/>
                  </a:lnTo>
                  <a:lnTo>
                    <a:pt x="2491" y="387"/>
                  </a:lnTo>
                  <a:lnTo>
                    <a:pt x="2548" y="399"/>
                  </a:lnTo>
                  <a:lnTo>
                    <a:pt x="2594" y="410"/>
                  </a:lnTo>
                  <a:lnTo>
                    <a:pt x="2651" y="399"/>
                  </a:lnTo>
                  <a:lnTo>
                    <a:pt x="2696" y="376"/>
                  </a:lnTo>
                  <a:lnTo>
                    <a:pt x="2730" y="353"/>
                  </a:lnTo>
                  <a:lnTo>
                    <a:pt x="2764" y="319"/>
                  </a:lnTo>
                  <a:close/>
                  <a:moveTo>
                    <a:pt x="2548" y="1"/>
                  </a:moveTo>
                  <a:lnTo>
                    <a:pt x="2514" y="12"/>
                  </a:lnTo>
                  <a:lnTo>
                    <a:pt x="2480" y="35"/>
                  </a:lnTo>
                  <a:lnTo>
                    <a:pt x="2446" y="57"/>
                  </a:lnTo>
                  <a:lnTo>
                    <a:pt x="2423" y="92"/>
                  </a:lnTo>
                  <a:lnTo>
                    <a:pt x="2400" y="126"/>
                  </a:lnTo>
                  <a:lnTo>
                    <a:pt x="2389" y="160"/>
                  </a:lnTo>
                  <a:lnTo>
                    <a:pt x="2389" y="205"/>
                  </a:lnTo>
                  <a:lnTo>
                    <a:pt x="2389" y="239"/>
                  </a:lnTo>
                  <a:lnTo>
                    <a:pt x="2400" y="274"/>
                  </a:lnTo>
                  <a:lnTo>
                    <a:pt x="410" y="1434"/>
                  </a:lnTo>
                  <a:lnTo>
                    <a:pt x="376" y="1388"/>
                  </a:lnTo>
                  <a:lnTo>
                    <a:pt x="330" y="1354"/>
                  </a:lnTo>
                  <a:lnTo>
                    <a:pt x="285" y="1343"/>
                  </a:lnTo>
                  <a:lnTo>
                    <a:pt x="228" y="1332"/>
                  </a:lnTo>
                  <a:lnTo>
                    <a:pt x="182" y="1332"/>
                  </a:lnTo>
                  <a:lnTo>
                    <a:pt x="137" y="1343"/>
                  </a:lnTo>
                  <a:lnTo>
                    <a:pt x="103" y="1366"/>
                  </a:lnTo>
                  <a:lnTo>
                    <a:pt x="68" y="1400"/>
                  </a:lnTo>
                  <a:lnTo>
                    <a:pt x="46" y="1423"/>
                  </a:lnTo>
                  <a:lnTo>
                    <a:pt x="23" y="1468"/>
                  </a:lnTo>
                  <a:lnTo>
                    <a:pt x="12" y="1502"/>
                  </a:lnTo>
                  <a:lnTo>
                    <a:pt x="0" y="1548"/>
                  </a:lnTo>
                  <a:lnTo>
                    <a:pt x="12" y="1593"/>
                  </a:lnTo>
                  <a:lnTo>
                    <a:pt x="23" y="1627"/>
                  </a:lnTo>
                  <a:lnTo>
                    <a:pt x="34" y="1673"/>
                  </a:lnTo>
                  <a:lnTo>
                    <a:pt x="57" y="1696"/>
                  </a:lnTo>
                  <a:lnTo>
                    <a:pt x="91" y="1730"/>
                  </a:lnTo>
                  <a:lnTo>
                    <a:pt x="125" y="1752"/>
                  </a:lnTo>
                  <a:lnTo>
                    <a:pt x="159" y="1764"/>
                  </a:lnTo>
                  <a:lnTo>
                    <a:pt x="205" y="1764"/>
                  </a:lnTo>
                  <a:lnTo>
                    <a:pt x="205" y="4130"/>
                  </a:lnTo>
                  <a:lnTo>
                    <a:pt x="137" y="4153"/>
                  </a:lnTo>
                  <a:lnTo>
                    <a:pt x="91" y="4187"/>
                  </a:lnTo>
                  <a:lnTo>
                    <a:pt x="57" y="4244"/>
                  </a:lnTo>
                  <a:lnTo>
                    <a:pt x="46" y="4312"/>
                  </a:lnTo>
                  <a:lnTo>
                    <a:pt x="46" y="4346"/>
                  </a:lnTo>
                  <a:lnTo>
                    <a:pt x="57" y="4380"/>
                  </a:lnTo>
                  <a:lnTo>
                    <a:pt x="103" y="4437"/>
                  </a:lnTo>
                  <a:lnTo>
                    <a:pt x="159" y="4471"/>
                  </a:lnTo>
                  <a:lnTo>
                    <a:pt x="182" y="4482"/>
                  </a:lnTo>
                  <a:lnTo>
                    <a:pt x="273" y="4482"/>
                  </a:lnTo>
                  <a:lnTo>
                    <a:pt x="307" y="4460"/>
                  </a:lnTo>
                  <a:lnTo>
                    <a:pt x="341" y="4437"/>
                  </a:lnTo>
                  <a:lnTo>
                    <a:pt x="376" y="4403"/>
                  </a:lnTo>
                  <a:lnTo>
                    <a:pt x="2434" y="5597"/>
                  </a:lnTo>
                  <a:lnTo>
                    <a:pt x="2423" y="5654"/>
                  </a:lnTo>
                  <a:lnTo>
                    <a:pt x="2434" y="5711"/>
                  </a:lnTo>
                  <a:lnTo>
                    <a:pt x="2469" y="5768"/>
                  </a:lnTo>
                  <a:lnTo>
                    <a:pt x="2514" y="5802"/>
                  </a:lnTo>
                  <a:lnTo>
                    <a:pt x="2571" y="5825"/>
                  </a:lnTo>
                  <a:lnTo>
                    <a:pt x="2571" y="8248"/>
                  </a:lnTo>
                  <a:lnTo>
                    <a:pt x="2514" y="8259"/>
                  </a:lnTo>
                  <a:lnTo>
                    <a:pt x="2469" y="8305"/>
                  </a:lnTo>
                  <a:lnTo>
                    <a:pt x="2434" y="8350"/>
                  </a:lnTo>
                  <a:lnTo>
                    <a:pt x="2423" y="8407"/>
                  </a:lnTo>
                  <a:lnTo>
                    <a:pt x="2434" y="8441"/>
                  </a:lnTo>
                  <a:lnTo>
                    <a:pt x="2434" y="8475"/>
                  </a:lnTo>
                  <a:lnTo>
                    <a:pt x="2480" y="8532"/>
                  </a:lnTo>
                  <a:lnTo>
                    <a:pt x="2525" y="8566"/>
                  </a:lnTo>
                  <a:lnTo>
                    <a:pt x="2560" y="8578"/>
                  </a:lnTo>
                  <a:lnTo>
                    <a:pt x="2639" y="8578"/>
                  </a:lnTo>
                  <a:lnTo>
                    <a:pt x="2673" y="8555"/>
                  </a:lnTo>
                  <a:lnTo>
                    <a:pt x="2707" y="8532"/>
                  </a:lnTo>
                  <a:lnTo>
                    <a:pt x="2730" y="8509"/>
                  </a:lnTo>
                  <a:lnTo>
                    <a:pt x="3504" y="8953"/>
                  </a:lnTo>
                  <a:lnTo>
                    <a:pt x="3595" y="8953"/>
                  </a:lnTo>
                  <a:lnTo>
                    <a:pt x="2753" y="8464"/>
                  </a:lnTo>
                  <a:lnTo>
                    <a:pt x="2764" y="8407"/>
                  </a:lnTo>
                  <a:lnTo>
                    <a:pt x="2753" y="8350"/>
                  </a:lnTo>
                  <a:lnTo>
                    <a:pt x="2719" y="8305"/>
                  </a:lnTo>
                  <a:lnTo>
                    <a:pt x="2673" y="8270"/>
                  </a:lnTo>
                  <a:lnTo>
                    <a:pt x="2616" y="8248"/>
                  </a:lnTo>
                  <a:lnTo>
                    <a:pt x="2616" y="5825"/>
                  </a:lnTo>
                  <a:lnTo>
                    <a:pt x="2673" y="5802"/>
                  </a:lnTo>
                  <a:lnTo>
                    <a:pt x="2719" y="5768"/>
                  </a:lnTo>
                  <a:lnTo>
                    <a:pt x="2753" y="5711"/>
                  </a:lnTo>
                  <a:lnTo>
                    <a:pt x="2764" y="5654"/>
                  </a:lnTo>
                  <a:lnTo>
                    <a:pt x="2753" y="5597"/>
                  </a:lnTo>
                  <a:lnTo>
                    <a:pt x="4744" y="4448"/>
                  </a:lnTo>
                  <a:lnTo>
                    <a:pt x="4789" y="4505"/>
                  </a:lnTo>
                  <a:lnTo>
                    <a:pt x="4835" y="4539"/>
                  </a:lnTo>
                  <a:lnTo>
                    <a:pt x="4892" y="4562"/>
                  </a:lnTo>
                  <a:lnTo>
                    <a:pt x="4960" y="4573"/>
                  </a:lnTo>
                  <a:lnTo>
                    <a:pt x="5028" y="4562"/>
                  </a:lnTo>
                  <a:lnTo>
                    <a:pt x="5096" y="4539"/>
                  </a:lnTo>
                  <a:lnTo>
                    <a:pt x="5142" y="4505"/>
                  </a:lnTo>
                  <a:lnTo>
                    <a:pt x="5187" y="4448"/>
                  </a:lnTo>
                  <a:lnTo>
                    <a:pt x="7098" y="5552"/>
                  </a:lnTo>
                  <a:lnTo>
                    <a:pt x="7087" y="5609"/>
                  </a:lnTo>
                  <a:lnTo>
                    <a:pt x="7076" y="5654"/>
                  </a:lnTo>
                  <a:lnTo>
                    <a:pt x="7087" y="5700"/>
                  </a:lnTo>
                  <a:lnTo>
                    <a:pt x="7098" y="5745"/>
                  </a:lnTo>
                  <a:lnTo>
                    <a:pt x="7121" y="5791"/>
                  </a:lnTo>
                  <a:lnTo>
                    <a:pt x="7144" y="5825"/>
                  </a:lnTo>
                  <a:lnTo>
                    <a:pt x="7178" y="5859"/>
                  </a:lnTo>
                  <a:lnTo>
                    <a:pt x="7224" y="5882"/>
                  </a:lnTo>
                  <a:lnTo>
                    <a:pt x="7269" y="5904"/>
                  </a:lnTo>
                  <a:lnTo>
                    <a:pt x="7315" y="5904"/>
                  </a:lnTo>
                  <a:lnTo>
                    <a:pt x="7315" y="8202"/>
                  </a:lnTo>
                  <a:lnTo>
                    <a:pt x="7280" y="8202"/>
                  </a:lnTo>
                  <a:lnTo>
                    <a:pt x="7235" y="8225"/>
                  </a:lnTo>
                  <a:lnTo>
                    <a:pt x="7201" y="8236"/>
                  </a:lnTo>
                  <a:lnTo>
                    <a:pt x="7178" y="8270"/>
                  </a:lnTo>
                  <a:lnTo>
                    <a:pt x="7155" y="8293"/>
                  </a:lnTo>
                  <a:lnTo>
                    <a:pt x="7133" y="8327"/>
                  </a:lnTo>
                  <a:lnTo>
                    <a:pt x="7121" y="8373"/>
                  </a:lnTo>
                  <a:lnTo>
                    <a:pt x="7121" y="8407"/>
                  </a:lnTo>
                  <a:lnTo>
                    <a:pt x="7121" y="8452"/>
                  </a:lnTo>
                  <a:lnTo>
                    <a:pt x="7133" y="8498"/>
                  </a:lnTo>
                  <a:lnTo>
                    <a:pt x="6336" y="8953"/>
                  </a:lnTo>
                  <a:lnTo>
                    <a:pt x="6427" y="8953"/>
                  </a:lnTo>
                  <a:lnTo>
                    <a:pt x="7155" y="8532"/>
                  </a:lnTo>
                  <a:lnTo>
                    <a:pt x="7189" y="8578"/>
                  </a:lnTo>
                  <a:lnTo>
                    <a:pt x="7235" y="8600"/>
                  </a:lnTo>
                  <a:lnTo>
                    <a:pt x="7280" y="8623"/>
                  </a:lnTo>
                  <a:lnTo>
                    <a:pt x="7371" y="8623"/>
                  </a:lnTo>
                  <a:lnTo>
                    <a:pt x="7417" y="8612"/>
                  </a:lnTo>
                  <a:lnTo>
                    <a:pt x="7451" y="8589"/>
                  </a:lnTo>
                  <a:lnTo>
                    <a:pt x="7485" y="8566"/>
                  </a:lnTo>
                  <a:lnTo>
                    <a:pt x="7508" y="8532"/>
                  </a:lnTo>
                  <a:lnTo>
                    <a:pt x="7531" y="8498"/>
                  </a:lnTo>
                  <a:lnTo>
                    <a:pt x="7542" y="8452"/>
                  </a:lnTo>
                  <a:lnTo>
                    <a:pt x="7553" y="8407"/>
                  </a:lnTo>
                  <a:lnTo>
                    <a:pt x="7542" y="8373"/>
                  </a:lnTo>
                  <a:lnTo>
                    <a:pt x="7531" y="8339"/>
                  </a:lnTo>
                  <a:lnTo>
                    <a:pt x="7519" y="8305"/>
                  </a:lnTo>
                  <a:lnTo>
                    <a:pt x="7497" y="8270"/>
                  </a:lnTo>
                  <a:lnTo>
                    <a:pt x="7440" y="8225"/>
                  </a:lnTo>
                  <a:lnTo>
                    <a:pt x="7394" y="8214"/>
                  </a:lnTo>
                  <a:lnTo>
                    <a:pt x="7360" y="8202"/>
                  </a:lnTo>
                  <a:lnTo>
                    <a:pt x="7360" y="5904"/>
                  </a:lnTo>
                  <a:lnTo>
                    <a:pt x="7406" y="5893"/>
                  </a:lnTo>
                  <a:lnTo>
                    <a:pt x="7451" y="5882"/>
                  </a:lnTo>
                  <a:lnTo>
                    <a:pt x="7485" y="5859"/>
                  </a:lnTo>
                  <a:lnTo>
                    <a:pt x="7519" y="5825"/>
                  </a:lnTo>
                  <a:lnTo>
                    <a:pt x="7553" y="5791"/>
                  </a:lnTo>
                  <a:lnTo>
                    <a:pt x="7565" y="5745"/>
                  </a:lnTo>
                  <a:lnTo>
                    <a:pt x="7588" y="5700"/>
                  </a:lnTo>
                  <a:lnTo>
                    <a:pt x="7588" y="5654"/>
                  </a:lnTo>
                  <a:lnTo>
                    <a:pt x="7576" y="5609"/>
                  </a:lnTo>
                  <a:lnTo>
                    <a:pt x="7565" y="5552"/>
                  </a:lnTo>
                  <a:lnTo>
                    <a:pt x="7542" y="5518"/>
                  </a:lnTo>
                  <a:lnTo>
                    <a:pt x="7508" y="5472"/>
                  </a:lnTo>
                  <a:lnTo>
                    <a:pt x="7474" y="5449"/>
                  </a:lnTo>
                  <a:lnTo>
                    <a:pt x="7428" y="5427"/>
                  </a:lnTo>
                  <a:lnTo>
                    <a:pt x="7383" y="5404"/>
                  </a:lnTo>
                  <a:lnTo>
                    <a:pt x="7337" y="5404"/>
                  </a:lnTo>
                  <a:lnTo>
                    <a:pt x="7269" y="5415"/>
                  </a:lnTo>
                  <a:lnTo>
                    <a:pt x="7212" y="5438"/>
                  </a:lnTo>
                  <a:lnTo>
                    <a:pt x="7167" y="5472"/>
                  </a:lnTo>
                  <a:lnTo>
                    <a:pt x="7121" y="5518"/>
                  </a:lnTo>
                  <a:lnTo>
                    <a:pt x="5210" y="4414"/>
                  </a:lnTo>
                  <a:lnTo>
                    <a:pt x="5221" y="4357"/>
                  </a:lnTo>
                  <a:lnTo>
                    <a:pt x="5233" y="4312"/>
                  </a:lnTo>
                  <a:lnTo>
                    <a:pt x="5221" y="4255"/>
                  </a:lnTo>
                  <a:lnTo>
                    <a:pt x="5210" y="4209"/>
                  </a:lnTo>
                  <a:lnTo>
                    <a:pt x="5187" y="4164"/>
                  </a:lnTo>
                  <a:lnTo>
                    <a:pt x="5165" y="4130"/>
                  </a:lnTo>
                  <a:lnTo>
                    <a:pt x="5119" y="4096"/>
                  </a:lnTo>
                  <a:lnTo>
                    <a:pt x="5085" y="4073"/>
                  </a:lnTo>
                  <a:lnTo>
                    <a:pt x="5039" y="4050"/>
                  </a:lnTo>
                  <a:lnTo>
                    <a:pt x="4994" y="4050"/>
                  </a:lnTo>
                  <a:lnTo>
                    <a:pt x="4994" y="1798"/>
                  </a:lnTo>
                  <a:lnTo>
                    <a:pt x="5039" y="1787"/>
                  </a:lnTo>
                  <a:lnTo>
                    <a:pt x="5074" y="1775"/>
                  </a:lnTo>
                  <a:lnTo>
                    <a:pt x="5119" y="1741"/>
                  </a:lnTo>
                  <a:lnTo>
                    <a:pt x="5142" y="1718"/>
                  </a:lnTo>
                  <a:lnTo>
                    <a:pt x="5176" y="1684"/>
                  </a:lnTo>
                  <a:lnTo>
                    <a:pt x="5199" y="1639"/>
                  </a:lnTo>
                  <a:lnTo>
                    <a:pt x="5210" y="1593"/>
                  </a:lnTo>
                  <a:lnTo>
                    <a:pt x="5210" y="1548"/>
                  </a:lnTo>
                  <a:lnTo>
                    <a:pt x="5210" y="1502"/>
                  </a:lnTo>
                  <a:lnTo>
                    <a:pt x="5187" y="1457"/>
                  </a:lnTo>
                  <a:lnTo>
                    <a:pt x="5165" y="1411"/>
                  </a:lnTo>
                  <a:lnTo>
                    <a:pt x="5142" y="1377"/>
                  </a:lnTo>
                  <a:lnTo>
                    <a:pt x="5096" y="1343"/>
                  </a:lnTo>
                  <a:lnTo>
                    <a:pt x="5062" y="1320"/>
                  </a:lnTo>
                  <a:lnTo>
                    <a:pt x="5017" y="1309"/>
                  </a:lnTo>
                  <a:lnTo>
                    <a:pt x="4903" y="1309"/>
                  </a:lnTo>
                  <a:lnTo>
                    <a:pt x="4846" y="1332"/>
                  </a:lnTo>
                  <a:lnTo>
                    <a:pt x="4801" y="1366"/>
                  </a:lnTo>
                  <a:lnTo>
                    <a:pt x="4755" y="1411"/>
                  </a:lnTo>
                  <a:lnTo>
                    <a:pt x="2787" y="274"/>
                  </a:lnTo>
                  <a:lnTo>
                    <a:pt x="2799" y="239"/>
                  </a:lnTo>
                  <a:lnTo>
                    <a:pt x="2799" y="205"/>
                  </a:lnTo>
                  <a:lnTo>
                    <a:pt x="2799" y="160"/>
                  </a:lnTo>
                  <a:lnTo>
                    <a:pt x="2787" y="126"/>
                  </a:lnTo>
                  <a:lnTo>
                    <a:pt x="2764" y="92"/>
                  </a:lnTo>
                  <a:lnTo>
                    <a:pt x="2742" y="57"/>
                  </a:lnTo>
                  <a:lnTo>
                    <a:pt x="2707" y="35"/>
                  </a:lnTo>
                  <a:lnTo>
                    <a:pt x="2673" y="12"/>
                  </a:lnTo>
                  <a:lnTo>
                    <a:pt x="2639"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8"/>
            <p:cNvSpPr/>
            <p:nvPr/>
          </p:nvSpPr>
          <p:spPr>
            <a:xfrm>
              <a:off x="1065501" y="0"/>
              <a:ext cx="543107" cy="335870"/>
            </a:xfrm>
            <a:custGeom>
              <a:avLst/>
              <a:gdLst/>
              <a:ahLst/>
              <a:cxnLst/>
              <a:rect l="l" t="t" r="r" b="b"/>
              <a:pathLst>
                <a:path w="5189" h="3209" extrusionOk="0">
                  <a:moveTo>
                    <a:pt x="160" y="0"/>
                  </a:moveTo>
                  <a:lnTo>
                    <a:pt x="160" y="1445"/>
                  </a:lnTo>
                  <a:lnTo>
                    <a:pt x="92" y="1456"/>
                  </a:lnTo>
                  <a:lnTo>
                    <a:pt x="46" y="1502"/>
                  </a:lnTo>
                  <a:lnTo>
                    <a:pt x="12" y="1547"/>
                  </a:lnTo>
                  <a:lnTo>
                    <a:pt x="1" y="1616"/>
                  </a:lnTo>
                  <a:lnTo>
                    <a:pt x="1" y="1650"/>
                  </a:lnTo>
                  <a:lnTo>
                    <a:pt x="12" y="1684"/>
                  </a:lnTo>
                  <a:lnTo>
                    <a:pt x="58" y="1741"/>
                  </a:lnTo>
                  <a:lnTo>
                    <a:pt x="115" y="1775"/>
                  </a:lnTo>
                  <a:lnTo>
                    <a:pt x="137" y="1786"/>
                  </a:lnTo>
                  <a:lnTo>
                    <a:pt x="183" y="1798"/>
                  </a:lnTo>
                  <a:lnTo>
                    <a:pt x="228" y="1786"/>
                  </a:lnTo>
                  <a:lnTo>
                    <a:pt x="263" y="1764"/>
                  </a:lnTo>
                  <a:lnTo>
                    <a:pt x="297" y="1741"/>
                  </a:lnTo>
                  <a:lnTo>
                    <a:pt x="331" y="1707"/>
                  </a:lnTo>
                  <a:lnTo>
                    <a:pt x="2333" y="2856"/>
                  </a:lnTo>
                  <a:lnTo>
                    <a:pt x="2310" y="2912"/>
                  </a:lnTo>
                  <a:lnTo>
                    <a:pt x="2299" y="2958"/>
                  </a:lnTo>
                  <a:lnTo>
                    <a:pt x="2310" y="3015"/>
                  </a:lnTo>
                  <a:lnTo>
                    <a:pt x="2322" y="3060"/>
                  </a:lnTo>
                  <a:lnTo>
                    <a:pt x="2344" y="3094"/>
                  </a:lnTo>
                  <a:lnTo>
                    <a:pt x="2378" y="3140"/>
                  </a:lnTo>
                  <a:lnTo>
                    <a:pt x="2413" y="3163"/>
                  </a:lnTo>
                  <a:lnTo>
                    <a:pt x="2458" y="3185"/>
                  </a:lnTo>
                  <a:lnTo>
                    <a:pt x="2504" y="3197"/>
                  </a:lnTo>
                  <a:lnTo>
                    <a:pt x="2549" y="3208"/>
                  </a:lnTo>
                  <a:lnTo>
                    <a:pt x="2595" y="3197"/>
                  </a:lnTo>
                  <a:lnTo>
                    <a:pt x="2640" y="3185"/>
                  </a:lnTo>
                  <a:lnTo>
                    <a:pt x="2686" y="3163"/>
                  </a:lnTo>
                  <a:lnTo>
                    <a:pt x="2720" y="3140"/>
                  </a:lnTo>
                  <a:lnTo>
                    <a:pt x="2754" y="3094"/>
                  </a:lnTo>
                  <a:lnTo>
                    <a:pt x="2777" y="3060"/>
                  </a:lnTo>
                  <a:lnTo>
                    <a:pt x="2788" y="3015"/>
                  </a:lnTo>
                  <a:lnTo>
                    <a:pt x="2788" y="2958"/>
                  </a:lnTo>
                  <a:lnTo>
                    <a:pt x="2788" y="2912"/>
                  </a:lnTo>
                  <a:lnTo>
                    <a:pt x="2765" y="2867"/>
                  </a:lnTo>
                  <a:lnTo>
                    <a:pt x="4688" y="1752"/>
                  </a:lnTo>
                  <a:lnTo>
                    <a:pt x="4733" y="1809"/>
                  </a:lnTo>
                  <a:lnTo>
                    <a:pt x="4790" y="1843"/>
                  </a:lnTo>
                  <a:lnTo>
                    <a:pt x="4847" y="1877"/>
                  </a:lnTo>
                  <a:lnTo>
                    <a:pt x="4972" y="1877"/>
                  </a:lnTo>
                  <a:lnTo>
                    <a:pt x="5018" y="1855"/>
                  </a:lnTo>
                  <a:lnTo>
                    <a:pt x="5063" y="1832"/>
                  </a:lnTo>
                  <a:lnTo>
                    <a:pt x="5109" y="1798"/>
                  </a:lnTo>
                  <a:lnTo>
                    <a:pt x="5143" y="1764"/>
                  </a:lnTo>
                  <a:lnTo>
                    <a:pt x="5165" y="1718"/>
                  </a:lnTo>
                  <a:lnTo>
                    <a:pt x="5177" y="1673"/>
                  </a:lnTo>
                  <a:lnTo>
                    <a:pt x="5188" y="1616"/>
                  </a:lnTo>
                  <a:lnTo>
                    <a:pt x="5177" y="1570"/>
                  </a:lnTo>
                  <a:lnTo>
                    <a:pt x="5165" y="1513"/>
                  </a:lnTo>
                  <a:lnTo>
                    <a:pt x="5143" y="1479"/>
                  </a:lnTo>
                  <a:lnTo>
                    <a:pt x="5120" y="1434"/>
                  </a:lnTo>
                  <a:lnTo>
                    <a:pt x="5074" y="1400"/>
                  </a:lnTo>
                  <a:lnTo>
                    <a:pt x="5040" y="1377"/>
                  </a:lnTo>
                  <a:lnTo>
                    <a:pt x="4995" y="1354"/>
                  </a:lnTo>
                  <a:lnTo>
                    <a:pt x="4949" y="1354"/>
                  </a:lnTo>
                  <a:lnTo>
                    <a:pt x="4949" y="0"/>
                  </a:lnTo>
                  <a:lnTo>
                    <a:pt x="4904" y="0"/>
                  </a:lnTo>
                  <a:lnTo>
                    <a:pt x="4904" y="1354"/>
                  </a:lnTo>
                  <a:lnTo>
                    <a:pt x="4847" y="1354"/>
                  </a:lnTo>
                  <a:lnTo>
                    <a:pt x="4801" y="1377"/>
                  </a:lnTo>
                  <a:lnTo>
                    <a:pt x="4756" y="1400"/>
                  </a:lnTo>
                  <a:lnTo>
                    <a:pt x="4722" y="1434"/>
                  </a:lnTo>
                  <a:lnTo>
                    <a:pt x="4699" y="1468"/>
                  </a:lnTo>
                  <a:lnTo>
                    <a:pt x="4676" y="1513"/>
                  </a:lnTo>
                  <a:lnTo>
                    <a:pt x="4654" y="1559"/>
                  </a:lnTo>
                  <a:lnTo>
                    <a:pt x="4654" y="1616"/>
                  </a:lnTo>
                  <a:lnTo>
                    <a:pt x="4654" y="1661"/>
                  </a:lnTo>
                  <a:lnTo>
                    <a:pt x="4676" y="1718"/>
                  </a:lnTo>
                  <a:lnTo>
                    <a:pt x="2742" y="2821"/>
                  </a:lnTo>
                  <a:lnTo>
                    <a:pt x="2708" y="2776"/>
                  </a:lnTo>
                  <a:lnTo>
                    <a:pt x="2663" y="2753"/>
                  </a:lnTo>
                  <a:lnTo>
                    <a:pt x="2606" y="2730"/>
                  </a:lnTo>
                  <a:lnTo>
                    <a:pt x="2549" y="2719"/>
                  </a:lnTo>
                  <a:lnTo>
                    <a:pt x="2492" y="2730"/>
                  </a:lnTo>
                  <a:lnTo>
                    <a:pt x="2435" y="2753"/>
                  </a:lnTo>
                  <a:lnTo>
                    <a:pt x="2390" y="2776"/>
                  </a:lnTo>
                  <a:lnTo>
                    <a:pt x="2356" y="2821"/>
                  </a:lnTo>
                  <a:lnTo>
                    <a:pt x="342" y="1661"/>
                  </a:lnTo>
                  <a:lnTo>
                    <a:pt x="354" y="1616"/>
                  </a:lnTo>
                  <a:lnTo>
                    <a:pt x="342" y="1547"/>
                  </a:lnTo>
                  <a:lnTo>
                    <a:pt x="308" y="1502"/>
                  </a:lnTo>
                  <a:lnTo>
                    <a:pt x="263" y="1456"/>
                  </a:lnTo>
                  <a:lnTo>
                    <a:pt x="206" y="1445"/>
                  </a:lnTo>
                  <a:lnTo>
                    <a:pt x="206"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8"/>
            <p:cNvSpPr/>
            <p:nvPr/>
          </p:nvSpPr>
          <p:spPr>
            <a:xfrm>
              <a:off x="0" y="0"/>
              <a:ext cx="2102615" cy="1626494"/>
            </a:xfrm>
            <a:custGeom>
              <a:avLst/>
              <a:gdLst/>
              <a:ahLst/>
              <a:cxnLst/>
              <a:rect l="l" t="t" r="r" b="b"/>
              <a:pathLst>
                <a:path w="20089" h="15540" extrusionOk="0">
                  <a:moveTo>
                    <a:pt x="5824" y="1741"/>
                  </a:moveTo>
                  <a:lnTo>
                    <a:pt x="7758" y="2856"/>
                  </a:lnTo>
                  <a:lnTo>
                    <a:pt x="7747" y="2912"/>
                  </a:lnTo>
                  <a:lnTo>
                    <a:pt x="7735" y="2958"/>
                  </a:lnTo>
                  <a:lnTo>
                    <a:pt x="7747" y="3015"/>
                  </a:lnTo>
                  <a:lnTo>
                    <a:pt x="7758" y="3060"/>
                  </a:lnTo>
                  <a:lnTo>
                    <a:pt x="7781" y="3094"/>
                  </a:lnTo>
                  <a:lnTo>
                    <a:pt x="7804" y="3129"/>
                  </a:lnTo>
                  <a:lnTo>
                    <a:pt x="7838" y="3163"/>
                  </a:lnTo>
                  <a:lnTo>
                    <a:pt x="7883" y="3185"/>
                  </a:lnTo>
                  <a:lnTo>
                    <a:pt x="7917" y="3197"/>
                  </a:lnTo>
                  <a:lnTo>
                    <a:pt x="7963" y="3208"/>
                  </a:lnTo>
                  <a:lnTo>
                    <a:pt x="7963" y="5495"/>
                  </a:lnTo>
                  <a:lnTo>
                    <a:pt x="7929" y="5506"/>
                  </a:lnTo>
                  <a:lnTo>
                    <a:pt x="7883" y="5517"/>
                  </a:lnTo>
                  <a:lnTo>
                    <a:pt x="7849" y="5540"/>
                  </a:lnTo>
                  <a:lnTo>
                    <a:pt x="7826" y="5574"/>
                  </a:lnTo>
                  <a:lnTo>
                    <a:pt x="7792" y="5597"/>
                  </a:lnTo>
                  <a:lnTo>
                    <a:pt x="7781" y="5643"/>
                  </a:lnTo>
                  <a:lnTo>
                    <a:pt x="7769" y="5677"/>
                  </a:lnTo>
                  <a:lnTo>
                    <a:pt x="7758" y="5722"/>
                  </a:lnTo>
                  <a:lnTo>
                    <a:pt x="7769" y="5756"/>
                  </a:lnTo>
                  <a:lnTo>
                    <a:pt x="7781" y="5802"/>
                  </a:lnTo>
                  <a:lnTo>
                    <a:pt x="5779" y="6951"/>
                  </a:lnTo>
                  <a:lnTo>
                    <a:pt x="5756" y="6917"/>
                  </a:lnTo>
                  <a:lnTo>
                    <a:pt x="5710" y="6882"/>
                  </a:lnTo>
                  <a:lnTo>
                    <a:pt x="5665" y="6871"/>
                  </a:lnTo>
                  <a:lnTo>
                    <a:pt x="5619" y="6860"/>
                  </a:lnTo>
                  <a:lnTo>
                    <a:pt x="5574" y="6871"/>
                  </a:lnTo>
                  <a:lnTo>
                    <a:pt x="5528" y="6882"/>
                  </a:lnTo>
                  <a:lnTo>
                    <a:pt x="5483" y="6917"/>
                  </a:lnTo>
                  <a:lnTo>
                    <a:pt x="5449" y="6951"/>
                  </a:lnTo>
                  <a:lnTo>
                    <a:pt x="3458" y="5790"/>
                  </a:lnTo>
                  <a:lnTo>
                    <a:pt x="3469" y="5756"/>
                  </a:lnTo>
                  <a:lnTo>
                    <a:pt x="3469" y="5722"/>
                  </a:lnTo>
                  <a:lnTo>
                    <a:pt x="3469" y="5677"/>
                  </a:lnTo>
                  <a:lnTo>
                    <a:pt x="3458" y="5643"/>
                  </a:lnTo>
                  <a:lnTo>
                    <a:pt x="3435" y="5608"/>
                  </a:lnTo>
                  <a:lnTo>
                    <a:pt x="3413" y="5574"/>
                  </a:lnTo>
                  <a:lnTo>
                    <a:pt x="3378" y="5552"/>
                  </a:lnTo>
                  <a:lnTo>
                    <a:pt x="3344" y="5529"/>
                  </a:lnTo>
                  <a:lnTo>
                    <a:pt x="3310" y="5506"/>
                  </a:lnTo>
                  <a:lnTo>
                    <a:pt x="3276" y="5506"/>
                  </a:lnTo>
                  <a:lnTo>
                    <a:pt x="3276" y="3163"/>
                  </a:lnTo>
                  <a:lnTo>
                    <a:pt x="3310" y="3163"/>
                  </a:lnTo>
                  <a:lnTo>
                    <a:pt x="3344" y="3151"/>
                  </a:lnTo>
                  <a:lnTo>
                    <a:pt x="3401" y="3106"/>
                  </a:lnTo>
                  <a:lnTo>
                    <a:pt x="3435" y="3038"/>
                  </a:lnTo>
                  <a:lnTo>
                    <a:pt x="3447" y="3003"/>
                  </a:lnTo>
                  <a:lnTo>
                    <a:pt x="3458" y="2958"/>
                  </a:lnTo>
                  <a:lnTo>
                    <a:pt x="3447" y="2924"/>
                  </a:lnTo>
                  <a:lnTo>
                    <a:pt x="3435" y="2878"/>
                  </a:lnTo>
                  <a:lnTo>
                    <a:pt x="5415" y="1741"/>
                  </a:lnTo>
                  <a:lnTo>
                    <a:pt x="5449" y="1786"/>
                  </a:lnTo>
                  <a:lnTo>
                    <a:pt x="5494" y="1820"/>
                  </a:lnTo>
                  <a:lnTo>
                    <a:pt x="5551" y="1843"/>
                  </a:lnTo>
                  <a:lnTo>
                    <a:pt x="5619" y="1855"/>
                  </a:lnTo>
                  <a:lnTo>
                    <a:pt x="5676" y="1843"/>
                  </a:lnTo>
                  <a:lnTo>
                    <a:pt x="5733" y="1820"/>
                  </a:lnTo>
                  <a:lnTo>
                    <a:pt x="5790" y="1786"/>
                  </a:lnTo>
                  <a:lnTo>
                    <a:pt x="5824" y="1741"/>
                  </a:lnTo>
                  <a:close/>
                  <a:moveTo>
                    <a:pt x="17677" y="5847"/>
                  </a:moveTo>
                  <a:lnTo>
                    <a:pt x="19611" y="6962"/>
                  </a:lnTo>
                  <a:lnTo>
                    <a:pt x="19588" y="7008"/>
                  </a:lnTo>
                  <a:lnTo>
                    <a:pt x="19588" y="7064"/>
                  </a:lnTo>
                  <a:lnTo>
                    <a:pt x="19588" y="7121"/>
                  </a:lnTo>
                  <a:lnTo>
                    <a:pt x="19600" y="7167"/>
                  </a:lnTo>
                  <a:lnTo>
                    <a:pt x="19623" y="7201"/>
                  </a:lnTo>
                  <a:lnTo>
                    <a:pt x="19657" y="7235"/>
                  </a:lnTo>
                  <a:lnTo>
                    <a:pt x="19691" y="7269"/>
                  </a:lnTo>
                  <a:lnTo>
                    <a:pt x="19725" y="7292"/>
                  </a:lnTo>
                  <a:lnTo>
                    <a:pt x="19770" y="7315"/>
                  </a:lnTo>
                  <a:lnTo>
                    <a:pt x="19816" y="7315"/>
                  </a:lnTo>
                  <a:lnTo>
                    <a:pt x="19816" y="9635"/>
                  </a:lnTo>
                  <a:lnTo>
                    <a:pt x="19748" y="9658"/>
                  </a:lnTo>
                  <a:lnTo>
                    <a:pt x="19691" y="9692"/>
                  </a:lnTo>
                  <a:lnTo>
                    <a:pt x="19657" y="9749"/>
                  </a:lnTo>
                  <a:lnTo>
                    <a:pt x="19645" y="9783"/>
                  </a:lnTo>
                  <a:lnTo>
                    <a:pt x="19645" y="9829"/>
                  </a:lnTo>
                  <a:lnTo>
                    <a:pt x="19657" y="9886"/>
                  </a:lnTo>
                  <a:lnTo>
                    <a:pt x="17689" y="11023"/>
                  </a:lnTo>
                  <a:lnTo>
                    <a:pt x="17643" y="10978"/>
                  </a:lnTo>
                  <a:lnTo>
                    <a:pt x="17598" y="10943"/>
                  </a:lnTo>
                  <a:lnTo>
                    <a:pt x="17529" y="10921"/>
                  </a:lnTo>
                  <a:lnTo>
                    <a:pt x="17473" y="10909"/>
                  </a:lnTo>
                  <a:lnTo>
                    <a:pt x="17404" y="10921"/>
                  </a:lnTo>
                  <a:lnTo>
                    <a:pt x="17347" y="10943"/>
                  </a:lnTo>
                  <a:lnTo>
                    <a:pt x="17291" y="10978"/>
                  </a:lnTo>
                  <a:lnTo>
                    <a:pt x="17256" y="11023"/>
                  </a:lnTo>
                  <a:lnTo>
                    <a:pt x="15334" y="9908"/>
                  </a:lnTo>
                  <a:lnTo>
                    <a:pt x="15345" y="9874"/>
                  </a:lnTo>
                  <a:lnTo>
                    <a:pt x="15345" y="9829"/>
                  </a:lnTo>
                  <a:lnTo>
                    <a:pt x="15345" y="9783"/>
                  </a:lnTo>
                  <a:lnTo>
                    <a:pt x="15323" y="9738"/>
                  </a:lnTo>
                  <a:lnTo>
                    <a:pt x="15311" y="9692"/>
                  </a:lnTo>
                  <a:lnTo>
                    <a:pt x="15277" y="9658"/>
                  </a:lnTo>
                  <a:lnTo>
                    <a:pt x="15243" y="9635"/>
                  </a:lnTo>
                  <a:lnTo>
                    <a:pt x="15209" y="9601"/>
                  </a:lnTo>
                  <a:lnTo>
                    <a:pt x="15175" y="9590"/>
                  </a:lnTo>
                  <a:lnTo>
                    <a:pt x="15129" y="9578"/>
                  </a:lnTo>
                  <a:lnTo>
                    <a:pt x="15129" y="7246"/>
                  </a:lnTo>
                  <a:lnTo>
                    <a:pt x="15186" y="7224"/>
                  </a:lnTo>
                  <a:lnTo>
                    <a:pt x="15232" y="7178"/>
                  </a:lnTo>
                  <a:lnTo>
                    <a:pt x="15266" y="7133"/>
                  </a:lnTo>
                  <a:lnTo>
                    <a:pt x="15277" y="7064"/>
                  </a:lnTo>
                  <a:lnTo>
                    <a:pt x="15266" y="7008"/>
                  </a:lnTo>
                  <a:lnTo>
                    <a:pt x="17256" y="5847"/>
                  </a:lnTo>
                  <a:lnTo>
                    <a:pt x="17302" y="5893"/>
                  </a:lnTo>
                  <a:lnTo>
                    <a:pt x="17347" y="5938"/>
                  </a:lnTo>
                  <a:lnTo>
                    <a:pt x="17404" y="5961"/>
                  </a:lnTo>
                  <a:lnTo>
                    <a:pt x="17529" y="5961"/>
                  </a:lnTo>
                  <a:lnTo>
                    <a:pt x="17586" y="5938"/>
                  </a:lnTo>
                  <a:lnTo>
                    <a:pt x="17643" y="5893"/>
                  </a:lnTo>
                  <a:lnTo>
                    <a:pt x="17677" y="5847"/>
                  </a:lnTo>
                  <a:close/>
                  <a:moveTo>
                    <a:pt x="8179" y="5836"/>
                  </a:moveTo>
                  <a:lnTo>
                    <a:pt x="10135" y="6962"/>
                  </a:lnTo>
                  <a:lnTo>
                    <a:pt x="10124" y="7019"/>
                  </a:lnTo>
                  <a:lnTo>
                    <a:pt x="10113" y="7064"/>
                  </a:lnTo>
                  <a:lnTo>
                    <a:pt x="10113" y="7110"/>
                  </a:lnTo>
                  <a:lnTo>
                    <a:pt x="10135" y="7155"/>
                  </a:lnTo>
                  <a:lnTo>
                    <a:pt x="10147" y="7201"/>
                  </a:lnTo>
                  <a:lnTo>
                    <a:pt x="10181" y="7235"/>
                  </a:lnTo>
                  <a:lnTo>
                    <a:pt x="10215" y="7258"/>
                  </a:lnTo>
                  <a:lnTo>
                    <a:pt x="10249" y="7292"/>
                  </a:lnTo>
                  <a:lnTo>
                    <a:pt x="10295" y="7303"/>
                  </a:lnTo>
                  <a:lnTo>
                    <a:pt x="10340" y="7315"/>
                  </a:lnTo>
                  <a:lnTo>
                    <a:pt x="10340" y="9567"/>
                  </a:lnTo>
                  <a:lnTo>
                    <a:pt x="10295" y="9578"/>
                  </a:lnTo>
                  <a:lnTo>
                    <a:pt x="10249" y="9601"/>
                  </a:lnTo>
                  <a:lnTo>
                    <a:pt x="10204" y="9624"/>
                  </a:lnTo>
                  <a:lnTo>
                    <a:pt x="10170" y="9647"/>
                  </a:lnTo>
                  <a:lnTo>
                    <a:pt x="10147" y="9692"/>
                  </a:lnTo>
                  <a:lnTo>
                    <a:pt x="10124" y="9726"/>
                  </a:lnTo>
                  <a:lnTo>
                    <a:pt x="10113" y="9772"/>
                  </a:lnTo>
                  <a:lnTo>
                    <a:pt x="10101" y="9829"/>
                  </a:lnTo>
                  <a:lnTo>
                    <a:pt x="10113" y="9874"/>
                  </a:lnTo>
                  <a:lnTo>
                    <a:pt x="10124" y="9920"/>
                  </a:lnTo>
                  <a:lnTo>
                    <a:pt x="8156" y="11057"/>
                  </a:lnTo>
                  <a:lnTo>
                    <a:pt x="8122" y="11023"/>
                  </a:lnTo>
                  <a:lnTo>
                    <a:pt x="8077" y="10989"/>
                  </a:lnTo>
                  <a:lnTo>
                    <a:pt x="8042" y="10978"/>
                  </a:lnTo>
                  <a:lnTo>
                    <a:pt x="7986" y="10966"/>
                  </a:lnTo>
                  <a:lnTo>
                    <a:pt x="7940" y="10978"/>
                  </a:lnTo>
                  <a:lnTo>
                    <a:pt x="7895" y="10989"/>
                  </a:lnTo>
                  <a:lnTo>
                    <a:pt x="7860" y="11023"/>
                  </a:lnTo>
                  <a:lnTo>
                    <a:pt x="7826" y="11057"/>
                  </a:lnTo>
                  <a:lnTo>
                    <a:pt x="5813" y="9897"/>
                  </a:lnTo>
                  <a:lnTo>
                    <a:pt x="5824" y="9829"/>
                  </a:lnTo>
                  <a:lnTo>
                    <a:pt x="5824" y="9783"/>
                  </a:lnTo>
                  <a:lnTo>
                    <a:pt x="5813" y="9749"/>
                  </a:lnTo>
                  <a:lnTo>
                    <a:pt x="5767" y="9692"/>
                  </a:lnTo>
                  <a:lnTo>
                    <a:pt x="5710" y="9647"/>
                  </a:lnTo>
                  <a:lnTo>
                    <a:pt x="5676" y="9635"/>
                  </a:lnTo>
                  <a:lnTo>
                    <a:pt x="5642" y="9624"/>
                  </a:lnTo>
                  <a:lnTo>
                    <a:pt x="5642" y="7269"/>
                  </a:lnTo>
                  <a:lnTo>
                    <a:pt x="5676" y="7258"/>
                  </a:lnTo>
                  <a:lnTo>
                    <a:pt x="5710" y="7246"/>
                  </a:lnTo>
                  <a:lnTo>
                    <a:pt x="5767" y="7201"/>
                  </a:lnTo>
                  <a:lnTo>
                    <a:pt x="5813" y="7144"/>
                  </a:lnTo>
                  <a:lnTo>
                    <a:pt x="5824" y="7110"/>
                  </a:lnTo>
                  <a:lnTo>
                    <a:pt x="5824" y="7064"/>
                  </a:lnTo>
                  <a:lnTo>
                    <a:pt x="5824" y="7030"/>
                  </a:lnTo>
                  <a:lnTo>
                    <a:pt x="5801" y="6985"/>
                  </a:lnTo>
                  <a:lnTo>
                    <a:pt x="7792" y="5836"/>
                  </a:lnTo>
                  <a:lnTo>
                    <a:pt x="7826" y="5881"/>
                  </a:lnTo>
                  <a:lnTo>
                    <a:pt x="7872" y="5916"/>
                  </a:lnTo>
                  <a:lnTo>
                    <a:pt x="7929" y="5938"/>
                  </a:lnTo>
                  <a:lnTo>
                    <a:pt x="7986" y="5950"/>
                  </a:lnTo>
                  <a:lnTo>
                    <a:pt x="8042" y="5938"/>
                  </a:lnTo>
                  <a:lnTo>
                    <a:pt x="8099" y="5916"/>
                  </a:lnTo>
                  <a:lnTo>
                    <a:pt x="8145" y="5881"/>
                  </a:lnTo>
                  <a:lnTo>
                    <a:pt x="8179" y="5836"/>
                  </a:lnTo>
                  <a:close/>
                  <a:moveTo>
                    <a:pt x="12911" y="5836"/>
                  </a:moveTo>
                  <a:lnTo>
                    <a:pt x="14936" y="6996"/>
                  </a:lnTo>
                  <a:lnTo>
                    <a:pt x="14925" y="7030"/>
                  </a:lnTo>
                  <a:lnTo>
                    <a:pt x="14925" y="7064"/>
                  </a:lnTo>
                  <a:lnTo>
                    <a:pt x="14936" y="7133"/>
                  </a:lnTo>
                  <a:lnTo>
                    <a:pt x="14970" y="7190"/>
                  </a:lnTo>
                  <a:lnTo>
                    <a:pt x="15016" y="7224"/>
                  </a:lnTo>
                  <a:lnTo>
                    <a:pt x="15084" y="7246"/>
                  </a:lnTo>
                  <a:lnTo>
                    <a:pt x="15084" y="9578"/>
                  </a:lnTo>
                  <a:lnTo>
                    <a:pt x="15038" y="9590"/>
                  </a:lnTo>
                  <a:lnTo>
                    <a:pt x="14993" y="9601"/>
                  </a:lnTo>
                  <a:lnTo>
                    <a:pt x="14947" y="9624"/>
                  </a:lnTo>
                  <a:lnTo>
                    <a:pt x="14913" y="9658"/>
                  </a:lnTo>
                  <a:lnTo>
                    <a:pt x="14890" y="9692"/>
                  </a:lnTo>
                  <a:lnTo>
                    <a:pt x="14868" y="9738"/>
                  </a:lnTo>
                  <a:lnTo>
                    <a:pt x="14856" y="9783"/>
                  </a:lnTo>
                  <a:lnTo>
                    <a:pt x="14856" y="9829"/>
                  </a:lnTo>
                  <a:lnTo>
                    <a:pt x="14856" y="9874"/>
                  </a:lnTo>
                  <a:lnTo>
                    <a:pt x="14868" y="9920"/>
                  </a:lnTo>
                  <a:lnTo>
                    <a:pt x="12888" y="11057"/>
                  </a:lnTo>
                  <a:lnTo>
                    <a:pt x="12854" y="11023"/>
                  </a:lnTo>
                  <a:lnTo>
                    <a:pt x="12820" y="11000"/>
                  </a:lnTo>
                  <a:lnTo>
                    <a:pt x="12775" y="10989"/>
                  </a:lnTo>
                  <a:lnTo>
                    <a:pt x="12729" y="10978"/>
                  </a:lnTo>
                  <a:lnTo>
                    <a:pt x="12684" y="10989"/>
                  </a:lnTo>
                  <a:lnTo>
                    <a:pt x="12638" y="11000"/>
                  </a:lnTo>
                  <a:lnTo>
                    <a:pt x="12604" y="11023"/>
                  </a:lnTo>
                  <a:lnTo>
                    <a:pt x="12570" y="11057"/>
                  </a:lnTo>
                  <a:lnTo>
                    <a:pt x="10602" y="9920"/>
                  </a:lnTo>
                  <a:lnTo>
                    <a:pt x="10613" y="9874"/>
                  </a:lnTo>
                  <a:lnTo>
                    <a:pt x="10613" y="9829"/>
                  </a:lnTo>
                  <a:lnTo>
                    <a:pt x="10613" y="9772"/>
                  </a:lnTo>
                  <a:lnTo>
                    <a:pt x="10590" y="9726"/>
                  </a:lnTo>
                  <a:lnTo>
                    <a:pt x="10579" y="9692"/>
                  </a:lnTo>
                  <a:lnTo>
                    <a:pt x="10545" y="9658"/>
                  </a:lnTo>
                  <a:lnTo>
                    <a:pt x="10511" y="9624"/>
                  </a:lnTo>
                  <a:lnTo>
                    <a:pt x="10477" y="9601"/>
                  </a:lnTo>
                  <a:lnTo>
                    <a:pt x="10431" y="9578"/>
                  </a:lnTo>
                  <a:lnTo>
                    <a:pt x="10386" y="9567"/>
                  </a:lnTo>
                  <a:lnTo>
                    <a:pt x="10386" y="7315"/>
                  </a:lnTo>
                  <a:lnTo>
                    <a:pt x="10431" y="7303"/>
                  </a:lnTo>
                  <a:lnTo>
                    <a:pt x="10465" y="7281"/>
                  </a:lnTo>
                  <a:lnTo>
                    <a:pt x="10511" y="7258"/>
                  </a:lnTo>
                  <a:lnTo>
                    <a:pt x="10545" y="7235"/>
                  </a:lnTo>
                  <a:lnTo>
                    <a:pt x="10568" y="7201"/>
                  </a:lnTo>
                  <a:lnTo>
                    <a:pt x="10590" y="7155"/>
                  </a:lnTo>
                  <a:lnTo>
                    <a:pt x="10602" y="7110"/>
                  </a:lnTo>
                  <a:lnTo>
                    <a:pt x="10602" y="7064"/>
                  </a:lnTo>
                  <a:lnTo>
                    <a:pt x="10602" y="7019"/>
                  </a:lnTo>
                  <a:lnTo>
                    <a:pt x="10579" y="6973"/>
                  </a:lnTo>
                  <a:lnTo>
                    <a:pt x="12547" y="5836"/>
                  </a:lnTo>
                  <a:lnTo>
                    <a:pt x="12581" y="5881"/>
                  </a:lnTo>
                  <a:lnTo>
                    <a:pt x="12627" y="5904"/>
                  </a:lnTo>
                  <a:lnTo>
                    <a:pt x="12672" y="5927"/>
                  </a:lnTo>
                  <a:lnTo>
                    <a:pt x="12729" y="5938"/>
                  </a:lnTo>
                  <a:lnTo>
                    <a:pt x="12786" y="5927"/>
                  </a:lnTo>
                  <a:lnTo>
                    <a:pt x="12831" y="5904"/>
                  </a:lnTo>
                  <a:lnTo>
                    <a:pt x="12877" y="5870"/>
                  </a:lnTo>
                  <a:lnTo>
                    <a:pt x="12911" y="5836"/>
                  </a:lnTo>
                  <a:close/>
                  <a:moveTo>
                    <a:pt x="10579" y="9954"/>
                  </a:moveTo>
                  <a:lnTo>
                    <a:pt x="12547" y="11103"/>
                  </a:lnTo>
                  <a:lnTo>
                    <a:pt x="12536" y="11137"/>
                  </a:lnTo>
                  <a:lnTo>
                    <a:pt x="12536" y="11171"/>
                  </a:lnTo>
                  <a:lnTo>
                    <a:pt x="12536" y="11205"/>
                  </a:lnTo>
                  <a:lnTo>
                    <a:pt x="12547" y="11239"/>
                  </a:lnTo>
                  <a:lnTo>
                    <a:pt x="12581" y="11308"/>
                  </a:lnTo>
                  <a:lnTo>
                    <a:pt x="12638" y="11342"/>
                  </a:lnTo>
                  <a:lnTo>
                    <a:pt x="12706" y="11364"/>
                  </a:lnTo>
                  <a:lnTo>
                    <a:pt x="12706" y="13696"/>
                  </a:lnTo>
                  <a:lnTo>
                    <a:pt x="12661" y="13708"/>
                  </a:lnTo>
                  <a:lnTo>
                    <a:pt x="12627" y="13719"/>
                  </a:lnTo>
                  <a:lnTo>
                    <a:pt x="12581" y="13742"/>
                  </a:lnTo>
                  <a:lnTo>
                    <a:pt x="12558" y="13765"/>
                  </a:lnTo>
                  <a:lnTo>
                    <a:pt x="12524" y="13799"/>
                  </a:lnTo>
                  <a:lnTo>
                    <a:pt x="12502" y="13844"/>
                  </a:lnTo>
                  <a:lnTo>
                    <a:pt x="12490" y="13890"/>
                  </a:lnTo>
                  <a:lnTo>
                    <a:pt x="12490" y="13935"/>
                  </a:lnTo>
                  <a:lnTo>
                    <a:pt x="12490" y="13981"/>
                  </a:lnTo>
                  <a:lnTo>
                    <a:pt x="12502" y="14015"/>
                  </a:lnTo>
                  <a:lnTo>
                    <a:pt x="10579" y="15130"/>
                  </a:lnTo>
                  <a:lnTo>
                    <a:pt x="10534" y="15084"/>
                  </a:lnTo>
                  <a:lnTo>
                    <a:pt x="10488" y="15039"/>
                  </a:lnTo>
                  <a:lnTo>
                    <a:pt x="10420" y="15016"/>
                  </a:lnTo>
                  <a:lnTo>
                    <a:pt x="10295" y="15016"/>
                  </a:lnTo>
                  <a:lnTo>
                    <a:pt x="10238" y="15039"/>
                  </a:lnTo>
                  <a:lnTo>
                    <a:pt x="10181" y="15084"/>
                  </a:lnTo>
                  <a:lnTo>
                    <a:pt x="10135" y="15130"/>
                  </a:lnTo>
                  <a:lnTo>
                    <a:pt x="8236" y="14026"/>
                  </a:lnTo>
                  <a:lnTo>
                    <a:pt x="8247" y="13981"/>
                  </a:lnTo>
                  <a:lnTo>
                    <a:pt x="8259" y="13935"/>
                  </a:lnTo>
                  <a:lnTo>
                    <a:pt x="8247" y="13878"/>
                  </a:lnTo>
                  <a:lnTo>
                    <a:pt x="8236" y="13833"/>
                  </a:lnTo>
                  <a:lnTo>
                    <a:pt x="8213" y="13787"/>
                  </a:lnTo>
                  <a:lnTo>
                    <a:pt x="8179" y="13753"/>
                  </a:lnTo>
                  <a:lnTo>
                    <a:pt x="8145" y="13719"/>
                  </a:lnTo>
                  <a:lnTo>
                    <a:pt x="8111" y="13696"/>
                  </a:lnTo>
                  <a:lnTo>
                    <a:pt x="8065" y="13674"/>
                  </a:lnTo>
                  <a:lnTo>
                    <a:pt x="8008" y="13662"/>
                  </a:lnTo>
                  <a:lnTo>
                    <a:pt x="8008" y="11376"/>
                  </a:lnTo>
                  <a:lnTo>
                    <a:pt x="8088" y="11353"/>
                  </a:lnTo>
                  <a:lnTo>
                    <a:pt x="8145" y="11308"/>
                  </a:lnTo>
                  <a:lnTo>
                    <a:pt x="8179" y="11251"/>
                  </a:lnTo>
                  <a:lnTo>
                    <a:pt x="8190" y="11217"/>
                  </a:lnTo>
                  <a:lnTo>
                    <a:pt x="8190" y="11171"/>
                  </a:lnTo>
                  <a:lnTo>
                    <a:pt x="8190" y="11137"/>
                  </a:lnTo>
                  <a:lnTo>
                    <a:pt x="8179" y="11091"/>
                  </a:lnTo>
                  <a:lnTo>
                    <a:pt x="10147" y="9965"/>
                  </a:lnTo>
                  <a:lnTo>
                    <a:pt x="10181" y="10011"/>
                  </a:lnTo>
                  <a:lnTo>
                    <a:pt x="10238" y="10045"/>
                  </a:lnTo>
                  <a:lnTo>
                    <a:pt x="10295" y="10068"/>
                  </a:lnTo>
                  <a:lnTo>
                    <a:pt x="10363" y="10079"/>
                  </a:lnTo>
                  <a:lnTo>
                    <a:pt x="10420" y="10068"/>
                  </a:lnTo>
                  <a:lnTo>
                    <a:pt x="10488" y="10045"/>
                  </a:lnTo>
                  <a:lnTo>
                    <a:pt x="10534" y="10011"/>
                  </a:lnTo>
                  <a:lnTo>
                    <a:pt x="10579" y="9954"/>
                  </a:lnTo>
                  <a:close/>
                  <a:moveTo>
                    <a:pt x="853" y="0"/>
                  </a:moveTo>
                  <a:lnTo>
                    <a:pt x="853" y="1434"/>
                  </a:lnTo>
                  <a:lnTo>
                    <a:pt x="796" y="1456"/>
                  </a:lnTo>
                  <a:lnTo>
                    <a:pt x="739" y="1491"/>
                  </a:lnTo>
                  <a:lnTo>
                    <a:pt x="705" y="1547"/>
                  </a:lnTo>
                  <a:lnTo>
                    <a:pt x="694" y="1616"/>
                  </a:lnTo>
                  <a:lnTo>
                    <a:pt x="705" y="1673"/>
                  </a:lnTo>
                  <a:lnTo>
                    <a:pt x="0" y="2071"/>
                  </a:lnTo>
                  <a:lnTo>
                    <a:pt x="0" y="2128"/>
                  </a:lnTo>
                  <a:lnTo>
                    <a:pt x="728" y="1707"/>
                  </a:lnTo>
                  <a:lnTo>
                    <a:pt x="751" y="1741"/>
                  </a:lnTo>
                  <a:lnTo>
                    <a:pt x="785" y="1775"/>
                  </a:lnTo>
                  <a:lnTo>
                    <a:pt x="830" y="1786"/>
                  </a:lnTo>
                  <a:lnTo>
                    <a:pt x="876" y="1798"/>
                  </a:lnTo>
                  <a:lnTo>
                    <a:pt x="921" y="1786"/>
                  </a:lnTo>
                  <a:lnTo>
                    <a:pt x="967" y="1775"/>
                  </a:lnTo>
                  <a:lnTo>
                    <a:pt x="1001" y="1741"/>
                  </a:lnTo>
                  <a:lnTo>
                    <a:pt x="1035" y="1707"/>
                  </a:lnTo>
                  <a:lnTo>
                    <a:pt x="3060" y="2878"/>
                  </a:lnTo>
                  <a:lnTo>
                    <a:pt x="3049" y="2924"/>
                  </a:lnTo>
                  <a:lnTo>
                    <a:pt x="3037" y="2958"/>
                  </a:lnTo>
                  <a:lnTo>
                    <a:pt x="3049" y="3003"/>
                  </a:lnTo>
                  <a:lnTo>
                    <a:pt x="3060" y="3038"/>
                  </a:lnTo>
                  <a:lnTo>
                    <a:pt x="3094" y="3106"/>
                  </a:lnTo>
                  <a:lnTo>
                    <a:pt x="3151" y="3151"/>
                  </a:lnTo>
                  <a:lnTo>
                    <a:pt x="3185" y="3163"/>
                  </a:lnTo>
                  <a:lnTo>
                    <a:pt x="3231" y="3163"/>
                  </a:lnTo>
                  <a:lnTo>
                    <a:pt x="3231" y="5506"/>
                  </a:lnTo>
                  <a:lnTo>
                    <a:pt x="3185" y="5506"/>
                  </a:lnTo>
                  <a:lnTo>
                    <a:pt x="3151" y="5529"/>
                  </a:lnTo>
                  <a:lnTo>
                    <a:pt x="3117" y="5540"/>
                  </a:lnTo>
                  <a:lnTo>
                    <a:pt x="3083" y="5574"/>
                  </a:lnTo>
                  <a:lnTo>
                    <a:pt x="3060" y="5608"/>
                  </a:lnTo>
                  <a:lnTo>
                    <a:pt x="3037" y="5643"/>
                  </a:lnTo>
                  <a:lnTo>
                    <a:pt x="3026" y="5677"/>
                  </a:lnTo>
                  <a:lnTo>
                    <a:pt x="3026" y="5722"/>
                  </a:lnTo>
                  <a:lnTo>
                    <a:pt x="3026" y="5756"/>
                  </a:lnTo>
                  <a:lnTo>
                    <a:pt x="3037" y="5790"/>
                  </a:lnTo>
                  <a:lnTo>
                    <a:pt x="1081" y="6928"/>
                  </a:lnTo>
                  <a:lnTo>
                    <a:pt x="1035" y="6882"/>
                  </a:lnTo>
                  <a:lnTo>
                    <a:pt x="990" y="6860"/>
                  </a:lnTo>
                  <a:lnTo>
                    <a:pt x="933" y="6837"/>
                  </a:lnTo>
                  <a:lnTo>
                    <a:pt x="876" y="6826"/>
                  </a:lnTo>
                  <a:lnTo>
                    <a:pt x="819" y="6837"/>
                  </a:lnTo>
                  <a:lnTo>
                    <a:pt x="762" y="6860"/>
                  </a:lnTo>
                  <a:lnTo>
                    <a:pt x="717" y="6882"/>
                  </a:lnTo>
                  <a:lnTo>
                    <a:pt x="683" y="6928"/>
                  </a:lnTo>
                  <a:lnTo>
                    <a:pt x="0" y="6541"/>
                  </a:lnTo>
                  <a:lnTo>
                    <a:pt x="0" y="6587"/>
                  </a:lnTo>
                  <a:lnTo>
                    <a:pt x="660" y="6973"/>
                  </a:lnTo>
                  <a:lnTo>
                    <a:pt x="648" y="7019"/>
                  </a:lnTo>
                  <a:lnTo>
                    <a:pt x="637" y="7064"/>
                  </a:lnTo>
                  <a:lnTo>
                    <a:pt x="637" y="7121"/>
                  </a:lnTo>
                  <a:lnTo>
                    <a:pt x="660" y="7167"/>
                  </a:lnTo>
                  <a:lnTo>
                    <a:pt x="683" y="7201"/>
                  </a:lnTo>
                  <a:lnTo>
                    <a:pt x="705" y="7235"/>
                  </a:lnTo>
                  <a:lnTo>
                    <a:pt x="739" y="7269"/>
                  </a:lnTo>
                  <a:lnTo>
                    <a:pt x="785" y="7292"/>
                  </a:lnTo>
                  <a:lnTo>
                    <a:pt x="830" y="7303"/>
                  </a:lnTo>
                  <a:lnTo>
                    <a:pt x="921" y="7303"/>
                  </a:lnTo>
                  <a:lnTo>
                    <a:pt x="967" y="7292"/>
                  </a:lnTo>
                  <a:lnTo>
                    <a:pt x="1012" y="7269"/>
                  </a:lnTo>
                  <a:lnTo>
                    <a:pt x="1047" y="7235"/>
                  </a:lnTo>
                  <a:lnTo>
                    <a:pt x="1081" y="7201"/>
                  </a:lnTo>
                  <a:lnTo>
                    <a:pt x="1103" y="7167"/>
                  </a:lnTo>
                  <a:lnTo>
                    <a:pt x="1115" y="7121"/>
                  </a:lnTo>
                  <a:lnTo>
                    <a:pt x="1115" y="7064"/>
                  </a:lnTo>
                  <a:lnTo>
                    <a:pt x="1115" y="7019"/>
                  </a:lnTo>
                  <a:lnTo>
                    <a:pt x="1103" y="6973"/>
                  </a:lnTo>
                  <a:lnTo>
                    <a:pt x="3060" y="5836"/>
                  </a:lnTo>
                  <a:lnTo>
                    <a:pt x="3094" y="5881"/>
                  </a:lnTo>
                  <a:lnTo>
                    <a:pt x="3140" y="5916"/>
                  </a:lnTo>
                  <a:lnTo>
                    <a:pt x="3185" y="5938"/>
                  </a:lnTo>
                  <a:lnTo>
                    <a:pt x="3310" y="5938"/>
                  </a:lnTo>
                  <a:lnTo>
                    <a:pt x="3356" y="5916"/>
                  </a:lnTo>
                  <a:lnTo>
                    <a:pt x="3401" y="5881"/>
                  </a:lnTo>
                  <a:lnTo>
                    <a:pt x="3435" y="5836"/>
                  </a:lnTo>
                  <a:lnTo>
                    <a:pt x="5426" y="6985"/>
                  </a:lnTo>
                  <a:lnTo>
                    <a:pt x="5415" y="7030"/>
                  </a:lnTo>
                  <a:lnTo>
                    <a:pt x="5415" y="7064"/>
                  </a:lnTo>
                  <a:lnTo>
                    <a:pt x="5415" y="7110"/>
                  </a:lnTo>
                  <a:lnTo>
                    <a:pt x="5426" y="7144"/>
                  </a:lnTo>
                  <a:lnTo>
                    <a:pt x="5472" y="7201"/>
                  </a:lnTo>
                  <a:lnTo>
                    <a:pt x="5528" y="7246"/>
                  </a:lnTo>
                  <a:lnTo>
                    <a:pt x="5563" y="7258"/>
                  </a:lnTo>
                  <a:lnTo>
                    <a:pt x="5597" y="7269"/>
                  </a:lnTo>
                  <a:lnTo>
                    <a:pt x="5597" y="9624"/>
                  </a:lnTo>
                  <a:lnTo>
                    <a:pt x="5563" y="9624"/>
                  </a:lnTo>
                  <a:lnTo>
                    <a:pt x="5528" y="9647"/>
                  </a:lnTo>
                  <a:lnTo>
                    <a:pt x="5460" y="9692"/>
                  </a:lnTo>
                  <a:lnTo>
                    <a:pt x="5426" y="9749"/>
                  </a:lnTo>
                  <a:lnTo>
                    <a:pt x="5415" y="9783"/>
                  </a:lnTo>
                  <a:lnTo>
                    <a:pt x="5415" y="9829"/>
                  </a:lnTo>
                  <a:lnTo>
                    <a:pt x="5415" y="9863"/>
                  </a:lnTo>
                  <a:lnTo>
                    <a:pt x="5426" y="9908"/>
                  </a:lnTo>
                  <a:lnTo>
                    <a:pt x="5449" y="9942"/>
                  </a:lnTo>
                  <a:lnTo>
                    <a:pt x="5472" y="9965"/>
                  </a:lnTo>
                  <a:lnTo>
                    <a:pt x="5506" y="9999"/>
                  </a:lnTo>
                  <a:lnTo>
                    <a:pt x="5540" y="10011"/>
                  </a:lnTo>
                  <a:lnTo>
                    <a:pt x="5574" y="10022"/>
                  </a:lnTo>
                  <a:lnTo>
                    <a:pt x="5619" y="10033"/>
                  </a:lnTo>
                  <a:lnTo>
                    <a:pt x="5676" y="10022"/>
                  </a:lnTo>
                  <a:lnTo>
                    <a:pt x="5722" y="9999"/>
                  </a:lnTo>
                  <a:lnTo>
                    <a:pt x="5756" y="9977"/>
                  </a:lnTo>
                  <a:lnTo>
                    <a:pt x="5790" y="9931"/>
                  </a:lnTo>
                  <a:lnTo>
                    <a:pt x="7804" y="11091"/>
                  </a:lnTo>
                  <a:lnTo>
                    <a:pt x="7792" y="11137"/>
                  </a:lnTo>
                  <a:lnTo>
                    <a:pt x="7781" y="11171"/>
                  </a:lnTo>
                  <a:lnTo>
                    <a:pt x="7792" y="11217"/>
                  </a:lnTo>
                  <a:lnTo>
                    <a:pt x="7804" y="11251"/>
                  </a:lnTo>
                  <a:lnTo>
                    <a:pt x="7838" y="11308"/>
                  </a:lnTo>
                  <a:lnTo>
                    <a:pt x="7895" y="11353"/>
                  </a:lnTo>
                  <a:lnTo>
                    <a:pt x="7929" y="11364"/>
                  </a:lnTo>
                  <a:lnTo>
                    <a:pt x="7963" y="11376"/>
                  </a:lnTo>
                  <a:lnTo>
                    <a:pt x="7963" y="13662"/>
                  </a:lnTo>
                  <a:lnTo>
                    <a:pt x="7917" y="13674"/>
                  </a:lnTo>
                  <a:lnTo>
                    <a:pt x="7872" y="13696"/>
                  </a:lnTo>
                  <a:lnTo>
                    <a:pt x="7826" y="13719"/>
                  </a:lnTo>
                  <a:lnTo>
                    <a:pt x="7792" y="13753"/>
                  </a:lnTo>
                  <a:lnTo>
                    <a:pt x="7758" y="13787"/>
                  </a:lnTo>
                  <a:lnTo>
                    <a:pt x="7747" y="13833"/>
                  </a:lnTo>
                  <a:lnTo>
                    <a:pt x="7724" y="13878"/>
                  </a:lnTo>
                  <a:lnTo>
                    <a:pt x="7724" y="13935"/>
                  </a:lnTo>
                  <a:lnTo>
                    <a:pt x="7724" y="13981"/>
                  </a:lnTo>
                  <a:lnTo>
                    <a:pt x="7747" y="14038"/>
                  </a:lnTo>
                  <a:lnTo>
                    <a:pt x="7769" y="14083"/>
                  </a:lnTo>
                  <a:lnTo>
                    <a:pt x="7804" y="14117"/>
                  </a:lnTo>
                  <a:lnTo>
                    <a:pt x="7838" y="14151"/>
                  </a:lnTo>
                  <a:lnTo>
                    <a:pt x="7883" y="14174"/>
                  </a:lnTo>
                  <a:lnTo>
                    <a:pt x="7940" y="14197"/>
                  </a:lnTo>
                  <a:lnTo>
                    <a:pt x="7986" y="14197"/>
                  </a:lnTo>
                  <a:lnTo>
                    <a:pt x="8054" y="14185"/>
                  </a:lnTo>
                  <a:lnTo>
                    <a:pt x="8122" y="14163"/>
                  </a:lnTo>
                  <a:lnTo>
                    <a:pt x="8179" y="14117"/>
                  </a:lnTo>
                  <a:lnTo>
                    <a:pt x="8213" y="14072"/>
                  </a:lnTo>
                  <a:lnTo>
                    <a:pt x="10113" y="15164"/>
                  </a:lnTo>
                  <a:lnTo>
                    <a:pt x="10101" y="15221"/>
                  </a:lnTo>
                  <a:lnTo>
                    <a:pt x="10090" y="15278"/>
                  </a:lnTo>
                  <a:lnTo>
                    <a:pt x="10101" y="15334"/>
                  </a:lnTo>
                  <a:lnTo>
                    <a:pt x="10113" y="15380"/>
                  </a:lnTo>
                  <a:lnTo>
                    <a:pt x="10135" y="15425"/>
                  </a:lnTo>
                  <a:lnTo>
                    <a:pt x="10170" y="15471"/>
                  </a:lnTo>
                  <a:lnTo>
                    <a:pt x="10215" y="15494"/>
                  </a:lnTo>
                  <a:lnTo>
                    <a:pt x="10249" y="15528"/>
                  </a:lnTo>
                  <a:lnTo>
                    <a:pt x="10306" y="15539"/>
                  </a:lnTo>
                  <a:lnTo>
                    <a:pt x="10408" y="15539"/>
                  </a:lnTo>
                  <a:lnTo>
                    <a:pt x="10465" y="15528"/>
                  </a:lnTo>
                  <a:lnTo>
                    <a:pt x="10511" y="15494"/>
                  </a:lnTo>
                  <a:lnTo>
                    <a:pt x="10545" y="15471"/>
                  </a:lnTo>
                  <a:lnTo>
                    <a:pt x="10579" y="15425"/>
                  </a:lnTo>
                  <a:lnTo>
                    <a:pt x="10602" y="15380"/>
                  </a:lnTo>
                  <a:lnTo>
                    <a:pt x="10625" y="15334"/>
                  </a:lnTo>
                  <a:lnTo>
                    <a:pt x="10625" y="15278"/>
                  </a:lnTo>
                  <a:lnTo>
                    <a:pt x="10613" y="15221"/>
                  </a:lnTo>
                  <a:lnTo>
                    <a:pt x="10602" y="15164"/>
                  </a:lnTo>
                  <a:lnTo>
                    <a:pt x="12524" y="14060"/>
                  </a:lnTo>
                  <a:lnTo>
                    <a:pt x="12558" y="14106"/>
                  </a:lnTo>
                  <a:lnTo>
                    <a:pt x="12615" y="14140"/>
                  </a:lnTo>
                  <a:lnTo>
                    <a:pt x="12672" y="14163"/>
                  </a:lnTo>
                  <a:lnTo>
                    <a:pt x="12729" y="14174"/>
                  </a:lnTo>
                  <a:lnTo>
                    <a:pt x="12775" y="14163"/>
                  </a:lnTo>
                  <a:lnTo>
                    <a:pt x="12820" y="14151"/>
                  </a:lnTo>
                  <a:lnTo>
                    <a:pt x="12866" y="14129"/>
                  </a:lnTo>
                  <a:lnTo>
                    <a:pt x="12900" y="14106"/>
                  </a:lnTo>
                  <a:lnTo>
                    <a:pt x="12922" y="14060"/>
                  </a:lnTo>
                  <a:lnTo>
                    <a:pt x="12945" y="14026"/>
                  </a:lnTo>
                  <a:lnTo>
                    <a:pt x="12968" y="13981"/>
                  </a:lnTo>
                  <a:lnTo>
                    <a:pt x="12968" y="13935"/>
                  </a:lnTo>
                  <a:lnTo>
                    <a:pt x="12968" y="13890"/>
                  </a:lnTo>
                  <a:lnTo>
                    <a:pt x="12945" y="13844"/>
                  </a:lnTo>
                  <a:lnTo>
                    <a:pt x="12934" y="13810"/>
                  </a:lnTo>
                  <a:lnTo>
                    <a:pt x="12911" y="13776"/>
                  </a:lnTo>
                  <a:lnTo>
                    <a:pt x="12877" y="13742"/>
                  </a:lnTo>
                  <a:lnTo>
                    <a:pt x="12843" y="13719"/>
                  </a:lnTo>
                  <a:lnTo>
                    <a:pt x="12797" y="13708"/>
                  </a:lnTo>
                  <a:lnTo>
                    <a:pt x="12752" y="13696"/>
                  </a:lnTo>
                  <a:lnTo>
                    <a:pt x="12752" y="11364"/>
                  </a:lnTo>
                  <a:lnTo>
                    <a:pt x="12820" y="11342"/>
                  </a:lnTo>
                  <a:lnTo>
                    <a:pt x="12877" y="11296"/>
                  </a:lnTo>
                  <a:lnTo>
                    <a:pt x="12911" y="11239"/>
                  </a:lnTo>
                  <a:lnTo>
                    <a:pt x="12922" y="11171"/>
                  </a:lnTo>
                  <a:lnTo>
                    <a:pt x="12922" y="11137"/>
                  </a:lnTo>
                  <a:lnTo>
                    <a:pt x="12911" y="11103"/>
                  </a:lnTo>
                  <a:lnTo>
                    <a:pt x="14890" y="9954"/>
                  </a:lnTo>
                  <a:lnTo>
                    <a:pt x="14925" y="9999"/>
                  </a:lnTo>
                  <a:lnTo>
                    <a:pt x="14981" y="10045"/>
                  </a:lnTo>
                  <a:lnTo>
                    <a:pt x="15038" y="10068"/>
                  </a:lnTo>
                  <a:lnTo>
                    <a:pt x="15163" y="10068"/>
                  </a:lnTo>
                  <a:lnTo>
                    <a:pt x="15220" y="10033"/>
                  </a:lnTo>
                  <a:lnTo>
                    <a:pt x="15266" y="9999"/>
                  </a:lnTo>
                  <a:lnTo>
                    <a:pt x="15311" y="9954"/>
                  </a:lnTo>
                  <a:lnTo>
                    <a:pt x="17234" y="11057"/>
                  </a:lnTo>
                  <a:lnTo>
                    <a:pt x="17211" y="11114"/>
                  </a:lnTo>
                  <a:lnTo>
                    <a:pt x="17200" y="11171"/>
                  </a:lnTo>
                  <a:lnTo>
                    <a:pt x="17211" y="11228"/>
                  </a:lnTo>
                  <a:lnTo>
                    <a:pt x="17222" y="11273"/>
                  </a:lnTo>
                  <a:lnTo>
                    <a:pt x="17245" y="11319"/>
                  </a:lnTo>
                  <a:lnTo>
                    <a:pt x="17279" y="11364"/>
                  </a:lnTo>
                  <a:lnTo>
                    <a:pt x="17325" y="11399"/>
                  </a:lnTo>
                  <a:lnTo>
                    <a:pt x="17370" y="11421"/>
                  </a:lnTo>
                  <a:lnTo>
                    <a:pt x="17416" y="11433"/>
                  </a:lnTo>
                  <a:lnTo>
                    <a:pt x="17473" y="11444"/>
                  </a:lnTo>
                  <a:lnTo>
                    <a:pt x="17518" y="11433"/>
                  </a:lnTo>
                  <a:lnTo>
                    <a:pt x="17575" y="11421"/>
                  </a:lnTo>
                  <a:lnTo>
                    <a:pt x="17620" y="11399"/>
                  </a:lnTo>
                  <a:lnTo>
                    <a:pt x="17655" y="11364"/>
                  </a:lnTo>
                  <a:lnTo>
                    <a:pt x="17689" y="11319"/>
                  </a:lnTo>
                  <a:lnTo>
                    <a:pt x="17711" y="11273"/>
                  </a:lnTo>
                  <a:lnTo>
                    <a:pt x="17723" y="11228"/>
                  </a:lnTo>
                  <a:lnTo>
                    <a:pt x="17734" y="11171"/>
                  </a:lnTo>
                  <a:lnTo>
                    <a:pt x="17723" y="11114"/>
                  </a:lnTo>
                  <a:lnTo>
                    <a:pt x="17711" y="11069"/>
                  </a:lnTo>
                  <a:lnTo>
                    <a:pt x="19679" y="9931"/>
                  </a:lnTo>
                  <a:lnTo>
                    <a:pt x="19702" y="9965"/>
                  </a:lnTo>
                  <a:lnTo>
                    <a:pt x="19748" y="9999"/>
                  </a:lnTo>
                  <a:lnTo>
                    <a:pt x="19793" y="10011"/>
                  </a:lnTo>
                  <a:lnTo>
                    <a:pt x="19839" y="10022"/>
                  </a:lnTo>
                  <a:lnTo>
                    <a:pt x="19873" y="10011"/>
                  </a:lnTo>
                  <a:lnTo>
                    <a:pt x="19918" y="9999"/>
                  </a:lnTo>
                  <a:lnTo>
                    <a:pt x="19941" y="9988"/>
                  </a:lnTo>
                  <a:lnTo>
                    <a:pt x="19975" y="9965"/>
                  </a:lnTo>
                  <a:lnTo>
                    <a:pt x="19998" y="9931"/>
                  </a:lnTo>
                  <a:lnTo>
                    <a:pt x="20021" y="9897"/>
                  </a:lnTo>
                  <a:lnTo>
                    <a:pt x="20032" y="9863"/>
                  </a:lnTo>
                  <a:lnTo>
                    <a:pt x="20032" y="9829"/>
                  </a:lnTo>
                  <a:lnTo>
                    <a:pt x="20021" y="9760"/>
                  </a:lnTo>
                  <a:lnTo>
                    <a:pt x="19987" y="9704"/>
                  </a:lnTo>
                  <a:lnTo>
                    <a:pt x="19930" y="9658"/>
                  </a:lnTo>
                  <a:lnTo>
                    <a:pt x="19861" y="9635"/>
                  </a:lnTo>
                  <a:lnTo>
                    <a:pt x="19861" y="7315"/>
                  </a:lnTo>
                  <a:lnTo>
                    <a:pt x="19907" y="7303"/>
                  </a:lnTo>
                  <a:lnTo>
                    <a:pt x="19952" y="7292"/>
                  </a:lnTo>
                  <a:lnTo>
                    <a:pt x="19987" y="7269"/>
                  </a:lnTo>
                  <a:lnTo>
                    <a:pt x="20021" y="7235"/>
                  </a:lnTo>
                  <a:lnTo>
                    <a:pt x="20055" y="7201"/>
                  </a:lnTo>
                  <a:lnTo>
                    <a:pt x="20078" y="7155"/>
                  </a:lnTo>
                  <a:lnTo>
                    <a:pt x="20089" y="7110"/>
                  </a:lnTo>
                  <a:lnTo>
                    <a:pt x="20089" y="7064"/>
                  </a:lnTo>
                  <a:lnTo>
                    <a:pt x="20089" y="7019"/>
                  </a:lnTo>
                  <a:lnTo>
                    <a:pt x="20066" y="6973"/>
                  </a:lnTo>
                  <a:lnTo>
                    <a:pt x="20043" y="6928"/>
                  </a:lnTo>
                  <a:lnTo>
                    <a:pt x="20021" y="6894"/>
                  </a:lnTo>
                  <a:lnTo>
                    <a:pt x="19975" y="6860"/>
                  </a:lnTo>
                  <a:lnTo>
                    <a:pt x="19941" y="6837"/>
                  </a:lnTo>
                  <a:lnTo>
                    <a:pt x="19884" y="6826"/>
                  </a:lnTo>
                  <a:lnTo>
                    <a:pt x="19839" y="6814"/>
                  </a:lnTo>
                  <a:lnTo>
                    <a:pt x="19782" y="6826"/>
                  </a:lnTo>
                  <a:lnTo>
                    <a:pt x="19725" y="6848"/>
                  </a:lnTo>
                  <a:lnTo>
                    <a:pt x="19668" y="6882"/>
                  </a:lnTo>
                  <a:lnTo>
                    <a:pt x="19634" y="6928"/>
                  </a:lnTo>
                  <a:lnTo>
                    <a:pt x="17700" y="5802"/>
                  </a:lnTo>
                  <a:lnTo>
                    <a:pt x="17711" y="5768"/>
                  </a:lnTo>
                  <a:lnTo>
                    <a:pt x="17711" y="5722"/>
                  </a:lnTo>
                  <a:lnTo>
                    <a:pt x="17711" y="5677"/>
                  </a:lnTo>
                  <a:lnTo>
                    <a:pt x="17689" y="5631"/>
                  </a:lnTo>
                  <a:lnTo>
                    <a:pt x="17666" y="5586"/>
                  </a:lnTo>
                  <a:lnTo>
                    <a:pt x="17643" y="5552"/>
                  </a:lnTo>
                  <a:lnTo>
                    <a:pt x="17609" y="5517"/>
                  </a:lnTo>
                  <a:lnTo>
                    <a:pt x="17564" y="5495"/>
                  </a:lnTo>
                  <a:lnTo>
                    <a:pt x="17518" y="5483"/>
                  </a:lnTo>
                  <a:lnTo>
                    <a:pt x="17473" y="5472"/>
                  </a:lnTo>
                  <a:lnTo>
                    <a:pt x="17416" y="5483"/>
                  </a:lnTo>
                  <a:lnTo>
                    <a:pt x="17370" y="5495"/>
                  </a:lnTo>
                  <a:lnTo>
                    <a:pt x="17336" y="5517"/>
                  </a:lnTo>
                  <a:lnTo>
                    <a:pt x="17291" y="5552"/>
                  </a:lnTo>
                  <a:lnTo>
                    <a:pt x="17268" y="5586"/>
                  </a:lnTo>
                  <a:lnTo>
                    <a:pt x="17245" y="5631"/>
                  </a:lnTo>
                  <a:lnTo>
                    <a:pt x="17234" y="5677"/>
                  </a:lnTo>
                  <a:lnTo>
                    <a:pt x="17222" y="5722"/>
                  </a:lnTo>
                  <a:lnTo>
                    <a:pt x="17234" y="5768"/>
                  </a:lnTo>
                  <a:lnTo>
                    <a:pt x="17245" y="5813"/>
                  </a:lnTo>
                  <a:lnTo>
                    <a:pt x="15243" y="6962"/>
                  </a:lnTo>
                  <a:lnTo>
                    <a:pt x="15209" y="6928"/>
                  </a:lnTo>
                  <a:lnTo>
                    <a:pt x="15175" y="6905"/>
                  </a:lnTo>
                  <a:lnTo>
                    <a:pt x="15141" y="6894"/>
                  </a:lnTo>
                  <a:lnTo>
                    <a:pt x="15061" y="6894"/>
                  </a:lnTo>
                  <a:lnTo>
                    <a:pt x="15016" y="6905"/>
                  </a:lnTo>
                  <a:lnTo>
                    <a:pt x="14981" y="6928"/>
                  </a:lnTo>
                  <a:lnTo>
                    <a:pt x="14959" y="6962"/>
                  </a:lnTo>
                  <a:lnTo>
                    <a:pt x="12934" y="5790"/>
                  </a:lnTo>
                  <a:lnTo>
                    <a:pt x="12945" y="5722"/>
                  </a:lnTo>
                  <a:lnTo>
                    <a:pt x="12945" y="5677"/>
                  </a:lnTo>
                  <a:lnTo>
                    <a:pt x="12922" y="5631"/>
                  </a:lnTo>
                  <a:lnTo>
                    <a:pt x="12911" y="5597"/>
                  </a:lnTo>
                  <a:lnTo>
                    <a:pt x="12877" y="5563"/>
                  </a:lnTo>
                  <a:lnTo>
                    <a:pt x="12854" y="5540"/>
                  </a:lnTo>
                  <a:lnTo>
                    <a:pt x="12809" y="5517"/>
                  </a:lnTo>
                  <a:lnTo>
                    <a:pt x="12775" y="5506"/>
                  </a:lnTo>
                  <a:lnTo>
                    <a:pt x="12684" y="5506"/>
                  </a:lnTo>
                  <a:lnTo>
                    <a:pt x="12649" y="5517"/>
                  </a:lnTo>
                  <a:lnTo>
                    <a:pt x="12604" y="5540"/>
                  </a:lnTo>
                  <a:lnTo>
                    <a:pt x="12570" y="5563"/>
                  </a:lnTo>
                  <a:lnTo>
                    <a:pt x="12547" y="5597"/>
                  </a:lnTo>
                  <a:lnTo>
                    <a:pt x="12524" y="5631"/>
                  </a:lnTo>
                  <a:lnTo>
                    <a:pt x="12513" y="5677"/>
                  </a:lnTo>
                  <a:lnTo>
                    <a:pt x="12513" y="5722"/>
                  </a:lnTo>
                  <a:lnTo>
                    <a:pt x="12513" y="5756"/>
                  </a:lnTo>
                  <a:lnTo>
                    <a:pt x="12524" y="5790"/>
                  </a:lnTo>
                  <a:lnTo>
                    <a:pt x="10556" y="6928"/>
                  </a:lnTo>
                  <a:lnTo>
                    <a:pt x="10522" y="6882"/>
                  </a:lnTo>
                  <a:lnTo>
                    <a:pt x="10477" y="6848"/>
                  </a:lnTo>
                  <a:lnTo>
                    <a:pt x="10420" y="6826"/>
                  </a:lnTo>
                  <a:lnTo>
                    <a:pt x="10295" y="6826"/>
                  </a:lnTo>
                  <a:lnTo>
                    <a:pt x="10249" y="6848"/>
                  </a:lnTo>
                  <a:lnTo>
                    <a:pt x="10192" y="6882"/>
                  </a:lnTo>
                  <a:lnTo>
                    <a:pt x="10158" y="6928"/>
                  </a:lnTo>
                  <a:lnTo>
                    <a:pt x="8202" y="5802"/>
                  </a:lnTo>
                  <a:lnTo>
                    <a:pt x="8213" y="5756"/>
                  </a:lnTo>
                  <a:lnTo>
                    <a:pt x="8213" y="5722"/>
                  </a:lnTo>
                  <a:lnTo>
                    <a:pt x="8213" y="5677"/>
                  </a:lnTo>
                  <a:lnTo>
                    <a:pt x="8202" y="5643"/>
                  </a:lnTo>
                  <a:lnTo>
                    <a:pt x="8179" y="5597"/>
                  </a:lnTo>
                  <a:lnTo>
                    <a:pt x="8156" y="5574"/>
                  </a:lnTo>
                  <a:lnTo>
                    <a:pt x="8122" y="5540"/>
                  </a:lnTo>
                  <a:lnTo>
                    <a:pt x="8088" y="5517"/>
                  </a:lnTo>
                  <a:lnTo>
                    <a:pt x="8054" y="5506"/>
                  </a:lnTo>
                  <a:lnTo>
                    <a:pt x="8008" y="5495"/>
                  </a:lnTo>
                  <a:lnTo>
                    <a:pt x="8008" y="3208"/>
                  </a:lnTo>
                  <a:lnTo>
                    <a:pt x="8054" y="3197"/>
                  </a:lnTo>
                  <a:lnTo>
                    <a:pt x="8099" y="3185"/>
                  </a:lnTo>
                  <a:lnTo>
                    <a:pt x="8133" y="3163"/>
                  </a:lnTo>
                  <a:lnTo>
                    <a:pt x="8168" y="3129"/>
                  </a:lnTo>
                  <a:lnTo>
                    <a:pt x="8202" y="3094"/>
                  </a:lnTo>
                  <a:lnTo>
                    <a:pt x="8224" y="3060"/>
                  </a:lnTo>
                  <a:lnTo>
                    <a:pt x="8236" y="3015"/>
                  </a:lnTo>
                  <a:lnTo>
                    <a:pt x="8236" y="2958"/>
                  </a:lnTo>
                  <a:lnTo>
                    <a:pt x="8236" y="2912"/>
                  </a:lnTo>
                  <a:lnTo>
                    <a:pt x="8213" y="2867"/>
                  </a:lnTo>
                  <a:lnTo>
                    <a:pt x="8190" y="2821"/>
                  </a:lnTo>
                  <a:lnTo>
                    <a:pt x="8168" y="2787"/>
                  </a:lnTo>
                  <a:lnTo>
                    <a:pt x="8122" y="2753"/>
                  </a:lnTo>
                  <a:lnTo>
                    <a:pt x="8088" y="2730"/>
                  </a:lnTo>
                  <a:lnTo>
                    <a:pt x="8042" y="2719"/>
                  </a:lnTo>
                  <a:lnTo>
                    <a:pt x="7929" y="2719"/>
                  </a:lnTo>
                  <a:lnTo>
                    <a:pt x="7872" y="2742"/>
                  </a:lnTo>
                  <a:lnTo>
                    <a:pt x="7826" y="2776"/>
                  </a:lnTo>
                  <a:lnTo>
                    <a:pt x="7781" y="2821"/>
                  </a:lnTo>
                  <a:lnTo>
                    <a:pt x="5847" y="1695"/>
                  </a:lnTo>
                  <a:lnTo>
                    <a:pt x="5858" y="1661"/>
                  </a:lnTo>
                  <a:lnTo>
                    <a:pt x="5858" y="1616"/>
                  </a:lnTo>
                  <a:lnTo>
                    <a:pt x="5858" y="1570"/>
                  </a:lnTo>
                  <a:lnTo>
                    <a:pt x="5836" y="1525"/>
                  </a:lnTo>
                  <a:lnTo>
                    <a:pt x="5824" y="1491"/>
                  </a:lnTo>
                  <a:lnTo>
                    <a:pt x="5790" y="1456"/>
                  </a:lnTo>
                  <a:lnTo>
                    <a:pt x="5767" y="1422"/>
                  </a:lnTo>
                  <a:lnTo>
                    <a:pt x="5722" y="1400"/>
                  </a:lnTo>
                  <a:lnTo>
                    <a:pt x="5688" y="1388"/>
                  </a:lnTo>
                  <a:lnTo>
                    <a:pt x="5642" y="1377"/>
                  </a:lnTo>
                  <a:lnTo>
                    <a:pt x="5642" y="0"/>
                  </a:lnTo>
                  <a:lnTo>
                    <a:pt x="5597" y="0"/>
                  </a:lnTo>
                  <a:lnTo>
                    <a:pt x="5597" y="1377"/>
                  </a:lnTo>
                  <a:lnTo>
                    <a:pt x="5551" y="1388"/>
                  </a:lnTo>
                  <a:lnTo>
                    <a:pt x="5517" y="1400"/>
                  </a:lnTo>
                  <a:lnTo>
                    <a:pt x="5472" y="1422"/>
                  </a:lnTo>
                  <a:lnTo>
                    <a:pt x="5437" y="1456"/>
                  </a:lnTo>
                  <a:lnTo>
                    <a:pt x="5415" y="1491"/>
                  </a:lnTo>
                  <a:lnTo>
                    <a:pt x="5392" y="1525"/>
                  </a:lnTo>
                  <a:lnTo>
                    <a:pt x="5381" y="1570"/>
                  </a:lnTo>
                  <a:lnTo>
                    <a:pt x="5381" y="1616"/>
                  </a:lnTo>
                  <a:lnTo>
                    <a:pt x="5381" y="1661"/>
                  </a:lnTo>
                  <a:lnTo>
                    <a:pt x="5392" y="1695"/>
                  </a:lnTo>
                  <a:lnTo>
                    <a:pt x="3413" y="2844"/>
                  </a:lnTo>
                  <a:lnTo>
                    <a:pt x="3378" y="2810"/>
                  </a:lnTo>
                  <a:lnTo>
                    <a:pt x="3344" y="2776"/>
                  </a:lnTo>
                  <a:lnTo>
                    <a:pt x="3299" y="2765"/>
                  </a:lnTo>
                  <a:lnTo>
                    <a:pt x="3253" y="2753"/>
                  </a:lnTo>
                  <a:lnTo>
                    <a:pt x="3196" y="2765"/>
                  </a:lnTo>
                  <a:lnTo>
                    <a:pt x="3151" y="2776"/>
                  </a:lnTo>
                  <a:lnTo>
                    <a:pt x="3117" y="2810"/>
                  </a:lnTo>
                  <a:lnTo>
                    <a:pt x="3083" y="2844"/>
                  </a:lnTo>
                  <a:lnTo>
                    <a:pt x="1047" y="1673"/>
                  </a:lnTo>
                  <a:lnTo>
                    <a:pt x="1058" y="1616"/>
                  </a:lnTo>
                  <a:lnTo>
                    <a:pt x="1047" y="1547"/>
                  </a:lnTo>
                  <a:lnTo>
                    <a:pt x="1012" y="1491"/>
                  </a:lnTo>
                  <a:lnTo>
                    <a:pt x="967" y="1456"/>
                  </a:lnTo>
                  <a:lnTo>
                    <a:pt x="899" y="1434"/>
                  </a:lnTo>
                  <a:lnTo>
                    <a:pt x="899"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8"/>
            <p:cNvSpPr/>
            <p:nvPr/>
          </p:nvSpPr>
          <p:spPr>
            <a:xfrm>
              <a:off x="0" y="1440624"/>
              <a:ext cx="1108507" cy="1470543"/>
            </a:xfrm>
            <a:custGeom>
              <a:avLst/>
              <a:gdLst/>
              <a:ahLst/>
              <a:cxnLst/>
              <a:rect l="l" t="t" r="r" b="b"/>
              <a:pathLst>
                <a:path w="10591" h="14050" extrusionOk="0">
                  <a:moveTo>
                    <a:pt x="3390" y="262"/>
                  </a:moveTo>
                  <a:lnTo>
                    <a:pt x="5381" y="1400"/>
                  </a:lnTo>
                  <a:lnTo>
                    <a:pt x="5358" y="1457"/>
                  </a:lnTo>
                  <a:lnTo>
                    <a:pt x="5358" y="1514"/>
                  </a:lnTo>
                  <a:lnTo>
                    <a:pt x="5358" y="1559"/>
                  </a:lnTo>
                  <a:lnTo>
                    <a:pt x="5369" y="1616"/>
                  </a:lnTo>
                  <a:lnTo>
                    <a:pt x="5392" y="1650"/>
                  </a:lnTo>
                  <a:lnTo>
                    <a:pt x="5426" y="1696"/>
                  </a:lnTo>
                  <a:lnTo>
                    <a:pt x="5460" y="1730"/>
                  </a:lnTo>
                  <a:lnTo>
                    <a:pt x="5506" y="1752"/>
                  </a:lnTo>
                  <a:lnTo>
                    <a:pt x="5551" y="1764"/>
                  </a:lnTo>
                  <a:lnTo>
                    <a:pt x="5597" y="1775"/>
                  </a:lnTo>
                  <a:lnTo>
                    <a:pt x="5597" y="4016"/>
                  </a:lnTo>
                  <a:lnTo>
                    <a:pt x="5551" y="4027"/>
                  </a:lnTo>
                  <a:lnTo>
                    <a:pt x="5506" y="4039"/>
                  </a:lnTo>
                  <a:lnTo>
                    <a:pt x="5460" y="4062"/>
                  </a:lnTo>
                  <a:lnTo>
                    <a:pt x="5426" y="4096"/>
                  </a:lnTo>
                  <a:lnTo>
                    <a:pt x="5403" y="4130"/>
                  </a:lnTo>
                  <a:lnTo>
                    <a:pt x="5381" y="4175"/>
                  </a:lnTo>
                  <a:lnTo>
                    <a:pt x="5369" y="4221"/>
                  </a:lnTo>
                  <a:lnTo>
                    <a:pt x="5358" y="4266"/>
                  </a:lnTo>
                  <a:lnTo>
                    <a:pt x="5369" y="4323"/>
                  </a:lnTo>
                  <a:lnTo>
                    <a:pt x="5381" y="4369"/>
                  </a:lnTo>
                  <a:lnTo>
                    <a:pt x="3458" y="5472"/>
                  </a:lnTo>
                  <a:lnTo>
                    <a:pt x="3413" y="5427"/>
                  </a:lnTo>
                  <a:lnTo>
                    <a:pt x="3367" y="5393"/>
                  </a:lnTo>
                  <a:lnTo>
                    <a:pt x="3310" y="5370"/>
                  </a:lnTo>
                  <a:lnTo>
                    <a:pt x="3185" y="5370"/>
                  </a:lnTo>
                  <a:lnTo>
                    <a:pt x="3128" y="5393"/>
                  </a:lnTo>
                  <a:lnTo>
                    <a:pt x="3083" y="5427"/>
                  </a:lnTo>
                  <a:lnTo>
                    <a:pt x="3037" y="5472"/>
                  </a:lnTo>
                  <a:lnTo>
                    <a:pt x="1115" y="4357"/>
                  </a:lnTo>
                  <a:lnTo>
                    <a:pt x="1126" y="4323"/>
                  </a:lnTo>
                  <a:lnTo>
                    <a:pt x="1126" y="4266"/>
                  </a:lnTo>
                  <a:lnTo>
                    <a:pt x="1126" y="4221"/>
                  </a:lnTo>
                  <a:lnTo>
                    <a:pt x="1115" y="4175"/>
                  </a:lnTo>
                  <a:lnTo>
                    <a:pt x="1092" y="4141"/>
                  </a:lnTo>
                  <a:lnTo>
                    <a:pt x="1058" y="4107"/>
                  </a:lnTo>
                  <a:lnTo>
                    <a:pt x="1024" y="4073"/>
                  </a:lnTo>
                  <a:lnTo>
                    <a:pt x="990" y="4050"/>
                  </a:lnTo>
                  <a:lnTo>
                    <a:pt x="944" y="4027"/>
                  </a:lnTo>
                  <a:lnTo>
                    <a:pt x="899" y="4027"/>
                  </a:lnTo>
                  <a:lnTo>
                    <a:pt x="899" y="1741"/>
                  </a:lnTo>
                  <a:lnTo>
                    <a:pt x="944" y="1730"/>
                  </a:lnTo>
                  <a:lnTo>
                    <a:pt x="978" y="1718"/>
                  </a:lnTo>
                  <a:lnTo>
                    <a:pt x="1012" y="1696"/>
                  </a:lnTo>
                  <a:lnTo>
                    <a:pt x="1047" y="1673"/>
                  </a:lnTo>
                  <a:lnTo>
                    <a:pt x="1069" y="1639"/>
                  </a:lnTo>
                  <a:lnTo>
                    <a:pt x="1092" y="1593"/>
                  </a:lnTo>
                  <a:lnTo>
                    <a:pt x="1103" y="1559"/>
                  </a:lnTo>
                  <a:lnTo>
                    <a:pt x="1103" y="1514"/>
                  </a:lnTo>
                  <a:lnTo>
                    <a:pt x="1103" y="1468"/>
                  </a:lnTo>
                  <a:lnTo>
                    <a:pt x="1092" y="1423"/>
                  </a:lnTo>
                  <a:lnTo>
                    <a:pt x="3105" y="262"/>
                  </a:lnTo>
                  <a:lnTo>
                    <a:pt x="3128" y="296"/>
                  </a:lnTo>
                  <a:lnTo>
                    <a:pt x="3162" y="319"/>
                  </a:lnTo>
                  <a:lnTo>
                    <a:pt x="3208" y="330"/>
                  </a:lnTo>
                  <a:lnTo>
                    <a:pt x="3253" y="342"/>
                  </a:lnTo>
                  <a:lnTo>
                    <a:pt x="3287" y="330"/>
                  </a:lnTo>
                  <a:lnTo>
                    <a:pt x="3333" y="319"/>
                  </a:lnTo>
                  <a:lnTo>
                    <a:pt x="3367" y="296"/>
                  </a:lnTo>
                  <a:lnTo>
                    <a:pt x="3390" y="262"/>
                  </a:lnTo>
                  <a:close/>
                  <a:moveTo>
                    <a:pt x="3447" y="8498"/>
                  </a:moveTo>
                  <a:lnTo>
                    <a:pt x="5437" y="9658"/>
                  </a:lnTo>
                  <a:lnTo>
                    <a:pt x="5426" y="9692"/>
                  </a:lnTo>
                  <a:lnTo>
                    <a:pt x="5426" y="9727"/>
                  </a:lnTo>
                  <a:lnTo>
                    <a:pt x="5437" y="9795"/>
                  </a:lnTo>
                  <a:lnTo>
                    <a:pt x="5472" y="9852"/>
                  </a:lnTo>
                  <a:lnTo>
                    <a:pt x="5528" y="9897"/>
                  </a:lnTo>
                  <a:lnTo>
                    <a:pt x="5597" y="9909"/>
                  </a:lnTo>
                  <a:lnTo>
                    <a:pt x="5597" y="12240"/>
                  </a:lnTo>
                  <a:lnTo>
                    <a:pt x="5551" y="12252"/>
                  </a:lnTo>
                  <a:lnTo>
                    <a:pt x="5506" y="12263"/>
                  </a:lnTo>
                  <a:lnTo>
                    <a:pt x="5472" y="12286"/>
                  </a:lnTo>
                  <a:lnTo>
                    <a:pt x="5437" y="12320"/>
                  </a:lnTo>
                  <a:lnTo>
                    <a:pt x="5415" y="12354"/>
                  </a:lnTo>
                  <a:lnTo>
                    <a:pt x="5392" y="12388"/>
                  </a:lnTo>
                  <a:lnTo>
                    <a:pt x="5381" y="12434"/>
                  </a:lnTo>
                  <a:lnTo>
                    <a:pt x="5381" y="12479"/>
                  </a:lnTo>
                  <a:lnTo>
                    <a:pt x="5381" y="12525"/>
                  </a:lnTo>
                  <a:lnTo>
                    <a:pt x="5392" y="12570"/>
                  </a:lnTo>
                  <a:lnTo>
                    <a:pt x="3424" y="13708"/>
                  </a:lnTo>
                  <a:lnTo>
                    <a:pt x="3390" y="13662"/>
                  </a:lnTo>
                  <a:lnTo>
                    <a:pt x="3356" y="13640"/>
                  </a:lnTo>
                  <a:lnTo>
                    <a:pt x="3299" y="13617"/>
                  </a:lnTo>
                  <a:lnTo>
                    <a:pt x="3253" y="13606"/>
                  </a:lnTo>
                  <a:lnTo>
                    <a:pt x="3196" y="13617"/>
                  </a:lnTo>
                  <a:lnTo>
                    <a:pt x="3151" y="13640"/>
                  </a:lnTo>
                  <a:lnTo>
                    <a:pt x="3105" y="13662"/>
                  </a:lnTo>
                  <a:lnTo>
                    <a:pt x="3071" y="13708"/>
                  </a:lnTo>
                  <a:lnTo>
                    <a:pt x="1058" y="12548"/>
                  </a:lnTo>
                  <a:lnTo>
                    <a:pt x="1069" y="12479"/>
                  </a:lnTo>
                  <a:lnTo>
                    <a:pt x="1069" y="12445"/>
                  </a:lnTo>
                  <a:lnTo>
                    <a:pt x="1058" y="12411"/>
                  </a:lnTo>
                  <a:lnTo>
                    <a:pt x="1024" y="12354"/>
                  </a:lnTo>
                  <a:lnTo>
                    <a:pt x="967" y="12309"/>
                  </a:lnTo>
                  <a:lnTo>
                    <a:pt x="899" y="12286"/>
                  </a:lnTo>
                  <a:lnTo>
                    <a:pt x="899" y="9977"/>
                  </a:lnTo>
                  <a:lnTo>
                    <a:pt x="944" y="9965"/>
                  </a:lnTo>
                  <a:lnTo>
                    <a:pt x="990" y="9943"/>
                  </a:lnTo>
                  <a:lnTo>
                    <a:pt x="1024" y="9920"/>
                  </a:lnTo>
                  <a:lnTo>
                    <a:pt x="1058" y="9897"/>
                  </a:lnTo>
                  <a:lnTo>
                    <a:pt x="1092" y="9863"/>
                  </a:lnTo>
                  <a:lnTo>
                    <a:pt x="1115" y="9818"/>
                  </a:lnTo>
                  <a:lnTo>
                    <a:pt x="1126" y="9772"/>
                  </a:lnTo>
                  <a:lnTo>
                    <a:pt x="1126" y="9727"/>
                  </a:lnTo>
                  <a:lnTo>
                    <a:pt x="1126" y="9670"/>
                  </a:lnTo>
                  <a:lnTo>
                    <a:pt x="1103" y="9624"/>
                  </a:lnTo>
                  <a:lnTo>
                    <a:pt x="3049" y="8498"/>
                  </a:lnTo>
                  <a:lnTo>
                    <a:pt x="3083" y="8543"/>
                  </a:lnTo>
                  <a:lnTo>
                    <a:pt x="3128" y="8589"/>
                  </a:lnTo>
                  <a:lnTo>
                    <a:pt x="3185" y="8612"/>
                  </a:lnTo>
                  <a:lnTo>
                    <a:pt x="3253" y="8612"/>
                  </a:lnTo>
                  <a:lnTo>
                    <a:pt x="3310" y="8600"/>
                  </a:lnTo>
                  <a:lnTo>
                    <a:pt x="3367" y="8589"/>
                  </a:lnTo>
                  <a:lnTo>
                    <a:pt x="3413" y="8543"/>
                  </a:lnTo>
                  <a:lnTo>
                    <a:pt x="3447" y="8498"/>
                  </a:lnTo>
                  <a:close/>
                  <a:moveTo>
                    <a:pt x="8202" y="8509"/>
                  </a:moveTo>
                  <a:lnTo>
                    <a:pt x="10158" y="9636"/>
                  </a:lnTo>
                  <a:lnTo>
                    <a:pt x="10147" y="9681"/>
                  </a:lnTo>
                  <a:lnTo>
                    <a:pt x="10147" y="9727"/>
                  </a:lnTo>
                  <a:lnTo>
                    <a:pt x="10147" y="9761"/>
                  </a:lnTo>
                  <a:lnTo>
                    <a:pt x="10158" y="9806"/>
                  </a:lnTo>
                  <a:lnTo>
                    <a:pt x="10170" y="9840"/>
                  </a:lnTo>
                  <a:lnTo>
                    <a:pt x="10204" y="9874"/>
                  </a:lnTo>
                  <a:lnTo>
                    <a:pt x="10226" y="9897"/>
                  </a:lnTo>
                  <a:lnTo>
                    <a:pt x="10261" y="9920"/>
                  </a:lnTo>
                  <a:lnTo>
                    <a:pt x="10295" y="9931"/>
                  </a:lnTo>
                  <a:lnTo>
                    <a:pt x="10340" y="9943"/>
                  </a:lnTo>
                  <a:lnTo>
                    <a:pt x="10340" y="12252"/>
                  </a:lnTo>
                  <a:lnTo>
                    <a:pt x="10295" y="12263"/>
                  </a:lnTo>
                  <a:lnTo>
                    <a:pt x="10261" y="12275"/>
                  </a:lnTo>
                  <a:lnTo>
                    <a:pt x="10226" y="12297"/>
                  </a:lnTo>
                  <a:lnTo>
                    <a:pt x="10192" y="12331"/>
                  </a:lnTo>
                  <a:lnTo>
                    <a:pt x="10170" y="12366"/>
                  </a:lnTo>
                  <a:lnTo>
                    <a:pt x="10147" y="12400"/>
                  </a:lnTo>
                  <a:lnTo>
                    <a:pt x="10135" y="12434"/>
                  </a:lnTo>
                  <a:lnTo>
                    <a:pt x="10135" y="12479"/>
                  </a:lnTo>
                  <a:lnTo>
                    <a:pt x="10135" y="12525"/>
                  </a:lnTo>
                  <a:lnTo>
                    <a:pt x="10147" y="12559"/>
                  </a:lnTo>
                  <a:lnTo>
                    <a:pt x="8145" y="13719"/>
                  </a:lnTo>
                  <a:lnTo>
                    <a:pt x="8111" y="13685"/>
                  </a:lnTo>
                  <a:lnTo>
                    <a:pt x="8077" y="13662"/>
                  </a:lnTo>
                  <a:lnTo>
                    <a:pt x="8031" y="13651"/>
                  </a:lnTo>
                  <a:lnTo>
                    <a:pt x="7986" y="13640"/>
                  </a:lnTo>
                  <a:lnTo>
                    <a:pt x="7940" y="13651"/>
                  </a:lnTo>
                  <a:lnTo>
                    <a:pt x="7906" y="13662"/>
                  </a:lnTo>
                  <a:lnTo>
                    <a:pt x="7860" y="13685"/>
                  </a:lnTo>
                  <a:lnTo>
                    <a:pt x="7838" y="13719"/>
                  </a:lnTo>
                  <a:lnTo>
                    <a:pt x="5836" y="12570"/>
                  </a:lnTo>
                  <a:lnTo>
                    <a:pt x="5858" y="12525"/>
                  </a:lnTo>
                  <a:lnTo>
                    <a:pt x="5858" y="12479"/>
                  </a:lnTo>
                  <a:lnTo>
                    <a:pt x="5858" y="12434"/>
                  </a:lnTo>
                  <a:lnTo>
                    <a:pt x="5836" y="12388"/>
                  </a:lnTo>
                  <a:lnTo>
                    <a:pt x="5824" y="12354"/>
                  </a:lnTo>
                  <a:lnTo>
                    <a:pt x="5790" y="12320"/>
                  </a:lnTo>
                  <a:lnTo>
                    <a:pt x="5767" y="12297"/>
                  </a:lnTo>
                  <a:lnTo>
                    <a:pt x="5722" y="12275"/>
                  </a:lnTo>
                  <a:lnTo>
                    <a:pt x="5688" y="12252"/>
                  </a:lnTo>
                  <a:lnTo>
                    <a:pt x="5642" y="12240"/>
                  </a:lnTo>
                  <a:lnTo>
                    <a:pt x="5642" y="9909"/>
                  </a:lnTo>
                  <a:lnTo>
                    <a:pt x="5710" y="9897"/>
                  </a:lnTo>
                  <a:lnTo>
                    <a:pt x="5756" y="9852"/>
                  </a:lnTo>
                  <a:lnTo>
                    <a:pt x="5801" y="9795"/>
                  </a:lnTo>
                  <a:lnTo>
                    <a:pt x="5813" y="9727"/>
                  </a:lnTo>
                  <a:lnTo>
                    <a:pt x="5801" y="9692"/>
                  </a:lnTo>
                  <a:lnTo>
                    <a:pt x="5790" y="9658"/>
                  </a:lnTo>
                  <a:lnTo>
                    <a:pt x="7769" y="8509"/>
                  </a:lnTo>
                  <a:lnTo>
                    <a:pt x="7815" y="8555"/>
                  </a:lnTo>
                  <a:lnTo>
                    <a:pt x="7860" y="8600"/>
                  </a:lnTo>
                  <a:lnTo>
                    <a:pt x="7929" y="8623"/>
                  </a:lnTo>
                  <a:lnTo>
                    <a:pt x="7986" y="8634"/>
                  </a:lnTo>
                  <a:lnTo>
                    <a:pt x="8054" y="8623"/>
                  </a:lnTo>
                  <a:lnTo>
                    <a:pt x="8111" y="8600"/>
                  </a:lnTo>
                  <a:lnTo>
                    <a:pt x="8168" y="8555"/>
                  </a:lnTo>
                  <a:lnTo>
                    <a:pt x="8202" y="8509"/>
                  </a:lnTo>
                  <a:close/>
                  <a:moveTo>
                    <a:pt x="3219" y="1"/>
                  </a:moveTo>
                  <a:lnTo>
                    <a:pt x="3185" y="12"/>
                  </a:lnTo>
                  <a:lnTo>
                    <a:pt x="3128" y="46"/>
                  </a:lnTo>
                  <a:lnTo>
                    <a:pt x="3094" y="103"/>
                  </a:lnTo>
                  <a:lnTo>
                    <a:pt x="3083" y="137"/>
                  </a:lnTo>
                  <a:lnTo>
                    <a:pt x="3083" y="171"/>
                  </a:lnTo>
                  <a:lnTo>
                    <a:pt x="3083" y="217"/>
                  </a:lnTo>
                  <a:lnTo>
                    <a:pt x="1069" y="1388"/>
                  </a:lnTo>
                  <a:lnTo>
                    <a:pt x="1035" y="1343"/>
                  </a:lnTo>
                  <a:lnTo>
                    <a:pt x="990" y="1309"/>
                  </a:lnTo>
                  <a:lnTo>
                    <a:pt x="933" y="1286"/>
                  </a:lnTo>
                  <a:lnTo>
                    <a:pt x="819" y="1286"/>
                  </a:lnTo>
                  <a:lnTo>
                    <a:pt x="774" y="1309"/>
                  </a:lnTo>
                  <a:lnTo>
                    <a:pt x="728" y="1343"/>
                  </a:lnTo>
                  <a:lnTo>
                    <a:pt x="694" y="1377"/>
                  </a:lnTo>
                  <a:lnTo>
                    <a:pt x="0" y="979"/>
                  </a:lnTo>
                  <a:lnTo>
                    <a:pt x="0" y="1036"/>
                  </a:lnTo>
                  <a:lnTo>
                    <a:pt x="671" y="1423"/>
                  </a:lnTo>
                  <a:lnTo>
                    <a:pt x="648" y="1468"/>
                  </a:lnTo>
                  <a:lnTo>
                    <a:pt x="648" y="1514"/>
                  </a:lnTo>
                  <a:lnTo>
                    <a:pt x="648" y="1559"/>
                  </a:lnTo>
                  <a:lnTo>
                    <a:pt x="660" y="1593"/>
                  </a:lnTo>
                  <a:lnTo>
                    <a:pt x="683" y="1639"/>
                  </a:lnTo>
                  <a:lnTo>
                    <a:pt x="705" y="1673"/>
                  </a:lnTo>
                  <a:lnTo>
                    <a:pt x="739" y="1696"/>
                  </a:lnTo>
                  <a:lnTo>
                    <a:pt x="774" y="1718"/>
                  </a:lnTo>
                  <a:lnTo>
                    <a:pt x="819" y="1730"/>
                  </a:lnTo>
                  <a:lnTo>
                    <a:pt x="853" y="1741"/>
                  </a:lnTo>
                  <a:lnTo>
                    <a:pt x="853" y="4027"/>
                  </a:lnTo>
                  <a:lnTo>
                    <a:pt x="808" y="4027"/>
                  </a:lnTo>
                  <a:lnTo>
                    <a:pt x="762" y="4050"/>
                  </a:lnTo>
                  <a:lnTo>
                    <a:pt x="728" y="4073"/>
                  </a:lnTo>
                  <a:lnTo>
                    <a:pt x="694" y="4107"/>
                  </a:lnTo>
                  <a:lnTo>
                    <a:pt x="671" y="4141"/>
                  </a:lnTo>
                  <a:lnTo>
                    <a:pt x="648" y="4175"/>
                  </a:lnTo>
                  <a:lnTo>
                    <a:pt x="637" y="4221"/>
                  </a:lnTo>
                  <a:lnTo>
                    <a:pt x="626" y="4266"/>
                  </a:lnTo>
                  <a:lnTo>
                    <a:pt x="637" y="4323"/>
                  </a:lnTo>
                  <a:lnTo>
                    <a:pt x="648" y="4369"/>
                  </a:lnTo>
                  <a:lnTo>
                    <a:pt x="0" y="4733"/>
                  </a:lnTo>
                  <a:lnTo>
                    <a:pt x="0" y="4790"/>
                  </a:lnTo>
                  <a:lnTo>
                    <a:pt x="671" y="4403"/>
                  </a:lnTo>
                  <a:lnTo>
                    <a:pt x="705" y="4448"/>
                  </a:lnTo>
                  <a:lnTo>
                    <a:pt x="751" y="4494"/>
                  </a:lnTo>
                  <a:lnTo>
                    <a:pt x="819" y="4517"/>
                  </a:lnTo>
                  <a:lnTo>
                    <a:pt x="944" y="4517"/>
                  </a:lnTo>
                  <a:lnTo>
                    <a:pt x="1001" y="4494"/>
                  </a:lnTo>
                  <a:lnTo>
                    <a:pt x="1047" y="4448"/>
                  </a:lnTo>
                  <a:lnTo>
                    <a:pt x="1092" y="4403"/>
                  </a:lnTo>
                  <a:lnTo>
                    <a:pt x="3014" y="5518"/>
                  </a:lnTo>
                  <a:lnTo>
                    <a:pt x="3003" y="5563"/>
                  </a:lnTo>
                  <a:lnTo>
                    <a:pt x="2992" y="5620"/>
                  </a:lnTo>
                  <a:lnTo>
                    <a:pt x="3003" y="5666"/>
                  </a:lnTo>
                  <a:lnTo>
                    <a:pt x="3014" y="5711"/>
                  </a:lnTo>
                  <a:lnTo>
                    <a:pt x="3037" y="5757"/>
                  </a:lnTo>
                  <a:lnTo>
                    <a:pt x="3060" y="5791"/>
                  </a:lnTo>
                  <a:lnTo>
                    <a:pt x="3094" y="5825"/>
                  </a:lnTo>
                  <a:lnTo>
                    <a:pt x="3140" y="5848"/>
                  </a:lnTo>
                  <a:lnTo>
                    <a:pt x="3174" y="5859"/>
                  </a:lnTo>
                  <a:lnTo>
                    <a:pt x="3231" y="5870"/>
                  </a:lnTo>
                  <a:lnTo>
                    <a:pt x="3231" y="8145"/>
                  </a:lnTo>
                  <a:lnTo>
                    <a:pt x="3185" y="8157"/>
                  </a:lnTo>
                  <a:lnTo>
                    <a:pt x="3140" y="8168"/>
                  </a:lnTo>
                  <a:lnTo>
                    <a:pt x="3105" y="8191"/>
                  </a:lnTo>
                  <a:lnTo>
                    <a:pt x="3071" y="8214"/>
                  </a:lnTo>
                  <a:lnTo>
                    <a:pt x="3049" y="8248"/>
                  </a:lnTo>
                  <a:lnTo>
                    <a:pt x="3026" y="8293"/>
                  </a:lnTo>
                  <a:lnTo>
                    <a:pt x="3014" y="8327"/>
                  </a:lnTo>
                  <a:lnTo>
                    <a:pt x="3014" y="8373"/>
                  </a:lnTo>
                  <a:lnTo>
                    <a:pt x="3014" y="8418"/>
                  </a:lnTo>
                  <a:lnTo>
                    <a:pt x="3026" y="8464"/>
                  </a:lnTo>
                  <a:lnTo>
                    <a:pt x="1081" y="9579"/>
                  </a:lnTo>
                  <a:lnTo>
                    <a:pt x="1047" y="9533"/>
                  </a:lnTo>
                  <a:lnTo>
                    <a:pt x="1001" y="9499"/>
                  </a:lnTo>
                  <a:lnTo>
                    <a:pt x="944" y="9476"/>
                  </a:lnTo>
                  <a:lnTo>
                    <a:pt x="819" y="9476"/>
                  </a:lnTo>
                  <a:lnTo>
                    <a:pt x="762" y="9499"/>
                  </a:lnTo>
                  <a:lnTo>
                    <a:pt x="705" y="9533"/>
                  </a:lnTo>
                  <a:lnTo>
                    <a:pt x="671" y="9579"/>
                  </a:lnTo>
                  <a:lnTo>
                    <a:pt x="0" y="9192"/>
                  </a:lnTo>
                  <a:lnTo>
                    <a:pt x="0" y="9249"/>
                  </a:lnTo>
                  <a:lnTo>
                    <a:pt x="648" y="9624"/>
                  </a:lnTo>
                  <a:lnTo>
                    <a:pt x="637" y="9670"/>
                  </a:lnTo>
                  <a:lnTo>
                    <a:pt x="626" y="9727"/>
                  </a:lnTo>
                  <a:lnTo>
                    <a:pt x="637" y="9772"/>
                  </a:lnTo>
                  <a:lnTo>
                    <a:pt x="648" y="9818"/>
                  </a:lnTo>
                  <a:lnTo>
                    <a:pt x="671" y="9863"/>
                  </a:lnTo>
                  <a:lnTo>
                    <a:pt x="694" y="9897"/>
                  </a:lnTo>
                  <a:lnTo>
                    <a:pt x="728" y="9920"/>
                  </a:lnTo>
                  <a:lnTo>
                    <a:pt x="762" y="9954"/>
                  </a:lnTo>
                  <a:lnTo>
                    <a:pt x="808" y="9965"/>
                  </a:lnTo>
                  <a:lnTo>
                    <a:pt x="853" y="9977"/>
                  </a:lnTo>
                  <a:lnTo>
                    <a:pt x="853" y="12286"/>
                  </a:lnTo>
                  <a:lnTo>
                    <a:pt x="785" y="12309"/>
                  </a:lnTo>
                  <a:lnTo>
                    <a:pt x="728" y="12354"/>
                  </a:lnTo>
                  <a:lnTo>
                    <a:pt x="694" y="12411"/>
                  </a:lnTo>
                  <a:lnTo>
                    <a:pt x="683" y="12445"/>
                  </a:lnTo>
                  <a:lnTo>
                    <a:pt x="683" y="12479"/>
                  </a:lnTo>
                  <a:lnTo>
                    <a:pt x="694" y="12548"/>
                  </a:lnTo>
                  <a:lnTo>
                    <a:pt x="0" y="12946"/>
                  </a:lnTo>
                  <a:lnTo>
                    <a:pt x="0" y="13003"/>
                  </a:lnTo>
                  <a:lnTo>
                    <a:pt x="717" y="12593"/>
                  </a:lnTo>
                  <a:lnTo>
                    <a:pt x="751" y="12627"/>
                  </a:lnTo>
                  <a:lnTo>
                    <a:pt x="785" y="12650"/>
                  </a:lnTo>
                  <a:lnTo>
                    <a:pt x="830" y="12673"/>
                  </a:lnTo>
                  <a:lnTo>
                    <a:pt x="933" y="12673"/>
                  </a:lnTo>
                  <a:lnTo>
                    <a:pt x="967" y="12650"/>
                  </a:lnTo>
                  <a:lnTo>
                    <a:pt x="1012" y="12627"/>
                  </a:lnTo>
                  <a:lnTo>
                    <a:pt x="1047" y="12582"/>
                  </a:lnTo>
                  <a:lnTo>
                    <a:pt x="3049" y="13742"/>
                  </a:lnTo>
                  <a:lnTo>
                    <a:pt x="3037" y="13788"/>
                  </a:lnTo>
                  <a:lnTo>
                    <a:pt x="3026" y="13833"/>
                  </a:lnTo>
                  <a:lnTo>
                    <a:pt x="3037" y="13879"/>
                  </a:lnTo>
                  <a:lnTo>
                    <a:pt x="3049" y="13913"/>
                  </a:lnTo>
                  <a:lnTo>
                    <a:pt x="3071" y="13958"/>
                  </a:lnTo>
                  <a:lnTo>
                    <a:pt x="3094" y="13981"/>
                  </a:lnTo>
                  <a:lnTo>
                    <a:pt x="3128" y="14015"/>
                  </a:lnTo>
                  <a:lnTo>
                    <a:pt x="3162" y="14038"/>
                  </a:lnTo>
                  <a:lnTo>
                    <a:pt x="3208" y="14049"/>
                  </a:lnTo>
                  <a:lnTo>
                    <a:pt x="3287" y="14049"/>
                  </a:lnTo>
                  <a:lnTo>
                    <a:pt x="3333" y="14038"/>
                  </a:lnTo>
                  <a:lnTo>
                    <a:pt x="3367" y="14015"/>
                  </a:lnTo>
                  <a:lnTo>
                    <a:pt x="3401" y="13981"/>
                  </a:lnTo>
                  <a:lnTo>
                    <a:pt x="3435" y="13958"/>
                  </a:lnTo>
                  <a:lnTo>
                    <a:pt x="3447" y="13913"/>
                  </a:lnTo>
                  <a:lnTo>
                    <a:pt x="3458" y="13879"/>
                  </a:lnTo>
                  <a:lnTo>
                    <a:pt x="3469" y="13833"/>
                  </a:lnTo>
                  <a:lnTo>
                    <a:pt x="3458" y="13788"/>
                  </a:lnTo>
                  <a:lnTo>
                    <a:pt x="3447" y="13742"/>
                  </a:lnTo>
                  <a:lnTo>
                    <a:pt x="5415" y="12616"/>
                  </a:lnTo>
                  <a:lnTo>
                    <a:pt x="5449" y="12661"/>
                  </a:lnTo>
                  <a:lnTo>
                    <a:pt x="5506" y="12696"/>
                  </a:lnTo>
                  <a:lnTo>
                    <a:pt x="5563" y="12718"/>
                  </a:lnTo>
                  <a:lnTo>
                    <a:pt x="5676" y="12718"/>
                  </a:lnTo>
                  <a:lnTo>
                    <a:pt x="5733" y="12696"/>
                  </a:lnTo>
                  <a:lnTo>
                    <a:pt x="5779" y="12650"/>
                  </a:lnTo>
                  <a:lnTo>
                    <a:pt x="5824" y="12605"/>
                  </a:lnTo>
                  <a:lnTo>
                    <a:pt x="7815" y="13765"/>
                  </a:lnTo>
                  <a:lnTo>
                    <a:pt x="7804" y="13799"/>
                  </a:lnTo>
                  <a:lnTo>
                    <a:pt x="7804" y="13833"/>
                  </a:lnTo>
                  <a:lnTo>
                    <a:pt x="7804" y="13867"/>
                  </a:lnTo>
                  <a:lnTo>
                    <a:pt x="7815" y="13901"/>
                  </a:lnTo>
                  <a:lnTo>
                    <a:pt x="7826" y="13935"/>
                  </a:lnTo>
                  <a:lnTo>
                    <a:pt x="7849" y="13970"/>
                  </a:lnTo>
                  <a:lnTo>
                    <a:pt x="7883" y="13992"/>
                  </a:lnTo>
                  <a:lnTo>
                    <a:pt x="7917" y="14004"/>
                  </a:lnTo>
                  <a:lnTo>
                    <a:pt x="7951" y="14015"/>
                  </a:lnTo>
                  <a:lnTo>
                    <a:pt x="8031" y="14015"/>
                  </a:lnTo>
                  <a:lnTo>
                    <a:pt x="8065" y="14004"/>
                  </a:lnTo>
                  <a:lnTo>
                    <a:pt x="8099" y="13992"/>
                  </a:lnTo>
                  <a:lnTo>
                    <a:pt x="8122" y="13970"/>
                  </a:lnTo>
                  <a:lnTo>
                    <a:pt x="8145" y="13935"/>
                  </a:lnTo>
                  <a:lnTo>
                    <a:pt x="8168" y="13901"/>
                  </a:lnTo>
                  <a:lnTo>
                    <a:pt x="8179" y="13867"/>
                  </a:lnTo>
                  <a:lnTo>
                    <a:pt x="8179" y="13833"/>
                  </a:lnTo>
                  <a:lnTo>
                    <a:pt x="8179" y="13799"/>
                  </a:lnTo>
                  <a:lnTo>
                    <a:pt x="8168" y="13765"/>
                  </a:lnTo>
                  <a:lnTo>
                    <a:pt x="10170" y="12605"/>
                  </a:lnTo>
                  <a:lnTo>
                    <a:pt x="10204" y="12650"/>
                  </a:lnTo>
                  <a:lnTo>
                    <a:pt x="10249" y="12684"/>
                  </a:lnTo>
                  <a:lnTo>
                    <a:pt x="10295" y="12707"/>
                  </a:lnTo>
                  <a:lnTo>
                    <a:pt x="10408" y="12707"/>
                  </a:lnTo>
                  <a:lnTo>
                    <a:pt x="10443" y="12696"/>
                  </a:lnTo>
                  <a:lnTo>
                    <a:pt x="10488" y="12673"/>
                  </a:lnTo>
                  <a:lnTo>
                    <a:pt x="10522" y="12639"/>
                  </a:lnTo>
                  <a:lnTo>
                    <a:pt x="10545" y="12605"/>
                  </a:lnTo>
                  <a:lnTo>
                    <a:pt x="10568" y="12570"/>
                  </a:lnTo>
                  <a:lnTo>
                    <a:pt x="10579" y="12525"/>
                  </a:lnTo>
                  <a:lnTo>
                    <a:pt x="10590" y="12479"/>
                  </a:lnTo>
                  <a:lnTo>
                    <a:pt x="10579" y="12434"/>
                  </a:lnTo>
                  <a:lnTo>
                    <a:pt x="10568" y="12400"/>
                  </a:lnTo>
                  <a:lnTo>
                    <a:pt x="10556" y="12366"/>
                  </a:lnTo>
                  <a:lnTo>
                    <a:pt x="10522" y="12331"/>
                  </a:lnTo>
                  <a:lnTo>
                    <a:pt x="10499" y="12297"/>
                  </a:lnTo>
                  <a:lnTo>
                    <a:pt x="10465" y="12286"/>
                  </a:lnTo>
                  <a:lnTo>
                    <a:pt x="10420" y="12263"/>
                  </a:lnTo>
                  <a:lnTo>
                    <a:pt x="10386" y="12252"/>
                  </a:lnTo>
                  <a:lnTo>
                    <a:pt x="10386" y="9943"/>
                  </a:lnTo>
                  <a:lnTo>
                    <a:pt x="10420" y="9931"/>
                  </a:lnTo>
                  <a:lnTo>
                    <a:pt x="10454" y="9920"/>
                  </a:lnTo>
                  <a:lnTo>
                    <a:pt x="10488" y="9897"/>
                  </a:lnTo>
                  <a:lnTo>
                    <a:pt x="10522" y="9863"/>
                  </a:lnTo>
                  <a:lnTo>
                    <a:pt x="10545" y="9840"/>
                  </a:lnTo>
                  <a:lnTo>
                    <a:pt x="10556" y="9806"/>
                  </a:lnTo>
                  <a:lnTo>
                    <a:pt x="10568" y="9761"/>
                  </a:lnTo>
                  <a:lnTo>
                    <a:pt x="10579" y="9727"/>
                  </a:lnTo>
                  <a:lnTo>
                    <a:pt x="10568" y="9681"/>
                  </a:lnTo>
                  <a:lnTo>
                    <a:pt x="10556" y="9636"/>
                  </a:lnTo>
                  <a:lnTo>
                    <a:pt x="10534" y="9601"/>
                  </a:lnTo>
                  <a:lnTo>
                    <a:pt x="10511" y="9567"/>
                  </a:lnTo>
                  <a:lnTo>
                    <a:pt x="10477" y="9545"/>
                  </a:lnTo>
                  <a:lnTo>
                    <a:pt x="10443" y="9522"/>
                  </a:lnTo>
                  <a:lnTo>
                    <a:pt x="10397" y="9510"/>
                  </a:lnTo>
                  <a:lnTo>
                    <a:pt x="10306" y="9510"/>
                  </a:lnTo>
                  <a:lnTo>
                    <a:pt x="10261" y="9533"/>
                  </a:lnTo>
                  <a:lnTo>
                    <a:pt x="10215" y="9567"/>
                  </a:lnTo>
                  <a:lnTo>
                    <a:pt x="10181" y="9601"/>
                  </a:lnTo>
                  <a:lnTo>
                    <a:pt x="8224" y="8475"/>
                  </a:lnTo>
                  <a:lnTo>
                    <a:pt x="8236" y="8430"/>
                  </a:lnTo>
                  <a:lnTo>
                    <a:pt x="8236" y="8373"/>
                  </a:lnTo>
                  <a:lnTo>
                    <a:pt x="8236" y="8327"/>
                  </a:lnTo>
                  <a:lnTo>
                    <a:pt x="8224" y="8282"/>
                  </a:lnTo>
                  <a:lnTo>
                    <a:pt x="8202" y="8236"/>
                  </a:lnTo>
                  <a:lnTo>
                    <a:pt x="8168" y="8202"/>
                  </a:lnTo>
                  <a:lnTo>
                    <a:pt x="8133" y="8168"/>
                  </a:lnTo>
                  <a:lnTo>
                    <a:pt x="8088" y="8145"/>
                  </a:lnTo>
                  <a:lnTo>
                    <a:pt x="8042" y="8134"/>
                  </a:lnTo>
                  <a:lnTo>
                    <a:pt x="7986" y="8123"/>
                  </a:lnTo>
                  <a:lnTo>
                    <a:pt x="7940" y="8134"/>
                  </a:lnTo>
                  <a:lnTo>
                    <a:pt x="7895" y="8145"/>
                  </a:lnTo>
                  <a:lnTo>
                    <a:pt x="7849" y="8168"/>
                  </a:lnTo>
                  <a:lnTo>
                    <a:pt x="7815" y="8202"/>
                  </a:lnTo>
                  <a:lnTo>
                    <a:pt x="7781" y="8236"/>
                  </a:lnTo>
                  <a:lnTo>
                    <a:pt x="7758" y="8282"/>
                  </a:lnTo>
                  <a:lnTo>
                    <a:pt x="7735" y="8327"/>
                  </a:lnTo>
                  <a:lnTo>
                    <a:pt x="7735" y="8373"/>
                  </a:lnTo>
                  <a:lnTo>
                    <a:pt x="7735" y="8430"/>
                  </a:lnTo>
                  <a:lnTo>
                    <a:pt x="7758" y="8475"/>
                  </a:lnTo>
                  <a:lnTo>
                    <a:pt x="5779" y="9613"/>
                  </a:lnTo>
                  <a:lnTo>
                    <a:pt x="5745" y="9579"/>
                  </a:lnTo>
                  <a:lnTo>
                    <a:pt x="5710" y="9556"/>
                  </a:lnTo>
                  <a:lnTo>
                    <a:pt x="5665" y="9545"/>
                  </a:lnTo>
                  <a:lnTo>
                    <a:pt x="5619" y="9533"/>
                  </a:lnTo>
                  <a:lnTo>
                    <a:pt x="5574" y="9545"/>
                  </a:lnTo>
                  <a:lnTo>
                    <a:pt x="5528" y="9556"/>
                  </a:lnTo>
                  <a:lnTo>
                    <a:pt x="5494" y="9579"/>
                  </a:lnTo>
                  <a:lnTo>
                    <a:pt x="5460" y="9613"/>
                  </a:lnTo>
                  <a:lnTo>
                    <a:pt x="3469" y="8464"/>
                  </a:lnTo>
                  <a:lnTo>
                    <a:pt x="3481" y="8418"/>
                  </a:lnTo>
                  <a:lnTo>
                    <a:pt x="3481" y="8373"/>
                  </a:lnTo>
                  <a:lnTo>
                    <a:pt x="3481" y="8327"/>
                  </a:lnTo>
                  <a:lnTo>
                    <a:pt x="3469" y="8293"/>
                  </a:lnTo>
                  <a:lnTo>
                    <a:pt x="3447" y="8248"/>
                  </a:lnTo>
                  <a:lnTo>
                    <a:pt x="3424" y="8214"/>
                  </a:lnTo>
                  <a:lnTo>
                    <a:pt x="3390" y="8191"/>
                  </a:lnTo>
                  <a:lnTo>
                    <a:pt x="3356" y="8168"/>
                  </a:lnTo>
                  <a:lnTo>
                    <a:pt x="3310" y="8157"/>
                  </a:lnTo>
                  <a:lnTo>
                    <a:pt x="3276" y="8145"/>
                  </a:lnTo>
                  <a:lnTo>
                    <a:pt x="3276" y="5870"/>
                  </a:lnTo>
                  <a:lnTo>
                    <a:pt x="3322" y="5859"/>
                  </a:lnTo>
                  <a:lnTo>
                    <a:pt x="3367" y="5848"/>
                  </a:lnTo>
                  <a:lnTo>
                    <a:pt x="3401" y="5825"/>
                  </a:lnTo>
                  <a:lnTo>
                    <a:pt x="3435" y="5791"/>
                  </a:lnTo>
                  <a:lnTo>
                    <a:pt x="3458" y="5757"/>
                  </a:lnTo>
                  <a:lnTo>
                    <a:pt x="3481" y="5711"/>
                  </a:lnTo>
                  <a:lnTo>
                    <a:pt x="3492" y="5666"/>
                  </a:lnTo>
                  <a:lnTo>
                    <a:pt x="3504" y="5620"/>
                  </a:lnTo>
                  <a:lnTo>
                    <a:pt x="3492" y="5563"/>
                  </a:lnTo>
                  <a:lnTo>
                    <a:pt x="3481" y="5518"/>
                  </a:lnTo>
                  <a:lnTo>
                    <a:pt x="5403" y="4414"/>
                  </a:lnTo>
                  <a:lnTo>
                    <a:pt x="5437" y="4460"/>
                  </a:lnTo>
                  <a:lnTo>
                    <a:pt x="5494" y="4494"/>
                  </a:lnTo>
                  <a:lnTo>
                    <a:pt x="5551" y="4517"/>
                  </a:lnTo>
                  <a:lnTo>
                    <a:pt x="5619" y="4528"/>
                  </a:lnTo>
                  <a:lnTo>
                    <a:pt x="5665" y="4528"/>
                  </a:lnTo>
                  <a:lnTo>
                    <a:pt x="5722" y="4505"/>
                  </a:lnTo>
                  <a:lnTo>
                    <a:pt x="5767" y="4482"/>
                  </a:lnTo>
                  <a:lnTo>
                    <a:pt x="5801" y="4460"/>
                  </a:lnTo>
                  <a:lnTo>
                    <a:pt x="5836" y="4414"/>
                  </a:lnTo>
                  <a:lnTo>
                    <a:pt x="5858" y="4369"/>
                  </a:lnTo>
                  <a:lnTo>
                    <a:pt x="5870" y="4323"/>
                  </a:lnTo>
                  <a:lnTo>
                    <a:pt x="5881" y="4266"/>
                  </a:lnTo>
                  <a:lnTo>
                    <a:pt x="5870" y="4221"/>
                  </a:lnTo>
                  <a:lnTo>
                    <a:pt x="5858" y="4175"/>
                  </a:lnTo>
                  <a:lnTo>
                    <a:pt x="5836" y="4130"/>
                  </a:lnTo>
                  <a:lnTo>
                    <a:pt x="5813" y="4096"/>
                  </a:lnTo>
                  <a:lnTo>
                    <a:pt x="5779" y="4062"/>
                  </a:lnTo>
                  <a:lnTo>
                    <a:pt x="5733" y="4039"/>
                  </a:lnTo>
                  <a:lnTo>
                    <a:pt x="5688" y="4027"/>
                  </a:lnTo>
                  <a:lnTo>
                    <a:pt x="5642" y="4016"/>
                  </a:lnTo>
                  <a:lnTo>
                    <a:pt x="5642" y="1775"/>
                  </a:lnTo>
                  <a:lnTo>
                    <a:pt x="5688" y="1764"/>
                  </a:lnTo>
                  <a:lnTo>
                    <a:pt x="5733" y="1752"/>
                  </a:lnTo>
                  <a:lnTo>
                    <a:pt x="5779" y="1730"/>
                  </a:lnTo>
                  <a:lnTo>
                    <a:pt x="5813" y="1696"/>
                  </a:lnTo>
                  <a:lnTo>
                    <a:pt x="5847" y="1650"/>
                  </a:lnTo>
                  <a:lnTo>
                    <a:pt x="5858" y="1616"/>
                  </a:lnTo>
                  <a:lnTo>
                    <a:pt x="5881" y="1559"/>
                  </a:lnTo>
                  <a:lnTo>
                    <a:pt x="5881" y="1514"/>
                  </a:lnTo>
                  <a:lnTo>
                    <a:pt x="5881" y="1457"/>
                  </a:lnTo>
                  <a:lnTo>
                    <a:pt x="5858" y="1411"/>
                  </a:lnTo>
                  <a:lnTo>
                    <a:pt x="5836" y="1366"/>
                  </a:lnTo>
                  <a:lnTo>
                    <a:pt x="5801" y="1332"/>
                  </a:lnTo>
                  <a:lnTo>
                    <a:pt x="5767" y="1297"/>
                  </a:lnTo>
                  <a:lnTo>
                    <a:pt x="5722" y="1275"/>
                  </a:lnTo>
                  <a:lnTo>
                    <a:pt x="5676" y="1252"/>
                  </a:lnTo>
                  <a:lnTo>
                    <a:pt x="5619" y="1252"/>
                  </a:lnTo>
                  <a:lnTo>
                    <a:pt x="5551" y="1263"/>
                  </a:lnTo>
                  <a:lnTo>
                    <a:pt x="5494" y="1286"/>
                  </a:lnTo>
                  <a:lnTo>
                    <a:pt x="5437" y="1320"/>
                  </a:lnTo>
                  <a:lnTo>
                    <a:pt x="5403" y="1366"/>
                  </a:lnTo>
                  <a:lnTo>
                    <a:pt x="3413" y="217"/>
                  </a:lnTo>
                  <a:lnTo>
                    <a:pt x="3424" y="171"/>
                  </a:lnTo>
                  <a:lnTo>
                    <a:pt x="3413" y="137"/>
                  </a:lnTo>
                  <a:lnTo>
                    <a:pt x="3401" y="103"/>
                  </a:lnTo>
                  <a:lnTo>
                    <a:pt x="3367" y="46"/>
                  </a:lnTo>
                  <a:lnTo>
                    <a:pt x="3310" y="12"/>
                  </a:lnTo>
                  <a:lnTo>
                    <a:pt x="3287"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8"/>
            <p:cNvSpPr/>
            <p:nvPr/>
          </p:nvSpPr>
          <p:spPr>
            <a:xfrm>
              <a:off x="7021000" y="4871996"/>
              <a:ext cx="1027601" cy="271501"/>
            </a:xfrm>
            <a:custGeom>
              <a:avLst/>
              <a:gdLst/>
              <a:ahLst/>
              <a:cxnLst/>
              <a:rect l="l" t="t" r="r" b="b"/>
              <a:pathLst>
                <a:path w="9818" h="2594" extrusionOk="0">
                  <a:moveTo>
                    <a:pt x="2537" y="0"/>
                  </a:moveTo>
                  <a:lnTo>
                    <a:pt x="2492" y="12"/>
                  </a:lnTo>
                  <a:lnTo>
                    <a:pt x="2458" y="23"/>
                  </a:lnTo>
                  <a:lnTo>
                    <a:pt x="2412" y="46"/>
                  </a:lnTo>
                  <a:lnTo>
                    <a:pt x="2390" y="69"/>
                  </a:lnTo>
                  <a:lnTo>
                    <a:pt x="2355" y="103"/>
                  </a:lnTo>
                  <a:lnTo>
                    <a:pt x="2333" y="137"/>
                  </a:lnTo>
                  <a:lnTo>
                    <a:pt x="2321" y="182"/>
                  </a:lnTo>
                  <a:lnTo>
                    <a:pt x="2321" y="228"/>
                  </a:lnTo>
                  <a:lnTo>
                    <a:pt x="2321" y="262"/>
                  </a:lnTo>
                  <a:lnTo>
                    <a:pt x="2333" y="308"/>
                  </a:lnTo>
                  <a:lnTo>
                    <a:pt x="308" y="1479"/>
                  </a:lnTo>
                  <a:lnTo>
                    <a:pt x="285" y="1445"/>
                  </a:lnTo>
                  <a:lnTo>
                    <a:pt x="251" y="1422"/>
                  </a:lnTo>
                  <a:lnTo>
                    <a:pt x="217" y="1411"/>
                  </a:lnTo>
                  <a:lnTo>
                    <a:pt x="171" y="1400"/>
                  </a:lnTo>
                  <a:lnTo>
                    <a:pt x="137" y="1411"/>
                  </a:lnTo>
                  <a:lnTo>
                    <a:pt x="103" y="1411"/>
                  </a:lnTo>
                  <a:lnTo>
                    <a:pt x="46" y="1456"/>
                  </a:lnTo>
                  <a:lnTo>
                    <a:pt x="12" y="1502"/>
                  </a:lnTo>
                  <a:lnTo>
                    <a:pt x="1" y="1536"/>
                  </a:lnTo>
                  <a:lnTo>
                    <a:pt x="1" y="1570"/>
                  </a:lnTo>
                  <a:lnTo>
                    <a:pt x="12" y="1627"/>
                  </a:lnTo>
                  <a:lnTo>
                    <a:pt x="46" y="1684"/>
                  </a:lnTo>
                  <a:lnTo>
                    <a:pt x="92" y="1718"/>
                  </a:lnTo>
                  <a:lnTo>
                    <a:pt x="149" y="1741"/>
                  </a:lnTo>
                  <a:lnTo>
                    <a:pt x="149" y="2594"/>
                  </a:lnTo>
                  <a:lnTo>
                    <a:pt x="194" y="2594"/>
                  </a:lnTo>
                  <a:lnTo>
                    <a:pt x="194" y="1741"/>
                  </a:lnTo>
                  <a:lnTo>
                    <a:pt x="251" y="1718"/>
                  </a:lnTo>
                  <a:lnTo>
                    <a:pt x="296" y="1684"/>
                  </a:lnTo>
                  <a:lnTo>
                    <a:pt x="331" y="1627"/>
                  </a:lnTo>
                  <a:lnTo>
                    <a:pt x="342" y="1570"/>
                  </a:lnTo>
                  <a:lnTo>
                    <a:pt x="331" y="1513"/>
                  </a:lnTo>
                  <a:lnTo>
                    <a:pt x="2355" y="342"/>
                  </a:lnTo>
                  <a:lnTo>
                    <a:pt x="2390" y="387"/>
                  </a:lnTo>
                  <a:lnTo>
                    <a:pt x="2435" y="421"/>
                  </a:lnTo>
                  <a:lnTo>
                    <a:pt x="2481" y="433"/>
                  </a:lnTo>
                  <a:lnTo>
                    <a:pt x="2537" y="444"/>
                  </a:lnTo>
                  <a:lnTo>
                    <a:pt x="2594" y="433"/>
                  </a:lnTo>
                  <a:lnTo>
                    <a:pt x="2640" y="410"/>
                  </a:lnTo>
                  <a:lnTo>
                    <a:pt x="2685" y="387"/>
                  </a:lnTo>
                  <a:lnTo>
                    <a:pt x="2719" y="342"/>
                  </a:lnTo>
                  <a:lnTo>
                    <a:pt x="4699" y="1491"/>
                  </a:lnTo>
                  <a:lnTo>
                    <a:pt x="4687" y="1525"/>
                  </a:lnTo>
                  <a:lnTo>
                    <a:pt x="4687" y="1570"/>
                  </a:lnTo>
                  <a:lnTo>
                    <a:pt x="4687" y="1616"/>
                  </a:lnTo>
                  <a:lnTo>
                    <a:pt x="4699" y="1650"/>
                  </a:lnTo>
                  <a:lnTo>
                    <a:pt x="4722" y="1695"/>
                  </a:lnTo>
                  <a:lnTo>
                    <a:pt x="4744" y="1718"/>
                  </a:lnTo>
                  <a:lnTo>
                    <a:pt x="4778" y="1752"/>
                  </a:lnTo>
                  <a:lnTo>
                    <a:pt x="4813" y="1775"/>
                  </a:lnTo>
                  <a:lnTo>
                    <a:pt x="4847" y="1786"/>
                  </a:lnTo>
                  <a:lnTo>
                    <a:pt x="4892" y="1798"/>
                  </a:lnTo>
                  <a:lnTo>
                    <a:pt x="4892" y="2594"/>
                  </a:lnTo>
                  <a:lnTo>
                    <a:pt x="4938" y="2594"/>
                  </a:lnTo>
                  <a:lnTo>
                    <a:pt x="4938" y="1798"/>
                  </a:lnTo>
                  <a:lnTo>
                    <a:pt x="4972" y="1786"/>
                  </a:lnTo>
                  <a:lnTo>
                    <a:pt x="5017" y="1775"/>
                  </a:lnTo>
                  <a:lnTo>
                    <a:pt x="5051" y="1752"/>
                  </a:lnTo>
                  <a:lnTo>
                    <a:pt x="5074" y="1718"/>
                  </a:lnTo>
                  <a:lnTo>
                    <a:pt x="5097" y="1684"/>
                  </a:lnTo>
                  <a:lnTo>
                    <a:pt x="5120" y="1650"/>
                  </a:lnTo>
                  <a:lnTo>
                    <a:pt x="5131" y="1616"/>
                  </a:lnTo>
                  <a:lnTo>
                    <a:pt x="5131" y="1570"/>
                  </a:lnTo>
                  <a:lnTo>
                    <a:pt x="5131" y="1525"/>
                  </a:lnTo>
                  <a:lnTo>
                    <a:pt x="5120" y="1491"/>
                  </a:lnTo>
                  <a:lnTo>
                    <a:pt x="7133" y="330"/>
                  </a:lnTo>
                  <a:lnTo>
                    <a:pt x="7167" y="353"/>
                  </a:lnTo>
                  <a:lnTo>
                    <a:pt x="7201" y="376"/>
                  </a:lnTo>
                  <a:lnTo>
                    <a:pt x="7235" y="399"/>
                  </a:lnTo>
                  <a:lnTo>
                    <a:pt x="7326" y="399"/>
                  </a:lnTo>
                  <a:lnTo>
                    <a:pt x="7361" y="376"/>
                  </a:lnTo>
                  <a:lnTo>
                    <a:pt x="7395" y="353"/>
                  </a:lnTo>
                  <a:lnTo>
                    <a:pt x="7429" y="319"/>
                  </a:lnTo>
                  <a:lnTo>
                    <a:pt x="9488" y="1513"/>
                  </a:lnTo>
                  <a:lnTo>
                    <a:pt x="9476" y="1570"/>
                  </a:lnTo>
                  <a:lnTo>
                    <a:pt x="9488" y="1627"/>
                  </a:lnTo>
                  <a:lnTo>
                    <a:pt x="9522" y="1684"/>
                  </a:lnTo>
                  <a:lnTo>
                    <a:pt x="9567" y="1718"/>
                  </a:lnTo>
                  <a:lnTo>
                    <a:pt x="9636" y="1741"/>
                  </a:lnTo>
                  <a:lnTo>
                    <a:pt x="9636" y="2594"/>
                  </a:lnTo>
                  <a:lnTo>
                    <a:pt x="9681" y="2594"/>
                  </a:lnTo>
                  <a:lnTo>
                    <a:pt x="9681" y="1741"/>
                  </a:lnTo>
                  <a:lnTo>
                    <a:pt x="9738" y="1718"/>
                  </a:lnTo>
                  <a:lnTo>
                    <a:pt x="9784" y="1684"/>
                  </a:lnTo>
                  <a:lnTo>
                    <a:pt x="9806" y="1627"/>
                  </a:lnTo>
                  <a:lnTo>
                    <a:pt x="9818" y="1570"/>
                  </a:lnTo>
                  <a:lnTo>
                    <a:pt x="9818" y="1536"/>
                  </a:lnTo>
                  <a:lnTo>
                    <a:pt x="9806" y="1502"/>
                  </a:lnTo>
                  <a:lnTo>
                    <a:pt x="9772" y="1456"/>
                  </a:lnTo>
                  <a:lnTo>
                    <a:pt x="9715" y="1411"/>
                  </a:lnTo>
                  <a:lnTo>
                    <a:pt x="9681" y="1411"/>
                  </a:lnTo>
                  <a:lnTo>
                    <a:pt x="9647" y="1400"/>
                  </a:lnTo>
                  <a:lnTo>
                    <a:pt x="9613" y="1411"/>
                  </a:lnTo>
                  <a:lnTo>
                    <a:pt x="9567" y="1422"/>
                  </a:lnTo>
                  <a:lnTo>
                    <a:pt x="9533" y="1445"/>
                  </a:lnTo>
                  <a:lnTo>
                    <a:pt x="9511" y="1479"/>
                  </a:lnTo>
                  <a:lnTo>
                    <a:pt x="7452" y="285"/>
                  </a:lnTo>
                  <a:lnTo>
                    <a:pt x="7452" y="228"/>
                  </a:lnTo>
                  <a:lnTo>
                    <a:pt x="7452" y="194"/>
                  </a:lnTo>
                  <a:lnTo>
                    <a:pt x="7440" y="160"/>
                  </a:lnTo>
                  <a:lnTo>
                    <a:pt x="7406" y="103"/>
                  </a:lnTo>
                  <a:lnTo>
                    <a:pt x="7349" y="57"/>
                  </a:lnTo>
                  <a:lnTo>
                    <a:pt x="7315" y="46"/>
                  </a:lnTo>
                  <a:lnTo>
                    <a:pt x="7247" y="46"/>
                  </a:lnTo>
                  <a:lnTo>
                    <a:pt x="7213" y="57"/>
                  </a:lnTo>
                  <a:lnTo>
                    <a:pt x="7156" y="103"/>
                  </a:lnTo>
                  <a:lnTo>
                    <a:pt x="7122" y="160"/>
                  </a:lnTo>
                  <a:lnTo>
                    <a:pt x="7110" y="194"/>
                  </a:lnTo>
                  <a:lnTo>
                    <a:pt x="7099" y="228"/>
                  </a:lnTo>
                  <a:lnTo>
                    <a:pt x="7110" y="285"/>
                  </a:lnTo>
                  <a:lnTo>
                    <a:pt x="5097" y="1445"/>
                  </a:lnTo>
                  <a:lnTo>
                    <a:pt x="5063" y="1411"/>
                  </a:lnTo>
                  <a:lnTo>
                    <a:pt x="5017" y="1377"/>
                  </a:lnTo>
                  <a:lnTo>
                    <a:pt x="4972" y="1354"/>
                  </a:lnTo>
                  <a:lnTo>
                    <a:pt x="4915" y="1343"/>
                  </a:lnTo>
                  <a:lnTo>
                    <a:pt x="4858" y="1354"/>
                  </a:lnTo>
                  <a:lnTo>
                    <a:pt x="4801" y="1377"/>
                  </a:lnTo>
                  <a:lnTo>
                    <a:pt x="4756" y="1400"/>
                  </a:lnTo>
                  <a:lnTo>
                    <a:pt x="4722" y="1445"/>
                  </a:lnTo>
                  <a:lnTo>
                    <a:pt x="2742" y="308"/>
                  </a:lnTo>
                  <a:lnTo>
                    <a:pt x="2754" y="262"/>
                  </a:lnTo>
                  <a:lnTo>
                    <a:pt x="2754" y="228"/>
                  </a:lnTo>
                  <a:lnTo>
                    <a:pt x="2754" y="182"/>
                  </a:lnTo>
                  <a:lnTo>
                    <a:pt x="2742" y="137"/>
                  </a:lnTo>
                  <a:lnTo>
                    <a:pt x="2719" y="103"/>
                  </a:lnTo>
                  <a:lnTo>
                    <a:pt x="2697" y="69"/>
                  </a:lnTo>
                  <a:lnTo>
                    <a:pt x="2663" y="46"/>
                  </a:lnTo>
                  <a:lnTo>
                    <a:pt x="2628" y="23"/>
                  </a:lnTo>
                  <a:lnTo>
                    <a:pt x="2583" y="12"/>
                  </a:lnTo>
                  <a:lnTo>
                    <a:pt x="2537" y="0"/>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8"/>
            <p:cNvSpPr/>
            <p:nvPr/>
          </p:nvSpPr>
          <p:spPr>
            <a:xfrm>
              <a:off x="7263930" y="148835"/>
              <a:ext cx="1880097" cy="2330052"/>
            </a:xfrm>
            <a:custGeom>
              <a:avLst/>
              <a:gdLst/>
              <a:ahLst/>
              <a:cxnLst/>
              <a:rect l="l" t="t" r="r" b="b"/>
              <a:pathLst>
                <a:path w="17963" h="22262" extrusionOk="0">
                  <a:moveTo>
                    <a:pt x="14640" y="4425"/>
                  </a:moveTo>
                  <a:lnTo>
                    <a:pt x="16654" y="5574"/>
                  </a:lnTo>
                  <a:lnTo>
                    <a:pt x="16643" y="5608"/>
                  </a:lnTo>
                  <a:lnTo>
                    <a:pt x="16631" y="5642"/>
                  </a:lnTo>
                  <a:lnTo>
                    <a:pt x="16654" y="5711"/>
                  </a:lnTo>
                  <a:lnTo>
                    <a:pt x="16677" y="5756"/>
                  </a:lnTo>
                  <a:lnTo>
                    <a:pt x="16734" y="5802"/>
                  </a:lnTo>
                  <a:lnTo>
                    <a:pt x="16790" y="5813"/>
                  </a:lnTo>
                  <a:lnTo>
                    <a:pt x="16790" y="8168"/>
                  </a:lnTo>
                  <a:lnTo>
                    <a:pt x="16745" y="8168"/>
                  </a:lnTo>
                  <a:lnTo>
                    <a:pt x="16699" y="8191"/>
                  </a:lnTo>
                  <a:lnTo>
                    <a:pt x="16665" y="8213"/>
                  </a:lnTo>
                  <a:lnTo>
                    <a:pt x="16631" y="8236"/>
                  </a:lnTo>
                  <a:lnTo>
                    <a:pt x="16608" y="8270"/>
                  </a:lnTo>
                  <a:lnTo>
                    <a:pt x="16586" y="8316"/>
                  </a:lnTo>
                  <a:lnTo>
                    <a:pt x="16574" y="8361"/>
                  </a:lnTo>
                  <a:lnTo>
                    <a:pt x="16563" y="8407"/>
                  </a:lnTo>
                  <a:lnTo>
                    <a:pt x="16574" y="8452"/>
                  </a:lnTo>
                  <a:lnTo>
                    <a:pt x="16586" y="8486"/>
                  </a:lnTo>
                  <a:lnTo>
                    <a:pt x="14595" y="9635"/>
                  </a:lnTo>
                  <a:lnTo>
                    <a:pt x="14561" y="9601"/>
                  </a:lnTo>
                  <a:lnTo>
                    <a:pt x="14527" y="9578"/>
                  </a:lnTo>
                  <a:lnTo>
                    <a:pt x="14481" y="9567"/>
                  </a:lnTo>
                  <a:lnTo>
                    <a:pt x="14436" y="9556"/>
                  </a:lnTo>
                  <a:lnTo>
                    <a:pt x="14390" y="9567"/>
                  </a:lnTo>
                  <a:lnTo>
                    <a:pt x="14356" y="9578"/>
                  </a:lnTo>
                  <a:lnTo>
                    <a:pt x="14311" y="9601"/>
                  </a:lnTo>
                  <a:lnTo>
                    <a:pt x="14288" y="9635"/>
                  </a:lnTo>
                  <a:lnTo>
                    <a:pt x="12240" y="8452"/>
                  </a:lnTo>
                  <a:lnTo>
                    <a:pt x="12240" y="8407"/>
                  </a:lnTo>
                  <a:lnTo>
                    <a:pt x="12229" y="8338"/>
                  </a:lnTo>
                  <a:lnTo>
                    <a:pt x="12206" y="8293"/>
                  </a:lnTo>
                  <a:lnTo>
                    <a:pt x="12149" y="8247"/>
                  </a:lnTo>
                  <a:lnTo>
                    <a:pt x="12092" y="8236"/>
                  </a:lnTo>
                  <a:lnTo>
                    <a:pt x="12092" y="5859"/>
                  </a:lnTo>
                  <a:lnTo>
                    <a:pt x="12138" y="5847"/>
                  </a:lnTo>
                  <a:lnTo>
                    <a:pt x="12172" y="5836"/>
                  </a:lnTo>
                  <a:lnTo>
                    <a:pt x="12229" y="5790"/>
                  </a:lnTo>
                  <a:lnTo>
                    <a:pt x="12252" y="5756"/>
                  </a:lnTo>
                  <a:lnTo>
                    <a:pt x="12274" y="5722"/>
                  </a:lnTo>
                  <a:lnTo>
                    <a:pt x="12274" y="5688"/>
                  </a:lnTo>
                  <a:lnTo>
                    <a:pt x="12286" y="5642"/>
                  </a:lnTo>
                  <a:lnTo>
                    <a:pt x="12274" y="5608"/>
                  </a:lnTo>
                  <a:lnTo>
                    <a:pt x="12263" y="5563"/>
                  </a:lnTo>
                  <a:lnTo>
                    <a:pt x="14242" y="4425"/>
                  </a:lnTo>
                  <a:lnTo>
                    <a:pt x="14276" y="4471"/>
                  </a:lnTo>
                  <a:lnTo>
                    <a:pt x="14322" y="4505"/>
                  </a:lnTo>
                  <a:lnTo>
                    <a:pt x="14379" y="4528"/>
                  </a:lnTo>
                  <a:lnTo>
                    <a:pt x="14436" y="4539"/>
                  </a:lnTo>
                  <a:lnTo>
                    <a:pt x="14504" y="4528"/>
                  </a:lnTo>
                  <a:lnTo>
                    <a:pt x="14561" y="4505"/>
                  </a:lnTo>
                  <a:lnTo>
                    <a:pt x="14606" y="4471"/>
                  </a:lnTo>
                  <a:lnTo>
                    <a:pt x="14640" y="4425"/>
                  </a:lnTo>
                  <a:close/>
                  <a:moveTo>
                    <a:pt x="5108" y="12604"/>
                  </a:moveTo>
                  <a:lnTo>
                    <a:pt x="7167" y="13787"/>
                  </a:lnTo>
                  <a:lnTo>
                    <a:pt x="7155" y="13856"/>
                  </a:lnTo>
                  <a:lnTo>
                    <a:pt x="7167" y="13924"/>
                  </a:lnTo>
                  <a:lnTo>
                    <a:pt x="7201" y="13969"/>
                  </a:lnTo>
                  <a:lnTo>
                    <a:pt x="7246" y="14003"/>
                  </a:lnTo>
                  <a:lnTo>
                    <a:pt x="7315" y="14026"/>
                  </a:lnTo>
                  <a:lnTo>
                    <a:pt x="7315" y="16438"/>
                  </a:lnTo>
                  <a:lnTo>
                    <a:pt x="7246" y="16460"/>
                  </a:lnTo>
                  <a:lnTo>
                    <a:pt x="7201" y="16495"/>
                  </a:lnTo>
                  <a:lnTo>
                    <a:pt x="7167" y="16551"/>
                  </a:lnTo>
                  <a:lnTo>
                    <a:pt x="7155" y="16608"/>
                  </a:lnTo>
                  <a:lnTo>
                    <a:pt x="7167" y="16665"/>
                  </a:lnTo>
                  <a:lnTo>
                    <a:pt x="5176" y="17814"/>
                  </a:lnTo>
                  <a:lnTo>
                    <a:pt x="5131" y="17769"/>
                  </a:lnTo>
                  <a:lnTo>
                    <a:pt x="5085" y="17735"/>
                  </a:lnTo>
                  <a:lnTo>
                    <a:pt x="5028" y="17712"/>
                  </a:lnTo>
                  <a:lnTo>
                    <a:pt x="4960" y="17700"/>
                  </a:lnTo>
                  <a:lnTo>
                    <a:pt x="4892" y="17712"/>
                  </a:lnTo>
                  <a:lnTo>
                    <a:pt x="4835" y="17735"/>
                  </a:lnTo>
                  <a:lnTo>
                    <a:pt x="4778" y="17769"/>
                  </a:lnTo>
                  <a:lnTo>
                    <a:pt x="4744" y="17814"/>
                  </a:lnTo>
                  <a:lnTo>
                    <a:pt x="2833" y="16711"/>
                  </a:lnTo>
                  <a:lnTo>
                    <a:pt x="2844" y="16665"/>
                  </a:lnTo>
                  <a:lnTo>
                    <a:pt x="2844" y="16608"/>
                  </a:lnTo>
                  <a:lnTo>
                    <a:pt x="2844" y="16563"/>
                  </a:lnTo>
                  <a:lnTo>
                    <a:pt x="2833" y="16517"/>
                  </a:lnTo>
                  <a:lnTo>
                    <a:pt x="2810" y="16472"/>
                  </a:lnTo>
                  <a:lnTo>
                    <a:pt x="2776" y="16438"/>
                  </a:lnTo>
                  <a:lnTo>
                    <a:pt x="2742" y="16404"/>
                  </a:lnTo>
                  <a:lnTo>
                    <a:pt x="2708" y="16381"/>
                  </a:lnTo>
                  <a:lnTo>
                    <a:pt x="2662" y="16369"/>
                  </a:lnTo>
                  <a:lnTo>
                    <a:pt x="2617" y="16358"/>
                  </a:lnTo>
                  <a:lnTo>
                    <a:pt x="2617" y="14026"/>
                  </a:lnTo>
                  <a:lnTo>
                    <a:pt x="2674" y="14003"/>
                  </a:lnTo>
                  <a:lnTo>
                    <a:pt x="2719" y="13969"/>
                  </a:lnTo>
                  <a:lnTo>
                    <a:pt x="2753" y="13912"/>
                  </a:lnTo>
                  <a:lnTo>
                    <a:pt x="2765" y="13856"/>
                  </a:lnTo>
                  <a:lnTo>
                    <a:pt x="2753" y="13799"/>
                  </a:lnTo>
                  <a:lnTo>
                    <a:pt x="4812" y="12604"/>
                  </a:lnTo>
                  <a:lnTo>
                    <a:pt x="4835" y="12638"/>
                  </a:lnTo>
                  <a:lnTo>
                    <a:pt x="4869" y="12672"/>
                  </a:lnTo>
                  <a:lnTo>
                    <a:pt x="4914" y="12684"/>
                  </a:lnTo>
                  <a:lnTo>
                    <a:pt x="4960" y="12695"/>
                  </a:lnTo>
                  <a:lnTo>
                    <a:pt x="5005" y="12684"/>
                  </a:lnTo>
                  <a:lnTo>
                    <a:pt x="5051" y="12661"/>
                  </a:lnTo>
                  <a:lnTo>
                    <a:pt x="5085" y="12638"/>
                  </a:lnTo>
                  <a:lnTo>
                    <a:pt x="5108" y="12604"/>
                  </a:lnTo>
                  <a:close/>
                  <a:moveTo>
                    <a:pt x="9851" y="12604"/>
                  </a:moveTo>
                  <a:lnTo>
                    <a:pt x="11842" y="13753"/>
                  </a:lnTo>
                  <a:lnTo>
                    <a:pt x="11831" y="13799"/>
                  </a:lnTo>
                  <a:lnTo>
                    <a:pt x="11819" y="13856"/>
                  </a:lnTo>
                  <a:lnTo>
                    <a:pt x="11831" y="13901"/>
                  </a:lnTo>
                  <a:lnTo>
                    <a:pt x="11842" y="13947"/>
                  </a:lnTo>
                  <a:lnTo>
                    <a:pt x="11865" y="13992"/>
                  </a:lnTo>
                  <a:lnTo>
                    <a:pt x="11888" y="14026"/>
                  </a:lnTo>
                  <a:lnTo>
                    <a:pt x="11922" y="14060"/>
                  </a:lnTo>
                  <a:lnTo>
                    <a:pt x="11956" y="14083"/>
                  </a:lnTo>
                  <a:lnTo>
                    <a:pt x="12001" y="14094"/>
                  </a:lnTo>
                  <a:lnTo>
                    <a:pt x="12047" y="14106"/>
                  </a:lnTo>
                  <a:lnTo>
                    <a:pt x="12047" y="16415"/>
                  </a:lnTo>
                  <a:lnTo>
                    <a:pt x="12013" y="16415"/>
                  </a:lnTo>
                  <a:lnTo>
                    <a:pt x="11979" y="16426"/>
                  </a:lnTo>
                  <a:lnTo>
                    <a:pt x="11922" y="16472"/>
                  </a:lnTo>
                  <a:lnTo>
                    <a:pt x="11899" y="16506"/>
                  </a:lnTo>
                  <a:lnTo>
                    <a:pt x="11876" y="16540"/>
                  </a:lnTo>
                  <a:lnTo>
                    <a:pt x="11865" y="16574"/>
                  </a:lnTo>
                  <a:lnTo>
                    <a:pt x="11865" y="16608"/>
                  </a:lnTo>
                  <a:lnTo>
                    <a:pt x="11865" y="16654"/>
                  </a:lnTo>
                  <a:lnTo>
                    <a:pt x="11876" y="16688"/>
                  </a:lnTo>
                  <a:lnTo>
                    <a:pt x="9840" y="17860"/>
                  </a:lnTo>
                  <a:lnTo>
                    <a:pt x="9806" y="17837"/>
                  </a:lnTo>
                  <a:lnTo>
                    <a:pt x="9783" y="17814"/>
                  </a:lnTo>
                  <a:lnTo>
                    <a:pt x="9738" y="17791"/>
                  </a:lnTo>
                  <a:lnTo>
                    <a:pt x="9658" y="17791"/>
                  </a:lnTo>
                  <a:lnTo>
                    <a:pt x="9624" y="17814"/>
                  </a:lnTo>
                  <a:lnTo>
                    <a:pt x="9590" y="17826"/>
                  </a:lnTo>
                  <a:lnTo>
                    <a:pt x="9567" y="17860"/>
                  </a:lnTo>
                  <a:lnTo>
                    <a:pt x="7497" y="16665"/>
                  </a:lnTo>
                  <a:lnTo>
                    <a:pt x="7508" y="16608"/>
                  </a:lnTo>
                  <a:lnTo>
                    <a:pt x="7497" y="16551"/>
                  </a:lnTo>
                  <a:lnTo>
                    <a:pt x="7463" y="16495"/>
                  </a:lnTo>
                  <a:lnTo>
                    <a:pt x="7417" y="16460"/>
                  </a:lnTo>
                  <a:lnTo>
                    <a:pt x="7360" y="16438"/>
                  </a:lnTo>
                  <a:lnTo>
                    <a:pt x="7360" y="14026"/>
                  </a:lnTo>
                  <a:lnTo>
                    <a:pt x="7417" y="14003"/>
                  </a:lnTo>
                  <a:lnTo>
                    <a:pt x="7463" y="13969"/>
                  </a:lnTo>
                  <a:lnTo>
                    <a:pt x="7485" y="13912"/>
                  </a:lnTo>
                  <a:lnTo>
                    <a:pt x="7497" y="13856"/>
                  </a:lnTo>
                  <a:lnTo>
                    <a:pt x="7485" y="13799"/>
                  </a:lnTo>
                  <a:lnTo>
                    <a:pt x="9544" y="12604"/>
                  </a:lnTo>
                  <a:lnTo>
                    <a:pt x="9578" y="12638"/>
                  </a:lnTo>
                  <a:lnTo>
                    <a:pt x="9613" y="12672"/>
                  </a:lnTo>
                  <a:lnTo>
                    <a:pt x="9658" y="12684"/>
                  </a:lnTo>
                  <a:lnTo>
                    <a:pt x="9704" y="12695"/>
                  </a:lnTo>
                  <a:lnTo>
                    <a:pt x="9749" y="12684"/>
                  </a:lnTo>
                  <a:lnTo>
                    <a:pt x="9783" y="12661"/>
                  </a:lnTo>
                  <a:lnTo>
                    <a:pt x="9829" y="12638"/>
                  </a:lnTo>
                  <a:lnTo>
                    <a:pt x="9851" y="12604"/>
                  </a:lnTo>
                  <a:close/>
                  <a:moveTo>
                    <a:pt x="14652" y="12638"/>
                  </a:moveTo>
                  <a:lnTo>
                    <a:pt x="16643" y="13787"/>
                  </a:lnTo>
                  <a:lnTo>
                    <a:pt x="16631" y="13821"/>
                  </a:lnTo>
                  <a:lnTo>
                    <a:pt x="16631" y="13856"/>
                  </a:lnTo>
                  <a:lnTo>
                    <a:pt x="16643" y="13924"/>
                  </a:lnTo>
                  <a:lnTo>
                    <a:pt x="16677" y="13981"/>
                  </a:lnTo>
                  <a:lnTo>
                    <a:pt x="16734" y="14015"/>
                  </a:lnTo>
                  <a:lnTo>
                    <a:pt x="16790" y="14038"/>
                  </a:lnTo>
                  <a:lnTo>
                    <a:pt x="16790" y="16404"/>
                  </a:lnTo>
                  <a:lnTo>
                    <a:pt x="16756" y="16415"/>
                  </a:lnTo>
                  <a:lnTo>
                    <a:pt x="16722" y="16426"/>
                  </a:lnTo>
                  <a:lnTo>
                    <a:pt x="16688" y="16449"/>
                  </a:lnTo>
                  <a:lnTo>
                    <a:pt x="16654" y="16472"/>
                  </a:lnTo>
                  <a:lnTo>
                    <a:pt x="16631" y="16506"/>
                  </a:lnTo>
                  <a:lnTo>
                    <a:pt x="16620" y="16540"/>
                  </a:lnTo>
                  <a:lnTo>
                    <a:pt x="16608" y="16574"/>
                  </a:lnTo>
                  <a:lnTo>
                    <a:pt x="16608" y="16608"/>
                  </a:lnTo>
                  <a:lnTo>
                    <a:pt x="16608" y="16654"/>
                  </a:lnTo>
                  <a:lnTo>
                    <a:pt x="16620" y="16688"/>
                  </a:lnTo>
                  <a:lnTo>
                    <a:pt x="14584" y="17860"/>
                  </a:lnTo>
                  <a:lnTo>
                    <a:pt x="14561" y="17826"/>
                  </a:lnTo>
                  <a:lnTo>
                    <a:pt x="14527" y="17803"/>
                  </a:lnTo>
                  <a:lnTo>
                    <a:pt x="14481" y="17791"/>
                  </a:lnTo>
                  <a:lnTo>
                    <a:pt x="14436" y="17780"/>
                  </a:lnTo>
                  <a:lnTo>
                    <a:pt x="14402" y="17791"/>
                  </a:lnTo>
                  <a:lnTo>
                    <a:pt x="14356" y="17803"/>
                  </a:lnTo>
                  <a:lnTo>
                    <a:pt x="14322" y="17826"/>
                  </a:lnTo>
                  <a:lnTo>
                    <a:pt x="14299" y="17860"/>
                  </a:lnTo>
                  <a:lnTo>
                    <a:pt x="12263" y="16677"/>
                  </a:lnTo>
                  <a:lnTo>
                    <a:pt x="12274" y="16608"/>
                  </a:lnTo>
                  <a:lnTo>
                    <a:pt x="12274" y="16574"/>
                  </a:lnTo>
                  <a:lnTo>
                    <a:pt x="12263" y="16540"/>
                  </a:lnTo>
                  <a:lnTo>
                    <a:pt x="12217" y="16483"/>
                  </a:lnTo>
                  <a:lnTo>
                    <a:pt x="12161" y="16438"/>
                  </a:lnTo>
                  <a:lnTo>
                    <a:pt x="12092" y="16415"/>
                  </a:lnTo>
                  <a:lnTo>
                    <a:pt x="12092" y="14106"/>
                  </a:lnTo>
                  <a:lnTo>
                    <a:pt x="12138" y="14094"/>
                  </a:lnTo>
                  <a:lnTo>
                    <a:pt x="12183" y="14072"/>
                  </a:lnTo>
                  <a:lnTo>
                    <a:pt x="12217" y="14049"/>
                  </a:lnTo>
                  <a:lnTo>
                    <a:pt x="12252" y="14026"/>
                  </a:lnTo>
                  <a:lnTo>
                    <a:pt x="12274" y="13981"/>
                  </a:lnTo>
                  <a:lnTo>
                    <a:pt x="12297" y="13947"/>
                  </a:lnTo>
                  <a:lnTo>
                    <a:pt x="12308" y="13901"/>
                  </a:lnTo>
                  <a:lnTo>
                    <a:pt x="12320" y="13856"/>
                  </a:lnTo>
                  <a:lnTo>
                    <a:pt x="12308" y="13810"/>
                  </a:lnTo>
                  <a:lnTo>
                    <a:pt x="12297" y="13753"/>
                  </a:lnTo>
                  <a:lnTo>
                    <a:pt x="14231" y="12638"/>
                  </a:lnTo>
                  <a:lnTo>
                    <a:pt x="14265" y="12684"/>
                  </a:lnTo>
                  <a:lnTo>
                    <a:pt x="14322" y="12729"/>
                  </a:lnTo>
                  <a:lnTo>
                    <a:pt x="14379" y="12752"/>
                  </a:lnTo>
                  <a:lnTo>
                    <a:pt x="14504" y="12752"/>
                  </a:lnTo>
                  <a:lnTo>
                    <a:pt x="14561" y="12729"/>
                  </a:lnTo>
                  <a:lnTo>
                    <a:pt x="14618" y="12684"/>
                  </a:lnTo>
                  <a:lnTo>
                    <a:pt x="14652" y="12638"/>
                  </a:lnTo>
                  <a:close/>
                  <a:moveTo>
                    <a:pt x="2810" y="16745"/>
                  </a:moveTo>
                  <a:lnTo>
                    <a:pt x="4721" y="17848"/>
                  </a:lnTo>
                  <a:lnTo>
                    <a:pt x="4698" y="17905"/>
                  </a:lnTo>
                  <a:lnTo>
                    <a:pt x="4698" y="17962"/>
                  </a:lnTo>
                  <a:lnTo>
                    <a:pt x="4698" y="18008"/>
                  </a:lnTo>
                  <a:lnTo>
                    <a:pt x="4710" y="18064"/>
                  </a:lnTo>
                  <a:lnTo>
                    <a:pt x="4732" y="18099"/>
                  </a:lnTo>
                  <a:lnTo>
                    <a:pt x="4767" y="18144"/>
                  </a:lnTo>
                  <a:lnTo>
                    <a:pt x="4801" y="18178"/>
                  </a:lnTo>
                  <a:lnTo>
                    <a:pt x="4846" y="18201"/>
                  </a:lnTo>
                  <a:lnTo>
                    <a:pt x="4892" y="18212"/>
                  </a:lnTo>
                  <a:lnTo>
                    <a:pt x="4937" y="18224"/>
                  </a:lnTo>
                  <a:lnTo>
                    <a:pt x="4937" y="20521"/>
                  </a:lnTo>
                  <a:lnTo>
                    <a:pt x="4903" y="20533"/>
                  </a:lnTo>
                  <a:lnTo>
                    <a:pt x="4869" y="20544"/>
                  </a:lnTo>
                  <a:lnTo>
                    <a:pt x="4812" y="20590"/>
                  </a:lnTo>
                  <a:lnTo>
                    <a:pt x="4778" y="20647"/>
                  </a:lnTo>
                  <a:lnTo>
                    <a:pt x="4767" y="20681"/>
                  </a:lnTo>
                  <a:lnTo>
                    <a:pt x="4755" y="20715"/>
                  </a:lnTo>
                  <a:lnTo>
                    <a:pt x="4767" y="20783"/>
                  </a:lnTo>
                  <a:lnTo>
                    <a:pt x="2753" y="21955"/>
                  </a:lnTo>
                  <a:lnTo>
                    <a:pt x="2719" y="21921"/>
                  </a:lnTo>
                  <a:lnTo>
                    <a:pt x="2685" y="21887"/>
                  </a:lnTo>
                  <a:lnTo>
                    <a:pt x="2639" y="21875"/>
                  </a:lnTo>
                  <a:lnTo>
                    <a:pt x="2594" y="21864"/>
                  </a:lnTo>
                  <a:lnTo>
                    <a:pt x="2537" y="21875"/>
                  </a:lnTo>
                  <a:lnTo>
                    <a:pt x="2492" y="21887"/>
                  </a:lnTo>
                  <a:lnTo>
                    <a:pt x="2457" y="21921"/>
                  </a:lnTo>
                  <a:lnTo>
                    <a:pt x="2423" y="21955"/>
                  </a:lnTo>
                  <a:lnTo>
                    <a:pt x="398" y="20783"/>
                  </a:lnTo>
                  <a:lnTo>
                    <a:pt x="410" y="20715"/>
                  </a:lnTo>
                  <a:lnTo>
                    <a:pt x="398" y="20647"/>
                  </a:lnTo>
                  <a:lnTo>
                    <a:pt x="364" y="20590"/>
                  </a:lnTo>
                  <a:lnTo>
                    <a:pt x="307" y="20556"/>
                  </a:lnTo>
                  <a:lnTo>
                    <a:pt x="239" y="20533"/>
                  </a:lnTo>
                  <a:lnTo>
                    <a:pt x="239" y="18178"/>
                  </a:lnTo>
                  <a:lnTo>
                    <a:pt x="285" y="18167"/>
                  </a:lnTo>
                  <a:lnTo>
                    <a:pt x="319" y="18155"/>
                  </a:lnTo>
                  <a:lnTo>
                    <a:pt x="353" y="18133"/>
                  </a:lnTo>
                  <a:lnTo>
                    <a:pt x="376" y="18110"/>
                  </a:lnTo>
                  <a:lnTo>
                    <a:pt x="398" y="18076"/>
                  </a:lnTo>
                  <a:lnTo>
                    <a:pt x="421" y="18042"/>
                  </a:lnTo>
                  <a:lnTo>
                    <a:pt x="433" y="18008"/>
                  </a:lnTo>
                  <a:lnTo>
                    <a:pt x="433" y="17962"/>
                  </a:lnTo>
                  <a:lnTo>
                    <a:pt x="433" y="17917"/>
                  </a:lnTo>
                  <a:lnTo>
                    <a:pt x="421" y="17882"/>
                  </a:lnTo>
                  <a:lnTo>
                    <a:pt x="2366" y="16756"/>
                  </a:lnTo>
                  <a:lnTo>
                    <a:pt x="2412" y="16802"/>
                  </a:lnTo>
                  <a:lnTo>
                    <a:pt x="2457" y="16836"/>
                  </a:lnTo>
                  <a:lnTo>
                    <a:pt x="2526" y="16859"/>
                  </a:lnTo>
                  <a:lnTo>
                    <a:pt x="2594" y="16870"/>
                  </a:lnTo>
                  <a:lnTo>
                    <a:pt x="2651" y="16859"/>
                  </a:lnTo>
                  <a:lnTo>
                    <a:pt x="2719" y="16836"/>
                  </a:lnTo>
                  <a:lnTo>
                    <a:pt x="2765" y="16802"/>
                  </a:lnTo>
                  <a:lnTo>
                    <a:pt x="2810" y="16745"/>
                  </a:lnTo>
                  <a:close/>
                  <a:moveTo>
                    <a:pt x="16768" y="0"/>
                  </a:moveTo>
                  <a:lnTo>
                    <a:pt x="16734" y="12"/>
                  </a:lnTo>
                  <a:lnTo>
                    <a:pt x="16699" y="34"/>
                  </a:lnTo>
                  <a:lnTo>
                    <a:pt x="16677" y="57"/>
                  </a:lnTo>
                  <a:lnTo>
                    <a:pt x="16654" y="91"/>
                  </a:lnTo>
                  <a:lnTo>
                    <a:pt x="16631" y="114"/>
                  </a:lnTo>
                  <a:lnTo>
                    <a:pt x="16620" y="160"/>
                  </a:lnTo>
                  <a:lnTo>
                    <a:pt x="16620" y="194"/>
                  </a:lnTo>
                  <a:lnTo>
                    <a:pt x="16631" y="251"/>
                  </a:lnTo>
                  <a:lnTo>
                    <a:pt x="14629" y="1411"/>
                  </a:lnTo>
                  <a:lnTo>
                    <a:pt x="14595" y="1365"/>
                  </a:lnTo>
                  <a:lnTo>
                    <a:pt x="14549" y="1331"/>
                  </a:lnTo>
                  <a:lnTo>
                    <a:pt x="14493" y="1308"/>
                  </a:lnTo>
                  <a:lnTo>
                    <a:pt x="14390" y="1308"/>
                  </a:lnTo>
                  <a:lnTo>
                    <a:pt x="14345" y="1320"/>
                  </a:lnTo>
                  <a:lnTo>
                    <a:pt x="14311" y="1343"/>
                  </a:lnTo>
                  <a:lnTo>
                    <a:pt x="14276" y="1377"/>
                  </a:lnTo>
                  <a:lnTo>
                    <a:pt x="14242" y="1411"/>
                  </a:lnTo>
                  <a:lnTo>
                    <a:pt x="14220" y="1445"/>
                  </a:lnTo>
                  <a:lnTo>
                    <a:pt x="14208" y="1490"/>
                  </a:lnTo>
                  <a:lnTo>
                    <a:pt x="14197" y="1536"/>
                  </a:lnTo>
                  <a:lnTo>
                    <a:pt x="14208" y="1593"/>
                  </a:lnTo>
                  <a:lnTo>
                    <a:pt x="14220" y="1627"/>
                  </a:lnTo>
                  <a:lnTo>
                    <a:pt x="14242" y="1672"/>
                  </a:lnTo>
                  <a:lnTo>
                    <a:pt x="14265" y="1707"/>
                  </a:lnTo>
                  <a:lnTo>
                    <a:pt x="14299" y="1729"/>
                  </a:lnTo>
                  <a:lnTo>
                    <a:pt x="14333" y="1752"/>
                  </a:lnTo>
                  <a:lnTo>
                    <a:pt x="14379" y="1775"/>
                  </a:lnTo>
                  <a:lnTo>
                    <a:pt x="14424" y="1775"/>
                  </a:lnTo>
                  <a:lnTo>
                    <a:pt x="14424" y="4061"/>
                  </a:lnTo>
                  <a:lnTo>
                    <a:pt x="14379" y="4073"/>
                  </a:lnTo>
                  <a:lnTo>
                    <a:pt x="14333" y="4084"/>
                  </a:lnTo>
                  <a:lnTo>
                    <a:pt x="14299" y="4107"/>
                  </a:lnTo>
                  <a:lnTo>
                    <a:pt x="14265" y="4141"/>
                  </a:lnTo>
                  <a:lnTo>
                    <a:pt x="14242" y="4175"/>
                  </a:lnTo>
                  <a:lnTo>
                    <a:pt x="14220" y="4209"/>
                  </a:lnTo>
                  <a:lnTo>
                    <a:pt x="14208" y="4255"/>
                  </a:lnTo>
                  <a:lnTo>
                    <a:pt x="14197" y="4300"/>
                  </a:lnTo>
                  <a:lnTo>
                    <a:pt x="14208" y="4346"/>
                  </a:lnTo>
                  <a:lnTo>
                    <a:pt x="14220" y="4380"/>
                  </a:lnTo>
                  <a:lnTo>
                    <a:pt x="12240" y="5517"/>
                  </a:lnTo>
                  <a:lnTo>
                    <a:pt x="12206" y="5483"/>
                  </a:lnTo>
                  <a:lnTo>
                    <a:pt x="12172" y="5460"/>
                  </a:lnTo>
                  <a:lnTo>
                    <a:pt x="12126" y="5438"/>
                  </a:lnTo>
                  <a:lnTo>
                    <a:pt x="12070" y="5426"/>
                  </a:lnTo>
                  <a:lnTo>
                    <a:pt x="12024" y="5438"/>
                  </a:lnTo>
                  <a:lnTo>
                    <a:pt x="11990" y="5449"/>
                  </a:lnTo>
                  <a:lnTo>
                    <a:pt x="11944" y="5472"/>
                  </a:lnTo>
                  <a:lnTo>
                    <a:pt x="11922" y="5495"/>
                  </a:lnTo>
                  <a:lnTo>
                    <a:pt x="11888" y="5529"/>
                  </a:lnTo>
                  <a:lnTo>
                    <a:pt x="11876" y="5563"/>
                  </a:lnTo>
                  <a:lnTo>
                    <a:pt x="11853" y="5597"/>
                  </a:lnTo>
                  <a:lnTo>
                    <a:pt x="11853" y="5642"/>
                  </a:lnTo>
                  <a:lnTo>
                    <a:pt x="11853" y="5688"/>
                  </a:lnTo>
                  <a:lnTo>
                    <a:pt x="11865" y="5722"/>
                  </a:lnTo>
                  <a:lnTo>
                    <a:pt x="11888" y="5756"/>
                  </a:lnTo>
                  <a:lnTo>
                    <a:pt x="11910" y="5790"/>
                  </a:lnTo>
                  <a:lnTo>
                    <a:pt x="11944" y="5813"/>
                  </a:lnTo>
                  <a:lnTo>
                    <a:pt x="11979" y="5836"/>
                  </a:lnTo>
                  <a:lnTo>
                    <a:pt x="12013" y="5847"/>
                  </a:lnTo>
                  <a:lnTo>
                    <a:pt x="12047" y="5859"/>
                  </a:lnTo>
                  <a:lnTo>
                    <a:pt x="12047" y="8225"/>
                  </a:lnTo>
                  <a:lnTo>
                    <a:pt x="11990" y="8247"/>
                  </a:lnTo>
                  <a:lnTo>
                    <a:pt x="11944" y="8282"/>
                  </a:lnTo>
                  <a:lnTo>
                    <a:pt x="11910" y="8338"/>
                  </a:lnTo>
                  <a:lnTo>
                    <a:pt x="11899" y="8407"/>
                  </a:lnTo>
                  <a:lnTo>
                    <a:pt x="11899" y="8441"/>
                  </a:lnTo>
                  <a:lnTo>
                    <a:pt x="11910" y="8475"/>
                  </a:lnTo>
                  <a:lnTo>
                    <a:pt x="11944" y="8532"/>
                  </a:lnTo>
                  <a:lnTo>
                    <a:pt x="12001" y="8566"/>
                  </a:lnTo>
                  <a:lnTo>
                    <a:pt x="12035" y="8577"/>
                  </a:lnTo>
                  <a:lnTo>
                    <a:pt x="12115" y="8577"/>
                  </a:lnTo>
                  <a:lnTo>
                    <a:pt x="12161" y="8555"/>
                  </a:lnTo>
                  <a:lnTo>
                    <a:pt x="12195" y="8532"/>
                  </a:lnTo>
                  <a:lnTo>
                    <a:pt x="12217" y="8498"/>
                  </a:lnTo>
                  <a:lnTo>
                    <a:pt x="14265" y="9669"/>
                  </a:lnTo>
                  <a:lnTo>
                    <a:pt x="14254" y="9715"/>
                  </a:lnTo>
                  <a:lnTo>
                    <a:pt x="14242" y="9749"/>
                  </a:lnTo>
                  <a:lnTo>
                    <a:pt x="14254" y="9783"/>
                  </a:lnTo>
                  <a:lnTo>
                    <a:pt x="14265" y="9829"/>
                  </a:lnTo>
                  <a:lnTo>
                    <a:pt x="14299" y="9886"/>
                  </a:lnTo>
                  <a:lnTo>
                    <a:pt x="14356" y="9920"/>
                  </a:lnTo>
                  <a:lnTo>
                    <a:pt x="14424" y="9942"/>
                  </a:lnTo>
                  <a:lnTo>
                    <a:pt x="14424" y="12263"/>
                  </a:lnTo>
                  <a:lnTo>
                    <a:pt x="14379" y="12274"/>
                  </a:lnTo>
                  <a:lnTo>
                    <a:pt x="14333" y="12286"/>
                  </a:lnTo>
                  <a:lnTo>
                    <a:pt x="14288" y="12308"/>
                  </a:lnTo>
                  <a:lnTo>
                    <a:pt x="14254" y="12343"/>
                  </a:lnTo>
                  <a:lnTo>
                    <a:pt x="14231" y="12377"/>
                  </a:lnTo>
                  <a:lnTo>
                    <a:pt x="14208" y="12422"/>
                  </a:lnTo>
                  <a:lnTo>
                    <a:pt x="14197" y="12456"/>
                  </a:lnTo>
                  <a:lnTo>
                    <a:pt x="14197" y="12513"/>
                  </a:lnTo>
                  <a:lnTo>
                    <a:pt x="14197" y="12559"/>
                  </a:lnTo>
                  <a:lnTo>
                    <a:pt x="14208" y="12604"/>
                  </a:lnTo>
                  <a:lnTo>
                    <a:pt x="12274" y="13719"/>
                  </a:lnTo>
                  <a:lnTo>
                    <a:pt x="12240" y="13674"/>
                  </a:lnTo>
                  <a:lnTo>
                    <a:pt x="12183" y="13639"/>
                  </a:lnTo>
                  <a:lnTo>
                    <a:pt x="12126" y="13617"/>
                  </a:lnTo>
                  <a:lnTo>
                    <a:pt x="12070" y="13605"/>
                  </a:lnTo>
                  <a:lnTo>
                    <a:pt x="12013" y="13617"/>
                  </a:lnTo>
                  <a:lnTo>
                    <a:pt x="11956" y="13639"/>
                  </a:lnTo>
                  <a:lnTo>
                    <a:pt x="11910" y="13674"/>
                  </a:lnTo>
                  <a:lnTo>
                    <a:pt x="11865" y="13719"/>
                  </a:lnTo>
                  <a:lnTo>
                    <a:pt x="9874" y="12559"/>
                  </a:lnTo>
                  <a:lnTo>
                    <a:pt x="9886" y="12513"/>
                  </a:lnTo>
                  <a:lnTo>
                    <a:pt x="9874" y="12468"/>
                  </a:lnTo>
                  <a:lnTo>
                    <a:pt x="9863" y="12434"/>
                  </a:lnTo>
                  <a:lnTo>
                    <a:pt x="9829" y="12377"/>
                  </a:lnTo>
                  <a:lnTo>
                    <a:pt x="9772" y="12343"/>
                  </a:lnTo>
                  <a:lnTo>
                    <a:pt x="9738" y="12331"/>
                  </a:lnTo>
                  <a:lnTo>
                    <a:pt x="9658" y="12331"/>
                  </a:lnTo>
                  <a:lnTo>
                    <a:pt x="9624" y="12343"/>
                  </a:lnTo>
                  <a:lnTo>
                    <a:pt x="9567" y="12377"/>
                  </a:lnTo>
                  <a:lnTo>
                    <a:pt x="9533" y="12434"/>
                  </a:lnTo>
                  <a:lnTo>
                    <a:pt x="9522" y="12468"/>
                  </a:lnTo>
                  <a:lnTo>
                    <a:pt x="9522" y="12513"/>
                  </a:lnTo>
                  <a:lnTo>
                    <a:pt x="9533" y="12570"/>
                  </a:lnTo>
                  <a:lnTo>
                    <a:pt x="7463" y="13753"/>
                  </a:lnTo>
                  <a:lnTo>
                    <a:pt x="7440" y="13730"/>
                  </a:lnTo>
                  <a:lnTo>
                    <a:pt x="7406" y="13708"/>
                  </a:lnTo>
                  <a:lnTo>
                    <a:pt x="7372" y="13685"/>
                  </a:lnTo>
                  <a:lnTo>
                    <a:pt x="7292" y="13685"/>
                  </a:lnTo>
                  <a:lnTo>
                    <a:pt x="7246" y="13708"/>
                  </a:lnTo>
                  <a:lnTo>
                    <a:pt x="7224" y="13719"/>
                  </a:lnTo>
                  <a:lnTo>
                    <a:pt x="7190" y="13753"/>
                  </a:lnTo>
                  <a:lnTo>
                    <a:pt x="5131" y="12559"/>
                  </a:lnTo>
                  <a:lnTo>
                    <a:pt x="5142" y="12513"/>
                  </a:lnTo>
                  <a:lnTo>
                    <a:pt x="5131" y="12468"/>
                  </a:lnTo>
                  <a:lnTo>
                    <a:pt x="5131" y="12434"/>
                  </a:lnTo>
                  <a:lnTo>
                    <a:pt x="5085" y="12377"/>
                  </a:lnTo>
                  <a:lnTo>
                    <a:pt x="5028" y="12343"/>
                  </a:lnTo>
                  <a:lnTo>
                    <a:pt x="4994" y="12331"/>
                  </a:lnTo>
                  <a:lnTo>
                    <a:pt x="4926" y="12331"/>
                  </a:lnTo>
                  <a:lnTo>
                    <a:pt x="4892" y="12343"/>
                  </a:lnTo>
                  <a:lnTo>
                    <a:pt x="4835" y="12377"/>
                  </a:lnTo>
                  <a:lnTo>
                    <a:pt x="4789" y="12434"/>
                  </a:lnTo>
                  <a:lnTo>
                    <a:pt x="4778" y="12468"/>
                  </a:lnTo>
                  <a:lnTo>
                    <a:pt x="4778" y="12513"/>
                  </a:lnTo>
                  <a:lnTo>
                    <a:pt x="4789" y="12570"/>
                  </a:lnTo>
                  <a:lnTo>
                    <a:pt x="2730" y="13753"/>
                  </a:lnTo>
                  <a:lnTo>
                    <a:pt x="2696" y="13730"/>
                  </a:lnTo>
                  <a:lnTo>
                    <a:pt x="2662" y="13708"/>
                  </a:lnTo>
                  <a:lnTo>
                    <a:pt x="2628" y="13685"/>
                  </a:lnTo>
                  <a:lnTo>
                    <a:pt x="2560" y="13685"/>
                  </a:lnTo>
                  <a:lnTo>
                    <a:pt x="2526" y="13696"/>
                  </a:lnTo>
                  <a:lnTo>
                    <a:pt x="2469" y="13730"/>
                  </a:lnTo>
                  <a:lnTo>
                    <a:pt x="2435" y="13787"/>
                  </a:lnTo>
                  <a:lnTo>
                    <a:pt x="2423" y="13821"/>
                  </a:lnTo>
                  <a:lnTo>
                    <a:pt x="2423" y="13856"/>
                  </a:lnTo>
                  <a:lnTo>
                    <a:pt x="2435" y="13912"/>
                  </a:lnTo>
                  <a:lnTo>
                    <a:pt x="2457" y="13969"/>
                  </a:lnTo>
                  <a:lnTo>
                    <a:pt x="2514" y="14003"/>
                  </a:lnTo>
                  <a:lnTo>
                    <a:pt x="2571" y="14026"/>
                  </a:lnTo>
                  <a:lnTo>
                    <a:pt x="2571" y="16358"/>
                  </a:lnTo>
                  <a:lnTo>
                    <a:pt x="2526" y="16369"/>
                  </a:lnTo>
                  <a:lnTo>
                    <a:pt x="2480" y="16381"/>
                  </a:lnTo>
                  <a:lnTo>
                    <a:pt x="2435" y="16404"/>
                  </a:lnTo>
                  <a:lnTo>
                    <a:pt x="2401" y="16438"/>
                  </a:lnTo>
                  <a:lnTo>
                    <a:pt x="2366" y="16472"/>
                  </a:lnTo>
                  <a:lnTo>
                    <a:pt x="2344" y="16517"/>
                  </a:lnTo>
                  <a:lnTo>
                    <a:pt x="2332" y="16563"/>
                  </a:lnTo>
                  <a:lnTo>
                    <a:pt x="2332" y="16608"/>
                  </a:lnTo>
                  <a:lnTo>
                    <a:pt x="2332" y="16665"/>
                  </a:lnTo>
                  <a:lnTo>
                    <a:pt x="2344" y="16711"/>
                  </a:lnTo>
                  <a:lnTo>
                    <a:pt x="398" y="17837"/>
                  </a:lnTo>
                  <a:lnTo>
                    <a:pt x="364" y="17803"/>
                  </a:lnTo>
                  <a:lnTo>
                    <a:pt x="319" y="17769"/>
                  </a:lnTo>
                  <a:lnTo>
                    <a:pt x="273" y="17746"/>
                  </a:lnTo>
                  <a:lnTo>
                    <a:pt x="171" y="17746"/>
                  </a:lnTo>
                  <a:lnTo>
                    <a:pt x="137" y="17757"/>
                  </a:lnTo>
                  <a:lnTo>
                    <a:pt x="103" y="17780"/>
                  </a:lnTo>
                  <a:lnTo>
                    <a:pt x="69" y="17814"/>
                  </a:lnTo>
                  <a:lnTo>
                    <a:pt x="34" y="17837"/>
                  </a:lnTo>
                  <a:lnTo>
                    <a:pt x="23" y="17882"/>
                  </a:lnTo>
                  <a:lnTo>
                    <a:pt x="0" y="17917"/>
                  </a:lnTo>
                  <a:lnTo>
                    <a:pt x="0" y="17962"/>
                  </a:lnTo>
                  <a:lnTo>
                    <a:pt x="0" y="18008"/>
                  </a:lnTo>
                  <a:lnTo>
                    <a:pt x="12" y="18042"/>
                  </a:lnTo>
                  <a:lnTo>
                    <a:pt x="34" y="18076"/>
                  </a:lnTo>
                  <a:lnTo>
                    <a:pt x="57" y="18110"/>
                  </a:lnTo>
                  <a:lnTo>
                    <a:pt x="91" y="18133"/>
                  </a:lnTo>
                  <a:lnTo>
                    <a:pt x="125" y="18155"/>
                  </a:lnTo>
                  <a:lnTo>
                    <a:pt x="160" y="18167"/>
                  </a:lnTo>
                  <a:lnTo>
                    <a:pt x="194" y="18178"/>
                  </a:lnTo>
                  <a:lnTo>
                    <a:pt x="194" y="20533"/>
                  </a:lnTo>
                  <a:lnTo>
                    <a:pt x="137" y="20556"/>
                  </a:lnTo>
                  <a:lnTo>
                    <a:pt x="80" y="20590"/>
                  </a:lnTo>
                  <a:lnTo>
                    <a:pt x="46" y="20647"/>
                  </a:lnTo>
                  <a:lnTo>
                    <a:pt x="34" y="20715"/>
                  </a:lnTo>
                  <a:lnTo>
                    <a:pt x="34" y="20760"/>
                  </a:lnTo>
                  <a:lnTo>
                    <a:pt x="46" y="20794"/>
                  </a:lnTo>
                  <a:lnTo>
                    <a:pt x="57" y="20829"/>
                  </a:lnTo>
                  <a:lnTo>
                    <a:pt x="80" y="20851"/>
                  </a:lnTo>
                  <a:lnTo>
                    <a:pt x="114" y="20874"/>
                  </a:lnTo>
                  <a:lnTo>
                    <a:pt x="148" y="20897"/>
                  </a:lnTo>
                  <a:lnTo>
                    <a:pt x="182" y="20908"/>
                  </a:lnTo>
                  <a:lnTo>
                    <a:pt x="216" y="20908"/>
                  </a:lnTo>
                  <a:lnTo>
                    <a:pt x="262" y="20897"/>
                  </a:lnTo>
                  <a:lnTo>
                    <a:pt x="307" y="20885"/>
                  </a:lnTo>
                  <a:lnTo>
                    <a:pt x="353" y="20851"/>
                  </a:lnTo>
                  <a:lnTo>
                    <a:pt x="376" y="20817"/>
                  </a:lnTo>
                  <a:lnTo>
                    <a:pt x="2401" y="21989"/>
                  </a:lnTo>
                  <a:lnTo>
                    <a:pt x="2389" y="22023"/>
                  </a:lnTo>
                  <a:lnTo>
                    <a:pt x="2389" y="22069"/>
                  </a:lnTo>
                  <a:lnTo>
                    <a:pt x="2389" y="22103"/>
                  </a:lnTo>
                  <a:lnTo>
                    <a:pt x="2401" y="22148"/>
                  </a:lnTo>
                  <a:lnTo>
                    <a:pt x="2423" y="22182"/>
                  </a:lnTo>
                  <a:lnTo>
                    <a:pt x="2446" y="22205"/>
                  </a:lnTo>
                  <a:lnTo>
                    <a:pt x="2480" y="22228"/>
                  </a:lnTo>
                  <a:lnTo>
                    <a:pt x="2514" y="22251"/>
                  </a:lnTo>
                  <a:lnTo>
                    <a:pt x="2548" y="22262"/>
                  </a:lnTo>
                  <a:lnTo>
                    <a:pt x="2628" y="22262"/>
                  </a:lnTo>
                  <a:lnTo>
                    <a:pt x="2662" y="22251"/>
                  </a:lnTo>
                  <a:lnTo>
                    <a:pt x="2696" y="22228"/>
                  </a:lnTo>
                  <a:lnTo>
                    <a:pt x="2730" y="22205"/>
                  </a:lnTo>
                  <a:lnTo>
                    <a:pt x="2753" y="22182"/>
                  </a:lnTo>
                  <a:lnTo>
                    <a:pt x="2776" y="22148"/>
                  </a:lnTo>
                  <a:lnTo>
                    <a:pt x="2787" y="22103"/>
                  </a:lnTo>
                  <a:lnTo>
                    <a:pt x="2787" y="22069"/>
                  </a:lnTo>
                  <a:lnTo>
                    <a:pt x="2787" y="22023"/>
                  </a:lnTo>
                  <a:lnTo>
                    <a:pt x="2776" y="21989"/>
                  </a:lnTo>
                  <a:lnTo>
                    <a:pt x="4789" y="20829"/>
                  </a:lnTo>
                  <a:lnTo>
                    <a:pt x="4823" y="20863"/>
                  </a:lnTo>
                  <a:lnTo>
                    <a:pt x="4858" y="20897"/>
                  </a:lnTo>
                  <a:lnTo>
                    <a:pt x="4903" y="20908"/>
                  </a:lnTo>
                  <a:lnTo>
                    <a:pt x="4960" y="20920"/>
                  </a:lnTo>
                  <a:lnTo>
                    <a:pt x="4994" y="20920"/>
                  </a:lnTo>
                  <a:lnTo>
                    <a:pt x="5040" y="20908"/>
                  </a:lnTo>
                  <a:lnTo>
                    <a:pt x="5074" y="20885"/>
                  </a:lnTo>
                  <a:lnTo>
                    <a:pt x="5096" y="20863"/>
                  </a:lnTo>
                  <a:lnTo>
                    <a:pt x="5119" y="20829"/>
                  </a:lnTo>
                  <a:lnTo>
                    <a:pt x="5142" y="20794"/>
                  </a:lnTo>
                  <a:lnTo>
                    <a:pt x="5153" y="20760"/>
                  </a:lnTo>
                  <a:lnTo>
                    <a:pt x="5153" y="20715"/>
                  </a:lnTo>
                  <a:lnTo>
                    <a:pt x="5153" y="20681"/>
                  </a:lnTo>
                  <a:lnTo>
                    <a:pt x="5142" y="20647"/>
                  </a:lnTo>
                  <a:lnTo>
                    <a:pt x="5108" y="20590"/>
                  </a:lnTo>
                  <a:lnTo>
                    <a:pt x="5051" y="20544"/>
                  </a:lnTo>
                  <a:lnTo>
                    <a:pt x="4983" y="20521"/>
                  </a:lnTo>
                  <a:lnTo>
                    <a:pt x="4983" y="18224"/>
                  </a:lnTo>
                  <a:lnTo>
                    <a:pt x="5028" y="18212"/>
                  </a:lnTo>
                  <a:lnTo>
                    <a:pt x="5074" y="18201"/>
                  </a:lnTo>
                  <a:lnTo>
                    <a:pt x="5119" y="18167"/>
                  </a:lnTo>
                  <a:lnTo>
                    <a:pt x="5153" y="18144"/>
                  </a:lnTo>
                  <a:lnTo>
                    <a:pt x="5187" y="18099"/>
                  </a:lnTo>
                  <a:lnTo>
                    <a:pt x="5199" y="18064"/>
                  </a:lnTo>
                  <a:lnTo>
                    <a:pt x="5222" y="18008"/>
                  </a:lnTo>
                  <a:lnTo>
                    <a:pt x="5222" y="17962"/>
                  </a:lnTo>
                  <a:lnTo>
                    <a:pt x="5222" y="17905"/>
                  </a:lnTo>
                  <a:lnTo>
                    <a:pt x="5199" y="17860"/>
                  </a:lnTo>
                  <a:lnTo>
                    <a:pt x="7178" y="16711"/>
                  </a:lnTo>
                  <a:lnTo>
                    <a:pt x="7212" y="16745"/>
                  </a:lnTo>
                  <a:lnTo>
                    <a:pt x="7246" y="16768"/>
                  </a:lnTo>
                  <a:lnTo>
                    <a:pt x="7281" y="16779"/>
                  </a:lnTo>
                  <a:lnTo>
                    <a:pt x="7326" y="16790"/>
                  </a:lnTo>
                  <a:lnTo>
                    <a:pt x="7372" y="16779"/>
                  </a:lnTo>
                  <a:lnTo>
                    <a:pt x="7417" y="16768"/>
                  </a:lnTo>
                  <a:lnTo>
                    <a:pt x="7451" y="16745"/>
                  </a:lnTo>
                  <a:lnTo>
                    <a:pt x="7474" y="16711"/>
                  </a:lnTo>
                  <a:lnTo>
                    <a:pt x="9544" y="17894"/>
                  </a:lnTo>
                  <a:lnTo>
                    <a:pt x="9522" y="17962"/>
                  </a:lnTo>
                  <a:lnTo>
                    <a:pt x="9533" y="17996"/>
                  </a:lnTo>
                  <a:lnTo>
                    <a:pt x="9544" y="18030"/>
                  </a:lnTo>
                  <a:lnTo>
                    <a:pt x="9578" y="18087"/>
                  </a:lnTo>
                  <a:lnTo>
                    <a:pt x="9635" y="18121"/>
                  </a:lnTo>
                  <a:lnTo>
                    <a:pt x="9669" y="18133"/>
                  </a:lnTo>
                  <a:lnTo>
                    <a:pt x="9738" y="18133"/>
                  </a:lnTo>
                  <a:lnTo>
                    <a:pt x="9760" y="18121"/>
                  </a:lnTo>
                  <a:lnTo>
                    <a:pt x="9817" y="18087"/>
                  </a:lnTo>
                  <a:lnTo>
                    <a:pt x="9863" y="18030"/>
                  </a:lnTo>
                  <a:lnTo>
                    <a:pt x="9863" y="17996"/>
                  </a:lnTo>
                  <a:lnTo>
                    <a:pt x="9874" y="17962"/>
                  </a:lnTo>
                  <a:lnTo>
                    <a:pt x="9863" y="17905"/>
                  </a:lnTo>
                  <a:lnTo>
                    <a:pt x="11899" y="16722"/>
                  </a:lnTo>
                  <a:lnTo>
                    <a:pt x="11933" y="16768"/>
                  </a:lnTo>
                  <a:lnTo>
                    <a:pt x="11967" y="16790"/>
                  </a:lnTo>
                  <a:lnTo>
                    <a:pt x="12013" y="16813"/>
                  </a:lnTo>
                  <a:lnTo>
                    <a:pt x="12126" y="16813"/>
                  </a:lnTo>
                  <a:lnTo>
                    <a:pt x="12172" y="16790"/>
                  </a:lnTo>
                  <a:lnTo>
                    <a:pt x="12206" y="16756"/>
                  </a:lnTo>
                  <a:lnTo>
                    <a:pt x="12240" y="16722"/>
                  </a:lnTo>
                  <a:lnTo>
                    <a:pt x="14276" y="17894"/>
                  </a:lnTo>
                  <a:lnTo>
                    <a:pt x="14265" y="17928"/>
                  </a:lnTo>
                  <a:lnTo>
                    <a:pt x="14265" y="17962"/>
                  </a:lnTo>
                  <a:lnTo>
                    <a:pt x="14276" y="18030"/>
                  </a:lnTo>
                  <a:lnTo>
                    <a:pt x="14311" y="18076"/>
                  </a:lnTo>
                  <a:lnTo>
                    <a:pt x="14356" y="18121"/>
                  </a:lnTo>
                  <a:lnTo>
                    <a:pt x="14424" y="18133"/>
                  </a:lnTo>
                  <a:lnTo>
                    <a:pt x="14424" y="20533"/>
                  </a:lnTo>
                  <a:lnTo>
                    <a:pt x="14356" y="20544"/>
                  </a:lnTo>
                  <a:lnTo>
                    <a:pt x="14299" y="20590"/>
                  </a:lnTo>
                  <a:lnTo>
                    <a:pt x="14265" y="20647"/>
                  </a:lnTo>
                  <a:lnTo>
                    <a:pt x="14254" y="20681"/>
                  </a:lnTo>
                  <a:lnTo>
                    <a:pt x="14242" y="20715"/>
                  </a:lnTo>
                  <a:lnTo>
                    <a:pt x="14254" y="20760"/>
                  </a:lnTo>
                  <a:lnTo>
                    <a:pt x="14265" y="20794"/>
                  </a:lnTo>
                  <a:lnTo>
                    <a:pt x="14276" y="20829"/>
                  </a:lnTo>
                  <a:lnTo>
                    <a:pt x="14299" y="20851"/>
                  </a:lnTo>
                  <a:lnTo>
                    <a:pt x="14333" y="20874"/>
                  </a:lnTo>
                  <a:lnTo>
                    <a:pt x="14367" y="20897"/>
                  </a:lnTo>
                  <a:lnTo>
                    <a:pt x="14402" y="20908"/>
                  </a:lnTo>
                  <a:lnTo>
                    <a:pt x="14493" y="20908"/>
                  </a:lnTo>
                  <a:lnTo>
                    <a:pt x="14538" y="20885"/>
                  </a:lnTo>
                  <a:lnTo>
                    <a:pt x="14572" y="20851"/>
                  </a:lnTo>
                  <a:lnTo>
                    <a:pt x="14595" y="20817"/>
                  </a:lnTo>
                  <a:lnTo>
                    <a:pt x="16643" y="22000"/>
                  </a:lnTo>
                  <a:lnTo>
                    <a:pt x="16631" y="22034"/>
                  </a:lnTo>
                  <a:lnTo>
                    <a:pt x="16631" y="22069"/>
                  </a:lnTo>
                  <a:lnTo>
                    <a:pt x="16631" y="22103"/>
                  </a:lnTo>
                  <a:lnTo>
                    <a:pt x="16643" y="22137"/>
                  </a:lnTo>
                  <a:lnTo>
                    <a:pt x="16654" y="22171"/>
                  </a:lnTo>
                  <a:lnTo>
                    <a:pt x="16677" y="22194"/>
                  </a:lnTo>
                  <a:lnTo>
                    <a:pt x="16711" y="22216"/>
                  </a:lnTo>
                  <a:lnTo>
                    <a:pt x="16734" y="22239"/>
                  </a:lnTo>
                  <a:lnTo>
                    <a:pt x="16768" y="22251"/>
                  </a:lnTo>
                  <a:lnTo>
                    <a:pt x="16847" y="22251"/>
                  </a:lnTo>
                  <a:lnTo>
                    <a:pt x="16881" y="22239"/>
                  </a:lnTo>
                  <a:lnTo>
                    <a:pt x="16916" y="22216"/>
                  </a:lnTo>
                  <a:lnTo>
                    <a:pt x="16938" y="22194"/>
                  </a:lnTo>
                  <a:lnTo>
                    <a:pt x="16961" y="22171"/>
                  </a:lnTo>
                  <a:lnTo>
                    <a:pt x="16972" y="22137"/>
                  </a:lnTo>
                  <a:lnTo>
                    <a:pt x="16984" y="22103"/>
                  </a:lnTo>
                  <a:lnTo>
                    <a:pt x="16995" y="22069"/>
                  </a:lnTo>
                  <a:lnTo>
                    <a:pt x="16984" y="22000"/>
                  </a:lnTo>
                  <a:lnTo>
                    <a:pt x="17962" y="21432"/>
                  </a:lnTo>
                  <a:lnTo>
                    <a:pt x="17962" y="21386"/>
                  </a:lnTo>
                  <a:lnTo>
                    <a:pt x="16961" y="21966"/>
                  </a:lnTo>
                  <a:lnTo>
                    <a:pt x="16927" y="21932"/>
                  </a:lnTo>
                  <a:lnTo>
                    <a:pt x="16893" y="21909"/>
                  </a:lnTo>
                  <a:lnTo>
                    <a:pt x="16859" y="21887"/>
                  </a:lnTo>
                  <a:lnTo>
                    <a:pt x="16768" y="21887"/>
                  </a:lnTo>
                  <a:lnTo>
                    <a:pt x="16722" y="21898"/>
                  </a:lnTo>
                  <a:lnTo>
                    <a:pt x="16688" y="21932"/>
                  </a:lnTo>
                  <a:lnTo>
                    <a:pt x="16665" y="21955"/>
                  </a:lnTo>
                  <a:lnTo>
                    <a:pt x="14618" y="20783"/>
                  </a:lnTo>
                  <a:lnTo>
                    <a:pt x="14629" y="20715"/>
                  </a:lnTo>
                  <a:lnTo>
                    <a:pt x="14618" y="20647"/>
                  </a:lnTo>
                  <a:lnTo>
                    <a:pt x="14584" y="20590"/>
                  </a:lnTo>
                  <a:lnTo>
                    <a:pt x="14527" y="20556"/>
                  </a:lnTo>
                  <a:lnTo>
                    <a:pt x="14470" y="20533"/>
                  </a:lnTo>
                  <a:lnTo>
                    <a:pt x="14470" y="18133"/>
                  </a:lnTo>
                  <a:lnTo>
                    <a:pt x="14527" y="18121"/>
                  </a:lnTo>
                  <a:lnTo>
                    <a:pt x="14572" y="18076"/>
                  </a:lnTo>
                  <a:lnTo>
                    <a:pt x="14606" y="18030"/>
                  </a:lnTo>
                  <a:lnTo>
                    <a:pt x="14618" y="17962"/>
                  </a:lnTo>
                  <a:lnTo>
                    <a:pt x="14606" y="17905"/>
                  </a:lnTo>
                  <a:lnTo>
                    <a:pt x="16631" y="16722"/>
                  </a:lnTo>
                  <a:lnTo>
                    <a:pt x="16665" y="16768"/>
                  </a:lnTo>
                  <a:lnTo>
                    <a:pt x="16711" y="16790"/>
                  </a:lnTo>
                  <a:lnTo>
                    <a:pt x="16756" y="16813"/>
                  </a:lnTo>
                  <a:lnTo>
                    <a:pt x="16813" y="16824"/>
                  </a:lnTo>
                  <a:lnTo>
                    <a:pt x="16859" y="16813"/>
                  </a:lnTo>
                  <a:lnTo>
                    <a:pt x="16916" y="16790"/>
                  </a:lnTo>
                  <a:lnTo>
                    <a:pt x="16950" y="16756"/>
                  </a:lnTo>
                  <a:lnTo>
                    <a:pt x="16984" y="16722"/>
                  </a:lnTo>
                  <a:lnTo>
                    <a:pt x="17962" y="17291"/>
                  </a:lnTo>
                  <a:lnTo>
                    <a:pt x="17962" y="17234"/>
                  </a:lnTo>
                  <a:lnTo>
                    <a:pt x="17007" y="16677"/>
                  </a:lnTo>
                  <a:lnTo>
                    <a:pt x="17018" y="16608"/>
                  </a:lnTo>
                  <a:lnTo>
                    <a:pt x="17007" y="16574"/>
                  </a:lnTo>
                  <a:lnTo>
                    <a:pt x="17007" y="16540"/>
                  </a:lnTo>
                  <a:lnTo>
                    <a:pt x="16961" y="16483"/>
                  </a:lnTo>
                  <a:lnTo>
                    <a:pt x="16904" y="16438"/>
                  </a:lnTo>
                  <a:lnTo>
                    <a:pt x="16836" y="16415"/>
                  </a:lnTo>
                  <a:lnTo>
                    <a:pt x="16836" y="14026"/>
                  </a:lnTo>
                  <a:lnTo>
                    <a:pt x="16893" y="14015"/>
                  </a:lnTo>
                  <a:lnTo>
                    <a:pt x="16938" y="13969"/>
                  </a:lnTo>
                  <a:lnTo>
                    <a:pt x="16972" y="13924"/>
                  </a:lnTo>
                  <a:lnTo>
                    <a:pt x="16984" y="13856"/>
                  </a:lnTo>
                  <a:lnTo>
                    <a:pt x="16972" y="13799"/>
                  </a:lnTo>
                  <a:lnTo>
                    <a:pt x="17962" y="13218"/>
                  </a:lnTo>
                  <a:lnTo>
                    <a:pt x="17962" y="13173"/>
                  </a:lnTo>
                  <a:lnTo>
                    <a:pt x="16950" y="13753"/>
                  </a:lnTo>
                  <a:lnTo>
                    <a:pt x="16927" y="13719"/>
                  </a:lnTo>
                  <a:lnTo>
                    <a:pt x="16893" y="13696"/>
                  </a:lnTo>
                  <a:lnTo>
                    <a:pt x="16847" y="13685"/>
                  </a:lnTo>
                  <a:lnTo>
                    <a:pt x="16813" y="13674"/>
                  </a:lnTo>
                  <a:lnTo>
                    <a:pt x="16768" y="13685"/>
                  </a:lnTo>
                  <a:lnTo>
                    <a:pt x="16734" y="13696"/>
                  </a:lnTo>
                  <a:lnTo>
                    <a:pt x="16699" y="13719"/>
                  </a:lnTo>
                  <a:lnTo>
                    <a:pt x="16665" y="13753"/>
                  </a:lnTo>
                  <a:lnTo>
                    <a:pt x="14675" y="12593"/>
                  </a:lnTo>
                  <a:lnTo>
                    <a:pt x="14686" y="12559"/>
                  </a:lnTo>
                  <a:lnTo>
                    <a:pt x="14686" y="12513"/>
                  </a:lnTo>
                  <a:lnTo>
                    <a:pt x="14686" y="12468"/>
                  </a:lnTo>
                  <a:lnTo>
                    <a:pt x="14675" y="12422"/>
                  </a:lnTo>
                  <a:lnTo>
                    <a:pt x="14652" y="12377"/>
                  </a:lnTo>
                  <a:lnTo>
                    <a:pt x="14618" y="12343"/>
                  </a:lnTo>
                  <a:lnTo>
                    <a:pt x="14595" y="12308"/>
                  </a:lnTo>
                  <a:lnTo>
                    <a:pt x="14549" y="12286"/>
                  </a:lnTo>
                  <a:lnTo>
                    <a:pt x="14515" y="12274"/>
                  </a:lnTo>
                  <a:lnTo>
                    <a:pt x="14470" y="12263"/>
                  </a:lnTo>
                  <a:lnTo>
                    <a:pt x="14470" y="9942"/>
                  </a:lnTo>
                  <a:lnTo>
                    <a:pt x="14527" y="9920"/>
                  </a:lnTo>
                  <a:lnTo>
                    <a:pt x="14584" y="9874"/>
                  </a:lnTo>
                  <a:lnTo>
                    <a:pt x="14618" y="9817"/>
                  </a:lnTo>
                  <a:lnTo>
                    <a:pt x="14629" y="9749"/>
                  </a:lnTo>
                  <a:lnTo>
                    <a:pt x="14629" y="9715"/>
                  </a:lnTo>
                  <a:lnTo>
                    <a:pt x="14618" y="9681"/>
                  </a:lnTo>
                  <a:lnTo>
                    <a:pt x="16608" y="8532"/>
                  </a:lnTo>
                  <a:lnTo>
                    <a:pt x="16643" y="8577"/>
                  </a:lnTo>
                  <a:lnTo>
                    <a:pt x="16688" y="8611"/>
                  </a:lnTo>
                  <a:lnTo>
                    <a:pt x="16745" y="8634"/>
                  </a:lnTo>
                  <a:lnTo>
                    <a:pt x="16813" y="8646"/>
                  </a:lnTo>
                  <a:lnTo>
                    <a:pt x="16870" y="8634"/>
                  </a:lnTo>
                  <a:lnTo>
                    <a:pt x="16927" y="8611"/>
                  </a:lnTo>
                  <a:lnTo>
                    <a:pt x="16972" y="8577"/>
                  </a:lnTo>
                  <a:lnTo>
                    <a:pt x="17018" y="8532"/>
                  </a:lnTo>
                  <a:lnTo>
                    <a:pt x="17962" y="9078"/>
                  </a:lnTo>
                  <a:lnTo>
                    <a:pt x="17962" y="9021"/>
                  </a:lnTo>
                  <a:lnTo>
                    <a:pt x="17029" y="8486"/>
                  </a:lnTo>
                  <a:lnTo>
                    <a:pt x="17041" y="8441"/>
                  </a:lnTo>
                  <a:lnTo>
                    <a:pt x="17052" y="8407"/>
                  </a:lnTo>
                  <a:lnTo>
                    <a:pt x="17041" y="8361"/>
                  </a:lnTo>
                  <a:lnTo>
                    <a:pt x="17029" y="8316"/>
                  </a:lnTo>
                  <a:lnTo>
                    <a:pt x="17018" y="8282"/>
                  </a:lnTo>
                  <a:lnTo>
                    <a:pt x="16984" y="8247"/>
                  </a:lnTo>
                  <a:lnTo>
                    <a:pt x="16961" y="8213"/>
                  </a:lnTo>
                  <a:lnTo>
                    <a:pt x="16916" y="8191"/>
                  </a:lnTo>
                  <a:lnTo>
                    <a:pt x="16881" y="8179"/>
                  </a:lnTo>
                  <a:lnTo>
                    <a:pt x="16836" y="8168"/>
                  </a:lnTo>
                  <a:lnTo>
                    <a:pt x="16836" y="5813"/>
                  </a:lnTo>
                  <a:lnTo>
                    <a:pt x="16893" y="5790"/>
                  </a:lnTo>
                  <a:lnTo>
                    <a:pt x="16938" y="5756"/>
                  </a:lnTo>
                  <a:lnTo>
                    <a:pt x="16972" y="5711"/>
                  </a:lnTo>
                  <a:lnTo>
                    <a:pt x="16984" y="5642"/>
                  </a:lnTo>
                  <a:lnTo>
                    <a:pt x="16972" y="5586"/>
                  </a:lnTo>
                  <a:lnTo>
                    <a:pt x="17962" y="5017"/>
                  </a:lnTo>
                  <a:lnTo>
                    <a:pt x="17962" y="4960"/>
                  </a:lnTo>
                  <a:lnTo>
                    <a:pt x="16950" y="5540"/>
                  </a:lnTo>
                  <a:lnTo>
                    <a:pt x="16916" y="5517"/>
                  </a:lnTo>
                  <a:lnTo>
                    <a:pt x="16893" y="5495"/>
                  </a:lnTo>
                  <a:lnTo>
                    <a:pt x="16847" y="5483"/>
                  </a:lnTo>
                  <a:lnTo>
                    <a:pt x="16813" y="5472"/>
                  </a:lnTo>
                  <a:lnTo>
                    <a:pt x="16768" y="5483"/>
                  </a:lnTo>
                  <a:lnTo>
                    <a:pt x="16734" y="5495"/>
                  </a:lnTo>
                  <a:lnTo>
                    <a:pt x="16699" y="5517"/>
                  </a:lnTo>
                  <a:lnTo>
                    <a:pt x="16677" y="5540"/>
                  </a:lnTo>
                  <a:lnTo>
                    <a:pt x="14663" y="4380"/>
                  </a:lnTo>
                  <a:lnTo>
                    <a:pt x="14675" y="4334"/>
                  </a:lnTo>
                  <a:lnTo>
                    <a:pt x="14675" y="4300"/>
                  </a:lnTo>
                  <a:lnTo>
                    <a:pt x="14675" y="4255"/>
                  </a:lnTo>
                  <a:lnTo>
                    <a:pt x="14663" y="4209"/>
                  </a:lnTo>
                  <a:lnTo>
                    <a:pt x="14640" y="4175"/>
                  </a:lnTo>
                  <a:lnTo>
                    <a:pt x="14618" y="4141"/>
                  </a:lnTo>
                  <a:lnTo>
                    <a:pt x="14584" y="4118"/>
                  </a:lnTo>
                  <a:lnTo>
                    <a:pt x="14549" y="4095"/>
                  </a:lnTo>
                  <a:lnTo>
                    <a:pt x="14515" y="4073"/>
                  </a:lnTo>
                  <a:lnTo>
                    <a:pt x="14470" y="4061"/>
                  </a:lnTo>
                  <a:lnTo>
                    <a:pt x="14470" y="1775"/>
                  </a:lnTo>
                  <a:lnTo>
                    <a:pt x="14515" y="1763"/>
                  </a:lnTo>
                  <a:lnTo>
                    <a:pt x="14549" y="1752"/>
                  </a:lnTo>
                  <a:lnTo>
                    <a:pt x="14584" y="1729"/>
                  </a:lnTo>
                  <a:lnTo>
                    <a:pt x="14618" y="1695"/>
                  </a:lnTo>
                  <a:lnTo>
                    <a:pt x="14640" y="1661"/>
                  </a:lnTo>
                  <a:lnTo>
                    <a:pt x="14663" y="1627"/>
                  </a:lnTo>
                  <a:lnTo>
                    <a:pt x="14675" y="1581"/>
                  </a:lnTo>
                  <a:lnTo>
                    <a:pt x="14675" y="1536"/>
                  </a:lnTo>
                  <a:lnTo>
                    <a:pt x="14675" y="1490"/>
                  </a:lnTo>
                  <a:lnTo>
                    <a:pt x="14652" y="1445"/>
                  </a:lnTo>
                  <a:lnTo>
                    <a:pt x="16643" y="296"/>
                  </a:lnTo>
                  <a:lnTo>
                    <a:pt x="16677" y="330"/>
                  </a:lnTo>
                  <a:lnTo>
                    <a:pt x="16711" y="364"/>
                  </a:lnTo>
                  <a:lnTo>
                    <a:pt x="16756" y="376"/>
                  </a:lnTo>
                  <a:lnTo>
                    <a:pt x="16813" y="387"/>
                  </a:lnTo>
                  <a:lnTo>
                    <a:pt x="16859" y="376"/>
                  </a:lnTo>
                  <a:lnTo>
                    <a:pt x="16904" y="353"/>
                  </a:lnTo>
                  <a:lnTo>
                    <a:pt x="16938" y="330"/>
                  </a:lnTo>
                  <a:lnTo>
                    <a:pt x="16972" y="296"/>
                  </a:lnTo>
                  <a:lnTo>
                    <a:pt x="17962" y="865"/>
                  </a:lnTo>
                  <a:lnTo>
                    <a:pt x="17962" y="808"/>
                  </a:lnTo>
                  <a:lnTo>
                    <a:pt x="16995" y="251"/>
                  </a:lnTo>
                  <a:lnTo>
                    <a:pt x="16995" y="194"/>
                  </a:lnTo>
                  <a:lnTo>
                    <a:pt x="16995" y="160"/>
                  </a:lnTo>
                  <a:lnTo>
                    <a:pt x="16984" y="114"/>
                  </a:lnTo>
                  <a:lnTo>
                    <a:pt x="16972" y="91"/>
                  </a:lnTo>
                  <a:lnTo>
                    <a:pt x="16950" y="57"/>
                  </a:lnTo>
                  <a:lnTo>
                    <a:pt x="16916" y="34"/>
                  </a:lnTo>
                  <a:lnTo>
                    <a:pt x="16881" y="12"/>
                  </a:lnTo>
                  <a:lnTo>
                    <a:pt x="16847" y="0"/>
                  </a:lnTo>
                  <a:close/>
                </a:path>
              </a:pathLst>
            </a:custGeom>
            <a:gradFill>
              <a:gsLst>
                <a:gs pos="0">
                  <a:schemeClr val="dk1"/>
                </a:gs>
                <a:gs pos="9000">
                  <a:schemeClr val="dk1"/>
                </a:gs>
                <a:gs pos="100000">
                  <a:srgbClr val="FFFFFF">
                    <a:alpha val="4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8"/>
            <p:cNvSpPr/>
            <p:nvPr/>
          </p:nvSpPr>
          <p:spPr>
            <a:xfrm>
              <a:off x="7506755" y="0"/>
              <a:ext cx="1041940" cy="765624"/>
            </a:xfrm>
            <a:custGeom>
              <a:avLst/>
              <a:gdLst/>
              <a:ahLst/>
              <a:cxnLst/>
              <a:rect l="l" t="t" r="r" b="b"/>
              <a:pathLst>
                <a:path w="9955" h="7315" extrusionOk="0">
                  <a:moveTo>
                    <a:pt x="5222" y="1741"/>
                  </a:moveTo>
                  <a:lnTo>
                    <a:pt x="7179" y="2867"/>
                  </a:lnTo>
                  <a:lnTo>
                    <a:pt x="7156" y="2912"/>
                  </a:lnTo>
                  <a:lnTo>
                    <a:pt x="7156" y="2958"/>
                  </a:lnTo>
                  <a:lnTo>
                    <a:pt x="7156" y="3003"/>
                  </a:lnTo>
                  <a:lnTo>
                    <a:pt x="7167" y="3049"/>
                  </a:lnTo>
                  <a:lnTo>
                    <a:pt x="7190" y="3083"/>
                  </a:lnTo>
                  <a:lnTo>
                    <a:pt x="7213" y="3117"/>
                  </a:lnTo>
                  <a:lnTo>
                    <a:pt x="7247" y="3140"/>
                  </a:lnTo>
                  <a:lnTo>
                    <a:pt x="7281" y="3163"/>
                  </a:lnTo>
                  <a:lnTo>
                    <a:pt x="7315" y="3174"/>
                  </a:lnTo>
                  <a:lnTo>
                    <a:pt x="7361" y="3185"/>
                  </a:lnTo>
                  <a:lnTo>
                    <a:pt x="7361" y="5483"/>
                  </a:lnTo>
                  <a:lnTo>
                    <a:pt x="7315" y="5495"/>
                  </a:lnTo>
                  <a:lnTo>
                    <a:pt x="7270" y="5506"/>
                  </a:lnTo>
                  <a:lnTo>
                    <a:pt x="7236" y="5529"/>
                  </a:lnTo>
                  <a:lnTo>
                    <a:pt x="7202" y="5552"/>
                  </a:lnTo>
                  <a:lnTo>
                    <a:pt x="7179" y="5597"/>
                  </a:lnTo>
                  <a:lnTo>
                    <a:pt x="7156" y="5631"/>
                  </a:lnTo>
                  <a:lnTo>
                    <a:pt x="7145" y="5677"/>
                  </a:lnTo>
                  <a:lnTo>
                    <a:pt x="7133" y="5722"/>
                  </a:lnTo>
                  <a:lnTo>
                    <a:pt x="7145" y="5768"/>
                  </a:lnTo>
                  <a:lnTo>
                    <a:pt x="7156" y="5802"/>
                  </a:lnTo>
                  <a:lnTo>
                    <a:pt x="5211" y="6928"/>
                  </a:lnTo>
                  <a:lnTo>
                    <a:pt x="5177" y="6882"/>
                  </a:lnTo>
                  <a:lnTo>
                    <a:pt x="5131" y="6848"/>
                  </a:lnTo>
                  <a:lnTo>
                    <a:pt x="5074" y="6826"/>
                  </a:lnTo>
                  <a:lnTo>
                    <a:pt x="5006" y="6814"/>
                  </a:lnTo>
                  <a:lnTo>
                    <a:pt x="4949" y="6826"/>
                  </a:lnTo>
                  <a:lnTo>
                    <a:pt x="4892" y="6848"/>
                  </a:lnTo>
                  <a:lnTo>
                    <a:pt x="4847" y="6882"/>
                  </a:lnTo>
                  <a:lnTo>
                    <a:pt x="4801" y="6928"/>
                  </a:lnTo>
                  <a:lnTo>
                    <a:pt x="2867" y="5802"/>
                  </a:lnTo>
                  <a:lnTo>
                    <a:pt x="2879" y="5768"/>
                  </a:lnTo>
                  <a:lnTo>
                    <a:pt x="2879" y="5722"/>
                  </a:lnTo>
                  <a:lnTo>
                    <a:pt x="2879" y="5677"/>
                  </a:lnTo>
                  <a:lnTo>
                    <a:pt x="2867" y="5631"/>
                  </a:lnTo>
                  <a:lnTo>
                    <a:pt x="2845" y="5597"/>
                  </a:lnTo>
                  <a:lnTo>
                    <a:pt x="2822" y="5563"/>
                  </a:lnTo>
                  <a:lnTo>
                    <a:pt x="2788" y="5529"/>
                  </a:lnTo>
                  <a:lnTo>
                    <a:pt x="2754" y="5506"/>
                  </a:lnTo>
                  <a:lnTo>
                    <a:pt x="2708" y="5483"/>
                  </a:lnTo>
                  <a:lnTo>
                    <a:pt x="2663" y="5483"/>
                  </a:lnTo>
                  <a:lnTo>
                    <a:pt x="2663" y="3185"/>
                  </a:lnTo>
                  <a:lnTo>
                    <a:pt x="2708" y="3174"/>
                  </a:lnTo>
                  <a:lnTo>
                    <a:pt x="2742" y="3163"/>
                  </a:lnTo>
                  <a:lnTo>
                    <a:pt x="2776" y="3140"/>
                  </a:lnTo>
                  <a:lnTo>
                    <a:pt x="2811" y="3117"/>
                  </a:lnTo>
                  <a:lnTo>
                    <a:pt x="2833" y="3083"/>
                  </a:lnTo>
                  <a:lnTo>
                    <a:pt x="2845" y="3049"/>
                  </a:lnTo>
                  <a:lnTo>
                    <a:pt x="2856" y="3003"/>
                  </a:lnTo>
                  <a:lnTo>
                    <a:pt x="2867" y="2958"/>
                  </a:lnTo>
                  <a:lnTo>
                    <a:pt x="2856" y="2912"/>
                  </a:lnTo>
                  <a:lnTo>
                    <a:pt x="2845" y="2867"/>
                  </a:lnTo>
                  <a:lnTo>
                    <a:pt x="4790" y="1752"/>
                  </a:lnTo>
                  <a:lnTo>
                    <a:pt x="4835" y="1798"/>
                  </a:lnTo>
                  <a:lnTo>
                    <a:pt x="4881" y="1832"/>
                  </a:lnTo>
                  <a:lnTo>
                    <a:pt x="4938" y="1866"/>
                  </a:lnTo>
                  <a:lnTo>
                    <a:pt x="5074" y="1866"/>
                  </a:lnTo>
                  <a:lnTo>
                    <a:pt x="5131" y="1832"/>
                  </a:lnTo>
                  <a:lnTo>
                    <a:pt x="5188" y="1798"/>
                  </a:lnTo>
                  <a:lnTo>
                    <a:pt x="5222" y="1741"/>
                  </a:lnTo>
                  <a:close/>
                  <a:moveTo>
                    <a:pt x="251" y="0"/>
                  </a:moveTo>
                  <a:lnTo>
                    <a:pt x="251" y="1354"/>
                  </a:lnTo>
                  <a:lnTo>
                    <a:pt x="194" y="1354"/>
                  </a:lnTo>
                  <a:lnTo>
                    <a:pt x="149" y="1377"/>
                  </a:lnTo>
                  <a:lnTo>
                    <a:pt x="115" y="1400"/>
                  </a:lnTo>
                  <a:lnTo>
                    <a:pt x="69" y="1434"/>
                  </a:lnTo>
                  <a:lnTo>
                    <a:pt x="46" y="1468"/>
                  </a:lnTo>
                  <a:lnTo>
                    <a:pt x="24" y="1513"/>
                  </a:lnTo>
                  <a:lnTo>
                    <a:pt x="12" y="1559"/>
                  </a:lnTo>
                  <a:lnTo>
                    <a:pt x="1" y="1616"/>
                  </a:lnTo>
                  <a:lnTo>
                    <a:pt x="12" y="1673"/>
                  </a:lnTo>
                  <a:lnTo>
                    <a:pt x="24" y="1718"/>
                  </a:lnTo>
                  <a:lnTo>
                    <a:pt x="46" y="1764"/>
                  </a:lnTo>
                  <a:lnTo>
                    <a:pt x="81" y="1798"/>
                  </a:lnTo>
                  <a:lnTo>
                    <a:pt x="115" y="1832"/>
                  </a:lnTo>
                  <a:lnTo>
                    <a:pt x="160" y="1855"/>
                  </a:lnTo>
                  <a:lnTo>
                    <a:pt x="217" y="1877"/>
                  </a:lnTo>
                  <a:lnTo>
                    <a:pt x="342" y="1877"/>
                  </a:lnTo>
                  <a:lnTo>
                    <a:pt x="399" y="1843"/>
                  </a:lnTo>
                  <a:lnTo>
                    <a:pt x="456" y="1809"/>
                  </a:lnTo>
                  <a:lnTo>
                    <a:pt x="501" y="1752"/>
                  </a:lnTo>
                  <a:lnTo>
                    <a:pt x="2435" y="2867"/>
                  </a:lnTo>
                  <a:lnTo>
                    <a:pt x="2412" y="2912"/>
                  </a:lnTo>
                  <a:lnTo>
                    <a:pt x="2412" y="2958"/>
                  </a:lnTo>
                  <a:lnTo>
                    <a:pt x="2412" y="3003"/>
                  </a:lnTo>
                  <a:lnTo>
                    <a:pt x="2424" y="3049"/>
                  </a:lnTo>
                  <a:lnTo>
                    <a:pt x="2447" y="3083"/>
                  </a:lnTo>
                  <a:lnTo>
                    <a:pt x="2469" y="3117"/>
                  </a:lnTo>
                  <a:lnTo>
                    <a:pt x="2503" y="3140"/>
                  </a:lnTo>
                  <a:lnTo>
                    <a:pt x="2538" y="3163"/>
                  </a:lnTo>
                  <a:lnTo>
                    <a:pt x="2572" y="3185"/>
                  </a:lnTo>
                  <a:lnTo>
                    <a:pt x="2617" y="3185"/>
                  </a:lnTo>
                  <a:lnTo>
                    <a:pt x="2617" y="5483"/>
                  </a:lnTo>
                  <a:lnTo>
                    <a:pt x="2572" y="5483"/>
                  </a:lnTo>
                  <a:lnTo>
                    <a:pt x="2526" y="5506"/>
                  </a:lnTo>
                  <a:lnTo>
                    <a:pt x="2492" y="5529"/>
                  </a:lnTo>
                  <a:lnTo>
                    <a:pt x="2458" y="5552"/>
                  </a:lnTo>
                  <a:lnTo>
                    <a:pt x="2435" y="5586"/>
                  </a:lnTo>
                  <a:lnTo>
                    <a:pt x="2412" y="5631"/>
                  </a:lnTo>
                  <a:lnTo>
                    <a:pt x="2401" y="5677"/>
                  </a:lnTo>
                  <a:lnTo>
                    <a:pt x="2390" y="5722"/>
                  </a:lnTo>
                  <a:lnTo>
                    <a:pt x="2401" y="5768"/>
                  </a:lnTo>
                  <a:lnTo>
                    <a:pt x="2412" y="5813"/>
                  </a:lnTo>
                  <a:lnTo>
                    <a:pt x="2435" y="5859"/>
                  </a:lnTo>
                  <a:lnTo>
                    <a:pt x="2469" y="5893"/>
                  </a:lnTo>
                  <a:lnTo>
                    <a:pt x="2503" y="5927"/>
                  </a:lnTo>
                  <a:lnTo>
                    <a:pt x="2549" y="5950"/>
                  </a:lnTo>
                  <a:lnTo>
                    <a:pt x="2594" y="5961"/>
                  </a:lnTo>
                  <a:lnTo>
                    <a:pt x="2708" y="5961"/>
                  </a:lnTo>
                  <a:lnTo>
                    <a:pt x="2765" y="5938"/>
                  </a:lnTo>
                  <a:lnTo>
                    <a:pt x="2811" y="5893"/>
                  </a:lnTo>
                  <a:lnTo>
                    <a:pt x="2845" y="5847"/>
                  </a:lnTo>
                  <a:lnTo>
                    <a:pt x="4779" y="6962"/>
                  </a:lnTo>
                  <a:lnTo>
                    <a:pt x="4767" y="7008"/>
                  </a:lnTo>
                  <a:lnTo>
                    <a:pt x="4756" y="7064"/>
                  </a:lnTo>
                  <a:lnTo>
                    <a:pt x="4767" y="7121"/>
                  </a:lnTo>
                  <a:lnTo>
                    <a:pt x="4779" y="7167"/>
                  </a:lnTo>
                  <a:lnTo>
                    <a:pt x="4801" y="7212"/>
                  </a:lnTo>
                  <a:lnTo>
                    <a:pt x="4835" y="7246"/>
                  </a:lnTo>
                  <a:lnTo>
                    <a:pt x="4870" y="7281"/>
                  </a:lnTo>
                  <a:lnTo>
                    <a:pt x="4915" y="7303"/>
                  </a:lnTo>
                  <a:lnTo>
                    <a:pt x="4961" y="7315"/>
                  </a:lnTo>
                  <a:lnTo>
                    <a:pt x="5063" y="7315"/>
                  </a:lnTo>
                  <a:lnTo>
                    <a:pt x="5108" y="7303"/>
                  </a:lnTo>
                  <a:lnTo>
                    <a:pt x="5154" y="7281"/>
                  </a:lnTo>
                  <a:lnTo>
                    <a:pt x="5188" y="7246"/>
                  </a:lnTo>
                  <a:lnTo>
                    <a:pt x="5222" y="7212"/>
                  </a:lnTo>
                  <a:lnTo>
                    <a:pt x="5245" y="7167"/>
                  </a:lnTo>
                  <a:lnTo>
                    <a:pt x="5256" y="7121"/>
                  </a:lnTo>
                  <a:lnTo>
                    <a:pt x="5256" y="7064"/>
                  </a:lnTo>
                  <a:lnTo>
                    <a:pt x="5256" y="7019"/>
                  </a:lnTo>
                  <a:lnTo>
                    <a:pt x="5234" y="6962"/>
                  </a:lnTo>
                  <a:lnTo>
                    <a:pt x="7179" y="5847"/>
                  </a:lnTo>
                  <a:lnTo>
                    <a:pt x="7213" y="5893"/>
                  </a:lnTo>
                  <a:lnTo>
                    <a:pt x="7258" y="5927"/>
                  </a:lnTo>
                  <a:lnTo>
                    <a:pt x="7315" y="5950"/>
                  </a:lnTo>
                  <a:lnTo>
                    <a:pt x="7384" y="5961"/>
                  </a:lnTo>
                  <a:lnTo>
                    <a:pt x="7429" y="5961"/>
                  </a:lnTo>
                  <a:lnTo>
                    <a:pt x="7475" y="5938"/>
                  </a:lnTo>
                  <a:lnTo>
                    <a:pt x="7509" y="5916"/>
                  </a:lnTo>
                  <a:lnTo>
                    <a:pt x="7554" y="5893"/>
                  </a:lnTo>
                  <a:lnTo>
                    <a:pt x="7577" y="5859"/>
                  </a:lnTo>
                  <a:lnTo>
                    <a:pt x="7600" y="5813"/>
                  </a:lnTo>
                  <a:lnTo>
                    <a:pt x="7611" y="5768"/>
                  </a:lnTo>
                  <a:lnTo>
                    <a:pt x="7622" y="5722"/>
                  </a:lnTo>
                  <a:lnTo>
                    <a:pt x="7611" y="5677"/>
                  </a:lnTo>
                  <a:lnTo>
                    <a:pt x="7600" y="5631"/>
                  </a:lnTo>
                  <a:lnTo>
                    <a:pt x="7588" y="5597"/>
                  </a:lnTo>
                  <a:lnTo>
                    <a:pt x="7554" y="5563"/>
                  </a:lnTo>
                  <a:lnTo>
                    <a:pt x="7531" y="5529"/>
                  </a:lnTo>
                  <a:lnTo>
                    <a:pt x="7486" y="5506"/>
                  </a:lnTo>
                  <a:lnTo>
                    <a:pt x="7452" y="5495"/>
                  </a:lnTo>
                  <a:lnTo>
                    <a:pt x="7406" y="5483"/>
                  </a:lnTo>
                  <a:lnTo>
                    <a:pt x="7406" y="3185"/>
                  </a:lnTo>
                  <a:lnTo>
                    <a:pt x="7452" y="3174"/>
                  </a:lnTo>
                  <a:lnTo>
                    <a:pt x="7486" y="3163"/>
                  </a:lnTo>
                  <a:lnTo>
                    <a:pt x="7520" y="3140"/>
                  </a:lnTo>
                  <a:lnTo>
                    <a:pt x="7543" y="3117"/>
                  </a:lnTo>
                  <a:lnTo>
                    <a:pt x="7566" y="3083"/>
                  </a:lnTo>
                  <a:lnTo>
                    <a:pt x="7588" y="3049"/>
                  </a:lnTo>
                  <a:lnTo>
                    <a:pt x="7600" y="3003"/>
                  </a:lnTo>
                  <a:lnTo>
                    <a:pt x="7600" y="2958"/>
                  </a:lnTo>
                  <a:lnTo>
                    <a:pt x="7600" y="2912"/>
                  </a:lnTo>
                  <a:lnTo>
                    <a:pt x="7588" y="2878"/>
                  </a:lnTo>
                  <a:lnTo>
                    <a:pt x="9579" y="1718"/>
                  </a:lnTo>
                  <a:lnTo>
                    <a:pt x="9613" y="1764"/>
                  </a:lnTo>
                  <a:lnTo>
                    <a:pt x="9647" y="1786"/>
                  </a:lnTo>
                  <a:lnTo>
                    <a:pt x="9693" y="1809"/>
                  </a:lnTo>
                  <a:lnTo>
                    <a:pt x="9750" y="1820"/>
                  </a:lnTo>
                  <a:lnTo>
                    <a:pt x="9784" y="1809"/>
                  </a:lnTo>
                  <a:lnTo>
                    <a:pt x="9829" y="1798"/>
                  </a:lnTo>
                  <a:lnTo>
                    <a:pt x="9863" y="1786"/>
                  </a:lnTo>
                  <a:lnTo>
                    <a:pt x="9886" y="1752"/>
                  </a:lnTo>
                  <a:lnTo>
                    <a:pt x="9920" y="1729"/>
                  </a:lnTo>
                  <a:lnTo>
                    <a:pt x="9932" y="1695"/>
                  </a:lnTo>
                  <a:lnTo>
                    <a:pt x="9943" y="1661"/>
                  </a:lnTo>
                  <a:lnTo>
                    <a:pt x="9954" y="1616"/>
                  </a:lnTo>
                  <a:lnTo>
                    <a:pt x="9943" y="1582"/>
                  </a:lnTo>
                  <a:lnTo>
                    <a:pt x="9932" y="1547"/>
                  </a:lnTo>
                  <a:lnTo>
                    <a:pt x="9897" y="1479"/>
                  </a:lnTo>
                  <a:lnTo>
                    <a:pt x="9841" y="1445"/>
                  </a:lnTo>
                  <a:lnTo>
                    <a:pt x="9772" y="1422"/>
                  </a:lnTo>
                  <a:lnTo>
                    <a:pt x="9772" y="0"/>
                  </a:lnTo>
                  <a:lnTo>
                    <a:pt x="9727" y="0"/>
                  </a:lnTo>
                  <a:lnTo>
                    <a:pt x="9727" y="1411"/>
                  </a:lnTo>
                  <a:lnTo>
                    <a:pt x="9693" y="1422"/>
                  </a:lnTo>
                  <a:lnTo>
                    <a:pt x="9659" y="1434"/>
                  </a:lnTo>
                  <a:lnTo>
                    <a:pt x="9602" y="1479"/>
                  </a:lnTo>
                  <a:lnTo>
                    <a:pt x="9568" y="1536"/>
                  </a:lnTo>
                  <a:lnTo>
                    <a:pt x="9556" y="1582"/>
                  </a:lnTo>
                  <a:lnTo>
                    <a:pt x="9545" y="1616"/>
                  </a:lnTo>
                  <a:lnTo>
                    <a:pt x="9556" y="1684"/>
                  </a:lnTo>
                  <a:lnTo>
                    <a:pt x="7566" y="2833"/>
                  </a:lnTo>
                  <a:lnTo>
                    <a:pt x="7531" y="2799"/>
                  </a:lnTo>
                  <a:lnTo>
                    <a:pt x="7486" y="2765"/>
                  </a:lnTo>
                  <a:lnTo>
                    <a:pt x="7429" y="2742"/>
                  </a:lnTo>
                  <a:lnTo>
                    <a:pt x="7327" y="2742"/>
                  </a:lnTo>
                  <a:lnTo>
                    <a:pt x="7281" y="2765"/>
                  </a:lnTo>
                  <a:lnTo>
                    <a:pt x="7236" y="2787"/>
                  </a:lnTo>
                  <a:lnTo>
                    <a:pt x="7202" y="2833"/>
                  </a:lnTo>
                  <a:lnTo>
                    <a:pt x="5245" y="1707"/>
                  </a:lnTo>
                  <a:lnTo>
                    <a:pt x="5256" y="1661"/>
                  </a:lnTo>
                  <a:lnTo>
                    <a:pt x="5268" y="1616"/>
                  </a:lnTo>
                  <a:lnTo>
                    <a:pt x="5256" y="1570"/>
                  </a:lnTo>
                  <a:lnTo>
                    <a:pt x="5245" y="1525"/>
                  </a:lnTo>
                  <a:lnTo>
                    <a:pt x="5222" y="1479"/>
                  </a:lnTo>
                  <a:lnTo>
                    <a:pt x="5199" y="1445"/>
                  </a:lnTo>
                  <a:lnTo>
                    <a:pt x="5165" y="1411"/>
                  </a:lnTo>
                  <a:lnTo>
                    <a:pt x="5120" y="1388"/>
                  </a:lnTo>
                  <a:lnTo>
                    <a:pt x="5086" y="1377"/>
                  </a:lnTo>
                  <a:lnTo>
                    <a:pt x="5040" y="1365"/>
                  </a:lnTo>
                  <a:lnTo>
                    <a:pt x="5040" y="0"/>
                  </a:lnTo>
                  <a:lnTo>
                    <a:pt x="4995" y="0"/>
                  </a:lnTo>
                  <a:lnTo>
                    <a:pt x="4995" y="1365"/>
                  </a:lnTo>
                  <a:lnTo>
                    <a:pt x="4938" y="1365"/>
                  </a:lnTo>
                  <a:lnTo>
                    <a:pt x="4892" y="1388"/>
                  </a:lnTo>
                  <a:lnTo>
                    <a:pt x="4858" y="1411"/>
                  </a:lnTo>
                  <a:lnTo>
                    <a:pt x="4824" y="1445"/>
                  </a:lnTo>
                  <a:lnTo>
                    <a:pt x="4790" y="1479"/>
                  </a:lnTo>
                  <a:lnTo>
                    <a:pt x="4767" y="1525"/>
                  </a:lnTo>
                  <a:lnTo>
                    <a:pt x="4756" y="1570"/>
                  </a:lnTo>
                  <a:lnTo>
                    <a:pt x="4756" y="1616"/>
                  </a:lnTo>
                  <a:lnTo>
                    <a:pt x="4756" y="1661"/>
                  </a:lnTo>
                  <a:lnTo>
                    <a:pt x="4767" y="1707"/>
                  </a:lnTo>
                  <a:lnTo>
                    <a:pt x="2822" y="2833"/>
                  </a:lnTo>
                  <a:lnTo>
                    <a:pt x="2788" y="2799"/>
                  </a:lnTo>
                  <a:lnTo>
                    <a:pt x="2742" y="2765"/>
                  </a:lnTo>
                  <a:lnTo>
                    <a:pt x="2697" y="2742"/>
                  </a:lnTo>
                  <a:lnTo>
                    <a:pt x="2583" y="2742"/>
                  </a:lnTo>
                  <a:lnTo>
                    <a:pt x="2538" y="2765"/>
                  </a:lnTo>
                  <a:lnTo>
                    <a:pt x="2492" y="2787"/>
                  </a:lnTo>
                  <a:lnTo>
                    <a:pt x="2458" y="2833"/>
                  </a:lnTo>
                  <a:lnTo>
                    <a:pt x="513" y="1707"/>
                  </a:lnTo>
                  <a:lnTo>
                    <a:pt x="536" y="1661"/>
                  </a:lnTo>
                  <a:lnTo>
                    <a:pt x="536" y="1616"/>
                  </a:lnTo>
                  <a:lnTo>
                    <a:pt x="536" y="1570"/>
                  </a:lnTo>
                  <a:lnTo>
                    <a:pt x="513" y="1513"/>
                  </a:lnTo>
                  <a:lnTo>
                    <a:pt x="490" y="1479"/>
                  </a:lnTo>
                  <a:lnTo>
                    <a:pt x="467" y="1434"/>
                  </a:lnTo>
                  <a:lnTo>
                    <a:pt x="433" y="1400"/>
                  </a:lnTo>
                  <a:lnTo>
                    <a:pt x="388" y="1377"/>
                  </a:lnTo>
                  <a:lnTo>
                    <a:pt x="342" y="1354"/>
                  </a:lnTo>
                  <a:lnTo>
                    <a:pt x="297" y="1354"/>
                  </a:lnTo>
                  <a:lnTo>
                    <a:pt x="29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8"/>
            <p:cNvSpPr/>
            <p:nvPr/>
          </p:nvSpPr>
          <p:spPr>
            <a:xfrm>
              <a:off x="6516196" y="2293129"/>
              <a:ext cx="2627824" cy="2850342"/>
            </a:xfrm>
            <a:custGeom>
              <a:avLst/>
              <a:gdLst/>
              <a:ahLst/>
              <a:cxnLst/>
              <a:rect l="l" t="t" r="r" b="b"/>
              <a:pathLst>
                <a:path w="25107" h="27233" extrusionOk="0">
                  <a:moveTo>
                    <a:pt x="17041" y="353"/>
                  </a:moveTo>
                  <a:lnTo>
                    <a:pt x="19054" y="1513"/>
                  </a:lnTo>
                  <a:lnTo>
                    <a:pt x="19043" y="1582"/>
                  </a:lnTo>
                  <a:lnTo>
                    <a:pt x="19054" y="1638"/>
                  </a:lnTo>
                  <a:lnTo>
                    <a:pt x="19088" y="1695"/>
                  </a:lnTo>
                  <a:lnTo>
                    <a:pt x="19134" y="1729"/>
                  </a:lnTo>
                  <a:lnTo>
                    <a:pt x="19191" y="1752"/>
                  </a:lnTo>
                  <a:lnTo>
                    <a:pt x="19191" y="4141"/>
                  </a:lnTo>
                  <a:lnTo>
                    <a:pt x="19157" y="4141"/>
                  </a:lnTo>
                  <a:lnTo>
                    <a:pt x="19123" y="4152"/>
                  </a:lnTo>
                  <a:lnTo>
                    <a:pt x="19066" y="4198"/>
                  </a:lnTo>
                  <a:lnTo>
                    <a:pt x="19020" y="4266"/>
                  </a:lnTo>
                  <a:lnTo>
                    <a:pt x="19020" y="4300"/>
                  </a:lnTo>
                  <a:lnTo>
                    <a:pt x="19009" y="4334"/>
                  </a:lnTo>
                  <a:lnTo>
                    <a:pt x="19020" y="4369"/>
                  </a:lnTo>
                  <a:lnTo>
                    <a:pt x="19020" y="4403"/>
                  </a:lnTo>
                  <a:lnTo>
                    <a:pt x="17030" y="5563"/>
                  </a:lnTo>
                  <a:lnTo>
                    <a:pt x="16984" y="5529"/>
                  </a:lnTo>
                  <a:lnTo>
                    <a:pt x="16950" y="5495"/>
                  </a:lnTo>
                  <a:lnTo>
                    <a:pt x="16893" y="5472"/>
                  </a:lnTo>
                  <a:lnTo>
                    <a:pt x="16791" y="5472"/>
                  </a:lnTo>
                  <a:lnTo>
                    <a:pt x="16745" y="5495"/>
                  </a:lnTo>
                  <a:lnTo>
                    <a:pt x="16700" y="5517"/>
                  </a:lnTo>
                  <a:lnTo>
                    <a:pt x="16666" y="5563"/>
                  </a:lnTo>
                  <a:lnTo>
                    <a:pt x="14663" y="4403"/>
                  </a:lnTo>
                  <a:lnTo>
                    <a:pt x="14675" y="4334"/>
                  </a:lnTo>
                  <a:lnTo>
                    <a:pt x="14675" y="4300"/>
                  </a:lnTo>
                  <a:lnTo>
                    <a:pt x="14663" y="4266"/>
                  </a:lnTo>
                  <a:lnTo>
                    <a:pt x="14629" y="4198"/>
                  </a:lnTo>
                  <a:lnTo>
                    <a:pt x="14572" y="4164"/>
                  </a:lnTo>
                  <a:lnTo>
                    <a:pt x="14504" y="4141"/>
                  </a:lnTo>
                  <a:lnTo>
                    <a:pt x="14504" y="1775"/>
                  </a:lnTo>
                  <a:lnTo>
                    <a:pt x="14572" y="1764"/>
                  </a:lnTo>
                  <a:lnTo>
                    <a:pt x="14629" y="1718"/>
                  </a:lnTo>
                  <a:lnTo>
                    <a:pt x="14663" y="1650"/>
                  </a:lnTo>
                  <a:lnTo>
                    <a:pt x="14675" y="1616"/>
                  </a:lnTo>
                  <a:lnTo>
                    <a:pt x="14675" y="1582"/>
                  </a:lnTo>
                  <a:lnTo>
                    <a:pt x="14675" y="1536"/>
                  </a:lnTo>
                  <a:lnTo>
                    <a:pt x="14663" y="1502"/>
                  </a:lnTo>
                  <a:lnTo>
                    <a:pt x="16654" y="353"/>
                  </a:lnTo>
                  <a:lnTo>
                    <a:pt x="16688" y="398"/>
                  </a:lnTo>
                  <a:lnTo>
                    <a:pt x="16734" y="433"/>
                  </a:lnTo>
                  <a:lnTo>
                    <a:pt x="16779" y="455"/>
                  </a:lnTo>
                  <a:lnTo>
                    <a:pt x="16848" y="467"/>
                  </a:lnTo>
                  <a:lnTo>
                    <a:pt x="16904" y="455"/>
                  </a:lnTo>
                  <a:lnTo>
                    <a:pt x="16961" y="433"/>
                  </a:lnTo>
                  <a:lnTo>
                    <a:pt x="17007" y="398"/>
                  </a:lnTo>
                  <a:lnTo>
                    <a:pt x="17041" y="353"/>
                  </a:lnTo>
                  <a:close/>
                  <a:moveTo>
                    <a:pt x="9931" y="4460"/>
                  </a:moveTo>
                  <a:lnTo>
                    <a:pt x="11933" y="5620"/>
                  </a:lnTo>
                  <a:lnTo>
                    <a:pt x="11922" y="5688"/>
                  </a:lnTo>
                  <a:lnTo>
                    <a:pt x="11933" y="5756"/>
                  </a:lnTo>
                  <a:lnTo>
                    <a:pt x="11967" y="5802"/>
                  </a:lnTo>
                  <a:lnTo>
                    <a:pt x="12024" y="5847"/>
                  </a:lnTo>
                  <a:lnTo>
                    <a:pt x="12081" y="5859"/>
                  </a:lnTo>
                  <a:lnTo>
                    <a:pt x="12081" y="8248"/>
                  </a:lnTo>
                  <a:lnTo>
                    <a:pt x="12047" y="8248"/>
                  </a:lnTo>
                  <a:lnTo>
                    <a:pt x="12013" y="8259"/>
                  </a:lnTo>
                  <a:lnTo>
                    <a:pt x="11956" y="8304"/>
                  </a:lnTo>
                  <a:lnTo>
                    <a:pt x="11911" y="8373"/>
                  </a:lnTo>
                  <a:lnTo>
                    <a:pt x="11899" y="8407"/>
                  </a:lnTo>
                  <a:lnTo>
                    <a:pt x="11899" y="8441"/>
                  </a:lnTo>
                  <a:lnTo>
                    <a:pt x="11899" y="8475"/>
                  </a:lnTo>
                  <a:lnTo>
                    <a:pt x="11911" y="8509"/>
                  </a:lnTo>
                  <a:lnTo>
                    <a:pt x="9931" y="9658"/>
                  </a:lnTo>
                  <a:lnTo>
                    <a:pt x="9897" y="9613"/>
                  </a:lnTo>
                  <a:lnTo>
                    <a:pt x="9852" y="9578"/>
                  </a:lnTo>
                  <a:lnTo>
                    <a:pt x="9795" y="9556"/>
                  </a:lnTo>
                  <a:lnTo>
                    <a:pt x="9738" y="9544"/>
                  </a:lnTo>
                  <a:lnTo>
                    <a:pt x="9670" y="9556"/>
                  </a:lnTo>
                  <a:lnTo>
                    <a:pt x="9613" y="9578"/>
                  </a:lnTo>
                  <a:lnTo>
                    <a:pt x="9567" y="9613"/>
                  </a:lnTo>
                  <a:lnTo>
                    <a:pt x="9533" y="9658"/>
                  </a:lnTo>
                  <a:lnTo>
                    <a:pt x="7565" y="8521"/>
                  </a:lnTo>
                  <a:lnTo>
                    <a:pt x="7577" y="8475"/>
                  </a:lnTo>
                  <a:lnTo>
                    <a:pt x="7577" y="8441"/>
                  </a:lnTo>
                  <a:lnTo>
                    <a:pt x="7577" y="8407"/>
                  </a:lnTo>
                  <a:lnTo>
                    <a:pt x="7565" y="8361"/>
                  </a:lnTo>
                  <a:lnTo>
                    <a:pt x="7542" y="8327"/>
                  </a:lnTo>
                  <a:lnTo>
                    <a:pt x="7520" y="8304"/>
                  </a:lnTo>
                  <a:lnTo>
                    <a:pt x="7463" y="8259"/>
                  </a:lnTo>
                  <a:lnTo>
                    <a:pt x="7429" y="8236"/>
                  </a:lnTo>
                  <a:lnTo>
                    <a:pt x="7383" y="8236"/>
                  </a:lnTo>
                  <a:lnTo>
                    <a:pt x="7383" y="5927"/>
                  </a:lnTo>
                  <a:lnTo>
                    <a:pt x="7429" y="5927"/>
                  </a:lnTo>
                  <a:lnTo>
                    <a:pt x="7474" y="5904"/>
                  </a:lnTo>
                  <a:lnTo>
                    <a:pt x="7508" y="5881"/>
                  </a:lnTo>
                  <a:lnTo>
                    <a:pt x="7542" y="5847"/>
                  </a:lnTo>
                  <a:lnTo>
                    <a:pt x="7577" y="5813"/>
                  </a:lnTo>
                  <a:lnTo>
                    <a:pt x="7588" y="5779"/>
                  </a:lnTo>
                  <a:lnTo>
                    <a:pt x="7611" y="5734"/>
                  </a:lnTo>
                  <a:lnTo>
                    <a:pt x="7611" y="5688"/>
                  </a:lnTo>
                  <a:lnTo>
                    <a:pt x="7599" y="5631"/>
                  </a:lnTo>
                  <a:lnTo>
                    <a:pt x="7588" y="5586"/>
                  </a:lnTo>
                  <a:lnTo>
                    <a:pt x="9533" y="4471"/>
                  </a:lnTo>
                  <a:lnTo>
                    <a:pt x="9567" y="4505"/>
                  </a:lnTo>
                  <a:lnTo>
                    <a:pt x="9613" y="4539"/>
                  </a:lnTo>
                  <a:lnTo>
                    <a:pt x="9670" y="4562"/>
                  </a:lnTo>
                  <a:lnTo>
                    <a:pt x="9738" y="4573"/>
                  </a:lnTo>
                  <a:lnTo>
                    <a:pt x="9795" y="4562"/>
                  </a:lnTo>
                  <a:lnTo>
                    <a:pt x="9852" y="4539"/>
                  </a:lnTo>
                  <a:lnTo>
                    <a:pt x="9897" y="4505"/>
                  </a:lnTo>
                  <a:lnTo>
                    <a:pt x="9931" y="4460"/>
                  </a:lnTo>
                  <a:close/>
                  <a:moveTo>
                    <a:pt x="14641" y="4448"/>
                  </a:moveTo>
                  <a:lnTo>
                    <a:pt x="16643" y="5597"/>
                  </a:lnTo>
                  <a:lnTo>
                    <a:pt x="16631" y="5643"/>
                  </a:lnTo>
                  <a:lnTo>
                    <a:pt x="16620" y="5688"/>
                  </a:lnTo>
                  <a:lnTo>
                    <a:pt x="16631" y="5722"/>
                  </a:lnTo>
                  <a:lnTo>
                    <a:pt x="16643" y="5768"/>
                  </a:lnTo>
                  <a:lnTo>
                    <a:pt x="16654" y="5802"/>
                  </a:lnTo>
                  <a:lnTo>
                    <a:pt x="16677" y="5836"/>
                  </a:lnTo>
                  <a:lnTo>
                    <a:pt x="16711" y="5859"/>
                  </a:lnTo>
                  <a:lnTo>
                    <a:pt x="16745" y="5881"/>
                  </a:lnTo>
                  <a:lnTo>
                    <a:pt x="16779" y="5893"/>
                  </a:lnTo>
                  <a:lnTo>
                    <a:pt x="16825" y="5904"/>
                  </a:lnTo>
                  <a:lnTo>
                    <a:pt x="16825" y="8236"/>
                  </a:lnTo>
                  <a:lnTo>
                    <a:pt x="16779" y="8236"/>
                  </a:lnTo>
                  <a:lnTo>
                    <a:pt x="16745" y="8248"/>
                  </a:lnTo>
                  <a:lnTo>
                    <a:pt x="16711" y="8270"/>
                  </a:lnTo>
                  <a:lnTo>
                    <a:pt x="16688" y="8293"/>
                  </a:lnTo>
                  <a:lnTo>
                    <a:pt x="16666" y="8327"/>
                  </a:lnTo>
                  <a:lnTo>
                    <a:pt x="16643" y="8361"/>
                  </a:lnTo>
                  <a:lnTo>
                    <a:pt x="16631" y="8407"/>
                  </a:lnTo>
                  <a:lnTo>
                    <a:pt x="16631" y="8441"/>
                  </a:lnTo>
                  <a:lnTo>
                    <a:pt x="16631" y="8486"/>
                  </a:lnTo>
                  <a:lnTo>
                    <a:pt x="16643" y="8521"/>
                  </a:lnTo>
                  <a:lnTo>
                    <a:pt x="14663" y="9658"/>
                  </a:lnTo>
                  <a:lnTo>
                    <a:pt x="14629" y="9624"/>
                  </a:lnTo>
                  <a:lnTo>
                    <a:pt x="14584" y="9590"/>
                  </a:lnTo>
                  <a:lnTo>
                    <a:pt x="14527" y="9567"/>
                  </a:lnTo>
                  <a:lnTo>
                    <a:pt x="14470" y="9556"/>
                  </a:lnTo>
                  <a:lnTo>
                    <a:pt x="14413" y="9567"/>
                  </a:lnTo>
                  <a:lnTo>
                    <a:pt x="14368" y="9590"/>
                  </a:lnTo>
                  <a:lnTo>
                    <a:pt x="14322" y="9624"/>
                  </a:lnTo>
                  <a:lnTo>
                    <a:pt x="14288" y="9658"/>
                  </a:lnTo>
                  <a:lnTo>
                    <a:pt x="12297" y="8509"/>
                  </a:lnTo>
                  <a:lnTo>
                    <a:pt x="12309" y="8441"/>
                  </a:lnTo>
                  <a:lnTo>
                    <a:pt x="12297" y="8407"/>
                  </a:lnTo>
                  <a:lnTo>
                    <a:pt x="12297" y="8373"/>
                  </a:lnTo>
                  <a:lnTo>
                    <a:pt x="12252" y="8304"/>
                  </a:lnTo>
                  <a:lnTo>
                    <a:pt x="12195" y="8270"/>
                  </a:lnTo>
                  <a:lnTo>
                    <a:pt x="12127" y="8248"/>
                  </a:lnTo>
                  <a:lnTo>
                    <a:pt x="12127" y="5859"/>
                  </a:lnTo>
                  <a:lnTo>
                    <a:pt x="12195" y="5836"/>
                  </a:lnTo>
                  <a:lnTo>
                    <a:pt x="12240" y="5802"/>
                  </a:lnTo>
                  <a:lnTo>
                    <a:pt x="12275" y="5745"/>
                  </a:lnTo>
                  <a:lnTo>
                    <a:pt x="12286" y="5688"/>
                  </a:lnTo>
                  <a:lnTo>
                    <a:pt x="12275" y="5620"/>
                  </a:lnTo>
                  <a:lnTo>
                    <a:pt x="14299" y="4448"/>
                  </a:lnTo>
                  <a:lnTo>
                    <a:pt x="14334" y="4482"/>
                  </a:lnTo>
                  <a:lnTo>
                    <a:pt x="14379" y="4516"/>
                  </a:lnTo>
                  <a:lnTo>
                    <a:pt x="14425" y="4528"/>
                  </a:lnTo>
                  <a:lnTo>
                    <a:pt x="14470" y="4539"/>
                  </a:lnTo>
                  <a:lnTo>
                    <a:pt x="14527" y="4528"/>
                  </a:lnTo>
                  <a:lnTo>
                    <a:pt x="14572" y="4516"/>
                  </a:lnTo>
                  <a:lnTo>
                    <a:pt x="14607" y="4482"/>
                  </a:lnTo>
                  <a:lnTo>
                    <a:pt x="14641" y="4448"/>
                  </a:lnTo>
                  <a:close/>
                  <a:moveTo>
                    <a:pt x="19384" y="4448"/>
                  </a:moveTo>
                  <a:lnTo>
                    <a:pt x="21432" y="5620"/>
                  </a:lnTo>
                  <a:lnTo>
                    <a:pt x="21420" y="5688"/>
                  </a:lnTo>
                  <a:lnTo>
                    <a:pt x="21432" y="5745"/>
                  </a:lnTo>
                  <a:lnTo>
                    <a:pt x="21455" y="5802"/>
                  </a:lnTo>
                  <a:lnTo>
                    <a:pt x="21511" y="5836"/>
                  </a:lnTo>
                  <a:lnTo>
                    <a:pt x="21568" y="5847"/>
                  </a:lnTo>
                  <a:lnTo>
                    <a:pt x="21568" y="8259"/>
                  </a:lnTo>
                  <a:lnTo>
                    <a:pt x="21500" y="8282"/>
                  </a:lnTo>
                  <a:lnTo>
                    <a:pt x="21443" y="8316"/>
                  </a:lnTo>
                  <a:lnTo>
                    <a:pt x="21409" y="8373"/>
                  </a:lnTo>
                  <a:lnTo>
                    <a:pt x="21398" y="8441"/>
                  </a:lnTo>
                  <a:lnTo>
                    <a:pt x="21409" y="8509"/>
                  </a:lnTo>
                  <a:lnTo>
                    <a:pt x="19418" y="9658"/>
                  </a:lnTo>
                  <a:lnTo>
                    <a:pt x="19373" y="9613"/>
                  </a:lnTo>
                  <a:lnTo>
                    <a:pt x="19327" y="9578"/>
                  </a:lnTo>
                  <a:lnTo>
                    <a:pt x="19270" y="9556"/>
                  </a:lnTo>
                  <a:lnTo>
                    <a:pt x="19214" y="9544"/>
                  </a:lnTo>
                  <a:lnTo>
                    <a:pt x="19157" y="9556"/>
                  </a:lnTo>
                  <a:lnTo>
                    <a:pt x="19100" y="9578"/>
                  </a:lnTo>
                  <a:lnTo>
                    <a:pt x="19054" y="9613"/>
                  </a:lnTo>
                  <a:lnTo>
                    <a:pt x="19009" y="9658"/>
                  </a:lnTo>
                  <a:lnTo>
                    <a:pt x="17041" y="8521"/>
                  </a:lnTo>
                  <a:lnTo>
                    <a:pt x="17052" y="8475"/>
                  </a:lnTo>
                  <a:lnTo>
                    <a:pt x="17052" y="8441"/>
                  </a:lnTo>
                  <a:lnTo>
                    <a:pt x="17052" y="8407"/>
                  </a:lnTo>
                  <a:lnTo>
                    <a:pt x="17041" y="8361"/>
                  </a:lnTo>
                  <a:lnTo>
                    <a:pt x="17030" y="8327"/>
                  </a:lnTo>
                  <a:lnTo>
                    <a:pt x="17007" y="8304"/>
                  </a:lnTo>
                  <a:lnTo>
                    <a:pt x="16939" y="8259"/>
                  </a:lnTo>
                  <a:lnTo>
                    <a:pt x="16904" y="8236"/>
                  </a:lnTo>
                  <a:lnTo>
                    <a:pt x="16870" y="8236"/>
                  </a:lnTo>
                  <a:lnTo>
                    <a:pt x="16870" y="5904"/>
                  </a:lnTo>
                  <a:lnTo>
                    <a:pt x="16904" y="5893"/>
                  </a:lnTo>
                  <a:lnTo>
                    <a:pt x="16950" y="5881"/>
                  </a:lnTo>
                  <a:lnTo>
                    <a:pt x="16973" y="5859"/>
                  </a:lnTo>
                  <a:lnTo>
                    <a:pt x="17007" y="5825"/>
                  </a:lnTo>
                  <a:lnTo>
                    <a:pt x="17030" y="5802"/>
                  </a:lnTo>
                  <a:lnTo>
                    <a:pt x="17052" y="5768"/>
                  </a:lnTo>
                  <a:lnTo>
                    <a:pt x="17052" y="5722"/>
                  </a:lnTo>
                  <a:lnTo>
                    <a:pt x="17064" y="5688"/>
                  </a:lnTo>
                  <a:lnTo>
                    <a:pt x="17052" y="5643"/>
                  </a:lnTo>
                  <a:lnTo>
                    <a:pt x="17041" y="5608"/>
                  </a:lnTo>
                  <a:lnTo>
                    <a:pt x="19043" y="4448"/>
                  </a:lnTo>
                  <a:lnTo>
                    <a:pt x="19077" y="4482"/>
                  </a:lnTo>
                  <a:lnTo>
                    <a:pt x="19111" y="4516"/>
                  </a:lnTo>
                  <a:lnTo>
                    <a:pt x="19157" y="4528"/>
                  </a:lnTo>
                  <a:lnTo>
                    <a:pt x="19214" y="4539"/>
                  </a:lnTo>
                  <a:lnTo>
                    <a:pt x="19259" y="4528"/>
                  </a:lnTo>
                  <a:lnTo>
                    <a:pt x="19316" y="4516"/>
                  </a:lnTo>
                  <a:lnTo>
                    <a:pt x="19350" y="4482"/>
                  </a:lnTo>
                  <a:lnTo>
                    <a:pt x="19384" y="4448"/>
                  </a:lnTo>
                  <a:close/>
                  <a:moveTo>
                    <a:pt x="17018" y="8555"/>
                  </a:moveTo>
                  <a:lnTo>
                    <a:pt x="18986" y="9692"/>
                  </a:lnTo>
                  <a:lnTo>
                    <a:pt x="18975" y="9738"/>
                  </a:lnTo>
                  <a:lnTo>
                    <a:pt x="18975" y="9795"/>
                  </a:lnTo>
                  <a:lnTo>
                    <a:pt x="18975" y="9840"/>
                  </a:lnTo>
                  <a:lnTo>
                    <a:pt x="18986" y="9874"/>
                  </a:lnTo>
                  <a:lnTo>
                    <a:pt x="19009" y="9920"/>
                  </a:lnTo>
                  <a:lnTo>
                    <a:pt x="19032" y="9954"/>
                  </a:lnTo>
                  <a:lnTo>
                    <a:pt x="19066" y="9988"/>
                  </a:lnTo>
                  <a:lnTo>
                    <a:pt x="19111" y="10011"/>
                  </a:lnTo>
                  <a:lnTo>
                    <a:pt x="19145" y="10022"/>
                  </a:lnTo>
                  <a:lnTo>
                    <a:pt x="19191" y="10033"/>
                  </a:lnTo>
                  <a:lnTo>
                    <a:pt x="19191" y="12377"/>
                  </a:lnTo>
                  <a:lnTo>
                    <a:pt x="19134" y="12388"/>
                  </a:lnTo>
                  <a:lnTo>
                    <a:pt x="19088" y="12434"/>
                  </a:lnTo>
                  <a:lnTo>
                    <a:pt x="19054" y="12479"/>
                  </a:lnTo>
                  <a:lnTo>
                    <a:pt x="19043" y="12547"/>
                  </a:lnTo>
                  <a:lnTo>
                    <a:pt x="19054" y="12604"/>
                  </a:lnTo>
                  <a:lnTo>
                    <a:pt x="17018" y="13776"/>
                  </a:lnTo>
                  <a:lnTo>
                    <a:pt x="16984" y="13742"/>
                  </a:lnTo>
                  <a:lnTo>
                    <a:pt x="16950" y="13708"/>
                  </a:lnTo>
                  <a:lnTo>
                    <a:pt x="16893" y="13685"/>
                  </a:lnTo>
                  <a:lnTo>
                    <a:pt x="16791" y="13685"/>
                  </a:lnTo>
                  <a:lnTo>
                    <a:pt x="16745" y="13708"/>
                  </a:lnTo>
                  <a:lnTo>
                    <a:pt x="16700" y="13742"/>
                  </a:lnTo>
                  <a:lnTo>
                    <a:pt x="16666" y="13776"/>
                  </a:lnTo>
                  <a:lnTo>
                    <a:pt x="14652" y="12604"/>
                  </a:lnTo>
                  <a:lnTo>
                    <a:pt x="14663" y="12547"/>
                  </a:lnTo>
                  <a:lnTo>
                    <a:pt x="14652" y="12479"/>
                  </a:lnTo>
                  <a:lnTo>
                    <a:pt x="14618" y="12422"/>
                  </a:lnTo>
                  <a:lnTo>
                    <a:pt x="14561" y="12377"/>
                  </a:lnTo>
                  <a:lnTo>
                    <a:pt x="14504" y="12354"/>
                  </a:lnTo>
                  <a:lnTo>
                    <a:pt x="14504" y="10022"/>
                  </a:lnTo>
                  <a:lnTo>
                    <a:pt x="14538" y="10011"/>
                  </a:lnTo>
                  <a:lnTo>
                    <a:pt x="14584" y="9988"/>
                  </a:lnTo>
                  <a:lnTo>
                    <a:pt x="14618" y="9965"/>
                  </a:lnTo>
                  <a:lnTo>
                    <a:pt x="14641" y="9942"/>
                  </a:lnTo>
                  <a:lnTo>
                    <a:pt x="14663" y="9908"/>
                  </a:lnTo>
                  <a:lnTo>
                    <a:pt x="14686" y="9874"/>
                  </a:lnTo>
                  <a:lnTo>
                    <a:pt x="14698" y="9829"/>
                  </a:lnTo>
                  <a:lnTo>
                    <a:pt x="14698" y="9795"/>
                  </a:lnTo>
                  <a:lnTo>
                    <a:pt x="14698" y="9749"/>
                  </a:lnTo>
                  <a:lnTo>
                    <a:pt x="14686" y="9704"/>
                  </a:lnTo>
                  <a:lnTo>
                    <a:pt x="16666" y="8555"/>
                  </a:lnTo>
                  <a:lnTo>
                    <a:pt x="16700" y="8600"/>
                  </a:lnTo>
                  <a:lnTo>
                    <a:pt x="16745" y="8634"/>
                  </a:lnTo>
                  <a:lnTo>
                    <a:pt x="16791" y="8646"/>
                  </a:lnTo>
                  <a:lnTo>
                    <a:pt x="16848" y="8657"/>
                  </a:lnTo>
                  <a:lnTo>
                    <a:pt x="16893" y="8646"/>
                  </a:lnTo>
                  <a:lnTo>
                    <a:pt x="16950" y="8634"/>
                  </a:lnTo>
                  <a:lnTo>
                    <a:pt x="16995" y="8600"/>
                  </a:lnTo>
                  <a:lnTo>
                    <a:pt x="17018" y="8555"/>
                  </a:lnTo>
                  <a:close/>
                  <a:moveTo>
                    <a:pt x="21739" y="8543"/>
                  </a:moveTo>
                  <a:lnTo>
                    <a:pt x="23798" y="9726"/>
                  </a:lnTo>
                  <a:lnTo>
                    <a:pt x="23787" y="9795"/>
                  </a:lnTo>
                  <a:lnTo>
                    <a:pt x="23798" y="9851"/>
                  </a:lnTo>
                  <a:lnTo>
                    <a:pt x="23821" y="9908"/>
                  </a:lnTo>
                  <a:lnTo>
                    <a:pt x="23878" y="9942"/>
                  </a:lnTo>
                  <a:lnTo>
                    <a:pt x="23934" y="9965"/>
                  </a:lnTo>
                  <a:lnTo>
                    <a:pt x="23934" y="12309"/>
                  </a:lnTo>
                  <a:lnTo>
                    <a:pt x="23889" y="12320"/>
                  </a:lnTo>
                  <a:lnTo>
                    <a:pt x="23843" y="12331"/>
                  </a:lnTo>
                  <a:lnTo>
                    <a:pt x="23809" y="12354"/>
                  </a:lnTo>
                  <a:lnTo>
                    <a:pt x="23775" y="12388"/>
                  </a:lnTo>
                  <a:lnTo>
                    <a:pt x="23752" y="12422"/>
                  </a:lnTo>
                  <a:lnTo>
                    <a:pt x="23730" y="12456"/>
                  </a:lnTo>
                  <a:lnTo>
                    <a:pt x="23718" y="12502"/>
                  </a:lnTo>
                  <a:lnTo>
                    <a:pt x="23718" y="12547"/>
                  </a:lnTo>
                  <a:lnTo>
                    <a:pt x="23718" y="12593"/>
                  </a:lnTo>
                  <a:lnTo>
                    <a:pt x="23730" y="12638"/>
                  </a:lnTo>
                  <a:lnTo>
                    <a:pt x="21750" y="13787"/>
                  </a:lnTo>
                  <a:lnTo>
                    <a:pt x="21716" y="13753"/>
                  </a:lnTo>
                  <a:lnTo>
                    <a:pt x="21682" y="13719"/>
                  </a:lnTo>
                  <a:lnTo>
                    <a:pt x="21637" y="13708"/>
                  </a:lnTo>
                  <a:lnTo>
                    <a:pt x="21580" y="13696"/>
                  </a:lnTo>
                  <a:lnTo>
                    <a:pt x="21534" y="13708"/>
                  </a:lnTo>
                  <a:lnTo>
                    <a:pt x="21489" y="13719"/>
                  </a:lnTo>
                  <a:lnTo>
                    <a:pt x="21455" y="13742"/>
                  </a:lnTo>
                  <a:lnTo>
                    <a:pt x="21420" y="13776"/>
                  </a:lnTo>
                  <a:lnTo>
                    <a:pt x="19373" y="12604"/>
                  </a:lnTo>
                  <a:lnTo>
                    <a:pt x="19384" y="12547"/>
                  </a:lnTo>
                  <a:lnTo>
                    <a:pt x="19373" y="12491"/>
                  </a:lnTo>
                  <a:lnTo>
                    <a:pt x="19350" y="12434"/>
                  </a:lnTo>
                  <a:lnTo>
                    <a:pt x="19293" y="12400"/>
                  </a:lnTo>
                  <a:lnTo>
                    <a:pt x="19236" y="12377"/>
                  </a:lnTo>
                  <a:lnTo>
                    <a:pt x="19236" y="10033"/>
                  </a:lnTo>
                  <a:lnTo>
                    <a:pt x="19282" y="10022"/>
                  </a:lnTo>
                  <a:lnTo>
                    <a:pt x="19327" y="9999"/>
                  </a:lnTo>
                  <a:lnTo>
                    <a:pt x="19361" y="9977"/>
                  </a:lnTo>
                  <a:lnTo>
                    <a:pt x="19396" y="9954"/>
                  </a:lnTo>
                  <a:lnTo>
                    <a:pt x="19418" y="9920"/>
                  </a:lnTo>
                  <a:lnTo>
                    <a:pt x="19441" y="9874"/>
                  </a:lnTo>
                  <a:lnTo>
                    <a:pt x="19452" y="9840"/>
                  </a:lnTo>
                  <a:lnTo>
                    <a:pt x="19452" y="9795"/>
                  </a:lnTo>
                  <a:lnTo>
                    <a:pt x="19452" y="9738"/>
                  </a:lnTo>
                  <a:lnTo>
                    <a:pt x="19441" y="9692"/>
                  </a:lnTo>
                  <a:lnTo>
                    <a:pt x="21432" y="8543"/>
                  </a:lnTo>
                  <a:lnTo>
                    <a:pt x="21455" y="8577"/>
                  </a:lnTo>
                  <a:lnTo>
                    <a:pt x="21500" y="8600"/>
                  </a:lnTo>
                  <a:lnTo>
                    <a:pt x="21534" y="8623"/>
                  </a:lnTo>
                  <a:lnTo>
                    <a:pt x="21625" y="8623"/>
                  </a:lnTo>
                  <a:lnTo>
                    <a:pt x="21671" y="8600"/>
                  </a:lnTo>
                  <a:lnTo>
                    <a:pt x="21705" y="8577"/>
                  </a:lnTo>
                  <a:lnTo>
                    <a:pt x="21739" y="8543"/>
                  </a:lnTo>
                  <a:close/>
                  <a:moveTo>
                    <a:pt x="9909" y="12661"/>
                  </a:moveTo>
                  <a:lnTo>
                    <a:pt x="11911" y="13821"/>
                  </a:lnTo>
                  <a:lnTo>
                    <a:pt x="11899" y="13856"/>
                  </a:lnTo>
                  <a:lnTo>
                    <a:pt x="11899" y="13901"/>
                  </a:lnTo>
                  <a:lnTo>
                    <a:pt x="11899" y="13935"/>
                  </a:lnTo>
                  <a:lnTo>
                    <a:pt x="11911" y="13969"/>
                  </a:lnTo>
                  <a:lnTo>
                    <a:pt x="11922" y="14003"/>
                  </a:lnTo>
                  <a:lnTo>
                    <a:pt x="11945" y="14038"/>
                  </a:lnTo>
                  <a:lnTo>
                    <a:pt x="12013" y="14083"/>
                  </a:lnTo>
                  <a:lnTo>
                    <a:pt x="12047" y="14094"/>
                  </a:lnTo>
                  <a:lnTo>
                    <a:pt x="12081" y="14106"/>
                  </a:lnTo>
                  <a:lnTo>
                    <a:pt x="12081" y="16472"/>
                  </a:lnTo>
                  <a:lnTo>
                    <a:pt x="12024" y="16495"/>
                  </a:lnTo>
                  <a:lnTo>
                    <a:pt x="11967" y="16529"/>
                  </a:lnTo>
                  <a:lnTo>
                    <a:pt x="11933" y="16586"/>
                  </a:lnTo>
                  <a:lnTo>
                    <a:pt x="11922" y="16654"/>
                  </a:lnTo>
                  <a:lnTo>
                    <a:pt x="11933" y="16711"/>
                  </a:lnTo>
                  <a:lnTo>
                    <a:pt x="9954" y="17848"/>
                  </a:lnTo>
                  <a:lnTo>
                    <a:pt x="9920" y="17803"/>
                  </a:lnTo>
                  <a:lnTo>
                    <a:pt x="9863" y="17769"/>
                  </a:lnTo>
                  <a:lnTo>
                    <a:pt x="9806" y="17735"/>
                  </a:lnTo>
                  <a:lnTo>
                    <a:pt x="9670" y="17735"/>
                  </a:lnTo>
                  <a:lnTo>
                    <a:pt x="9601" y="17757"/>
                  </a:lnTo>
                  <a:lnTo>
                    <a:pt x="9545" y="17803"/>
                  </a:lnTo>
                  <a:lnTo>
                    <a:pt x="9510" y="17848"/>
                  </a:lnTo>
                  <a:lnTo>
                    <a:pt x="7611" y="16756"/>
                  </a:lnTo>
                  <a:lnTo>
                    <a:pt x="7622" y="16711"/>
                  </a:lnTo>
                  <a:lnTo>
                    <a:pt x="7633" y="16654"/>
                  </a:lnTo>
                  <a:lnTo>
                    <a:pt x="7622" y="16597"/>
                  </a:lnTo>
                  <a:lnTo>
                    <a:pt x="7611" y="16552"/>
                  </a:lnTo>
                  <a:lnTo>
                    <a:pt x="7588" y="16506"/>
                  </a:lnTo>
                  <a:lnTo>
                    <a:pt x="7565" y="16472"/>
                  </a:lnTo>
                  <a:lnTo>
                    <a:pt x="7520" y="16438"/>
                  </a:lnTo>
                  <a:lnTo>
                    <a:pt x="7486" y="16415"/>
                  </a:lnTo>
                  <a:lnTo>
                    <a:pt x="7440" y="16392"/>
                  </a:lnTo>
                  <a:lnTo>
                    <a:pt x="7383" y="16392"/>
                  </a:lnTo>
                  <a:lnTo>
                    <a:pt x="7383" y="14094"/>
                  </a:lnTo>
                  <a:lnTo>
                    <a:pt x="7451" y="14072"/>
                  </a:lnTo>
                  <a:lnTo>
                    <a:pt x="7508" y="14026"/>
                  </a:lnTo>
                  <a:lnTo>
                    <a:pt x="7554" y="13969"/>
                  </a:lnTo>
                  <a:lnTo>
                    <a:pt x="7565" y="13935"/>
                  </a:lnTo>
                  <a:lnTo>
                    <a:pt x="7565" y="13901"/>
                  </a:lnTo>
                  <a:lnTo>
                    <a:pt x="7554" y="13856"/>
                  </a:lnTo>
                  <a:lnTo>
                    <a:pt x="7554" y="13821"/>
                  </a:lnTo>
                  <a:lnTo>
                    <a:pt x="9556" y="12661"/>
                  </a:lnTo>
                  <a:lnTo>
                    <a:pt x="9590" y="12707"/>
                  </a:lnTo>
                  <a:lnTo>
                    <a:pt x="9636" y="12729"/>
                  </a:lnTo>
                  <a:lnTo>
                    <a:pt x="9681" y="12752"/>
                  </a:lnTo>
                  <a:lnTo>
                    <a:pt x="9783" y="12752"/>
                  </a:lnTo>
                  <a:lnTo>
                    <a:pt x="9829" y="12729"/>
                  </a:lnTo>
                  <a:lnTo>
                    <a:pt x="9874" y="12695"/>
                  </a:lnTo>
                  <a:lnTo>
                    <a:pt x="9909" y="12661"/>
                  </a:lnTo>
                  <a:close/>
                  <a:moveTo>
                    <a:pt x="14629" y="12650"/>
                  </a:moveTo>
                  <a:lnTo>
                    <a:pt x="16643" y="13810"/>
                  </a:lnTo>
                  <a:lnTo>
                    <a:pt x="16631" y="13856"/>
                  </a:lnTo>
                  <a:lnTo>
                    <a:pt x="16631" y="13901"/>
                  </a:lnTo>
                  <a:lnTo>
                    <a:pt x="16631" y="13935"/>
                  </a:lnTo>
                  <a:lnTo>
                    <a:pt x="16643" y="13969"/>
                  </a:lnTo>
                  <a:lnTo>
                    <a:pt x="16666" y="14003"/>
                  </a:lnTo>
                  <a:lnTo>
                    <a:pt x="16688" y="14038"/>
                  </a:lnTo>
                  <a:lnTo>
                    <a:pt x="16711" y="14060"/>
                  </a:lnTo>
                  <a:lnTo>
                    <a:pt x="16745" y="14083"/>
                  </a:lnTo>
                  <a:lnTo>
                    <a:pt x="16779" y="14094"/>
                  </a:lnTo>
                  <a:lnTo>
                    <a:pt x="16825" y="14106"/>
                  </a:lnTo>
                  <a:lnTo>
                    <a:pt x="16825" y="16449"/>
                  </a:lnTo>
                  <a:lnTo>
                    <a:pt x="16791" y="16449"/>
                  </a:lnTo>
                  <a:lnTo>
                    <a:pt x="16745" y="16461"/>
                  </a:lnTo>
                  <a:lnTo>
                    <a:pt x="16711" y="16483"/>
                  </a:lnTo>
                  <a:lnTo>
                    <a:pt x="16688" y="16506"/>
                  </a:lnTo>
                  <a:lnTo>
                    <a:pt x="16666" y="16540"/>
                  </a:lnTo>
                  <a:lnTo>
                    <a:pt x="16643" y="16574"/>
                  </a:lnTo>
                  <a:lnTo>
                    <a:pt x="16631" y="16608"/>
                  </a:lnTo>
                  <a:lnTo>
                    <a:pt x="16631" y="16654"/>
                  </a:lnTo>
                  <a:lnTo>
                    <a:pt x="16631" y="16688"/>
                  </a:lnTo>
                  <a:lnTo>
                    <a:pt x="16643" y="16734"/>
                  </a:lnTo>
                  <a:lnTo>
                    <a:pt x="14629" y="17894"/>
                  </a:lnTo>
                  <a:lnTo>
                    <a:pt x="14607" y="17860"/>
                  </a:lnTo>
                  <a:lnTo>
                    <a:pt x="14561" y="17826"/>
                  </a:lnTo>
                  <a:lnTo>
                    <a:pt x="14516" y="17814"/>
                  </a:lnTo>
                  <a:lnTo>
                    <a:pt x="14470" y="17803"/>
                  </a:lnTo>
                  <a:lnTo>
                    <a:pt x="14425" y="17814"/>
                  </a:lnTo>
                  <a:lnTo>
                    <a:pt x="14379" y="17826"/>
                  </a:lnTo>
                  <a:lnTo>
                    <a:pt x="14345" y="17860"/>
                  </a:lnTo>
                  <a:lnTo>
                    <a:pt x="14311" y="17894"/>
                  </a:lnTo>
                  <a:lnTo>
                    <a:pt x="12275" y="16711"/>
                  </a:lnTo>
                  <a:lnTo>
                    <a:pt x="12286" y="16654"/>
                  </a:lnTo>
                  <a:lnTo>
                    <a:pt x="12275" y="16586"/>
                  </a:lnTo>
                  <a:lnTo>
                    <a:pt x="12240" y="16540"/>
                  </a:lnTo>
                  <a:lnTo>
                    <a:pt x="12184" y="16495"/>
                  </a:lnTo>
                  <a:lnTo>
                    <a:pt x="12127" y="16472"/>
                  </a:lnTo>
                  <a:lnTo>
                    <a:pt x="12127" y="14094"/>
                  </a:lnTo>
                  <a:lnTo>
                    <a:pt x="12161" y="14094"/>
                  </a:lnTo>
                  <a:lnTo>
                    <a:pt x="12195" y="14072"/>
                  </a:lnTo>
                  <a:lnTo>
                    <a:pt x="12252" y="14038"/>
                  </a:lnTo>
                  <a:lnTo>
                    <a:pt x="12297" y="13969"/>
                  </a:lnTo>
                  <a:lnTo>
                    <a:pt x="12309" y="13935"/>
                  </a:lnTo>
                  <a:lnTo>
                    <a:pt x="12309" y="13901"/>
                  </a:lnTo>
                  <a:lnTo>
                    <a:pt x="12309" y="13856"/>
                  </a:lnTo>
                  <a:lnTo>
                    <a:pt x="12297" y="13821"/>
                  </a:lnTo>
                  <a:lnTo>
                    <a:pt x="14311" y="12650"/>
                  </a:lnTo>
                  <a:lnTo>
                    <a:pt x="14345" y="12684"/>
                  </a:lnTo>
                  <a:lnTo>
                    <a:pt x="14379" y="12718"/>
                  </a:lnTo>
                  <a:lnTo>
                    <a:pt x="14425" y="12729"/>
                  </a:lnTo>
                  <a:lnTo>
                    <a:pt x="14470" y="12741"/>
                  </a:lnTo>
                  <a:lnTo>
                    <a:pt x="14527" y="12729"/>
                  </a:lnTo>
                  <a:lnTo>
                    <a:pt x="14561" y="12718"/>
                  </a:lnTo>
                  <a:lnTo>
                    <a:pt x="14607" y="12684"/>
                  </a:lnTo>
                  <a:lnTo>
                    <a:pt x="14629" y="12650"/>
                  </a:lnTo>
                  <a:close/>
                  <a:moveTo>
                    <a:pt x="12252" y="16745"/>
                  </a:moveTo>
                  <a:lnTo>
                    <a:pt x="14288" y="17928"/>
                  </a:lnTo>
                  <a:lnTo>
                    <a:pt x="14288" y="17962"/>
                  </a:lnTo>
                  <a:lnTo>
                    <a:pt x="14277" y="17996"/>
                  </a:lnTo>
                  <a:lnTo>
                    <a:pt x="14288" y="18042"/>
                  </a:lnTo>
                  <a:lnTo>
                    <a:pt x="14288" y="18076"/>
                  </a:lnTo>
                  <a:lnTo>
                    <a:pt x="14334" y="18133"/>
                  </a:lnTo>
                  <a:lnTo>
                    <a:pt x="14390" y="18167"/>
                  </a:lnTo>
                  <a:lnTo>
                    <a:pt x="14459" y="18190"/>
                  </a:lnTo>
                  <a:lnTo>
                    <a:pt x="14459" y="20556"/>
                  </a:lnTo>
                  <a:lnTo>
                    <a:pt x="14413" y="20567"/>
                  </a:lnTo>
                  <a:lnTo>
                    <a:pt x="14379" y="20578"/>
                  </a:lnTo>
                  <a:lnTo>
                    <a:pt x="14322" y="20624"/>
                  </a:lnTo>
                  <a:lnTo>
                    <a:pt x="14299" y="20647"/>
                  </a:lnTo>
                  <a:lnTo>
                    <a:pt x="14288" y="20681"/>
                  </a:lnTo>
                  <a:lnTo>
                    <a:pt x="14277" y="20715"/>
                  </a:lnTo>
                  <a:lnTo>
                    <a:pt x="14265" y="20760"/>
                  </a:lnTo>
                  <a:lnTo>
                    <a:pt x="14277" y="20795"/>
                  </a:lnTo>
                  <a:lnTo>
                    <a:pt x="14288" y="20829"/>
                  </a:lnTo>
                  <a:lnTo>
                    <a:pt x="12286" y="21989"/>
                  </a:lnTo>
                  <a:lnTo>
                    <a:pt x="12252" y="21943"/>
                  </a:lnTo>
                  <a:lnTo>
                    <a:pt x="12206" y="21909"/>
                  </a:lnTo>
                  <a:lnTo>
                    <a:pt x="12161" y="21898"/>
                  </a:lnTo>
                  <a:lnTo>
                    <a:pt x="12104" y="21887"/>
                  </a:lnTo>
                  <a:lnTo>
                    <a:pt x="12047" y="21887"/>
                  </a:lnTo>
                  <a:lnTo>
                    <a:pt x="12002" y="21909"/>
                  </a:lnTo>
                  <a:lnTo>
                    <a:pt x="11956" y="21943"/>
                  </a:lnTo>
                  <a:lnTo>
                    <a:pt x="11922" y="21978"/>
                  </a:lnTo>
                  <a:lnTo>
                    <a:pt x="9931" y="20840"/>
                  </a:lnTo>
                  <a:lnTo>
                    <a:pt x="9943" y="20795"/>
                  </a:lnTo>
                  <a:lnTo>
                    <a:pt x="9954" y="20760"/>
                  </a:lnTo>
                  <a:lnTo>
                    <a:pt x="9943" y="20715"/>
                  </a:lnTo>
                  <a:lnTo>
                    <a:pt x="9931" y="20681"/>
                  </a:lnTo>
                  <a:lnTo>
                    <a:pt x="9920" y="20647"/>
                  </a:lnTo>
                  <a:lnTo>
                    <a:pt x="9897" y="20613"/>
                  </a:lnTo>
                  <a:lnTo>
                    <a:pt x="9863" y="20590"/>
                  </a:lnTo>
                  <a:lnTo>
                    <a:pt x="9829" y="20567"/>
                  </a:lnTo>
                  <a:lnTo>
                    <a:pt x="9795" y="20544"/>
                  </a:lnTo>
                  <a:lnTo>
                    <a:pt x="9761" y="20544"/>
                  </a:lnTo>
                  <a:lnTo>
                    <a:pt x="9761" y="18269"/>
                  </a:lnTo>
                  <a:lnTo>
                    <a:pt x="9806" y="18258"/>
                  </a:lnTo>
                  <a:lnTo>
                    <a:pt x="9852" y="18235"/>
                  </a:lnTo>
                  <a:lnTo>
                    <a:pt x="9897" y="18212"/>
                  </a:lnTo>
                  <a:lnTo>
                    <a:pt x="9931" y="18178"/>
                  </a:lnTo>
                  <a:lnTo>
                    <a:pt x="9965" y="18144"/>
                  </a:lnTo>
                  <a:lnTo>
                    <a:pt x="9988" y="18099"/>
                  </a:lnTo>
                  <a:lnTo>
                    <a:pt x="10000" y="18053"/>
                  </a:lnTo>
                  <a:lnTo>
                    <a:pt x="10000" y="17996"/>
                  </a:lnTo>
                  <a:lnTo>
                    <a:pt x="10000" y="17939"/>
                  </a:lnTo>
                  <a:lnTo>
                    <a:pt x="9977" y="17894"/>
                  </a:lnTo>
                  <a:lnTo>
                    <a:pt x="11956" y="16756"/>
                  </a:lnTo>
                  <a:lnTo>
                    <a:pt x="11979" y="16790"/>
                  </a:lnTo>
                  <a:lnTo>
                    <a:pt x="12013" y="16813"/>
                  </a:lnTo>
                  <a:lnTo>
                    <a:pt x="12058" y="16825"/>
                  </a:lnTo>
                  <a:lnTo>
                    <a:pt x="12104" y="16836"/>
                  </a:lnTo>
                  <a:lnTo>
                    <a:pt x="12149" y="16825"/>
                  </a:lnTo>
                  <a:lnTo>
                    <a:pt x="12184" y="16813"/>
                  </a:lnTo>
                  <a:lnTo>
                    <a:pt x="12229" y="16779"/>
                  </a:lnTo>
                  <a:lnTo>
                    <a:pt x="12252" y="16745"/>
                  </a:lnTo>
                  <a:close/>
                  <a:moveTo>
                    <a:pt x="2776" y="16756"/>
                  </a:moveTo>
                  <a:lnTo>
                    <a:pt x="4790" y="17917"/>
                  </a:lnTo>
                  <a:lnTo>
                    <a:pt x="4767" y="17951"/>
                  </a:lnTo>
                  <a:lnTo>
                    <a:pt x="4767" y="17996"/>
                  </a:lnTo>
                  <a:lnTo>
                    <a:pt x="4767" y="18042"/>
                  </a:lnTo>
                  <a:lnTo>
                    <a:pt x="4778" y="18087"/>
                  </a:lnTo>
                  <a:lnTo>
                    <a:pt x="4801" y="18121"/>
                  </a:lnTo>
                  <a:lnTo>
                    <a:pt x="4824" y="18155"/>
                  </a:lnTo>
                  <a:lnTo>
                    <a:pt x="4858" y="18178"/>
                  </a:lnTo>
                  <a:lnTo>
                    <a:pt x="4892" y="18201"/>
                  </a:lnTo>
                  <a:lnTo>
                    <a:pt x="4926" y="18212"/>
                  </a:lnTo>
                  <a:lnTo>
                    <a:pt x="4972" y="18224"/>
                  </a:lnTo>
                  <a:lnTo>
                    <a:pt x="4972" y="20567"/>
                  </a:lnTo>
                  <a:lnTo>
                    <a:pt x="4903" y="20590"/>
                  </a:lnTo>
                  <a:lnTo>
                    <a:pt x="4858" y="20635"/>
                  </a:lnTo>
                  <a:lnTo>
                    <a:pt x="4812" y="20692"/>
                  </a:lnTo>
                  <a:lnTo>
                    <a:pt x="4801" y="20760"/>
                  </a:lnTo>
                  <a:lnTo>
                    <a:pt x="4812" y="20817"/>
                  </a:lnTo>
                  <a:lnTo>
                    <a:pt x="2765" y="22000"/>
                  </a:lnTo>
                  <a:lnTo>
                    <a:pt x="2742" y="21978"/>
                  </a:lnTo>
                  <a:lnTo>
                    <a:pt x="2708" y="21943"/>
                  </a:lnTo>
                  <a:lnTo>
                    <a:pt x="2662" y="21932"/>
                  </a:lnTo>
                  <a:lnTo>
                    <a:pt x="2583" y="21932"/>
                  </a:lnTo>
                  <a:lnTo>
                    <a:pt x="2537" y="21943"/>
                  </a:lnTo>
                  <a:lnTo>
                    <a:pt x="2503" y="21978"/>
                  </a:lnTo>
                  <a:lnTo>
                    <a:pt x="2480" y="22000"/>
                  </a:lnTo>
                  <a:lnTo>
                    <a:pt x="490" y="20851"/>
                  </a:lnTo>
                  <a:lnTo>
                    <a:pt x="501" y="20806"/>
                  </a:lnTo>
                  <a:lnTo>
                    <a:pt x="501" y="20760"/>
                  </a:lnTo>
                  <a:lnTo>
                    <a:pt x="501" y="20715"/>
                  </a:lnTo>
                  <a:lnTo>
                    <a:pt x="490" y="20669"/>
                  </a:lnTo>
                  <a:lnTo>
                    <a:pt x="467" y="20624"/>
                  </a:lnTo>
                  <a:lnTo>
                    <a:pt x="433" y="20590"/>
                  </a:lnTo>
                  <a:lnTo>
                    <a:pt x="410" y="20556"/>
                  </a:lnTo>
                  <a:lnTo>
                    <a:pt x="365" y="20533"/>
                  </a:lnTo>
                  <a:lnTo>
                    <a:pt x="319" y="20522"/>
                  </a:lnTo>
                  <a:lnTo>
                    <a:pt x="274" y="20510"/>
                  </a:lnTo>
                  <a:lnTo>
                    <a:pt x="274" y="18212"/>
                  </a:lnTo>
                  <a:lnTo>
                    <a:pt x="319" y="18212"/>
                  </a:lnTo>
                  <a:lnTo>
                    <a:pt x="353" y="18190"/>
                  </a:lnTo>
                  <a:lnTo>
                    <a:pt x="387" y="18167"/>
                  </a:lnTo>
                  <a:lnTo>
                    <a:pt x="410" y="18144"/>
                  </a:lnTo>
                  <a:lnTo>
                    <a:pt x="444" y="18110"/>
                  </a:lnTo>
                  <a:lnTo>
                    <a:pt x="456" y="18076"/>
                  </a:lnTo>
                  <a:lnTo>
                    <a:pt x="467" y="18042"/>
                  </a:lnTo>
                  <a:lnTo>
                    <a:pt x="467" y="17996"/>
                  </a:lnTo>
                  <a:lnTo>
                    <a:pt x="467" y="17962"/>
                  </a:lnTo>
                  <a:lnTo>
                    <a:pt x="456" y="17917"/>
                  </a:lnTo>
                  <a:lnTo>
                    <a:pt x="2469" y="16756"/>
                  </a:lnTo>
                  <a:lnTo>
                    <a:pt x="2492" y="16790"/>
                  </a:lnTo>
                  <a:lnTo>
                    <a:pt x="2537" y="16825"/>
                  </a:lnTo>
                  <a:lnTo>
                    <a:pt x="2571" y="16836"/>
                  </a:lnTo>
                  <a:lnTo>
                    <a:pt x="2628" y="16847"/>
                  </a:lnTo>
                  <a:lnTo>
                    <a:pt x="2674" y="16836"/>
                  </a:lnTo>
                  <a:lnTo>
                    <a:pt x="2719" y="16825"/>
                  </a:lnTo>
                  <a:lnTo>
                    <a:pt x="2753" y="16790"/>
                  </a:lnTo>
                  <a:lnTo>
                    <a:pt x="2776" y="16756"/>
                  </a:lnTo>
                  <a:close/>
                  <a:moveTo>
                    <a:pt x="7588" y="16790"/>
                  </a:moveTo>
                  <a:lnTo>
                    <a:pt x="9488" y="17894"/>
                  </a:lnTo>
                  <a:lnTo>
                    <a:pt x="9465" y="17939"/>
                  </a:lnTo>
                  <a:lnTo>
                    <a:pt x="9465" y="17996"/>
                  </a:lnTo>
                  <a:lnTo>
                    <a:pt x="9465" y="18053"/>
                  </a:lnTo>
                  <a:lnTo>
                    <a:pt x="9488" y="18099"/>
                  </a:lnTo>
                  <a:lnTo>
                    <a:pt x="9510" y="18144"/>
                  </a:lnTo>
                  <a:lnTo>
                    <a:pt x="9533" y="18190"/>
                  </a:lnTo>
                  <a:lnTo>
                    <a:pt x="9567" y="18212"/>
                  </a:lnTo>
                  <a:lnTo>
                    <a:pt x="9613" y="18246"/>
                  </a:lnTo>
                  <a:lnTo>
                    <a:pt x="9658" y="18258"/>
                  </a:lnTo>
                  <a:lnTo>
                    <a:pt x="9715" y="18269"/>
                  </a:lnTo>
                  <a:lnTo>
                    <a:pt x="9715" y="20544"/>
                  </a:lnTo>
                  <a:lnTo>
                    <a:pt x="9670" y="20544"/>
                  </a:lnTo>
                  <a:lnTo>
                    <a:pt x="9636" y="20567"/>
                  </a:lnTo>
                  <a:lnTo>
                    <a:pt x="9601" y="20578"/>
                  </a:lnTo>
                  <a:lnTo>
                    <a:pt x="9567" y="20613"/>
                  </a:lnTo>
                  <a:lnTo>
                    <a:pt x="9545" y="20647"/>
                  </a:lnTo>
                  <a:lnTo>
                    <a:pt x="9533" y="20681"/>
                  </a:lnTo>
                  <a:lnTo>
                    <a:pt x="9522" y="20715"/>
                  </a:lnTo>
                  <a:lnTo>
                    <a:pt x="9510" y="20760"/>
                  </a:lnTo>
                  <a:lnTo>
                    <a:pt x="9522" y="20795"/>
                  </a:lnTo>
                  <a:lnTo>
                    <a:pt x="9533" y="20840"/>
                  </a:lnTo>
                  <a:lnTo>
                    <a:pt x="7508" y="22012"/>
                  </a:lnTo>
                  <a:lnTo>
                    <a:pt x="7486" y="21978"/>
                  </a:lnTo>
                  <a:lnTo>
                    <a:pt x="7451" y="21955"/>
                  </a:lnTo>
                  <a:lnTo>
                    <a:pt x="7406" y="21932"/>
                  </a:lnTo>
                  <a:lnTo>
                    <a:pt x="7315" y="21932"/>
                  </a:lnTo>
                  <a:lnTo>
                    <a:pt x="7281" y="21955"/>
                  </a:lnTo>
                  <a:lnTo>
                    <a:pt x="7247" y="21978"/>
                  </a:lnTo>
                  <a:lnTo>
                    <a:pt x="7224" y="22000"/>
                  </a:lnTo>
                  <a:lnTo>
                    <a:pt x="5165" y="20817"/>
                  </a:lnTo>
                  <a:lnTo>
                    <a:pt x="5176" y="20760"/>
                  </a:lnTo>
                  <a:lnTo>
                    <a:pt x="5165" y="20692"/>
                  </a:lnTo>
                  <a:lnTo>
                    <a:pt x="5131" y="20635"/>
                  </a:lnTo>
                  <a:lnTo>
                    <a:pt x="5085" y="20590"/>
                  </a:lnTo>
                  <a:lnTo>
                    <a:pt x="5017" y="20567"/>
                  </a:lnTo>
                  <a:lnTo>
                    <a:pt x="5017" y="18224"/>
                  </a:lnTo>
                  <a:lnTo>
                    <a:pt x="5063" y="18212"/>
                  </a:lnTo>
                  <a:lnTo>
                    <a:pt x="5097" y="18201"/>
                  </a:lnTo>
                  <a:lnTo>
                    <a:pt x="5131" y="18178"/>
                  </a:lnTo>
                  <a:lnTo>
                    <a:pt x="5165" y="18144"/>
                  </a:lnTo>
                  <a:lnTo>
                    <a:pt x="5188" y="18121"/>
                  </a:lnTo>
                  <a:lnTo>
                    <a:pt x="5199" y="18076"/>
                  </a:lnTo>
                  <a:lnTo>
                    <a:pt x="5210" y="18042"/>
                  </a:lnTo>
                  <a:lnTo>
                    <a:pt x="5222" y="17996"/>
                  </a:lnTo>
                  <a:lnTo>
                    <a:pt x="5210" y="17962"/>
                  </a:lnTo>
                  <a:lnTo>
                    <a:pt x="5199" y="17917"/>
                  </a:lnTo>
                  <a:lnTo>
                    <a:pt x="7133" y="16802"/>
                  </a:lnTo>
                  <a:lnTo>
                    <a:pt x="7178" y="16847"/>
                  </a:lnTo>
                  <a:lnTo>
                    <a:pt x="7235" y="16881"/>
                  </a:lnTo>
                  <a:lnTo>
                    <a:pt x="7292" y="16916"/>
                  </a:lnTo>
                  <a:lnTo>
                    <a:pt x="7429" y="16916"/>
                  </a:lnTo>
                  <a:lnTo>
                    <a:pt x="7497" y="16881"/>
                  </a:lnTo>
                  <a:lnTo>
                    <a:pt x="7542" y="16847"/>
                  </a:lnTo>
                  <a:lnTo>
                    <a:pt x="7588" y="16790"/>
                  </a:lnTo>
                  <a:close/>
                  <a:moveTo>
                    <a:pt x="21762" y="16768"/>
                  </a:moveTo>
                  <a:lnTo>
                    <a:pt x="23730" y="17905"/>
                  </a:lnTo>
                  <a:lnTo>
                    <a:pt x="23718" y="17951"/>
                  </a:lnTo>
                  <a:lnTo>
                    <a:pt x="23707" y="17996"/>
                  </a:lnTo>
                  <a:lnTo>
                    <a:pt x="23718" y="18042"/>
                  </a:lnTo>
                  <a:lnTo>
                    <a:pt x="23730" y="18087"/>
                  </a:lnTo>
                  <a:lnTo>
                    <a:pt x="23752" y="18133"/>
                  </a:lnTo>
                  <a:lnTo>
                    <a:pt x="23775" y="18167"/>
                  </a:lnTo>
                  <a:lnTo>
                    <a:pt x="23809" y="18190"/>
                  </a:lnTo>
                  <a:lnTo>
                    <a:pt x="23843" y="18224"/>
                  </a:lnTo>
                  <a:lnTo>
                    <a:pt x="23889" y="18235"/>
                  </a:lnTo>
                  <a:lnTo>
                    <a:pt x="23934" y="18246"/>
                  </a:lnTo>
                  <a:lnTo>
                    <a:pt x="23934" y="20556"/>
                  </a:lnTo>
                  <a:lnTo>
                    <a:pt x="23900" y="20556"/>
                  </a:lnTo>
                  <a:lnTo>
                    <a:pt x="23866" y="20578"/>
                  </a:lnTo>
                  <a:lnTo>
                    <a:pt x="23832" y="20590"/>
                  </a:lnTo>
                  <a:lnTo>
                    <a:pt x="23798" y="20613"/>
                  </a:lnTo>
                  <a:lnTo>
                    <a:pt x="23775" y="20647"/>
                  </a:lnTo>
                  <a:lnTo>
                    <a:pt x="23764" y="20681"/>
                  </a:lnTo>
                  <a:lnTo>
                    <a:pt x="23752" y="20715"/>
                  </a:lnTo>
                  <a:lnTo>
                    <a:pt x="23741" y="20760"/>
                  </a:lnTo>
                  <a:lnTo>
                    <a:pt x="23752" y="20795"/>
                  </a:lnTo>
                  <a:lnTo>
                    <a:pt x="23764" y="20829"/>
                  </a:lnTo>
                  <a:lnTo>
                    <a:pt x="21728" y="22012"/>
                  </a:lnTo>
                  <a:lnTo>
                    <a:pt x="21693" y="21978"/>
                  </a:lnTo>
                  <a:lnTo>
                    <a:pt x="21659" y="21955"/>
                  </a:lnTo>
                  <a:lnTo>
                    <a:pt x="21625" y="21943"/>
                  </a:lnTo>
                  <a:lnTo>
                    <a:pt x="21580" y="21932"/>
                  </a:lnTo>
                  <a:lnTo>
                    <a:pt x="21546" y="21943"/>
                  </a:lnTo>
                  <a:lnTo>
                    <a:pt x="21500" y="21955"/>
                  </a:lnTo>
                  <a:lnTo>
                    <a:pt x="21477" y="21978"/>
                  </a:lnTo>
                  <a:lnTo>
                    <a:pt x="21443" y="22012"/>
                  </a:lnTo>
                  <a:lnTo>
                    <a:pt x="19441" y="20851"/>
                  </a:lnTo>
                  <a:lnTo>
                    <a:pt x="19452" y="20806"/>
                  </a:lnTo>
                  <a:lnTo>
                    <a:pt x="19464" y="20760"/>
                  </a:lnTo>
                  <a:lnTo>
                    <a:pt x="19452" y="20715"/>
                  </a:lnTo>
                  <a:lnTo>
                    <a:pt x="19441" y="20669"/>
                  </a:lnTo>
                  <a:lnTo>
                    <a:pt x="19418" y="20624"/>
                  </a:lnTo>
                  <a:lnTo>
                    <a:pt x="19396" y="20590"/>
                  </a:lnTo>
                  <a:lnTo>
                    <a:pt x="19361" y="20556"/>
                  </a:lnTo>
                  <a:lnTo>
                    <a:pt x="19327" y="20533"/>
                  </a:lnTo>
                  <a:lnTo>
                    <a:pt x="19282" y="20522"/>
                  </a:lnTo>
                  <a:lnTo>
                    <a:pt x="19236" y="20510"/>
                  </a:lnTo>
                  <a:lnTo>
                    <a:pt x="19236" y="18178"/>
                  </a:lnTo>
                  <a:lnTo>
                    <a:pt x="19305" y="18155"/>
                  </a:lnTo>
                  <a:lnTo>
                    <a:pt x="19350" y="18110"/>
                  </a:lnTo>
                  <a:lnTo>
                    <a:pt x="19373" y="18064"/>
                  </a:lnTo>
                  <a:lnTo>
                    <a:pt x="19384" y="17996"/>
                  </a:lnTo>
                  <a:lnTo>
                    <a:pt x="19373" y="17939"/>
                  </a:lnTo>
                  <a:lnTo>
                    <a:pt x="21398" y="16779"/>
                  </a:lnTo>
                  <a:lnTo>
                    <a:pt x="21432" y="16813"/>
                  </a:lnTo>
                  <a:lnTo>
                    <a:pt x="21477" y="16847"/>
                  </a:lnTo>
                  <a:lnTo>
                    <a:pt x="21523" y="16859"/>
                  </a:lnTo>
                  <a:lnTo>
                    <a:pt x="21580" y="16870"/>
                  </a:lnTo>
                  <a:lnTo>
                    <a:pt x="21637" y="16859"/>
                  </a:lnTo>
                  <a:lnTo>
                    <a:pt x="21693" y="16847"/>
                  </a:lnTo>
                  <a:lnTo>
                    <a:pt x="21728" y="16813"/>
                  </a:lnTo>
                  <a:lnTo>
                    <a:pt x="21762" y="16768"/>
                  </a:lnTo>
                  <a:close/>
                  <a:moveTo>
                    <a:pt x="16848" y="0"/>
                  </a:moveTo>
                  <a:lnTo>
                    <a:pt x="16802" y="12"/>
                  </a:lnTo>
                  <a:lnTo>
                    <a:pt x="16757" y="23"/>
                  </a:lnTo>
                  <a:lnTo>
                    <a:pt x="16711" y="46"/>
                  </a:lnTo>
                  <a:lnTo>
                    <a:pt x="16677" y="69"/>
                  </a:lnTo>
                  <a:lnTo>
                    <a:pt x="16654" y="103"/>
                  </a:lnTo>
                  <a:lnTo>
                    <a:pt x="16631" y="148"/>
                  </a:lnTo>
                  <a:lnTo>
                    <a:pt x="16620" y="182"/>
                  </a:lnTo>
                  <a:lnTo>
                    <a:pt x="16609" y="228"/>
                  </a:lnTo>
                  <a:lnTo>
                    <a:pt x="16620" y="273"/>
                  </a:lnTo>
                  <a:lnTo>
                    <a:pt x="16631" y="319"/>
                  </a:lnTo>
                  <a:lnTo>
                    <a:pt x="14641" y="1468"/>
                  </a:lnTo>
                  <a:lnTo>
                    <a:pt x="14607" y="1422"/>
                  </a:lnTo>
                  <a:lnTo>
                    <a:pt x="14572" y="1400"/>
                  </a:lnTo>
                  <a:lnTo>
                    <a:pt x="14527" y="1377"/>
                  </a:lnTo>
                  <a:lnTo>
                    <a:pt x="14436" y="1377"/>
                  </a:lnTo>
                  <a:lnTo>
                    <a:pt x="14390" y="1388"/>
                  </a:lnTo>
                  <a:lnTo>
                    <a:pt x="14356" y="1411"/>
                  </a:lnTo>
                  <a:lnTo>
                    <a:pt x="14334" y="1434"/>
                  </a:lnTo>
                  <a:lnTo>
                    <a:pt x="14299" y="1468"/>
                  </a:lnTo>
                  <a:lnTo>
                    <a:pt x="14288" y="1502"/>
                  </a:lnTo>
                  <a:lnTo>
                    <a:pt x="14277" y="1536"/>
                  </a:lnTo>
                  <a:lnTo>
                    <a:pt x="14265" y="1582"/>
                  </a:lnTo>
                  <a:lnTo>
                    <a:pt x="14277" y="1616"/>
                  </a:lnTo>
                  <a:lnTo>
                    <a:pt x="14288" y="1650"/>
                  </a:lnTo>
                  <a:lnTo>
                    <a:pt x="14299" y="1684"/>
                  </a:lnTo>
                  <a:lnTo>
                    <a:pt x="14322" y="1718"/>
                  </a:lnTo>
                  <a:lnTo>
                    <a:pt x="14379" y="1764"/>
                  </a:lnTo>
                  <a:lnTo>
                    <a:pt x="14413" y="1775"/>
                  </a:lnTo>
                  <a:lnTo>
                    <a:pt x="14459" y="1786"/>
                  </a:lnTo>
                  <a:lnTo>
                    <a:pt x="14459" y="4141"/>
                  </a:lnTo>
                  <a:lnTo>
                    <a:pt x="14413" y="4141"/>
                  </a:lnTo>
                  <a:lnTo>
                    <a:pt x="14379" y="4152"/>
                  </a:lnTo>
                  <a:lnTo>
                    <a:pt x="14322" y="4198"/>
                  </a:lnTo>
                  <a:lnTo>
                    <a:pt x="14288" y="4266"/>
                  </a:lnTo>
                  <a:lnTo>
                    <a:pt x="14277" y="4300"/>
                  </a:lnTo>
                  <a:lnTo>
                    <a:pt x="14265" y="4334"/>
                  </a:lnTo>
                  <a:lnTo>
                    <a:pt x="14277" y="4369"/>
                  </a:lnTo>
                  <a:lnTo>
                    <a:pt x="14288" y="4403"/>
                  </a:lnTo>
                  <a:lnTo>
                    <a:pt x="12252" y="5586"/>
                  </a:lnTo>
                  <a:lnTo>
                    <a:pt x="12218" y="5552"/>
                  </a:lnTo>
                  <a:lnTo>
                    <a:pt x="12184" y="5529"/>
                  </a:lnTo>
                  <a:lnTo>
                    <a:pt x="12149" y="5506"/>
                  </a:lnTo>
                  <a:lnTo>
                    <a:pt x="12058" y="5506"/>
                  </a:lnTo>
                  <a:lnTo>
                    <a:pt x="12024" y="5529"/>
                  </a:lnTo>
                  <a:lnTo>
                    <a:pt x="11990" y="5552"/>
                  </a:lnTo>
                  <a:lnTo>
                    <a:pt x="11956" y="5574"/>
                  </a:lnTo>
                  <a:lnTo>
                    <a:pt x="9954" y="4425"/>
                  </a:lnTo>
                  <a:lnTo>
                    <a:pt x="9965" y="4380"/>
                  </a:lnTo>
                  <a:lnTo>
                    <a:pt x="9965" y="4334"/>
                  </a:lnTo>
                  <a:lnTo>
                    <a:pt x="9965" y="4289"/>
                  </a:lnTo>
                  <a:lnTo>
                    <a:pt x="9954" y="4243"/>
                  </a:lnTo>
                  <a:lnTo>
                    <a:pt x="9931" y="4198"/>
                  </a:lnTo>
                  <a:lnTo>
                    <a:pt x="9897" y="4164"/>
                  </a:lnTo>
                  <a:lnTo>
                    <a:pt x="9863" y="4141"/>
                  </a:lnTo>
                  <a:lnTo>
                    <a:pt x="9829" y="4118"/>
                  </a:lnTo>
                  <a:lnTo>
                    <a:pt x="9783" y="4107"/>
                  </a:lnTo>
                  <a:lnTo>
                    <a:pt x="9738" y="4095"/>
                  </a:lnTo>
                  <a:lnTo>
                    <a:pt x="9681" y="4107"/>
                  </a:lnTo>
                  <a:lnTo>
                    <a:pt x="9636" y="4118"/>
                  </a:lnTo>
                  <a:lnTo>
                    <a:pt x="9601" y="4141"/>
                  </a:lnTo>
                  <a:lnTo>
                    <a:pt x="9567" y="4164"/>
                  </a:lnTo>
                  <a:lnTo>
                    <a:pt x="9533" y="4198"/>
                  </a:lnTo>
                  <a:lnTo>
                    <a:pt x="9510" y="4243"/>
                  </a:lnTo>
                  <a:lnTo>
                    <a:pt x="9499" y="4289"/>
                  </a:lnTo>
                  <a:lnTo>
                    <a:pt x="9499" y="4334"/>
                  </a:lnTo>
                  <a:lnTo>
                    <a:pt x="9499" y="4380"/>
                  </a:lnTo>
                  <a:lnTo>
                    <a:pt x="9510" y="4425"/>
                  </a:lnTo>
                  <a:lnTo>
                    <a:pt x="7565" y="5552"/>
                  </a:lnTo>
                  <a:lnTo>
                    <a:pt x="7531" y="5506"/>
                  </a:lnTo>
                  <a:lnTo>
                    <a:pt x="7486" y="5472"/>
                  </a:lnTo>
                  <a:lnTo>
                    <a:pt x="7429" y="5449"/>
                  </a:lnTo>
                  <a:lnTo>
                    <a:pt x="7360" y="5438"/>
                  </a:lnTo>
                  <a:lnTo>
                    <a:pt x="7315" y="5438"/>
                  </a:lnTo>
                  <a:lnTo>
                    <a:pt x="7269" y="5461"/>
                  </a:lnTo>
                  <a:lnTo>
                    <a:pt x="7224" y="5483"/>
                  </a:lnTo>
                  <a:lnTo>
                    <a:pt x="7190" y="5506"/>
                  </a:lnTo>
                  <a:lnTo>
                    <a:pt x="7156" y="5552"/>
                  </a:lnTo>
                  <a:lnTo>
                    <a:pt x="7133" y="5586"/>
                  </a:lnTo>
                  <a:lnTo>
                    <a:pt x="7122" y="5631"/>
                  </a:lnTo>
                  <a:lnTo>
                    <a:pt x="7110" y="5688"/>
                  </a:lnTo>
                  <a:lnTo>
                    <a:pt x="7122" y="5734"/>
                  </a:lnTo>
                  <a:lnTo>
                    <a:pt x="7133" y="5779"/>
                  </a:lnTo>
                  <a:lnTo>
                    <a:pt x="7156" y="5813"/>
                  </a:lnTo>
                  <a:lnTo>
                    <a:pt x="7178" y="5859"/>
                  </a:lnTo>
                  <a:lnTo>
                    <a:pt x="7213" y="5881"/>
                  </a:lnTo>
                  <a:lnTo>
                    <a:pt x="7258" y="5904"/>
                  </a:lnTo>
                  <a:lnTo>
                    <a:pt x="7292" y="5927"/>
                  </a:lnTo>
                  <a:lnTo>
                    <a:pt x="7338" y="5927"/>
                  </a:lnTo>
                  <a:lnTo>
                    <a:pt x="7338" y="8225"/>
                  </a:lnTo>
                  <a:lnTo>
                    <a:pt x="7304" y="8236"/>
                  </a:lnTo>
                  <a:lnTo>
                    <a:pt x="7269" y="8248"/>
                  </a:lnTo>
                  <a:lnTo>
                    <a:pt x="7235" y="8270"/>
                  </a:lnTo>
                  <a:lnTo>
                    <a:pt x="7201" y="8293"/>
                  </a:lnTo>
                  <a:lnTo>
                    <a:pt x="7178" y="8327"/>
                  </a:lnTo>
                  <a:lnTo>
                    <a:pt x="7167" y="8361"/>
                  </a:lnTo>
                  <a:lnTo>
                    <a:pt x="7156" y="8407"/>
                  </a:lnTo>
                  <a:lnTo>
                    <a:pt x="7144" y="8441"/>
                  </a:lnTo>
                  <a:lnTo>
                    <a:pt x="7156" y="8486"/>
                  </a:lnTo>
                  <a:lnTo>
                    <a:pt x="7167" y="8521"/>
                  </a:lnTo>
                  <a:lnTo>
                    <a:pt x="7190" y="8566"/>
                  </a:lnTo>
                  <a:lnTo>
                    <a:pt x="7213" y="8589"/>
                  </a:lnTo>
                  <a:lnTo>
                    <a:pt x="7247" y="8623"/>
                  </a:lnTo>
                  <a:lnTo>
                    <a:pt x="7281" y="8646"/>
                  </a:lnTo>
                  <a:lnTo>
                    <a:pt x="7315" y="8657"/>
                  </a:lnTo>
                  <a:lnTo>
                    <a:pt x="7360" y="8657"/>
                  </a:lnTo>
                  <a:lnTo>
                    <a:pt x="7417" y="8646"/>
                  </a:lnTo>
                  <a:lnTo>
                    <a:pt x="7463" y="8634"/>
                  </a:lnTo>
                  <a:lnTo>
                    <a:pt x="7508" y="8600"/>
                  </a:lnTo>
                  <a:lnTo>
                    <a:pt x="7542" y="8555"/>
                  </a:lnTo>
                  <a:lnTo>
                    <a:pt x="9510" y="9692"/>
                  </a:lnTo>
                  <a:lnTo>
                    <a:pt x="9499" y="9738"/>
                  </a:lnTo>
                  <a:lnTo>
                    <a:pt x="9488" y="9795"/>
                  </a:lnTo>
                  <a:lnTo>
                    <a:pt x="9499" y="9840"/>
                  </a:lnTo>
                  <a:lnTo>
                    <a:pt x="9510" y="9886"/>
                  </a:lnTo>
                  <a:lnTo>
                    <a:pt x="9533" y="9920"/>
                  </a:lnTo>
                  <a:lnTo>
                    <a:pt x="9567" y="9965"/>
                  </a:lnTo>
                  <a:lnTo>
                    <a:pt x="9601" y="9988"/>
                  </a:lnTo>
                  <a:lnTo>
                    <a:pt x="9636" y="10011"/>
                  </a:lnTo>
                  <a:lnTo>
                    <a:pt x="9681" y="10022"/>
                  </a:lnTo>
                  <a:lnTo>
                    <a:pt x="9738" y="10033"/>
                  </a:lnTo>
                  <a:lnTo>
                    <a:pt x="9783" y="10022"/>
                  </a:lnTo>
                  <a:lnTo>
                    <a:pt x="9829" y="10011"/>
                  </a:lnTo>
                  <a:lnTo>
                    <a:pt x="9863" y="9988"/>
                  </a:lnTo>
                  <a:lnTo>
                    <a:pt x="9909" y="9965"/>
                  </a:lnTo>
                  <a:lnTo>
                    <a:pt x="9931" y="9920"/>
                  </a:lnTo>
                  <a:lnTo>
                    <a:pt x="9954" y="9886"/>
                  </a:lnTo>
                  <a:lnTo>
                    <a:pt x="9965" y="9840"/>
                  </a:lnTo>
                  <a:lnTo>
                    <a:pt x="9977" y="9795"/>
                  </a:lnTo>
                  <a:lnTo>
                    <a:pt x="9965" y="9738"/>
                  </a:lnTo>
                  <a:lnTo>
                    <a:pt x="9954" y="9692"/>
                  </a:lnTo>
                  <a:lnTo>
                    <a:pt x="11933" y="8555"/>
                  </a:lnTo>
                  <a:lnTo>
                    <a:pt x="11967" y="8589"/>
                  </a:lnTo>
                  <a:lnTo>
                    <a:pt x="12002" y="8623"/>
                  </a:lnTo>
                  <a:lnTo>
                    <a:pt x="12047" y="8634"/>
                  </a:lnTo>
                  <a:lnTo>
                    <a:pt x="12104" y="8646"/>
                  </a:lnTo>
                  <a:lnTo>
                    <a:pt x="12149" y="8634"/>
                  </a:lnTo>
                  <a:lnTo>
                    <a:pt x="12206" y="8623"/>
                  </a:lnTo>
                  <a:lnTo>
                    <a:pt x="12240" y="8589"/>
                  </a:lnTo>
                  <a:lnTo>
                    <a:pt x="12275" y="8555"/>
                  </a:lnTo>
                  <a:lnTo>
                    <a:pt x="14265" y="9704"/>
                  </a:lnTo>
                  <a:lnTo>
                    <a:pt x="14243" y="9738"/>
                  </a:lnTo>
                  <a:lnTo>
                    <a:pt x="14243" y="9795"/>
                  </a:lnTo>
                  <a:lnTo>
                    <a:pt x="14243" y="9829"/>
                  </a:lnTo>
                  <a:lnTo>
                    <a:pt x="14254" y="9874"/>
                  </a:lnTo>
                  <a:lnTo>
                    <a:pt x="14277" y="9908"/>
                  </a:lnTo>
                  <a:lnTo>
                    <a:pt x="14299" y="9942"/>
                  </a:lnTo>
                  <a:lnTo>
                    <a:pt x="14334" y="9977"/>
                  </a:lnTo>
                  <a:lnTo>
                    <a:pt x="14368" y="9999"/>
                  </a:lnTo>
                  <a:lnTo>
                    <a:pt x="14413" y="10011"/>
                  </a:lnTo>
                  <a:lnTo>
                    <a:pt x="14459" y="10022"/>
                  </a:lnTo>
                  <a:lnTo>
                    <a:pt x="14459" y="12354"/>
                  </a:lnTo>
                  <a:lnTo>
                    <a:pt x="14390" y="12377"/>
                  </a:lnTo>
                  <a:lnTo>
                    <a:pt x="14334" y="12422"/>
                  </a:lnTo>
                  <a:lnTo>
                    <a:pt x="14299" y="12479"/>
                  </a:lnTo>
                  <a:lnTo>
                    <a:pt x="14288" y="12513"/>
                  </a:lnTo>
                  <a:lnTo>
                    <a:pt x="14277" y="12547"/>
                  </a:lnTo>
                  <a:lnTo>
                    <a:pt x="14288" y="12616"/>
                  </a:lnTo>
                  <a:lnTo>
                    <a:pt x="12275" y="13776"/>
                  </a:lnTo>
                  <a:lnTo>
                    <a:pt x="12240" y="13742"/>
                  </a:lnTo>
                  <a:lnTo>
                    <a:pt x="12206" y="13719"/>
                  </a:lnTo>
                  <a:lnTo>
                    <a:pt x="12149" y="13696"/>
                  </a:lnTo>
                  <a:lnTo>
                    <a:pt x="12104" y="13685"/>
                  </a:lnTo>
                  <a:lnTo>
                    <a:pt x="12047" y="13696"/>
                  </a:lnTo>
                  <a:lnTo>
                    <a:pt x="12002" y="13708"/>
                  </a:lnTo>
                  <a:lnTo>
                    <a:pt x="11967" y="13742"/>
                  </a:lnTo>
                  <a:lnTo>
                    <a:pt x="11933" y="13776"/>
                  </a:lnTo>
                  <a:lnTo>
                    <a:pt x="9931" y="12616"/>
                  </a:lnTo>
                  <a:lnTo>
                    <a:pt x="9943" y="12582"/>
                  </a:lnTo>
                  <a:lnTo>
                    <a:pt x="9943" y="12547"/>
                  </a:lnTo>
                  <a:lnTo>
                    <a:pt x="9943" y="12502"/>
                  </a:lnTo>
                  <a:lnTo>
                    <a:pt x="9920" y="12468"/>
                  </a:lnTo>
                  <a:lnTo>
                    <a:pt x="9909" y="12434"/>
                  </a:lnTo>
                  <a:lnTo>
                    <a:pt x="9886" y="12400"/>
                  </a:lnTo>
                  <a:lnTo>
                    <a:pt x="9852" y="12377"/>
                  </a:lnTo>
                  <a:lnTo>
                    <a:pt x="9818" y="12354"/>
                  </a:lnTo>
                  <a:lnTo>
                    <a:pt x="9772" y="12343"/>
                  </a:lnTo>
                  <a:lnTo>
                    <a:pt x="9692" y="12343"/>
                  </a:lnTo>
                  <a:lnTo>
                    <a:pt x="9647" y="12354"/>
                  </a:lnTo>
                  <a:lnTo>
                    <a:pt x="9613" y="12377"/>
                  </a:lnTo>
                  <a:lnTo>
                    <a:pt x="9590" y="12400"/>
                  </a:lnTo>
                  <a:lnTo>
                    <a:pt x="9556" y="12434"/>
                  </a:lnTo>
                  <a:lnTo>
                    <a:pt x="9545" y="12468"/>
                  </a:lnTo>
                  <a:lnTo>
                    <a:pt x="9533" y="12502"/>
                  </a:lnTo>
                  <a:lnTo>
                    <a:pt x="9522" y="12547"/>
                  </a:lnTo>
                  <a:lnTo>
                    <a:pt x="9522" y="12582"/>
                  </a:lnTo>
                  <a:lnTo>
                    <a:pt x="9533" y="12627"/>
                  </a:lnTo>
                  <a:lnTo>
                    <a:pt x="7531" y="13787"/>
                  </a:lnTo>
                  <a:lnTo>
                    <a:pt x="7497" y="13742"/>
                  </a:lnTo>
                  <a:lnTo>
                    <a:pt x="7463" y="13719"/>
                  </a:lnTo>
                  <a:lnTo>
                    <a:pt x="7417" y="13696"/>
                  </a:lnTo>
                  <a:lnTo>
                    <a:pt x="7326" y="13696"/>
                  </a:lnTo>
                  <a:lnTo>
                    <a:pt x="7281" y="13708"/>
                  </a:lnTo>
                  <a:lnTo>
                    <a:pt x="7247" y="13730"/>
                  </a:lnTo>
                  <a:lnTo>
                    <a:pt x="7224" y="13753"/>
                  </a:lnTo>
                  <a:lnTo>
                    <a:pt x="7201" y="13787"/>
                  </a:lnTo>
                  <a:lnTo>
                    <a:pt x="7178" y="13821"/>
                  </a:lnTo>
                  <a:lnTo>
                    <a:pt x="7167" y="13856"/>
                  </a:lnTo>
                  <a:lnTo>
                    <a:pt x="7167" y="13901"/>
                  </a:lnTo>
                  <a:lnTo>
                    <a:pt x="7167" y="13935"/>
                  </a:lnTo>
                  <a:lnTo>
                    <a:pt x="7178" y="13969"/>
                  </a:lnTo>
                  <a:lnTo>
                    <a:pt x="7213" y="14026"/>
                  </a:lnTo>
                  <a:lnTo>
                    <a:pt x="7269" y="14072"/>
                  </a:lnTo>
                  <a:lnTo>
                    <a:pt x="7304" y="14083"/>
                  </a:lnTo>
                  <a:lnTo>
                    <a:pt x="7338" y="14094"/>
                  </a:lnTo>
                  <a:lnTo>
                    <a:pt x="7338" y="16381"/>
                  </a:lnTo>
                  <a:lnTo>
                    <a:pt x="7292" y="16392"/>
                  </a:lnTo>
                  <a:lnTo>
                    <a:pt x="7247" y="16415"/>
                  </a:lnTo>
                  <a:lnTo>
                    <a:pt x="7201" y="16438"/>
                  </a:lnTo>
                  <a:lnTo>
                    <a:pt x="7167" y="16472"/>
                  </a:lnTo>
                  <a:lnTo>
                    <a:pt x="7133" y="16506"/>
                  </a:lnTo>
                  <a:lnTo>
                    <a:pt x="7110" y="16552"/>
                  </a:lnTo>
                  <a:lnTo>
                    <a:pt x="7099" y="16597"/>
                  </a:lnTo>
                  <a:lnTo>
                    <a:pt x="7099" y="16654"/>
                  </a:lnTo>
                  <a:lnTo>
                    <a:pt x="7099" y="16711"/>
                  </a:lnTo>
                  <a:lnTo>
                    <a:pt x="7122" y="16756"/>
                  </a:lnTo>
                  <a:lnTo>
                    <a:pt x="5176" y="17871"/>
                  </a:lnTo>
                  <a:lnTo>
                    <a:pt x="5142" y="17837"/>
                  </a:lnTo>
                  <a:lnTo>
                    <a:pt x="5097" y="17803"/>
                  </a:lnTo>
                  <a:lnTo>
                    <a:pt x="5051" y="17780"/>
                  </a:lnTo>
                  <a:lnTo>
                    <a:pt x="4937" y="17780"/>
                  </a:lnTo>
                  <a:lnTo>
                    <a:pt x="4881" y="17803"/>
                  </a:lnTo>
                  <a:lnTo>
                    <a:pt x="4846" y="17837"/>
                  </a:lnTo>
                  <a:lnTo>
                    <a:pt x="4801" y="17871"/>
                  </a:lnTo>
                  <a:lnTo>
                    <a:pt x="2799" y="16711"/>
                  </a:lnTo>
                  <a:lnTo>
                    <a:pt x="2810" y="16654"/>
                  </a:lnTo>
                  <a:lnTo>
                    <a:pt x="2810" y="16620"/>
                  </a:lnTo>
                  <a:lnTo>
                    <a:pt x="2799" y="16574"/>
                  </a:lnTo>
                  <a:lnTo>
                    <a:pt x="2776" y="16552"/>
                  </a:lnTo>
                  <a:lnTo>
                    <a:pt x="2753" y="16517"/>
                  </a:lnTo>
                  <a:lnTo>
                    <a:pt x="2731" y="16495"/>
                  </a:lnTo>
                  <a:lnTo>
                    <a:pt x="2697" y="16483"/>
                  </a:lnTo>
                  <a:lnTo>
                    <a:pt x="2662" y="16472"/>
                  </a:lnTo>
                  <a:lnTo>
                    <a:pt x="2628" y="16461"/>
                  </a:lnTo>
                  <a:lnTo>
                    <a:pt x="2583" y="16472"/>
                  </a:lnTo>
                  <a:lnTo>
                    <a:pt x="2549" y="16483"/>
                  </a:lnTo>
                  <a:lnTo>
                    <a:pt x="2515" y="16495"/>
                  </a:lnTo>
                  <a:lnTo>
                    <a:pt x="2492" y="16517"/>
                  </a:lnTo>
                  <a:lnTo>
                    <a:pt x="2469" y="16552"/>
                  </a:lnTo>
                  <a:lnTo>
                    <a:pt x="2446" y="16574"/>
                  </a:lnTo>
                  <a:lnTo>
                    <a:pt x="2435" y="16620"/>
                  </a:lnTo>
                  <a:lnTo>
                    <a:pt x="2435" y="16654"/>
                  </a:lnTo>
                  <a:lnTo>
                    <a:pt x="2446" y="16722"/>
                  </a:lnTo>
                  <a:lnTo>
                    <a:pt x="433" y="17882"/>
                  </a:lnTo>
                  <a:lnTo>
                    <a:pt x="399" y="17837"/>
                  </a:lnTo>
                  <a:lnTo>
                    <a:pt x="353" y="17803"/>
                  </a:lnTo>
                  <a:lnTo>
                    <a:pt x="308" y="17791"/>
                  </a:lnTo>
                  <a:lnTo>
                    <a:pt x="251" y="17780"/>
                  </a:lnTo>
                  <a:lnTo>
                    <a:pt x="205" y="17780"/>
                  </a:lnTo>
                  <a:lnTo>
                    <a:pt x="171" y="17803"/>
                  </a:lnTo>
                  <a:lnTo>
                    <a:pt x="126" y="17814"/>
                  </a:lnTo>
                  <a:lnTo>
                    <a:pt x="103" y="17848"/>
                  </a:lnTo>
                  <a:lnTo>
                    <a:pt x="69" y="17882"/>
                  </a:lnTo>
                  <a:lnTo>
                    <a:pt x="46" y="17917"/>
                  </a:lnTo>
                  <a:lnTo>
                    <a:pt x="35" y="17951"/>
                  </a:lnTo>
                  <a:lnTo>
                    <a:pt x="35" y="17996"/>
                  </a:lnTo>
                  <a:lnTo>
                    <a:pt x="35" y="18042"/>
                  </a:lnTo>
                  <a:lnTo>
                    <a:pt x="46" y="18076"/>
                  </a:lnTo>
                  <a:lnTo>
                    <a:pt x="69" y="18110"/>
                  </a:lnTo>
                  <a:lnTo>
                    <a:pt x="92" y="18144"/>
                  </a:lnTo>
                  <a:lnTo>
                    <a:pt x="126" y="18178"/>
                  </a:lnTo>
                  <a:lnTo>
                    <a:pt x="148" y="18190"/>
                  </a:lnTo>
                  <a:lnTo>
                    <a:pt x="194" y="18212"/>
                  </a:lnTo>
                  <a:lnTo>
                    <a:pt x="228" y="18212"/>
                  </a:lnTo>
                  <a:lnTo>
                    <a:pt x="228" y="20510"/>
                  </a:lnTo>
                  <a:lnTo>
                    <a:pt x="183" y="20510"/>
                  </a:lnTo>
                  <a:lnTo>
                    <a:pt x="137" y="20533"/>
                  </a:lnTo>
                  <a:lnTo>
                    <a:pt x="103" y="20556"/>
                  </a:lnTo>
                  <a:lnTo>
                    <a:pt x="69" y="20590"/>
                  </a:lnTo>
                  <a:lnTo>
                    <a:pt x="35" y="20624"/>
                  </a:lnTo>
                  <a:lnTo>
                    <a:pt x="23" y="20669"/>
                  </a:lnTo>
                  <a:lnTo>
                    <a:pt x="1" y="20704"/>
                  </a:lnTo>
                  <a:lnTo>
                    <a:pt x="1" y="20760"/>
                  </a:lnTo>
                  <a:lnTo>
                    <a:pt x="12" y="20806"/>
                  </a:lnTo>
                  <a:lnTo>
                    <a:pt x="23" y="20851"/>
                  </a:lnTo>
                  <a:lnTo>
                    <a:pt x="46" y="20897"/>
                  </a:lnTo>
                  <a:lnTo>
                    <a:pt x="80" y="20931"/>
                  </a:lnTo>
                  <a:lnTo>
                    <a:pt x="114" y="20965"/>
                  </a:lnTo>
                  <a:lnTo>
                    <a:pt x="160" y="20988"/>
                  </a:lnTo>
                  <a:lnTo>
                    <a:pt x="205" y="20999"/>
                  </a:lnTo>
                  <a:lnTo>
                    <a:pt x="251" y="21011"/>
                  </a:lnTo>
                  <a:lnTo>
                    <a:pt x="319" y="20999"/>
                  </a:lnTo>
                  <a:lnTo>
                    <a:pt x="376" y="20977"/>
                  </a:lnTo>
                  <a:lnTo>
                    <a:pt x="421" y="20942"/>
                  </a:lnTo>
                  <a:lnTo>
                    <a:pt x="467" y="20897"/>
                  </a:lnTo>
                  <a:lnTo>
                    <a:pt x="2458" y="22046"/>
                  </a:lnTo>
                  <a:lnTo>
                    <a:pt x="2446" y="22103"/>
                  </a:lnTo>
                  <a:lnTo>
                    <a:pt x="2446" y="22137"/>
                  </a:lnTo>
                  <a:lnTo>
                    <a:pt x="2458" y="22171"/>
                  </a:lnTo>
                  <a:lnTo>
                    <a:pt x="2492" y="22228"/>
                  </a:lnTo>
                  <a:lnTo>
                    <a:pt x="2549" y="22273"/>
                  </a:lnTo>
                  <a:lnTo>
                    <a:pt x="2583" y="22285"/>
                  </a:lnTo>
                  <a:lnTo>
                    <a:pt x="2662" y="22285"/>
                  </a:lnTo>
                  <a:lnTo>
                    <a:pt x="2697" y="22273"/>
                  </a:lnTo>
                  <a:lnTo>
                    <a:pt x="2753" y="22228"/>
                  </a:lnTo>
                  <a:lnTo>
                    <a:pt x="2788" y="22171"/>
                  </a:lnTo>
                  <a:lnTo>
                    <a:pt x="2799" y="22137"/>
                  </a:lnTo>
                  <a:lnTo>
                    <a:pt x="2799" y="22103"/>
                  </a:lnTo>
                  <a:lnTo>
                    <a:pt x="2788" y="22046"/>
                  </a:lnTo>
                  <a:lnTo>
                    <a:pt x="4835" y="20863"/>
                  </a:lnTo>
                  <a:lnTo>
                    <a:pt x="4869" y="20897"/>
                  </a:lnTo>
                  <a:lnTo>
                    <a:pt x="4903" y="20920"/>
                  </a:lnTo>
                  <a:lnTo>
                    <a:pt x="4949" y="20942"/>
                  </a:lnTo>
                  <a:lnTo>
                    <a:pt x="5040" y="20942"/>
                  </a:lnTo>
                  <a:lnTo>
                    <a:pt x="5085" y="20920"/>
                  </a:lnTo>
                  <a:lnTo>
                    <a:pt x="5119" y="20897"/>
                  </a:lnTo>
                  <a:lnTo>
                    <a:pt x="5154" y="20863"/>
                  </a:lnTo>
                  <a:lnTo>
                    <a:pt x="7201" y="22046"/>
                  </a:lnTo>
                  <a:lnTo>
                    <a:pt x="7190" y="22103"/>
                  </a:lnTo>
                  <a:lnTo>
                    <a:pt x="7190" y="22137"/>
                  </a:lnTo>
                  <a:lnTo>
                    <a:pt x="7201" y="22171"/>
                  </a:lnTo>
                  <a:lnTo>
                    <a:pt x="7235" y="22228"/>
                  </a:lnTo>
                  <a:lnTo>
                    <a:pt x="7292" y="22273"/>
                  </a:lnTo>
                  <a:lnTo>
                    <a:pt x="7326" y="22273"/>
                  </a:lnTo>
                  <a:lnTo>
                    <a:pt x="7360" y="22285"/>
                  </a:lnTo>
                  <a:lnTo>
                    <a:pt x="7395" y="22273"/>
                  </a:lnTo>
                  <a:lnTo>
                    <a:pt x="7429" y="22273"/>
                  </a:lnTo>
                  <a:lnTo>
                    <a:pt x="7486" y="22228"/>
                  </a:lnTo>
                  <a:lnTo>
                    <a:pt x="7520" y="22171"/>
                  </a:lnTo>
                  <a:lnTo>
                    <a:pt x="7531" y="22137"/>
                  </a:lnTo>
                  <a:lnTo>
                    <a:pt x="7542" y="22103"/>
                  </a:lnTo>
                  <a:lnTo>
                    <a:pt x="7531" y="22046"/>
                  </a:lnTo>
                  <a:lnTo>
                    <a:pt x="9556" y="20874"/>
                  </a:lnTo>
                  <a:lnTo>
                    <a:pt x="9590" y="20920"/>
                  </a:lnTo>
                  <a:lnTo>
                    <a:pt x="9624" y="20954"/>
                  </a:lnTo>
                  <a:lnTo>
                    <a:pt x="9681" y="20965"/>
                  </a:lnTo>
                  <a:lnTo>
                    <a:pt x="9738" y="20977"/>
                  </a:lnTo>
                  <a:lnTo>
                    <a:pt x="9783" y="20965"/>
                  </a:lnTo>
                  <a:lnTo>
                    <a:pt x="9840" y="20954"/>
                  </a:lnTo>
                  <a:lnTo>
                    <a:pt x="9886" y="20920"/>
                  </a:lnTo>
                  <a:lnTo>
                    <a:pt x="9920" y="20874"/>
                  </a:lnTo>
                  <a:lnTo>
                    <a:pt x="11899" y="22023"/>
                  </a:lnTo>
                  <a:lnTo>
                    <a:pt x="11888" y="22057"/>
                  </a:lnTo>
                  <a:lnTo>
                    <a:pt x="11888" y="22103"/>
                  </a:lnTo>
                  <a:lnTo>
                    <a:pt x="11888" y="22148"/>
                  </a:lnTo>
                  <a:lnTo>
                    <a:pt x="11899" y="22194"/>
                  </a:lnTo>
                  <a:lnTo>
                    <a:pt x="11922" y="22228"/>
                  </a:lnTo>
                  <a:lnTo>
                    <a:pt x="11945" y="22262"/>
                  </a:lnTo>
                  <a:lnTo>
                    <a:pt x="11979" y="22285"/>
                  </a:lnTo>
                  <a:lnTo>
                    <a:pt x="12013" y="22307"/>
                  </a:lnTo>
                  <a:lnTo>
                    <a:pt x="12058" y="22319"/>
                  </a:lnTo>
                  <a:lnTo>
                    <a:pt x="12104" y="22330"/>
                  </a:lnTo>
                  <a:lnTo>
                    <a:pt x="12149" y="22319"/>
                  </a:lnTo>
                  <a:lnTo>
                    <a:pt x="12184" y="22307"/>
                  </a:lnTo>
                  <a:lnTo>
                    <a:pt x="12229" y="22285"/>
                  </a:lnTo>
                  <a:lnTo>
                    <a:pt x="12263" y="22262"/>
                  </a:lnTo>
                  <a:lnTo>
                    <a:pt x="12286" y="22228"/>
                  </a:lnTo>
                  <a:lnTo>
                    <a:pt x="12309" y="22194"/>
                  </a:lnTo>
                  <a:lnTo>
                    <a:pt x="12320" y="22148"/>
                  </a:lnTo>
                  <a:lnTo>
                    <a:pt x="12320" y="22103"/>
                  </a:lnTo>
                  <a:lnTo>
                    <a:pt x="12320" y="22069"/>
                  </a:lnTo>
                  <a:lnTo>
                    <a:pt x="12309" y="22023"/>
                  </a:lnTo>
                  <a:lnTo>
                    <a:pt x="14299" y="20874"/>
                  </a:lnTo>
                  <a:lnTo>
                    <a:pt x="14334" y="20908"/>
                  </a:lnTo>
                  <a:lnTo>
                    <a:pt x="14379" y="20942"/>
                  </a:lnTo>
                  <a:lnTo>
                    <a:pt x="14425" y="20954"/>
                  </a:lnTo>
                  <a:lnTo>
                    <a:pt x="14470" y="20965"/>
                  </a:lnTo>
                  <a:lnTo>
                    <a:pt x="14516" y="20954"/>
                  </a:lnTo>
                  <a:lnTo>
                    <a:pt x="14550" y="20942"/>
                  </a:lnTo>
                  <a:lnTo>
                    <a:pt x="14584" y="20931"/>
                  </a:lnTo>
                  <a:lnTo>
                    <a:pt x="14618" y="20897"/>
                  </a:lnTo>
                  <a:lnTo>
                    <a:pt x="14641" y="20874"/>
                  </a:lnTo>
                  <a:lnTo>
                    <a:pt x="14663" y="20840"/>
                  </a:lnTo>
                  <a:lnTo>
                    <a:pt x="14675" y="20795"/>
                  </a:lnTo>
                  <a:lnTo>
                    <a:pt x="14675" y="20760"/>
                  </a:lnTo>
                  <a:lnTo>
                    <a:pt x="14675" y="20715"/>
                  </a:lnTo>
                  <a:lnTo>
                    <a:pt x="14663" y="20681"/>
                  </a:lnTo>
                  <a:lnTo>
                    <a:pt x="14629" y="20624"/>
                  </a:lnTo>
                  <a:lnTo>
                    <a:pt x="14572" y="20578"/>
                  </a:lnTo>
                  <a:lnTo>
                    <a:pt x="14504" y="20556"/>
                  </a:lnTo>
                  <a:lnTo>
                    <a:pt x="14504" y="18190"/>
                  </a:lnTo>
                  <a:lnTo>
                    <a:pt x="14561" y="18167"/>
                  </a:lnTo>
                  <a:lnTo>
                    <a:pt x="14618" y="18121"/>
                  </a:lnTo>
                  <a:lnTo>
                    <a:pt x="14652" y="18064"/>
                  </a:lnTo>
                  <a:lnTo>
                    <a:pt x="14663" y="17996"/>
                  </a:lnTo>
                  <a:lnTo>
                    <a:pt x="14652" y="17928"/>
                  </a:lnTo>
                  <a:lnTo>
                    <a:pt x="16666" y="16768"/>
                  </a:lnTo>
                  <a:lnTo>
                    <a:pt x="16700" y="16813"/>
                  </a:lnTo>
                  <a:lnTo>
                    <a:pt x="16745" y="16836"/>
                  </a:lnTo>
                  <a:lnTo>
                    <a:pt x="16791" y="16859"/>
                  </a:lnTo>
                  <a:lnTo>
                    <a:pt x="16882" y="16859"/>
                  </a:lnTo>
                  <a:lnTo>
                    <a:pt x="16927" y="16847"/>
                  </a:lnTo>
                  <a:lnTo>
                    <a:pt x="16961" y="16825"/>
                  </a:lnTo>
                  <a:lnTo>
                    <a:pt x="16995" y="16802"/>
                  </a:lnTo>
                  <a:lnTo>
                    <a:pt x="17018" y="16768"/>
                  </a:lnTo>
                  <a:lnTo>
                    <a:pt x="17041" y="16734"/>
                  </a:lnTo>
                  <a:lnTo>
                    <a:pt x="17052" y="16699"/>
                  </a:lnTo>
                  <a:lnTo>
                    <a:pt x="17052" y="16654"/>
                  </a:lnTo>
                  <a:lnTo>
                    <a:pt x="17052" y="16608"/>
                  </a:lnTo>
                  <a:lnTo>
                    <a:pt x="17041" y="16574"/>
                  </a:lnTo>
                  <a:lnTo>
                    <a:pt x="16995" y="16517"/>
                  </a:lnTo>
                  <a:lnTo>
                    <a:pt x="16939" y="16472"/>
                  </a:lnTo>
                  <a:lnTo>
                    <a:pt x="16904" y="16449"/>
                  </a:lnTo>
                  <a:lnTo>
                    <a:pt x="16870" y="16449"/>
                  </a:lnTo>
                  <a:lnTo>
                    <a:pt x="16870" y="14106"/>
                  </a:lnTo>
                  <a:lnTo>
                    <a:pt x="16904" y="14094"/>
                  </a:lnTo>
                  <a:lnTo>
                    <a:pt x="16939" y="14083"/>
                  </a:lnTo>
                  <a:lnTo>
                    <a:pt x="17007" y="14038"/>
                  </a:lnTo>
                  <a:lnTo>
                    <a:pt x="17041" y="13969"/>
                  </a:lnTo>
                  <a:lnTo>
                    <a:pt x="17052" y="13935"/>
                  </a:lnTo>
                  <a:lnTo>
                    <a:pt x="17052" y="13901"/>
                  </a:lnTo>
                  <a:lnTo>
                    <a:pt x="17052" y="13856"/>
                  </a:lnTo>
                  <a:lnTo>
                    <a:pt x="17041" y="13821"/>
                  </a:lnTo>
                  <a:lnTo>
                    <a:pt x="19066" y="12650"/>
                  </a:lnTo>
                  <a:lnTo>
                    <a:pt x="19100" y="12673"/>
                  </a:lnTo>
                  <a:lnTo>
                    <a:pt x="19134" y="12695"/>
                  </a:lnTo>
                  <a:lnTo>
                    <a:pt x="19168" y="12718"/>
                  </a:lnTo>
                  <a:lnTo>
                    <a:pt x="19259" y="12718"/>
                  </a:lnTo>
                  <a:lnTo>
                    <a:pt x="19293" y="12695"/>
                  </a:lnTo>
                  <a:lnTo>
                    <a:pt x="19327" y="12673"/>
                  </a:lnTo>
                  <a:lnTo>
                    <a:pt x="19361" y="12638"/>
                  </a:lnTo>
                  <a:lnTo>
                    <a:pt x="21398" y="13821"/>
                  </a:lnTo>
                  <a:lnTo>
                    <a:pt x="21386" y="13856"/>
                  </a:lnTo>
                  <a:lnTo>
                    <a:pt x="21386" y="13901"/>
                  </a:lnTo>
                  <a:lnTo>
                    <a:pt x="21386" y="13935"/>
                  </a:lnTo>
                  <a:lnTo>
                    <a:pt x="21398" y="13969"/>
                  </a:lnTo>
                  <a:lnTo>
                    <a:pt x="21432" y="14026"/>
                  </a:lnTo>
                  <a:lnTo>
                    <a:pt x="21500" y="14072"/>
                  </a:lnTo>
                  <a:lnTo>
                    <a:pt x="21534" y="14083"/>
                  </a:lnTo>
                  <a:lnTo>
                    <a:pt x="21568" y="14094"/>
                  </a:lnTo>
                  <a:lnTo>
                    <a:pt x="21568" y="16438"/>
                  </a:lnTo>
                  <a:lnTo>
                    <a:pt x="21523" y="16449"/>
                  </a:lnTo>
                  <a:lnTo>
                    <a:pt x="21489" y="16461"/>
                  </a:lnTo>
                  <a:lnTo>
                    <a:pt x="21455" y="16483"/>
                  </a:lnTo>
                  <a:lnTo>
                    <a:pt x="21420" y="16506"/>
                  </a:lnTo>
                  <a:lnTo>
                    <a:pt x="21398" y="16540"/>
                  </a:lnTo>
                  <a:lnTo>
                    <a:pt x="21375" y="16574"/>
                  </a:lnTo>
                  <a:lnTo>
                    <a:pt x="21364" y="16608"/>
                  </a:lnTo>
                  <a:lnTo>
                    <a:pt x="21364" y="16654"/>
                  </a:lnTo>
                  <a:lnTo>
                    <a:pt x="21364" y="16699"/>
                  </a:lnTo>
                  <a:lnTo>
                    <a:pt x="21386" y="16734"/>
                  </a:lnTo>
                  <a:lnTo>
                    <a:pt x="19361" y="17905"/>
                  </a:lnTo>
                  <a:lnTo>
                    <a:pt x="19327" y="17871"/>
                  </a:lnTo>
                  <a:lnTo>
                    <a:pt x="19293" y="17848"/>
                  </a:lnTo>
                  <a:lnTo>
                    <a:pt x="19259" y="17826"/>
                  </a:lnTo>
                  <a:lnTo>
                    <a:pt x="19179" y="17826"/>
                  </a:lnTo>
                  <a:lnTo>
                    <a:pt x="19145" y="17837"/>
                  </a:lnTo>
                  <a:lnTo>
                    <a:pt x="19088" y="17871"/>
                  </a:lnTo>
                  <a:lnTo>
                    <a:pt x="19054" y="17928"/>
                  </a:lnTo>
                  <a:lnTo>
                    <a:pt x="19043" y="17962"/>
                  </a:lnTo>
                  <a:lnTo>
                    <a:pt x="19032" y="17996"/>
                  </a:lnTo>
                  <a:lnTo>
                    <a:pt x="19054" y="18064"/>
                  </a:lnTo>
                  <a:lnTo>
                    <a:pt x="19077" y="18121"/>
                  </a:lnTo>
                  <a:lnTo>
                    <a:pt x="19134" y="18155"/>
                  </a:lnTo>
                  <a:lnTo>
                    <a:pt x="19191" y="18178"/>
                  </a:lnTo>
                  <a:lnTo>
                    <a:pt x="19191" y="20510"/>
                  </a:lnTo>
                  <a:lnTo>
                    <a:pt x="19145" y="20522"/>
                  </a:lnTo>
                  <a:lnTo>
                    <a:pt x="19100" y="20533"/>
                  </a:lnTo>
                  <a:lnTo>
                    <a:pt x="19066" y="20556"/>
                  </a:lnTo>
                  <a:lnTo>
                    <a:pt x="19032" y="20590"/>
                  </a:lnTo>
                  <a:lnTo>
                    <a:pt x="19009" y="20624"/>
                  </a:lnTo>
                  <a:lnTo>
                    <a:pt x="18986" y="20669"/>
                  </a:lnTo>
                  <a:lnTo>
                    <a:pt x="18975" y="20715"/>
                  </a:lnTo>
                  <a:lnTo>
                    <a:pt x="18963" y="20760"/>
                  </a:lnTo>
                  <a:lnTo>
                    <a:pt x="18975" y="20806"/>
                  </a:lnTo>
                  <a:lnTo>
                    <a:pt x="18986" y="20851"/>
                  </a:lnTo>
                  <a:lnTo>
                    <a:pt x="19009" y="20897"/>
                  </a:lnTo>
                  <a:lnTo>
                    <a:pt x="19043" y="20931"/>
                  </a:lnTo>
                  <a:lnTo>
                    <a:pt x="19077" y="20965"/>
                  </a:lnTo>
                  <a:lnTo>
                    <a:pt x="19111" y="20988"/>
                  </a:lnTo>
                  <a:lnTo>
                    <a:pt x="19168" y="20999"/>
                  </a:lnTo>
                  <a:lnTo>
                    <a:pt x="19214" y="21011"/>
                  </a:lnTo>
                  <a:lnTo>
                    <a:pt x="19282" y="20999"/>
                  </a:lnTo>
                  <a:lnTo>
                    <a:pt x="19339" y="20977"/>
                  </a:lnTo>
                  <a:lnTo>
                    <a:pt x="19384" y="20942"/>
                  </a:lnTo>
                  <a:lnTo>
                    <a:pt x="19418" y="20886"/>
                  </a:lnTo>
                  <a:lnTo>
                    <a:pt x="21420" y="22046"/>
                  </a:lnTo>
                  <a:lnTo>
                    <a:pt x="21409" y="22103"/>
                  </a:lnTo>
                  <a:lnTo>
                    <a:pt x="21420" y="22171"/>
                  </a:lnTo>
                  <a:lnTo>
                    <a:pt x="21455" y="22216"/>
                  </a:lnTo>
                  <a:lnTo>
                    <a:pt x="21500" y="22262"/>
                  </a:lnTo>
                  <a:lnTo>
                    <a:pt x="21568" y="22273"/>
                  </a:lnTo>
                  <a:lnTo>
                    <a:pt x="21568" y="24628"/>
                  </a:lnTo>
                  <a:lnTo>
                    <a:pt x="21523" y="24639"/>
                  </a:lnTo>
                  <a:lnTo>
                    <a:pt x="21477" y="24651"/>
                  </a:lnTo>
                  <a:lnTo>
                    <a:pt x="21443" y="24674"/>
                  </a:lnTo>
                  <a:lnTo>
                    <a:pt x="21409" y="24696"/>
                  </a:lnTo>
                  <a:lnTo>
                    <a:pt x="21386" y="24730"/>
                  </a:lnTo>
                  <a:lnTo>
                    <a:pt x="21364" y="24776"/>
                  </a:lnTo>
                  <a:lnTo>
                    <a:pt x="21352" y="24821"/>
                  </a:lnTo>
                  <a:lnTo>
                    <a:pt x="21341" y="24867"/>
                  </a:lnTo>
                  <a:lnTo>
                    <a:pt x="21352" y="24912"/>
                  </a:lnTo>
                  <a:lnTo>
                    <a:pt x="21364" y="24958"/>
                  </a:lnTo>
                  <a:lnTo>
                    <a:pt x="19430" y="26073"/>
                  </a:lnTo>
                  <a:lnTo>
                    <a:pt x="19384" y="26027"/>
                  </a:lnTo>
                  <a:lnTo>
                    <a:pt x="19339" y="25993"/>
                  </a:lnTo>
                  <a:lnTo>
                    <a:pt x="19282" y="25970"/>
                  </a:lnTo>
                  <a:lnTo>
                    <a:pt x="19214" y="25959"/>
                  </a:lnTo>
                  <a:lnTo>
                    <a:pt x="19157" y="25959"/>
                  </a:lnTo>
                  <a:lnTo>
                    <a:pt x="19111" y="25982"/>
                  </a:lnTo>
                  <a:lnTo>
                    <a:pt x="19066" y="26004"/>
                  </a:lnTo>
                  <a:lnTo>
                    <a:pt x="19032" y="26027"/>
                  </a:lnTo>
                  <a:lnTo>
                    <a:pt x="18997" y="26073"/>
                  </a:lnTo>
                  <a:lnTo>
                    <a:pt x="18975" y="26107"/>
                  </a:lnTo>
                  <a:lnTo>
                    <a:pt x="18963" y="26164"/>
                  </a:lnTo>
                  <a:lnTo>
                    <a:pt x="18963" y="26209"/>
                  </a:lnTo>
                  <a:lnTo>
                    <a:pt x="18963" y="26255"/>
                  </a:lnTo>
                  <a:lnTo>
                    <a:pt x="18975" y="26300"/>
                  </a:lnTo>
                  <a:lnTo>
                    <a:pt x="18997" y="26346"/>
                  </a:lnTo>
                  <a:lnTo>
                    <a:pt x="19032" y="26380"/>
                  </a:lnTo>
                  <a:lnTo>
                    <a:pt x="19066" y="26414"/>
                  </a:lnTo>
                  <a:lnTo>
                    <a:pt x="19100" y="26437"/>
                  </a:lnTo>
                  <a:lnTo>
                    <a:pt x="19145" y="26459"/>
                  </a:lnTo>
                  <a:lnTo>
                    <a:pt x="19191" y="26459"/>
                  </a:lnTo>
                  <a:lnTo>
                    <a:pt x="19191" y="27233"/>
                  </a:lnTo>
                  <a:lnTo>
                    <a:pt x="19236" y="27233"/>
                  </a:lnTo>
                  <a:lnTo>
                    <a:pt x="19236" y="26459"/>
                  </a:lnTo>
                  <a:lnTo>
                    <a:pt x="19282" y="26448"/>
                  </a:lnTo>
                  <a:lnTo>
                    <a:pt x="19327" y="26437"/>
                  </a:lnTo>
                  <a:lnTo>
                    <a:pt x="19373" y="26414"/>
                  </a:lnTo>
                  <a:lnTo>
                    <a:pt x="19396" y="26380"/>
                  </a:lnTo>
                  <a:lnTo>
                    <a:pt x="19430" y="26346"/>
                  </a:lnTo>
                  <a:lnTo>
                    <a:pt x="19452" y="26300"/>
                  </a:lnTo>
                  <a:lnTo>
                    <a:pt x="19464" y="26255"/>
                  </a:lnTo>
                  <a:lnTo>
                    <a:pt x="19464" y="26209"/>
                  </a:lnTo>
                  <a:lnTo>
                    <a:pt x="19464" y="26164"/>
                  </a:lnTo>
                  <a:lnTo>
                    <a:pt x="19452" y="26118"/>
                  </a:lnTo>
                  <a:lnTo>
                    <a:pt x="21386" y="24992"/>
                  </a:lnTo>
                  <a:lnTo>
                    <a:pt x="21420" y="25038"/>
                  </a:lnTo>
                  <a:lnTo>
                    <a:pt x="21466" y="25072"/>
                  </a:lnTo>
                  <a:lnTo>
                    <a:pt x="21523" y="25094"/>
                  </a:lnTo>
                  <a:lnTo>
                    <a:pt x="21580" y="25106"/>
                  </a:lnTo>
                  <a:lnTo>
                    <a:pt x="21648" y="25094"/>
                  </a:lnTo>
                  <a:lnTo>
                    <a:pt x="21693" y="25072"/>
                  </a:lnTo>
                  <a:lnTo>
                    <a:pt x="21750" y="25038"/>
                  </a:lnTo>
                  <a:lnTo>
                    <a:pt x="21784" y="24992"/>
                  </a:lnTo>
                  <a:lnTo>
                    <a:pt x="23707" y="26107"/>
                  </a:lnTo>
                  <a:lnTo>
                    <a:pt x="23696" y="26152"/>
                  </a:lnTo>
                  <a:lnTo>
                    <a:pt x="23684" y="26209"/>
                  </a:lnTo>
                  <a:lnTo>
                    <a:pt x="23696" y="26266"/>
                  </a:lnTo>
                  <a:lnTo>
                    <a:pt x="23707" y="26312"/>
                  </a:lnTo>
                  <a:lnTo>
                    <a:pt x="23730" y="26357"/>
                  </a:lnTo>
                  <a:lnTo>
                    <a:pt x="23764" y="26391"/>
                  </a:lnTo>
                  <a:lnTo>
                    <a:pt x="23798" y="26425"/>
                  </a:lnTo>
                  <a:lnTo>
                    <a:pt x="23843" y="26448"/>
                  </a:lnTo>
                  <a:lnTo>
                    <a:pt x="23889" y="26459"/>
                  </a:lnTo>
                  <a:lnTo>
                    <a:pt x="23934" y="26471"/>
                  </a:lnTo>
                  <a:lnTo>
                    <a:pt x="23934" y="27233"/>
                  </a:lnTo>
                  <a:lnTo>
                    <a:pt x="23980" y="27233"/>
                  </a:lnTo>
                  <a:lnTo>
                    <a:pt x="23980" y="26471"/>
                  </a:lnTo>
                  <a:lnTo>
                    <a:pt x="24025" y="26459"/>
                  </a:lnTo>
                  <a:lnTo>
                    <a:pt x="24071" y="26448"/>
                  </a:lnTo>
                  <a:lnTo>
                    <a:pt x="24116" y="26414"/>
                  </a:lnTo>
                  <a:lnTo>
                    <a:pt x="24151" y="26391"/>
                  </a:lnTo>
                  <a:lnTo>
                    <a:pt x="24173" y="26346"/>
                  </a:lnTo>
                  <a:lnTo>
                    <a:pt x="24196" y="26312"/>
                  </a:lnTo>
                  <a:lnTo>
                    <a:pt x="24207" y="26255"/>
                  </a:lnTo>
                  <a:lnTo>
                    <a:pt x="24219" y="26209"/>
                  </a:lnTo>
                  <a:lnTo>
                    <a:pt x="24207" y="26164"/>
                  </a:lnTo>
                  <a:lnTo>
                    <a:pt x="24196" y="26107"/>
                  </a:lnTo>
                  <a:lnTo>
                    <a:pt x="25106" y="25584"/>
                  </a:lnTo>
                  <a:lnTo>
                    <a:pt x="25106" y="25527"/>
                  </a:lnTo>
                  <a:lnTo>
                    <a:pt x="24173" y="26073"/>
                  </a:lnTo>
                  <a:lnTo>
                    <a:pt x="24139" y="26016"/>
                  </a:lnTo>
                  <a:lnTo>
                    <a:pt x="24082" y="25982"/>
                  </a:lnTo>
                  <a:lnTo>
                    <a:pt x="24025" y="25959"/>
                  </a:lnTo>
                  <a:lnTo>
                    <a:pt x="23957" y="25948"/>
                  </a:lnTo>
                  <a:lnTo>
                    <a:pt x="23889" y="25959"/>
                  </a:lnTo>
                  <a:lnTo>
                    <a:pt x="23821" y="25982"/>
                  </a:lnTo>
                  <a:lnTo>
                    <a:pt x="23775" y="26016"/>
                  </a:lnTo>
                  <a:lnTo>
                    <a:pt x="23730" y="26061"/>
                  </a:lnTo>
                  <a:lnTo>
                    <a:pt x="21807" y="24947"/>
                  </a:lnTo>
                  <a:lnTo>
                    <a:pt x="21819" y="24912"/>
                  </a:lnTo>
                  <a:lnTo>
                    <a:pt x="21819" y="24867"/>
                  </a:lnTo>
                  <a:lnTo>
                    <a:pt x="21819" y="24821"/>
                  </a:lnTo>
                  <a:lnTo>
                    <a:pt x="21807" y="24776"/>
                  </a:lnTo>
                  <a:lnTo>
                    <a:pt x="21784" y="24742"/>
                  </a:lnTo>
                  <a:lnTo>
                    <a:pt x="21762" y="24708"/>
                  </a:lnTo>
                  <a:lnTo>
                    <a:pt x="21728" y="24674"/>
                  </a:lnTo>
                  <a:lnTo>
                    <a:pt x="21693" y="24651"/>
                  </a:lnTo>
                  <a:lnTo>
                    <a:pt x="21659" y="24639"/>
                  </a:lnTo>
                  <a:lnTo>
                    <a:pt x="21614" y="24628"/>
                  </a:lnTo>
                  <a:lnTo>
                    <a:pt x="21614" y="22273"/>
                  </a:lnTo>
                  <a:lnTo>
                    <a:pt x="21671" y="22251"/>
                  </a:lnTo>
                  <a:lnTo>
                    <a:pt x="21716" y="22216"/>
                  </a:lnTo>
                  <a:lnTo>
                    <a:pt x="21739" y="22171"/>
                  </a:lnTo>
                  <a:lnTo>
                    <a:pt x="21750" y="22103"/>
                  </a:lnTo>
                  <a:lnTo>
                    <a:pt x="21739" y="22057"/>
                  </a:lnTo>
                  <a:lnTo>
                    <a:pt x="23787" y="20874"/>
                  </a:lnTo>
                  <a:lnTo>
                    <a:pt x="23821" y="20908"/>
                  </a:lnTo>
                  <a:lnTo>
                    <a:pt x="23855" y="20942"/>
                  </a:lnTo>
                  <a:lnTo>
                    <a:pt x="23900" y="20954"/>
                  </a:lnTo>
                  <a:lnTo>
                    <a:pt x="23957" y="20965"/>
                  </a:lnTo>
                  <a:lnTo>
                    <a:pt x="24003" y="20954"/>
                  </a:lnTo>
                  <a:lnTo>
                    <a:pt x="24048" y="20942"/>
                  </a:lnTo>
                  <a:lnTo>
                    <a:pt x="24094" y="20908"/>
                  </a:lnTo>
                  <a:lnTo>
                    <a:pt x="24128" y="20874"/>
                  </a:lnTo>
                  <a:lnTo>
                    <a:pt x="25106" y="21432"/>
                  </a:lnTo>
                  <a:lnTo>
                    <a:pt x="25106" y="21386"/>
                  </a:lnTo>
                  <a:lnTo>
                    <a:pt x="24151" y="20829"/>
                  </a:lnTo>
                  <a:lnTo>
                    <a:pt x="24151" y="20795"/>
                  </a:lnTo>
                  <a:lnTo>
                    <a:pt x="24162" y="20760"/>
                  </a:lnTo>
                  <a:lnTo>
                    <a:pt x="24151" y="20715"/>
                  </a:lnTo>
                  <a:lnTo>
                    <a:pt x="24151" y="20681"/>
                  </a:lnTo>
                  <a:lnTo>
                    <a:pt x="24105" y="20624"/>
                  </a:lnTo>
                  <a:lnTo>
                    <a:pt x="24048" y="20578"/>
                  </a:lnTo>
                  <a:lnTo>
                    <a:pt x="23980" y="20556"/>
                  </a:lnTo>
                  <a:lnTo>
                    <a:pt x="23980" y="18235"/>
                  </a:lnTo>
                  <a:lnTo>
                    <a:pt x="24025" y="18235"/>
                  </a:lnTo>
                  <a:lnTo>
                    <a:pt x="24071" y="18212"/>
                  </a:lnTo>
                  <a:lnTo>
                    <a:pt x="24105" y="18190"/>
                  </a:lnTo>
                  <a:lnTo>
                    <a:pt x="24139" y="18167"/>
                  </a:lnTo>
                  <a:lnTo>
                    <a:pt x="24162" y="18121"/>
                  </a:lnTo>
                  <a:lnTo>
                    <a:pt x="24185" y="18087"/>
                  </a:lnTo>
                  <a:lnTo>
                    <a:pt x="24196" y="18042"/>
                  </a:lnTo>
                  <a:lnTo>
                    <a:pt x="24196" y="17996"/>
                  </a:lnTo>
                  <a:lnTo>
                    <a:pt x="24196" y="17951"/>
                  </a:lnTo>
                  <a:lnTo>
                    <a:pt x="24173" y="17905"/>
                  </a:lnTo>
                  <a:lnTo>
                    <a:pt x="25106" y="17371"/>
                  </a:lnTo>
                  <a:lnTo>
                    <a:pt x="25106" y="17325"/>
                  </a:lnTo>
                  <a:lnTo>
                    <a:pt x="24162" y="17871"/>
                  </a:lnTo>
                  <a:lnTo>
                    <a:pt x="24116" y="17826"/>
                  </a:lnTo>
                  <a:lnTo>
                    <a:pt x="24071" y="17791"/>
                  </a:lnTo>
                  <a:lnTo>
                    <a:pt x="24014" y="17769"/>
                  </a:lnTo>
                  <a:lnTo>
                    <a:pt x="23957" y="17757"/>
                  </a:lnTo>
                  <a:lnTo>
                    <a:pt x="23889" y="17769"/>
                  </a:lnTo>
                  <a:lnTo>
                    <a:pt x="23832" y="17780"/>
                  </a:lnTo>
                  <a:lnTo>
                    <a:pt x="23787" y="17814"/>
                  </a:lnTo>
                  <a:lnTo>
                    <a:pt x="23752" y="17860"/>
                  </a:lnTo>
                  <a:lnTo>
                    <a:pt x="21784" y="16734"/>
                  </a:lnTo>
                  <a:lnTo>
                    <a:pt x="21796" y="16688"/>
                  </a:lnTo>
                  <a:lnTo>
                    <a:pt x="21796" y="16654"/>
                  </a:lnTo>
                  <a:lnTo>
                    <a:pt x="21796" y="16608"/>
                  </a:lnTo>
                  <a:lnTo>
                    <a:pt x="21784" y="16574"/>
                  </a:lnTo>
                  <a:lnTo>
                    <a:pt x="21773" y="16540"/>
                  </a:lnTo>
                  <a:lnTo>
                    <a:pt x="21750" y="16506"/>
                  </a:lnTo>
                  <a:lnTo>
                    <a:pt x="21682" y="16461"/>
                  </a:lnTo>
                  <a:lnTo>
                    <a:pt x="21648" y="16449"/>
                  </a:lnTo>
                  <a:lnTo>
                    <a:pt x="21614" y="16438"/>
                  </a:lnTo>
                  <a:lnTo>
                    <a:pt x="21614" y="14094"/>
                  </a:lnTo>
                  <a:lnTo>
                    <a:pt x="21682" y="14072"/>
                  </a:lnTo>
                  <a:lnTo>
                    <a:pt x="21728" y="14026"/>
                  </a:lnTo>
                  <a:lnTo>
                    <a:pt x="21773" y="13969"/>
                  </a:lnTo>
                  <a:lnTo>
                    <a:pt x="21784" y="13901"/>
                  </a:lnTo>
                  <a:lnTo>
                    <a:pt x="21773" y="13856"/>
                  </a:lnTo>
                  <a:lnTo>
                    <a:pt x="21762" y="13821"/>
                  </a:lnTo>
                  <a:lnTo>
                    <a:pt x="23752" y="12684"/>
                  </a:lnTo>
                  <a:lnTo>
                    <a:pt x="23787" y="12718"/>
                  </a:lnTo>
                  <a:lnTo>
                    <a:pt x="23843" y="12752"/>
                  </a:lnTo>
                  <a:lnTo>
                    <a:pt x="23889" y="12775"/>
                  </a:lnTo>
                  <a:lnTo>
                    <a:pt x="23957" y="12786"/>
                  </a:lnTo>
                  <a:lnTo>
                    <a:pt x="24014" y="12775"/>
                  </a:lnTo>
                  <a:lnTo>
                    <a:pt x="24071" y="12752"/>
                  </a:lnTo>
                  <a:lnTo>
                    <a:pt x="24116" y="12718"/>
                  </a:lnTo>
                  <a:lnTo>
                    <a:pt x="24151" y="12673"/>
                  </a:lnTo>
                  <a:lnTo>
                    <a:pt x="25106" y="13219"/>
                  </a:lnTo>
                  <a:lnTo>
                    <a:pt x="25106" y="13173"/>
                  </a:lnTo>
                  <a:lnTo>
                    <a:pt x="24173" y="12638"/>
                  </a:lnTo>
                  <a:lnTo>
                    <a:pt x="24185" y="12593"/>
                  </a:lnTo>
                  <a:lnTo>
                    <a:pt x="24196" y="12547"/>
                  </a:lnTo>
                  <a:lnTo>
                    <a:pt x="24185" y="12502"/>
                  </a:lnTo>
                  <a:lnTo>
                    <a:pt x="24173" y="12456"/>
                  </a:lnTo>
                  <a:lnTo>
                    <a:pt x="24162" y="12422"/>
                  </a:lnTo>
                  <a:lnTo>
                    <a:pt x="24128" y="12388"/>
                  </a:lnTo>
                  <a:lnTo>
                    <a:pt x="24105" y="12354"/>
                  </a:lnTo>
                  <a:lnTo>
                    <a:pt x="24060" y="12331"/>
                  </a:lnTo>
                  <a:lnTo>
                    <a:pt x="24025" y="12320"/>
                  </a:lnTo>
                  <a:lnTo>
                    <a:pt x="23980" y="12309"/>
                  </a:lnTo>
                  <a:lnTo>
                    <a:pt x="23980" y="9954"/>
                  </a:lnTo>
                  <a:lnTo>
                    <a:pt x="24037" y="9942"/>
                  </a:lnTo>
                  <a:lnTo>
                    <a:pt x="24082" y="9897"/>
                  </a:lnTo>
                  <a:lnTo>
                    <a:pt x="24116" y="9851"/>
                  </a:lnTo>
                  <a:lnTo>
                    <a:pt x="24128" y="9795"/>
                  </a:lnTo>
                  <a:lnTo>
                    <a:pt x="24116" y="9738"/>
                  </a:lnTo>
                  <a:lnTo>
                    <a:pt x="25106" y="9158"/>
                  </a:lnTo>
                  <a:lnTo>
                    <a:pt x="25106" y="9112"/>
                  </a:lnTo>
                  <a:lnTo>
                    <a:pt x="24094" y="9692"/>
                  </a:lnTo>
                  <a:lnTo>
                    <a:pt x="24071" y="9658"/>
                  </a:lnTo>
                  <a:lnTo>
                    <a:pt x="24037" y="9635"/>
                  </a:lnTo>
                  <a:lnTo>
                    <a:pt x="23991" y="9624"/>
                  </a:lnTo>
                  <a:lnTo>
                    <a:pt x="23957" y="9613"/>
                  </a:lnTo>
                  <a:lnTo>
                    <a:pt x="23912" y="9624"/>
                  </a:lnTo>
                  <a:lnTo>
                    <a:pt x="23878" y="9635"/>
                  </a:lnTo>
                  <a:lnTo>
                    <a:pt x="23843" y="9658"/>
                  </a:lnTo>
                  <a:lnTo>
                    <a:pt x="23821" y="9692"/>
                  </a:lnTo>
                  <a:lnTo>
                    <a:pt x="21762" y="8498"/>
                  </a:lnTo>
                  <a:lnTo>
                    <a:pt x="21762" y="8441"/>
                  </a:lnTo>
                  <a:lnTo>
                    <a:pt x="21750" y="8373"/>
                  </a:lnTo>
                  <a:lnTo>
                    <a:pt x="21716" y="8327"/>
                  </a:lnTo>
                  <a:lnTo>
                    <a:pt x="21671" y="8282"/>
                  </a:lnTo>
                  <a:lnTo>
                    <a:pt x="21614" y="8259"/>
                  </a:lnTo>
                  <a:lnTo>
                    <a:pt x="21614" y="5847"/>
                  </a:lnTo>
                  <a:lnTo>
                    <a:pt x="21671" y="5825"/>
                  </a:lnTo>
                  <a:lnTo>
                    <a:pt x="21705" y="5790"/>
                  </a:lnTo>
                  <a:lnTo>
                    <a:pt x="21739" y="5745"/>
                  </a:lnTo>
                  <a:lnTo>
                    <a:pt x="21750" y="5688"/>
                  </a:lnTo>
                  <a:lnTo>
                    <a:pt x="21739" y="5620"/>
                  </a:lnTo>
                  <a:lnTo>
                    <a:pt x="21705" y="5563"/>
                  </a:lnTo>
                  <a:lnTo>
                    <a:pt x="21648" y="5529"/>
                  </a:lnTo>
                  <a:lnTo>
                    <a:pt x="21580" y="5517"/>
                  </a:lnTo>
                  <a:lnTo>
                    <a:pt x="21546" y="5529"/>
                  </a:lnTo>
                  <a:lnTo>
                    <a:pt x="21511" y="5540"/>
                  </a:lnTo>
                  <a:lnTo>
                    <a:pt x="21477" y="5563"/>
                  </a:lnTo>
                  <a:lnTo>
                    <a:pt x="21455" y="5586"/>
                  </a:lnTo>
                  <a:lnTo>
                    <a:pt x="19407" y="4403"/>
                  </a:lnTo>
                  <a:lnTo>
                    <a:pt x="19418" y="4334"/>
                  </a:lnTo>
                  <a:lnTo>
                    <a:pt x="19407" y="4300"/>
                  </a:lnTo>
                  <a:lnTo>
                    <a:pt x="19396" y="4266"/>
                  </a:lnTo>
                  <a:lnTo>
                    <a:pt x="19361" y="4209"/>
                  </a:lnTo>
                  <a:lnTo>
                    <a:pt x="19305" y="4164"/>
                  </a:lnTo>
                  <a:lnTo>
                    <a:pt x="19236" y="4141"/>
                  </a:lnTo>
                  <a:lnTo>
                    <a:pt x="19236" y="1752"/>
                  </a:lnTo>
                  <a:lnTo>
                    <a:pt x="19293" y="1729"/>
                  </a:lnTo>
                  <a:lnTo>
                    <a:pt x="19350" y="1695"/>
                  </a:lnTo>
                  <a:lnTo>
                    <a:pt x="19373" y="1638"/>
                  </a:lnTo>
                  <a:lnTo>
                    <a:pt x="19384" y="1582"/>
                  </a:lnTo>
                  <a:lnTo>
                    <a:pt x="19384" y="1547"/>
                  </a:lnTo>
                  <a:lnTo>
                    <a:pt x="19373" y="1513"/>
                  </a:lnTo>
                  <a:lnTo>
                    <a:pt x="19339" y="1456"/>
                  </a:lnTo>
                  <a:lnTo>
                    <a:pt x="19282" y="1422"/>
                  </a:lnTo>
                  <a:lnTo>
                    <a:pt x="19248" y="1411"/>
                  </a:lnTo>
                  <a:lnTo>
                    <a:pt x="19214" y="1400"/>
                  </a:lnTo>
                  <a:lnTo>
                    <a:pt x="19168" y="1411"/>
                  </a:lnTo>
                  <a:lnTo>
                    <a:pt x="19134" y="1422"/>
                  </a:lnTo>
                  <a:lnTo>
                    <a:pt x="19100" y="1445"/>
                  </a:lnTo>
                  <a:lnTo>
                    <a:pt x="19077" y="1479"/>
                  </a:lnTo>
                  <a:lnTo>
                    <a:pt x="17052" y="307"/>
                  </a:lnTo>
                  <a:lnTo>
                    <a:pt x="17064" y="273"/>
                  </a:lnTo>
                  <a:lnTo>
                    <a:pt x="17075" y="228"/>
                  </a:lnTo>
                  <a:lnTo>
                    <a:pt x="17064" y="182"/>
                  </a:lnTo>
                  <a:lnTo>
                    <a:pt x="17052" y="148"/>
                  </a:lnTo>
                  <a:lnTo>
                    <a:pt x="17030" y="103"/>
                  </a:lnTo>
                  <a:lnTo>
                    <a:pt x="17007" y="69"/>
                  </a:lnTo>
                  <a:lnTo>
                    <a:pt x="16973" y="46"/>
                  </a:lnTo>
                  <a:lnTo>
                    <a:pt x="16927" y="23"/>
                  </a:lnTo>
                  <a:lnTo>
                    <a:pt x="16893" y="12"/>
                  </a:lnTo>
                  <a:lnTo>
                    <a:pt x="16848" y="0"/>
                  </a:lnTo>
                  <a:close/>
                </a:path>
              </a:pathLst>
            </a:custGeom>
            <a:gradFill>
              <a:gsLst>
                <a:gs pos="0">
                  <a:srgbClr val="FFFFFF">
                    <a:alpha val="45098"/>
                  </a:srgbClr>
                </a:gs>
                <a:gs pos="100000">
                  <a:srgbClr val="FFFFFF">
                    <a:alpha val="1098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 name="Google Shape;144;p8"/>
          <p:cNvSpPr/>
          <p:nvPr/>
        </p:nvSpPr>
        <p:spPr>
          <a:xfrm rot="-5400000">
            <a:off x="8613300" y="4612800"/>
            <a:ext cx="405300" cy="351300"/>
          </a:xfrm>
          <a:prstGeom prst="hexagon">
            <a:avLst>
              <a:gd name="adj" fmla="val 25000"/>
              <a:gd name="vf" fmla="val 115470"/>
            </a:avLst>
          </a:prstGeom>
          <a:solidFill>
            <a:schemeClr val="dk1"/>
          </a:solidFill>
          <a:ln>
            <a:noFill/>
          </a:ln>
          <a:effectLst>
            <a:outerShdw blurRad="1714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8"/>
          <p:cNvSpPr txBox="1">
            <a:spLocks noGrp="1"/>
          </p:cNvSpPr>
          <p:nvPr>
            <p:ph type="title"/>
          </p:nvPr>
        </p:nvSpPr>
        <p:spPr>
          <a:xfrm>
            <a:off x="1207850" y="855506"/>
            <a:ext cx="6728400" cy="351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46" name="Google Shape;146;p8"/>
          <p:cNvSpPr txBox="1">
            <a:spLocks noGrp="1"/>
          </p:cNvSpPr>
          <p:nvPr>
            <p:ph type="sldNum" idx="12"/>
          </p:nvPr>
        </p:nvSpPr>
        <p:spPr>
          <a:xfrm>
            <a:off x="8640175" y="4585800"/>
            <a:ext cx="351300" cy="405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147" name="Google Shape;147;p8"/>
          <p:cNvGrpSpPr/>
          <p:nvPr/>
        </p:nvGrpSpPr>
        <p:grpSpPr>
          <a:xfrm>
            <a:off x="2" y="870200"/>
            <a:ext cx="1055444" cy="306027"/>
            <a:chOff x="-429922" y="847489"/>
            <a:chExt cx="1211622" cy="351311"/>
          </a:xfrm>
        </p:grpSpPr>
        <p:sp>
          <p:nvSpPr>
            <p:cNvPr id="148" name="Google Shape;148;p8"/>
            <p:cNvSpPr/>
            <p:nvPr/>
          </p:nvSpPr>
          <p:spPr>
            <a:xfrm>
              <a:off x="-429922" y="847489"/>
              <a:ext cx="1062300" cy="351300"/>
            </a:xfrm>
            <a:prstGeom prst="rect">
              <a:avLst/>
            </a:prstGeom>
            <a:gradFill>
              <a:gsLst>
                <a:gs pos="0">
                  <a:srgbClr val="FFFFFF">
                    <a:alpha val="0"/>
                    <a:alpha val="32400"/>
                  </a:srgbClr>
                </a:gs>
                <a:gs pos="100000">
                  <a:srgbClr val="00FFEE">
                    <a:alpha val="31764"/>
                    <a:alpha val="3240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8"/>
            <p:cNvSpPr/>
            <p:nvPr/>
          </p:nvSpPr>
          <p:spPr>
            <a:xfrm rot="-5400000">
              <a:off x="453950" y="871050"/>
              <a:ext cx="351300" cy="304200"/>
            </a:xfrm>
            <a:prstGeom prst="hexagon">
              <a:avLst>
                <a:gd name="adj" fmla="val 25000"/>
                <a:gd name="vf" fmla="val 115470"/>
              </a:avLst>
            </a:prstGeom>
            <a:gradFill>
              <a:gsLst>
                <a:gs pos="0">
                  <a:schemeClr val="accent3"/>
                </a:gs>
                <a:gs pos="100000">
                  <a:schemeClr val="accent4"/>
                </a:gs>
              </a:gsLst>
              <a:lin ang="0" scaled="0"/>
            </a:gradFill>
            <a:ln>
              <a:noFill/>
            </a:ln>
            <a:effectLst>
              <a:outerShdw blurRad="142875" algn="bl" rotWithShape="0">
                <a:schemeClr val="lt1">
                  <a:alpha val="55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2"/>
        <p:cNvGrpSpPr/>
        <p:nvPr/>
      </p:nvGrpSpPr>
      <p:grpSpPr>
        <a:xfrm>
          <a:off x="0" y="0"/>
          <a:ext cx="0" cy="0"/>
          <a:chOff x="0" y="0"/>
          <a:chExt cx="0" cy="0"/>
        </a:xfrm>
      </p:grpSpPr>
      <p:grpSp>
        <p:nvGrpSpPr>
          <p:cNvPr id="173" name="Google Shape;173;p10"/>
          <p:cNvGrpSpPr/>
          <p:nvPr/>
        </p:nvGrpSpPr>
        <p:grpSpPr>
          <a:xfrm>
            <a:off x="0" y="0"/>
            <a:ext cx="9144036" cy="5143497"/>
            <a:chOff x="0" y="0"/>
            <a:chExt cx="9144036" cy="5143497"/>
          </a:xfrm>
        </p:grpSpPr>
        <p:sp>
          <p:nvSpPr>
            <p:cNvPr id="174" name="Google Shape;174;p10"/>
            <p:cNvSpPr/>
            <p:nvPr/>
          </p:nvSpPr>
          <p:spPr>
            <a:xfrm>
              <a:off x="7924791" y="0"/>
              <a:ext cx="1219243" cy="1859792"/>
            </a:xfrm>
            <a:custGeom>
              <a:avLst/>
              <a:gdLst/>
              <a:ahLst/>
              <a:cxnLst/>
              <a:rect l="l" t="t" r="r" b="b"/>
              <a:pathLst>
                <a:path w="11649" h="17769" extrusionOk="0">
                  <a:moveTo>
                    <a:pt x="2458" y="8111"/>
                  </a:moveTo>
                  <a:lnTo>
                    <a:pt x="2480" y="8145"/>
                  </a:lnTo>
                  <a:lnTo>
                    <a:pt x="2514" y="8168"/>
                  </a:lnTo>
                  <a:lnTo>
                    <a:pt x="2560" y="8191"/>
                  </a:lnTo>
                  <a:lnTo>
                    <a:pt x="2640" y="8191"/>
                  </a:lnTo>
                  <a:lnTo>
                    <a:pt x="2685" y="8168"/>
                  </a:lnTo>
                  <a:lnTo>
                    <a:pt x="2719" y="8145"/>
                  </a:lnTo>
                  <a:lnTo>
                    <a:pt x="2742" y="8122"/>
                  </a:lnTo>
                  <a:lnTo>
                    <a:pt x="4733" y="9271"/>
                  </a:lnTo>
                  <a:lnTo>
                    <a:pt x="4721" y="9317"/>
                  </a:lnTo>
                  <a:lnTo>
                    <a:pt x="4721" y="9362"/>
                  </a:lnTo>
                  <a:lnTo>
                    <a:pt x="4721" y="9408"/>
                  </a:lnTo>
                  <a:lnTo>
                    <a:pt x="4733" y="9453"/>
                  </a:lnTo>
                  <a:lnTo>
                    <a:pt x="4755" y="9499"/>
                  </a:lnTo>
                  <a:lnTo>
                    <a:pt x="4790" y="9533"/>
                  </a:lnTo>
                  <a:lnTo>
                    <a:pt x="4812" y="9567"/>
                  </a:lnTo>
                  <a:lnTo>
                    <a:pt x="4858" y="9590"/>
                  </a:lnTo>
                  <a:lnTo>
                    <a:pt x="4903" y="9601"/>
                  </a:lnTo>
                  <a:lnTo>
                    <a:pt x="4949" y="9613"/>
                  </a:lnTo>
                  <a:lnTo>
                    <a:pt x="4949" y="11910"/>
                  </a:lnTo>
                  <a:lnTo>
                    <a:pt x="4903" y="11910"/>
                  </a:lnTo>
                  <a:lnTo>
                    <a:pt x="4869" y="11933"/>
                  </a:lnTo>
                  <a:lnTo>
                    <a:pt x="4835" y="11945"/>
                  </a:lnTo>
                  <a:lnTo>
                    <a:pt x="4812" y="11979"/>
                  </a:lnTo>
                  <a:lnTo>
                    <a:pt x="4778" y="12001"/>
                  </a:lnTo>
                  <a:lnTo>
                    <a:pt x="4767" y="12047"/>
                  </a:lnTo>
                  <a:lnTo>
                    <a:pt x="4755" y="12081"/>
                  </a:lnTo>
                  <a:lnTo>
                    <a:pt x="4755" y="12127"/>
                  </a:lnTo>
                  <a:lnTo>
                    <a:pt x="4755" y="12161"/>
                  </a:lnTo>
                  <a:lnTo>
                    <a:pt x="4767" y="12206"/>
                  </a:lnTo>
                  <a:lnTo>
                    <a:pt x="2753" y="13366"/>
                  </a:lnTo>
                  <a:lnTo>
                    <a:pt x="2731" y="13332"/>
                  </a:lnTo>
                  <a:lnTo>
                    <a:pt x="2685" y="13298"/>
                  </a:lnTo>
                  <a:lnTo>
                    <a:pt x="2651" y="13287"/>
                  </a:lnTo>
                  <a:lnTo>
                    <a:pt x="2594" y="13275"/>
                  </a:lnTo>
                  <a:lnTo>
                    <a:pt x="2549" y="13287"/>
                  </a:lnTo>
                  <a:lnTo>
                    <a:pt x="2503" y="13298"/>
                  </a:lnTo>
                  <a:lnTo>
                    <a:pt x="2469" y="13332"/>
                  </a:lnTo>
                  <a:lnTo>
                    <a:pt x="2446" y="13366"/>
                  </a:lnTo>
                  <a:lnTo>
                    <a:pt x="433" y="12206"/>
                  </a:lnTo>
                  <a:lnTo>
                    <a:pt x="456" y="12161"/>
                  </a:lnTo>
                  <a:lnTo>
                    <a:pt x="456" y="12127"/>
                  </a:lnTo>
                  <a:lnTo>
                    <a:pt x="456" y="12081"/>
                  </a:lnTo>
                  <a:lnTo>
                    <a:pt x="444" y="12036"/>
                  </a:lnTo>
                  <a:lnTo>
                    <a:pt x="421" y="12001"/>
                  </a:lnTo>
                  <a:lnTo>
                    <a:pt x="399" y="11967"/>
                  </a:lnTo>
                  <a:lnTo>
                    <a:pt x="365" y="11945"/>
                  </a:lnTo>
                  <a:lnTo>
                    <a:pt x="330" y="11922"/>
                  </a:lnTo>
                  <a:lnTo>
                    <a:pt x="296" y="11910"/>
                  </a:lnTo>
                  <a:lnTo>
                    <a:pt x="251" y="11899"/>
                  </a:lnTo>
                  <a:lnTo>
                    <a:pt x="251" y="9556"/>
                  </a:lnTo>
                  <a:lnTo>
                    <a:pt x="319" y="9533"/>
                  </a:lnTo>
                  <a:lnTo>
                    <a:pt x="365" y="9487"/>
                  </a:lnTo>
                  <a:lnTo>
                    <a:pt x="410" y="9431"/>
                  </a:lnTo>
                  <a:lnTo>
                    <a:pt x="421" y="9362"/>
                  </a:lnTo>
                  <a:lnTo>
                    <a:pt x="410" y="9294"/>
                  </a:lnTo>
                  <a:lnTo>
                    <a:pt x="2458" y="8111"/>
                  </a:lnTo>
                  <a:close/>
                  <a:moveTo>
                    <a:pt x="7508" y="8134"/>
                  </a:moveTo>
                  <a:lnTo>
                    <a:pt x="9556" y="9317"/>
                  </a:lnTo>
                  <a:lnTo>
                    <a:pt x="9544" y="9362"/>
                  </a:lnTo>
                  <a:lnTo>
                    <a:pt x="9556" y="9419"/>
                  </a:lnTo>
                  <a:lnTo>
                    <a:pt x="9590" y="9476"/>
                  </a:lnTo>
                  <a:lnTo>
                    <a:pt x="9635" y="9510"/>
                  </a:lnTo>
                  <a:lnTo>
                    <a:pt x="9681" y="9522"/>
                  </a:lnTo>
                  <a:lnTo>
                    <a:pt x="9681" y="11854"/>
                  </a:lnTo>
                  <a:lnTo>
                    <a:pt x="9635" y="11865"/>
                  </a:lnTo>
                  <a:lnTo>
                    <a:pt x="9590" y="11888"/>
                  </a:lnTo>
                  <a:lnTo>
                    <a:pt x="9544" y="11910"/>
                  </a:lnTo>
                  <a:lnTo>
                    <a:pt x="9510" y="11945"/>
                  </a:lnTo>
                  <a:lnTo>
                    <a:pt x="9488" y="11979"/>
                  </a:lnTo>
                  <a:lnTo>
                    <a:pt x="9465" y="12024"/>
                  </a:lnTo>
                  <a:lnTo>
                    <a:pt x="9442" y="12070"/>
                  </a:lnTo>
                  <a:lnTo>
                    <a:pt x="9442" y="12127"/>
                  </a:lnTo>
                  <a:lnTo>
                    <a:pt x="9453" y="12172"/>
                  </a:lnTo>
                  <a:lnTo>
                    <a:pt x="9465" y="12229"/>
                  </a:lnTo>
                  <a:lnTo>
                    <a:pt x="7486" y="13366"/>
                  </a:lnTo>
                  <a:lnTo>
                    <a:pt x="7451" y="13344"/>
                  </a:lnTo>
                  <a:lnTo>
                    <a:pt x="7417" y="13310"/>
                  </a:lnTo>
                  <a:lnTo>
                    <a:pt x="7383" y="13298"/>
                  </a:lnTo>
                  <a:lnTo>
                    <a:pt x="7292" y="13298"/>
                  </a:lnTo>
                  <a:lnTo>
                    <a:pt x="7258" y="13310"/>
                  </a:lnTo>
                  <a:lnTo>
                    <a:pt x="7224" y="13344"/>
                  </a:lnTo>
                  <a:lnTo>
                    <a:pt x="7190" y="13366"/>
                  </a:lnTo>
                  <a:lnTo>
                    <a:pt x="5176" y="12206"/>
                  </a:lnTo>
                  <a:lnTo>
                    <a:pt x="5188" y="12161"/>
                  </a:lnTo>
                  <a:lnTo>
                    <a:pt x="5188" y="12127"/>
                  </a:lnTo>
                  <a:lnTo>
                    <a:pt x="5188" y="12081"/>
                  </a:lnTo>
                  <a:lnTo>
                    <a:pt x="5176" y="12036"/>
                  </a:lnTo>
                  <a:lnTo>
                    <a:pt x="5154" y="12001"/>
                  </a:lnTo>
                  <a:lnTo>
                    <a:pt x="5131" y="11979"/>
                  </a:lnTo>
                  <a:lnTo>
                    <a:pt x="5097" y="11945"/>
                  </a:lnTo>
                  <a:lnTo>
                    <a:pt x="5074" y="11922"/>
                  </a:lnTo>
                  <a:lnTo>
                    <a:pt x="5028" y="11910"/>
                  </a:lnTo>
                  <a:lnTo>
                    <a:pt x="4994" y="11910"/>
                  </a:lnTo>
                  <a:lnTo>
                    <a:pt x="4994" y="9613"/>
                  </a:lnTo>
                  <a:lnTo>
                    <a:pt x="5040" y="9601"/>
                  </a:lnTo>
                  <a:lnTo>
                    <a:pt x="5085" y="9590"/>
                  </a:lnTo>
                  <a:lnTo>
                    <a:pt x="5119" y="9567"/>
                  </a:lnTo>
                  <a:lnTo>
                    <a:pt x="5154" y="9533"/>
                  </a:lnTo>
                  <a:lnTo>
                    <a:pt x="5188" y="9499"/>
                  </a:lnTo>
                  <a:lnTo>
                    <a:pt x="5199" y="9453"/>
                  </a:lnTo>
                  <a:lnTo>
                    <a:pt x="5222" y="9408"/>
                  </a:lnTo>
                  <a:lnTo>
                    <a:pt x="5222" y="9362"/>
                  </a:lnTo>
                  <a:lnTo>
                    <a:pt x="5210" y="9317"/>
                  </a:lnTo>
                  <a:lnTo>
                    <a:pt x="5199" y="9271"/>
                  </a:lnTo>
                  <a:lnTo>
                    <a:pt x="7167" y="8134"/>
                  </a:lnTo>
                  <a:lnTo>
                    <a:pt x="7201" y="8168"/>
                  </a:lnTo>
                  <a:lnTo>
                    <a:pt x="7247" y="8202"/>
                  </a:lnTo>
                  <a:lnTo>
                    <a:pt x="7292" y="8213"/>
                  </a:lnTo>
                  <a:lnTo>
                    <a:pt x="7338" y="8225"/>
                  </a:lnTo>
                  <a:lnTo>
                    <a:pt x="7395" y="8213"/>
                  </a:lnTo>
                  <a:lnTo>
                    <a:pt x="7440" y="8202"/>
                  </a:lnTo>
                  <a:lnTo>
                    <a:pt x="7474" y="8168"/>
                  </a:lnTo>
                  <a:lnTo>
                    <a:pt x="7508" y="8134"/>
                  </a:lnTo>
                  <a:close/>
                  <a:moveTo>
                    <a:pt x="6940" y="0"/>
                  </a:moveTo>
                  <a:lnTo>
                    <a:pt x="5154" y="1036"/>
                  </a:lnTo>
                  <a:lnTo>
                    <a:pt x="5119" y="990"/>
                  </a:lnTo>
                  <a:lnTo>
                    <a:pt x="5074" y="956"/>
                  </a:lnTo>
                  <a:lnTo>
                    <a:pt x="5028" y="945"/>
                  </a:lnTo>
                  <a:lnTo>
                    <a:pt x="4972" y="933"/>
                  </a:lnTo>
                  <a:lnTo>
                    <a:pt x="4926" y="933"/>
                  </a:lnTo>
                  <a:lnTo>
                    <a:pt x="4881" y="956"/>
                  </a:lnTo>
                  <a:lnTo>
                    <a:pt x="4846" y="967"/>
                  </a:lnTo>
                  <a:lnTo>
                    <a:pt x="4812" y="1001"/>
                  </a:lnTo>
                  <a:lnTo>
                    <a:pt x="4790" y="1036"/>
                  </a:lnTo>
                  <a:lnTo>
                    <a:pt x="4767" y="1070"/>
                  </a:lnTo>
                  <a:lnTo>
                    <a:pt x="4755" y="1104"/>
                  </a:lnTo>
                  <a:lnTo>
                    <a:pt x="4744" y="1149"/>
                  </a:lnTo>
                  <a:lnTo>
                    <a:pt x="4755" y="1195"/>
                  </a:lnTo>
                  <a:lnTo>
                    <a:pt x="4767" y="1229"/>
                  </a:lnTo>
                  <a:lnTo>
                    <a:pt x="4778" y="1274"/>
                  </a:lnTo>
                  <a:lnTo>
                    <a:pt x="4801" y="1297"/>
                  </a:lnTo>
                  <a:lnTo>
                    <a:pt x="4835" y="1331"/>
                  </a:lnTo>
                  <a:lnTo>
                    <a:pt x="4869" y="1354"/>
                  </a:lnTo>
                  <a:lnTo>
                    <a:pt x="4903" y="1365"/>
                  </a:lnTo>
                  <a:lnTo>
                    <a:pt x="4949" y="1377"/>
                  </a:lnTo>
                  <a:lnTo>
                    <a:pt x="4949" y="3697"/>
                  </a:lnTo>
                  <a:lnTo>
                    <a:pt x="4903" y="3697"/>
                  </a:lnTo>
                  <a:lnTo>
                    <a:pt x="4869" y="3720"/>
                  </a:lnTo>
                  <a:lnTo>
                    <a:pt x="4835" y="3743"/>
                  </a:lnTo>
                  <a:lnTo>
                    <a:pt x="4801" y="3766"/>
                  </a:lnTo>
                  <a:lnTo>
                    <a:pt x="4778" y="3800"/>
                  </a:lnTo>
                  <a:lnTo>
                    <a:pt x="4767" y="3834"/>
                  </a:lnTo>
                  <a:lnTo>
                    <a:pt x="4755" y="3868"/>
                  </a:lnTo>
                  <a:lnTo>
                    <a:pt x="4744" y="3914"/>
                  </a:lnTo>
                  <a:lnTo>
                    <a:pt x="4755" y="3959"/>
                  </a:lnTo>
                  <a:lnTo>
                    <a:pt x="4767" y="3993"/>
                  </a:lnTo>
                  <a:lnTo>
                    <a:pt x="4790" y="4039"/>
                  </a:lnTo>
                  <a:lnTo>
                    <a:pt x="4812" y="4061"/>
                  </a:lnTo>
                  <a:lnTo>
                    <a:pt x="4846" y="4096"/>
                  </a:lnTo>
                  <a:lnTo>
                    <a:pt x="4881" y="4118"/>
                  </a:lnTo>
                  <a:lnTo>
                    <a:pt x="4926" y="4130"/>
                  </a:lnTo>
                  <a:lnTo>
                    <a:pt x="5028" y="4130"/>
                  </a:lnTo>
                  <a:lnTo>
                    <a:pt x="5074" y="4107"/>
                  </a:lnTo>
                  <a:lnTo>
                    <a:pt x="5119" y="4073"/>
                  </a:lnTo>
                  <a:lnTo>
                    <a:pt x="5154" y="4039"/>
                  </a:lnTo>
                  <a:lnTo>
                    <a:pt x="7122" y="5165"/>
                  </a:lnTo>
                  <a:lnTo>
                    <a:pt x="7099" y="5210"/>
                  </a:lnTo>
                  <a:lnTo>
                    <a:pt x="7099" y="5256"/>
                  </a:lnTo>
                  <a:lnTo>
                    <a:pt x="7099" y="5301"/>
                  </a:lnTo>
                  <a:lnTo>
                    <a:pt x="7110" y="5347"/>
                  </a:lnTo>
                  <a:lnTo>
                    <a:pt x="7133" y="5381"/>
                  </a:lnTo>
                  <a:lnTo>
                    <a:pt x="7156" y="5415"/>
                  </a:lnTo>
                  <a:lnTo>
                    <a:pt x="7190" y="5449"/>
                  </a:lnTo>
                  <a:lnTo>
                    <a:pt x="7235" y="5472"/>
                  </a:lnTo>
                  <a:lnTo>
                    <a:pt x="7269" y="5483"/>
                  </a:lnTo>
                  <a:lnTo>
                    <a:pt x="7315" y="5495"/>
                  </a:lnTo>
                  <a:lnTo>
                    <a:pt x="7315" y="7815"/>
                  </a:lnTo>
                  <a:lnTo>
                    <a:pt x="7281" y="7815"/>
                  </a:lnTo>
                  <a:lnTo>
                    <a:pt x="7247" y="7838"/>
                  </a:lnTo>
                  <a:lnTo>
                    <a:pt x="7190" y="7872"/>
                  </a:lnTo>
                  <a:lnTo>
                    <a:pt x="7144" y="7940"/>
                  </a:lnTo>
                  <a:lnTo>
                    <a:pt x="7133" y="7975"/>
                  </a:lnTo>
                  <a:lnTo>
                    <a:pt x="7133" y="8020"/>
                  </a:lnTo>
                  <a:lnTo>
                    <a:pt x="7133" y="8054"/>
                  </a:lnTo>
                  <a:lnTo>
                    <a:pt x="7144" y="8088"/>
                  </a:lnTo>
                  <a:lnTo>
                    <a:pt x="5176" y="9226"/>
                  </a:lnTo>
                  <a:lnTo>
                    <a:pt x="5142" y="9180"/>
                  </a:lnTo>
                  <a:lnTo>
                    <a:pt x="5085" y="9146"/>
                  </a:lnTo>
                  <a:lnTo>
                    <a:pt x="5028" y="9123"/>
                  </a:lnTo>
                  <a:lnTo>
                    <a:pt x="4972" y="9112"/>
                  </a:lnTo>
                  <a:lnTo>
                    <a:pt x="4903" y="9123"/>
                  </a:lnTo>
                  <a:lnTo>
                    <a:pt x="4846" y="9146"/>
                  </a:lnTo>
                  <a:lnTo>
                    <a:pt x="4801" y="9180"/>
                  </a:lnTo>
                  <a:lnTo>
                    <a:pt x="4755" y="9226"/>
                  </a:lnTo>
                  <a:lnTo>
                    <a:pt x="2765" y="8077"/>
                  </a:lnTo>
                  <a:lnTo>
                    <a:pt x="2776" y="8020"/>
                  </a:lnTo>
                  <a:lnTo>
                    <a:pt x="2776" y="7975"/>
                  </a:lnTo>
                  <a:lnTo>
                    <a:pt x="2765" y="7940"/>
                  </a:lnTo>
                  <a:lnTo>
                    <a:pt x="2731" y="7895"/>
                  </a:lnTo>
                  <a:lnTo>
                    <a:pt x="2674" y="7849"/>
                  </a:lnTo>
                  <a:lnTo>
                    <a:pt x="2640" y="7838"/>
                  </a:lnTo>
                  <a:lnTo>
                    <a:pt x="2560" y="7838"/>
                  </a:lnTo>
                  <a:lnTo>
                    <a:pt x="2526" y="7849"/>
                  </a:lnTo>
                  <a:lnTo>
                    <a:pt x="2469" y="7895"/>
                  </a:lnTo>
                  <a:lnTo>
                    <a:pt x="2435" y="7940"/>
                  </a:lnTo>
                  <a:lnTo>
                    <a:pt x="2423" y="7975"/>
                  </a:lnTo>
                  <a:lnTo>
                    <a:pt x="2423" y="8020"/>
                  </a:lnTo>
                  <a:lnTo>
                    <a:pt x="2435" y="8077"/>
                  </a:lnTo>
                  <a:lnTo>
                    <a:pt x="387" y="9260"/>
                  </a:lnTo>
                  <a:lnTo>
                    <a:pt x="353" y="9226"/>
                  </a:lnTo>
                  <a:lnTo>
                    <a:pt x="319" y="9203"/>
                  </a:lnTo>
                  <a:lnTo>
                    <a:pt x="274" y="9180"/>
                  </a:lnTo>
                  <a:lnTo>
                    <a:pt x="194" y="9180"/>
                  </a:lnTo>
                  <a:lnTo>
                    <a:pt x="160" y="9192"/>
                  </a:lnTo>
                  <a:lnTo>
                    <a:pt x="126" y="9203"/>
                  </a:lnTo>
                  <a:lnTo>
                    <a:pt x="92" y="9226"/>
                  </a:lnTo>
                  <a:lnTo>
                    <a:pt x="69" y="9260"/>
                  </a:lnTo>
                  <a:lnTo>
                    <a:pt x="57" y="9294"/>
                  </a:lnTo>
                  <a:lnTo>
                    <a:pt x="46" y="9328"/>
                  </a:lnTo>
                  <a:lnTo>
                    <a:pt x="46" y="9362"/>
                  </a:lnTo>
                  <a:lnTo>
                    <a:pt x="57" y="9431"/>
                  </a:lnTo>
                  <a:lnTo>
                    <a:pt x="92" y="9487"/>
                  </a:lnTo>
                  <a:lnTo>
                    <a:pt x="137" y="9533"/>
                  </a:lnTo>
                  <a:lnTo>
                    <a:pt x="205" y="9544"/>
                  </a:lnTo>
                  <a:lnTo>
                    <a:pt x="205" y="11899"/>
                  </a:lnTo>
                  <a:lnTo>
                    <a:pt x="160" y="11910"/>
                  </a:lnTo>
                  <a:lnTo>
                    <a:pt x="126" y="11922"/>
                  </a:lnTo>
                  <a:lnTo>
                    <a:pt x="92" y="11945"/>
                  </a:lnTo>
                  <a:lnTo>
                    <a:pt x="57" y="11967"/>
                  </a:lnTo>
                  <a:lnTo>
                    <a:pt x="35" y="12001"/>
                  </a:lnTo>
                  <a:lnTo>
                    <a:pt x="23" y="12036"/>
                  </a:lnTo>
                  <a:lnTo>
                    <a:pt x="12" y="12081"/>
                  </a:lnTo>
                  <a:lnTo>
                    <a:pt x="1" y="12127"/>
                  </a:lnTo>
                  <a:lnTo>
                    <a:pt x="12" y="12172"/>
                  </a:lnTo>
                  <a:lnTo>
                    <a:pt x="23" y="12206"/>
                  </a:lnTo>
                  <a:lnTo>
                    <a:pt x="46" y="12252"/>
                  </a:lnTo>
                  <a:lnTo>
                    <a:pt x="69" y="12286"/>
                  </a:lnTo>
                  <a:lnTo>
                    <a:pt x="103" y="12309"/>
                  </a:lnTo>
                  <a:lnTo>
                    <a:pt x="137" y="12331"/>
                  </a:lnTo>
                  <a:lnTo>
                    <a:pt x="183" y="12343"/>
                  </a:lnTo>
                  <a:lnTo>
                    <a:pt x="285" y="12343"/>
                  </a:lnTo>
                  <a:lnTo>
                    <a:pt x="342" y="12320"/>
                  </a:lnTo>
                  <a:lnTo>
                    <a:pt x="376" y="12286"/>
                  </a:lnTo>
                  <a:lnTo>
                    <a:pt x="410" y="12252"/>
                  </a:lnTo>
                  <a:lnTo>
                    <a:pt x="2423" y="13401"/>
                  </a:lnTo>
                  <a:lnTo>
                    <a:pt x="2412" y="13469"/>
                  </a:lnTo>
                  <a:lnTo>
                    <a:pt x="2412" y="13503"/>
                  </a:lnTo>
                  <a:lnTo>
                    <a:pt x="2423" y="13537"/>
                  </a:lnTo>
                  <a:lnTo>
                    <a:pt x="2446" y="13571"/>
                  </a:lnTo>
                  <a:lnTo>
                    <a:pt x="2469" y="13605"/>
                  </a:lnTo>
                  <a:lnTo>
                    <a:pt x="2492" y="13628"/>
                  </a:lnTo>
                  <a:lnTo>
                    <a:pt x="2526" y="13639"/>
                  </a:lnTo>
                  <a:lnTo>
                    <a:pt x="2560" y="13651"/>
                  </a:lnTo>
                  <a:lnTo>
                    <a:pt x="2594" y="13662"/>
                  </a:lnTo>
                  <a:lnTo>
                    <a:pt x="2640" y="13651"/>
                  </a:lnTo>
                  <a:lnTo>
                    <a:pt x="2674" y="13639"/>
                  </a:lnTo>
                  <a:lnTo>
                    <a:pt x="2708" y="13628"/>
                  </a:lnTo>
                  <a:lnTo>
                    <a:pt x="2731" y="13605"/>
                  </a:lnTo>
                  <a:lnTo>
                    <a:pt x="2753" y="13571"/>
                  </a:lnTo>
                  <a:lnTo>
                    <a:pt x="2776" y="13537"/>
                  </a:lnTo>
                  <a:lnTo>
                    <a:pt x="2787" y="13503"/>
                  </a:lnTo>
                  <a:lnTo>
                    <a:pt x="2787" y="13469"/>
                  </a:lnTo>
                  <a:lnTo>
                    <a:pt x="2776" y="13401"/>
                  </a:lnTo>
                  <a:lnTo>
                    <a:pt x="4790" y="12240"/>
                  </a:lnTo>
                  <a:lnTo>
                    <a:pt x="4824" y="12286"/>
                  </a:lnTo>
                  <a:lnTo>
                    <a:pt x="4869" y="12309"/>
                  </a:lnTo>
                  <a:lnTo>
                    <a:pt x="4915" y="12331"/>
                  </a:lnTo>
                  <a:lnTo>
                    <a:pt x="4972" y="12343"/>
                  </a:lnTo>
                  <a:lnTo>
                    <a:pt x="5028" y="12331"/>
                  </a:lnTo>
                  <a:lnTo>
                    <a:pt x="5074" y="12309"/>
                  </a:lnTo>
                  <a:lnTo>
                    <a:pt x="5119" y="12286"/>
                  </a:lnTo>
                  <a:lnTo>
                    <a:pt x="5154" y="12240"/>
                  </a:lnTo>
                  <a:lnTo>
                    <a:pt x="7178" y="13412"/>
                  </a:lnTo>
                  <a:lnTo>
                    <a:pt x="7167" y="13469"/>
                  </a:lnTo>
                  <a:lnTo>
                    <a:pt x="7178" y="13526"/>
                  </a:lnTo>
                  <a:lnTo>
                    <a:pt x="7213" y="13583"/>
                  </a:lnTo>
                  <a:lnTo>
                    <a:pt x="7258" y="13617"/>
                  </a:lnTo>
                  <a:lnTo>
                    <a:pt x="7315" y="13639"/>
                  </a:lnTo>
                  <a:lnTo>
                    <a:pt x="7315" y="15994"/>
                  </a:lnTo>
                  <a:lnTo>
                    <a:pt x="7269" y="15994"/>
                  </a:lnTo>
                  <a:lnTo>
                    <a:pt x="7235" y="16017"/>
                  </a:lnTo>
                  <a:lnTo>
                    <a:pt x="7190" y="16040"/>
                  </a:lnTo>
                  <a:lnTo>
                    <a:pt x="7167" y="16062"/>
                  </a:lnTo>
                  <a:lnTo>
                    <a:pt x="7133" y="16097"/>
                  </a:lnTo>
                  <a:lnTo>
                    <a:pt x="7122" y="16142"/>
                  </a:lnTo>
                  <a:lnTo>
                    <a:pt x="7110" y="16176"/>
                  </a:lnTo>
                  <a:lnTo>
                    <a:pt x="7099" y="16222"/>
                  </a:lnTo>
                  <a:lnTo>
                    <a:pt x="7110" y="16279"/>
                  </a:lnTo>
                  <a:lnTo>
                    <a:pt x="7122" y="16313"/>
                  </a:lnTo>
                  <a:lnTo>
                    <a:pt x="7144" y="16358"/>
                  </a:lnTo>
                  <a:lnTo>
                    <a:pt x="7167" y="16392"/>
                  </a:lnTo>
                  <a:lnTo>
                    <a:pt x="7201" y="16426"/>
                  </a:lnTo>
                  <a:lnTo>
                    <a:pt x="7247" y="16449"/>
                  </a:lnTo>
                  <a:lnTo>
                    <a:pt x="7292" y="16461"/>
                  </a:lnTo>
                  <a:lnTo>
                    <a:pt x="7395" y="16461"/>
                  </a:lnTo>
                  <a:lnTo>
                    <a:pt x="7451" y="16438"/>
                  </a:lnTo>
                  <a:lnTo>
                    <a:pt x="7497" y="16404"/>
                  </a:lnTo>
                  <a:lnTo>
                    <a:pt x="7542" y="16358"/>
                  </a:lnTo>
                  <a:lnTo>
                    <a:pt x="9533" y="17507"/>
                  </a:lnTo>
                  <a:lnTo>
                    <a:pt x="9510" y="17575"/>
                  </a:lnTo>
                  <a:lnTo>
                    <a:pt x="9522" y="17609"/>
                  </a:lnTo>
                  <a:lnTo>
                    <a:pt x="9533" y="17655"/>
                  </a:lnTo>
                  <a:lnTo>
                    <a:pt x="9544" y="17678"/>
                  </a:lnTo>
                  <a:lnTo>
                    <a:pt x="9567" y="17712"/>
                  </a:lnTo>
                  <a:lnTo>
                    <a:pt x="9601" y="17735"/>
                  </a:lnTo>
                  <a:lnTo>
                    <a:pt x="9635" y="17757"/>
                  </a:lnTo>
                  <a:lnTo>
                    <a:pt x="9670" y="17769"/>
                  </a:lnTo>
                  <a:lnTo>
                    <a:pt x="9749" y="17769"/>
                  </a:lnTo>
                  <a:lnTo>
                    <a:pt x="9783" y="17757"/>
                  </a:lnTo>
                  <a:lnTo>
                    <a:pt x="9817" y="17735"/>
                  </a:lnTo>
                  <a:lnTo>
                    <a:pt x="9852" y="17712"/>
                  </a:lnTo>
                  <a:lnTo>
                    <a:pt x="9874" y="17678"/>
                  </a:lnTo>
                  <a:lnTo>
                    <a:pt x="9886" y="17655"/>
                  </a:lnTo>
                  <a:lnTo>
                    <a:pt x="9897" y="17609"/>
                  </a:lnTo>
                  <a:lnTo>
                    <a:pt x="9908" y="17575"/>
                  </a:lnTo>
                  <a:lnTo>
                    <a:pt x="9886" y="17507"/>
                  </a:lnTo>
                  <a:lnTo>
                    <a:pt x="11649" y="16495"/>
                  </a:lnTo>
                  <a:lnTo>
                    <a:pt x="11649" y="16438"/>
                  </a:lnTo>
                  <a:lnTo>
                    <a:pt x="9874" y="17462"/>
                  </a:lnTo>
                  <a:lnTo>
                    <a:pt x="9840" y="17427"/>
                  </a:lnTo>
                  <a:lnTo>
                    <a:pt x="9806" y="17405"/>
                  </a:lnTo>
                  <a:lnTo>
                    <a:pt x="9761" y="17382"/>
                  </a:lnTo>
                  <a:lnTo>
                    <a:pt x="9658" y="17382"/>
                  </a:lnTo>
                  <a:lnTo>
                    <a:pt x="9613" y="17405"/>
                  </a:lnTo>
                  <a:lnTo>
                    <a:pt x="9579" y="17427"/>
                  </a:lnTo>
                  <a:lnTo>
                    <a:pt x="9544" y="17473"/>
                  </a:lnTo>
                  <a:lnTo>
                    <a:pt x="7554" y="16324"/>
                  </a:lnTo>
                  <a:lnTo>
                    <a:pt x="7577" y="16279"/>
                  </a:lnTo>
                  <a:lnTo>
                    <a:pt x="7577" y="16222"/>
                  </a:lnTo>
                  <a:lnTo>
                    <a:pt x="7577" y="16176"/>
                  </a:lnTo>
                  <a:lnTo>
                    <a:pt x="7565" y="16142"/>
                  </a:lnTo>
                  <a:lnTo>
                    <a:pt x="7542" y="16097"/>
                  </a:lnTo>
                  <a:lnTo>
                    <a:pt x="7520" y="16062"/>
                  </a:lnTo>
                  <a:lnTo>
                    <a:pt x="7486" y="16040"/>
                  </a:lnTo>
                  <a:lnTo>
                    <a:pt x="7451" y="16017"/>
                  </a:lnTo>
                  <a:lnTo>
                    <a:pt x="7406" y="15994"/>
                  </a:lnTo>
                  <a:lnTo>
                    <a:pt x="7360" y="15994"/>
                  </a:lnTo>
                  <a:lnTo>
                    <a:pt x="7360" y="13639"/>
                  </a:lnTo>
                  <a:lnTo>
                    <a:pt x="7417" y="13617"/>
                  </a:lnTo>
                  <a:lnTo>
                    <a:pt x="7474" y="13583"/>
                  </a:lnTo>
                  <a:lnTo>
                    <a:pt x="7497" y="13526"/>
                  </a:lnTo>
                  <a:lnTo>
                    <a:pt x="7508" y="13469"/>
                  </a:lnTo>
                  <a:lnTo>
                    <a:pt x="7508" y="13412"/>
                  </a:lnTo>
                  <a:lnTo>
                    <a:pt x="9488" y="12263"/>
                  </a:lnTo>
                  <a:lnTo>
                    <a:pt x="9533" y="12320"/>
                  </a:lnTo>
                  <a:lnTo>
                    <a:pt x="9579" y="12354"/>
                  </a:lnTo>
                  <a:lnTo>
                    <a:pt x="9647" y="12377"/>
                  </a:lnTo>
                  <a:lnTo>
                    <a:pt x="9715" y="12388"/>
                  </a:lnTo>
                  <a:lnTo>
                    <a:pt x="9772" y="12377"/>
                  </a:lnTo>
                  <a:lnTo>
                    <a:pt x="9840" y="12354"/>
                  </a:lnTo>
                  <a:lnTo>
                    <a:pt x="9886" y="12320"/>
                  </a:lnTo>
                  <a:lnTo>
                    <a:pt x="9931" y="12263"/>
                  </a:lnTo>
                  <a:lnTo>
                    <a:pt x="11649" y="13264"/>
                  </a:lnTo>
                  <a:lnTo>
                    <a:pt x="11649" y="13207"/>
                  </a:lnTo>
                  <a:lnTo>
                    <a:pt x="9954" y="12229"/>
                  </a:lnTo>
                  <a:lnTo>
                    <a:pt x="9965" y="12172"/>
                  </a:lnTo>
                  <a:lnTo>
                    <a:pt x="9977" y="12127"/>
                  </a:lnTo>
                  <a:lnTo>
                    <a:pt x="9977" y="12070"/>
                  </a:lnTo>
                  <a:lnTo>
                    <a:pt x="9954" y="12024"/>
                  </a:lnTo>
                  <a:lnTo>
                    <a:pt x="9931" y="11979"/>
                  </a:lnTo>
                  <a:lnTo>
                    <a:pt x="9908" y="11945"/>
                  </a:lnTo>
                  <a:lnTo>
                    <a:pt x="9874" y="11910"/>
                  </a:lnTo>
                  <a:lnTo>
                    <a:pt x="9829" y="11876"/>
                  </a:lnTo>
                  <a:lnTo>
                    <a:pt x="9783" y="11865"/>
                  </a:lnTo>
                  <a:lnTo>
                    <a:pt x="9726" y="11854"/>
                  </a:lnTo>
                  <a:lnTo>
                    <a:pt x="9726" y="9522"/>
                  </a:lnTo>
                  <a:lnTo>
                    <a:pt x="9783" y="9510"/>
                  </a:lnTo>
                  <a:lnTo>
                    <a:pt x="9829" y="9476"/>
                  </a:lnTo>
                  <a:lnTo>
                    <a:pt x="9863" y="9419"/>
                  </a:lnTo>
                  <a:lnTo>
                    <a:pt x="9874" y="9362"/>
                  </a:lnTo>
                  <a:lnTo>
                    <a:pt x="9863" y="9305"/>
                  </a:lnTo>
                  <a:lnTo>
                    <a:pt x="11649" y="8282"/>
                  </a:lnTo>
                  <a:lnTo>
                    <a:pt x="11649" y="8225"/>
                  </a:lnTo>
                  <a:lnTo>
                    <a:pt x="9840" y="9271"/>
                  </a:lnTo>
                  <a:lnTo>
                    <a:pt x="9817" y="9237"/>
                  </a:lnTo>
                  <a:lnTo>
                    <a:pt x="9783" y="9214"/>
                  </a:lnTo>
                  <a:lnTo>
                    <a:pt x="9749" y="9203"/>
                  </a:lnTo>
                  <a:lnTo>
                    <a:pt x="9670" y="9203"/>
                  </a:lnTo>
                  <a:lnTo>
                    <a:pt x="9635" y="9214"/>
                  </a:lnTo>
                  <a:lnTo>
                    <a:pt x="9601" y="9237"/>
                  </a:lnTo>
                  <a:lnTo>
                    <a:pt x="9579" y="9271"/>
                  </a:lnTo>
                  <a:lnTo>
                    <a:pt x="7531" y="8088"/>
                  </a:lnTo>
                  <a:lnTo>
                    <a:pt x="7542" y="8054"/>
                  </a:lnTo>
                  <a:lnTo>
                    <a:pt x="7542" y="8020"/>
                  </a:lnTo>
                  <a:lnTo>
                    <a:pt x="7542" y="7975"/>
                  </a:lnTo>
                  <a:lnTo>
                    <a:pt x="7531" y="7940"/>
                  </a:lnTo>
                  <a:lnTo>
                    <a:pt x="7497" y="7872"/>
                  </a:lnTo>
                  <a:lnTo>
                    <a:pt x="7429" y="7827"/>
                  </a:lnTo>
                  <a:lnTo>
                    <a:pt x="7395" y="7815"/>
                  </a:lnTo>
                  <a:lnTo>
                    <a:pt x="7360" y="7815"/>
                  </a:lnTo>
                  <a:lnTo>
                    <a:pt x="7360" y="5495"/>
                  </a:lnTo>
                  <a:lnTo>
                    <a:pt x="7406" y="5495"/>
                  </a:lnTo>
                  <a:lnTo>
                    <a:pt x="7451" y="5472"/>
                  </a:lnTo>
                  <a:lnTo>
                    <a:pt x="7486" y="5449"/>
                  </a:lnTo>
                  <a:lnTo>
                    <a:pt x="7520" y="5415"/>
                  </a:lnTo>
                  <a:lnTo>
                    <a:pt x="7542" y="5381"/>
                  </a:lnTo>
                  <a:lnTo>
                    <a:pt x="7565" y="5347"/>
                  </a:lnTo>
                  <a:lnTo>
                    <a:pt x="7577" y="5301"/>
                  </a:lnTo>
                  <a:lnTo>
                    <a:pt x="7577" y="5256"/>
                  </a:lnTo>
                  <a:lnTo>
                    <a:pt x="7577" y="5210"/>
                  </a:lnTo>
                  <a:lnTo>
                    <a:pt x="7565" y="5165"/>
                  </a:lnTo>
                  <a:lnTo>
                    <a:pt x="9510" y="4039"/>
                  </a:lnTo>
                  <a:lnTo>
                    <a:pt x="9544" y="4084"/>
                  </a:lnTo>
                  <a:lnTo>
                    <a:pt x="9590" y="4130"/>
                  </a:lnTo>
                  <a:lnTo>
                    <a:pt x="9647" y="4152"/>
                  </a:lnTo>
                  <a:lnTo>
                    <a:pt x="9772" y="4152"/>
                  </a:lnTo>
                  <a:lnTo>
                    <a:pt x="9829" y="4130"/>
                  </a:lnTo>
                  <a:lnTo>
                    <a:pt x="9874" y="4096"/>
                  </a:lnTo>
                  <a:lnTo>
                    <a:pt x="9908" y="4050"/>
                  </a:lnTo>
                  <a:lnTo>
                    <a:pt x="11649" y="5051"/>
                  </a:lnTo>
                  <a:lnTo>
                    <a:pt x="11649" y="4994"/>
                  </a:lnTo>
                  <a:lnTo>
                    <a:pt x="9931" y="4005"/>
                  </a:lnTo>
                  <a:lnTo>
                    <a:pt x="9954" y="3959"/>
                  </a:lnTo>
                  <a:lnTo>
                    <a:pt x="9954" y="3914"/>
                  </a:lnTo>
                  <a:lnTo>
                    <a:pt x="9954" y="3868"/>
                  </a:lnTo>
                  <a:lnTo>
                    <a:pt x="9931" y="3823"/>
                  </a:lnTo>
                  <a:lnTo>
                    <a:pt x="9920" y="3777"/>
                  </a:lnTo>
                  <a:lnTo>
                    <a:pt x="9886" y="3743"/>
                  </a:lnTo>
                  <a:lnTo>
                    <a:pt x="9852" y="3720"/>
                  </a:lnTo>
                  <a:lnTo>
                    <a:pt x="9817" y="3697"/>
                  </a:lnTo>
                  <a:lnTo>
                    <a:pt x="9772" y="3675"/>
                  </a:lnTo>
                  <a:lnTo>
                    <a:pt x="9726" y="3675"/>
                  </a:lnTo>
                  <a:lnTo>
                    <a:pt x="9726" y="1377"/>
                  </a:lnTo>
                  <a:lnTo>
                    <a:pt x="9772" y="1365"/>
                  </a:lnTo>
                  <a:lnTo>
                    <a:pt x="9806" y="1354"/>
                  </a:lnTo>
                  <a:lnTo>
                    <a:pt x="9840" y="1331"/>
                  </a:lnTo>
                  <a:lnTo>
                    <a:pt x="9874" y="1309"/>
                  </a:lnTo>
                  <a:lnTo>
                    <a:pt x="9897" y="1274"/>
                  </a:lnTo>
                  <a:lnTo>
                    <a:pt x="9920" y="1240"/>
                  </a:lnTo>
                  <a:lnTo>
                    <a:pt x="9931" y="1195"/>
                  </a:lnTo>
                  <a:lnTo>
                    <a:pt x="9931" y="1149"/>
                  </a:lnTo>
                  <a:lnTo>
                    <a:pt x="9931" y="1115"/>
                  </a:lnTo>
                  <a:lnTo>
                    <a:pt x="9920" y="1070"/>
                  </a:lnTo>
                  <a:lnTo>
                    <a:pt x="11649" y="69"/>
                  </a:lnTo>
                  <a:lnTo>
                    <a:pt x="11649" y="12"/>
                  </a:lnTo>
                  <a:lnTo>
                    <a:pt x="9897" y="1024"/>
                  </a:lnTo>
                  <a:lnTo>
                    <a:pt x="9863" y="990"/>
                  </a:lnTo>
                  <a:lnTo>
                    <a:pt x="9817" y="956"/>
                  </a:lnTo>
                  <a:lnTo>
                    <a:pt x="9761" y="933"/>
                  </a:lnTo>
                  <a:lnTo>
                    <a:pt x="9658" y="933"/>
                  </a:lnTo>
                  <a:lnTo>
                    <a:pt x="9601" y="956"/>
                  </a:lnTo>
                  <a:lnTo>
                    <a:pt x="9556" y="990"/>
                  </a:lnTo>
                  <a:lnTo>
                    <a:pt x="9522" y="1024"/>
                  </a:lnTo>
                  <a:lnTo>
                    <a:pt x="7736" y="0"/>
                  </a:lnTo>
                  <a:lnTo>
                    <a:pt x="7645" y="0"/>
                  </a:lnTo>
                  <a:lnTo>
                    <a:pt x="9499" y="1070"/>
                  </a:lnTo>
                  <a:lnTo>
                    <a:pt x="9488" y="1115"/>
                  </a:lnTo>
                  <a:lnTo>
                    <a:pt x="9488" y="1149"/>
                  </a:lnTo>
                  <a:lnTo>
                    <a:pt x="9488" y="1195"/>
                  </a:lnTo>
                  <a:lnTo>
                    <a:pt x="9499" y="1240"/>
                  </a:lnTo>
                  <a:lnTo>
                    <a:pt x="9522" y="1274"/>
                  </a:lnTo>
                  <a:lnTo>
                    <a:pt x="9544" y="1309"/>
                  </a:lnTo>
                  <a:lnTo>
                    <a:pt x="9579" y="1331"/>
                  </a:lnTo>
                  <a:lnTo>
                    <a:pt x="9613" y="1354"/>
                  </a:lnTo>
                  <a:lnTo>
                    <a:pt x="9647" y="1365"/>
                  </a:lnTo>
                  <a:lnTo>
                    <a:pt x="9681" y="1377"/>
                  </a:lnTo>
                  <a:lnTo>
                    <a:pt x="9681" y="3675"/>
                  </a:lnTo>
                  <a:lnTo>
                    <a:pt x="9647" y="3675"/>
                  </a:lnTo>
                  <a:lnTo>
                    <a:pt x="9601" y="3697"/>
                  </a:lnTo>
                  <a:lnTo>
                    <a:pt x="9567" y="3720"/>
                  </a:lnTo>
                  <a:lnTo>
                    <a:pt x="9533" y="3743"/>
                  </a:lnTo>
                  <a:lnTo>
                    <a:pt x="9499" y="3777"/>
                  </a:lnTo>
                  <a:lnTo>
                    <a:pt x="9488" y="3823"/>
                  </a:lnTo>
                  <a:lnTo>
                    <a:pt x="9465" y="3868"/>
                  </a:lnTo>
                  <a:lnTo>
                    <a:pt x="9465" y="3914"/>
                  </a:lnTo>
                  <a:lnTo>
                    <a:pt x="9465" y="3959"/>
                  </a:lnTo>
                  <a:lnTo>
                    <a:pt x="9488" y="4005"/>
                  </a:lnTo>
                  <a:lnTo>
                    <a:pt x="7542" y="5131"/>
                  </a:lnTo>
                  <a:lnTo>
                    <a:pt x="7508" y="5085"/>
                  </a:lnTo>
                  <a:lnTo>
                    <a:pt x="7451" y="5051"/>
                  </a:lnTo>
                  <a:lnTo>
                    <a:pt x="7406" y="5028"/>
                  </a:lnTo>
                  <a:lnTo>
                    <a:pt x="7338" y="5017"/>
                  </a:lnTo>
                  <a:lnTo>
                    <a:pt x="7281" y="5028"/>
                  </a:lnTo>
                  <a:lnTo>
                    <a:pt x="7224" y="5051"/>
                  </a:lnTo>
                  <a:lnTo>
                    <a:pt x="7178" y="5085"/>
                  </a:lnTo>
                  <a:lnTo>
                    <a:pt x="7133" y="5131"/>
                  </a:lnTo>
                  <a:lnTo>
                    <a:pt x="5176" y="3993"/>
                  </a:lnTo>
                  <a:lnTo>
                    <a:pt x="5188" y="3948"/>
                  </a:lnTo>
                  <a:lnTo>
                    <a:pt x="5188" y="3914"/>
                  </a:lnTo>
                  <a:lnTo>
                    <a:pt x="5188" y="3868"/>
                  </a:lnTo>
                  <a:lnTo>
                    <a:pt x="5176" y="3834"/>
                  </a:lnTo>
                  <a:lnTo>
                    <a:pt x="5154" y="3800"/>
                  </a:lnTo>
                  <a:lnTo>
                    <a:pt x="5131" y="3766"/>
                  </a:lnTo>
                  <a:lnTo>
                    <a:pt x="5108" y="3732"/>
                  </a:lnTo>
                  <a:lnTo>
                    <a:pt x="5074" y="3720"/>
                  </a:lnTo>
                  <a:lnTo>
                    <a:pt x="5028" y="3697"/>
                  </a:lnTo>
                  <a:lnTo>
                    <a:pt x="4994" y="3697"/>
                  </a:lnTo>
                  <a:lnTo>
                    <a:pt x="4994" y="1377"/>
                  </a:lnTo>
                  <a:lnTo>
                    <a:pt x="5028" y="1365"/>
                  </a:lnTo>
                  <a:lnTo>
                    <a:pt x="5074" y="1354"/>
                  </a:lnTo>
                  <a:lnTo>
                    <a:pt x="5108" y="1331"/>
                  </a:lnTo>
                  <a:lnTo>
                    <a:pt x="5131" y="1297"/>
                  </a:lnTo>
                  <a:lnTo>
                    <a:pt x="5154" y="1274"/>
                  </a:lnTo>
                  <a:lnTo>
                    <a:pt x="5176" y="1229"/>
                  </a:lnTo>
                  <a:lnTo>
                    <a:pt x="5188" y="1195"/>
                  </a:lnTo>
                  <a:lnTo>
                    <a:pt x="5188" y="1149"/>
                  </a:lnTo>
                  <a:lnTo>
                    <a:pt x="5188" y="1115"/>
                  </a:lnTo>
                  <a:lnTo>
                    <a:pt x="5176" y="1070"/>
                  </a:lnTo>
                  <a:lnTo>
                    <a:pt x="7031" y="0"/>
                  </a:lnTo>
                  <a:close/>
                </a:path>
              </a:pathLst>
            </a:custGeom>
            <a:gradFill>
              <a:gsLst>
                <a:gs pos="0">
                  <a:schemeClr val="dk1">
                    <a:alpha val="32400"/>
                  </a:schemeClr>
                </a:gs>
                <a:gs pos="9000">
                  <a:schemeClr val="dk1">
                    <a:alpha val="32400"/>
                  </a:schemeClr>
                </a:gs>
                <a:gs pos="100000">
                  <a:srgbClr val="FFFFFF">
                    <a:alpha val="45098"/>
                    <a:alpha val="3240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0"/>
            <p:cNvSpPr/>
            <p:nvPr/>
          </p:nvSpPr>
          <p:spPr>
            <a:xfrm>
              <a:off x="0" y="3394425"/>
              <a:ext cx="2268195" cy="1749057"/>
            </a:xfrm>
            <a:custGeom>
              <a:avLst/>
              <a:gdLst/>
              <a:ahLst/>
              <a:cxnLst/>
              <a:rect l="l" t="t" r="r" b="b"/>
              <a:pathLst>
                <a:path w="21671" h="16711" extrusionOk="0">
                  <a:moveTo>
                    <a:pt x="16859" y="342"/>
                  </a:moveTo>
                  <a:lnTo>
                    <a:pt x="18827" y="1479"/>
                  </a:lnTo>
                  <a:lnTo>
                    <a:pt x="18816" y="1514"/>
                  </a:lnTo>
                  <a:lnTo>
                    <a:pt x="18804" y="1559"/>
                  </a:lnTo>
                  <a:lnTo>
                    <a:pt x="18816" y="1616"/>
                  </a:lnTo>
                  <a:lnTo>
                    <a:pt x="18827" y="1650"/>
                  </a:lnTo>
                  <a:lnTo>
                    <a:pt x="18839" y="1696"/>
                  </a:lnTo>
                  <a:lnTo>
                    <a:pt x="18873" y="1730"/>
                  </a:lnTo>
                  <a:lnTo>
                    <a:pt x="18907" y="1764"/>
                  </a:lnTo>
                  <a:lnTo>
                    <a:pt x="18941" y="1787"/>
                  </a:lnTo>
                  <a:lnTo>
                    <a:pt x="18986" y="1798"/>
                  </a:lnTo>
                  <a:lnTo>
                    <a:pt x="19032" y="1809"/>
                  </a:lnTo>
                  <a:lnTo>
                    <a:pt x="19032" y="4062"/>
                  </a:lnTo>
                  <a:lnTo>
                    <a:pt x="18975" y="4062"/>
                  </a:lnTo>
                  <a:lnTo>
                    <a:pt x="18930" y="4084"/>
                  </a:lnTo>
                  <a:lnTo>
                    <a:pt x="18895" y="4107"/>
                  </a:lnTo>
                  <a:lnTo>
                    <a:pt x="18861" y="4141"/>
                  </a:lnTo>
                  <a:lnTo>
                    <a:pt x="18827" y="4175"/>
                  </a:lnTo>
                  <a:lnTo>
                    <a:pt x="18804" y="4221"/>
                  </a:lnTo>
                  <a:lnTo>
                    <a:pt x="18793" y="4266"/>
                  </a:lnTo>
                  <a:lnTo>
                    <a:pt x="18782" y="4323"/>
                  </a:lnTo>
                  <a:lnTo>
                    <a:pt x="18793" y="4380"/>
                  </a:lnTo>
                  <a:lnTo>
                    <a:pt x="18816" y="4426"/>
                  </a:lnTo>
                  <a:lnTo>
                    <a:pt x="16882" y="5540"/>
                  </a:lnTo>
                  <a:lnTo>
                    <a:pt x="16848" y="5495"/>
                  </a:lnTo>
                  <a:lnTo>
                    <a:pt x="16802" y="5461"/>
                  </a:lnTo>
                  <a:lnTo>
                    <a:pt x="16745" y="5438"/>
                  </a:lnTo>
                  <a:lnTo>
                    <a:pt x="16689" y="5427"/>
                  </a:lnTo>
                  <a:lnTo>
                    <a:pt x="16620" y="5438"/>
                  </a:lnTo>
                  <a:lnTo>
                    <a:pt x="16563" y="5461"/>
                  </a:lnTo>
                  <a:lnTo>
                    <a:pt x="16518" y="5495"/>
                  </a:lnTo>
                  <a:lnTo>
                    <a:pt x="16484" y="5540"/>
                  </a:lnTo>
                  <a:lnTo>
                    <a:pt x="14470" y="4380"/>
                  </a:lnTo>
                  <a:lnTo>
                    <a:pt x="14482" y="4323"/>
                  </a:lnTo>
                  <a:lnTo>
                    <a:pt x="14470" y="4255"/>
                  </a:lnTo>
                  <a:lnTo>
                    <a:pt x="14436" y="4209"/>
                  </a:lnTo>
                  <a:lnTo>
                    <a:pt x="14391" y="4175"/>
                  </a:lnTo>
                  <a:lnTo>
                    <a:pt x="14334" y="4153"/>
                  </a:lnTo>
                  <a:lnTo>
                    <a:pt x="14334" y="1821"/>
                  </a:lnTo>
                  <a:lnTo>
                    <a:pt x="14379" y="1809"/>
                  </a:lnTo>
                  <a:lnTo>
                    <a:pt x="14425" y="1798"/>
                  </a:lnTo>
                  <a:lnTo>
                    <a:pt x="14470" y="1775"/>
                  </a:lnTo>
                  <a:lnTo>
                    <a:pt x="14504" y="1741"/>
                  </a:lnTo>
                  <a:lnTo>
                    <a:pt x="14527" y="1707"/>
                  </a:lnTo>
                  <a:lnTo>
                    <a:pt x="14550" y="1661"/>
                  </a:lnTo>
                  <a:lnTo>
                    <a:pt x="14573" y="1616"/>
                  </a:lnTo>
                  <a:lnTo>
                    <a:pt x="14573" y="1559"/>
                  </a:lnTo>
                  <a:lnTo>
                    <a:pt x="14573" y="1514"/>
                  </a:lnTo>
                  <a:lnTo>
                    <a:pt x="14550" y="1468"/>
                  </a:lnTo>
                  <a:lnTo>
                    <a:pt x="16507" y="342"/>
                  </a:lnTo>
                  <a:lnTo>
                    <a:pt x="16541" y="376"/>
                  </a:lnTo>
                  <a:lnTo>
                    <a:pt x="16586" y="410"/>
                  </a:lnTo>
                  <a:lnTo>
                    <a:pt x="16632" y="421"/>
                  </a:lnTo>
                  <a:lnTo>
                    <a:pt x="16689" y="433"/>
                  </a:lnTo>
                  <a:lnTo>
                    <a:pt x="16734" y="421"/>
                  </a:lnTo>
                  <a:lnTo>
                    <a:pt x="16780" y="410"/>
                  </a:lnTo>
                  <a:lnTo>
                    <a:pt x="16825" y="376"/>
                  </a:lnTo>
                  <a:lnTo>
                    <a:pt x="16859" y="342"/>
                  </a:lnTo>
                  <a:close/>
                  <a:moveTo>
                    <a:pt x="14448" y="4426"/>
                  </a:moveTo>
                  <a:lnTo>
                    <a:pt x="16461" y="5586"/>
                  </a:lnTo>
                  <a:lnTo>
                    <a:pt x="16450" y="5620"/>
                  </a:lnTo>
                  <a:lnTo>
                    <a:pt x="16450" y="5666"/>
                  </a:lnTo>
                  <a:lnTo>
                    <a:pt x="16450" y="5711"/>
                  </a:lnTo>
                  <a:lnTo>
                    <a:pt x="16461" y="5757"/>
                  </a:lnTo>
                  <a:lnTo>
                    <a:pt x="16484" y="5791"/>
                  </a:lnTo>
                  <a:lnTo>
                    <a:pt x="16507" y="5825"/>
                  </a:lnTo>
                  <a:lnTo>
                    <a:pt x="16541" y="5859"/>
                  </a:lnTo>
                  <a:lnTo>
                    <a:pt x="16575" y="5882"/>
                  </a:lnTo>
                  <a:lnTo>
                    <a:pt x="16609" y="5893"/>
                  </a:lnTo>
                  <a:lnTo>
                    <a:pt x="16654" y="5904"/>
                  </a:lnTo>
                  <a:lnTo>
                    <a:pt x="16654" y="8236"/>
                  </a:lnTo>
                  <a:lnTo>
                    <a:pt x="16586" y="8259"/>
                  </a:lnTo>
                  <a:lnTo>
                    <a:pt x="16541" y="8293"/>
                  </a:lnTo>
                  <a:lnTo>
                    <a:pt x="16507" y="8350"/>
                  </a:lnTo>
                  <a:lnTo>
                    <a:pt x="16484" y="8430"/>
                  </a:lnTo>
                  <a:lnTo>
                    <a:pt x="16495" y="8464"/>
                  </a:lnTo>
                  <a:lnTo>
                    <a:pt x="16507" y="8498"/>
                  </a:lnTo>
                  <a:lnTo>
                    <a:pt x="14527" y="9647"/>
                  </a:lnTo>
                  <a:lnTo>
                    <a:pt x="14482" y="9601"/>
                  </a:lnTo>
                  <a:lnTo>
                    <a:pt x="14436" y="9556"/>
                  </a:lnTo>
                  <a:lnTo>
                    <a:pt x="14379" y="9533"/>
                  </a:lnTo>
                  <a:lnTo>
                    <a:pt x="14254" y="9533"/>
                  </a:lnTo>
                  <a:lnTo>
                    <a:pt x="14186" y="9556"/>
                  </a:lnTo>
                  <a:lnTo>
                    <a:pt x="14140" y="9601"/>
                  </a:lnTo>
                  <a:lnTo>
                    <a:pt x="14106" y="9647"/>
                  </a:lnTo>
                  <a:lnTo>
                    <a:pt x="12184" y="8543"/>
                  </a:lnTo>
                  <a:lnTo>
                    <a:pt x="12207" y="8487"/>
                  </a:lnTo>
                  <a:lnTo>
                    <a:pt x="12207" y="8430"/>
                  </a:lnTo>
                  <a:lnTo>
                    <a:pt x="12207" y="8373"/>
                  </a:lnTo>
                  <a:lnTo>
                    <a:pt x="12184" y="8327"/>
                  </a:lnTo>
                  <a:lnTo>
                    <a:pt x="12173" y="8282"/>
                  </a:lnTo>
                  <a:lnTo>
                    <a:pt x="12138" y="8248"/>
                  </a:lnTo>
                  <a:lnTo>
                    <a:pt x="12104" y="8214"/>
                  </a:lnTo>
                  <a:lnTo>
                    <a:pt x="12059" y="8191"/>
                  </a:lnTo>
                  <a:lnTo>
                    <a:pt x="12013" y="8168"/>
                  </a:lnTo>
                  <a:lnTo>
                    <a:pt x="11968" y="8157"/>
                  </a:lnTo>
                  <a:lnTo>
                    <a:pt x="11968" y="5848"/>
                  </a:lnTo>
                  <a:lnTo>
                    <a:pt x="12025" y="5825"/>
                  </a:lnTo>
                  <a:lnTo>
                    <a:pt x="12082" y="5791"/>
                  </a:lnTo>
                  <a:lnTo>
                    <a:pt x="12116" y="5734"/>
                  </a:lnTo>
                  <a:lnTo>
                    <a:pt x="12127" y="5666"/>
                  </a:lnTo>
                  <a:lnTo>
                    <a:pt x="12116" y="5609"/>
                  </a:lnTo>
                  <a:lnTo>
                    <a:pt x="14175" y="4426"/>
                  </a:lnTo>
                  <a:lnTo>
                    <a:pt x="14197" y="4448"/>
                  </a:lnTo>
                  <a:lnTo>
                    <a:pt x="14231" y="4471"/>
                  </a:lnTo>
                  <a:lnTo>
                    <a:pt x="14277" y="4482"/>
                  </a:lnTo>
                  <a:lnTo>
                    <a:pt x="14311" y="4494"/>
                  </a:lnTo>
                  <a:lnTo>
                    <a:pt x="14357" y="4482"/>
                  </a:lnTo>
                  <a:lnTo>
                    <a:pt x="14391" y="4471"/>
                  </a:lnTo>
                  <a:lnTo>
                    <a:pt x="14425" y="4448"/>
                  </a:lnTo>
                  <a:lnTo>
                    <a:pt x="14448" y="4426"/>
                  </a:lnTo>
                  <a:close/>
                  <a:moveTo>
                    <a:pt x="7031" y="8543"/>
                  </a:moveTo>
                  <a:lnTo>
                    <a:pt x="7065" y="8578"/>
                  </a:lnTo>
                  <a:lnTo>
                    <a:pt x="7110" y="8612"/>
                  </a:lnTo>
                  <a:lnTo>
                    <a:pt x="7156" y="8623"/>
                  </a:lnTo>
                  <a:lnTo>
                    <a:pt x="7201" y="8634"/>
                  </a:lnTo>
                  <a:lnTo>
                    <a:pt x="7258" y="8623"/>
                  </a:lnTo>
                  <a:lnTo>
                    <a:pt x="7304" y="8612"/>
                  </a:lnTo>
                  <a:lnTo>
                    <a:pt x="7338" y="8589"/>
                  </a:lnTo>
                  <a:lnTo>
                    <a:pt x="7372" y="8555"/>
                  </a:lnTo>
                  <a:lnTo>
                    <a:pt x="9386" y="9715"/>
                  </a:lnTo>
                  <a:lnTo>
                    <a:pt x="9386" y="9772"/>
                  </a:lnTo>
                  <a:lnTo>
                    <a:pt x="9397" y="9840"/>
                  </a:lnTo>
                  <a:lnTo>
                    <a:pt x="9431" y="9897"/>
                  </a:lnTo>
                  <a:lnTo>
                    <a:pt x="9477" y="9943"/>
                  </a:lnTo>
                  <a:lnTo>
                    <a:pt x="9545" y="9965"/>
                  </a:lnTo>
                  <a:lnTo>
                    <a:pt x="9545" y="12286"/>
                  </a:lnTo>
                  <a:lnTo>
                    <a:pt x="9499" y="12286"/>
                  </a:lnTo>
                  <a:lnTo>
                    <a:pt x="9454" y="12309"/>
                  </a:lnTo>
                  <a:lnTo>
                    <a:pt x="9420" y="12331"/>
                  </a:lnTo>
                  <a:lnTo>
                    <a:pt x="9386" y="12366"/>
                  </a:lnTo>
                  <a:lnTo>
                    <a:pt x="9363" y="12400"/>
                  </a:lnTo>
                  <a:lnTo>
                    <a:pt x="9340" y="12434"/>
                  </a:lnTo>
                  <a:lnTo>
                    <a:pt x="9329" y="12479"/>
                  </a:lnTo>
                  <a:lnTo>
                    <a:pt x="9317" y="12536"/>
                  </a:lnTo>
                  <a:lnTo>
                    <a:pt x="9329" y="12582"/>
                  </a:lnTo>
                  <a:lnTo>
                    <a:pt x="9340" y="12639"/>
                  </a:lnTo>
                  <a:lnTo>
                    <a:pt x="7406" y="13753"/>
                  </a:lnTo>
                  <a:lnTo>
                    <a:pt x="7372" y="13708"/>
                  </a:lnTo>
                  <a:lnTo>
                    <a:pt x="7327" y="13674"/>
                  </a:lnTo>
                  <a:lnTo>
                    <a:pt x="7270" y="13640"/>
                  </a:lnTo>
                  <a:lnTo>
                    <a:pt x="7145" y="13640"/>
                  </a:lnTo>
                  <a:lnTo>
                    <a:pt x="7088" y="13674"/>
                  </a:lnTo>
                  <a:lnTo>
                    <a:pt x="7031" y="13708"/>
                  </a:lnTo>
                  <a:lnTo>
                    <a:pt x="6997" y="13753"/>
                  </a:lnTo>
                  <a:lnTo>
                    <a:pt x="5029" y="12616"/>
                  </a:lnTo>
                  <a:lnTo>
                    <a:pt x="5040" y="12582"/>
                  </a:lnTo>
                  <a:lnTo>
                    <a:pt x="5052" y="12536"/>
                  </a:lnTo>
                  <a:lnTo>
                    <a:pt x="5040" y="12491"/>
                  </a:lnTo>
                  <a:lnTo>
                    <a:pt x="5029" y="12457"/>
                  </a:lnTo>
                  <a:lnTo>
                    <a:pt x="5017" y="12411"/>
                  </a:lnTo>
                  <a:lnTo>
                    <a:pt x="4995" y="12388"/>
                  </a:lnTo>
                  <a:lnTo>
                    <a:pt x="4961" y="12354"/>
                  </a:lnTo>
                  <a:lnTo>
                    <a:pt x="4926" y="12343"/>
                  </a:lnTo>
                  <a:lnTo>
                    <a:pt x="4892" y="12320"/>
                  </a:lnTo>
                  <a:lnTo>
                    <a:pt x="4847" y="12320"/>
                  </a:lnTo>
                  <a:lnTo>
                    <a:pt x="4847" y="9943"/>
                  </a:lnTo>
                  <a:lnTo>
                    <a:pt x="4915" y="9931"/>
                  </a:lnTo>
                  <a:lnTo>
                    <a:pt x="4961" y="9886"/>
                  </a:lnTo>
                  <a:lnTo>
                    <a:pt x="4995" y="9840"/>
                  </a:lnTo>
                  <a:lnTo>
                    <a:pt x="5006" y="9772"/>
                  </a:lnTo>
                  <a:lnTo>
                    <a:pt x="4995" y="9715"/>
                  </a:lnTo>
                  <a:lnTo>
                    <a:pt x="7031" y="8543"/>
                  </a:lnTo>
                  <a:close/>
                  <a:moveTo>
                    <a:pt x="12161" y="8578"/>
                  </a:moveTo>
                  <a:lnTo>
                    <a:pt x="14084" y="9692"/>
                  </a:lnTo>
                  <a:lnTo>
                    <a:pt x="14072" y="9727"/>
                  </a:lnTo>
                  <a:lnTo>
                    <a:pt x="14072" y="9772"/>
                  </a:lnTo>
                  <a:lnTo>
                    <a:pt x="14072" y="9818"/>
                  </a:lnTo>
                  <a:lnTo>
                    <a:pt x="14084" y="9863"/>
                  </a:lnTo>
                  <a:lnTo>
                    <a:pt x="14106" y="9909"/>
                  </a:lnTo>
                  <a:lnTo>
                    <a:pt x="14129" y="9943"/>
                  </a:lnTo>
                  <a:lnTo>
                    <a:pt x="14163" y="9965"/>
                  </a:lnTo>
                  <a:lnTo>
                    <a:pt x="14197" y="9988"/>
                  </a:lnTo>
                  <a:lnTo>
                    <a:pt x="14243" y="10011"/>
                  </a:lnTo>
                  <a:lnTo>
                    <a:pt x="14288" y="10022"/>
                  </a:lnTo>
                  <a:lnTo>
                    <a:pt x="14288" y="12354"/>
                  </a:lnTo>
                  <a:lnTo>
                    <a:pt x="14231" y="12377"/>
                  </a:lnTo>
                  <a:lnTo>
                    <a:pt x="14175" y="12411"/>
                  </a:lnTo>
                  <a:lnTo>
                    <a:pt x="14152" y="12468"/>
                  </a:lnTo>
                  <a:lnTo>
                    <a:pt x="14140" y="12536"/>
                  </a:lnTo>
                  <a:lnTo>
                    <a:pt x="14152" y="12593"/>
                  </a:lnTo>
                  <a:lnTo>
                    <a:pt x="12150" y="13753"/>
                  </a:lnTo>
                  <a:lnTo>
                    <a:pt x="12116" y="13697"/>
                  </a:lnTo>
                  <a:lnTo>
                    <a:pt x="12059" y="13662"/>
                  </a:lnTo>
                  <a:lnTo>
                    <a:pt x="12002" y="13640"/>
                  </a:lnTo>
                  <a:lnTo>
                    <a:pt x="11945" y="13628"/>
                  </a:lnTo>
                  <a:lnTo>
                    <a:pt x="11877" y="13640"/>
                  </a:lnTo>
                  <a:lnTo>
                    <a:pt x="11820" y="13662"/>
                  </a:lnTo>
                  <a:lnTo>
                    <a:pt x="11774" y="13708"/>
                  </a:lnTo>
                  <a:lnTo>
                    <a:pt x="11729" y="13753"/>
                  </a:lnTo>
                  <a:lnTo>
                    <a:pt x="9806" y="12639"/>
                  </a:lnTo>
                  <a:lnTo>
                    <a:pt x="9818" y="12582"/>
                  </a:lnTo>
                  <a:lnTo>
                    <a:pt x="9829" y="12536"/>
                  </a:lnTo>
                  <a:lnTo>
                    <a:pt x="9818" y="12479"/>
                  </a:lnTo>
                  <a:lnTo>
                    <a:pt x="9806" y="12434"/>
                  </a:lnTo>
                  <a:lnTo>
                    <a:pt x="9784" y="12400"/>
                  </a:lnTo>
                  <a:lnTo>
                    <a:pt x="9761" y="12354"/>
                  </a:lnTo>
                  <a:lnTo>
                    <a:pt x="9727" y="12331"/>
                  </a:lnTo>
                  <a:lnTo>
                    <a:pt x="9681" y="12309"/>
                  </a:lnTo>
                  <a:lnTo>
                    <a:pt x="9636" y="12286"/>
                  </a:lnTo>
                  <a:lnTo>
                    <a:pt x="9590" y="12286"/>
                  </a:lnTo>
                  <a:lnTo>
                    <a:pt x="9590" y="9965"/>
                  </a:lnTo>
                  <a:lnTo>
                    <a:pt x="9659" y="9943"/>
                  </a:lnTo>
                  <a:lnTo>
                    <a:pt x="9715" y="9909"/>
                  </a:lnTo>
                  <a:lnTo>
                    <a:pt x="9750" y="9840"/>
                  </a:lnTo>
                  <a:lnTo>
                    <a:pt x="9761" y="9806"/>
                  </a:lnTo>
                  <a:lnTo>
                    <a:pt x="9761" y="9772"/>
                  </a:lnTo>
                  <a:lnTo>
                    <a:pt x="9750" y="9715"/>
                  </a:lnTo>
                  <a:lnTo>
                    <a:pt x="11729" y="8578"/>
                  </a:lnTo>
                  <a:lnTo>
                    <a:pt x="11763" y="8623"/>
                  </a:lnTo>
                  <a:lnTo>
                    <a:pt x="11820" y="8657"/>
                  </a:lnTo>
                  <a:lnTo>
                    <a:pt x="11877" y="8680"/>
                  </a:lnTo>
                  <a:lnTo>
                    <a:pt x="11945" y="8691"/>
                  </a:lnTo>
                  <a:lnTo>
                    <a:pt x="12013" y="8680"/>
                  </a:lnTo>
                  <a:lnTo>
                    <a:pt x="12070" y="8657"/>
                  </a:lnTo>
                  <a:lnTo>
                    <a:pt x="12116" y="8623"/>
                  </a:lnTo>
                  <a:lnTo>
                    <a:pt x="12161" y="8578"/>
                  </a:lnTo>
                  <a:close/>
                  <a:moveTo>
                    <a:pt x="16836" y="8543"/>
                  </a:moveTo>
                  <a:lnTo>
                    <a:pt x="18816" y="9681"/>
                  </a:lnTo>
                  <a:lnTo>
                    <a:pt x="18804" y="9727"/>
                  </a:lnTo>
                  <a:lnTo>
                    <a:pt x="18793" y="9772"/>
                  </a:lnTo>
                  <a:lnTo>
                    <a:pt x="18804" y="9818"/>
                  </a:lnTo>
                  <a:lnTo>
                    <a:pt x="18816" y="9863"/>
                  </a:lnTo>
                  <a:lnTo>
                    <a:pt x="18839" y="9909"/>
                  </a:lnTo>
                  <a:lnTo>
                    <a:pt x="18861" y="9943"/>
                  </a:lnTo>
                  <a:lnTo>
                    <a:pt x="18895" y="9977"/>
                  </a:lnTo>
                  <a:lnTo>
                    <a:pt x="18941" y="10000"/>
                  </a:lnTo>
                  <a:lnTo>
                    <a:pt x="18986" y="10022"/>
                  </a:lnTo>
                  <a:lnTo>
                    <a:pt x="19032" y="10022"/>
                  </a:lnTo>
                  <a:lnTo>
                    <a:pt x="19032" y="12286"/>
                  </a:lnTo>
                  <a:lnTo>
                    <a:pt x="18986" y="12297"/>
                  </a:lnTo>
                  <a:lnTo>
                    <a:pt x="18941" y="12309"/>
                  </a:lnTo>
                  <a:lnTo>
                    <a:pt x="18907" y="12343"/>
                  </a:lnTo>
                  <a:lnTo>
                    <a:pt x="18873" y="12366"/>
                  </a:lnTo>
                  <a:lnTo>
                    <a:pt x="18850" y="12400"/>
                  </a:lnTo>
                  <a:lnTo>
                    <a:pt x="18827" y="12445"/>
                  </a:lnTo>
                  <a:lnTo>
                    <a:pt x="18816" y="12479"/>
                  </a:lnTo>
                  <a:lnTo>
                    <a:pt x="18804" y="12536"/>
                  </a:lnTo>
                  <a:lnTo>
                    <a:pt x="18816" y="12582"/>
                  </a:lnTo>
                  <a:lnTo>
                    <a:pt x="18827" y="12627"/>
                  </a:lnTo>
                  <a:lnTo>
                    <a:pt x="16871" y="13765"/>
                  </a:lnTo>
                  <a:lnTo>
                    <a:pt x="16836" y="13719"/>
                  </a:lnTo>
                  <a:lnTo>
                    <a:pt x="16791" y="13685"/>
                  </a:lnTo>
                  <a:lnTo>
                    <a:pt x="16734" y="13674"/>
                  </a:lnTo>
                  <a:lnTo>
                    <a:pt x="16689" y="13662"/>
                  </a:lnTo>
                  <a:lnTo>
                    <a:pt x="16632" y="13674"/>
                  </a:lnTo>
                  <a:lnTo>
                    <a:pt x="16575" y="13685"/>
                  </a:lnTo>
                  <a:lnTo>
                    <a:pt x="16529" y="13719"/>
                  </a:lnTo>
                  <a:lnTo>
                    <a:pt x="16495" y="13765"/>
                  </a:lnTo>
                  <a:lnTo>
                    <a:pt x="14482" y="12604"/>
                  </a:lnTo>
                  <a:lnTo>
                    <a:pt x="14482" y="12570"/>
                  </a:lnTo>
                  <a:lnTo>
                    <a:pt x="14493" y="12536"/>
                  </a:lnTo>
                  <a:lnTo>
                    <a:pt x="14482" y="12468"/>
                  </a:lnTo>
                  <a:lnTo>
                    <a:pt x="14448" y="12411"/>
                  </a:lnTo>
                  <a:lnTo>
                    <a:pt x="14391" y="12377"/>
                  </a:lnTo>
                  <a:lnTo>
                    <a:pt x="14334" y="12354"/>
                  </a:lnTo>
                  <a:lnTo>
                    <a:pt x="14334" y="10022"/>
                  </a:lnTo>
                  <a:lnTo>
                    <a:pt x="14379" y="10011"/>
                  </a:lnTo>
                  <a:lnTo>
                    <a:pt x="14425" y="10000"/>
                  </a:lnTo>
                  <a:lnTo>
                    <a:pt x="14459" y="9977"/>
                  </a:lnTo>
                  <a:lnTo>
                    <a:pt x="14493" y="9943"/>
                  </a:lnTo>
                  <a:lnTo>
                    <a:pt x="14516" y="9909"/>
                  </a:lnTo>
                  <a:lnTo>
                    <a:pt x="14539" y="9863"/>
                  </a:lnTo>
                  <a:lnTo>
                    <a:pt x="14550" y="9818"/>
                  </a:lnTo>
                  <a:lnTo>
                    <a:pt x="14561" y="9772"/>
                  </a:lnTo>
                  <a:lnTo>
                    <a:pt x="14550" y="9727"/>
                  </a:lnTo>
                  <a:lnTo>
                    <a:pt x="14539" y="9681"/>
                  </a:lnTo>
                  <a:lnTo>
                    <a:pt x="16529" y="8543"/>
                  </a:lnTo>
                  <a:lnTo>
                    <a:pt x="16552" y="8566"/>
                  </a:lnTo>
                  <a:lnTo>
                    <a:pt x="16598" y="8600"/>
                  </a:lnTo>
                  <a:lnTo>
                    <a:pt x="16632" y="8612"/>
                  </a:lnTo>
                  <a:lnTo>
                    <a:pt x="16689" y="8623"/>
                  </a:lnTo>
                  <a:lnTo>
                    <a:pt x="16734" y="8612"/>
                  </a:lnTo>
                  <a:lnTo>
                    <a:pt x="16768" y="8600"/>
                  </a:lnTo>
                  <a:lnTo>
                    <a:pt x="16802" y="8578"/>
                  </a:lnTo>
                  <a:lnTo>
                    <a:pt x="16836" y="8543"/>
                  </a:lnTo>
                  <a:close/>
                  <a:moveTo>
                    <a:pt x="16643" y="1"/>
                  </a:moveTo>
                  <a:lnTo>
                    <a:pt x="16598" y="12"/>
                  </a:lnTo>
                  <a:lnTo>
                    <a:pt x="16563" y="35"/>
                  </a:lnTo>
                  <a:lnTo>
                    <a:pt x="16529" y="57"/>
                  </a:lnTo>
                  <a:lnTo>
                    <a:pt x="16507" y="92"/>
                  </a:lnTo>
                  <a:lnTo>
                    <a:pt x="16484" y="126"/>
                  </a:lnTo>
                  <a:lnTo>
                    <a:pt x="16472" y="171"/>
                  </a:lnTo>
                  <a:lnTo>
                    <a:pt x="16461" y="217"/>
                  </a:lnTo>
                  <a:lnTo>
                    <a:pt x="16472" y="262"/>
                  </a:lnTo>
                  <a:lnTo>
                    <a:pt x="16484" y="296"/>
                  </a:lnTo>
                  <a:lnTo>
                    <a:pt x="14527" y="1423"/>
                  </a:lnTo>
                  <a:lnTo>
                    <a:pt x="14493" y="1377"/>
                  </a:lnTo>
                  <a:lnTo>
                    <a:pt x="14436" y="1343"/>
                  </a:lnTo>
                  <a:lnTo>
                    <a:pt x="14379" y="1309"/>
                  </a:lnTo>
                  <a:lnTo>
                    <a:pt x="14266" y="1309"/>
                  </a:lnTo>
                  <a:lnTo>
                    <a:pt x="14209" y="1320"/>
                  </a:lnTo>
                  <a:lnTo>
                    <a:pt x="14163" y="1354"/>
                  </a:lnTo>
                  <a:lnTo>
                    <a:pt x="14129" y="1377"/>
                  </a:lnTo>
                  <a:lnTo>
                    <a:pt x="14095" y="1423"/>
                  </a:lnTo>
                  <a:lnTo>
                    <a:pt x="14072" y="1468"/>
                  </a:lnTo>
                  <a:lnTo>
                    <a:pt x="14061" y="1514"/>
                  </a:lnTo>
                  <a:lnTo>
                    <a:pt x="14049" y="1559"/>
                  </a:lnTo>
                  <a:lnTo>
                    <a:pt x="14061" y="1616"/>
                  </a:lnTo>
                  <a:lnTo>
                    <a:pt x="14072" y="1661"/>
                  </a:lnTo>
                  <a:lnTo>
                    <a:pt x="14095" y="1696"/>
                  </a:lnTo>
                  <a:lnTo>
                    <a:pt x="14118" y="1741"/>
                  </a:lnTo>
                  <a:lnTo>
                    <a:pt x="14152" y="1764"/>
                  </a:lnTo>
                  <a:lnTo>
                    <a:pt x="14197" y="1798"/>
                  </a:lnTo>
                  <a:lnTo>
                    <a:pt x="14243" y="1809"/>
                  </a:lnTo>
                  <a:lnTo>
                    <a:pt x="14288" y="1821"/>
                  </a:lnTo>
                  <a:lnTo>
                    <a:pt x="14288" y="4153"/>
                  </a:lnTo>
                  <a:lnTo>
                    <a:pt x="14231" y="4175"/>
                  </a:lnTo>
                  <a:lnTo>
                    <a:pt x="14186" y="4209"/>
                  </a:lnTo>
                  <a:lnTo>
                    <a:pt x="14152" y="4255"/>
                  </a:lnTo>
                  <a:lnTo>
                    <a:pt x="14140" y="4323"/>
                  </a:lnTo>
                  <a:lnTo>
                    <a:pt x="14152" y="4380"/>
                  </a:lnTo>
                  <a:lnTo>
                    <a:pt x="12093" y="5575"/>
                  </a:lnTo>
                  <a:lnTo>
                    <a:pt x="12070" y="5540"/>
                  </a:lnTo>
                  <a:lnTo>
                    <a:pt x="12036" y="5506"/>
                  </a:lnTo>
                  <a:lnTo>
                    <a:pt x="11991" y="5495"/>
                  </a:lnTo>
                  <a:lnTo>
                    <a:pt x="11945" y="5484"/>
                  </a:lnTo>
                  <a:lnTo>
                    <a:pt x="11911" y="5495"/>
                  </a:lnTo>
                  <a:lnTo>
                    <a:pt x="11877" y="5506"/>
                  </a:lnTo>
                  <a:lnTo>
                    <a:pt x="11820" y="5540"/>
                  </a:lnTo>
                  <a:lnTo>
                    <a:pt x="11774" y="5597"/>
                  </a:lnTo>
                  <a:lnTo>
                    <a:pt x="11763" y="5631"/>
                  </a:lnTo>
                  <a:lnTo>
                    <a:pt x="11763" y="5666"/>
                  </a:lnTo>
                  <a:lnTo>
                    <a:pt x="11774" y="5734"/>
                  </a:lnTo>
                  <a:lnTo>
                    <a:pt x="11809" y="5791"/>
                  </a:lnTo>
                  <a:lnTo>
                    <a:pt x="11854" y="5825"/>
                  </a:lnTo>
                  <a:lnTo>
                    <a:pt x="11922" y="5848"/>
                  </a:lnTo>
                  <a:lnTo>
                    <a:pt x="11922" y="8157"/>
                  </a:lnTo>
                  <a:lnTo>
                    <a:pt x="11865" y="8168"/>
                  </a:lnTo>
                  <a:lnTo>
                    <a:pt x="11820" y="8191"/>
                  </a:lnTo>
                  <a:lnTo>
                    <a:pt x="11786" y="8214"/>
                  </a:lnTo>
                  <a:lnTo>
                    <a:pt x="11752" y="8248"/>
                  </a:lnTo>
                  <a:lnTo>
                    <a:pt x="11718" y="8282"/>
                  </a:lnTo>
                  <a:lnTo>
                    <a:pt x="11695" y="8327"/>
                  </a:lnTo>
                  <a:lnTo>
                    <a:pt x="11683" y="8373"/>
                  </a:lnTo>
                  <a:lnTo>
                    <a:pt x="11672" y="8430"/>
                  </a:lnTo>
                  <a:lnTo>
                    <a:pt x="11683" y="8487"/>
                  </a:lnTo>
                  <a:lnTo>
                    <a:pt x="11706" y="8532"/>
                  </a:lnTo>
                  <a:lnTo>
                    <a:pt x="9738" y="9670"/>
                  </a:lnTo>
                  <a:lnTo>
                    <a:pt x="9704" y="9636"/>
                  </a:lnTo>
                  <a:lnTo>
                    <a:pt x="9670" y="9601"/>
                  </a:lnTo>
                  <a:lnTo>
                    <a:pt x="9624" y="9590"/>
                  </a:lnTo>
                  <a:lnTo>
                    <a:pt x="9568" y="9579"/>
                  </a:lnTo>
                  <a:lnTo>
                    <a:pt x="9522" y="9590"/>
                  </a:lnTo>
                  <a:lnTo>
                    <a:pt x="9477" y="9601"/>
                  </a:lnTo>
                  <a:lnTo>
                    <a:pt x="9442" y="9636"/>
                  </a:lnTo>
                  <a:lnTo>
                    <a:pt x="9408" y="9670"/>
                  </a:lnTo>
                  <a:lnTo>
                    <a:pt x="7395" y="8509"/>
                  </a:lnTo>
                  <a:lnTo>
                    <a:pt x="7406" y="8464"/>
                  </a:lnTo>
                  <a:lnTo>
                    <a:pt x="7418" y="8430"/>
                  </a:lnTo>
                  <a:lnTo>
                    <a:pt x="7406" y="8384"/>
                  </a:lnTo>
                  <a:lnTo>
                    <a:pt x="7395" y="8339"/>
                  </a:lnTo>
                  <a:lnTo>
                    <a:pt x="7372" y="8305"/>
                  </a:lnTo>
                  <a:lnTo>
                    <a:pt x="7349" y="8282"/>
                  </a:lnTo>
                  <a:lnTo>
                    <a:pt x="7315" y="8248"/>
                  </a:lnTo>
                  <a:lnTo>
                    <a:pt x="7281" y="8236"/>
                  </a:lnTo>
                  <a:lnTo>
                    <a:pt x="7247" y="8225"/>
                  </a:lnTo>
                  <a:lnTo>
                    <a:pt x="7201" y="8214"/>
                  </a:lnTo>
                  <a:lnTo>
                    <a:pt x="7156" y="8225"/>
                  </a:lnTo>
                  <a:lnTo>
                    <a:pt x="7122" y="8236"/>
                  </a:lnTo>
                  <a:lnTo>
                    <a:pt x="7088" y="8248"/>
                  </a:lnTo>
                  <a:lnTo>
                    <a:pt x="7054" y="8282"/>
                  </a:lnTo>
                  <a:lnTo>
                    <a:pt x="7031" y="8305"/>
                  </a:lnTo>
                  <a:lnTo>
                    <a:pt x="7008" y="8339"/>
                  </a:lnTo>
                  <a:lnTo>
                    <a:pt x="6997" y="8384"/>
                  </a:lnTo>
                  <a:lnTo>
                    <a:pt x="6997" y="8430"/>
                  </a:lnTo>
                  <a:lnTo>
                    <a:pt x="6997" y="8464"/>
                  </a:lnTo>
                  <a:lnTo>
                    <a:pt x="7008" y="8509"/>
                  </a:lnTo>
                  <a:lnTo>
                    <a:pt x="4983" y="9681"/>
                  </a:lnTo>
                  <a:lnTo>
                    <a:pt x="4949" y="9647"/>
                  </a:lnTo>
                  <a:lnTo>
                    <a:pt x="4915" y="9624"/>
                  </a:lnTo>
                  <a:lnTo>
                    <a:pt x="4881" y="9601"/>
                  </a:lnTo>
                  <a:lnTo>
                    <a:pt x="4801" y="9601"/>
                  </a:lnTo>
                  <a:lnTo>
                    <a:pt x="4767" y="9613"/>
                  </a:lnTo>
                  <a:lnTo>
                    <a:pt x="4710" y="9647"/>
                  </a:lnTo>
                  <a:lnTo>
                    <a:pt x="4676" y="9704"/>
                  </a:lnTo>
                  <a:lnTo>
                    <a:pt x="4665" y="9738"/>
                  </a:lnTo>
                  <a:lnTo>
                    <a:pt x="4653" y="9772"/>
                  </a:lnTo>
                  <a:lnTo>
                    <a:pt x="4665" y="9840"/>
                  </a:lnTo>
                  <a:lnTo>
                    <a:pt x="4699" y="9886"/>
                  </a:lnTo>
                  <a:lnTo>
                    <a:pt x="4744" y="9920"/>
                  </a:lnTo>
                  <a:lnTo>
                    <a:pt x="4801" y="9943"/>
                  </a:lnTo>
                  <a:lnTo>
                    <a:pt x="4801" y="12320"/>
                  </a:lnTo>
                  <a:lnTo>
                    <a:pt x="4767" y="12331"/>
                  </a:lnTo>
                  <a:lnTo>
                    <a:pt x="4733" y="12343"/>
                  </a:lnTo>
                  <a:lnTo>
                    <a:pt x="4676" y="12388"/>
                  </a:lnTo>
                  <a:lnTo>
                    <a:pt x="4653" y="12422"/>
                  </a:lnTo>
                  <a:lnTo>
                    <a:pt x="4631" y="12457"/>
                  </a:lnTo>
                  <a:lnTo>
                    <a:pt x="4619" y="12491"/>
                  </a:lnTo>
                  <a:lnTo>
                    <a:pt x="4619" y="12536"/>
                  </a:lnTo>
                  <a:lnTo>
                    <a:pt x="4619" y="12570"/>
                  </a:lnTo>
                  <a:lnTo>
                    <a:pt x="4631" y="12616"/>
                  </a:lnTo>
                  <a:lnTo>
                    <a:pt x="2663" y="13753"/>
                  </a:lnTo>
                  <a:lnTo>
                    <a:pt x="2629" y="13708"/>
                  </a:lnTo>
                  <a:lnTo>
                    <a:pt x="2583" y="13674"/>
                  </a:lnTo>
                  <a:lnTo>
                    <a:pt x="2526" y="13651"/>
                  </a:lnTo>
                  <a:lnTo>
                    <a:pt x="2458" y="13640"/>
                  </a:lnTo>
                  <a:lnTo>
                    <a:pt x="2401" y="13651"/>
                  </a:lnTo>
                  <a:lnTo>
                    <a:pt x="2344" y="13674"/>
                  </a:lnTo>
                  <a:lnTo>
                    <a:pt x="2299" y="13708"/>
                  </a:lnTo>
                  <a:lnTo>
                    <a:pt x="2265" y="13753"/>
                  </a:lnTo>
                  <a:lnTo>
                    <a:pt x="251" y="12593"/>
                  </a:lnTo>
                  <a:lnTo>
                    <a:pt x="262" y="12570"/>
                  </a:lnTo>
                  <a:lnTo>
                    <a:pt x="262" y="12536"/>
                  </a:lnTo>
                  <a:lnTo>
                    <a:pt x="262" y="12502"/>
                  </a:lnTo>
                  <a:lnTo>
                    <a:pt x="251" y="12468"/>
                  </a:lnTo>
                  <a:lnTo>
                    <a:pt x="217" y="12411"/>
                  </a:lnTo>
                  <a:lnTo>
                    <a:pt x="160" y="12377"/>
                  </a:lnTo>
                  <a:lnTo>
                    <a:pt x="126" y="12366"/>
                  </a:lnTo>
                  <a:lnTo>
                    <a:pt x="92" y="12354"/>
                  </a:lnTo>
                  <a:lnTo>
                    <a:pt x="46" y="12366"/>
                  </a:lnTo>
                  <a:lnTo>
                    <a:pt x="1" y="12388"/>
                  </a:lnTo>
                  <a:lnTo>
                    <a:pt x="1" y="12673"/>
                  </a:lnTo>
                  <a:lnTo>
                    <a:pt x="46" y="12696"/>
                  </a:lnTo>
                  <a:lnTo>
                    <a:pt x="92" y="12707"/>
                  </a:lnTo>
                  <a:lnTo>
                    <a:pt x="137" y="12696"/>
                  </a:lnTo>
                  <a:lnTo>
                    <a:pt x="171" y="12684"/>
                  </a:lnTo>
                  <a:lnTo>
                    <a:pt x="206" y="12661"/>
                  </a:lnTo>
                  <a:lnTo>
                    <a:pt x="228" y="12639"/>
                  </a:lnTo>
                  <a:lnTo>
                    <a:pt x="2242" y="13799"/>
                  </a:lnTo>
                  <a:lnTo>
                    <a:pt x="2230" y="13833"/>
                  </a:lnTo>
                  <a:lnTo>
                    <a:pt x="2230" y="13879"/>
                  </a:lnTo>
                  <a:lnTo>
                    <a:pt x="2230" y="13924"/>
                  </a:lnTo>
                  <a:lnTo>
                    <a:pt x="2242" y="13970"/>
                  </a:lnTo>
                  <a:lnTo>
                    <a:pt x="2265" y="14004"/>
                  </a:lnTo>
                  <a:lnTo>
                    <a:pt x="2287" y="14038"/>
                  </a:lnTo>
                  <a:lnTo>
                    <a:pt x="2321" y="14061"/>
                  </a:lnTo>
                  <a:lnTo>
                    <a:pt x="2356" y="14083"/>
                  </a:lnTo>
                  <a:lnTo>
                    <a:pt x="2390" y="14106"/>
                  </a:lnTo>
                  <a:lnTo>
                    <a:pt x="2435" y="14117"/>
                  </a:lnTo>
                  <a:lnTo>
                    <a:pt x="2435" y="16404"/>
                  </a:lnTo>
                  <a:lnTo>
                    <a:pt x="2390" y="16415"/>
                  </a:lnTo>
                  <a:lnTo>
                    <a:pt x="2356" y="16427"/>
                  </a:lnTo>
                  <a:lnTo>
                    <a:pt x="2321" y="16449"/>
                  </a:lnTo>
                  <a:lnTo>
                    <a:pt x="2287" y="16484"/>
                  </a:lnTo>
                  <a:lnTo>
                    <a:pt x="2265" y="16506"/>
                  </a:lnTo>
                  <a:lnTo>
                    <a:pt x="2242" y="16552"/>
                  </a:lnTo>
                  <a:lnTo>
                    <a:pt x="2230" y="16586"/>
                  </a:lnTo>
                  <a:lnTo>
                    <a:pt x="2230" y="16631"/>
                  </a:lnTo>
                  <a:lnTo>
                    <a:pt x="2242" y="16711"/>
                  </a:lnTo>
                  <a:lnTo>
                    <a:pt x="2685" y="16711"/>
                  </a:lnTo>
                  <a:lnTo>
                    <a:pt x="2697" y="16631"/>
                  </a:lnTo>
                  <a:lnTo>
                    <a:pt x="2697" y="16586"/>
                  </a:lnTo>
                  <a:lnTo>
                    <a:pt x="2685" y="16552"/>
                  </a:lnTo>
                  <a:lnTo>
                    <a:pt x="2663" y="16506"/>
                  </a:lnTo>
                  <a:lnTo>
                    <a:pt x="2640" y="16472"/>
                  </a:lnTo>
                  <a:lnTo>
                    <a:pt x="2606" y="16449"/>
                  </a:lnTo>
                  <a:lnTo>
                    <a:pt x="2572" y="16427"/>
                  </a:lnTo>
                  <a:lnTo>
                    <a:pt x="2526" y="16404"/>
                  </a:lnTo>
                  <a:lnTo>
                    <a:pt x="2481" y="16404"/>
                  </a:lnTo>
                  <a:lnTo>
                    <a:pt x="2481" y="14117"/>
                  </a:lnTo>
                  <a:lnTo>
                    <a:pt x="2526" y="14106"/>
                  </a:lnTo>
                  <a:lnTo>
                    <a:pt x="2572" y="14095"/>
                  </a:lnTo>
                  <a:lnTo>
                    <a:pt x="2606" y="14072"/>
                  </a:lnTo>
                  <a:lnTo>
                    <a:pt x="2640" y="14038"/>
                  </a:lnTo>
                  <a:lnTo>
                    <a:pt x="2663" y="14004"/>
                  </a:lnTo>
                  <a:lnTo>
                    <a:pt x="2685" y="13970"/>
                  </a:lnTo>
                  <a:lnTo>
                    <a:pt x="2697" y="13924"/>
                  </a:lnTo>
                  <a:lnTo>
                    <a:pt x="2697" y="13879"/>
                  </a:lnTo>
                  <a:lnTo>
                    <a:pt x="2697" y="13833"/>
                  </a:lnTo>
                  <a:lnTo>
                    <a:pt x="2685" y="13799"/>
                  </a:lnTo>
                  <a:lnTo>
                    <a:pt x="4653" y="12650"/>
                  </a:lnTo>
                  <a:lnTo>
                    <a:pt x="4688" y="12696"/>
                  </a:lnTo>
                  <a:lnTo>
                    <a:pt x="4733" y="12718"/>
                  </a:lnTo>
                  <a:lnTo>
                    <a:pt x="4779" y="12741"/>
                  </a:lnTo>
                  <a:lnTo>
                    <a:pt x="4881" y="12741"/>
                  </a:lnTo>
                  <a:lnTo>
                    <a:pt x="4926" y="12718"/>
                  </a:lnTo>
                  <a:lnTo>
                    <a:pt x="4972" y="12696"/>
                  </a:lnTo>
                  <a:lnTo>
                    <a:pt x="5006" y="12661"/>
                  </a:lnTo>
                  <a:lnTo>
                    <a:pt x="6974" y="13799"/>
                  </a:lnTo>
                  <a:lnTo>
                    <a:pt x="6963" y="13833"/>
                  </a:lnTo>
                  <a:lnTo>
                    <a:pt x="6963" y="13879"/>
                  </a:lnTo>
                  <a:lnTo>
                    <a:pt x="6963" y="13924"/>
                  </a:lnTo>
                  <a:lnTo>
                    <a:pt x="6974" y="13970"/>
                  </a:lnTo>
                  <a:lnTo>
                    <a:pt x="6997" y="14004"/>
                  </a:lnTo>
                  <a:lnTo>
                    <a:pt x="7019" y="14038"/>
                  </a:lnTo>
                  <a:lnTo>
                    <a:pt x="7054" y="14072"/>
                  </a:lnTo>
                  <a:lnTo>
                    <a:pt x="7088" y="14095"/>
                  </a:lnTo>
                  <a:lnTo>
                    <a:pt x="7133" y="14106"/>
                  </a:lnTo>
                  <a:lnTo>
                    <a:pt x="7179" y="14117"/>
                  </a:lnTo>
                  <a:lnTo>
                    <a:pt x="7179" y="16415"/>
                  </a:lnTo>
                  <a:lnTo>
                    <a:pt x="7133" y="16427"/>
                  </a:lnTo>
                  <a:lnTo>
                    <a:pt x="7099" y="16438"/>
                  </a:lnTo>
                  <a:lnTo>
                    <a:pt x="7065" y="16461"/>
                  </a:lnTo>
                  <a:lnTo>
                    <a:pt x="7031" y="16484"/>
                  </a:lnTo>
                  <a:lnTo>
                    <a:pt x="7008" y="16518"/>
                  </a:lnTo>
                  <a:lnTo>
                    <a:pt x="6997" y="16552"/>
                  </a:lnTo>
                  <a:lnTo>
                    <a:pt x="6985" y="16597"/>
                  </a:lnTo>
                  <a:lnTo>
                    <a:pt x="6974" y="16631"/>
                  </a:lnTo>
                  <a:lnTo>
                    <a:pt x="6985" y="16677"/>
                  </a:lnTo>
                  <a:lnTo>
                    <a:pt x="6997" y="16711"/>
                  </a:lnTo>
                  <a:lnTo>
                    <a:pt x="7418" y="16711"/>
                  </a:lnTo>
                  <a:lnTo>
                    <a:pt x="7429" y="16677"/>
                  </a:lnTo>
                  <a:lnTo>
                    <a:pt x="7429" y="16631"/>
                  </a:lnTo>
                  <a:lnTo>
                    <a:pt x="7429" y="16597"/>
                  </a:lnTo>
                  <a:lnTo>
                    <a:pt x="7418" y="16552"/>
                  </a:lnTo>
                  <a:lnTo>
                    <a:pt x="7395" y="16518"/>
                  </a:lnTo>
                  <a:lnTo>
                    <a:pt x="7372" y="16484"/>
                  </a:lnTo>
                  <a:lnTo>
                    <a:pt x="7338" y="16461"/>
                  </a:lnTo>
                  <a:lnTo>
                    <a:pt x="7304" y="16438"/>
                  </a:lnTo>
                  <a:lnTo>
                    <a:pt x="7258" y="16415"/>
                  </a:lnTo>
                  <a:lnTo>
                    <a:pt x="7224" y="16415"/>
                  </a:lnTo>
                  <a:lnTo>
                    <a:pt x="7224" y="14117"/>
                  </a:lnTo>
                  <a:lnTo>
                    <a:pt x="7270" y="14106"/>
                  </a:lnTo>
                  <a:lnTo>
                    <a:pt x="7304" y="14095"/>
                  </a:lnTo>
                  <a:lnTo>
                    <a:pt x="7349" y="14072"/>
                  </a:lnTo>
                  <a:lnTo>
                    <a:pt x="7383" y="14038"/>
                  </a:lnTo>
                  <a:lnTo>
                    <a:pt x="7406" y="14004"/>
                  </a:lnTo>
                  <a:lnTo>
                    <a:pt x="7429" y="13970"/>
                  </a:lnTo>
                  <a:lnTo>
                    <a:pt x="7440" y="13924"/>
                  </a:lnTo>
                  <a:lnTo>
                    <a:pt x="7440" y="13879"/>
                  </a:lnTo>
                  <a:lnTo>
                    <a:pt x="7440" y="13833"/>
                  </a:lnTo>
                  <a:lnTo>
                    <a:pt x="7429" y="13788"/>
                  </a:lnTo>
                  <a:lnTo>
                    <a:pt x="9363" y="12673"/>
                  </a:lnTo>
                  <a:lnTo>
                    <a:pt x="9408" y="12718"/>
                  </a:lnTo>
                  <a:lnTo>
                    <a:pt x="9454" y="12752"/>
                  </a:lnTo>
                  <a:lnTo>
                    <a:pt x="9511" y="12775"/>
                  </a:lnTo>
                  <a:lnTo>
                    <a:pt x="9568" y="12787"/>
                  </a:lnTo>
                  <a:lnTo>
                    <a:pt x="9636" y="12775"/>
                  </a:lnTo>
                  <a:lnTo>
                    <a:pt x="9693" y="12752"/>
                  </a:lnTo>
                  <a:lnTo>
                    <a:pt x="9738" y="12718"/>
                  </a:lnTo>
                  <a:lnTo>
                    <a:pt x="9784" y="12673"/>
                  </a:lnTo>
                  <a:lnTo>
                    <a:pt x="11718" y="13799"/>
                  </a:lnTo>
                  <a:lnTo>
                    <a:pt x="11706" y="13833"/>
                  </a:lnTo>
                  <a:lnTo>
                    <a:pt x="11695" y="13879"/>
                  </a:lnTo>
                  <a:lnTo>
                    <a:pt x="11706" y="13924"/>
                  </a:lnTo>
                  <a:lnTo>
                    <a:pt x="11718" y="13970"/>
                  </a:lnTo>
                  <a:lnTo>
                    <a:pt x="11740" y="14004"/>
                  </a:lnTo>
                  <a:lnTo>
                    <a:pt x="11763" y="14038"/>
                  </a:lnTo>
                  <a:lnTo>
                    <a:pt x="11797" y="14072"/>
                  </a:lnTo>
                  <a:lnTo>
                    <a:pt x="11831" y="14095"/>
                  </a:lnTo>
                  <a:lnTo>
                    <a:pt x="11877" y="14106"/>
                  </a:lnTo>
                  <a:lnTo>
                    <a:pt x="11922" y="14117"/>
                  </a:lnTo>
                  <a:lnTo>
                    <a:pt x="11922" y="16415"/>
                  </a:lnTo>
                  <a:lnTo>
                    <a:pt x="11877" y="16415"/>
                  </a:lnTo>
                  <a:lnTo>
                    <a:pt x="11843" y="16438"/>
                  </a:lnTo>
                  <a:lnTo>
                    <a:pt x="11809" y="16461"/>
                  </a:lnTo>
                  <a:lnTo>
                    <a:pt x="11774" y="16484"/>
                  </a:lnTo>
                  <a:lnTo>
                    <a:pt x="11752" y="16518"/>
                  </a:lnTo>
                  <a:lnTo>
                    <a:pt x="11729" y="16552"/>
                  </a:lnTo>
                  <a:lnTo>
                    <a:pt x="11718" y="16597"/>
                  </a:lnTo>
                  <a:lnTo>
                    <a:pt x="11718" y="16631"/>
                  </a:lnTo>
                  <a:lnTo>
                    <a:pt x="11718" y="16677"/>
                  </a:lnTo>
                  <a:lnTo>
                    <a:pt x="11729" y="16711"/>
                  </a:lnTo>
                  <a:lnTo>
                    <a:pt x="12161" y="16711"/>
                  </a:lnTo>
                  <a:lnTo>
                    <a:pt x="12161" y="16677"/>
                  </a:lnTo>
                  <a:lnTo>
                    <a:pt x="12173" y="16631"/>
                  </a:lnTo>
                  <a:lnTo>
                    <a:pt x="12161" y="16597"/>
                  </a:lnTo>
                  <a:lnTo>
                    <a:pt x="12150" y="16552"/>
                  </a:lnTo>
                  <a:lnTo>
                    <a:pt x="12138" y="16518"/>
                  </a:lnTo>
                  <a:lnTo>
                    <a:pt x="12104" y="16484"/>
                  </a:lnTo>
                  <a:lnTo>
                    <a:pt x="12082" y="16449"/>
                  </a:lnTo>
                  <a:lnTo>
                    <a:pt x="12047" y="16438"/>
                  </a:lnTo>
                  <a:lnTo>
                    <a:pt x="12002" y="16415"/>
                  </a:lnTo>
                  <a:lnTo>
                    <a:pt x="11968" y="16415"/>
                  </a:lnTo>
                  <a:lnTo>
                    <a:pt x="11968" y="14117"/>
                  </a:lnTo>
                  <a:lnTo>
                    <a:pt x="12013" y="14117"/>
                  </a:lnTo>
                  <a:lnTo>
                    <a:pt x="12047" y="14095"/>
                  </a:lnTo>
                  <a:lnTo>
                    <a:pt x="12093" y="14072"/>
                  </a:lnTo>
                  <a:lnTo>
                    <a:pt x="12127" y="14049"/>
                  </a:lnTo>
                  <a:lnTo>
                    <a:pt x="12150" y="14004"/>
                  </a:lnTo>
                  <a:lnTo>
                    <a:pt x="12173" y="13970"/>
                  </a:lnTo>
                  <a:lnTo>
                    <a:pt x="12184" y="13924"/>
                  </a:lnTo>
                  <a:lnTo>
                    <a:pt x="12184" y="13879"/>
                  </a:lnTo>
                  <a:lnTo>
                    <a:pt x="12184" y="13833"/>
                  </a:lnTo>
                  <a:lnTo>
                    <a:pt x="12173" y="13788"/>
                  </a:lnTo>
                  <a:lnTo>
                    <a:pt x="14175" y="12639"/>
                  </a:lnTo>
                  <a:lnTo>
                    <a:pt x="14197" y="12661"/>
                  </a:lnTo>
                  <a:lnTo>
                    <a:pt x="14231" y="12684"/>
                  </a:lnTo>
                  <a:lnTo>
                    <a:pt x="14266" y="12707"/>
                  </a:lnTo>
                  <a:lnTo>
                    <a:pt x="14357" y="12707"/>
                  </a:lnTo>
                  <a:lnTo>
                    <a:pt x="14391" y="12684"/>
                  </a:lnTo>
                  <a:lnTo>
                    <a:pt x="14425" y="12673"/>
                  </a:lnTo>
                  <a:lnTo>
                    <a:pt x="14459" y="12639"/>
                  </a:lnTo>
                  <a:lnTo>
                    <a:pt x="16484" y="13810"/>
                  </a:lnTo>
                  <a:lnTo>
                    <a:pt x="16461" y="13879"/>
                  </a:lnTo>
                  <a:lnTo>
                    <a:pt x="16472" y="13924"/>
                  </a:lnTo>
                  <a:lnTo>
                    <a:pt x="16484" y="13958"/>
                  </a:lnTo>
                  <a:lnTo>
                    <a:pt x="16495" y="13992"/>
                  </a:lnTo>
                  <a:lnTo>
                    <a:pt x="16518" y="14026"/>
                  </a:lnTo>
                  <a:lnTo>
                    <a:pt x="16552" y="14049"/>
                  </a:lnTo>
                  <a:lnTo>
                    <a:pt x="16586" y="14072"/>
                  </a:lnTo>
                  <a:lnTo>
                    <a:pt x="16620" y="14083"/>
                  </a:lnTo>
                  <a:lnTo>
                    <a:pt x="16654" y="14095"/>
                  </a:lnTo>
                  <a:lnTo>
                    <a:pt x="16654" y="16392"/>
                  </a:lnTo>
                  <a:lnTo>
                    <a:pt x="16609" y="16404"/>
                  </a:lnTo>
                  <a:lnTo>
                    <a:pt x="16575" y="16415"/>
                  </a:lnTo>
                  <a:lnTo>
                    <a:pt x="16529" y="16438"/>
                  </a:lnTo>
                  <a:lnTo>
                    <a:pt x="16507" y="16472"/>
                  </a:lnTo>
                  <a:lnTo>
                    <a:pt x="16472" y="16506"/>
                  </a:lnTo>
                  <a:lnTo>
                    <a:pt x="16461" y="16552"/>
                  </a:lnTo>
                  <a:lnTo>
                    <a:pt x="16438" y="16586"/>
                  </a:lnTo>
                  <a:lnTo>
                    <a:pt x="16438" y="16631"/>
                  </a:lnTo>
                  <a:lnTo>
                    <a:pt x="16450" y="16711"/>
                  </a:lnTo>
                  <a:lnTo>
                    <a:pt x="16916" y="16711"/>
                  </a:lnTo>
                  <a:lnTo>
                    <a:pt x="16927" y="16631"/>
                  </a:lnTo>
                  <a:lnTo>
                    <a:pt x="16927" y="16586"/>
                  </a:lnTo>
                  <a:lnTo>
                    <a:pt x="16905" y="16540"/>
                  </a:lnTo>
                  <a:lnTo>
                    <a:pt x="16893" y="16506"/>
                  </a:lnTo>
                  <a:lnTo>
                    <a:pt x="16859" y="16472"/>
                  </a:lnTo>
                  <a:lnTo>
                    <a:pt x="16825" y="16438"/>
                  </a:lnTo>
                  <a:lnTo>
                    <a:pt x="16791" y="16415"/>
                  </a:lnTo>
                  <a:lnTo>
                    <a:pt x="16745" y="16404"/>
                  </a:lnTo>
                  <a:lnTo>
                    <a:pt x="16700" y="16392"/>
                  </a:lnTo>
                  <a:lnTo>
                    <a:pt x="16700" y="14095"/>
                  </a:lnTo>
                  <a:lnTo>
                    <a:pt x="16745" y="14083"/>
                  </a:lnTo>
                  <a:lnTo>
                    <a:pt x="16780" y="14072"/>
                  </a:lnTo>
                  <a:lnTo>
                    <a:pt x="16814" y="14049"/>
                  </a:lnTo>
                  <a:lnTo>
                    <a:pt x="16848" y="14026"/>
                  </a:lnTo>
                  <a:lnTo>
                    <a:pt x="16871" y="13992"/>
                  </a:lnTo>
                  <a:lnTo>
                    <a:pt x="16882" y="13958"/>
                  </a:lnTo>
                  <a:lnTo>
                    <a:pt x="16893" y="13924"/>
                  </a:lnTo>
                  <a:lnTo>
                    <a:pt x="16905" y="13879"/>
                  </a:lnTo>
                  <a:lnTo>
                    <a:pt x="16893" y="13844"/>
                  </a:lnTo>
                  <a:lnTo>
                    <a:pt x="16882" y="13810"/>
                  </a:lnTo>
                  <a:lnTo>
                    <a:pt x="18850" y="12673"/>
                  </a:lnTo>
                  <a:lnTo>
                    <a:pt x="18895" y="12718"/>
                  </a:lnTo>
                  <a:lnTo>
                    <a:pt x="18941" y="12752"/>
                  </a:lnTo>
                  <a:lnTo>
                    <a:pt x="18998" y="12764"/>
                  </a:lnTo>
                  <a:lnTo>
                    <a:pt x="19055" y="12775"/>
                  </a:lnTo>
                  <a:lnTo>
                    <a:pt x="19112" y="12764"/>
                  </a:lnTo>
                  <a:lnTo>
                    <a:pt x="19168" y="12752"/>
                  </a:lnTo>
                  <a:lnTo>
                    <a:pt x="19214" y="12718"/>
                  </a:lnTo>
                  <a:lnTo>
                    <a:pt x="19248" y="12673"/>
                  </a:lnTo>
                  <a:lnTo>
                    <a:pt x="21216" y="13799"/>
                  </a:lnTo>
                  <a:lnTo>
                    <a:pt x="21205" y="13844"/>
                  </a:lnTo>
                  <a:lnTo>
                    <a:pt x="21193" y="13879"/>
                  </a:lnTo>
                  <a:lnTo>
                    <a:pt x="21205" y="13924"/>
                  </a:lnTo>
                  <a:lnTo>
                    <a:pt x="21216" y="13958"/>
                  </a:lnTo>
                  <a:lnTo>
                    <a:pt x="21227" y="13992"/>
                  </a:lnTo>
                  <a:lnTo>
                    <a:pt x="21250" y="14026"/>
                  </a:lnTo>
                  <a:lnTo>
                    <a:pt x="21284" y="14061"/>
                  </a:lnTo>
                  <a:lnTo>
                    <a:pt x="21318" y="14083"/>
                  </a:lnTo>
                  <a:lnTo>
                    <a:pt x="21352" y="14095"/>
                  </a:lnTo>
                  <a:lnTo>
                    <a:pt x="21398" y="14106"/>
                  </a:lnTo>
                  <a:lnTo>
                    <a:pt x="21398" y="16392"/>
                  </a:lnTo>
                  <a:lnTo>
                    <a:pt x="21352" y="16392"/>
                  </a:lnTo>
                  <a:lnTo>
                    <a:pt x="21307" y="16415"/>
                  </a:lnTo>
                  <a:lnTo>
                    <a:pt x="21273" y="16438"/>
                  </a:lnTo>
                  <a:lnTo>
                    <a:pt x="21239" y="16472"/>
                  </a:lnTo>
                  <a:lnTo>
                    <a:pt x="21216" y="16506"/>
                  </a:lnTo>
                  <a:lnTo>
                    <a:pt x="21193" y="16540"/>
                  </a:lnTo>
                  <a:lnTo>
                    <a:pt x="21182" y="16586"/>
                  </a:lnTo>
                  <a:lnTo>
                    <a:pt x="21170" y="16631"/>
                  </a:lnTo>
                  <a:lnTo>
                    <a:pt x="21182" y="16711"/>
                  </a:lnTo>
                  <a:lnTo>
                    <a:pt x="21660" y="16711"/>
                  </a:lnTo>
                  <a:lnTo>
                    <a:pt x="21671" y="16631"/>
                  </a:lnTo>
                  <a:lnTo>
                    <a:pt x="21671" y="16586"/>
                  </a:lnTo>
                  <a:lnTo>
                    <a:pt x="21648" y="16540"/>
                  </a:lnTo>
                  <a:lnTo>
                    <a:pt x="21637" y="16506"/>
                  </a:lnTo>
                  <a:lnTo>
                    <a:pt x="21603" y="16472"/>
                  </a:lnTo>
                  <a:lnTo>
                    <a:pt x="21569" y="16438"/>
                  </a:lnTo>
                  <a:lnTo>
                    <a:pt x="21534" y="16415"/>
                  </a:lnTo>
                  <a:lnTo>
                    <a:pt x="21489" y="16392"/>
                  </a:lnTo>
                  <a:lnTo>
                    <a:pt x="21443" y="16392"/>
                  </a:lnTo>
                  <a:lnTo>
                    <a:pt x="21443" y="14106"/>
                  </a:lnTo>
                  <a:lnTo>
                    <a:pt x="21489" y="14095"/>
                  </a:lnTo>
                  <a:lnTo>
                    <a:pt x="21523" y="14083"/>
                  </a:lnTo>
                  <a:lnTo>
                    <a:pt x="21557" y="14061"/>
                  </a:lnTo>
                  <a:lnTo>
                    <a:pt x="21591" y="14026"/>
                  </a:lnTo>
                  <a:lnTo>
                    <a:pt x="21614" y="13992"/>
                  </a:lnTo>
                  <a:lnTo>
                    <a:pt x="21637" y="13958"/>
                  </a:lnTo>
                  <a:lnTo>
                    <a:pt x="21648" y="13924"/>
                  </a:lnTo>
                  <a:lnTo>
                    <a:pt x="21648" y="13879"/>
                  </a:lnTo>
                  <a:lnTo>
                    <a:pt x="21648" y="13833"/>
                  </a:lnTo>
                  <a:lnTo>
                    <a:pt x="21637" y="13788"/>
                  </a:lnTo>
                  <a:lnTo>
                    <a:pt x="21614" y="13753"/>
                  </a:lnTo>
                  <a:lnTo>
                    <a:pt x="21580" y="13719"/>
                  </a:lnTo>
                  <a:lnTo>
                    <a:pt x="21546" y="13685"/>
                  </a:lnTo>
                  <a:lnTo>
                    <a:pt x="21512" y="13674"/>
                  </a:lnTo>
                  <a:lnTo>
                    <a:pt x="21466" y="13651"/>
                  </a:lnTo>
                  <a:lnTo>
                    <a:pt x="21421" y="13651"/>
                  </a:lnTo>
                  <a:lnTo>
                    <a:pt x="21364" y="13662"/>
                  </a:lnTo>
                  <a:lnTo>
                    <a:pt x="21307" y="13685"/>
                  </a:lnTo>
                  <a:lnTo>
                    <a:pt x="21261" y="13719"/>
                  </a:lnTo>
                  <a:lnTo>
                    <a:pt x="21227" y="13765"/>
                  </a:lnTo>
                  <a:lnTo>
                    <a:pt x="19271" y="12639"/>
                  </a:lnTo>
                  <a:lnTo>
                    <a:pt x="19294" y="12582"/>
                  </a:lnTo>
                  <a:lnTo>
                    <a:pt x="19294" y="12536"/>
                  </a:lnTo>
                  <a:lnTo>
                    <a:pt x="19294" y="12479"/>
                  </a:lnTo>
                  <a:lnTo>
                    <a:pt x="19282" y="12445"/>
                  </a:lnTo>
                  <a:lnTo>
                    <a:pt x="19259" y="12400"/>
                  </a:lnTo>
                  <a:lnTo>
                    <a:pt x="19237" y="12366"/>
                  </a:lnTo>
                  <a:lnTo>
                    <a:pt x="19203" y="12331"/>
                  </a:lnTo>
                  <a:lnTo>
                    <a:pt x="19157" y="12309"/>
                  </a:lnTo>
                  <a:lnTo>
                    <a:pt x="19123" y="12297"/>
                  </a:lnTo>
                  <a:lnTo>
                    <a:pt x="19077" y="12286"/>
                  </a:lnTo>
                  <a:lnTo>
                    <a:pt x="19077" y="10034"/>
                  </a:lnTo>
                  <a:lnTo>
                    <a:pt x="19123" y="10022"/>
                  </a:lnTo>
                  <a:lnTo>
                    <a:pt x="19168" y="10000"/>
                  </a:lnTo>
                  <a:lnTo>
                    <a:pt x="19203" y="9977"/>
                  </a:lnTo>
                  <a:lnTo>
                    <a:pt x="19237" y="9943"/>
                  </a:lnTo>
                  <a:lnTo>
                    <a:pt x="19271" y="9909"/>
                  </a:lnTo>
                  <a:lnTo>
                    <a:pt x="19294" y="9863"/>
                  </a:lnTo>
                  <a:lnTo>
                    <a:pt x="19305" y="9818"/>
                  </a:lnTo>
                  <a:lnTo>
                    <a:pt x="19305" y="9772"/>
                  </a:lnTo>
                  <a:lnTo>
                    <a:pt x="19305" y="9727"/>
                  </a:lnTo>
                  <a:lnTo>
                    <a:pt x="19294" y="9670"/>
                  </a:lnTo>
                  <a:lnTo>
                    <a:pt x="19259" y="9636"/>
                  </a:lnTo>
                  <a:lnTo>
                    <a:pt x="19237" y="9590"/>
                  </a:lnTo>
                  <a:lnTo>
                    <a:pt x="19191" y="9567"/>
                  </a:lnTo>
                  <a:lnTo>
                    <a:pt x="19157" y="9533"/>
                  </a:lnTo>
                  <a:lnTo>
                    <a:pt x="19100" y="9522"/>
                  </a:lnTo>
                  <a:lnTo>
                    <a:pt x="18986" y="9522"/>
                  </a:lnTo>
                  <a:lnTo>
                    <a:pt x="18930" y="9556"/>
                  </a:lnTo>
                  <a:lnTo>
                    <a:pt x="18873" y="9590"/>
                  </a:lnTo>
                  <a:lnTo>
                    <a:pt x="18839" y="9647"/>
                  </a:lnTo>
                  <a:lnTo>
                    <a:pt x="16859" y="8498"/>
                  </a:lnTo>
                  <a:lnTo>
                    <a:pt x="16871" y="8464"/>
                  </a:lnTo>
                  <a:lnTo>
                    <a:pt x="16882" y="8430"/>
                  </a:lnTo>
                  <a:lnTo>
                    <a:pt x="16871" y="8384"/>
                  </a:lnTo>
                  <a:lnTo>
                    <a:pt x="16859" y="8350"/>
                  </a:lnTo>
                  <a:lnTo>
                    <a:pt x="16825" y="8293"/>
                  </a:lnTo>
                  <a:lnTo>
                    <a:pt x="16768" y="8259"/>
                  </a:lnTo>
                  <a:lnTo>
                    <a:pt x="16700" y="8236"/>
                  </a:lnTo>
                  <a:lnTo>
                    <a:pt x="16700" y="5904"/>
                  </a:lnTo>
                  <a:lnTo>
                    <a:pt x="16745" y="5893"/>
                  </a:lnTo>
                  <a:lnTo>
                    <a:pt x="16791" y="5882"/>
                  </a:lnTo>
                  <a:lnTo>
                    <a:pt x="16825" y="5859"/>
                  </a:lnTo>
                  <a:lnTo>
                    <a:pt x="16859" y="5825"/>
                  </a:lnTo>
                  <a:lnTo>
                    <a:pt x="16882" y="5791"/>
                  </a:lnTo>
                  <a:lnTo>
                    <a:pt x="16905" y="5757"/>
                  </a:lnTo>
                  <a:lnTo>
                    <a:pt x="16916" y="5711"/>
                  </a:lnTo>
                  <a:lnTo>
                    <a:pt x="16927" y="5666"/>
                  </a:lnTo>
                  <a:lnTo>
                    <a:pt x="16916" y="5620"/>
                  </a:lnTo>
                  <a:lnTo>
                    <a:pt x="16905" y="5586"/>
                  </a:lnTo>
                  <a:lnTo>
                    <a:pt x="18827" y="4471"/>
                  </a:lnTo>
                  <a:lnTo>
                    <a:pt x="18873" y="4517"/>
                  </a:lnTo>
                  <a:lnTo>
                    <a:pt x="18930" y="4551"/>
                  </a:lnTo>
                  <a:lnTo>
                    <a:pt x="18986" y="4573"/>
                  </a:lnTo>
                  <a:lnTo>
                    <a:pt x="19055" y="4585"/>
                  </a:lnTo>
                  <a:lnTo>
                    <a:pt x="19112" y="4585"/>
                  </a:lnTo>
                  <a:lnTo>
                    <a:pt x="19157" y="4562"/>
                  </a:lnTo>
                  <a:lnTo>
                    <a:pt x="19203" y="4539"/>
                  </a:lnTo>
                  <a:lnTo>
                    <a:pt x="19237" y="4505"/>
                  </a:lnTo>
                  <a:lnTo>
                    <a:pt x="19271" y="4471"/>
                  </a:lnTo>
                  <a:lnTo>
                    <a:pt x="19294" y="4426"/>
                  </a:lnTo>
                  <a:lnTo>
                    <a:pt x="19316" y="4380"/>
                  </a:lnTo>
                  <a:lnTo>
                    <a:pt x="19316" y="4323"/>
                  </a:lnTo>
                  <a:lnTo>
                    <a:pt x="19316" y="4266"/>
                  </a:lnTo>
                  <a:lnTo>
                    <a:pt x="19305" y="4221"/>
                  </a:lnTo>
                  <a:lnTo>
                    <a:pt x="19282" y="4175"/>
                  </a:lnTo>
                  <a:lnTo>
                    <a:pt x="19248" y="4141"/>
                  </a:lnTo>
                  <a:lnTo>
                    <a:pt x="19214" y="4107"/>
                  </a:lnTo>
                  <a:lnTo>
                    <a:pt x="19168" y="4084"/>
                  </a:lnTo>
                  <a:lnTo>
                    <a:pt x="19123" y="4062"/>
                  </a:lnTo>
                  <a:lnTo>
                    <a:pt x="19077" y="4050"/>
                  </a:lnTo>
                  <a:lnTo>
                    <a:pt x="19077" y="1809"/>
                  </a:lnTo>
                  <a:lnTo>
                    <a:pt x="19123" y="1798"/>
                  </a:lnTo>
                  <a:lnTo>
                    <a:pt x="19157" y="1787"/>
                  </a:lnTo>
                  <a:lnTo>
                    <a:pt x="19203" y="1764"/>
                  </a:lnTo>
                  <a:lnTo>
                    <a:pt x="19237" y="1730"/>
                  </a:lnTo>
                  <a:lnTo>
                    <a:pt x="19259" y="1696"/>
                  </a:lnTo>
                  <a:lnTo>
                    <a:pt x="19282" y="1650"/>
                  </a:lnTo>
                  <a:lnTo>
                    <a:pt x="19294" y="1616"/>
                  </a:lnTo>
                  <a:lnTo>
                    <a:pt x="19305" y="1559"/>
                  </a:lnTo>
                  <a:lnTo>
                    <a:pt x="19294" y="1514"/>
                  </a:lnTo>
                  <a:lnTo>
                    <a:pt x="19282" y="1468"/>
                  </a:lnTo>
                  <a:lnTo>
                    <a:pt x="19259" y="1423"/>
                  </a:lnTo>
                  <a:lnTo>
                    <a:pt x="19225" y="1388"/>
                  </a:lnTo>
                  <a:lnTo>
                    <a:pt x="19191" y="1354"/>
                  </a:lnTo>
                  <a:lnTo>
                    <a:pt x="19146" y="1331"/>
                  </a:lnTo>
                  <a:lnTo>
                    <a:pt x="19100" y="1320"/>
                  </a:lnTo>
                  <a:lnTo>
                    <a:pt x="18986" y="1320"/>
                  </a:lnTo>
                  <a:lnTo>
                    <a:pt x="18930" y="1354"/>
                  </a:lnTo>
                  <a:lnTo>
                    <a:pt x="18884" y="1388"/>
                  </a:lnTo>
                  <a:lnTo>
                    <a:pt x="18839" y="1434"/>
                  </a:lnTo>
                  <a:lnTo>
                    <a:pt x="16882" y="296"/>
                  </a:lnTo>
                  <a:lnTo>
                    <a:pt x="16893" y="262"/>
                  </a:lnTo>
                  <a:lnTo>
                    <a:pt x="16905" y="217"/>
                  </a:lnTo>
                  <a:lnTo>
                    <a:pt x="16893" y="171"/>
                  </a:lnTo>
                  <a:lnTo>
                    <a:pt x="16882" y="126"/>
                  </a:lnTo>
                  <a:lnTo>
                    <a:pt x="16859" y="92"/>
                  </a:lnTo>
                  <a:lnTo>
                    <a:pt x="16836" y="57"/>
                  </a:lnTo>
                  <a:lnTo>
                    <a:pt x="16802" y="35"/>
                  </a:lnTo>
                  <a:lnTo>
                    <a:pt x="16768" y="12"/>
                  </a:lnTo>
                  <a:lnTo>
                    <a:pt x="16723"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0"/>
            <p:cNvSpPr/>
            <p:nvPr/>
          </p:nvSpPr>
          <p:spPr>
            <a:xfrm>
              <a:off x="8689168" y="0"/>
              <a:ext cx="7222" cy="105"/>
            </a:xfrm>
            <a:custGeom>
              <a:avLst/>
              <a:gdLst/>
              <a:ahLst/>
              <a:cxnLst/>
              <a:rect l="l" t="t" r="r" b="b"/>
              <a:pathLst>
                <a:path w="69" h="1" extrusionOk="0">
                  <a:moveTo>
                    <a:pt x="69" y="0"/>
                  </a:moveTo>
                  <a:lnTo>
                    <a:pt x="1" y="0"/>
                  </a:lnTo>
                  <a:lnTo>
                    <a:pt x="1" y="0"/>
                  </a:lnTo>
                  <a:lnTo>
                    <a:pt x="35" y="0"/>
                  </a:lnTo>
                  <a:lnTo>
                    <a:pt x="35" y="0"/>
                  </a:lnTo>
                  <a:lnTo>
                    <a:pt x="69" y="0"/>
                  </a:lnTo>
                  <a:lnTo>
                    <a:pt x="69" y="0"/>
                  </a:lnTo>
                  <a:close/>
                </a:path>
              </a:pathLst>
            </a:cu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0"/>
            <p:cNvSpPr/>
            <p:nvPr/>
          </p:nvSpPr>
          <p:spPr>
            <a:xfrm>
              <a:off x="6698419" y="0"/>
              <a:ext cx="20410" cy="2512"/>
            </a:xfrm>
            <a:custGeom>
              <a:avLst/>
              <a:gdLst/>
              <a:ahLst/>
              <a:cxnLst/>
              <a:rect l="l" t="t" r="r" b="b"/>
              <a:pathLst>
                <a:path w="195" h="24" extrusionOk="0">
                  <a:moveTo>
                    <a:pt x="1" y="0"/>
                  </a:moveTo>
                  <a:lnTo>
                    <a:pt x="46" y="23"/>
                  </a:lnTo>
                  <a:lnTo>
                    <a:pt x="149" y="23"/>
                  </a:lnTo>
                  <a:lnTo>
                    <a:pt x="194" y="0"/>
                  </a:lnTo>
                  <a:close/>
                </a:path>
              </a:pathLst>
            </a:cu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0"/>
            <p:cNvSpPr/>
            <p:nvPr/>
          </p:nvSpPr>
          <p:spPr>
            <a:xfrm>
              <a:off x="0" y="3397984"/>
              <a:ext cx="1020484" cy="615640"/>
            </a:xfrm>
            <a:custGeom>
              <a:avLst/>
              <a:gdLst/>
              <a:ahLst/>
              <a:cxnLst/>
              <a:rect l="l" t="t" r="r" b="b"/>
              <a:pathLst>
                <a:path w="9750" h="5882" extrusionOk="0">
                  <a:moveTo>
                    <a:pt x="2606" y="285"/>
                  </a:moveTo>
                  <a:lnTo>
                    <a:pt x="4642" y="1468"/>
                  </a:lnTo>
                  <a:lnTo>
                    <a:pt x="4631" y="1525"/>
                  </a:lnTo>
                  <a:lnTo>
                    <a:pt x="4631" y="1571"/>
                  </a:lnTo>
                  <a:lnTo>
                    <a:pt x="4642" y="1605"/>
                  </a:lnTo>
                  <a:lnTo>
                    <a:pt x="4676" y="1662"/>
                  </a:lnTo>
                  <a:lnTo>
                    <a:pt x="4733" y="1707"/>
                  </a:lnTo>
                  <a:lnTo>
                    <a:pt x="4801" y="1730"/>
                  </a:lnTo>
                  <a:lnTo>
                    <a:pt x="4801" y="4039"/>
                  </a:lnTo>
                  <a:lnTo>
                    <a:pt x="4756" y="4050"/>
                  </a:lnTo>
                  <a:lnTo>
                    <a:pt x="4722" y="4062"/>
                  </a:lnTo>
                  <a:lnTo>
                    <a:pt x="4676" y="4096"/>
                  </a:lnTo>
                  <a:lnTo>
                    <a:pt x="4653" y="4119"/>
                  </a:lnTo>
                  <a:lnTo>
                    <a:pt x="4619" y="4153"/>
                  </a:lnTo>
                  <a:lnTo>
                    <a:pt x="4608" y="4198"/>
                  </a:lnTo>
                  <a:lnTo>
                    <a:pt x="4585" y="4244"/>
                  </a:lnTo>
                  <a:lnTo>
                    <a:pt x="4585" y="4289"/>
                  </a:lnTo>
                  <a:lnTo>
                    <a:pt x="4585" y="4335"/>
                  </a:lnTo>
                  <a:lnTo>
                    <a:pt x="4608" y="4380"/>
                  </a:lnTo>
                  <a:lnTo>
                    <a:pt x="2674" y="5506"/>
                  </a:lnTo>
                  <a:lnTo>
                    <a:pt x="2629" y="5450"/>
                  </a:lnTo>
                  <a:lnTo>
                    <a:pt x="2583" y="5415"/>
                  </a:lnTo>
                  <a:lnTo>
                    <a:pt x="2526" y="5393"/>
                  </a:lnTo>
                  <a:lnTo>
                    <a:pt x="2458" y="5381"/>
                  </a:lnTo>
                  <a:lnTo>
                    <a:pt x="2401" y="5393"/>
                  </a:lnTo>
                  <a:lnTo>
                    <a:pt x="2344" y="5415"/>
                  </a:lnTo>
                  <a:lnTo>
                    <a:pt x="2287" y="5461"/>
                  </a:lnTo>
                  <a:lnTo>
                    <a:pt x="2253" y="5506"/>
                  </a:lnTo>
                  <a:lnTo>
                    <a:pt x="262" y="4357"/>
                  </a:lnTo>
                  <a:lnTo>
                    <a:pt x="262" y="4323"/>
                  </a:lnTo>
                  <a:lnTo>
                    <a:pt x="274" y="4289"/>
                  </a:lnTo>
                  <a:lnTo>
                    <a:pt x="262" y="4221"/>
                  </a:lnTo>
                  <a:lnTo>
                    <a:pt x="228" y="4164"/>
                  </a:lnTo>
                  <a:lnTo>
                    <a:pt x="171" y="4130"/>
                  </a:lnTo>
                  <a:lnTo>
                    <a:pt x="115" y="4107"/>
                  </a:lnTo>
                  <a:lnTo>
                    <a:pt x="115" y="1730"/>
                  </a:lnTo>
                  <a:lnTo>
                    <a:pt x="149" y="1730"/>
                  </a:lnTo>
                  <a:lnTo>
                    <a:pt x="183" y="1718"/>
                  </a:lnTo>
                  <a:lnTo>
                    <a:pt x="217" y="1696"/>
                  </a:lnTo>
                  <a:lnTo>
                    <a:pt x="240" y="1673"/>
                  </a:lnTo>
                  <a:lnTo>
                    <a:pt x="262" y="1639"/>
                  </a:lnTo>
                  <a:lnTo>
                    <a:pt x="285" y="1605"/>
                  </a:lnTo>
                  <a:lnTo>
                    <a:pt x="297" y="1571"/>
                  </a:lnTo>
                  <a:lnTo>
                    <a:pt x="297" y="1525"/>
                  </a:lnTo>
                  <a:lnTo>
                    <a:pt x="297" y="1491"/>
                  </a:lnTo>
                  <a:lnTo>
                    <a:pt x="285" y="1457"/>
                  </a:lnTo>
                  <a:lnTo>
                    <a:pt x="2321" y="285"/>
                  </a:lnTo>
                  <a:lnTo>
                    <a:pt x="2344" y="319"/>
                  </a:lnTo>
                  <a:lnTo>
                    <a:pt x="2378" y="342"/>
                  </a:lnTo>
                  <a:lnTo>
                    <a:pt x="2424" y="353"/>
                  </a:lnTo>
                  <a:lnTo>
                    <a:pt x="2503" y="353"/>
                  </a:lnTo>
                  <a:lnTo>
                    <a:pt x="2538" y="342"/>
                  </a:lnTo>
                  <a:lnTo>
                    <a:pt x="2572" y="319"/>
                  </a:lnTo>
                  <a:lnTo>
                    <a:pt x="2606" y="285"/>
                  </a:lnTo>
                  <a:close/>
                  <a:moveTo>
                    <a:pt x="7338" y="285"/>
                  </a:moveTo>
                  <a:lnTo>
                    <a:pt x="9408" y="1480"/>
                  </a:lnTo>
                  <a:lnTo>
                    <a:pt x="9397" y="1525"/>
                  </a:lnTo>
                  <a:lnTo>
                    <a:pt x="9408" y="1593"/>
                  </a:lnTo>
                  <a:lnTo>
                    <a:pt x="9442" y="1639"/>
                  </a:lnTo>
                  <a:lnTo>
                    <a:pt x="9488" y="1684"/>
                  </a:lnTo>
                  <a:lnTo>
                    <a:pt x="9545" y="1707"/>
                  </a:lnTo>
                  <a:lnTo>
                    <a:pt x="9545" y="4119"/>
                  </a:lnTo>
                  <a:lnTo>
                    <a:pt x="9488" y="4141"/>
                  </a:lnTo>
                  <a:lnTo>
                    <a:pt x="9442" y="4175"/>
                  </a:lnTo>
                  <a:lnTo>
                    <a:pt x="9408" y="4221"/>
                  </a:lnTo>
                  <a:lnTo>
                    <a:pt x="9397" y="4289"/>
                  </a:lnTo>
                  <a:lnTo>
                    <a:pt x="9408" y="4346"/>
                  </a:lnTo>
                  <a:lnTo>
                    <a:pt x="7361" y="5541"/>
                  </a:lnTo>
                  <a:lnTo>
                    <a:pt x="7327" y="5506"/>
                  </a:lnTo>
                  <a:lnTo>
                    <a:pt x="7292" y="5472"/>
                  </a:lnTo>
                  <a:lnTo>
                    <a:pt x="7247" y="5461"/>
                  </a:lnTo>
                  <a:lnTo>
                    <a:pt x="7201" y="5450"/>
                  </a:lnTo>
                  <a:lnTo>
                    <a:pt x="7156" y="5461"/>
                  </a:lnTo>
                  <a:lnTo>
                    <a:pt x="7110" y="5472"/>
                  </a:lnTo>
                  <a:lnTo>
                    <a:pt x="7076" y="5506"/>
                  </a:lnTo>
                  <a:lnTo>
                    <a:pt x="7054" y="5541"/>
                  </a:lnTo>
                  <a:lnTo>
                    <a:pt x="5063" y="4392"/>
                  </a:lnTo>
                  <a:lnTo>
                    <a:pt x="5074" y="4346"/>
                  </a:lnTo>
                  <a:lnTo>
                    <a:pt x="5086" y="4289"/>
                  </a:lnTo>
                  <a:lnTo>
                    <a:pt x="5074" y="4244"/>
                  </a:lnTo>
                  <a:lnTo>
                    <a:pt x="5063" y="4198"/>
                  </a:lnTo>
                  <a:lnTo>
                    <a:pt x="5040" y="4153"/>
                  </a:lnTo>
                  <a:lnTo>
                    <a:pt x="5017" y="4119"/>
                  </a:lnTo>
                  <a:lnTo>
                    <a:pt x="4983" y="4084"/>
                  </a:lnTo>
                  <a:lnTo>
                    <a:pt x="4938" y="4062"/>
                  </a:lnTo>
                  <a:lnTo>
                    <a:pt x="4892" y="4050"/>
                  </a:lnTo>
                  <a:lnTo>
                    <a:pt x="4847" y="4039"/>
                  </a:lnTo>
                  <a:lnTo>
                    <a:pt x="4847" y="1730"/>
                  </a:lnTo>
                  <a:lnTo>
                    <a:pt x="4892" y="1730"/>
                  </a:lnTo>
                  <a:lnTo>
                    <a:pt x="4926" y="1707"/>
                  </a:lnTo>
                  <a:lnTo>
                    <a:pt x="4983" y="1662"/>
                  </a:lnTo>
                  <a:lnTo>
                    <a:pt x="5006" y="1639"/>
                  </a:lnTo>
                  <a:lnTo>
                    <a:pt x="5017" y="1605"/>
                  </a:lnTo>
                  <a:lnTo>
                    <a:pt x="5029" y="1571"/>
                  </a:lnTo>
                  <a:lnTo>
                    <a:pt x="5040" y="1525"/>
                  </a:lnTo>
                  <a:lnTo>
                    <a:pt x="5029" y="1491"/>
                  </a:lnTo>
                  <a:lnTo>
                    <a:pt x="5029" y="1457"/>
                  </a:lnTo>
                  <a:lnTo>
                    <a:pt x="7065" y="285"/>
                  </a:lnTo>
                  <a:lnTo>
                    <a:pt x="7088" y="308"/>
                  </a:lnTo>
                  <a:lnTo>
                    <a:pt x="7122" y="331"/>
                  </a:lnTo>
                  <a:lnTo>
                    <a:pt x="7156" y="353"/>
                  </a:lnTo>
                  <a:lnTo>
                    <a:pt x="7247" y="353"/>
                  </a:lnTo>
                  <a:lnTo>
                    <a:pt x="7281" y="331"/>
                  </a:lnTo>
                  <a:lnTo>
                    <a:pt x="7315" y="308"/>
                  </a:lnTo>
                  <a:lnTo>
                    <a:pt x="7338" y="285"/>
                  </a:lnTo>
                  <a:close/>
                  <a:moveTo>
                    <a:pt x="2458" y="1"/>
                  </a:moveTo>
                  <a:lnTo>
                    <a:pt x="2424" y="12"/>
                  </a:lnTo>
                  <a:lnTo>
                    <a:pt x="2390" y="12"/>
                  </a:lnTo>
                  <a:lnTo>
                    <a:pt x="2333" y="58"/>
                  </a:lnTo>
                  <a:lnTo>
                    <a:pt x="2299" y="114"/>
                  </a:lnTo>
                  <a:lnTo>
                    <a:pt x="2287" y="149"/>
                  </a:lnTo>
                  <a:lnTo>
                    <a:pt x="2287" y="183"/>
                  </a:lnTo>
                  <a:lnTo>
                    <a:pt x="2299" y="240"/>
                  </a:lnTo>
                  <a:lnTo>
                    <a:pt x="262" y="1411"/>
                  </a:lnTo>
                  <a:lnTo>
                    <a:pt x="228" y="1377"/>
                  </a:lnTo>
                  <a:lnTo>
                    <a:pt x="194" y="1354"/>
                  </a:lnTo>
                  <a:lnTo>
                    <a:pt x="149" y="1332"/>
                  </a:lnTo>
                  <a:lnTo>
                    <a:pt x="92" y="1320"/>
                  </a:lnTo>
                  <a:lnTo>
                    <a:pt x="46" y="1332"/>
                  </a:lnTo>
                  <a:lnTo>
                    <a:pt x="1" y="1343"/>
                  </a:lnTo>
                  <a:lnTo>
                    <a:pt x="1" y="1707"/>
                  </a:lnTo>
                  <a:lnTo>
                    <a:pt x="69" y="1730"/>
                  </a:lnTo>
                  <a:lnTo>
                    <a:pt x="69" y="4107"/>
                  </a:lnTo>
                  <a:lnTo>
                    <a:pt x="35" y="4119"/>
                  </a:lnTo>
                  <a:lnTo>
                    <a:pt x="1" y="4130"/>
                  </a:lnTo>
                  <a:lnTo>
                    <a:pt x="1" y="4437"/>
                  </a:lnTo>
                  <a:lnTo>
                    <a:pt x="46" y="4460"/>
                  </a:lnTo>
                  <a:lnTo>
                    <a:pt x="137" y="4460"/>
                  </a:lnTo>
                  <a:lnTo>
                    <a:pt x="171" y="4448"/>
                  </a:lnTo>
                  <a:lnTo>
                    <a:pt x="206" y="4426"/>
                  </a:lnTo>
                  <a:lnTo>
                    <a:pt x="240" y="4392"/>
                  </a:lnTo>
                  <a:lnTo>
                    <a:pt x="2230" y="5552"/>
                  </a:lnTo>
                  <a:lnTo>
                    <a:pt x="2219" y="5586"/>
                  </a:lnTo>
                  <a:lnTo>
                    <a:pt x="2219" y="5632"/>
                  </a:lnTo>
                  <a:lnTo>
                    <a:pt x="2219" y="5688"/>
                  </a:lnTo>
                  <a:lnTo>
                    <a:pt x="2230" y="5734"/>
                  </a:lnTo>
                  <a:lnTo>
                    <a:pt x="2253" y="5768"/>
                  </a:lnTo>
                  <a:lnTo>
                    <a:pt x="2287" y="5814"/>
                  </a:lnTo>
                  <a:lnTo>
                    <a:pt x="2321" y="5836"/>
                  </a:lnTo>
                  <a:lnTo>
                    <a:pt x="2367" y="5859"/>
                  </a:lnTo>
                  <a:lnTo>
                    <a:pt x="2412" y="5882"/>
                  </a:lnTo>
                  <a:lnTo>
                    <a:pt x="2515" y="5882"/>
                  </a:lnTo>
                  <a:lnTo>
                    <a:pt x="2560" y="5859"/>
                  </a:lnTo>
                  <a:lnTo>
                    <a:pt x="2606" y="5836"/>
                  </a:lnTo>
                  <a:lnTo>
                    <a:pt x="2640" y="5814"/>
                  </a:lnTo>
                  <a:lnTo>
                    <a:pt x="2674" y="5768"/>
                  </a:lnTo>
                  <a:lnTo>
                    <a:pt x="2697" y="5734"/>
                  </a:lnTo>
                  <a:lnTo>
                    <a:pt x="2708" y="5688"/>
                  </a:lnTo>
                  <a:lnTo>
                    <a:pt x="2708" y="5632"/>
                  </a:lnTo>
                  <a:lnTo>
                    <a:pt x="2708" y="5586"/>
                  </a:lnTo>
                  <a:lnTo>
                    <a:pt x="2697" y="5541"/>
                  </a:lnTo>
                  <a:lnTo>
                    <a:pt x="4631" y="4426"/>
                  </a:lnTo>
                  <a:lnTo>
                    <a:pt x="4665" y="4471"/>
                  </a:lnTo>
                  <a:lnTo>
                    <a:pt x="4710" y="4505"/>
                  </a:lnTo>
                  <a:lnTo>
                    <a:pt x="4767" y="4528"/>
                  </a:lnTo>
                  <a:lnTo>
                    <a:pt x="4835" y="4539"/>
                  </a:lnTo>
                  <a:lnTo>
                    <a:pt x="4892" y="4528"/>
                  </a:lnTo>
                  <a:lnTo>
                    <a:pt x="4949" y="4505"/>
                  </a:lnTo>
                  <a:lnTo>
                    <a:pt x="4995" y="4471"/>
                  </a:lnTo>
                  <a:lnTo>
                    <a:pt x="5040" y="4426"/>
                  </a:lnTo>
                  <a:lnTo>
                    <a:pt x="7031" y="5586"/>
                  </a:lnTo>
                  <a:lnTo>
                    <a:pt x="7019" y="5632"/>
                  </a:lnTo>
                  <a:lnTo>
                    <a:pt x="7031" y="5666"/>
                  </a:lnTo>
                  <a:lnTo>
                    <a:pt x="7031" y="5700"/>
                  </a:lnTo>
                  <a:lnTo>
                    <a:pt x="7076" y="5757"/>
                  </a:lnTo>
                  <a:lnTo>
                    <a:pt x="7133" y="5802"/>
                  </a:lnTo>
                  <a:lnTo>
                    <a:pt x="7167" y="5814"/>
                  </a:lnTo>
                  <a:lnTo>
                    <a:pt x="7236" y="5814"/>
                  </a:lnTo>
                  <a:lnTo>
                    <a:pt x="7270" y="5802"/>
                  </a:lnTo>
                  <a:lnTo>
                    <a:pt x="7327" y="5757"/>
                  </a:lnTo>
                  <a:lnTo>
                    <a:pt x="7372" y="5700"/>
                  </a:lnTo>
                  <a:lnTo>
                    <a:pt x="7383" y="5666"/>
                  </a:lnTo>
                  <a:lnTo>
                    <a:pt x="7383" y="5632"/>
                  </a:lnTo>
                  <a:lnTo>
                    <a:pt x="7372" y="5575"/>
                  </a:lnTo>
                  <a:lnTo>
                    <a:pt x="9431" y="4392"/>
                  </a:lnTo>
                  <a:lnTo>
                    <a:pt x="9465" y="4414"/>
                  </a:lnTo>
                  <a:lnTo>
                    <a:pt x="9499" y="4437"/>
                  </a:lnTo>
                  <a:lnTo>
                    <a:pt x="9533" y="4448"/>
                  </a:lnTo>
                  <a:lnTo>
                    <a:pt x="9568" y="4460"/>
                  </a:lnTo>
                  <a:lnTo>
                    <a:pt x="9613" y="4460"/>
                  </a:lnTo>
                  <a:lnTo>
                    <a:pt x="9636" y="4448"/>
                  </a:lnTo>
                  <a:lnTo>
                    <a:pt x="9693" y="4403"/>
                  </a:lnTo>
                  <a:lnTo>
                    <a:pt x="9727" y="4357"/>
                  </a:lnTo>
                  <a:lnTo>
                    <a:pt x="9738" y="4323"/>
                  </a:lnTo>
                  <a:lnTo>
                    <a:pt x="9750" y="4289"/>
                  </a:lnTo>
                  <a:lnTo>
                    <a:pt x="9738" y="4221"/>
                  </a:lnTo>
                  <a:lnTo>
                    <a:pt x="9704" y="4175"/>
                  </a:lnTo>
                  <a:lnTo>
                    <a:pt x="9647" y="4130"/>
                  </a:lnTo>
                  <a:lnTo>
                    <a:pt x="9590" y="4119"/>
                  </a:lnTo>
                  <a:lnTo>
                    <a:pt x="9590" y="1707"/>
                  </a:lnTo>
                  <a:lnTo>
                    <a:pt x="9659" y="1684"/>
                  </a:lnTo>
                  <a:lnTo>
                    <a:pt x="9704" y="1650"/>
                  </a:lnTo>
                  <a:lnTo>
                    <a:pt x="9738" y="1593"/>
                  </a:lnTo>
                  <a:lnTo>
                    <a:pt x="9750" y="1525"/>
                  </a:lnTo>
                  <a:lnTo>
                    <a:pt x="9750" y="1491"/>
                  </a:lnTo>
                  <a:lnTo>
                    <a:pt x="9738" y="1457"/>
                  </a:lnTo>
                  <a:lnTo>
                    <a:pt x="9693" y="1411"/>
                  </a:lnTo>
                  <a:lnTo>
                    <a:pt x="9636" y="1366"/>
                  </a:lnTo>
                  <a:lnTo>
                    <a:pt x="9613" y="1354"/>
                  </a:lnTo>
                  <a:lnTo>
                    <a:pt x="9568" y="1354"/>
                  </a:lnTo>
                  <a:lnTo>
                    <a:pt x="9533" y="1366"/>
                  </a:lnTo>
                  <a:lnTo>
                    <a:pt x="9488" y="1377"/>
                  </a:lnTo>
                  <a:lnTo>
                    <a:pt x="9454" y="1400"/>
                  </a:lnTo>
                  <a:lnTo>
                    <a:pt x="9420" y="1434"/>
                  </a:lnTo>
                  <a:lnTo>
                    <a:pt x="7361" y="251"/>
                  </a:lnTo>
                  <a:lnTo>
                    <a:pt x="7372" y="183"/>
                  </a:lnTo>
                  <a:lnTo>
                    <a:pt x="7372" y="149"/>
                  </a:lnTo>
                  <a:lnTo>
                    <a:pt x="7361" y="114"/>
                  </a:lnTo>
                  <a:lnTo>
                    <a:pt x="7327" y="58"/>
                  </a:lnTo>
                  <a:lnTo>
                    <a:pt x="7270" y="23"/>
                  </a:lnTo>
                  <a:lnTo>
                    <a:pt x="7236" y="12"/>
                  </a:lnTo>
                  <a:lnTo>
                    <a:pt x="7167" y="12"/>
                  </a:lnTo>
                  <a:lnTo>
                    <a:pt x="7133" y="23"/>
                  </a:lnTo>
                  <a:lnTo>
                    <a:pt x="7076" y="58"/>
                  </a:lnTo>
                  <a:lnTo>
                    <a:pt x="7042" y="114"/>
                  </a:lnTo>
                  <a:lnTo>
                    <a:pt x="7031" y="149"/>
                  </a:lnTo>
                  <a:lnTo>
                    <a:pt x="7031" y="183"/>
                  </a:lnTo>
                  <a:lnTo>
                    <a:pt x="7042" y="240"/>
                  </a:lnTo>
                  <a:lnTo>
                    <a:pt x="5006" y="1423"/>
                  </a:lnTo>
                  <a:lnTo>
                    <a:pt x="4972" y="1377"/>
                  </a:lnTo>
                  <a:lnTo>
                    <a:pt x="4926" y="1354"/>
                  </a:lnTo>
                  <a:lnTo>
                    <a:pt x="4881" y="1332"/>
                  </a:lnTo>
                  <a:lnTo>
                    <a:pt x="4835" y="1320"/>
                  </a:lnTo>
                  <a:lnTo>
                    <a:pt x="4779" y="1332"/>
                  </a:lnTo>
                  <a:lnTo>
                    <a:pt x="4733" y="1354"/>
                  </a:lnTo>
                  <a:lnTo>
                    <a:pt x="4688" y="1389"/>
                  </a:lnTo>
                  <a:lnTo>
                    <a:pt x="4665" y="1423"/>
                  </a:lnTo>
                  <a:lnTo>
                    <a:pt x="2629" y="251"/>
                  </a:lnTo>
                  <a:lnTo>
                    <a:pt x="2640" y="217"/>
                  </a:lnTo>
                  <a:lnTo>
                    <a:pt x="2640" y="183"/>
                  </a:lnTo>
                  <a:lnTo>
                    <a:pt x="2640" y="149"/>
                  </a:lnTo>
                  <a:lnTo>
                    <a:pt x="2629" y="114"/>
                  </a:lnTo>
                  <a:lnTo>
                    <a:pt x="2583" y="58"/>
                  </a:lnTo>
                  <a:lnTo>
                    <a:pt x="2538" y="12"/>
                  </a:lnTo>
                  <a:lnTo>
                    <a:pt x="2503" y="12"/>
                  </a:lnTo>
                  <a:lnTo>
                    <a:pt x="2458" y="1"/>
                  </a:lnTo>
                  <a:close/>
                </a:path>
              </a:pathLst>
            </a:custGeom>
            <a:solidFill>
              <a:srgbClr val="FFFFFF">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0"/>
            <p:cNvSpPr/>
            <p:nvPr/>
          </p:nvSpPr>
          <p:spPr>
            <a:xfrm>
              <a:off x="6434137" y="0"/>
              <a:ext cx="540595" cy="577541"/>
            </a:xfrm>
            <a:custGeom>
              <a:avLst/>
              <a:gdLst/>
              <a:ahLst/>
              <a:cxnLst/>
              <a:rect l="l" t="t" r="r" b="b"/>
              <a:pathLst>
                <a:path w="5165" h="5518" extrusionOk="0">
                  <a:moveTo>
                    <a:pt x="2219" y="0"/>
                  </a:moveTo>
                  <a:lnTo>
                    <a:pt x="433" y="1036"/>
                  </a:lnTo>
                  <a:lnTo>
                    <a:pt x="399" y="990"/>
                  </a:lnTo>
                  <a:lnTo>
                    <a:pt x="353" y="967"/>
                  </a:lnTo>
                  <a:lnTo>
                    <a:pt x="308" y="945"/>
                  </a:lnTo>
                  <a:lnTo>
                    <a:pt x="205" y="945"/>
                  </a:lnTo>
                  <a:lnTo>
                    <a:pt x="171" y="956"/>
                  </a:lnTo>
                  <a:lnTo>
                    <a:pt x="137" y="979"/>
                  </a:lnTo>
                  <a:lnTo>
                    <a:pt x="103" y="1001"/>
                  </a:lnTo>
                  <a:lnTo>
                    <a:pt x="69" y="1036"/>
                  </a:lnTo>
                  <a:lnTo>
                    <a:pt x="57" y="1070"/>
                  </a:lnTo>
                  <a:lnTo>
                    <a:pt x="46" y="1115"/>
                  </a:lnTo>
                  <a:lnTo>
                    <a:pt x="35" y="1149"/>
                  </a:lnTo>
                  <a:lnTo>
                    <a:pt x="46" y="1195"/>
                  </a:lnTo>
                  <a:lnTo>
                    <a:pt x="46" y="1229"/>
                  </a:lnTo>
                  <a:lnTo>
                    <a:pt x="69" y="1263"/>
                  </a:lnTo>
                  <a:lnTo>
                    <a:pt x="92" y="1297"/>
                  </a:lnTo>
                  <a:lnTo>
                    <a:pt x="148" y="1343"/>
                  </a:lnTo>
                  <a:lnTo>
                    <a:pt x="183" y="1354"/>
                  </a:lnTo>
                  <a:lnTo>
                    <a:pt x="228" y="1365"/>
                  </a:lnTo>
                  <a:lnTo>
                    <a:pt x="228" y="3663"/>
                  </a:lnTo>
                  <a:lnTo>
                    <a:pt x="183" y="3675"/>
                  </a:lnTo>
                  <a:lnTo>
                    <a:pt x="137" y="3686"/>
                  </a:lnTo>
                  <a:lnTo>
                    <a:pt x="92" y="3709"/>
                  </a:lnTo>
                  <a:lnTo>
                    <a:pt x="69" y="3743"/>
                  </a:lnTo>
                  <a:lnTo>
                    <a:pt x="35" y="3777"/>
                  </a:lnTo>
                  <a:lnTo>
                    <a:pt x="12" y="3823"/>
                  </a:lnTo>
                  <a:lnTo>
                    <a:pt x="1" y="3868"/>
                  </a:lnTo>
                  <a:lnTo>
                    <a:pt x="1" y="3914"/>
                  </a:lnTo>
                  <a:lnTo>
                    <a:pt x="1" y="3959"/>
                  </a:lnTo>
                  <a:lnTo>
                    <a:pt x="23" y="4005"/>
                  </a:lnTo>
                  <a:lnTo>
                    <a:pt x="46" y="4050"/>
                  </a:lnTo>
                  <a:lnTo>
                    <a:pt x="69" y="4096"/>
                  </a:lnTo>
                  <a:lnTo>
                    <a:pt x="114" y="4118"/>
                  </a:lnTo>
                  <a:lnTo>
                    <a:pt x="148" y="4141"/>
                  </a:lnTo>
                  <a:lnTo>
                    <a:pt x="205" y="4164"/>
                  </a:lnTo>
                  <a:lnTo>
                    <a:pt x="251" y="4164"/>
                  </a:lnTo>
                  <a:lnTo>
                    <a:pt x="319" y="4152"/>
                  </a:lnTo>
                  <a:lnTo>
                    <a:pt x="376" y="4130"/>
                  </a:lnTo>
                  <a:lnTo>
                    <a:pt x="421" y="4096"/>
                  </a:lnTo>
                  <a:lnTo>
                    <a:pt x="467" y="4050"/>
                  </a:lnTo>
                  <a:lnTo>
                    <a:pt x="2378" y="5153"/>
                  </a:lnTo>
                  <a:lnTo>
                    <a:pt x="2367" y="5210"/>
                  </a:lnTo>
                  <a:lnTo>
                    <a:pt x="2355" y="5256"/>
                  </a:lnTo>
                  <a:lnTo>
                    <a:pt x="2367" y="5313"/>
                  </a:lnTo>
                  <a:lnTo>
                    <a:pt x="2378" y="5358"/>
                  </a:lnTo>
                  <a:lnTo>
                    <a:pt x="2401" y="5404"/>
                  </a:lnTo>
                  <a:lnTo>
                    <a:pt x="2435" y="5449"/>
                  </a:lnTo>
                  <a:lnTo>
                    <a:pt x="2469" y="5472"/>
                  </a:lnTo>
                  <a:lnTo>
                    <a:pt x="2514" y="5506"/>
                  </a:lnTo>
                  <a:lnTo>
                    <a:pt x="2571" y="5517"/>
                  </a:lnTo>
                  <a:lnTo>
                    <a:pt x="2674" y="5517"/>
                  </a:lnTo>
                  <a:lnTo>
                    <a:pt x="2719" y="5506"/>
                  </a:lnTo>
                  <a:lnTo>
                    <a:pt x="2765" y="5472"/>
                  </a:lnTo>
                  <a:lnTo>
                    <a:pt x="2810" y="5449"/>
                  </a:lnTo>
                  <a:lnTo>
                    <a:pt x="2844" y="5404"/>
                  </a:lnTo>
                  <a:lnTo>
                    <a:pt x="2867" y="5358"/>
                  </a:lnTo>
                  <a:lnTo>
                    <a:pt x="2878" y="5313"/>
                  </a:lnTo>
                  <a:lnTo>
                    <a:pt x="2890" y="5256"/>
                  </a:lnTo>
                  <a:lnTo>
                    <a:pt x="2878" y="5199"/>
                  </a:lnTo>
                  <a:lnTo>
                    <a:pt x="2867" y="5153"/>
                  </a:lnTo>
                  <a:lnTo>
                    <a:pt x="4846" y="4005"/>
                  </a:lnTo>
                  <a:lnTo>
                    <a:pt x="4881" y="4039"/>
                  </a:lnTo>
                  <a:lnTo>
                    <a:pt x="4915" y="4061"/>
                  </a:lnTo>
                  <a:lnTo>
                    <a:pt x="4949" y="4073"/>
                  </a:lnTo>
                  <a:lnTo>
                    <a:pt x="4994" y="4084"/>
                  </a:lnTo>
                  <a:lnTo>
                    <a:pt x="5028" y="4073"/>
                  </a:lnTo>
                  <a:lnTo>
                    <a:pt x="5063" y="4061"/>
                  </a:lnTo>
                  <a:lnTo>
                    <a:pt x="5108" y="4027"/>
                  </a:lnTo>
                  <a:lnTo>
                    <a:pt x="5142" y="3982"/>
                  </a:lnTo>
                  <a:lnTo>
                    <a:pt x="5154" y="3948"/>
                  </a:lnTo>
                  <a:lnTo>
                    <a:pt x="5165" y="3914"/>
                  </a:lnTo>
                  <a:lnTo>
                    <a:pt x="5154" y="3845"/>
                  </a:lnTo>
                  <a:lnTo>
                    <a:pt x="5119" y="3800"/>
                  </a:lnTo>
                  <a:lnTo>
                    <a:pt x="5074" y="3766"/>
                  </a:lnTo>
                  <a:lnTo>
                    <a:pt x="5006" y="3743"/>
                  </a:lnTo>
                  <a:lnTo>
                    <a:pt x="5006" y="1320"/>
                  </a:lnTo>
                  <a:lnTo>
                    <a:pt x="5074" y="1297"/>
                  </a:lnTo>
                  <a:lnTo>
                    <a:pt x="5119" y="1263"/>
                  </a:lnTo>
                  <a:lnTo>
                    <a:pt x="5142" y="1218"/>
                  </a:lnTo>
                  <a:lnTo>
                    <a:pt x="5154" y="1149"/>
                  </a:lnTo>
                  <a:lnTo>
                    <a:pt x="5154" y="1115"/>
                  </a:lnTo>
                  <a:lnTo>
                    <a:pt x="5142" y="1092"/>
                  </a:lnTo>
                  <a:lnTo>
                    <a:pt x="5108" y="1036"/>
                  </a:lnTo>
                  <a:lnTo>
                    <a:pt x="5051" y="1001"/>
                  </a:lnTo>
                  <a:lnTo>
                    <a:pt x="5028" y="990"/>
                  </a:lnTo>
                  <a:lnTo>
                    <a:pt x="4949" y="990"/>
                  </a:lnTo>
                  <a:lnTo>
                    <a:pt x="4915" y="1001"/>
                  </a:lnTo>
                  <a:lnTo>
                    <a:pt x="4881" y="1024"/>
                  </a:lnTo>
                  <a:lnTo>
                    <a:pt x="4858" y="1058"/>
                  </a:lnTo>
                  <a:lnTo>
                    <a:pt x="3015" y="0"/>
                  </a:lnTo>
                  <a:lnTo>
                    <a:pt x="2924" y="0"/>
                  </a:lnTo>
                  <a:lnTo>
                    <a:pt x="4835" y="1104"/>
                  </a:lnTo>
                  <a:lnTo>
                    <a:pt x="4824" y="1149"/>
                  </a:lnTo>
                  <a:lnTo>
                    <a:pt x="4835" y="1218"/>
                  </a:lnTo>
                  <a:lnTo>
                    <a:pt x="4869" y="1263"/>
                  </a:lnTo>
                  <a:lnTo>
                    <a:pt x="4915" y="1297"/>
                  </a:lnTo>
                  <a:lnTo>
                    <a:pt x="4960" y="1320"/>
                  </a:lnTo>
                  <a:lnTo>
                    <a:pt x="4960" y="3743"/>
                  </a:lnTo>
                  <a:lnTo>
                    <a:pt x="4903" y="3766"/>
                  </a:lnTo>
                  <a:lnTo>
                    <a:pt x="4858" y="3800"/>
                  </a:lnTo>
                  <a:lnTo>
                    <a:pt x="4835" y="3857"/>
                  </a:lnTo>
                  <a:lnTo>
                    <a:pt x="4824" y="3914"/>
                  </a:lnTo>
                  <a:lnTo>
                    <a:pt x="4835" y="3959"/>
                  </a:lnTo>
                  <a:lnTo>
                    <a:pt x="2844" y="5108"/>
                  </a:lnTo>
                  <a:lnTo>
                    <a:pt x="2799" y="5062"/>
                  </a:lnTo>
                  <a:lnTo>
                    <a:pt x="2753" y="5028"/>
                  </a:lnTo>
                  <a:lnTo>
                    <a:pt x="2685" y="5006"/>
                  </a:lnTo>
                  <a:lnTo>
                    <a:pt x="2617" y="4994"/>
                  </a:lnTo>
                  <a:lnTo>
                    <a:pt x="2549" y="5006"/>
                  </a:lnTo>
                  <a:lnTo>
                    <a:pt x="2492" y="5028"/>
                  </a:lnTo>
                  <a:lnTo>
                    <a:pt x="2435" y="5062"/>
                  </a:lnTo>
                  <a:lnTo>
                    <a:pt x="2401" y="5119"/>
                  </a:lnTo>
                  <a:lnTo>
                    <a:pt x="490" y="4016"/>
                  </a:lnTo>
                  <a:lnTo>
                    <a:pt x="501" y="3959"/>
                  </a:lnTo>
                  <a:lnTo>
                    <a:pt x="501" y="3914"/>
                  </a:lnTo>
                  <a:lnTo>
                    <a:pt x="501" y="3857"/>
                  </a:lnTo>
                  <a:lnTo>
                    <a:pt x="490" y="3811"/>
                  </a:lnTo>
                  <a:lnTo>
                    <a:pt x="467" y="3777"/>
                  </a:lnTo>
                  <a:lnTo>
                    <a:pt x="433" y="3743"/>
                  </a:lnTo>
                  <a:lnTo>
                    <a:pt x="399" y="3709"/>
                  </a:lnTo>
                  <a:lnTo>
                    <a:pt x="365" y="3686"/>
                  </a:lnTo>
                  <a:lnTo>
                    <a:pt x="319" y="3663"/>
                  </a:lnTo>
                  <a:lnTo>
                    <a:pt x="274" y="3663"/>
                  </a:lnTo>
                  <a:lnTo>
                    <a:pt x="274" y="1365"/>
                  </a:lnTo>
                  <a:lnTo>
                    <a:pt x="308" y="1354"/>
                  </a:lnTo>
                  <a:lnTo>
                    <a:pt x="342" y="1343"/>
                  </a:lnTo>
                  <a:lnTo>
                    <a:pt x="376" y="1320"/>
                  </a:lnTo>
                  <a:lnTo>
                    <a:pt x="410" y="1297"/>
                  </a:lnTo>
                  <a:lnTo>
                    <a:pt x="433" y="1263"/>
                  </a:lnTo>
                  <a:lnTo>
                    <a:pt x="456" y="1229"/>
                  </a:lnTo>
                  <a:lnTo>
                    <a:pt x="467" y="1195"/>
                  </a:lnTo>
                  <a:lnTo>
                    <a:pt x="467" y="1149"/>
                  </a:lnTo>
                  <a:lnTo>
                    <a:pt x="467" y="1115"/>
                  </a:lnTo>
                  <a:lnTo>
                    <a:pt x="444" y="1070"/>
                  </a:lnTo>
                  <a:lnTo>
                    <a:pt x="2310"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0"/>
            <p:cNvSpPr/>
            <p:nvPr/>
          </p:nvSpPr>
          <p:spPr>
            <a:xfrm>
              <a:off x="627473" y="4440981"/>
              <a:ext cx="790639" cy="702511"/>
            </a:xfrm>
            <a:custGeom>
              <a:avLst/>
              <a:gdLst/>
              <a:ahLst/>
              <a:cxnLst/>
              <a:rect l="l" t="t" r="r" b="b"/>
              <a:pathLst>
                <a:path w="7554" h="6712" extrusionOk="0">
                  <a:moveTo>
                    <a:pt x="5154" y="399"/>
                  </a:moveTo>
                  <a:lnTo>
                    <a:pt x="7088" y="1525"/>
                  </a:lnTo>
                  <a:lnTo>
                    <a:pt x="7076" y="1559"/>
                  </a:lnTo>
                  <a:lnTo>
                    <a:pt x="7065" y="1604"/>
                  </a:lnTo>
                  <a:lnTo>
                    <a:pt x="7076" y="1650"/>
                  </a:lnTo>
                  <a:lnTo>
                    <a:pt x="7088" y="1695"/>
                  </a:lnTo>
                  <a:lnTo>
                    <a:pt x="7110" y="1730"/>
                  </a:lnTo>
                  <a:lnTo>
                    <a:pt x="7133" y="1764"/>
                  </a:lnTo>
                  <a:lnTo>
                    <a:pt x="7167" y="1798"/>
                  </a:lnTo>
                  <a:lnTo>
                    <a:pt x="7201" y="1821"/>
                  </a:lnTo>
                  <a:lnTo>
                    <a:pt x="7247" y="1832"/>
                  </a:lnTo>
                  <a:lnTo>
                    <a:pt x="7292" y="1843"/>
                  </a:lnTo>
                  <a:lnTo>
                    <a:pt x="7292" y="4141"/>
                  </a:lnTo>
                  <a:lnTo>
                    <a:pt x="7247" y="4141"/>
                  </a:lnTo>
                  <a:lnTo>
                    <a:pt x="7213" y="4164"/>
                  </a:lnTo>
                  <a:lnTo>
                    <a:pt x="7179" y="4187"/>
                  </a:lnTo>
                  <a:lnTo>
                    <a:pt x="7144" y="4209"/>
                  </a:lnTo>
                  <a:lnTo>
                    <a:pt x="7122" y="4244"/>
                  </a:lnTo>
                  <a:lnTo>
                    <a:pt x="7099" y="4278"/>
                  </a:lnTo>
                  <a:lnTo>
                    <a:pt x="7088" y="4323"/>
                  </a:lnTo>
                  <a:lnTo>
                    <a:pt x="7088" y="4357"/>
                  </a:lnTo>
                  <a:lnTo>
                    <a:pt x="7088" y="4414"/>
                  </a:lnTo>
                  <a:lnTo>
                    <a:pt x="7110" y="4448"/>
                  </a:lnTo>
                  <a:lnTo>
                    <a:pt x="5154" y="5574"/>
                  </a:lnTo>
                  <a:lnTo>
                    <a:pt x="5120" y="5529"/>
                  </a:lnTo>
                  <a:lnTo>
                    <a:pt x="5074" y="5483"/>
                  </a:lnTo>
                  <a:lnTo>
                    <a:pt x="5006" y="5461"/>
                  </a:lnTo>
                  <a:lnTo>
                    <a:pt x="4881" y="5461"/>
                  </a:lnTo>
                  <a:lnTo>
                    <a:pt x="4812" y="5495"/>
                  </a:lnTo>
                  <a:lnTo>
                    <a:pt x="4767" y="5529"/>
                  </a:lnTo>
                  <a:lnTo>
                    <a:pt x="4721" y="5574"/>
                  </a:lnTo>
                  <a:lnTo>
                    <a:pt x="2776" y="4460"/>
                  </a:lnTo>
                  <a:lnTo>
                    <a:pt x="2788" y="4414"/>
                  </a:lnTo>
                  <a:lnTo>
                    <a:pt x="2799" y="4357"/>
                  </a:lnTo>
                  <a:lnTo>
                    <a:pt x="2799" y="4323"/>
                  </a:lnTo>
                  <a:lnTo>
                    <a:pt x="2788" y="4278"/>
                  </a:lnTo>
                  <a:lnTo>
                    <a:pt x="2765" y="4244"/>
                  </a:lnTo>
                  <a:lnTo>
                    <a:pt x="2742" y="4209"/>
                  </a:lnTo>
                  <a:lnTo>
                    <a:pt x="2708" y="4187"/>
                  </a:lnTo>
                  <a:lnTo>
                    <a:pt x="2674" y="4164"/>
                  </a:lnTo>
                  <a:lnTo>
                    <a:pt x="2628" y="4141"/>
                  </a:lnTo>
                  <a:lnTo>
                    <a:pt x="2594" y="4141"/>
                  </a:lnTo>
                  <a:lnTo>
                    <a:pt x="2594" y="1843"/>
                  </a:lnTo>
                  <a:lnTo>
                    <a:pt x="2640" y="1832"/>
                  </a:lnTo>
                  <a:lnTo>
                    <a:pt x="2674" y="1821"/>
                  </a:lnTo>
                  <a:lnTo>
                    <a:pt x="2719" y="1798"/>
                  </a:lnTo>
                  <a:lnTo>
                    <a:pt x="2754" y="1764"/>
                  </a:lnTo>
                  <a:lnTo>
                    <a:pt x="2776" y="1730"/>
                  </a:lnTo>
                  <a:lnTo>
                    <a:pt x="2799" y="1695"/>
                  </a:lnTo>
                  <a:lnTo>
                    <a:pt x="2810" y="1650"/>
                  </a:lnTo>
                  <a:lnTo>
                    <a:pt x="2810" y="1604"/>
                  </a:lnTo>
                  <a:lnTo>
                    <a:pt x="2810" y="1559"/>
                  </a:lnTo>
                  <a:lnTo>
                    <a:pt x="2799" y="1513"/>
                  </a:lnTo>
                  <a:lnTo>
                    <a:pt x="4733" y="399"/>
                  </a:lnTo>
                  <a:lnTo>
                    <a:pt x="4778" y="444"/>
                  </a:lnTo>
                  <a:lnTo>
                    <a:pt x="4824" y="478"/>
                  </a:lnTo>
                  <a:lnTo>
                    <a:pt x="4881" y="501"/>
                  </a:lnTo>
                  <a:lnTo>
                    <a:pt x="4938" y="512"/>
                  </a:lnTo>
                  <a:lnTo>
                    <a:pt x="5006" y="501"/>
                  </a:lnTo>
                  <a:lnTo>
                    <a:pt x="5063" y="478"/>
                  </a:lnTo>
                  <a:lnTo>
                    <a:pt x="5108" y="444"/>
                  </a:lnTo>
                  <a:lnTo>
                    <a:pt x="5154" y="399"/>
                  </a:lnTo>
                  <a:close/>
                  <a:moveTo>
                    <a:pt x="4938" y="1"/>
                  </a:moveTo>
                  <a:lnTo>
                    <a:pt x="4892" y="12"/>
                  </a:lnTo>
                  <a:lnTo>
                    <a:pt x="4847" y="23"/>
                  </a:lnTo>
                  <a:lnTo>
                    <a:pt x="4801" y="46"/>
                  </a:lnTo>
                  <a:lnTo>
                    <a:pt x="4767" y="80"/>
                  </a:lnTo>
                  <a:lnTo>
                    <a:pt x="4733" y="114"/>
                  </a:lnTo>
                  <a:lnTo>
                    <a:pt x="4710" y="160"/>
                  </a:lnTo>
                  <a:lnTo>
                    <a:pt x="4699" y="205"/>
                  </a:lnTo>
                  <a:lnTo>
                    <a:pt x="4687" y="262"/>
                  </a:lnTo>
                  <a:lnTo>
                    <a:pt x="4699" y="308"/>
                  </a:lnTo>
                  <a:lnTo>
                    <a:pt x="4710" y="365"/>
                  </a:lnTo>
                  <a:lnTo>
                    <a:pt x="2776" y="1479"/>
                  </a:lnTo>
                  <a:lnTo>
                    <a:pt x="2742" y="1434"/>
                  </a:lnTo>
                  <a:lnTo>
                    <a:pt x="2697" y="1400"/>
                  </a:lnTo>
                  <a:lnTo>
                    <a:pt x="2640" y="1366"/>
                  </a:lnTo>
                  <a:lnTo>
                    <a:pt x="2526" y="1366"/>
                  </a:lnTo>
                  <a:lnTo>
                    <a:pt x="2481" y="1377"/>
                  </a:lnTo>
                  <a:lnTo>
                    <a:pt x="2435" y="1400"/>
                  </a:lnTo>
                  <a:lnTo>
                    <a:pt x="2401" y="1434"/>
                  </a:lnTo>
                  <a:lnTo>
                    <a:pt x="2378" y="1468"/>
                  </a:lnTo>
                  <a:lnTo>
                    <a:pt x="2355" y="1513"/>
                  </a:lnTo>
                  <a:lnTo>
                    <a:pt x="2333" y="1559"/>
                  </a:lnTo>
                  <a:lnTo>
                    <a:pt x="2333" y="1604"/>
                  </a:lnTo>
                  <a:lnTo>
                    <a:pt x="2333" y="1650"/>
                  </a:lnTo>
                  <a:lnTo>
                    <a:pt x="2344" y="1695"/>
                  </a:lnTo>
                  <a:lnTo>
                    <a:pt x="2367" y="1730"/>
                  </a:lnTo>
                  <a:lnTo>
                    <a:pt x="2390" y="1764"/>
                  </a:lnTo>
                  <a:lnTo>
                    <a:pt x="2424" y="1798"/>
                  </a:lnTo>
                  <a:lnTo>
                    <a:pt x="2458" y="1821"/>
                  </a:lnTo>
                  <a:lnTo>
                    <a:pt x="2503" y="1832"/>
                  </a:lnTo>
                  <a:lnTo>
                    <a:pt x="2549" y="1843"/>
                  </a:lnTo>
                  <a:lnTo>
                    <a:pt x="2549" y="4141"/>
                  </a:lnTo>
                  <a:lnTo>
                    <a:pt x="2503" y="4153"/>
                  </a:lnTo>
                  <a:lnTo>
                    <a:pt x="2469" y="4164"/>
                  </a:lnTo>
                  <a:lnTo>
                    <a:pt x="2435" y="4187"/>
                  </a:lnTo>
                  <a:lnTo>
                    <a:pt x="2401" y="4209"/>
                  </a:lnTo>
                  <a:lnTo>
                    <a:pt x="2378" y="4244"/>
                  </a:lnTo>
                  <a:lnTo>
                    <a:pt x="2367" y="4278"/>
                  </a:lnTo>
                  <a:lnTo>
                    <a:pt x="2355" y="4323"/>
                  </a:lnTo>
                  <a:lnTo>
                    <a:pt x="2344" y="4357"/>
                  </a:lnTo>
                  <a:lnTo>
                    <a:pt x="2355" y="4403"/>
                  </a:lnTo>
                  <a:lnTo>
                    <a:pt x="2367" y="4448"/>
                  </a:lnTo>
                  <a:lnTo>
                    <a:pt x="376" y="5609"/>
                  </a:lnTo>
                  <a:lnTo>
                    <a:pt x="342" y="5563"/>
                  </a:lnTo>
                  <a:lnTo>
                    <a:pt x="296" y="5540"/>
                  </a:lnTo>
                  <a:lnTo>
                    <a:pt x="251" y="5518"/>
                  </a:lnTo>
                  <a:lnTo>
                    <a:pt x="205" y="5506"/>
                  </a:lnTo>
                  <a:lnTo>
                    <a:pt x="160" y="5518"/>
                  </a:lnTo>
                  <a:lnTo>
                    <a:pt x="126" y="5529"/>
                  </a:lnTo>
                  <a:lnTo>
                    <a:pt x="92" y="5540"/>
                  </a:lnTo>
                  <a:lnTo>
                    <a:pt x="58" y="5563"/>
                  </a:lnTo>
                  <a:lnTo>
                    <a:pt x="35" y="5597"/>
                  </a:lnTo>
                  <a:lnTo>
                    <a:pt x="23" y="5631"/>
                  </a:lnTo>
                  <a:lnTo>
                    <a:pt x="1" y="5665"/>
                  </a:lnTo>
                  <a:lnTo>
                    <a:pt x="1" y="5711"/>
                  </a:lnTo>
                  <a:lnTo>
                    <a:pt x="1" y="5745"/>
                  </a:lnTo>
                  <a:lnTo>
                    <a:pt x="12" y="5779"/>
                  </a:lnTo>
                  <a:lnTo>
                    <a:pt x="58" y="5847"/>
                  </a:lnTo>
                  <a:lnTo>
                    <a:pt x="103" y="5882"/>
                  </a:lnTo>
                  <a:lnTo>
                    <a:pt x="171" y="5904"/>
                  </a:lnTo>
                  <a:lnTo>
                    <a:pt x="171" y="6712"/>
                  </a:lnTo>
                  <a:lnTo>
                    <a:pt x="217" y="6712"/>
                  </a:lnTo>
                  <a:lnTo>
                    <a:pt x="217" y="5904"/>
                  </a:lnTo>
                  <a:lnTo>
                    <a:pt x="262" y="5904"/>
                  </a:lnTo>
                  <a:lnTo>
                    <a:pt x="296" y="5893"/>
                  </a:lnTo>
                  <a:lnTo>
                    <a:pt x="353" y="5847"/>
                  </a:lnTo>
                  <a:lnTo>
                    <a:pt x="387" y="5779"/>
                  </a:lnTo>
                  <a:lnTo>
                    <a:pt x="399" y="5745"/>
                  </a:lnTo>
                  <a:lnTo>
                    <a:pt x="399" y="5711"/>
                  </a:lnTo>
                  <a:lnTo>
                    <a:pt x="387" y="5643"/>
                  </a:lnTo>
                  <a:lnTo>
                    <a:pt x="2390" y="4494"/>
                  </a:lnTo>
                  <a:lnTo>
                    <a:pt x="2424" y="4528"/>
                  </a:lnTo>
                  <a:lnTo>
                    <a:pt x="2469" y="4562"/>
                  </a:lnTo>
                  <a:lnTo>
                    <a:pt x="2515" y="4585"/>
                  </a:lnTo>
                  <a:lnTo>
                    <a:pt x="2628" y="4585"/>
                  </a:lnTo>
                  <a:lnTo>
                    <a:pt x="2674" y="4562"/>
                  </a:lnTo>
                  <a:lnTo>
                    <a:pt x="2719" y="4528"/>
                  </a:lnTo>
                  <a:lnTo>
                    <a:pt x="2754" y="4494"/>
                  </a:lnTo>
                  <a:lnTo>
                    <a:pt x="4710" y="5620"/>
                  </a:lnTo>
                  <a:lnTo>
                    <a:pt x="4699" y="5665"/>
                  </a:lnTo>
                  <a:lnTo>
                    <a:pt x="4687" y="5711"/>
                  </a:lnTo>
                  <a:lnTo>
                    <a:pt x="4699" y="5756"/>
                  </a:lnTo>
                  <a:lnTo>
                    <a:pt x="4710" y="5802"/>
                  </a:lnTo>
                  <a:lnTo>
                    <a:pt x="4721" y="5847"/>
                  </a:lnTo>
                  <a:lnTo>
                    <a:pt x="4756" y="5882"/>
                  </a:lnTo>
                  <a:lnTo>
                    <a:pt x="4790" y="5916"/>
                  </a:lnTo>
                  <a:lnTo>
                    <a:pt x="4824" y="5938"/>
                  </a:lnTo>
                  <a:lnTo>
                    <a:pt x="4869" y="5950"/>
                  </a:lnTo>
                  <a:lnTo>
                    <a:pt x="4915" y="5961"/>
                  </a:lnTo>
                  <a:lnTo>
                    <a:pt x="4915" y="6712"/>
                  </a:lnTo>
                  <a:lnTo>
                    <a:pt x="4960" y="6712"/>
                  </a:lnTo>
                  <a:lnTo>
                    <a:pt x="4960" y="5961"/>
                  </a:lnTo>
                  <a:lnTo>
                    <a:pt x="5006" y="5950"/>
                  </a:lnTo>
                  <a:lnTo>
                    <a:pt x="5051" y="5938"/>
                  </a:lnTo>
                  <a:lnTo>
                    <a:pt x="5097" y="5916"/>
                  </a:lnTo>
                  <a:lnTo>
                    <a:pt x="5131" y="5882"/>
                  </a:lnTo>
                  <a:lnTo>
                    <a:pt x="5154" y="5847"/>
                  </a:lnTo>
                  <a:lnTo>
                    <a:pt x="5176" y="5802"/>
                  </a:lnTo>
                  <a:lnTo>
                    <a:pt x="5188" y="5756"/>
                  </a:lnTo>
                  <a:lnTo>
                    <a:pt x="5199" y="5711"/>
                  </a:lnTo>
                  <a:lnTo>
                    <a:pt x="5188" y="5665"/>
                  </a:lnTo>
                  <a:lnTo>
                    <a:pt x="5176" y="5620"/>
                  </a:lnTo>
                  <a:lnTo>
                    <a:pt x="7133" y="4494"/>
                  </a:lnTo>
                  <a:lnTo>
                    <a:pt x="7167" y="4528"/>
                  </a:lnTo>
                  <a:lnTo>
                    <a:pt x="7213" y="4562"/>
                  </a:lnTo>
                  <a:lnTo>
                    <a:pt x="7258" y="4585"/>
                  </a:lnTo>
                  <a:lnTo>
                    <a:pt x="7361" y="4585"/>
                  </a:lnTo>
                  <a:lnTo>
                    <a:pt x="7406" y="4573"/>
                  </a:lnTo>
                  <a:lnTo>
                    <a:pt x="7440" y="4551"/>
                  </a:lnTo>
                  <a:lnTo>
                    <a:pt x="7474" y="4517"/>
                  </a:lnTo>
                  <a:lnTo>
                    <a:pt x="7497" y="4482"/>
                  </a:lnTo>
                  <a:lnTo>
                    <a:pt x="7520" y="4448"/>
                  </a:lnTo>
                  <a:lnTo>
                    <a:pt x="7531" y="4403"/>
                  </a:lnTo>
                  <a:lnTo>
                    <a:pt x="7543" y="4357"/>
                  </a:lnTo>
                  <a:lnTo>
                    <a:pt x="7531" y="4323"/>
                  </a:lnTo>
                  <a:lnTo>
                    <a:pt x="7520" y="4278"/>
                  </a:lnTo>
                  <a:lnTo>
                    <a:pt x="7508" y="4244"/>
                  </a:lnTo>
                  <a:lnTo>
                    <a:pt x="7474" y="4209"/>
                  </a:lnTo>
                  <a:lnTo>
                    <a:pt x="7452" y="4175"/>
                  </a:lnTo>
                  <a:lnTo>
                    <a:pt x="7417" y="4164"/>
                  </a:lnTo>
                  <a:lnTo>
                    <a:pt x="7372" y="4141"/>
                  </a:lnTo>
                  <a:lnTo>
                    <a:pt x="7338" y="4141"/>
                  </a:lnTo>
                  <a:lnTo>
                    <a:pt x="7338" y="1843"/>
                  </a:lnTo>
                  <a:lnTo>
                    <a:pt x="7383" y="1843"/>
                  </a:lnTo>
                  <a:lnTo>
                    <a:pt x="7417" y="1821"/>
                  </a:lnTo>
                  <a:lnTo>
                    <a:pt x="7463" y="1798"/>
                  </a:lnTo>
                  <a:lnTo>
                    <a:pt x="7497" y="1775"/>
                  </a:lnTo>
                  <a:lnTo>
                    <a:pt x="7520" y="1730"/>
                  </a:lnTo>
                  <a:lnTo>
                    <a:pt x="7543" y="1695"/>
                  </a:lnTo>
                  <a:lnTo>
                    <a:pt x="7554" y="1650"/>
                  </a:lnTo>
                  <a:lnTo>
                    <a:pt x="7554" y="1604"/>
                  </a:lnTo>
                  <a:lnTo>
                    <a:pt x="7554" y="1559"/>
                  </a:lnTo>
                  <a:lnTo>
                    <a:pt x="7543" y="1513"/>
                  </a:lnTo>
                  <a:lnTo>
                    <a:pt x="7520" y="1468"/>
                  </a:lnTo>
                  <a:lnTo>
                    <a:pt x="7486" y="1434"/>
                  </a:lnTo>
                  <a:lnTo>
                    <a:pt x="7452" y="1400"/>
                  </a:lnTo>
                  <a:lnTo>
                    <a:pt x="7406" y="1377"/>
                  </a:lnTo>
                  <a:lnTo>
                    <a:pt x="7361" y="1366"/>
                  </a:lnTo>
                  <a:lnTo>
                    <a:pt x="7315" y="1354"/>
                  </a:lnTo>
                  <a:lnTo>
                    <a:pt x="7247" y="1366"/>
                  </a:lnTo>
                  <a:lnTo>
                    <a:pt x="7190" y="1388"/>
                  </a:lnTo>
                  <a:lnTo>
                    <a:pt x="7144" y="1434"/>
                  </a:lnTo>
                  <a:lnTo>
                    <a:pt x="7099" y="1479"/>
                  </a:lnTo>
                  <a:lnTo>
                    <a:pt x="5176" y="365"/>
                  </a:lnTo>
                  <a:lnTo>
                    <a:pt x="5188" y="308"/>
                  </a:lnTo>
                  <a:lnTo>
                    <a:pt x="5199" y="262"/>
                  </a:lnTo>
                  <a:lnTo>
                    <a:pt x="5188" y="205"/>
                  </a:lnTo>
                  <a:lnTo>
                    <a:pt x="5176" y="160"/>
                  </a:lnTo>
                  <a:lnTo>
                    <a:pt x="5154" y="114"/>
                  </a:lnTo>
                  <a:lnTo>
                    <a:pt x="5120" y="80"/>
                  </a:lnTo>
                  <a:lnTo>
                    <a:pt x="5085" y="46"/>
                  </a:lnTo>
                  <a:lnTo>
                    <a:pt x="5040" y="23"/>
                  </a:lnTo>
                  <a:lnTo>
                    <a:pt x="4994" y="12"/>
                  </a:lnTo>
                  <a:lnTo>
                    <a:pt x="4938"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0"/>
            <p:cNvSpPr/>
            <p:nvPr/>
          </p:nvSpPr>
          <p:spPr>
            <a:xfrm>
              <a:off x="7567566" y="4871996"/>
              <a:ext cx="543107" cy="271501"/>
            </a:xfrm>
            <a:custGeom>
              <a:avLst/>
              <a:gdLst/>
              <a:ahLst/>
              <a:cxnLst/>
              <a:rect l="l" t="t" r="r" b="b"/>
              <a:pathLst>
                <a:path w="5189" h="2594" extrusionOk="0">
                  <a:moveTo>
                    <a:pt x="2583" y="0"/>
                  </a:moveTo>
                  <a:lnTo>
                    <a:pt x="2538" y="23"/>
                  </a:lnTo>
                  <a:lnTo>
                    <a:pt x="2503" y="46"/>
                  </a:lnTo>
                  <a:lnTo>
                    <a:pt x="2469" y="69"/>
                  </a:lnTo>
                  <a:lnTo>
                    <a:pt x="2435" y="103"/>
                  </a:lnTo>
                  <a:lnTo>
                    <a:pt x="2412" y="148"/>
                  </a:lnTo>
                  <a:lnTo>
                    <a:pt x="2401" y="194"/>
                  </a:lnTo>
                  <a:lnTo>
                    <a:pt x="2390" y="239"/>
                  </a:lnTo>
                  <a:lnTo>
                    <a:pt x="2401" y="296"/>
                  </a:lnTo>
                  <a:lnTo>
                    <a:pt x="2412" y="342"/>
                  </a:lnTo>
                  <a:lnTo>
                    <a:pt x="490" y="1456"/>
                  </a:lnTo>
                  <a:lnTo>
                    <a:pt x="456" y="1400"/>
                  </a:lnTo>
                  <a:lnTo>
                    <a:pt x="399" y="1365"/>
                  </a:lnTo>
                  <a:lnTo>
                    <a:pt x="342" y="1331"/>
                  </a:lnTo>
                  <a:lnTo>
                    <a:pt x="217" y="1331"/>
                  </a:lnTo>
                  <a:lnTo>
                    <a:pt x="160" y="1343"/>
                  </a:lnTo>
                  <a:lnTo>
                    <a:pt x="115" y="1377"/>
                  </a:lnTo>
                  <a:lnTo>
                    <a:pt x="81" y="1400"/>
                  </a:lnTo>
                  <a:lnTo>
                    <a:pt x="46" y="1445"/>
                  </a:lnTo>
                  <a:lnTo>
                    <a:pt x="24" y="1491"/>
                  </a:lnTo>
                  <a:lnTo>
                    <a:pt x="12" y="1536"/>
                  </a:lnTo>
                  <a:lnTo>
                    <a:pt x="1" y="1593"/>
                  </a:lnTo>
                  <a:lnTo>
                    <a:pt x="1" y="1638"/>
                  </a:lnTo>
                  <a:lnTo>
                    <a:pt x="24" y="1695"/>
                  </a:lnTo>
                  <a:lnTo>
                    <a:pt x="46" y="1729"/>
                  </a:lnTo>
                  <a:lnTo>
                    <a:pt x="69" y="1775"/>
                  </a:lnTo>
                  <a:lnTo>
                    <a:pt x="103" y="1809"/>
                  </a:lnTo>
                  <a:lnTo>
                    <a:pt x="149" y="1832"/>
                  </a:lnTo>
                  <a:lnTo>
                    <a:pt x="194" y="1843"/>
                  </a:lnTo>
                  <a:lnTo>
                    <a:pt x="240" y="1855"/>
                  </a:lnTo>
                  <a:lnTo>
                    <a:pt x="240" y="2594"/>
                  </a:lnTo>
                  <a:lnTo>
                    <a:pt x="285" y="2594"/>
                  </a:lnTo>
                  <a:lnTo>
                    <a:pt x="285" y="1855"/>
                  </a:lnTo>
                  <a:lnTo>
                    <a:pt x="342" y="1843"/>
                  </a:lnTo>
                  <a:lnTo>
                    <a:pt x="388" y="1832"/>
                  </a:lnTo>
                  <a:lnTo>
                    <a:pt x="422" y="1809"/>
                  </a:lnTo>
                  <a:lnTo>
                    <a:pt x="467" y="1775"/>
                  </a:lnTo>
                  <a:lnTo>
                    <a:pt x="490" y="1729"/>
                  </a:lnTo>
                  <a:lnTo>
                    <a:pt x="513" y="1695"/>
                  </a:lnTo>
                  <a:lnTo>
                    <a:pt x="524" y="1638"/>
                  </a:lnTo>
                  <a:lnTo>
                    <a:pt x="536" y="1593"/>
                  </a:lnTo>
                  <a:lnTo>
                    <a:pt x="524" y="1536"/>
                  </a:lnTo>
                  <a:lnTo>
                    <a:pt x="513" y="1491"/>
                  </a:lnTo>
                  <a:lnTo>
                    <a:pt x="2435" y="387"/>
                  </a:lnTo>
                  <a:lnTo>
                    <a:pt x="2481" y="421"/>
                  </a:lnTo>
                  <a:lnTo>
                    <a:pt x="2526" y="455"/>
                  </a:lnTo>
                  <a:lnTo>
                    <a:pt x="2583" y="478"/>
                  </a:lnTo>
                  <a:lnTo>
                    <a:pt x="2640" y="490"/>
                  </a:lnTo>
                  <a:lnTo>
                    <a:pt x="2697" y="478"/>
                  </a:lnTo>
                  <a:lnTo>
                    <a:pt x="2754" y="455"/>
                  </a:lnTo>
                  <a:lnTo>
                    <a:pt x="2799" y="433"/>
                  </a:lnTo>
                  <a:lnTo>
                    <a:pt x="2833" y="387"/>
                  </a:lnTo>
                  <a:lnTo>
                    <a:pt x="4835" y="1547"/>
                  </a:lnTo>
                  <a:lnTo>
                    <a:pt x="4835" y="1593"/>
                  </a:lnTo>
                  <a:lnTo>
                    <a:pt x="4847" y="1650"/>
                  </a:lnTo>
                  <a:lnTo>
                    <a:pt x="4870" y="1707"/>
                  </a:lnTo>
                  <a:lnTo>
                    <a:pt x="4926" y="1752"/>
                  </a:lnTo>
                  <a:lnTo>
                    <a:pt x="4983" y="1764"/>
                  </a:lnTo>
                  <a:lnTo>
                    <a:pt x="4983" y="2594"/>
                  </a:lnTo>
                  <a:lnTo>
                    <a:pt x="5029" y="2594"/>
                  </a:lnTo>
                  <a:lnTo>
                    <a:pt x="5029" y="1764"/>
                  </a:lnTo>
                  <a:lnTo>
                    <a:pt x="5086" y="1752"/>
                  </a:lnTo>
                  <a:lnTo>
                    <a:pt x="5143" y="1707"/>
                  </a:lnTo>
                  <a:lnTo>
                    <a:pt x="5177" y="1661"/>
                  </a:lnTo>
                  <a:lnTo>
                    <a:pt x="5188" y="1593"/>
                  </a:lnTo>
                  <a:lnTo>
                    <a:pt x="5177" y="1559"/>
                  </a:lnTo>
                  <a:lnTo>
                    <a:pt x="5165" y="1525"/>
                  </a:lnTo>
                  <a:lnTo>
                    <a:pt x="5131" y="1468"/>
                  </a:lnTo>
                  <a:lnTo>
                    <a:pt x="5074" y="1434"/>
                  </a:lnTo>
                  <a:lnTo>
                    <a:pt x="5040" y="1422"/>
                  </a:lnTo>
                  <a:lnTo>
                    <a:pt x="5006" y="1411"/>
                  </a:lnTo>
                  <a:lnTo>
                    <a:pt x="4961" y="1422"/>
                  </a:lnTo>
                  <a:lnTo>
                    <a:pt x="4915" y="1434"/>
                  </a:lnTo>
                  <a:lnTo>
                    <a:pt x="4881" y="1468"/>
                  </a:lnTo>
                  <a:lnTo>
                    <a:pt x="4858" y="1502"/>
                  </a:lnTo>
                  <a:lnTo>
                    <a:pt x="2856" y="342"/>
                  </a:lnTo>
                  <a:lnTo>
                    <a:pt x="2879" y="296"/>
                  </a:lnTo>
                  <a:lnTo>
                    <a:pt x="2879" y="239"/>
                  </a:lnTo>
                  <a:lnTo>
                    <a:pt x="2879" y="194"/>
                  </a:lnTo>
                  <a:lnTo>
                    <a:pt x="2867" y="148"/>
                  </a:lnTo>
                  <a:lnTo>
                    <a:pt x="2845" y="103"/>
                  </a:lnTo>
                  <a:lnTo>
                    <a:pt x="2811" y="69"/>
                  </a:lnTo>
                  <a:lnTo>
                    <a:pt x="2776" y="46"/>
                  </a:lnTo>
                  <a:lnTo>
                    <a:pt x="2731" y="23"/>
                  </a:lnTo>
                  <a:lnTo>
                    <a:pt x="2685"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0"/>
            <p:cNvSpPr/>
            <p:nvPr/>
          </p:nvSpPr>
          <p:spPr>
            <a:xfrm>
              <a:off x="8065253" y="4017084"/>
              <a:ext cx="1078782" cy="1126405"/>
            </a:xfrm>
            <a:custGeom>
              <a:avLst/>
              <a:gdLst/>
              <a:ahLst/>
              <a:cxnLst/>
              <a:rect l="l" t="t" r="r" b="b"/>
              <a:pathLst>
                <a:path w="10307" h="10762" extrusionOk="0">
                  <a:moveTo>
                    <a:pt x="2788" y="319"/>
                  </a:moveTo>
                  <a:lnTo>
                    <a:pt x="4801" y="1480"/>
                  </a:lnTo>
                  <a:lnTo>
                    <a:pt x="4790" y="1548"/>
                  </a:lnTo>
                  <a:lnTo>
                    <a:pt x="4790" y="1593"/>
                  </a:lnTo>
                  <a:lnTo>
                    <a:pt x="4801" y="1628"/>
                  </a:lnTo>
                  <a:lnTo>
                    <a:pt x="4835" y="1684"/>
                  </a:lnTo>
                  <a:lnTo>
                    <a:pt x="4892" y="1730"/>
                  </a:lnTo>
                  <a:lnTo>
                    <a:pt x="4926" y="1741"/>
                  </a:lnTo>
                  <a:lnTo>
                    <a:pt x="4972" y="1753"/>
                  </a:lnTo>
                  <a:lnTo>
                    <a:pt x="4972" y="4107"/>
                  </a:lnTo>
                  <a:lnTo>
                    <a:pt x="4926" y="4107"/>
                  </a:lnTo>
                  <a:lnTo>
                    <a:pt x="4892" y="4130"/>
                  </a:lnTo>
                  <a:lnTo>
                    <a:pt x="4835" y="4176"/>
                  </a:lnTo>
                  <a:lnTo>
                    <a:pt x="4801" y="4233"/>
                  </a:lnTo>
                  <a:lnTo>
                    <a:pt x="4790" y="4267"/>
                  </a:lnTo>
                  <a:lnTo>
                    <a:pt x="4790" y="4312"/>
                  </a:lnTo>
                  <a:lnTo>
                    <a:pt x="4790" y="4346"/>
                  </a:lnTo>
                  <a:lnTo>
                    <a:pt x="4801" y="4392"/>
                  </a:lnTo>
                  <a:lnTo>
                    <a:pt x="2811" y="5541"/>
                  </a:lnTo>
                  <a:lnTo>
                    <a:pt x="2776" y="5495"/>
                  </a:lnTo>
                  <a:lnTo>
                    <a:pt x="2731" y="5461"/>
                  </a:lnTo>
                  <a:lnTo>
                    <a:pt x="2685" y="5438"/>
                  </a:lnTo>
                  <a:lnTo>
                    <a:pt x="2617" y="5427"/>
                  </a:lnTo>
                  <a:lnTo>
                    <a:pt x="2560" y="5438"/>
                  </a:lnTo>
                  <a:lnTo>
                    <a:pt x="2515" y="5461"/>
                  </a:lnTo>
                  <a:lnTo>
                    <a:pt x="2469" y="5495"/>
                  </a:lnTo>
                  <a:lnTo>
                    <a:pt x="2435" y="5541"/>
                  </a:lnTo>
                  <a:lnTo>
                    <a:pt x="479" y="4415"/>
                  </a:lnTo>
                  <a:lnTo>
                    <a:pt x="490" y="4358"/>
                  </a:lnTo>
                  <a:lnTo>
                    <a:pt x="501" y="4312"/>
                  </a:lnTo>
                  <a:lnTo>
                    <a:pt x="490" y="4255"/>
                  </a:lnTo>
                  <a:lnTo>
                    <a:pt x="479" y="4221"/>
                  </a:lnTo>
                  <a:lnTo>
                    <a:pt x="456" y="4176"/>
                  </a:lnTo>
                  <a:lnTo>
                    <a:pt x="433" y="4142"/>
                  </a:lnTo>
                  <a:lnTo>
                    <a:pt x="399" y="4107"/>
                  </a:lnTo>
                  <a:lnTo>
                    <a:pt x="365" y="4085"/>
                  </a:lnTo>
                  <a:lnTo>
                    <a:pt x="319" y="4073"/>
                  </a:lnTo>
                  <a:lnTo>
                    <a:pt x="274" y="4062"/>
                  </a:lnTo>
                  <a:lnTo>
                    <a:pt x="274" y="1810"/>
                  </a:lnTo>
                  <a:lnTo>
                    <a:pt x="319" y="1798"/>
                  </a:lnTo>
                  <a:lnTo>
                    <a:pt x="365" y="1775"/>
                  </a:lnTo>
                  <a:lnTo>
                    <a:pt x="410" y="1753"/>
                  </a:lnTo>
                  <a:lnTo>
                    <a:pt x="444" y="1719"/>
                  </a:lnTo>
                  <a:lnTo>
                    <a:pt x="467" y="1684"/>
                  </a:lnTo>
                  <a:lnTo>
                    <a:pt x="490" y="1639"/>
                  </a:lnTo>
                  <a:lnTo>
                    <a:pt x="501" y="1593"/>
                  </a:lnTo>
                  <a:lnTo>
                    <a:pt x="513" y="1548"/>
                  </a:lnTo>
                  <a:lnTo>
                    <a:pt x="501" y="1502"/>
                  </a:lnTo>
                  <a:lnTo>
                    <a:pt x="490" y="1457"/>
                  </a:lnTo>
                  <a:lnTo>
                    <a:pt x="2458" y="319"/>
                  </a:lnTo>
                  <a:lnTo>
                    <a:pt x="2492" y="354"/>
                  </a:lnTo>
                  <a:lnTo>
                    <a:pt x="2526" y="376"/>
                  </a:lnTo>
                  <a:lnTo>
                    <a:pt x="2572" y="399"/>
                  </a:lnTo>
                  <a:lnTo>
                    <a:pt x="2674" y="399"/>
                  </a:lnTo>
                  <a:lnTo>
                    <a:pt x="2720" y="376"/>
                  </a:lnTo>
                  <a:lnTo>
                    <a:pt x="2754" y="354"/>
                  </a:lnTo>
                  <a:lnTo>
                    <a:pt x="2788" y="319"/>
                  </a:lnTo>
                  <a:close/>
                  <a:moveTo>
                    <a:pt x="5154" y="4426"/>
                  </a:moveTo>
                  <a:lnTo>
                    <a:pt x="7156" y="5575"/>
                  </a:lnTo>
                  <a:lnTo>
                    <a:pt x="7145" y="5620"/>
                  </a:lnTo>
                  <a:lnTo>
                    <a:pt x="7145" y="5654"/>
                  </a:lnTo>
                  <a:lnTo>
                    <a:pt x="7145" y="5700"/>
                  </a:lnTo>
                  <a:lnTo>
                    <a:pt x="7156" y="5734"/>
                  </a:lnTo>
                  <a:lnTo>
                    <a:pt x="7179" y="5768"/>
                  </a:lnTo>
                  <a:lnTo>
                    <a:pt x="7201" y="5802"/>
                  </a:lnTo>
                  <a:lnTo>
                    <a:pt x="7224" y="5825"/>
                  </a:lnTo>
                  <a:lnTo>
                    <a:pt x="7258" y="5848"/>
                  </a:lnTo>
                  <a:lnTo>
                    <a:pt x="7304" y="5871"/>
                  </a:lnTo>
                  <a:lnTo>
                    <a:pt x="7338" y="5871"/>
                  </a:lnTo>
                  <a:lnTo>
                    <a:pt x="7338" y="8203"/>
                  </a:lnTo>
                  <a:lnTo>
                    <a:pt x="7304" y="8214"/>
                  </a:lnTo>
                  <a:lnTo>
                    <a:pt x="7270" y="8225"/>
                  </a:lnTo>
                  <a:lnTo>
                    <a:pt x="7213" y="8271"/>
                  </a:lnTo>
                  <a:lnTo>
                    <a:pt x="7167" y="8339"/>
                  </a:lnTo>
                  <a:lnTo>
                    <a:pt x="7156" y="8373"/>
                  </a:lnTo>
                  <a:lnTo>
                    <a:pt x="7156" y="8407"/>
                  </a:lnTo>
                  <a:lnTo>
                    <a:pt x="7156" y="8453"/>
                  </a:lnTo>
                  <a:lnTo>
                    <a:pt x="7179" y="8498"/>
                  </a:lnTo>
                  <a:lnTo>
                    <a:pt x="5199" y="9636"/>
                  </a:lnTo>
                  <a:lnTo>
                    <a:pt x="5154" y="9590"/>
                  </a:lnTo>
                  <a:lnTo>
                    <a:pt x="5108" y="9556"/>
                  </a:lnTo>
                  <a:lnTo>
                    <a:pt x="5051" y="9533"/>
                  </a:lnTo>
                  <a:lnTo>
                    <a:pt x="4995" y="9522"/>
                  </a:lnTo>
                  <a:lnTo>
                    <a:pt x="4926" y="9533"/>
                  </a:lnTo>
                  <a:lnTo>
                    <a:pt x="4869" y="9556"/>
                  </a:lnTo>
                  <a:lnTo>
                    <a:pt x="4824" y="9590"/>
                  </a:lnTo>
                  <a:lnTo>
                    <a:pt x="4790" y="9636"/>
                  </a:lnTo>
                  <a:lnTo>
                    <a:pt x="2845" y="8521"/>
                  </a:lnTo>
                  <a:lnTo>
                    <a:pt x="2867" y="8464"/>
                  </a:lnTo>
                  <a:lnTo>
                    <a:pt x="2867" y="8407"/>
                  </a:lnTo>
                  <a:lnTo>
                    <a:pt x="2867" y="8362"/>
                  </a:lnTo>
                  <a:lnTo>
                    <a:pt x="2856" y="8316"/>
                  </a:lnTo>
                  <a:lnTo>
                    <a:pt x="2833" y="8282"/>
                  </a:lnTo>
                  <a:lnTo>
                    <a:pt x="2811" y="8248"/>
                  </a:lnTo>
                  <a:lnTo>
                    <a:pt x="2776" y="8214"/>
                  </a:lnTo>
                  <a:lnTo>
                    <a:pt x="2731" y="8191"/>
                  </a:lnTo>
                  <a:lnTo>
                    <a:pt x="2685" y="8168"/>
                  </a:lnTo>
                  <a:lnTo>
                    <a:pt x="2640" y="8168"/>
                  </a:lnTo>
                  <a:lnTo>
                    <a:pt x="2640" y="5882"/>
                  </a:lnTo>
                  <a:lnTo>
                    <a:pt x="2685" y="5871"/>
                  </a:lnTo>
                  <a:lnTo>
                    <a:pt x="2720" y="5859"/>
                  </a:lnTo>
                  <a:lnTo>
                    <a:pt x="2754" y="5836"/>
                  </a:lnTo>
                  <a:lnTo>
                    <a:pt x="2788" y="5802"/>
                  </a:lnTo>
                  <a:lnTo>
                    <a:pt x="2811" y="5768"/>
                  </a:lnTo>
                  <a:lnTo>
                    <a:pt x="2833" y="5734"/>
                  </a:lnTo>
                  <a:lnTo>
                    <a:pt x="2845" y="5700"/>
                  </a:lnTo>
                  <a:lnTo>
                    <a:pt x="2845" y="5654"/>
                  </a:lnTo>
                  <a:lnTo>
                    <a:pt x="2845" y="5609"/>
                  </a:lnTo>
                  <a:lnTo>
                    <a:pt x="2833" y="5575"/>
                  </a:lnTo>
                  <a:lnTo>
                    <a:pt x="4824" y="4426"/>
                  </a:lnTo>
                  <a:lnTo>
                    <a:pt x="4858" y="4460"/>
                  </a:lnTo>
                  <a:lnTo>
                    <a:pt x="4904" y="4494"/>
                  </a:lnTo>
                  <a:lnTo>
                    <a:pt x="4938" y="4506"/>
                  </a:lnTo>
                  <a:lnTo>
                    <a:pt x="4995" y="4517"/>
                  </a:lnTo>
                  <a:lnTo>
                    <a:pt x="5040" y="4506"/>
                  </a:lnTo>
                  <a:lnTo>
                    <a:pt x="5086" y="4494"/>
                  </a:lnTo>
                  <a:lnTo>
                    <a:pt x="5131" y="4460"/>
                  </a:lnTo>
                  <a:lnTo>
                    <a:pt x="5154" y="4426"/>
                  </a:lnTo>
                  <a:close/>
                  <a:moveTo>
                    <a:pt x="2583" y="1"/>
                  </a:moveTo>
                  <a:lnTo>
                    <a:pt x="2549" y="12"/>
                  </a:lnTo>
                  <a:lnTo>
                    <a:pt x="2515" y="35"/>
                  </a:lnTo>
                  <a:lnTo>
                    <a:pt x="2481" y="58"/>
                  </a:lnTo>
                  <a:lnTo>
                    <a:pt x="2458" y="92"/>
                  </a:lnTo>
                  <a:lnTo>
                    <a:pt x="2435" y="126"/>
                  </a:lnTo>
                  <a:lnTo>
                    <a:pt x="2424" y="160"/>
                  </a:lnTo>
                  <a:lnTo>
                    <a:pt x="2424" y="206"/>
                  </a:lnTo>
                  <a:lnTo>
                    <a:pt x="2424" y="240"/>
                  </a:lnTo>
                  <a:lnTo>
                    <a:pt x="2435" y="285"/>
                  </a:lnTo>
                  <a:lnTo>
                    <a:pt x="467" y="1411"/>
                  </a:lnTo>
                  <a:lnTo>
                    <a:pt x="433" y="1366"/>
                  </a:lnTo>
                  <a:lnTo>
                    <a:pt x="376" y="1332"/>
                  </a:lnTo>
                  <a:lnTo>
                    <a:pt x="319" y="1298"/>
                  </a:lnTo>
                  <a:lnTo>
                    <a:pt x="206" y="1298"/>
                  </a:lnTo>
                  <a:lnTo>
                    <a:pt x="149" y="1309"/>
                  </a:lnTo>
                  <a:lnTo>
                    <a:pt x="115" y="1343"/>
                  </a:lnTo>
                  <a:lnTo>
                    <a:pt x="69" y="1366"/>
                  </a:lnTo>
                  <a:lnTo>
                    <a:pt x="46" y="1411"/>
                  </a:lnTo>
                  <a:lnTo>
                    <a:pt x="12" y="1446"/>
                  </a:lnTo>
                  <a:lnTo>
                    <a:pt x="1" y="1502"/>
                  </a:lnTo>
                  <a:lnTo>
                    <a:pt x="1" y="1548"/>
                  </a:lnTo>
                  <a:lnTo>
                    <a:pt x="1" y="1593"/>
                  </a:lnTo>
                  <a:lnTo>
                    <a:pt x="12" y="1639"/>
                  </a:lnTo>
                  <a:lnTo>
                    <a:pt x="35" y="1684"/>
                  </a:lnTo>
                  <a:lnTo>
                    <a:pt x="69" y="1719"/>
                  </a:lnTo>
                  <a:lnTo>
                    <a:pt x="103" y="1753"/>
                  </a:lnTo>
                  <a:lnTo>
                    <a:pt x="137" y="1775"/>
                  </a:lnTo>
                  <a:lnTo>
                    <a:pt x="183" y="1798"/>
                  </a:lnTo>
                  <a:lnTo>
                    <a:pt x="228" y="1798"/>
                  </a:lnTo>
                  <a:lnTo>
                    <a:pt x="228" y="4062"/>
                  </a:lnTo>
                  <a:lnTo>
                    <a:pt x="183" y="4073"/>
                  </a:lnTo>
                  <a:lnTo>
                    <a:pt x="137" y="4085"/>
                  </a:lnTo>
                  <a:lnTo>
                    <a:pt x="103" y="4119"/>
                  </a:lnTo>
                  <a:lnTo>
                    <a:pt x="69" y="4142"/>
                  </a:lnTo>
                  <a:lnTo>
                    <a:pt x="46" y="4176"/>
                  </a:lnTo>
                  <a:lnTo>
                    <a:pt x="24" y="4221"/>
                  </a:lnTo>
                  <a:lnTo>
                    <a:pt x="12" y="4255"/>
                  </a:lnTo>
                  <a:lnTo>
                    <a:pt x="12" y="4312"/>
                  </a:lnTo>
                  <a:lnTo>
                    <a:pt x="12" y="4358"/>
                  </a:lnTo>
                  <a:lnTo>
                    <a:pt x="24" y="4403"/>
                  </a:lnTo>
                  <a:lnTo>
                    <a:pt x="46" y="4449"/>
                  </a:lnTo>
                  <a:lnTo>
                    <a:pt x="80" y="4483"/>
                  </a:lnTo>
                  <a:lnTo>
                    <a:pt x="115" y="4506"/>
                  </a:lnTo>
                  <a:lnTo>
                    <a:pt x="160" y="4528"/>
                  </a:lnTo>
                  <a:lnTo>
                    <a:pt x="206" y="4551"/>
                  </a:lnTo>
                  <a:lnTo>
                    <a:pt x="251" y="4551"/>
                  </a:lnTo>
                  <a:lnTo>
                    <a:pt x="308" y="4540"/>
                  </a:lnTo>
                  <a:lnTo>
                    <a:pt x="365" y="4528"/>
                  </a:lnTo>
                  <a:lnTo>
                    <a:pt x="410" y="4494"/>
                  </a:lnTo>
                  <a:lnTo>
                    <a:pt x="456" y="4449"/>
                  </a:lnTo>
                  <a:lnTo>
                    <a:pt x="2412" y="5575"/>
                  </a:lnTo>
                  <a:lnTo>
                    <a:pt x="2401" y="5620"/>
                  </a:lnTo>
                  <a:lnTo>
                    <a:pt x="2401" y="5654"/>
                  </a:lnTo>
                  <a:lnTo>
                    <a:pt x="2401" y="5700"/>
                  </a:lnTo>
                  <a:lnTo>
                    <a:pt x="2412" y="5734"/>
                  </a:lnTo>
                  <a:lnTo>
                    <a:pt x="2435" y="5768"/>
                  </a:lnTo>
                  <a:lnTo>
                    <a:pt x="2458" y="5802"/>
                  </a:lnTo>
                  <a:lnTo>
                    <a:pt x="2481" y="5836"/>
                  </a:lnTo>
                  <a:lnTo>
                    <a:pt x="2515" y="5859"/>
                  </a:lnTo>
                  <a:lnTo>
                    <a:pt x="2560" y="5871"/>
                  </a:lnTo>
                  <a:lnTo>
                    <a:pt x="2594" y="5882"/>
                  </a:lnTo>
                  <a:lnTo>
                    <a:pt x="2594" y="8168"/>
                  </a:lnTo>
                  <a:lnTo>
                    <a:pt x="2549" y="8168"/>
                  </a:lnTo>
                  <a:lnTo>
                    <a:pt x="2515" y="8191"/>
                  </a:lnTo>
                  <a:lnTo>
                    <a:pt x="2469" y="8214"/>
                  </a:lnTo>
                  <a:lnTo>
                    <a:pt x="2435" y="8248"/>
                  </a:lnTo>
                  <a:lnTo>
                    <a:pt x="2412" y="8282"/>
                  </a:lnTo>
                  <a:lnTo>
                    <a:pt x="2390" y="8316"/>
                  </a:lnTo>
                  <a:lnTo>
                    <a:pt x="2378" y="8362"/>
                  </a:lnTo>
                  <a:lnTo>
                    <a:pt x="2378" y="8407"/>
                  </a:lnTo>
                  <a:lnTo>
                    <a:pt x="2378" y="8464"/>
                  </a:lnTo>
                  <a:lnTo>
                    <a:pt x="2390" y="8510"/>
                  </a:lnTo>
                  <a:lnTo>
                    <a:pt x="2412" y="8555"/>
                  </a:lnTo>
                  <a:lnTo>
                    <a:pt x="2447" y="8589"/>
                  </a:lnTo>
                  <a:lnTo>
                    <a:pt x="2481" y="8612"/>
                  </a:lnTo>
                  <a:lnTo>
                    <a:pt x="2526" y="8635"/>
                  </a:lnTo>
                  <a:lnTo>
                    <a:pt x="2572" y="8658"/>
                  </a:lnTo>
                  <a:lnTo>
                    <a:pt x="2685" y="8658"/>
                  </a:lnTo>
                  <a:lnTo>
                    <a:pt x="2742" y="8635"/>
                  </a:lnTo>
                  <a:lnTo>
                    <a:pt x="2788" y="8601"/>
                  </a:lnTo>
                  <a:lnTo>
                    <a:pt x="2822" y="8555"/>
                  </a:lnTo>
                  <a:lnTo>
                    <a:pt x="4767" y="9681"/>
                  </a:lnTo>
                  <a:lnTo>
                    <a:pt x="4756" y="9715"/>
                  </a:lnTo>
                  <a:lnTo>
                    <a:pt x="4756" y="9761"/>
                  </a:lnTo>
                  <a:lnTo>
                    <a:pt x="4756" y="9806"/>
                  </a:lnTo>
                  <a:lnTo>
                    <a:pt x="4767" y="9852"/>
                  </a:lnTo>
                  <a:lnTo>
                    <a:pt x="4790" y="9886"/>
                  </a:lnTo>
                  <a:lnTo>
                    <a:pt x="4813" y="9920"/>
                  </a:lnTo>
                  <a:lnTo>
                    <a:pt x="4847" y="9954"/>
                  </a:lnTo>
                  <a:lnTo>
                    <a:pt x="4881" y="9977"/>
                  </a:lnTo>
                  <a:lnTo>
                    <a:pt x="4926" y="9988"/>
                  </a:lnTo>
                  <a:lnTo>
                    <a:pt x="4972" y="10000"/>
                  </a:lnTo>
                  <a:lnTo>
                    <a:pt x="4972" y="10762"/>
                  </a:lnTo>
                  <a:lnTo>
                    <a:pt x="5017" y="10762"/>
                  </a:lnTo>
                  <a:lnTo>
                    <a:pt x="5017" y="10000"/>
                  </a:lnTo>
                  <a:lnTo>
                    <a:pt x="5063" y="9988"/>
                  </a:lnTo>
                  <a:lnTo>
                    <a:pt x="5097" y="9977"/>
                  </a:lnTo>
                  <a:lnTo>
                    <a:pt x="5131" y="9954"/>
                  </a:lnTo>
                  <a:lnTo>
                    <a:pt x="5165" y="9920"/>
                  </a:lnTo>
                  <a:lnTo>
                    <a:pt x="5199" y="9886"/>
                  </a:lnTo>
                  <a:lnTo>
                    <a:pt x="5211" y="9852"/>
                  </a:lnTo>
                  <a:lnTo>
                    <a:pt x="5222" y="9806"/>
                  </a:lnTo>
                  <a:lnTo>
                    <a:pt x="5233" y="9761"/>
                  </a:lnTo>
                  <a:lnTo>
                    <a:pt x="5222" y="9715"/>
                  </a:lnTo>
                  <a:lnTo>
                    <a:pt x="5211" y="9681"/>
                  </a:lnTo>
                  <a:lnTo>
                    <a:pt x="7201" y="8532"/>
                  </a:lnTo>
                  <a:lnTo>
                    <a:pt x="7224" y="8567"/>
                  </a:lnTo>
                  <a:lnTo>
                    <a:pt x="7270" y="8589"/>
                  </a:lnTo>
                  <a:lnTo>
                    <a:pt x="7315" y="8612"/>
                  </a:lnTo>
                  <a:lnTo>
                    <a:pt x="7418" y="8612"/>
                  </a:lnTo>
                  <a:lnTo>
                    <a:pt x="7452" y="8589"/>
                  </a:lnTo>
                  <a:lnTo>
                    <a:pt x="7497" y="8567"/>
                  </a:lnTo>
                  <a:lnTo>
                    <a:pt x="7531" y="8532"/>
                  </a:lnTo>
                  <a:lnTo>
                    <a:pt x="9556" y="9704"/>
                  </a:lnTo>
                  <a:lnTo>
                    <a:pt x="9556" y="9761"/>
                  </a:lnTo>
                  <a:lnTo>
                    <a:pt x="9568" y="9829"/>
                  </a:lnTo>
                  <a:lnTo>
                    <a:pt x="9602" y="9875"/>
                  </a:lnTo>
                  <a:lnTo>
                    <a:pt x="9647" y="9920"/>
                  </a:lnTo>
                  <a:lnTo>
                    <a:pt x="9704" y="9943"/>
                  </a:lnTo>
                  <a:lnTo>
                    <a:pt x="9704" y="10762"/>
                  </a:lnTo>
                  <a:lnTo>
                    <a:pt x="9750" y="10762"/>
                  </a:lnTo>
                  <a:lnTo>
                    <a:pt x="9750" y="9943"/>
                  </a:lnTo>
                  <a:lnTo>
                    <a:pt x="9818" y="9920"/>
                  </a:lnTo>
                  <a:lnTo>
                    <a:pt x="9863" y="9875"/>
                  </a:lnTo>
                  <a:lnTo>
                    <a:pt x="9897" y="9829"/>
                  </a:lnTo>
                  <a:lnTo>
                    <a:pt x="9909" y="9761"/>
                  </a:lnTo>
                  <a:lnTo>
                    <a:pt x="9909" y="9704"/>
                  </a:lnTo>
                  <a:lnTo>
                    <a:pt x="10307" y="9477"/>
                  </a:lnTo>
                  <a:lnTo>
                    <a:pt x="10307" y="9420"/>
                  </a:lnTo>
                  <a:lnTo>
                    <a:pt x="9886" y="9670"/>
                  </a:lnTo>
                  <a:lnTo>
                    <a:pt x="9852" y="9624"/>
                  </a:lnTo>
                  <a:lnTo>
                    <a:pt x="9818" y="9602"/>
                  </a:lnTo>
                  <a:lnTo>
                    <a:pt x="9784" y="9590"/>
                  </a:lnTo>
                  <a:lnTo>
                    <a:pt x="9738" y="9579"/>
                  </a:lnTo>
                  <a:lnTo>
                    <a:pt x="9681" y="9590"/>
                  </a:lnTo>
                  <a:lnTo>
                    <a:pt x="9647" y="9602"/>
                  </a:lnTo>
                  <a:lnTo>
                    <a:pt x="9613" y="9636"/>
                  </a:lnTo>
                  <a:lnTo>
                    <a:pt x="9579" y="9670"/>
                  </a:lnTo>
                  <a:lnTo>
                    <a:pt x="7554" y="8498"/>
                  </a:lnTo>
                  <a:lnTo>
                    <a:pt x="7565" y="8453"/>
                  </a:lnTo>
                  <a:lnTo>
                    <a:pt x="7565" y="8407"/>
                  </a:lnTo>
                  <a:lnTo>
                    <a:pt x="7565" y="8373"/>
                  </a:lnTo>
                  <a:lnTo>
                    <a:pt x="7554" y="8339"/>
                  </a:lnTo>
                  <a:lnTo>
                    <a:pt x="7520" y="8271"/>
                  </a:lnTo>
                  <a:lnTo>
                    <a:pt x="7452" y="8225"/>
                  </a:lnTo>
                  <a:lnTo>
                    <a:pt x="7418" y="8214"/>
                  </a:lnTo>
                  <a:lnTo>
                    <a:pt x="7383" y="8203"/>
                  </a:lnTo>
                  <a:lnTo>
                    <a:pt x="7383" y="5871"/>
                  </a:lnTo>
                  <a:lnTo>
                    <a:pt x="7429" y="5871"/>
                  </a:lnTo>
                  <a:lnTo>
                    <a:pt x="7463" y="5848"/>
                  </a:lnTo>
                  <a:lnTo>
                    <a:pt x="7497" y="5825"/>
                  </a:lnTo>
                  <a:lnTo>
                    <a:pt x="7531" y="5802"/>
                  </a:lnTo>
                  <a:lnTo>
                    <a:pt x="7554" y="5768"/>
                  </a:lnTo>
                  <a:lnTo>
                    <a:pt x="7565" y="5734"/>
                  </a:lnTo>
                  <a:lnTo>
                    <a:pt x="7577" y="5700"/>
                  </a:lnTo>
                  <a:lnTo>
                    <a:pt x="7588" y="5654"/>
                  </a:lnTo>
                  <a:lnTo>
                    <a:pt x="7577" y="5620"/>
                  </a:lnTo>
                  <a:lnTo>
                    <a:pt x="7565" y="5575"/>
                  </a:lnTo>
                  <a:lnTo>
                    <a:pt x="9533" y="4449"/>
                  </a:lnTo>
                  <a:lnTo>
                    <a:pt x="9568" y="4483"/>
                  </a:lnTo>
                  <a:lnTo>
                    <a:pt x="9624" y="4517"/>
                  </a:lnTo>
                  <a:lnTo>
                    <a:pt x="9670" y="4540"/>
                  </a:lnTo>
                  <a:lnTo>
                    <a:pt x="9738" y="4551"/>
                  </a:lnTo>
                  <a:lnTo>
                    <a:pt x="9795" y="4540"/>
                  </a:lnTo>
                  <a:lnTo>
                    <a:pt x="9841" y="4517"/>
                  </a:lnTo>
                  <a:lnTo>
                    <a:pt x="9897" y="4483"/>
                  </a:lnTo>
                  <a:lnTo>
                    <a:pt x="9932" y="4449"/>
                  </a:lnTo>
                  <a:lnTo>
                    <a:pt x="10307" y="4665"/>
                  </a:lnTo>
                  <a:lnTo>
                    <a:pt x="10307" y="4608"/>
                  </a:lnTo>
                  <a:lnTo>
                    <a:pt x="9954" y="4403"/>
                  </a:lnTo>
                  <a:lnTo>
                    <a:pt x="9966" y="4358"/>
                  </a:lnTo>
                  <a:lnTo>
                    <a:pt x="9977" y="4312"/>
                  </a:lnTo>
                  <a:lnTo>
                    <a:pt x="9966" y="4255"/>
                  </a:lnTo>
                  <a:lnTo>
                    <a:pt x="9954" y="4210"/>
                  </a:lnTo>
                  <a:lnTo>
                    <a:pt x="9932" y="4176"/>
                  </a:lnTo>
                  <a:lnTo>
                    <a:pt x="9909" y="4142"/>
                  </a:lnTo>
                  <a:lnTo>
                    <a:pt x="9863" y="4107"/>
                  </a:lnTo>
                  <a:lnTo>
                    <a:pt x="9829" y="4085"/>
                  </a:lnTo>
                  <a:lnTo>
                    <a:pt x="9784" y="4073"/>
                  </a:lnTo>
                  <a:lnTo>
                    <a:pt x="9738" y="4062"/>
                  </a:lnTo>
                  <a:lnTo>
                    <a:pt x="9681" y="4073"/>
                  </a:lnTo>
                  <a:lnTo>
                    <a:pt x="9636" y="4085"/>
                  </a:lnTo>
                  <a:lnTo>
                    <a:pt x="9602" y="4107"/>
                  </a:lnTo>
                  <a:lnTo>
                    <a:pt x="9568" y="4142"/>
                  </a:lnTo>
                  <a:lnTo>
                    <a:pt x="9533" y="4176"/>
                  </a:lnTo>
                  <a:lnTo>
                    <a:pt x="9511" y="4210"/>
                  </a:lnTo>
                  <a:lnTo>
                    <a:pt x="9499" y="4255"/>
                  </a:lnTo>
                  <a:lnTo>
                    <a:pt x="9488" y="4312"/>
                  </a:lnTo>
                  <a:lnTo>
                    <a:pt x="9499" y="4358"/>
                  </a:lnTo>
                  <a:lnTo>
                    <a:pt x="9511" y="4403"/>
                  </a:lnTo>
                  <a:lnTo>
                    <a:pt x="7554" y="5541"/>
                  </a:lnTo>
                  <a:lnTo>
                    <a:pt x="7520" y="5495"/>
                  </a:lnTo>
                  <a:lnTo>
                    <a:pt x="7474" y="5461"/>
                  </a:lnTo>
                  <a:lnTo>
                    <a:pt x="7418" y="5438"/>
                  </a:lnTo>
                  <a:lnTo>
                    <a:pt x="7361" y="5427"/>
                  </a:lnTo>
                  <a:lnTo>
                    <a:pt x="7304" y="5438"/>
                  </a:lnTo>
                  <a:lnTo>
                    <a:pt x="7258" y="5461"/>
                  </a:lnTo>
                  <a:lnTo>
                    <a:pt x="7213" y="5495"/>
                  </a:lnTo>
                  <a:lnTo>
                    <a:pt x="7179" y="5541"/>
                  </a:lnTo>
                  <a:lnTo>
                    <a:pt x="5177" y="4392"/>
                  </a:lnTo>
                  <a:lnTo>
                    <a:pt x="5188" y="4346"/>
                  </a:lnTo>
                  <a:lnTo>
                    <a:pt x="5199" y="4312"/>
                  </a:lnTo>
                  <a:lnTo>
                    <a:pt x="5199" y="4267"/>
                  </a:lnTo>
                  <a:lnTo>
                    <a:pt x="5188" y="4233"/>
                  </a:lnTo>
                  <a:lnTo>
                    <a:pt x="5142" y="4176"/>
                  </a:lnTo>
                  <a:lnTo>
                    <a:pt x="5086" y="4130"/>
                  </a:lnTo>
                  <a:lnTo>
                    <a:pt x="5051" y="4107"/>
                  </a:lnTo>
                  <a:lnTo>
                    <a:pt x="5017" y="4107"/>
                  </a:lnTo>
                  <a:lnTo>
                    <a:pt x="5017" y="1753"/>
                  </a:lnTo>
                  <a:lnTo>
                    <a:pt x="5051" y="1741"/>
                  </a:lnTo>
                  <a:lnTo>
                    <a:pt x="5086" y="1730"/>
                  </a:lnTo>
                  <a:lnTo>
                    <a:pt x="5142" y="1684"/>
                  </a:lnTo>
                  <a:lnTo>
                    <a:pt x="5188" y="1628"/>
                  </a:lnTo>
                  <a:lnTo>
                    <a:pt x="5199" y="1593"/>
                  </a:lnTo>
                  <a:lnTo>
                    <a:pt x="5199" y="1548"/>
                  </a:lnTo>
                  <a:lnTo>
                    <a:pt x="5199" y="1514"/>
                  </a:lnTo>
                  <a:lnTo>
                    <a:pt x="5177" y="1468"/>
                  </a:lnTo>
                  <a:lnTo>
                    <a:pt x="5165" y="1434"/>
                  </a:lnTo>
                  <a:lnTo>
                    <a:pt x="5142" y="1400"/>
                  </a:lnTo>
                  <a:lnTo>
                    <a:pt x="5108" y="1377"/>
                  </a:lnTo>
                  <a:lnTo>
                    <a:pt x="5074" y="1355"/>
                  </a:lnTo>
                  <a:lnTo>
                    <a:pt x="5029" y="1343"/>
                  </a:lnTo>
                  <a:lnTo>
                    <a:pt x="4995" y="1343"/>
                  </a:lnTo>
                  <a:lnTo>
                    <a:pt x="4938" y="1355"/>
                  </a:lnTo>
                  <a:lnTo>
                    <a:pt x="4892" y="1366"/>
                  </a:lnTo>
                  <a:lnTo>
                    <a:pt x="4847" y="1400"/>
                  </a:lnTo>
                  <a:lnTo>
                    <a:pt x="4813" y="1446"/>
                  </a:lnTo>
                  <a:lnTo>
                    <a:pt x="2811" y="285"/>
                  </a:lnTo>
                  <a:lnTo>
                    <a:pt x="2822" y="240"/>
                  </a:lnTo>
                  <a:lnTo>
                    <a:pt x="2822" y="206"/>
                  </a:lnTo>
                  <a:lnTo>
                    <a:pt x="2822" y="160"/>
                  </a:lnTo>
                  <a:lnTo>
                    <a:pt x="2811" y="126"/>
                  </a:lnTo>
                  <a:lnTo>
                    <a:pt x="2788" y="92"/>
                  </a:lnTo>
                  <a:lnTo>
                    <a:pt x="2765" y="58"/>
                  </a:lnTo>
                  <a:lnTo>
                    <a:pt x="2731" y="35"/>
                  </a:lnTo>
                  <a:lnTo>
                    <a:pt x="2697" y="12"/>
                  </a:lnTo>
                  <a:lnTo>
                    <a:pt x="2663" y="1"/>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0"/>
            <p:cNvSpPr/>
            <p:nvPr/>
          </p:nvSpPr>
          <p:spPr>
            <a:xfrm>
              <a:off x="8067661" y="2296688"/>
              <a:ext cx="1076375" cy="1470543"/>
            </a:xfrm>
            <a:custGeom>
              <a:avLst/>
              <a:gdLst/>
              <a:ahLst/>
              <a:cxnLst/>
              <a:rect l="l" t="t" r="r" b="b"/>
              <a:pathLst>
                <a:path w="10284" h="14050" extrusionOk="0">
                  <a:moveTo>
                    <a:pt x="2753" y="330"/>
                  </a:moveTo>
                  <a:lnTo>
                    <a:pt x="4744" y="1479"/>
                  </a:lnTo>
                  <a:lnTo>
                    <a:pt x="4733" y="1525"/>
                  </a:lnTo>
                  <a:lnTo>
                    <a:pt x="4733" y="1570"/>
                  </a:lnTo>
                  <a:lnTo>
                    <a:pt x="4733" y="1616"/>
                  </a:lnTo>
                  <a:lnTo>
                    <a:pt x="4744" y="1650"/>
                  </a:lnTo>
                  <a:lnTo>
                    <a:pt x="4767" y="1695"/>
                  </a:lnTo>
                  <a:lnTo>
                    <a:pt x="4790" y="1730"/>
                  </a:lnTo>
                  <a:lnTo>
                    <a:pt x="4824" y="1752"/>
                  </a:lnTo>
                  <a:lnTo>
                    <a:pt x="4858" y="1775"/>
                  </a:lnTo>
                  <a:lnTo>
                    <a:pt x="4903" y="1798"/>
                  </a:lnTo>
                  <a:lnTo>
                    <a:pt x="4949" y="1809"/>
                  </a:lnTo>
                  <a:lnTo>
                    <a:pt x="4949" y="4130"/>
                  </a:lnTo>
                  <a:lnTo>
                    <a:pt x="4881" y="4152"/>
                  </a:lnTo>
                  <a:lnTo>
                    <a:pt x="4824" y="4198"/>
                  </a:lnTo>
                  <a:lnTo>
                    <a:pt x="4790" y="4255"/>
                  </a:lnTo>
                  <a:lnTo>
                    <a:pt x="4778" y="4323"/>
                  </a:lnTo>
                  <a:lnTo>
                    <a:pt x="4778" y="4357"/>
                  </a:lnTo>
                  <a:lnTo>
                    <a:pt x="4790" y="4391"/>
                  </a:lnTo>
                  <a:lnTo>
                    <a:pt x="2810" y="5540"/>
                  </a:lnTo>
                  <a:lnTo>
                    <a:pt x="2776" y="5483"/>
                  </a:lnTo>
                  <a:lnTo>
                    <a:pt x="2719" y="5449"/>
                  </a:lnTo>
                  <a:lnTo>
                    <a:pt x="2662" y="5427"/>
                  </a:lnTo>
                  <a:lnTo>
                    <a:pt x="2594" y="5415"/>
                  </a:lnTo>
                  <a:lnTo>
                    <a:pt x="2537" y="5427"/>
                  </a:lnTo>
                  <a:lnTo>
                    <a:pt x="2480" y="5449"/>
                  </a:lnTo>
                  <a:lnTo>
                    <a:pt x="2424" y="5483"/>
                  </a:lnTo>
                  <a:lnTo>
                    <a:pt x="2389" y="5540"/>
                  </a:lnTo>
                  <a:lnTo>
                    <a:pt x="433" y="4414"/>
                  </a:lnTo>
                  <a:lnTo>
                    <a:pt x="444" y="4369"/>
                  </a:lnTo>
                  <a:lnTo>
                    <a:pt x="444" y="4323"/>
                  </a:lnTo>
                  <a:lnTo>
                    <a:pt x="444" y="4278"/>
                  </a:lnTo>
                  <a:lnTo>
                    <a:pt x="433" y="4243"/>
                  </a:lnTo>
                  <a:lnTo>
                    <a:pt x="410" y="4209"/>
                  </a:lnTo>
                  <a:lnTo>
                    <a:pt x="387" y="4175"/>
                  </a:lnTo>
                  <a:lnTo>
                    <a:pt x="365" y="4152"/>
                  </a:lnTo>
                  <a:lnTo>
                    <a:pt x="330" y="4130"/>
                  </a:lnTo>
                  <a:lnTo>
                    <a:pt x="285" y="4118"/>
                  </a:lnTo>
                  <a:lnTo>
                    <a:pt x="251" y="4107"/>
                  </a:lnTo>
                  <a:lnTo>
                    <a:pt x="251" y="1786"/>
                  </a:lnTo>
                  <a:lnTo>
                    <a:pt x="296" y="1786"/>
                  </a:lnTo>
                  <a:lnTo>
                    <a:pt x="330" y="1764"/>
                  </a:lnTo>
                  <a:lnTo>
                    <a:pt x="365" y="1752"/>
                  </a:lnTo>
                  <a:lnTo>
                    <a:pt x="399" y="1718"/>
                  </a:lnTo>
                  <a:lnTo>
                    <a:pt x="421" y="1684"/>
                  </a:lnTo>
                  <a:lnTo>
                    <a:pt x="444" y="1650"/>
                  </a:lnTo>
                  <a:lnTo>
                    <a:pt x="456" y="1604"/>
                  </a:lnTo>
                  <a:lnTo>
                    <a:pt x="456" y="1570"/>
                  </a:lnTo>
                  <a:lnTo>
                    <a:pt x="456" y="1525"/>
                  </a:lnTo>
                  <a:lnTo>
                    <a:pt x="444" y="1479"/>
                  </a:lnTo>
                  <a:lnTo>
                    <a:pt x="2446" y="330"/>
                  </a:lnTo>
                  <a:lnTo>
                    <a:pt x="2480" y="364"/>
                  </a:lnTo>
                  <a:lnTo>
                    <a:pt x="2515" y="387"/>
                  </a:lnTo>
                  <a:lnTo>
                    <a:pt x="2549" y="399"/>
                  </a:lnTo>
                  <a:lnTo>
                    <a:pt x="2594" y="410"/>
                  </a:lnTo>
                  <a:lnTo>
                    <a:pt x="2640" y="399"/>
                  </a:lnTo>
                  <a:lnTo>
                    <a:pt x="2685" y="387"/>
                  </a:lnTo>
                  <a:lnTo>
                    <a:pt x="2719" y="364"/>
                  </a:lnTo>
                  <a:lnTo>
                    <a:pt x="2753" y="330"/>
                  </a:lnTo>
                  <a:close/>
                  <a:moveTo>
                    <a:pt x="7520" y="342"/>
                  </a:moveTo>
                  <a:lnTo>
                    <a:pt x="9522" y="1502"/>
                  </a:lnTo>
                  <a:lnTo>
                    <a:pt x="9510" y="1570"/>
                  </a:lnTo>
                  <a:lnTo>
                    <a:pt x="9522" y="1604"/>
                  </a:lnTo>
                  <a:lnTo>
                    <a:pt x="9533" y="1639"/>
                  </a:lnTo>
                  <a:lnTo>
                    <a:pt x="9567" y="1695"/>
                  </a:lnTo>
                  <a:lnTo>
                    <a:pt x="9624" y="1741"/>
                  </a:lnTo>
                  <a:lnTo>
                    <a:pt x="9681" y="1764"/>
                  </a:lnTo>
                  <a:lnTo>
                    <a:pt x="9681" y="4073"/>
                  </a:lnTo>
                  <a:lnTo>
                    <a:pt x="9636" y="4084"/>
                  </a:lnTo>
                  <a:lnTo>
                    <a:pt x="9601" y="4096"/>
                  </a:lnTo>
                  <a:lnTo>
                    <a:pt x="9556" y="4118"/>
                  </a:lnTo>
                  <a:lnTo>
                    <a:pt x="9522" y="4152"/>
                  </a:lnTo>
                  <a:lnTo>
                    <a:pt x="9499" y="4187"/>
                  </a:lnTo>
                  <a:lnTo>
                    <a:pt x="9476" y="4232"/>
                  </a:lnTo>
                  <a:lnTo>
                    <a:pt x="9465" y="4278"/>
                  </a:lnTo>
                  <a:lnTo>
                    <a:pt x="9454" y="4323"/>
                  </a:lnTo>
                  <a:lnTo>
                    <a:pt x="9465" y="4380"/>
                  </a:lnTo>
                  <a:lnTo>
                    <a:pt x="9476" y="4426"/>
                  </a:lnTo>
                  <a:lnTo>
                    <a:pt x="7542" y="5540"/>
                  </a:lnTo>
                  <a:lnTo>
                    <a:pt x="7497" y="5495"/>
                  </a:lnTo>
                  <a:lnTo>
                    <a:pt x="7451" y="5461"/>
                  </a:lnTo>
                  <a:lnTo>
                    <a:pt x="7406" y="5438"/>
                  </a:lnTo>
                  <a:lnTo>
                    <a:pt x="7281" y="5438"/>
                  </a:lnTo>
                  <a:lnTo>
                    <a:pt x="7224" y="5461"/>
                  </a:lnTo>
                  <a:lnTo>
                    <a:pt x="7178" y="5495"/>
                  </a:lnTo>
                  <a:lnTo>
                    <a:pt x="7144" y="5540"/>
                  </a:lnTo>
                  <a:lnTo>
                    <a:pt x="5142" y="4391"/>
                  </a:lnTo>
                  <a:lnTo>
                    <a:pt x="5154" y="4357"/>
                  </a:lnTo>
                  <a:lnTo>
                    <a:pt x="5165" y="4323"/>
                  </a:lnTo>
                  <a:lnTo>
                    <a:pt x="5142" y="4255"/>
                  </a:lnTo>
                  <a:lnTo>
                    <a:pt x="5108" y="4198"/>
                  </a:lnTo>
                  <a:lnTo>
                    <a:pt x="5063" y="4152"/>
                  </a:lnTo>
                  <a:lnTo>
                    <a:pt x="4994" y="4130"/>
                  </a:lnTo>
                  <a:lnTo>
                    <a:pt x="4994" y="1809"/>
                  </a:lnTo>
                  <a:lnTo>
                    <a:pt x="5040" y="1798"/>
                  </a:lnTo>
                  <a:lnTo>
                    <a:pt x="5074" y="1775"/>
                  </a:lnTo>
                  <a:lnTo>
                    <a:pt x="5108" y="1752"/>
                  </a:lnTo>
                  <a:lnTo>
                    <a:pt x="5142" y="1730"/>
                  </a:lnTo>
                  <a:lnTo>
                    <a:pt x="5176" y="1695"/>
                  </a:lnTo>
                  <a:lnTo>
                    <a:pt x="5188" y="1650"/>
                  </a:lnTo>
                  <a:lnTo>
                    <a:pt x="5210" y="1616"/>
                  </a:lnTo>
                  <a:lnTo>
                    <a:pt x="5210" y="1570"/>
                  </a:lnTo>
                  <a:lnTo>
                    <a:pt x="5199" y="1525"/>
                  </a:lnTo>
                  <a:lnTo>
                    <a:pt x="5188" y="1479"/>
                  </a:lnTo>
                  <a:lnTo>
                    <a:pt x="7156" y="342"/>
                  </a:lnTo>
                  <a:lnTo>
                    <a:pt x="7190" y="376"/>
                  </a:lnTo>
                  <a:lnTo>
                    <a:pt x="7235" y="410"/>
                  </a:lnTo>
                  <a:lnTo>
                    <a:pt x="7281" y="433"/>
                  </a:lnTo>
                  <a:lnTo>
                    <a:pt x="7395" y="433"/>
                  </a:lnTo>
                  <a:lnTo>
                    <a:pt x="7440" y="410"/>
                  </a:lnTo>
                  <a:lnTo>
                    <a:pt x="7486" y="376"/>
                  </a:lnTo>
                  <a:lnTo>
                    <a:pt x="7520" y="342"/>
                  </a:lnTo>
                  <a:close/>
                  <a:moveTo>
                    <a:pt x="7554" y="8566"/>
                  </a:moveTo>
                  <a:lnTo>
                    <a:pt x="9476" y="9681"/>
                  </a:lnTo>
                  <a:lnTo>
                    <a:pt x="9465" y="9726"/>
                  </a:lnTo>
                  <a:lnTo>
                    <a:pt x="9465" y="9772"/>
                  </a:lnTo>
                  <a:lnTo>
                    <a:pt x="9465" y="9829"/>
                  </a:lnTo>
                  <a:lnTo>
                    <a:pt x="9476" y="9874"/>
                  </a:lnTo>
                  <a:lnTo>
                    <a:pt x="9499" y="9908"/>
                  </a:lnTo>
                  <a:lnTo>
                    <a:pt x="9522" y="9943"/>
                  </a:lnTo>
                  <a:lnTo>
                    <a:pt x="9556" y="9977"/>
                  </a:lnTo>
                  <a:lnTo>
                    <a:pt x="9601" y="9999"/>
                  </a:lnTo>
                  <a:lnTo>
                    <a:pt x="9636" y="10022"/>
                  </a:lnTo>
                  <a:lnTo>
                    <a:pt x="9681" y="10022"/>
                  </a:lnTo>
                  <a:lnTo>
                    <a:pt x="9681" y="12309"/>
                  </a:lnTo>
                  <a:lnTo>
                    <a:pt x="9647" y="12309"/>
                  </a:lnTo>
                  <a:lnTo>
                    <a:pt x="9601" y="12331"/>
                  </a:lnTo>
                  <a:lnTo>
                    <a:pt x="9567" y="12354"/>
                  </a:lnTo>
                  <a:lnTo>
                    <a:pt x="9545" y="12377"/>
                  </a:lnTo>
                  <a:lnTo>
                    <a:pt x="9510" y="12411"/>
                  </a:lnTo>
                  <a:lnTo>
                    <a:pt x="9499" y="12445"/>
                  </a:lnTo>
                  <a:lnTo>
                    <a:pt x="9488" y="12491"/>
                  </a:lnTo>
                  <a:lnTo>
                    <a:pt x="9476" y="12536"/>
                  </a:lnTo>
                  <a:lnTo>
                    <a:pt x="9488" y="12582"/>
                  </a:lnTo>
                  <a:lnTo>
                    <a:pt x="9499" y="12627"/>
                  </a:lnTo>
                  <a:lnTo>
                    <a:pt x="7486" y="13787"/>
                  </a:lnTo>
                  <a:lnTo>
                    <a:pt x="7451" y="13753"/>
                  </a:lnTo>
                  <a:lnTo>
                    <a:pt x="7417" y="13731"/>
                  </a:lnTo>
                  <a:lnTo>
                    <a:pt x="7383" y="13719"/>
                  </a:lnTo>
                  <a:lnTo>
                    <a:pt x="7338" y="13708"/>
                  </a:lnTo>
                  <a:lnTo>
                    <a:pt x="7292" y="13719"/>
                  </a:lnTo>
                  <a:lnTo>
                    <a:pt x="7258" y="13731"/>
                  </a:lnTo>
                  <a:lnTo>
                    <a:pt x="7224" y="13753"/>
                  </a:lnTo>
                  <a:lnTo>
                    <a:pt x="7201" y="13787"/>
                  </a:lnTo>
                  <a:lnTo>
                    <a:pt x="5210" y="12639"/>
                  </a:lnTo>
                  <a:lnTo>
                    <a:pt x="5222" y="12593"/>
                  </a:lnTo>
                  <a:lnTo>
                    <a:pt x="5233" y="12536"/>
                  </a:lnTo>
                  <a:lnTo>
                    <a:pt x="5233" y="12479"/>
                  </a:lnTo>
                  <a:lnTo>
                    <a:pt x="5210" y="12434"/>
                  </a:lnTo>
                  <a:lnTo>
                    <a:pt x="5188" y="12388"/>
                  </a:lnTo>
                  <a:lnTo>
                    <a:pt x="5165" y="12354"/>
                  </a:lnTo>
                  <a:lnTo>
                    <a:pt x="5131" y="12320"/>
                  </a:lnTo>
                  <a:lnTo>
                    <a:pt x="5085" y="12297"/>
                  </a:lnTo>
                  <a:lnTo>
                    <a:pt x="5040" y="12275"/>
                  </a:lnTo>
                  <a:lnTo>
                    <a:pt x="4994" y="12275"/>
                  </a:lnTo>
                  <a:lnTo>
                    <a:pt x="4994" y="10034"/>
                  </a:lnTo>
                  <a:lnTo>
                    <a:pt x="5040" y="10022"/>
                  </a:lnTo>
                  <a:lnTo>
                    <a:pt x="5085" y="10011"/>
                  </a:lnTo>
                  <a:lnTo>
                    <a:pt x="5119" y="9988"/>
                  </a:lnTo>
                  <a:lnTo>
                    <a:pt x="5165" y="9954"/>
                  </a:lnTo>
                  <a:lnTo>
                    <a:pt x="5188" y="9920"/>
                  </a:lnTo>
                  <a:lnTo>
                    <a:pt x="5210" y="9874"/>
                  </a:lnTo>
                  <a:lnTo>
                    <a:pt x="5222" y="9829"/>
                  </a:lnTo>
                  <a:lnTo>
                    <a:pt x="5233" y="9772"/>
                  </a:lnTo>
                  <a:lnTo>
                    <a:pt x="5222" y="9726"/>
                  </a:lnTo>
                  <a:lnTo>
                    <a:pt x="5210" y="9681"/>
                  </a:lnTo>
                  <a:lnTo>
                    <a:pt x="7133" y="8566"/>
                  </a:lnTo>
                  <a:lnTo>
                    <a:pt x="7167" y="8612"/>
                  </a:lnTo>
                  <a:lnTo>
                    <a:pt x="7224" y="8646"/>
                  </a:lnTo>
                  <a:lnTo>
                    <a:pt x="7281" y="8669"/>
                  </a:lnTo>
                  <a:lnTo>
                    <a:pt x="7338" y="8680"/>
                  </a:lnTo>
                  <a:lnTo>
                    <a:pt x="7406" y="8669"/>
                  </a:lnTo>
                  <a:lnTo>
                    <a:pt x="7463" y="8657"/>
                  </a:lnTo>
                  <a:lnTo>
                    <a:pt x="7508" y="8612"/>
                  </a:lnTo>
                  <a:lnTo>
                    <a:pt x="7554" y="8566"/>
                  </a:lnTo>
                  <a:close/>
                  <a:moveTo>
                    <a:pt x="7292" y="0"/>
                  </a:moveTo>
                  <a:lnTo>
                    <a:pt x="7258" y="12"/>
                  </a:lnTo>
                  <a:lnTo>
                    <a:pt x="7213" y="35"/>
                  </a:lnTo>
                  <a:lnTo>
                    <a:pt x="7190" y="57"/>
                  </a:lnTo>
                  <a:lnTo>
                    <a:pt x="7156" y="91"/>
                  </a:lnTo>
                  <a:lnTo>
                    <a:pt x="7133" y="137"/>
                  </a:lnTo>
                  <a:lnTo>
                    <a:pt x="7122" y="171"/>
                  </a:lnTo>
                  <a:lnTo>
                    <a:pt x="7122" y="217"/>
                  </a:lnTo>
                  <a:lnTo>
                    <a:pt x="7122" y="262"/>
                  </a:lnTo>
                  <a:lnTo>
                    <a:pt x="7133" y="308"/>
                  </a:lnTo>
                  <a:lnTo>
                    <a:pt x="5176" y="1434"/>
                  </a:lnTo>
                  <a:lnTo>
                    <a:pt x="5131" y="1388"/>
                  </a:lnTo>
                  <a:lnTo>
                    <a:pt x="5085" y="1354"/>
                  </a:lnTo>
                  <a:lnTo>
                    <a:pt x="5028" y="1331"/>
                  </a:lnTo>
                  <a:lnTo>
                    <a:pt x="4903" y="1331"/>
                  </a:lnTo>
                  <a:lnTo>
                    <a:pt x="4858" y="1354"/>
                  </a:lnTo>
                  <a:lnTo>
                    <a:pt x="4801" y="1388"/>
                  </a:lnTo>
                  <a:lnTo>
                    <a:pt x="4767" y="1434"/>
                  </a:lnTo>
                  <a:lnTo>
                    <a:pt x="2776" y="285"/>
                  </a:lnTo>
                  <a:lnTo>
                    <a:pt x="2788" y="251"/>
                  </a:lnTo>
                  <a:lnTo>
                    <a:pt x="2788" y="217"/>
                  </a:lnTo>
                  <a:lnTo>
                    <a:pt x="2788" y="182"/>
                  </a:lnTo>
                  <a:lnTo>
                    <a:pt x="2776" y="148"/>
                  </a:lnTo>
                  <a:lnTo>
                    <a:pt x="2753" y="114"/>
                  </a:lnTo>
                  <a:lnTo>
                    <a:pt x="2731" y="80"/>
                  </a:lnTo>
                  <a:lnTo>
                    <a:pt x="2708" y="57"/>
                  </a:lnTo>
                  <a:lnTo>
                    <a:pt x="2674" y="46"/>
                  </a:lnTo>
                  <a:lnTo>
                    <a:pt x="2640" y="35"/>
                  </a:lnTo>
                  <a:lnTo>
                    <a:pt x="2594" y="23"/>
                  </a:lnTo>
                  <a:lnTo>
                    <a:pt x="2560" y="35"/>
                  </a:lnTo>
                  <a:lnTo>
                    <a:pt x="2526" y="46"/>
                  </a:lnTo>
                  <a:lnTo>
                    <a:pt x="2492" y="57"/>
                  </a:lnTo>
                  <a:lnTo>
                    <a:pt x="2469" y="80"/>
                  </a:lnTo>
                  <a:lnTo>
                    <a:pt x="2446" y="114"/>
                  </a:lnTo>
                  <a:lnTo>
                    <a:pt x="2424" y="148"/>
                  </a:lnTo>
                  <a:lnTo>
                    <a:pt x="2412" y="182"/>
                  </a:lnTo>
                  <a:lnTo>
                    <a:pt x="2412" y="217"/>
                  </a:lnTo>
                  <a:lnTo>
                    <a:pt x="2412" y="251"/>
                  </a:lnTo>
                  <a:lnTo>
                    <a:pt x="2424" y="285"/>
                  </a:lnTo>
                  <a:lnTo>
                    <a:pt x="421" y="1445"/>
                  </a:lnTo>
                  <a:lnTo>
                    <a:pt x="387" y="1400"/>
                  </a:lnTo>
                  <a:lnTo>
                    <a:pt x="342" y="1366"/>
                  </a:lnTo>
                  <a:lnTo>
                    <a:pt x="285" y="1343"/>
                  </a:lnTo>
                  <a:lnTo>
                    <a:pt x="183" y="1343"/>
                  </a:lnTo>
                  <a:lnTo>
                    <a:pt x="137" y="1354"/>
                  </a:lnTo>
                  <a:lnTo>
                    <a:pt x="103" y="1377"/>
                  </a:lnTo>
                  <a:lnTo>
                    <a:pt x="69" y="1411"/>
                  </a:lnTo>
                  <a:lnTo>
                    <a:pt x="46" y="1434"/>
                  </a:lnTo>
                  <a:lnTo>
                    <a:pt x="23" y="1479"/>
                  </a:lnTo>
                  <a:lnTo>
                    <a:pt x="12" y="1525"/>
                  </a:lnTo>
                  <a:lnTo>
                    <a:pt x="1" y="1570"/>
                  </a:lnTo>
                  <a:lnTo>
                    <a:pt x="1" y="1604"/>
                  </a:lnTo>
                  <a:lnTo>
                    <a:pt x="23" y="1650"/>
                  </a:lnTo>
                  <a:lnTo>
                    <a:pt x="35" y="1684"/>
                  </a:lnTo>
                  <a:lnTo>
                    <a:pt x="57" y="1718"/>
                  </a:lnTo>
                  <a:lnTo>
                    <a:pt x="92" y="1741"/>
                  </a:lnTo>
                  <a:lnTo>
                    <a:pt x="126" y="1764"/>
                  </a:lnTo>
                  <a:lnTo>
                    <a:pt x="160" y="1786"/>
                  </a:lnTo>
                  <a:lnTo>
                    <a:pt x="205" y="1786"/>
                  </a:lnTo>
                  <a:lnTo>
                    <a:pt x="205" y="4107"/>
                  </a:lnTo>
                  <a:lnTo>
                    <a:pt x="160" y="4118"/>
                  </a:lnTo>
                  <a:lnTo>
                    <a:pt x="126" y="4130"/>
                  </a:lnTo>
                  <a:lnTo>
                    <a:pt x="92" y="4152"/>
                  </a:lnTo>
                  <a:lnTo>
                    <a:pt x="69" y="4175"/>
                  </a:lnTo>
                  <a:lnTo>
                    <a:pt x="46" y="4209"/>
                  </a:lnTo>
                  <a:lnTo>
                    <a:pt x="23" y="4243"/>
                  </a:lnTo>
                  <a:lnTo>
                    <a:pt x="12" y="4278"/>
                  </a:lnTo>
                  <a:lnTo>
                    <a:pt x="12" y="4323"/>
                  </a:lnTo>
                  <a:lnTo>
                    <a:pt x="12" y="4369"/>
                  </a:lnTo>
                  <a:lnTo>
                    <a:pt x="35" y="4403"/>
                  </a:lnTo>
                  <a:lnTo>
                    <a:pt x="46" y="4448"/>
                  </a:lnTo>
                  <a:lnTo>
                    <a:pt x="80" y="4482"/>
                  </a:lnTo>
                  <a:lnTo>
                    <a:pt x="103" y="4505"/>
                  </a:lnTo>
                  <a:lnTo>
                    <a:pt x="148" y="4528"/>
                  </a:lnTo>
                  <a:lnTo>
                    <a:pt x="183" y="4539"/>
                  </a:lnTo>
                  <a:lnTo>
                    <a:pt x="285" y="4539"/>
                  </a:lnTo>
                  <a:lnTo>
                    <a:pt x="330" y="4517"/>
                  </a:lnTo>
                  <a:lnTo>
                    <a:pt x="376" y="4482"/>
                  </a:lnTo>
                  <a:lnTo>
                    <a:pt x="410" y="4448"/>
                  </a:lnTo>
                  <a:lnTo>
                    <a:pt x="2367" y="5574"/>
                  </a:lnTo>
                  <a:lnTo>
                    <a:pt x="2355" y="5620"/>
                  </a:lnTo>
                  <a:lnTo>
                    <a:pt x="2344" y="5665"/>
                  </a:lnTo>
                  <a:lnTo>
                    <a:pt x="2355" y="5722"/>
                  </a:lnTo>
                  <a:lnTo>
                    <a:pt x="2367" y="5768"/>
                  </a:lnTo>
                  <a:lnTo>
                    <a:pt x="2389" y="5813"/>
                  </a:lnTo>
                  <a:lnTo>
                    <a:pt x="2424" y="5847"/>
                  </a:lnTo>
                  <a:lnTo>
                    <a:pt x="2458" y="5882"/>
                  </a:lnTo>
                  <a:lnTo>
                    <a:pt x="2503" y="5904"/>
                  </a:lnTo>
                  <a:lnTo>
                    <a:pt x="2549" y="5916"/>
                  </a:lnTo>
                  <a:lnTo>
                    <a:pt x="2594" y="5927"/>
                  </a:lnTo>
                  <a:lnTo>
                    <a:pt x="2651" y="5916"/>
                  </a:lnTo>
                  <a:lnTo>
                    <a:pt x="2697" y="5904"/>
                  </a:lnTo>
                  <a:lnTo>
                    <a:pt x="2742" y="5882"/>
                  </a:lnTo>
                  <a:lnTo>
                    <a:pt x="2776" y="5847"/>
                  </a:lnTo>
                  <a:lnTo>
                    <a:pt x="2810" y="5813"/>
                  </a:lnTo>
                  <a:lnTo>
                    <a:pt x="2833" y="5768"/>
                  </a:lnTo>
                  <a:lnTo>
                    <a:pt x="2844" y="5722"/>
                  </a:lnTo>
                  <a:lnTo>
                    <a:pt x="2856" y="5665"/>
                  </a:lnTo>
                  <a:lnTo>
                    <a:pt x="2844" y="5620"/>
                  </a:lnTo>
                  <a:lnTo>
                    <a:pt x="2833" y="5574"/>
                  </a:lnTo>
                  <a:lnTo>
                    <a:pt x="4812" y="4437"/>
                  </a:lnTo>
                  <a:lnTo>
                    <a:pt x="4846" y="4471"/>
                  </a:lnTo>
                  <a:lnTo>
                    <a:pt x="4881" y="4494"/>
                  </a:lnTo>
                  <a:lnTo>
                    <a:pt x="4926" y="4505"/>
                  </a:lnTo>
                  <a:lnTo>
                    <a:pt x="4972" y="4517"/>
                  </a:lnTo>
                  <a:lnTo>
                    <a:pt x="5017" y="4505"/>
                  </a:lnTo>
                  <a:lnTo>
                    <a:pt x="5063" y="4494"/>
                  </a:lnTo>
                  <a:lnTo>
                    <a:pt x="5097" y="4471"/>
                  </a:lnTo>
                  <a:lnTo>
                    <a:pt x="5119" y="4437"/>
                  </a:lnTo>
                  <a:lnTo>
                    <a:pt x="7122" y="5586"/>
                  </a:lnTo>
                  <a:lnTo>
                    <a:pt x="7110" y="5631"/>
                  </a:lnTo>
                  <a:lnTo>
                    <a:pt x="7099" y="5665"/>
                  </a:lnTo>
                  <a:lnTo>
                    <a:pt x="7110" y="5711"/>
                  </a:lnTo>
                  <a:lnTo>
                    <a:pt x="7122" y="5756"/>
                  </a:lnTo>
                  <a:lnTo>
                    <a:pt x="7144" y="5791"/>
                  </a:lnTo>
                  <a:lnTo>
                    <a:pt x="7167" y="5825"/>
                  </a:lnTo>
                  <a:lnTo>
                    <a:pt x="7201" y="5859"/>
                  </a:lnTo>
                  <a:lnTo>
                    <a:pt x="7235" y="5882"/>
                  </a:lnTo>
                  <a:lnTo>
                    <a:pt x="7269" y="5893"/>
                  </a:lnTo>
                  <a:lnTo>
                    <a:pt x="7315" y="5904"/>
                  </a:lnTo>
                  <a:lnTo>
                    <a:pt x="7315" y="8179"/>
                  </a:lnTo>
                  <a:lnTo>
                    <a:pt x="7269" y="8179"/>
                  </a:lnTo>
                  <a:lnTo>
                    <a:pt x="7224" y="8202"/>
                  </a:lnTo>
                  <a:lnTo>
                    <a:pt x="7190" y="8225"/>
                  </a:lnTo>
                  <a:lnTo>
                    <a:pt x="7156" y="8259"/>
                  </a:lnTo>
                  <a:lnTo>
                    <a:pt x="7122" y="8293"/>
                  </a:lnTo>
                  <a:lnTo>
                    <a:pt x="7099" y="8339"/>
                  </a:lnTo>
                  <a:lnTo>
                    <a:pt x="7087" y="8384"/>
                  </a:lnTo>
                  <a:lnTo>
                    <a:pt x="7087" y="8430"/>
                  </a:lnTo>
                  <a:lnTo>
                    <a:pt x="7087" y="8487"/>
                  </a:lnTo>
                  <a:lnTo>
                    <a:pt x="7110" y="8532"/>
                  </a:lnTo>
                  <a:lnTo>
                    <a:pt x="5188" y="9635"/>
                  </a:lnTo>
                  <a:lnTo>
                    <a:pt x="5154" y="9590"/>
                  </a:lnTo>
                  <a:lnTo>
                    <a:pt x="5097" y="9556"/>
                  </a:lnTo>
                  <a:lnTo>
                    <a:pt x="5040" y="9522"/>
                  </a:lnTo>
                  <a:lnTo>
                    <a:pt x="4915" y="9522"/>
                  </a:lnTo>
                  <a:lnTo>
                    <a:pt x="4869" y="9533"/>
                  </a:lnTo>
                  <a:lnTo>
                    <a:pt x="4824" y="9567"/>
                  </a:lnTo>
                  <a:lnTo>
                    <a:pt x="4790" y="9590"/>
                  </a:lnTo>
                  <a:lnTo>
                    <a:pt x="4755" y="9635"/>
                  </a:lnTo>
                  <a:lnTo>
                    <a:pt x="4733" y="9681"/>
                  </a:lnTo>
                  <a:lnTo>
                    <a:pt x="4721" y="9726"/>
                  </a:lnTo>
                  <a:lnTo>
                    <a:pt x="4710" y="9772"/>
                  </a:lnTo>
                  <a:lnTo>
                    <a:pt x="4710" y="9829"/>
                  </a:lnTo>
                  <a:lnTo>
                    <a:pt x="4733" y="9874"/>
                  </a:lnTo>
                  <a:lnTo>
                    <a:pt x="4755" y="9920"/>
                  </a:lnTo>
                  <a:lnTo>
                    <a:pt x="4778" y="9954"/>
                  </a:lnTo>
                  <a:lnTo>
                    <a:pt x="4812" y="9988"/>
                  </a:lnTo>
                  <a:lnTo>
                    <a:pt x="4858" y="10011"/>
                  </a:lnTo>
                  <a:lnTo>
                    <a:pt x="4892" y="10022"/>
                  </a:lnTo>
                  <a:lnTo>
                    <a:pt x="4949" y="10034"/>
                  </a:lnTo>
                  <a:lnTo>
                    <a:pt x="4949" y="12275"/>
                  </a:lnTo>
                  <a:lnTo>
                    <a:pt x="4892" y="12286"/>
                  </a:lnTo>
                  <a:lnTo>
                    <a:pt x="4846" y="12297"/>
                  </a:lnTo>
                  <a:lnTo>
                    <a:pt x="4812" y="12320"/>
                  </a:lnTo>
                  <a:lnTo>
                    <a:pt x="4778" y="12354"/>
                  </a:lnTo>
                  <a:lnTo>
                    <a:pt x="4744" y="12388"/>
                  </a:lnTo>
                  <a:lnTo>
                    <a:pt x="4721" y="12434"/>
                  </a:lnTo>
                  <a:lnTo>
                    <a:pt x="4710" y="12479"/>
                  </a:lnTo>
                  <a:lnTo>
                    <a:pt x="4710" y="12536"/>
                  </a:lnTo>
                  <a:lnTo>
                    <a:pt x="4710" y="12582"/>
                  </a:lnTo>
                  <a:lnTo>
                    <a:pt x="4721" y="12639"/>
                  </a:lnTo>
                  <a:lnTo>
                    <a:pt x="4755" y="12684"/>
                  </a:lnTo>
                  <a:lnTo>
                    <a:pt x="4778" y="12718"/>
                  </a:lnTo>
                  <a:lnTo>
                    <a:pt x="4824" y="12752"/>
                  </a:lnTo>
                  <a:lnTo>
                    <a:pt x="4869" y="12775"/>
                  </a:lnTo>
                  <a:lnTo>
                    <a:pt x="4915" y="12786"/>
                  </a:lnTo>
                  <a:lnTo>
                    <a:pt x="4972" y="12798"/>
                  </a:lnTo>
                  <a:lnTo>
                    <a:pt x="5040" y="12786"/>
                  </a:lnTo>
                  <a:lnTo>
                    <a:pt x="5097" y="12764"/>
                  </a:lnTo>
                  <a:lnTo>
                    <a:pt x="5142" y="12730"/>
                  </a:lnTo>
                  <a:lnTo>
                    <a:pt x="5188" y="12684"/>
                  </a:lnTo>
                  <a:lnTo>
                    <a:pt x="7178" y="13833"/>
                  </a:lnTo>
                  <a:lnTo>
                    <a:pt x="7167" y="13878"/>
                  </a:lnTo>
                  <a:lnTo>
                    <a:pt x="7167" y="13913"/>
                  </a:lnTo>
                  <a:lnTo>
                    <a:pt x="7178" y="13947"/>
                  </a:lnTo>
                  <a:lnTo>
                    <a:pt x="7224" y="14004"/>
                  </a:lnTo>
                  <a:lnTo>
                    <a:pt x="7269" y="14038"/>
                  </a:lnTo>
                  <a:lnTo>
                    <a:pt x="7304" y="14049"/>
                  </a:lnTo>
                  <a:lnTo>
                    <a:pt x="7372" y="14049"/>
                  </a:lnTo>
                  <a:lnTo>
                    <a:pt x="7406" y="14038"/>
                  </a:lnTo>
                  <a:lnTo>
                    <a:pt x="7463" y="14004"/>
                  </a:lnTo>
                  <a:lnTo>
                    <a:pt x="7497" y="13947"/>
                  </a:lnTo>
                  <a:lnTo>
                    <a:pt x="7508" y="13913"/>
                  </a:lnTo>
                  <a:lnTo>
                    <a:pt x="7508" y="13878"/>
                  </a:lnTo>
                  <a:lnTo>
                    <a:pt x="7497" y="13833"/>
                  </a:lnTo>
                  <a:lnTo>
                    <a:pt x="9522" y="12661"/>
                  </a:lnTo>
                  <a:lnTo>
                    <a:pt x="9556" y="12707"/>
                  </a:lnTo>
                  <a:lnTo>
                    <a:pt x="9601" y="12741"/>
                  </a:lnTo>
                  <a:lnTo>
                    <a:pt x="9658" y="12752"/>
                  </a:lnTo>
                  <a:lnTo>
                    <a:pt x="9715" y="12764"/>
                  </a:lnTo>
                  <a:lnTo>
                    <a:pt x="9761" y="12752"/>
                  </a:lnTo>
                  <a:lnTo>
                    <a:pt x="9818" y="12741"/>
                  </a:lnTo>
                  <a:lnTo>
                    <a:pt x="9863" y="12707"/>
                  </a:lnTo>
                  <a:lnTo>
                    <a:pt x="9897" y="12661"/>
                  </a:lnTo>
                  <a:lnTo>
                    <a:pt x="10284" y="12889"/>
                  </a:lnTo>
                  <a:lnTo>
                    <a:pt x="10284" y="12832"/>
                  </a:lnTo>
                  <a:lnTo>
                    <a:pt x="9920" y="12627"/>
                  </a:lnTo>
                  <a:lnTo>
                    <a:pt x="9931" y="12582"/>
                  </a:lnTo>
                  <a:lnTo>
                    <a:pt x="9943" y="12536"/>
                  </a:lnTo>
                  <a:lnTo>
                    <a:pt x="9931" y="12491"/>
                  </a:lnTo>
                  <a:lnTo>
                    <a:pt x="9920" y="12445"/>
                  </a:lnTo>
                  <a:lnTo>
                    <a:pt x="9909" y="12411"/>
                  </a:lnTo>
                  <a:lnTo>
                    <a:pt x="9874" y="12377"/>
                  </a:lnTo>
                  <a:lnTo>
                    <a:pt x="9852" y="12354"/>
                  </a:lnTo>
                  <a:lnTo>
                    <a:pt x="9818" y="12331"/>
                  </a:lnTo>
                  <a:lnTo>
                    <a:pt x="9772" y="12309"/>
                  </a:lnTo>
                  <a:lnTo>
                    <a:pt x="9727" y="12309"/>
                  </a:lnTo>
                  <a:lnTo>
                    <a:pt x="9727" y="10022"/>
                  </a:lnTo>
                  <a:lnTo>
                    <a:pt x="9783" y="10022"/>
                  </a:lnTo>
                  <a:lnTo>
                    <a:pt x="9818" y="9999"/>
                  </a:lnTo>
                  <a:lnTo>
                    <a:pt x="9863" y="9977"/>
                  </a:lnTo>
                  <a:lnTo>
                    <a:pt x="9897" y="9943"/>
                  </a:lnTo>
                  <a:lnTo>
                    <a:pt x="9920" y="9908"/>
                  </a:lnTo>
                  <a:lnTo>
                    <a:pt x="9943" y="9874"/>
                  </a:lnTo>
                  <a:lnTo>
                    <a:pt x="9954" y="9829"/>
                  </a:lnTo>
                  <a:lnTo>
                    <a:pt x="9965" y="9772"/>
                  </a:lnTo>
                  <a:lnTo>
                    <a:pt x="9954" y="9726"/>
                  </a:lnTo>
                  <a:lnTo>
                    <a:pt x="9943" y="9681"/>
                  </a:lnTo>
                  <a:lnTo>
                    <a:pt x="10284" y="9488"/>
                  </a:lnTo>
                  <a:lnTo>
                    <a:pt x="10284" y="9431"/>
                  </a:lnTo>
                  <a:lnTo>
                    <a:pt x="9920" y="9647"/>
                  </a:lnTo>
                  <a:lnTo>
                    <a:pt x="9886" y="9601"/>
                  </a:lnTo>
                  <a:lnTo>
                    <a:pt x="9829" y="9556"/>
                  </a:lnTo>
                  <a:lnTo>
                    <a:pt x="9772" y="9533"/>
                  </a:lnTo>
                  <a:lnTo>
                    <a:pt x="9715" y="9522"/>
                  </a:lnTo>
                  <a:lnTo>
                    <a:pt x="9647" y="9533"/>
                  </a:lnTo>
                  <a:lnTo>
                    <a:pt x="9590" y="9556"/>
                  </a:lnTo>
                  <a:lnTo>
                    <a:pt x="9533" y="9601"/>
                  </a:lnTo>
                  <a:lnTo>
                    <a:pt x="9499" y="9647"/>
                  </a:lnTo>
                  <a:lnTo>
                    <a:pt x="7577" y="8532"/>
                  </a:lnTo>
                  <a:lnTo>
                    <a:pt x="7588" y="8487"/>
                  </a:lnTo>
                  <a:lnTo>
                    <a:pt x="7588" y="8430"/>
                  </a:lnTo>
                  <a:lnTo>
                    <a:pt x="7588" y="8384"/>
                  </a:lnTo>
                  <a:lnTo>
                    <a:pt x="7577" y="8339"/>
                  </a:lnTo>
                  <a:lnTo>
                    <a:pt x="7554" y="8293"/>
                  </a:lnTo>
                  <a:lnTo>
                    <a:pt x="7531" y="8259"/>
                  </a:lnTo>
                  <a:lnTo>
                    <a:pt x="7497" y="8225"/>
                  </a:lnTo>
                  <a:lnTo>
                    <a:pt x="7451" y="8202"/>
                  </a:lnTo>
                  <a:lnTo>
                    <a:pt x="7406" y="8179"/>
                  </a:lnTo>
                  <a:lnTo>
                    <a:pt x="7360" y="8179"/>
                  </a:lnTo>
                  <a:lnTo>
                    <a:pt x="7360" y="5904"/>
                  </a:lnTo>
                  <a:lnTo>
                    <a:pt x="7406" y="5893"/>
                  </a:lnTo>
                  <a:lnTo>
                    <a:pt x="7451" y="5882"/>
                  </a:lnTo>
                  <a:lnTo>
                    <a:pt x="7486" y="5859"/>
                  </a:lnTo>
                  <a:lnTo>
                    <a:pt x="7508" y="5825"/>
                  </a:lnTo>
                  <a:lnTo>
                    <a:pt x="7542" y="5791"/>
                  </a:lnTo>
                  <a:lnTo>
                    <a:pt x="7565" y="5756"/>
                  </a:lnTo>
                  <a:lnTo>
                    <a:pt x="7577" y="5711"/>
                  </a:lnTo>
                  <a:lnTo>
                    <a:pt x="7577" y="5665"/>
                  </a:lnTo>
                  <a:lnTo>
                    <a:pt x="7577" y="5631"/>
                  </a:lnTo>
                  <a:lnTo>
                    <a:pt x="7565" y="5586"/>
                  </a:lnTo>
                  <a:lnTo>
                    <a:pt x="9499" y="4460"/>
                  </a:lnTo>
                  <a:lnTo>
                    <a:pt x="9545" y="4505"/>
                  </a:lnTo>
                  <a:lnTo>
                    <a:pt x="9590" y="4539"/>
                  </a:lnTo>
                  <a:lnTo>
                    <a:pt x="9647" y="4562"/>
                  </a:lnTo>
                  <a:lnTo>
                    <a:pt x="9715" y="4573"/>
                  </a:lnTo>
                  <a:lnTo>
                    <a:pt x="9772" y="4562"/>
                  </a:lnTo>
                  <a:lnTo>
                    <a:pt x="9829" y="4539"/>
                  </a:lnTo>
                  <a:lnTo>
                    <a:pt x="9874" y="4505"/>
                  </a:lnTo>
                  <a:lnTo>
                    <a:pt x="9920" y="4460"/>
                  </a:lnTo>
                  <a:lnTo>
                    <a:pt x="10284" y="4676"/>
                  </a:lnTo>
                  <a:lnTo>
                    <a:pt x="10284" y="4619"/>
                  </a:lnTo>
                  <a:lnTo>
                    <a:pt x="9943" y="4426"/>
                  </a:lnTo>
                  <a:lnTo>
                    <a:pt x="9954" y="4380"/>
                  </a:lnTo>
                  <a:lnTo>
                    <a:pt x="9965" y="4323"/>
                  </a:lnTo>
                  <a:lnTo>
                    <a:pt x="9954" y="4278"/>
                  </a:lnTo>
                  <a:lnTo>
                    <a:pt x="9943" y="4232"/>
                  </a:lnTo>
                  <a:lnTo>
                    <a:pt x="9920" y="4187"/>
                  </a:lnTo>
                  <a:lnTo>
                    <a:pt x="9897" y="4152"/>
                  </a:lnTo>
                  <a:lnTo>
                    <a:pt x="9863" y="4118"/>
                  </a:lnTo>
                  <a:lnTo>
                    <a:pt x="9818" y="4096"/>
                  </a:lnTo>
                  <a:lnTo>
                    <a:pt x="9783" y="4084"/>
                  </a:lnTo>
                  <a:lnTo>
                    <a:pt x="9727" y="4073"/>
                  </a:lnTo>
                  <a:lnTo>
                    <a:pt x="9727" y="1764"/>
                  </a:lnTo>
                  <a:lnTo>
                    <a:pt x="9795" y="1741"/>
                  </a:lnTo>
                  <a:lnTo>
                    <a:pt x="9852" y="1695"/>
                  </a:lnTo>
                  <a:lnTo>
                    <a:pt x="9886" y="1639"/>
                  </a:lnTo>
                  <a:lnTo>
                    <a:pt x="9897" y="1604"/>
                  </a:lnTo>
                  <a:lnTo>
                    <a:pt x="9909" y="1570"/>
                  </a:lnTo>
                  <a:lnTo>
                    <a:pt x="9897" y="1502"/>
                  </a:lnTo>
                  <a:lnTo>
                    <a:pt x="10284" y="1275"/>
                  </a:lnTo>
                  <a:lnTo>
                    <a:pt x="10284" y="1218"/>
                  </a:lnTo>
                  <a:lnTo>
                    <a:pt x="9874" y="1457"/>
                  </a:lnTo>
                  <a:lnTo>
                    <a:pt x="9840" y="1422"/>
                  </a:lnTo>
                  <a:lnTo>
                    <a:pt x="9806" y="1400"/>
                  </a:lnTo>
                  <a:lnTo>
                    <a:pt x="9761" y="1377"/>
                  </a:lnTo>
                  <a:lnTo>
                    <a:pt x="9658" y="1377"/>
                  </a:lnTo>
                  <a:lnTo>
                    <a:pt x="9613" y="1400"/>
                  </a:lnTo>
                  <a:lnTo>
                    <a:pt x="9579" y="1422"/>
                  </a:lnTo>
                  <a:lnTo>
                    <a:pt x="9545" y="1457"/>
                  </a:lnTo>
                  <a:lnTo>
                    <a:pt x="7542" y="308"/>
                  </a:lnTo>
                  <a:lnTo>
                    <a:pt x="7554" y="262"/>
                  </a:lnTo>
                  <a:lnTo>
                    <a:pt x="7554" y="217"/>
                  </a:lnTo>
                  <a:lnTo>
                    <a:pt x="7554" y="171"/>
                  </a:lnTo>
                  <a:lnTo>
                    <a:pt x="7542" y="137"/>
                  </a:lnTo>
                  <a:lnTo>
                    <a:pt x="7520" y="91"/>
                  </a:lnTo>
                  <a:lnTo>
                    <a:pt x="7497" y="57"/>
                  </a:lnTo>
                  <a:lnTo>
                    <a:pt x="7463" y="35"/>
                  </a:lnTo>
                  <a:lnTo>
                    <a:pt x="7429" y="12"/>
                  </a:lnTo>
                  <a:lnTo>
                    <a:pt x="7383"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0"/>
            <p:cNvSpPr/>
            <p:nvPr/>
          </p:nvSpPr>
          <p:spPr>
            <a:xfrm>
              <a:off x="0" y="2730110"/>
              <a:ext cx="1163351" cy="2328901"/>
            </a:xfrm>
            <a:custGeom>
              <a:avLst/>
              <a:gdLst/>
              <a:ahLst/>
              <a:cxnLst/>
              <a:rect l="l" t="t" r="r" b="b"/>
              <a:pathLst>
                <a:path w="11115" h="22251" extrusionOk="0">
                  <a:moveTo>
                    <a:pt x="3971" y="4391"/>
                  </a:moveTo>
                  <a:lnTo>
                    <a:pt x="6007" y="5574"/>
                  </a:lnTo>
                  <a:lnTo>
                    <a:pt x="5996" y="5631"/>
                  </a:lnTo>
                  <a:lnTo>
                    <a:pt x="5996" y="5676"/>
                  </a:lnTo>
                  <a:lnTo>
                    <a:pt x="6007" y="5711"/>
                  </a:lnTo>
                  <a:lnTo>
                    <a:pt x="6041" y="5767"/>
                  </a:lnTo>
                  <a:lnTo>
                    <a:pt x="6098" y="5813"/>
                  </a:lnTo>
                  <a:lnTo>
                    <a:pt x="6166" y="5836"/>
                  </a:lnTo>
                  <a:lnTo>
                    <a:pt x="6166" y="8145"/>
                  </a:lnTo>
                  <a:lnTo>
                    <a:pt x="6121" y="8156"/>
                  </a:lnTo>
                  <a:lnTo>
                    <a:pt x="6087" y="8168"/>
                  </a:lnTo>
                  <a:lnTo>
                    <a:pt x="6041" y="8202"/>
                  </a:lnTo>
                  <a:lnTo>
                    <a:pt x="6018" y="8225"/>
                  </a:lnTo>
                  <a:lnTo>
                    <a:pt x="5984" y="8259"/>
                  </a:lnTo>
                  <a:lnTo>
                    <a:pt x="5973" y="8304"/>
                  </a:lnTo>
                  <a:lnTo>
                    <a:pt x="5950" y="8350"/>
                  </a:lnTo>
                  <a:lnTo>
                    <a:pt x="5950" y="8395"/>
                  </a:lnTo>
                  <a:lnTo>
                    <a:pt x="5950" y="8441"/>
                  </a:lnTo>
                  <a:lnTo>
                    <a:pt x="5973" y="8486"/>
                  </a:lnTo>
                  <a:lnTo>
                    <a:pt x="4039" y="9612"/>
                  </a:lnTo>
                  <a:lnTo>
                    <a:pt x="3994" y="9555"/>
                  </a:lnTo>
                  <a:lnTo>
                    <a:pt x="3948" y="9521"/>
                  </a:lnTo>
                  <a:lnTo>
                    <a:pt x="3891" y="9499"/>
                  </a:lnTo>
                  <a:lnTo>
                    <a:pt x="3823" y="9487"/>
                  </a:lnTo>
                  <a:lnTo>
                    <a:pt x="3766" y="9499"/>
                  </a:lnTo>
                  <a:lnTo>
                    <a:pt x="3709" y="9521"/>
                  </a:lnTo>
                  <a:lnTo>
                    <a:pt x="3652" y="9567"/>
                  </a:lnTo>
                  <a:lnTo>
                    <a:pt x="3618" y="9612"/>
                  </a:lnTo>
                  <a:lnTo>
                    <a:pt x="1628" y="8463"/>
                  </a:lnTo>
                  <a:lnTo>
                    <a:pt x="1628" y="8429"/>
                  </a:lnTo>
                  <a:lnTo>
                    <a:pt x="1639" y="8395"/>
                  </a:lnTo>
                  <a:lnTo>
                    <a:pt x="1628" y="8327"/>
                  </a:lnTo>
                  <a:lnTo>
                    <a:pt x="1593" y="8270"/>
                  </a:lnTo>
                  <a:lnTo>
                    <a:pt x="1537" y="8236"/>
                  </a:lnTo>
                  <a:lnTo>
                    <a:pt x="1480" y="8213"/>
                  </a:lnTo>
                  <a:lnTo>
                    <a:pt x="1480" y="5836"/>
                  </a:lnTo>
                  <a:lnTo>
                    <a:pt x="1514" y="5836"/>
                  </a:lnTo>
                  <a:lnTo>
                    <a:pt x="1548" y="5824"/>
                  </a:lnTo>
                  <a:lnTo>
                    <a:pt x="1582" y="5802"/>
                  </a:lnTo>
                  <a:lnTo>
                    <a:pt x="1605" y="5779"/>
                  </a:lnTo>
                  <a:lnTo>
                    <a:pt x="1628" y="5745"/>
                  </a:lnTo>
                  <a:lnTo>
                    <a:pt x="1650" y="5711"/>
                  </a:lnTo>
                  <a:lnTo>
                    <a:pt x="1662" y="5676"/>
                  </a:lnTo>
                  <a:lnTo>
                    <a:pt x="1662" y="5631"/>
                  </a:lnTo>
                  <a:lnTo>
                    <a:pt x="1662" y="5597"/>
                  </a:lnTo>
                  <a:lnTo>
                    <a:pt x="1650" y="5563"/>
                  </a:lnTo>
                  <a:lnTo>
                    <a:pt x="3686" y="4391"/>
                  </a:lnTo>
                  <a:lnTo>
                    <a:pt x="3709" y="4425"/>
                  </a:lnTo>
                  <a:lnTo>
                    <a:pt x="3743" y="4448"/>
                  </a:lnTo>
                  <a:lnTo>
                    <a:pt x="3789" y="4459"/>
                  </a:lnTo>
                  <a:lnTo>
                    <a:pt x="3868" y="4459"/>
                  </a:lnTo>
                  <a:lnTo>
                    <a:pt x="3903" y="4448"/>
                  </a:lnTo>
                  <a:lnTo>
                    <a:pt x="3937" y="4425"/>
                  </a:lnTo>
                  <a:lnTo>
                    <a:pt x="3971" y="4391"/>
                  </a:lnTo>
                  <a:close/>
                  <a:moveTo>
                    <a:pt x="8703" y="4391"/>
                  </a:moveTo>
                  <a:lnTo>
                    <a:pt x="10773" y="5585"/>
                  </a:lnTo>
                  <a:lnTo>
                    <a:pt x="10762" y="5631"/>
                  </a:lnTo>
                  <a:lnTo>
                    <a:pt x="10773" y="5699"/>
                  </a:lnTo>
                  <a:lnTo>
                    <a:pt x="10807" y="5745"/>
                  </a:lnTo>
                  <a:lnTo>
                    <a:pt x="10853" y="5790"/>
                  </a:lnTo>
                  <a:lnTo>
                    <a:pt x="10910" y="5813"/>
                  </a:lnTo>
                  <a:lnTo>
                    <a:pt x="10910" y="8225"/>
                  </a:lnTo>
                  <a:lnTo>
                    <a:pt x="10853" y="8247"/>
                  </a:lnTo>
                  <a:lnTo>
                    <a:pt x="10807" y="8281"/>
                  </a:lnTo>
                  <a:lnTo>
                    <a:pt x="10773" y="8327"/>
                  </a:lnTo>
                  <a:lnTo>
                    <a:pt x="10762" y="8395"/>
                  </a:lnTo>
                  <a:lnTo>
                    <a:pt x="10773" y="8452"/>
                  </a:lnTo>
                  <a:lnTo>
                    <a:pt x="8726" y="9646"/>
                  </a:lnTo>
                  <a:lnTo>
                    <a:pt x="8692" y="9612"/>
                  </a:lnTo>
                  <a:lnTo>
                    <a:pt x="8658" y="9578"/>
                  </a:lnTo>
                  <a:lnTo>
                    <a:pt x="8612" y="9567"/>
                  </a:lnTo>
                  <a:lnTo>
                    <a:pt x="8567" y="9555"/>
                  </a:lnTo>
                  <a:lnTo>
                    <a:pt x="8521" y="9567"/>
                  </a:lnTo>
                  <a:lnTo>
                    <a:pt x="8476" y="9578"/>
                  </a:lnTo>
                  <a:lnTo>
                    <a:pt x="8441" y="9612"/>
                  </a:lnTo>
                  <a:lnTo>
                    <a:pt x="8419" y="9646"/>
                  </a:lnTo>
                  <a:lnTo>
                    <a:pt x="6428" y="8498"/>
                  </a:lnTo>
                  <a:lnTo>
                    <a:pt x="6439" y="8452"/>
                  </a:lnTo>
                  <a:lnTo>
                    <a:pt x="6451" y="8395"/>
                  </a:lnTo>
                  <a:lnTo>
                    <a:pt x="6439" y="8350"/>
                  </a:lnTo>
                  <a:lnTo>
                    <a:pt x="6428" y="8304"/>
                  </a:lnTo>
                  <a:lnTo>
                    <a:pt x="6405" y="8259"/>
                  </a:lnTo>
                  <a:lnTo>
                    <a:pt x="6382" y="8225"/>
                  </a:lnTo>
                  <a:lnTo>
                    <a:pt x="6348" y="8190"/>
                  </a:lnTo>
                  <a:lnTo>
                    <a:pt x="6303" y="8168"/>
                  </a:lnTo>
                  <a:lnTo>
                    <a:pt x="6257" y="8156"/>
                  </a:lnTo>
                  <a:lnTo>
                    <a:pt x="6212" y="8145"/>
                  </a:lnTo>
                  <a:lnTo>
                    <a:pt x="6212" y="5836"/>
                  </a:lnTo>
                  <a:lnTo>
                    <a:pt x="6257" y="5836"/>
                  </a:lnTo>
                  <a:lnTo>
                    <a:pt x="6291" y="5813"/>
                  </a:lnTo>
                  <a:lnTo>
                    <a:pt x="6348" y="5767"/>
                  </a:lnTo>
                  <a:lnTo>
                    <a:pt x="6371" y="5745"/>
                  </a:lnTo>
                  <a:lnTo>
                    <a:pt x="6382" y="5711"/>
                  </a:lnTo>
                  <a:lnTo>
                    <a:pt x="6394" y="5676"/>
                  </a:lnTo>
                  <a:lnTo>
                    <a:pt x="6405" y="5631"/>
                  </a:lnTo>
                  <a:lnTo>
                    <a:pt x="6394" y="5597"/>
                  </a:lnTo>
                  <a:lnTo>
                    <a:pt x="6394" y="5563"/>
                  </a:lnTo>
                  <a:lnTo>
                    <a:pt x="8430" y="4391"/>
                  </a:lnTo>
                  <a:lnTo>
                    <a:pt x="8453" y="4414"/>
                  </a:lnTo>
                  <a:lnTo>
                    <a:pt x="8487" y="4437"/>
                  </a:lnTo>
                  <a:lnTo>
                    <a:pt x="8521" y="4459"/>
                  </a:lnTo>
                  <a:lnTo>
                    <a:pt x="8612" y="4459"/>
                  </a:lnTo>
                  <a:lnTo>
                    <a:pt x="8646" y="4437"/>
                  </a:lnTo>
                  <a:lnTo>
                    <a:pt x="8680" y="4414"/>
                  </a:lnTo>
                  <a:lnTo>
                    <a:pt x="8703" y="4391"/>
                  </a:lnTo>
                  <a:close/>
                  <a:moveTo>
                    <a:pt x="1423" y="0"/>
                  </a:moveTo>
                  <a:lnTo>
                    <a:pt x="1389" y="11"/>
                  </a:lnTo>
                  <a:lnTo>
                    <a:pt x="1355" y="34"/>
                  </a:lnTo>
                  <a:lnTo>
                    <a:pt x="1332" y="57"/>
                  </a:lnTo>
                  <a:lnTo>
                    <a:pt x="1309" y="80"/>
                  </a:lnTo>
                  <a:lnTo>
                    <a:pt x="1286" y="114"/>
                  </a:lnTo>
                  <a:lnTo>
                    <a:pt x="1275" y="148"/>
                  </a:lnTo>
                  <a:lnTo>
                    <a:pt x="1275" y="182"/>
                  </a:lnTo>
                  <a:lnTo>
                    <a:pt x="1286" y="250"/>
                  </a:lnTo>
                  <a:lnTo>
                    <a:pt x="1" y="990"/>
                  </a:lnTo>
                  <a:lnTo>
                    <a:pt x="1" y="1047"/>
                  </a:lnTo>
                  <a:lnTo>
                    <a:pt x="1309" y="285"/>
                  </a:lnTo>
                  <a:lnTo>
                    <a:pt x="1332" y="319"/>
                  </a:lnTo>
                  <a:lnTo>
                    <a:pt x="1377" y="341"/>
                  </a:lnTo>
                  <a:lnTo>
                    <a:pt x="1411" y="364"/>
                  </a:lnTo>
                  <a:lnTo>
                    <a:pt x="1502" y="364"/>
                  </a:lnTo>
                  <a:lnTo>
                    <a:pt x="1537" y="341"/>
                  </a:lnTo>
                  <a:lnTo>
                    <a:pt x="1571" y="319"/>
                  </a:lnTo>
                  <a:lnTo>
                    <a:pt x="1605" y="296"/>
                  </a:lnTo>
                  <a:lnTo>
                    <a:pt x="3652" y="1468"/>
                  </a:lnTo>
                  <a:lnTo>
                    <a:pt x="3641" y="1524"/>
                  </a:lnTo>
                  <a:lnTo>
                    <a:pt x="3652" y="1593"/>
                  </a:lnTo>
                  <a:lnTo>
                    <a:pt x="3686" y="1650"/>
                  </a:lnTo>
                  <a:lnTo>
                    <a:pt x="3732" y="1695"/>
                  </a:lnTo>
                  <a:lnTo>
                    <a:pt x="3800" y="1718"/>
                  </a:lnTo>
                  <a:lnTo>
                    <a:pt x="3800" y="4118"/>
                  </a:lnTo>
                  <a:lnTo>
                    <a:pt x="3743" y="4129"/>
                  </a:lnTo>
                  <a:lnTo>
                    <a:pt x="3698" y="4175"/>
                  </a:lnTo>
                  <a:lnTo>
                    <a:pt x="3664" y="4220"/>
                  </a:lnTo>
                  <a:lnTo>
                    <a:pt x="3652" y="4289"/>
                  </a:lnTo>
                  <a:lnTo>
                    <a:pt x="3664" y="4346"/>
                  </a:lnTo>
                  <a:lnTo>
                    <a:pt x="1628" y="5517"/>
                  </a:lnTo>
                  <a:lnTo>
                    <a:pt x="1593" y="5483"/>
                  </a:lnTo>
                  <a:lnTo>
                    <a:pt x="1559" y="5460"/>
                  </a:lnTo>
                  <a:lnTo>
                    <a:pt x="1514" y="5438"/>
                  </a:lnTo>
                  <a:lnTo>
                    <a:pt x="1457" y="5426"/>
                  </a:lnTo>
                  <a:lnTo>
                    <a:pt x="1400" y="5438"/>
                  </a:lnTo>
                  <a:lnTo>
                    <a:pt x="1355" y="5460"/>
                  </a:lnTo>
                  <a:lnTo>
                    <a:pt x="1320" y="5483"/>
                  </a:lnTo>
                  <a:lnTo>
                    <a:pt x="1286" y="5529"/>
                  </a:lnTo>
                  <a:lnTo>
                    <a:pt x="1" y="4789"/>
                  </a:lnTo>
                  <a:lnTo>
                    <a:pt x="1" y="4835"/>
                  </a:lnTo>
                  <a:lnTo>
                    <a:pt x="1264" y="5574"/>
                  </a:lnTo>
                  <a:lnTo>
                    <a:pt x="1252" y="5631"/>
                  </a:lnTo>
                  <a:lnTo>
                    <a:pt x="1252" y="5676"/>
                  </a:lnTo>
                  <a:lnTo>
                    <a:pt x="1264" y="5711"/>
                  </a:lnTo>
                  <a:lnTo>
                    <a:pt x="1298" y="5767"/>
                  </a:lnTo>
                  <a:lnTo>
                    <a:pt x="1355" y="5813"/>
                  </a:lnTo>
                  <a:lnTo>
                    <a:pt x="1434" y="5836"/>
                  </a:lnTo>
                  <a:lnTo>
                    <a:pt x="1434" y="8213"/>
                  </a:lnTo>
                  <a:lnTo>
                    <a:pt x="1366" y="8236"/>
                  </a:lnTo>
                  <a:lnTo>
                    <a:pt x="1320" y="8281"/>
                  </a:lnTo>
                  <a:lnTo>
                    <a:pt x="1286" y="8327"/>
                  </a:lnTo>
                  <a:lnTo>
                    <a:pt x="1275" y="8395"/>
                  </a:lnTo>
                  <a:lnTo>
                    <a:pt x="1286" y="8452"/>
                  </a:lnTo>
                  <a:lnTo>
                    <a:pt x="1" y="9203"/>
                  </a:lnTo>
                  <a:lnTo>
                    <a:pt x="1" y="9248"/>
                  </a:lnTo>
                  <a:lnTo>
                    <a:pt x="1309" y="8498"/>
                  </a:lnTo>
                  <a:lnTo>
                    <a:pt x="1343" y="8532"/>
                  </a:lnTo>
                  <a:lnTo>
                    <a:pt x="1377" y="8554"/>
                  </a:lnTo>
                  <a:lnTo>
                    <a:pt x="1411" y="8566"/>
                  </a:lnTo>
                  <a:lnTo>
                    <a:pt x="1502" y="8566"/>
                  </a:lnTo>
                  <a:lnTo>
                    <a:pt x="1537" y="8554"/>
                  </a:lnTo>
                  <a:lnTo>
                    <a:pt x="1571" y="8532"/>
                  </a:lnTo>
                  <a:lnTo>
                    <a:pt x="1605" y="8498"/>
                  </a:lnTo>
                  <a:lnTo>
                    <a:pt x="3595" y="9658"/>
                  </a:lnTo>
                  <a:lnTo>
                    <a:pt x="3584" y="9692"/>
                  </a:lnTo>
                  <a:lnTo>
                    <a:pt x="3584" y="9737"/>
                  </a:lnTo>
                  <a:lnTo>
                    <a:pt x="3584" y="9783"/>
                  </a:lnTo>
                  <a:lnTo>
                    <a:pt x="3595" y="9828"/>
                  </a:lnTo>
                  <a:lnTo>
                    <a:pt x="3618" y="9874"/>
                  </a:lnTo>
                  <a:lnTo>
                    <a:pt x="3641" y="9908"/>
                  </a:lnTo>
                  <a:lnTo>
                    <a:pt x="3675" y="9931"/>
                  </a:lnTo>
                  <a:lnTo>
                    <a:pt x="3709" y="9954"/>
                  </a:lnTo>
                  <a:lnTo>
                    <a:pt x="3755" y="9976"/>
                  </a:lnTo>
                  <a:lnTo>
                    <a:pt x="3800" y="9988"/>
                  </a:lnTo>
                  <a:lnTo>
                    <a:pt x="3800" y="12308"/>
                  </a:lnTo>
                  <a:lnTo>
                    <a:pt x="3732" y="12331"/>
                  </a:lnTo>
                  <a:lnTo>
                    <a:pt x="3686" y="12377"/>
                  </a:lnTo>
                  <a:lnTo>
                    <a:pt x="3652" y="12433"/>
                  </a:lnTo>
                  <a:lnTo>
                    <a:pt x="3630" y="12502"/>
                  </a:lnTo>
                  <a:lnTo>
                    <a:pt x="3641" y="12536"/>
                  </a:lnTo>
                  <a:lnTo>
                    <a:pt x="3652" y="12570"/>
                  </a:lnTo>
                  <a:lnTo>
                    <a:pt x="1662" y="13719"/>
                  </a:lnTo>
                  <a:lnTo>
                    <a:pt x="1628" y="13673"/>
                  </a:lnTo>
                  <a:lnTo>
                    <a:pt x="1571" y="13639"/>
                  </a:lnTo>
                  <a:lnTo>
                    <a:pt x="1525" y="13616"/>
                  </a:lnTo>
                  <a:lnTo>
                    <a:pt x="1457" y="13605"/>
                  </a:lnTo>
                  <a:lnTo>
                    <a:pt x="1400" y="13616"/>
                  </a:lnTo>
                  <a:lnTo>
                    <a:pt x="1343" y="13639"/>
                  </a:lnTo>
                  <a:lnTo>
                    <a:pt x="1286" y="13673"/>
                  </a:lnTo>
                  <a:lnTo>
                    <a:pt x="1252" y="13719"/>
                  </a:lnTo>
                  <a:lnTo>
                    <a:pt x="1" y="13002"/>
                  </a:lnTo>
                  <a:lnTo>
                    <a:pt x="1" y="13048"/>
                  </a:lnTo>
                  <a:lnTo>
                    <a:pt x="1229" y="13764"/>
                  </a:lnTo>
                  <a:lnTo>
                    <a:pt x="1218" y="13798"/>
                  </a:lnTo>
                  <a:lnTo>
                    <a:pt x="1218" y="13844"/>
                  </a:lnTo>
                  <a:lnTo>
                    <a:pt x="1218" y="13889"/>
                  </a:lnTo>
                  <a:lnTo>
                    <a:pt x="1229" y="13935"/>
                  </a:lnTo>
                  <a:lnTo>
                    <a:pt x="1252" y="13969"/>
                  </a:lnTo>
                  <a:lnTo>
                    <a:pt x="1275" y="14003"/>
                  </a:lnTo>
                  <a:lnTo>
                    <a:pt x="1309" y="14037"/>
                  </a:lnTo>
                  <a:lnTo>
                    <a:pt x="1343" y="14060"/>
                  </a:lnTo>
                  <a:lnTo>
                    <a:pt x="1389" y="14071"/>
                  </a:lnTo>
                  <a:lnTo>
                    <a:pt x="1434" y="14083"/>
                  </a:lnTo>
                  <a:lnTo>
                    <a:pt x="1434" y="16438"/>
                  </a:lnTo>
                  <a:lnTo>
                    <a:pt x="1377" y="16449"/>
                  </a:lnTo>
                  <a:lnTo>
                    <a:pt x="1332" y="16494"/>
                  </a:lnTo>
                  <a:lnTo>
                    <a:pt x="1298" y="16540"/>
                  </a:lnTo>
                  <a:lnTo>
                    <a:pt x="1286" y="16608"/>
                  </a:lnTo>
                  <a:lnTo>
                    <a:pt x="1298" y="16665"/>
                  </a:lnTo>
                  <a:lnTo>
                    <a:pt x="1" y="17416"/>
                  </a:lnTo>
                  <a:lnTo>
                    <a:pt x="1" y="17461"/>
                  </a:lnTo>
                  <a:lnTo>
                    <a:pt x="1320" y="16699"/>
                  </a:lnTo>
                  <a:lnTo>
                    <a:pt x="1343" y="16733"/>
                  </a:lnTo>
                  <a:lnTo>
                    <a:pt x="1377" y="16756"/>
                  </a:lnTo>
                  <a:lnTo>
                    <a:pt x="1411" y="16767"/>
                  </a:lnTo>
                  <a:lnTo>
                    <a:pt x="1457" y="16779"/>
                  </a:lnTo>
                  <a:lnTo>
                    <a:pt x="1502" y="16767"/>
                  </a:lnTo>
                  <a:lnTo>
                    <a:pt x="1537" y="16756"/>
                  </a:lnTo>
                  <a:lnTo>
                    <a:pt x="1571" y="16733"/>
                  </a:lnTo>
                  <a:lnTo>
                    <a:pt x="1593" y="16711"/>
                  </a:lnTo>
                  <a:lnTo>
                    <a:pt x="3607" y="17871"/>
                  </a:lnTo>
                  <a:lnTo>
                    <a:pt x="3595" y="17905"/>
                  </a:lnTo>
                  <a:lnTo>
                    <a:pt x="3595" y="17950"/>
                  </a:lnTo>
                  <a:lnTo>
                    <a:pt x="3595" y="17996"/>
                  </a:lnTo>
                  <a:lnTo>
                    <a:pt x="3607" y="18041"/>
                  </a:lnTo>
                  <a:lnTo>
                    <a:pt x="3630" y="18076"/>
                  </a:lnTo>
                  <a:lnTo>
                    <a:pt x="3652" y="18110"/>
                  </a:lnTo>
                  <a:lnTo>
                    <a:pt x="3686" y="18132"/>
                  </a:lnTo>
                  <a:lnTo>
                    <a:pt x="3721" y="18155"/>
                  </a:lnTo>
                  <a:lnTo>
                    <a:pt x="3755" y="18178"/>
                  </a:lnTo>
                  <a:lnTo>
                    <a:pt x="3800" y="18189"/>
                  </a:lnTo>
                  <a:lnTo>
                    <a:pt x="3800" y="20476"/>
                  </a:lnTo>
                  <a:lnTo>
                    <a:pt x="3755" y="20487"/>
                  </a:lnTo>
                  <a:lnTo>
                    <a:pt x="3721" y="20499"/>
                  </a:lnTo>
                  <a:lnTo>
                    <a:pt x="3686" y="20521"/>
                  </a:lnTo>
                  <a:lnTo>
                    <a:pt x="3652" y="20555"/>
                  </a:lnTo>
                  <a:lnTo>
                    <a:pt x="3630" y="20578"/>
                  </a:lnTo>
                  <a:lnTo>
                    <a:pt x="3607" y="20624"/>
                  </a:lnTo>
                  <a:lnTo>
                    <a:pt x="3595" y="20658"/>
                  </a:lnTo>
                  <a:lnTo>
                    <a:pt x="3595" y="20703"/>
                  </a:lnTo>
                  <a:lnTo>
                    <a:pt x="3595" y="20760"/>
                  </a:lnTo>
                  <a:lnTo>
                    <a:pt x="3607" y="20806"/>
                  </a:lnTo>
                  <a:lnTo>
                    <a:pt x="1616" y="21955"/>
                  </a:lnTo>
                  <a:lnTo>
                    <a:pt x="1593" y="21920"/>
                  </a:lnTo>
                  <a:lnTo>
                    <a:pt x="1548" y="21886"/>
                  </a:lnTo>
                  <a:lnTo>
                    <a:pt x="1502" y="21875"/>
                  </a:lnTo>
                  <a:lnTo>
                    <a:pt x="1457" y="21864"/>
                  </a:lnTo>
                  <a:lnTo>
                    <a:pt x="1411" y="21875"/>
                  </a:lnTo>
                  <a:lnTo>
                    <a:pt x="1366" y="21886"/>
                  </a:lnTo>
                  <a:lnTo>
                    <a:pt x="1320" y="21920"/>
                  </a:lnTo>
                  <a:lnTo>
                    <a:pt x="1298" y="21955"/>
                  </a:lnTo>
                  <a:lnTo>
                    <a:pt x="1" y="21215"/>
                  </a:lnTo>
                  <a:lnTo>
                    <a:pt x="1" y="21261"/>
                  </a:lnTo>
                  <a:lnTo>
                    <a:pt x="1275" y="22000"/>
                  </a:lnTo>
                  <a:lnTo>
                    <a:pt x="1264" y="22057"/>
                  </a:lnTo>
                  <a:lnTo>
                    <a:pt x="1275" y="22091"/>
                  </a:lnTo>
                  <a:lnTo>
                    <a:pt x="1286" y="22125"/>
                  </a:lnTo>
                  <a:lnTo>
                    <a:pt x="1298" y="22159"/>
                  </a:lnTo>
                  <a:lnTo>
                    <a:pt x="1320" y="22193"/>
                  </a:lnTo>
                  <a:lnTo>
                    <a:pt x="1355" y="22216"/>
                  </a:lnTo>
                  <a:lnTo>
                    <a:pt x="1389" y="22228"/>
                  </a:lnTo>
                  <a:lnTo>
                    <a:pt x="1423" y="22239"/>
                  </a:lnTo>
                  <a:lnTo>
                    <a:pt x="1457" y="22250"/>
                  </a:lnTo>
                  <a:lnTo>
                    <a:pt x="1502" y="22239"/>
                  </a:lnTo>
                  <a:lnTo>
                    <a:pt x="1537" y="22228"/>
                  </a:lnTo>
                  <a:lnTo>
                    <a:pt x="1571" y="22216"/>
                  </a:lnTo>
                  <a:lnTo>
                    <a:pt x="1593" y="22193"/>
                  </a:lnTo>
                  <a:lnTo>
                    <a:pt x="1616" y="22159"/>
                  </a:lnTo>
                  <a:lnTo>
                    <a:pt x="1639" y="22125"/>
                  </a:lnTo>
                  <a:lnTo>
                    <a:pt x="1650" y="22091"/>
                  </a:lnTo>
                  <a:lnTo>
                    <a:pt x="1650" y="22057"/>
                  </a:lnTo>
                  <a:lnTo>
                    <a:pt x="1639" y="22000"/>
                  </a:lnTo>
                  <a:lnTo>
                    <a:pt x="3630" y="20840"/>
                  </a:lnTo>
                  <a:lnTo>
                    <a:pt x="3675" y="20885"/>
                  </a:lnTo>
                  <a:lnTo>
                    <a:pt x="3721" y="20919"/>
                  </a:lnTo>
                  <a:lnTo>
                    <a:pt x="3766" y="20942"/>
                  </a:lnTo>
                  <a:lnTo>
                    <a:pt x="3880" y="20942"/>
                  </a:lnTo>
                  <a:lnTo>
                    <a:pt x="3925" y="20931"/>
                  </a:lnTo>
                  <a:lnTo>
                    <a:pt x="3959" y="20908"/>
                  </a:lnTo>
                  <a:lnTo>
                    <a:pt x="3994" y="20874"/>
                  </a:lnTo>
                  <a:lnTo>
                    <a:pt x="4028" y="20840"/>
                  </a:lnTo>
                  <a:lnTo>
                    <a:pt x="4050" y="20794"/>
                  </a:lnTo>
                  <a:lnTo>
                    <a:pt x="4062" y="20760"/>
                  </a:lnTo>
                  <a:lnTo>
                    <a:pt x="4062" y="20703"/>
                  </a:lnTo>
                  <a:lnTo>
                    <a:pt x="4062" y="20658"/>
                  </a:lnTo>
                  <a:lnTo>
                    <a:pt x="4050" y="20624"/>
                  </a:lnTo>
                  <a:lnTo>
                    <a:pt x="4028" y="20578"/>
                  </a:lnTo>
                  <a:lnTo>
                    <a:pt x="4005" y="20544"/>
                  </a:lnTo>
                  <a:lnTo>
                    <a:pt x="3971" y="20521"/>
                  </a:lnTo>
                  <a:lnTo>
                    <a:pt x="3937" y="20499"/>
                  </a:lnTo>
                  <a:lnTo>
                    <a:pt x="3891" y="20476"/>
                  </a:lnTo>
                  <a:lnTo>
                    <a:pt x="3846" y="20476"/>
                  </a:lnTo>
                  <a:lnTo>
                    <a:pt x="3846" y="18189"/>
                  </a:lnTo>
                  <a:lnTo>
                    <a:pt x="3891" y="18178"/>
                  </a:lnTo>
                  <a:lnTo>
                    <a:pt x="3937" y="18167"/>
                  </a:lnTo>
                  <a:lnTo>
                    <a:pt x="3971" y="18144"/>
                  </a:lnTo>
                  <a:lnTo>
                    <a:pt x="4005" y="18110"/>
                  </a:lnTo>
                  <a:lnTo>
                    <a:pt x="4028" y="18076"/>
                  </a:lnTo>
                  <a:lnTo>
                    <a:pt x="4050" y="18041"/>
                  </a:lnTo>
                  <a:lnTo>
                    <a:pt x="4062" y="17996"/>
                  </a:lnTo>
                  <a:lnTo>
                    <a:pt x="4062" y="17950"/>
                  </a:lnTo>
                  <a:lnTo>
                    <a:pt x="4062" y="17905"/>
                  </a:lnTo>
                  <a:lnTo>
                    <a:pt x="4050" y="17859"/>
                  </a:lnTo>
                  <a:lnTo>
                    <a:pt x="4028" y="17814"/>
                  </a:lnTo>
                  <a:lnTo>
                    <a:pt x="3994" y="17780"/>
                  </a:lnTo>
                  <a:lnTo>
                    <a:pt x="3959" y="17757"/>
                  </a:lnTo>
                  <a:lnTo>
                    <a:pt x="3925" y="17734"/>
                  </a:lnTo>
                  <a:lnTo>
                    <a:pt x="3880" y="17712"/>
                  </a:lnTo>
                  <a:lnTo>
                    <a:pt x="3823" y="17712"/>
                  </a:lnTo>
                  <a:lnTo>
                    <a:pt x="3766" y="17723"/>
                  </a:lnTo>
                  <a:lnTo>
                    <a:pt x="3709" y="17746"/>
                  </a:lnTo>
                  <a:lnTo>
                    <a:pt x="3664" y="17780"/>
                  </a:lnTo>
                  <a:lnTo>
                    <a:pt x="3630" y="17825"/>
                  </a:lnTo>
                  <a:lnTo>
                    <a:pt x="1616" y="16665"/>
                  </a:lnTo>
                  <a:lnTo>
                    <a:pt x="1628" y="16642"/>
                  </a:lnTo>
                  <a:lnTo>
                    <a:pt x="1628" y="16608"/>
                  </a:lnTo>
                  <a:lnTo>
                    <a:pt x="1616" y="16540"/>
                  </a:lnTo>
                  <a:lnTo>
                    <a:pt x="1582" y="16483"/>
                  </a:lnTo>
                  <a:lnTo>
                    <a:pt x="1537" y="16449"/>
                  </a:lnTo>
                  <a:lnTo>
                    <a:pt x="1480" y="16438"/>
                  </a:lnTo>
                  <a:lnTo>
                    <a:pt x="1480" y="14083"/>
                  </a:lnTo>
                  <a:lnTo>
                    <a:pt x="1525" y="14071"/>
                  </a:lnTo>
                  <a:lnTo>
                    <a:pt x="1559" y="14060"/>
                  </a:lnTo>
                  <a:lnTo>
                    <a:pt x="1605" y="14037"/>
                  </a:lnTo>
                  <a:lnTo>
                    <a:pt x="1639" y="14015"/>
                  </a:lnTo>
                  <a:lnTo>
                    <a:pt x="1662" y="13980"/>
                  </a:lnTo>
                  <a:lnTo>
                    <a:pt x="1684" y="13935"/>
                  </a:lnTo>
                  <a:lnTo>
                    <a:pt x="1696" y="13889"/>
                  </a:lnTo>
                  <a:lnTo>
                    <a:pt x="1696" y="13844"/>
                  </a:lnTo>
                  <a:lnTo>
                    <a:pt x="1696" y="13798"/>
                  </a:lnTo>
                  <a:lnTo>
                    <a:pt x="1684" y="13753"/>
                  </a:lnTo>
                  <a:lnTo>
                    <a:pt x="3675" y="12604"/>
                  </a:lnTo>
                  <a:lnTo>
                    <a:pt x="3698" y="12638"/>
                  </a:lnTo>
                  <a:lnTo>
                    <a:pt x="3743" y="12672"/>
                  </a:lnTo>
                  <a:lnTo>
                    <a:pt x="3777" y="12684"/>
                  </a:lnTo>
                  <a:lnTo>
                    <a:pt x="3823" y="12695"/>
                  </a:lnTo>
                  <a:lnTo>
                    <a:pt x="3868" y="12684"/>
                  </a:lnTo>
                  <a:lnTo>
                    <a:pt x="3903" y="12672"/>
                  </a:lnTo>
                  <a:lnTo>
                    <a:pt x="3937" y="12661"/>
                  </a:lnTo>
                  <a:lnTo>
                    <a:pt x="3959" y="12638"/>
                  </a:lnTo>
                  <a:lnTo>
                    <a:pt x="3994" y="12604"/>
                  </a:lnTo>
                  <a:lnTo>
                    <a:pt x="4005" y="12570"/>
                  </a:lnTo>
                  <a:lnTo>
                    <a:pt x="4016" y="12536"/>
                  </a:lnTo>
                  <a:lnTo>
                    <a:pt x="4016" y="12502"/>
                  </a:lnTo>
                  <a:lnTo>
                    <a:pt x="4016" y="12456"/>
                  </a:lnTo>
                  <a:lnTo>
                    <a:pt x="4005" y="12422"/>
                  </a:lnTo>
                  <a:lnTo>
                    <a:pt x="3971" y="12365"/>
                  </a:lnTo>
                  <a:lnTo>
                    <a:pt x="3914" y="12331"/>
                  </a:lnTo>
                  <a:lnTo>
                    <a:pt x="3846" y="12308"/>
                  </a:lnTo>
                  <a:lnTo>
                    <a:pt x="3846" y="9988"/>
                  </a:lnTo>
                  <a:lnTo>
                    <a:pt x="3891" y="9976"/>
                  </a:lnTo>
                  <a:lnTo>
                    <a:pt x="3937" y="9965"/>
                  </a:lnTo>
                  <a:lnTo>
                    <a:pt x="3971" y="9942"/>
                  </a:lnTo>
                  <a:lnTo>
                    <a:pt x="4005" y="9908"/>
                  </a:lnTo>
                  <a:lnTo>
                    <a:pt x="4039" y="9874"/>
                  </a:lnTo>
                  <a:lnTo>
                    <a:pt x="4062" y="9828"/>
                  </a:lnTo>
                  <a:lnTo>
                    <a:pt x="4073" y="9783"/>
                  </a:lnTo>
                  <a:lnTo>
                    <a:pt x="4073" y="9737"/>
                  </a:lnTo>
                  <a:lnTo>
                    <a:pt x="4073" y="9692"/>
                  </a:lnTo>
                  <a:lnTo>
                    <a:pt x="4062" y="9646"/>
                  </a:lnTo>
                  <a:lnTo>
                    <a:pt x="5996" y="8532"/>
                  </a:lnTo>
                  <a:lnTo>
                    <a:pt x="6030" y="8577"/>
                  </a:lnTo>
                  <a:lnTo>
                    <a:pt x="6075" y="8611"/>
                  </a:lnTo>
                  <a:lnTo>
                    <a:pt x="6132" y="8634"/>
                  </a:lnTo>
                  <a:lnTo>
                    <a:pt x="6200" y="8645"/>
                  </a:lnTo>
                  <a:lnTo>
                    <a:pt x="6257" y="8634"/>
                  </a:lnTo>
                  <a:lnTo>
                    <a:pt x="6314" y="8611"/>
                  </a:lnTo>
                  <a:lnTo>
                    <a:pt x="6360" y="8577"/>
                  </a:lnTo>
                  <a:lnTo>
                    <a:pt x="6405" y="8532"/>
                  </a:lnTo>
                  <a:lnTo>
                    <a:pt x="8396" y="9692"/>
                  </a:lnTo>
                  <a:lnTo>
                    <a:pt x="8385" y="9737"/>
                  </a:lnTo>
                  <a:lnTo>
                    <a:pt x="8396" y="9772"/>
                  </a:lnTo>
                  <a:lnTo>
                    <a:pt x="8396" y="9806"/>
                  </a:lnTo>
                  <a:lnTo>
                    <a:pt x="8441" y="9863"/>
                  </a:lnTo>
                  <a:lnTo>
                    <a:pt x="8498" y="9908"/>
                  </a:lnTo>
                  <a:lnTo>
                    <a:pt x="8532" y="9919"/>
                  </a:lnTo>
                  <a:lnTo>
                    <a:pt x="8601" y="9919"/>
                  </a:lnTo>
                  <a:lnTo>
                    <a:pt x="8635" y="9908"/>
                  </a:lnTo>
                  <a:lnTo>
                    <a:pt x="8692" y="9863"/>
                  </a:lnTo>
                  <a:lnTo>
                    <a:pt x="8737" y="9806"/>
                  </a:lnTo>
                  <a:lnTo>
                    <a:pt x="8749" y="9772"/>
                  </a:lnTo>
                  <a:lnTo>
                    <a:pt x="8749" y="9737"/>
                  </a:lnTo>
                  <a:lnTo>
                    <a:pt x="8737" y="9681"/>
                  </a:lnTo>
                  <a:lnTo>
                    <a:pt x="10796" y="8498"/>
                  </a:lnTo>
                  <a:lnTo>
                    <a:pt x="10830" y="8520"/>
                  </a:lnTo>
                  <a:lnTo>
                    <a:pt x="10864" y="8543"/>
                  </a:lnTo>
                  <a:lnTo>
                    <a:pt x="10898" y="8554"/>
                  </a:lnTo>
                  <a:lnTo>
                    <a:pt x="10933" y="8566"/>
                  </a:lnTo>
                  <a:lnTo>
                    <a:pt x="10978" y="8566"/>
                  </a:lnTo>
                  <a:lnTo>
                    <a:pt x="11001" y="8554"/>
                  </a:lnTo>
                  <a:lnTo>
                    <a:pt x="11058" y="8509"/>
                  </a:lnTo>
                  <a:lnTo>
                    <a:pt x="11092" y="8463"/>
                  </a:lnTo>
                  <a:lnTo>
                    <a:pt x="11103" y="8429"/>
                  </a:lnTo>
                  <a:lnTo>
                    <a:pt x="11115" y="8395"/>
                  </a:lnTo>
                  <a:lnTo>
                    <a:pt x="11103" y="8327"/>
                  </a:lnTo>
                  <a:lnTo>
                    <a:pt x="11069" y="8281"/>
                  </a:lnTo>
                  <a:lnTo>
                    <a:pt x="11012" y="8236"/>
                  </a:lnTo>
                  <a:lnTo>
                    <a:pt x="10955" y="8225"/>
                  </a:lnTo>
                  <a:lnTo>
                    <a:pt x="10955" y="5813"/>
                  </a:lnTo>
                  <a:lnTo>
                    <a:pt x="11024" y="5790"/>
                  </a:lnTo>
                  <a:lnTo>
                    <a:pt x="11069" y="5756"/>
                  </a:lnTo>
                  <a:lnTo>
                    <a:pt x="11103" y="5699"/>
                  </a:lnTo>
                  <a:lnTo>
                    <a:pt x="11115" y="5631"/>
                  </a:lnTo>
                  <a:lnTo>
                    <a:pt x="11115" y="5597"/>
                  </a:lnTo>
                  <a:lnTo>
                    <a:pt x="11103" y="5563"/>
                  </a:lnTo>
                  <a:lnTo>
                    <a:pt x="11058" y="5517"/>
                  </a:lnTo>
                  <a:lnTo>
                    <a:pt x="11001" y="5472"/>
                  </a:lnTo>
                  <a:lnTo>
                    <a:pt x="10978" y="5460"/>
                  </a:lnTo>
                  <a:lnTo>
                    <a:pt x="10933" y="5460"/>
                  </a:lnTo>
                  <a:lnTo>
                    <a:pt x="10898" y="5472"/>
                  </a:lnTo>
                  <a:lnTo>
                    <a:pt x="10853" y="5483"/>
                  </a:lnTo>
                  <a:lnTo>
                    <a:pt x="10819" y="5506"/>
                  </a:lnTo>
                  <a:lnTo>
                    <a:pt x="10785" y="5540"/>
                  </a:lnTo>
                  <a:lnTo>
                    <a:pt x="8726" y="4357"/>
                  </a:lnTo>
                  <a:lnTo>
                    <a:pt x="8737" y="4289"/>
                  </a:lnTo>
                  <a:lnTo>
                    <a:pt x="8737" y="4255"/>
                  </a:lnTo>
                  <a:lnTo>
                    <a:pt x="8726" y="4220"/>
                  </a:lnTo>
                  <a:lnTo>
                    <a:pt x="8692" y="4164"/>
                  </a:lnTo>
                  <a:lnTo>
                    <a:pt x="8635" y="4129"/>
                  </a:lnTo>
                  <a:lnTo>
                    <a:pt x="8601" y="4118"/>
                  </a:lnTo>
                  <a:lnTo>
                    <a:pt x="8532" y="4118"/>
                  </a:lnTo>
                  <a:lnTo>
                    <a:pt x="8498" y="4129"/>
                  </a:lnTo>
                  <a:lnTo>
                    <a:pt x="8441" y="4164"/>
                  </a:lnTo>
                  <a:lnTo>
                    <a:pt x="8407" y="4220"/>
                  </a:lnTo>
                  <a:lnTo>
                    <a:pt x="8396" y="4255"/>
                  </a:lnTo>
                  <a:lnTo>
                    <a:pt x="8396" y="4289"/>
                  </a:lnTo>
                  <a:lnTo>
                    <a:pt x="8407" y="4346"/>
                  </a:lnTo>
                  <a:lnTo>
                    <a:pt x="6371" y="5529"/>
                  </a:lnTo>
                  <a:lnTo>
                    <a:pt x="6337" y="5483"/>
                  </a:lnTo>
                  <a:lnTo>
                    <a:pt x="6291" y="5460"/>
                  </a:lnTo>
                  <a:lnTo>
                    <a:pt x="6246" y="5438"/>
                  </a:lnTo>
                  <a:lnTo>
                    <a:pt x="6200" y="5426"/>
                  </a:lnTo>
                  <a:lnTo>
                    <a:pt x="6144" y="5438"/>
                  </a:lnTo>
                  <a:lnTo>
                    <a:pt x="6098" y="5460"/>
                  </a:lnTo>
                  <a:lnTo>
                    <a:pt x="6053" y="5494"/>
                  </a:lnTo>
                  <a:lnTo>
                    <a:pt x="6030" y="5529"/>
                  </a:lnTo>
                  <a:lnTo>
                    <a:pt x="3994" y="4357"/>
                  </a:lnTo>
                  <a:lnTo>
                    <a:pt x="4005" y="4323"/>
                  </a:lnTo>
                  <a:lnTo>
                    <a:pt x="4005" y="4289"/>
                  </a:lnTo>
                  <a:lnTo>
                    <a:pt x="3994" y="4220"/>
                  </a:lnTo>
                  <a:lnTo>
                    <a:pt x="3959" y="4164"/>
                  </a:lnTo>
                  <a:lnTo>
                    <a:pt x="3903" y="4129"/>
                  </a:lnTo>
                  <a:lnTo>
                    <a:pt x="3846" y="4107"/>
                  </a:lnTo>
                  <a:lnTo>
                    <a:pt x="3846" y="1718"/>
                  </a:lnTo>
                  <a:lnTo>
                    <a:pt x="3914" y="1695"/>
                  </a:lnTo>
                  <a:lnTo>
                    <a:pt x="3971" y="1661"/>
                  </a:lnTo>
                  <a:lnTo>
                    <a:pt x="4005" y="1604"/>
                  </a:lnTo>
                  <a:lnTo>
                    <a:pt x="4016" y="1570"/>
                  </a:lnTo>
                  <a:lnTo>
                    <a:pt x="4016" y="1524"/>
                  </a:lnTo>
                  <a:lnTo>
                    <a:pt x="4016" y="1490"/>
                  </a:lnTo>
                  <a:lnTo>
                    <a:pt x="4005" y="1456"/>
                  </a:lnTo>
                  <a:lnTo>
                    <a:pt x="3982" y="1422"/>
                  </a:lnTo>
                  <a:lnTo>
                    <a:pt x="3959" y="1399"/>
                  </a:lnTo>
                  <a:lnTo>
                    <a:pt x="3937" y="1377"/>
                  </a:lnTo>
                  <a:lnTo>
                    <a:pt x="3903" y="1354"/>
                  </a:lnTo>
                  <a:lnTo>
                    <a:pt x="3868" y="1342"/>
                  </a:lnTo>
                  <a:lnTo>
                    <a:pt x="3777" y="1342"/>
                  </a:lnTo>
                  <a:lnTo>
                    <a:pt x="3732" y="1365"/>
                  </a:lnTo>
                  <a:lnTo>
                    <a:pt x="3698" y="1388"/>
                  </a:lnTo>
                  <a:lnTo>
                    <a:pt x="3664" y="1433"/>
                  </a:lnTo>
                  <a:lnTo>
                    <a:pt x="1628" y="250"/>
                  </a:lnTo>
                  <a:lnTo>
                    <a:pt x="1639" y="216"/>
                  </a:lnTo>
                  <a:lnTo>
                    <a:pt x="1639" y="182"/>
                  </a:lnTo>
                  <a:lnTo>
                    <a:pt x="1639" y="148"/>
                  </a:lnTo>
                  <a:lnTo>
                    <a:pt x="1628" y="114"/>
                  </a:lnTo>
                  <a:lnTo>
                    <a:pt x="1605" y="80"/>
                  </a:lnTo>
                  <a:lnTo>
                    <a:pt x="1582" y="57"/>
                  </a:lnTo>
                  <a:lnTo>
                    <a:pt x="1559" y="34"/>
                  </a:lnTo>
                  <a:lnTo>
                    <a:pt x="1525" y="11"/>
                  </a:lnTo>
                  <a:lnTo>
                    <a:pt x="1491"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0"/>
            <p:cNvSpPr/>
            <p:nvPr/>
          </p:nvSpPr>
          <p:spPr>
            <a:xfrm>
              <a:off x="0" y="1004899"/>
              <a:ext cx="1414547" cy="1909822"/>
            </a:xfrm>
            <a:custGeom>
              <a:avLst/>
              <a:gdLst/>
              <a:ahLst/>
              <a:cxnLst/>
              <a:rect l="l" t="t" r="r" b="b"/>
              <a:pathLst>
                <a:path w="13515" h="18247" extrusionOk="0">
                  <a:moveTo>
                    <a:pt x="11092" y="353"/>
                  </a:moveTo>
                  <a:lnTo>
                    <a:pt x="13139" y="1536"/>
                  </a:lnTo>
                  <a:lnTo>
                    <a:pt x="13128" y="1593"/>
                  </a:lnTo>
                  <a:lnTo>
                    <a:pt x="13139" y="1661"/>
                  </a:lnTo>
                  <a:lnTo>
                    <a:pt x="13174" y="1707"/>
                  </a:lnTo>
                  <a:lnTo>
                    <a:pt x="13219" y="1752"/>
                  </a:lnTo>
                  <a:lnTo>
                    <a:pt x="13287" y="1763"/>
                  </a:lnTo>
                  <a:lnTo>
                    <a:pt x="13287" y="4141"/>
                  </a:lnTo>
                  <a:lnTo>
                    <a:pt x="13242" y="4152"/>
                  </a:lnTo>
                  <a:lnTo>
                    <a:pt x="13208" y="4164"/>
                  </a:lnTo>
                  <a:lnTo>
                    <a:pt x="13151" y="4209"/>
                  </a:lnTo>
                  <a:lnTo>
                    <a:pt x="13117" y="4277"/>
                  </a:lnTo>
                  <a:lnTo>
                    <a:pt x="13105" y="4311"/>
                  </a:lnTo>
                  <a:lnTo>
                    <a:pt x="13105" y="4346"/>
                  </a:lnTo>
                  <a:lnTo>
                    <a:pt x="13105" y="4391"/>
                  </a:lnTo>
                  <a:lnTo>
                    <a:pt x="13117" y="4425"/>
                  </a:lnTo>
                  <a:lnTo>
                    <a:pt x="11092" y="5586"/>
                  </a:lnTo>
                  <a:lnTo>
                    <a:pt x="11069" y="5551"/>
                  </a:lnTo>
                  <a:lnTo>
                    <a:pt x="11035" y="5529"/>
                  </a:lnTo>
                  <a:lnTo>
                    <a:pt x="10989" y="5517"/>
                  </a:lnTo>
                  <a:lnTo>
                    <a:pt x="10933" y="5506"/>
                  </a:lnTo>
                  <a:lnTo>
                    <a:pt x="10887" y="5517"/>
                  </a:lnTo>
                  <a:lnTo>
                    <a:pt x="10842" y="5529"/>
                  </a:lnTo>
                  <a:lnTo>
                    <a:pt x="10807" y="5563"/>
                  </a:lnTo>
                  <a:lnTo>
                    <a:pt x="10773" y="5597"/>
                  </a:lnTo>
                  <a:lnTo>
                    <a:pt x="8760" y="4437"/>
                  </a:lnTo>
                  <a:lnTo>
                    <a:pt x="8771" y="4391"/>
                  </a:lnTo>
                  <a:lnTo>
                    <a:pt x="8783" y="4346"/>
                  </a:lnTo>
                  <a:lnTo>
                    <a:pt x="8783" y="4311"/>
                  </a:lnTo>
                  <a:lnTo>
                    <a:pt x="8771" y="4266"/>
                  </a:lnTo>
                  <a:lnTo>
                    <a:pt x="8749" y="4232"/>
                  </a:lnTo>
                  <a:lnTo>
                    <a:pt x="8726" y="4209"/>
                  </a:lnTo>
                  <a:lnTo>
                    <a:pt x="8692" y="4175"/>
                  </a:lnTo>
                  <a:lnTo>
                    <a:pt x="8658" y="4164"/>
                  </a:lnTo>
                  <a:lnTo>
                    <a:pt x="8623" y="4141"/>
                  </a:lnTo>
                  <a:lnTo>
                    <a:pt x="8589" y="4141"/>
                  </a:lnTo>
                  <a:lnTo>
                    <a:pt x="8589" y="1798"/>
                  </a:lnTo>
                  <a:lnTo>
                    <a:pt x="8623" y="1798"/>
                  </a:lnTo>
                  <a:lnTo>
                    <a:pt x="8658" y="1775"/>
                  </a:lnTo>
                  <a:lnTo>
                    <a:pt x="8692" y="1763"/>
                  </a:lnTo>
                  <a:lnTo>
                    <a:pt x="8726" y="1729"/>
                  </a:lnTo>
                  <a:lnTo>
                    <a:pt x="8749" y="1707"/>
                  </a:lnTo>
                  <a:lnTo>
                    <a:pt x="8760" y="1672"/>
                  </a:lnTo>
                  <a:lnTo>
                    <a:pt x="8771" y="1627"/>
                  </a:lnTo>
                  <a:lnTo>
                    <a:pt x="8783" y="1593"/>
                  </a:lnTo>
                  <a:lnTo>
                    <a:pt x="8771" y="1547"/>
                  </a:lnTo>
                  <a:lnTo>
                    <a:pt x="8760" y="1513"/>
                  </a:lnTo>
                  <a:lnTo>
                    <a:pt x="10773" y="353"/>
                  </a:lnTo>
                  <a:lnTo>
                    <a:pt x="10807" y="387"/>
                  </a:lnTo>
                  <a:lnTo>
                    <a:pt x="10842" y="410"/>
                  </a:lnTo>
                  <a:lnTo>
                    <a:pt x="10887" y="432"/>
                  </a:lnTo>
                  <a:lnTo>
                    <a:pt x="10933" y="444"/>
                  </a:lnTo>
                  <a:lnTo>
                    <a:pt x="10989" y="432"/>
                  </a:lnTo>
                  <a:lnTo>
                    <a:pt x="11024" y="421"/>
                  </a:lnTo>
                  <a:lnTo>
                    <a:pt x="11069" y="387"/>
                  </a:lnTo>
                  <a:lnTo>
                    <a:pt x="11092" y="353"/>
                  </a:lnTo>
                  <a:close/>
                  <a:moveTo>
                    <a:pt x="8737" y="4471"/>
                  </a:moveTo>
                  <a:lnTo>
                    <a:pt x="10762" y="5631"/>
                  </a:lnTo>
                  <a:lnTo>
                    <a:pt x="10751" y="5699"/>
                  </a:lnTo>
                  <a:lnTo>
                    <a:pt x="10762" y="5768"/>
                  </a:lnTo>
                  <a:lnTo>
                    <a:pt x="10796" y="5824"/>
                  </a:lnTo>
                  <a:lnTo>
                    <a:pt x="10842" y="5870"/>
                  </a:lnTo>
                  <a:lnTo>
                    <a:pt x="10910" y="5893"/>
                  </a:lnTo>
                  <a:lnTo>
                    <a:pt x="10910" y="8225"/>
                  </a:lnTo>
                  <a:lnTo>
                    <a:pt x="10864" y="8236"/>
                  </a:lnTo>
                  <a:lnTo>
                    <a:pt x="10830" y="8247"/>
                  </a:lnTo>
                  <a:lnTo>
                    <a:pt x="10796" y="8270"/>
                  </a:lnTo>
                  <a:lnTo>
                    <a:pt x="10762" y="8304"/>
                  </a:lnTo>
                  <a:lnTo>
                    <a:pt x="10739" y="8338"/>
                  </a:lnTo>
                  <a:lnTo>
                    <a:pt x="10728" y="8372"/>
                  </a:lnTo>
                  <a:lnTo>
                    <a:pt x="10716" y="8418"/>
                  </a:lnTo>
                  <a:lnTo>
                    <a:pt x="10705" y="8452"/>
                  </a:lnTo>
                  <a:lnTo>
                    <a:pt x="10716" y="8498"/>
                  </a:lnTo>
                  <a:lnTo>
                    <a:pt x="10728" y="8543"/>
                  </a:lnTo>
                  <a:lnTo>
                    <a:pt x="8749" y="9681"/>
                  </a:lnTo>
                  <a:lnTo>
                    <a:pt x="8714" y="9647"/>
                  </a:lnTo>
                  <a:lnTo>
                    <a:pt x="8669" y="9612"/>
                  </a:lnTo>
                  <a:lnTo>
                    <a:pt x="8623" y="9601"/>
                  </a:lnTo>
                  <a:lnTo>
                    <a:pt x="8567" y="9590"/>
                  </a:lnTo>
                  <a:lnTo>
                    <a:pt x="8510" y="9601"/>
                  </a:lnTo>
                  <a:lnTo>
                    <a:pt x="8464" y="9612"/>
                  </a:lnTo>
                  <a:lnTo>
                    <a:pt x="8419" y="9647"/>
                  </a:lnTo>
                  <a:lnTo>
                    <a:pt x="8385" y="9692"/>
                  </a:lnTo>
                  <a:lnTo>
                    <a:pt x="6417" y="8554"/>
                  </a:lnTo>
                  <a:lnTo>
                    <a:pt x="6439" y="8509"/>
                  </a:lnTo>
                  <a:lnTo>
                    <a:pt x="6439" y="8452"/>
                  </a:lnTo>
                  <a:lnTo>
                    <a:pt x="6439" y="8407"/>
                  </a:lnTo>
                  <a:lnTo>
                    <a:pt x="6428" y="8361"/>
                  </a:lnTo>
                  <a:lnTo>
                    <a:pt x="6405" y="8327"/>
                  </a:lnTo>
                  <a:lnTo>
                    <a:pt x="6371" y="8293"/>
                  </a:lnTo>
                  <a:lnTo>
                    <a:pt x="6337" y="8259"/>
                  </a:lnTo>
                  <a:lnTo>
                    <a:pt x="6303" y="8236"/>
                  </a:lnTo>
                  <a:lnTo>
                    <a:pt x="6257" y="8225"/>
                  </a:lnTo>
                  <a:lnTo>
                    <a:pt x="6212" y="8213"/>
                  </a:lnTo>
                  <a:lnTo>
                    <a:pt x="6212" y="5870"/>
                  </a:lnTo>
                  <a:lnTo>
                    <a:pt x="6280" y="5847"/>
                  </a:lnTo>
                  <a:lnTo>
                    <a:pt x="6326" y="5813"/>
                  </a:lnTo>
                  <a:lnTo>
                    <a:pt x="6360" y="5756"/>
                  </a:lnTo>
                  <a:lnTo>
                    <a:pt x="6371" y="5699"/>
                  </a:lnTo>
                  <a:lnTo>
                    <a:pt x="6360" y="5642"/>
                  </a:lnTo>
                  <a:lnTo>
                    <a:pt x="8396" y="4471"/>
                  </a:lnTo>
                  <a:lnTo>
                    <a:pt x="8430" y="4505"/>
                  </a:lnTo>
                  <a:lnTo>
                    <a:pt x="8464" y="4539"/>
                  </a:lnTo>
                  <a:lnTo>
                    <a:pt x="8510" y="4550"/>
                  </a:lnTo>
                  <a:lnTo>
                    <a:pt x="8567" y="4562"/>
                  </a:lnTo>
                  <a:lnTo>
                    <a:pt x="8623" y="4550"/>
                  </a:lnTo>
                  <a:lnTo>
                    <a:pt x="8669" y="4539"/>
                  </a:lnTo>
                  <a:lnTo>
                    <a:pt x="8714" y="4505"/>
                  </a:lnTo>
                  <a:lnTo>
                    <a:pt x="8737" y="4471"/>
                  </a:lnTo>
                  <a:close/>
                  <a:moveTo>
                    <a:pt x="3994" y="4459"/>
                  </a:moveTo>
                  <a:lnTo>
                    <a:pt x="6030" y="5642"/>
                  </a:lnTo>
                  <a:lnTo>
                    <a:pt x="6030" y="5699"/>
                  </a:lnTo>
                  <a:lnTo>
                    <a:pt x="6041" y="5756"/>
                  </a:lnTo>
                  <a:lnTo>
                    <a:pt x="6064" y="5813"/>
                  </a:lnTo>
                  <a:lnTo>
                    <a:pt x="6109" y="5847"/>
                  </a:lnTo>
                  <a:lnTo>
                    <a:pt x="6166" y="5870"/>
                  </a:lnTo>
                  <a:lnTo>
                    <a:pt x="6166" y="8213"/>
                  </a:lnTo>
                  <a:lnTo>
                    <a:pt x="6132" y="8225"/>
                  </a:lnTo>
                  <a:lnTo>
                    <a:pt x="6087" y="8247"/>
                  </a:lnTo>
                  <a:lnTo>
                    <a:pt x="6053" y="8270"/>
                  </a:lnTo>
                  <a:lnTo>
                    <a:pt x="6018" y="8293"/>
                  </a:lnTo>
                  <a:lnTo>
                    <a:pt x="5996" y="8327"/>
                  </a:lnTo>
                  <a:lnTo>
                    <a:pt x="5973" y="8372"/>
                  </a:lnTo>
                  <a:lnTo>
                    <a:pt x="5962" y="8407"/>
                  </a:lnTo>
                  <a:lnTo>
                    <a:pt x="5962" y="8452"/>
                  </a:lnTo>
                  <a:lnTo>
                    <a:pt x="5962" y="8509"/>
                  </a:lnTo>
                  <a:lnTo>
                    <a:pt x="5973" y="8543"/>
                  </a:lnTo>
                  <a:lnTo>
                    <a:pt x="3982" y="9703"/>
                  </a:lnTo>
                  <a:lnTo>
                    <a:pt x="3948" y="9669"/>
                  </a:lnTo>
                  <a:lnTo>
                    <a:pt x="3914" y="9647"/>
                  </a:lnTo>
                  <a:lnTo>
                    <a:pt x="3868" y="9624"/>
                  </a:lnTo>
                  <a:lnTo>
                    <a:pt x="3777" y="9624"/>
                  </a:lnTo>
                  <a:lnTo>
                    <a:pt x="3743" y="9647"/>
                  </a:lnTo>
                  <a:lnTo>
                    <a:pt x="3698" y="9669"/>
                  </a:lnTo>
                  <a:lnTo>
                    <a:pt x="3675" y="9703"/>
                  </a:lnTo>
                  <a:lnTo>
                    <a:pt x="1616" y="8520"/>
                  </a:lnTo>
                  <a:lnTo>
                    <a:pt x="1628" y="8452"/>
                  </a:lnTo>
                  <a:lnTo>
                    <a:pt x="1616" y="8395"/>
                  </a:lnTo>
                  <a:lnTo>
                    <a:pt x="1582" y="8338"/>
                  </a:lnTo>
                  <a:lnTo>
                    <a:pt x="1537" y="8304"/>
                  </a:lnTo>
                  <a:lnTo>
                    <a:pt x="1480" y="8281"/>
                  </a:lnTo>
                  <a:lnTo>
                    <a:pt x="1480" y="5938"/>
                  </a:lnTo>
                  <a:lnTo>
                    <a:pt x="1525" y="5927"/>
                  </a:lnTo>
                  <a:lnTo>
                    <a:pt x="1559" y="5915"/>
                  </a:lnTo>
                  <a:lnTo>
                    <a:pt x="1605" y="5893"/>
                  </a:lnTo>
                  <a:lnTo>
                    <a:pt x="1628" y="5859"/>
                  </a:lnTo>
                  <a:lnTo>
                    <a:pt x="1662" y="5824"/>
                  </a:lnTo>
                  <a:lnTo>
                    <a:pt x="1684" y="5790"/>
                  </a:lnTo>
                  <a:lnTo>
                    <a:pt x="1696" y="5745"/>
                  </a:lnTo>
                  <a:lnTo>
                    <a:pt x="1696" y="5699"/>
                  </a:lnTo>
                  <a:lnTo>
                    <a:pt x="1696" y="5654"/>
                  </a:lnTo>
                  <a:lnTo>
                    <a:pt x="1684" y="5608"/>
                  </a:lnTo>
                  <a:lnTo>
                    <a:pt x="3664" y="4459"/>
                  </a:lnTo>
                  <a:lnTo>
                    <a:pt x="3698" y="4493"/>
                  </a:lnTo>
                  <a:lnTo>
                    <a:pt x="3732" y="4528"/>
                  </a:lnTo>
                  <a:lnTo>
                    <a:pt x="3777" y="4539"/>
                  </a:lnTo>
                  <a:lnTo>
                    <a:pt x="3823" y="4550"/>
                  </a:lnTo>
                  <a:lnTo>
                    <a:pt x="3880" y="4539"/>
                  </a:lnTo>
                  <a:lnTo>
                    <a:pt x="3925" y="4528"/>
                  </a:lnTo>
                  <a:lnTo>
                    <a:pt x="3959" y="4493"/>
                  </a:lnTo>
                  <a:lnTo>
                    <a:pt x="3994" y="4459"/>
                  </a:lnTo>
                  <a:close/>
                  <a:moveTo>
                    <a:pt x="6394" y="8589"/>
                  </a:moveTo>
                  <a:lnTo>
                    <a:pt x="8373" y="9726"/>
                  </a:lnTo>
                  <a:lnTo>
                    <a:pt x="8362" y="9760"/>
                  </a:lnTo>
                  <a:lnTo>
                    <a:pt x="8350" y="9806"/>
                  </a:lnTo>
                  <a:lnTo>
                    <a:pt x="8362" y="9840"/>
                  </a:lnTo>
                  <a:lnTo>
                    <a:pt x="8373" y="9874"/>
                  </a:lnTo>
                  <a:lnTo>
                    <a:pt x="8385" y="9908"/>
                  </a:lnTo>
                  <a:lnTo>
                    <a:pt x="8407" y="9942"/>
                  </a:lnTo>
                  <a:lnTo>
                    <a:pt x="8464" y="9988"/>
                  </a:lnTo>
                  <a:lnTo>
                    <a:pt x="8498" y="9999"/>
                  </a:lnTo>
                  <a:lnTo>
                    <a:pt x="8544" y="10011"/>
                  </a:lnTo>
                  <a:lnTo>
                    <a:pt x="8544" y="12342"/>
                  </a:lnTo>
                  <a:lnTo>
                    <a:pt x="8498" y="12354"/>
                  </a:lnTo>
                  <a:lnTo>
                    <a:pt x="8464" y="12365"/>
                  </a:lnTo>
                  <a:lnTo>
                    <a:pt x="8430" y="12388"/>
                  </a:lnTo>
                  <a:lnTo>
                    <a:pt x="8407" y="12411"/>
                  </a:lnTo>
                  <a:lnTo>
                    <a:pt x="8385" y="12445"/>
                  </a:lnTo>
                  <a:lnTo>
                    <a:pt x="8362" y="12479"/>
                  </a:lnTo>
                  <a:lnTo>
                    <a:pt x="8350" y="12524"/>
                  </a:lnTo>
                  <a:lnTo>
                    <a:pt x="8350" y="12559"/>
                  </a:lnTo>
                  <a:lnTo>
                    <a:pt x="8350" y="12604"/>
                  </a:lnTo>
                  <a:lnTo>
                    <a:pt x="8362" y="12638"/>
                  </a:lnTo>
                  <a:lnTo>
                    <a:pt x="6371" y="13799"/>
                  </a:lnTo>
                  <a:lnTo>
                    <a:pt x="6337" y="13764"/>
                  </a:lnTo>
                  <a:lnTo>
                    <a:pt x="6291" y="13730"/>
                  </a:lnTo>
                  <a:lnTo>
                    <a:pt x="6246" y="13719"/>
                  </a:lnTo>
                  <a:lnTo>
                    <a:pt x="6200" y="13708"/>
                  </a:lnTo>
                  <a:lnTo>
                    <a:pt x="6144" y="13719"/>
                  </a:lnTo>
                  <a:lnTo>
                    <a:pt x="6098" y="13730"/>
                  </a:lnTo>
                  <a:lnTo>
                    <a:pt x="6064" y="13764"/>
                  </a:lnTo>
                  <a:lnTo>
                    <a:pt x="6030" y="13799"/>
                  </a:lnTo>
                  <a:lnTo>
                    <a:pt x="3982" y="12615"/>
                  </a:lnTo>
                  <a:lnTo>
                    <a:pt x="3994" y="12559"/>
                  </a:lnTo>
                  <a:lnTo>
                    <a:pt x="3982" y="12502"/>
                  </a:lnTo>
                  <a:lnTo>
                    <a:pt x="3948" y="12445"/>
                  </a:lnTo>
                  <a:lnTo>
                    <a:pt x="3903" y="12411"/>
                  </a:lnTo>
                  <a:lnTo>
                    <a:pt x="3846" y="12399"/>
                  </a:lnTo>
                  <a:lnTo>
                    <a:pt x="3846" y="9988"/>
                  </a:lnTo>
                  <a:lnTo>
                    <a:pt x="3914" y="9965"/>
                  </a:lnTo>
                  <a:lnTo>
                    <a:pt x="3959" y="9931"/>
                  </a:lnTo>
                  <a:lnTo>
                    <a:pt x="3994" y="9874"/>
                  </a:lnTo>
                  <a:lnTo>
                    <a:pt x="4016" y="9806"/>
                  </a:lnTo>
                  <a:lnTo>
                    <a:pt x="4005" y="9738"/>
                  </a:lnTo>
                  <a:lnTo>
                    <a:pt x="5996" y="8589"/>
                  </a:lnTo>
                  <a:lnTo>
                    <a:pt x="6030" y="8634"/>
                  </a:lnTo>
                  <a:lnTo>
                    <a:pt x="6087" y="8668"/>
                  </a:lnTo>
                  <a:lnTo>
                    <a:pt x="6132" y="8691"/>
                  </a:lnTo>
                  <a:lnTo>
                    <a:pt x="6200" y="8702"/>
                  </a:lnTo>
                  <a:lnTo>
                    <a:pt x="6257" y="8691"/>
                  </a:lnTo>
                  <a:lnTo>
                    <a:pt x="6314" y="8668"/>
                  </a:lnTo>
                  <a:lnTo>
                    <a:pt x="6360" y="8634"/>
                  </a:lnTo>
                  <a:lnTo>
                    <a:pt x="6394" y="8589"/>
                  </a:lnTo>
                  <a:close/>
                  <a:moveTo>
                    <a:pt x="8749" y="12684"/>
                  </a:moveTo>
                  <a:lnTo>
                    <a:pt x="10751" y="13844"/>
                  </a:lnTo>
                  <a:lnTo>
                    <a:pt x="10739" y="13912"/>
                  </a:lnTo>
                  <a:lnTo>
                    <a:pt x="10739" y="13946"/>
                  </a:lnTo>
                  <a:lnTo>
                    <a:pt x="10751" y="13981"/>
                  </a:lnTo>
                  <a:lnTo>
                    <a:pt x="10785" y="14037"/>
                  </a:lnTo>
                  <a:lnTo>
                    <a:pt x="10842" y="14083"/>
                  </a:lnTo>
                  <a:lnTo>
                    <a:pt x="10910" y="14106"/>
                  </a:lnTo>
                  <a:lnTo>
                    <a:pt x="10910" y="16460"/>
                  </a:lnTo>
                  <a:lnTo>
                    <a:pt x="10842" y="16483"/>
                  </a:lnTo>
                  <a:lnTo>
                    <a:pt x="10785" y="16529"/>
                  </a:lnTo>
                  <a:lnTo>
                    <a:pt x="10751" y="16597"/>
                  </a:lnTo>
                  <a:lnTo>
                    <a:pt x="10739" y="16631"/>
                  </a:lnTo>
                  <a:lnTo>
                    <a:pt x="10739" y="16665"/>
                  </a:lnTo>
                  <a:lnTo>
                    <a:pt x="10739" y="16699"/>
                  </a:lnTo>
                  <a:lnTo>
                    <a:pt x="10751" y="16745"/>
                  </a:lnTo>
                  <a:lnTo>
                    <a:pt x="8760" y="17894"/>
                  </a:lnTo>
                  <a:lnTo>
                    <a:pt x="8726" y="17848"/>
                  </a:lnTo>
                  <a:lnTo>
                    <a:pt x="8680" y="17814"/>
                  </a:lnTo>
                  <a:lnTo>
                    <a:pt x="8623" y="17791"/>
                  </a:lnTo>
                  <a:lnTo>
                    <a:pt x="8567" y="17780"/>
                  </a:lnTo>
                  <a:lnTo>
                    <a:pt x="8510" y="17791"/>
                  </a:lnTo>
                  <a:lnTo>
                    <a:pt x="8453" y="17814"/>
                  </a:lnTo>
                  <a:lnTo>
                    <a:pt x="8407" y="17848"/>
                  </a:lnTo>
                  <a:lnTo>
                    <a:pt x="8373" y="17894"/>
                  </a:lnTo>
                  <a:lnTo>
                    <a:pt x="6360" y="16733"/>
                  </a:lnTo>
                  <a:lnTo>
                    <a:pt x="6371" y="16665"/>
                  </a:lnTo>
                  <a:lnTo>
                    <a:pt x="6360" y="16597"/>
                  </a:lnTo>
                  <a:lnTo>
                    <a:pt x="6326" y="16551"/>
                  </a:lnTo>
                  <a:lnTo>
                    <a:pt x="6280" y="16506"/>
                  </a:lnTo>
                  <a:lnTo>
                    <a:pt x="6212" y="16494"/>
                  </a:lnTo>
                  <a:lnTo>
                    <a:pt x="6212" y="14106"/>
                  </a:lnTo>
                  <a:lnTo>
                    <a:pt x="6257" y="14106"/>
                  </a:lnTo>
                  <a:lnTo>
                    <a:pt x="6291" y="14083"/>
                  </a:lnTo>
                  <a:lnTo>
                    <a:pt x="6348" y="14049"/>
                  </a:lnTo>
                  <a:lnTo>
                    <a:pt x="6382" y="13981"/>
                  </a:lnTo>
                  <a:lnTo>
                    <a:pt x="6394" y="13946"/>
                  </a:lnTo>
                  <a:lnTo>
                    <a:pt x="6405" y="13912"/>
                  </a:lnTo>
                  <a:lnTo>
                    <a:pt x="6394" y="13867"/>
                  </a:lnTo>
                  <a:lnTo>
                    <a:pt x="6382" y="13833"/>
                  </a:lnTo>
                  <a:lnTo>
                    <a:pt x="8385" y="12684"/>
                  </a:lnTo>
                  <a:lnTo>
                    <a:pt x="8419" y="12718"/>
                  </a:lnTo>
                  <a:lnTo>
                    <a:pt x="8464" y="12752"/>
                  </a:lnTo>
                  <a:lnTo>
                    <a:pt x="8510" y="12775"/>
                  </a:lnTo>
                  <a:lnTo>
                    <a:pt x="8623" y="12775"/>
                  </a:lnTo>
                  <a:lnTo>
                    <a:pt x="8669" y="12752"/>
                  </a:lnTo>
                  <a:lnTo>
                    <a:pt x="8714" y="12729"/>
                  </a:lnTo>
                  <a:lnTo>
                    <a:pt x="8749" y="12684"/>
                  </a:lnTo>
                  <a:close/>
                  <a:moveTo>
                    <a:pt x="1457" y="0"/>
                  </a:moveTo>
                  <a:lnTo>
                    <a:pt x="1411" y="12"/>
                  </a:lnTo>
                  <a:lnTo>
                    <a:pt x="1366" y="23"/>
                  </a:lnTo>
                  <a:lnTo>
                    <a:pt x="1320" y="46"/>
                  </a:lnTo>
                  <a:lnTo>
                    <a:pt x="1286" y="68"/>
                  </a:lnTo>
                  <a:lnTo>
                    <a:pt x="1252" y="114"/>
                  </a:lnTo>
                  <a:lnTo>
                    <a:pt x="1229" y="148"/>
                  </a:lnTo>
                  <a:lnTo>
                    <a:pt x="1218" y="194"/>
                  </a:lnTo>
                  <a:lnTo>
                    <a:pt x="1218" y="250"/>
                  </a:lnTo>
                  <a:lnTo>
                    <a:pt x="1218" y="296"/>
                  </a:lnTo>
                  <a:lnTo>
                    <a:pt x="1229" y="341"/>
                  </a:lnTo>
                  <a:lnTo>
                    <a:pt x="1" y="1047"/>
                  </a:lnTo>
                  <a:lnTo>
                    <a:pt x="1" y="1104"/>
                  </a:lnTo>
                  <a:lnTo>
                    <a:pt x="1252" y="376"/>
                  </a:lnTo>
                  <a:lnTo>
                    <a:pt x="1286" y="421"/>
                  </a:lnTo>
                  <a:lnTo>
                    <a:pt x="1343" y="455"/>
                  </a:lnTo>
                  <a:lnTo>
                    <a:pt x="1400" y="478"/>
                  </a:lnTo>
                  <a:lnTo>
                    <a:pt x="1457" y="489"/>
                  </a:lnTo>
                  <a:lnTo>
                    <a:pt x="1514" y="478"/>
                  </a:lnTo>
                  <a:lnTo>
                    <a:pt x="1571" y="455"/>
                  </a:lnTo>
                  <a:lnTo>
                    <a:pt x="1616" y="421"/>
                  </a:lnTo>
                  <a:lnTo>
                    <a:pt x="1662" y="387"/>
                  </a:lnTo>
                  <a:lnTo>
                    <a:pt x="3630" y="1513"/>
                  </a:lnTo>
                  <a:lnTo>
                    <a:pt x="3618" y="1559"/>
                  </a:lnTo>
                  <a:lnTo>
                    <a:pt x="3607" y="1593"/>
                  </a:lnTo>
                  <a:lnTo>
                    <a:pt x="3618" y="1627"/>
                  </a:lnTo>
                  <a:lnTo>
                    <a:pt x="3630" y="1672"/>
                  </a:lnTo>
                  <a:lnTo>
                    <a:pt x="3641" y="1707"/>
                  </a:lnTo>
                  <a:lnTo>
                    <a:pt x="3664" y="1741"/>
                  </a:lnTo>
                  <a:lnTo>
                    <a:pt x="3721" y="1786"/>
                  </a:lnTo>
                  <a:lnTo>
                    <a:pt x="3766" y="1798"/>
                  </a:lnTo>
                  <a:lnTo>
                    <a:pt x="3800" y="1809"/>
                  </a:lnTo>
                  <a:lnTo>
                    <a:pt x="3800" y="4152"/>
                  </a:lnTo>
                  <a:lnTo>
                    <a:pt x="3732" y="4175"/>
                  </a:lnTo>
                  <a:lnTo>
                    <a:pt x="3675" y="4220"/>
                  </a:lnTo>
                  <a:lnTo>
                    <a:pt x="3641" y="4277"/>
                  </a:lnTo>
                  <a:lnTo>
                    <a:pt x="3630" y="4346"/>
                  </a:lnTo>
                  <a:lnTo>
                    <a:pt x="3630" y="4391"/>
                  </a:lnTo>
                  <a:lnTo>
                    <a:pt x="3641" y="4414"/>
                  </a:lnTo>
                  <a:lnTo>
                    <a:pt x="1662" y="5563"/>
                  </a:lnTo>
                  <a:lnTo>
                    <a:pt x="1616" y="5517"/>
                  </a:lnTo>
                  <a:lnTo>
                    <a:pt x="1571" y="5483"/>
                  </a:lnTo>
                  <a:lnTo>
                    <a:pt x="1514" y="5472"/>
                  </a:lnTo>
                  <a:lnTo>
                    <a:pt x="1457" y="5460"/>
                  </a:lnTo>
                  <a:lnTo>
                    <a:pt x="1400" y="5472"/>
                  </a:lnTo>
                  <a:lnTo>
                    <a:pt x="1343" y="5495"/>
                  </a:lnTo>
                  <a:lnTo>
                    <a:pt x="1298" y="5529"/>
                  </a:lnTo>
                  <a:lnTo>
                    <a:pt x="1252" y="5574"/>
                  </a:lnTo>
                  <a:lnTo>
                    <a:pt x="1" y="4846"/>
                  </a:lnTo>
                  <a:lnTo>
                    <a:pt x="1" y="4903"/>
                  </a:lnTo>
                  <a:lnTo>
                    <a:pt x="1241" y="5608"/>
                  </a:lnTo>
                  <a:lnTo>
                    <a:pt x="1218" y="5654"/>
                  </a:lnTo>
                  <a:lnTo>
                    <a:pt x="1218" y="5699"/>
                  </a:lnTo>
                  <a:lnTo>
                    <a:pt x="1218" y="5745"/>
                  </a:lnTo>
                  <a:lnTo>
                    <a:pt x="1241" y="5779"/>
                  </a:lnTo>
                  <a:lnTo>
                    <a:pt x="1252" y="5824"/>
                  </a:lnTo>
                  <a:lnTo>
                    <a:pt x="1275" y="5859"/>
                  </a:lnTo>
                  <a:lnTo>
                    <a:pt x="1309" y="5881"/>
                  </a:lnTo>
                  <a:lnTo>
                    <a:pt x="1343" y="5904"/>
                  </a:lnTo>
                  <a:lnTo>
                    <a:pt x="1389" y="5927"/>
                  </a:lnTo>
                  <a:lnTo>
                    <a:pt x="1434" y="5938"/>
                  </a:lnTo>
                  <a:lnTo>
                    <a:pt x="1434" y="8281"/>
                  </a:lnTo>
                  <a:lnTo>
                    <a:pt x="1377" y="8304"/>
                  </a:lnTo>
                  <a:lnTo>
                    <a:pt x="1332" y="8350"/>
                  </a:lnTo>
                  <a:lnTo>
                    <a:pt x="1298" y="8395"/>
                  </a:lnTo>
                  <a:lnTo>
                    <a:pt x="1286" y="8452"/>
                  </a:lnTo>
                  <a:lnTo>
                    <a:pt x="1298" y="8509"/>
                  </a:lnTo>
                  <a:lnTo>
                    <a:pt x="1" y="9260"/>
                  </a:lnTo>
                  <a:lnTo>
                    <a:pt x="1" y="9317"/>
                  </a:lnTo>
                  <a:lnTo>
                    <a:pt x="1320" y="8554"/>
                  </a:lnTo>
                  <a:lnTo>
                    <a:pt x="1343" y="8589"/>
                  </a:lnTo>
                  <a:lnTo>
                    <a:pt x="1377" y="8611"/>
                  </a:lnTo>
                  <a:lnTo>
                    <a:pt x="1411" y="8623"/>
                  </a:lnTo>
                  <a:lnTo>
                    <a:pt x="1502" y="8623"/>
                  </a:lnTo>
                  <a:lnTo>
                    <a:pt x="1537" y="8611"/>
                  </a:lnTo>
                  <a:lnTo>
                    <a:pt x="1571" y="8589"/>
                  </a:lnTo>
                  <a:lnTo>
                    <a:pt x="1593" y="8554"/>
                  </a:lnTo>
                  <a:lnTo>
                    <a:pt x="3652" y="9749"/>
                  </a:lnTo>
                  <a:lnTo>
                    <a:pt x="3641" y="9806"/>
                  </a:lnTo>
                  <a:lnTo>
                    <a:pt x="3652" y="9863"/>
                  </a:lnTo>
                  <a:lnTo>
                    <a:pt x="3686" y="9920"/>
                  </a:lnTo>
                  <a:lnTo>
                    <a:pt x="3743" y="9965"/>
                  </a:lnTo>
                  <a:lnTo>
                    <a:pt x="3800" y="9988"/>
                  </a:lnTo>
                  <a:lnTo>
                    <a:pt x="3800" y="12399"/>
                  </a:lnTo>
                  <a:lnTo>
                    <a:pt x="3743" y="12411"/>
                  </a:lnTo>
                  <a:lnTo>
                    <a:pt x="3698" y="12456"/>
                  </a:lnTo>
                  <a:lnTo>
                    <a:pt x="3675" y="12502"/>
                  </a:lnTo>
                  <a:lnTo>
                    <a:pt x="3664" y="12559"/>
                  </a:lnTo>
                  <a:lnTo>
                    <a:pt x="3675" y="12627"/>
                  </a:lnTo>
                  <a:lnTo>
                    <a:pt x="3709" y="12672"/>
                  </a:lnTo>
                  <a:lnTo>
                    <a:pt x="3766" y="12718"/>
                  </a:lnTo>
                  <a:lnTo>
                    <a:pt x="3823" y="12729"/>
                  </a:lnTo>
                  <a:lnTo>
                    <a:pt x="3868" y="12718"/>
                  </a:lnTo>
                  <a:lnTo>
                    <a:pt x="3903" y="12706"/>
                  </a:lnTo>
                  <a:lnTo>
                    <a:pt x="3937" y="12684"/>
                  </a:lnTo>
                  <a:lnTo>
                    <a:pt x="3959" y="12661"/>
                  </a:lnTo>
                  <a:lnTo>
                    <a:pt x="6007" y="13844"/>
                  </a:lnTo>
                  <a:lnTo>
                    <a:pt x="5996" y="13912"/>
                  </a:lnTo>
                  <a:lnTo>
                    <a:pt x="5996" y="13946"/>
                  </a:lnTo>
                  <a:lnTo>
                    <a:pt x="6007" y="13981"/>
                  </a:lnTo>
                  <a:lnTo>
                    <a:pt x="6041" y="14037"/>
                  </a:lnTo>
                  <a:lnTo>
                    <a:pt x="6098" y="14083"/>
                  </a:lnTo>
                  <a:lnTo>
                    <a:pt x="6166" y="14106"/>
                  </a:lnTo>
                  <a:lnTo>
                    <a:pt x="6166" y="16494"/>
                  </a:lnTo>
                  <a:lnTo>
                    <a:pt x="6109" y="16517"/>
                  </a:lnTo>
                  <a:lnTo>
                    <a:pt x="6064" y="16551"/>
                  </a:lnTo>
                  <a:lnTo>
                    <a:pt x="6030" y="16608"/>
                  </a:lnTo>
                  <a:lnTo>
                    <a:pt x="6018" y="16665"/>
                  </a:lnTo>
                  <a:lnTo>
                    <a:pt x="6030" y="16699"/>
                  </a:lnTo>
                  <a:lnTo>
                    <a:pt x="6041" y="16733"/>
                  </a:lnTo>
                  <a:lnTo>
                    <a:pt x="6075" y="16790"/>
                  </a:lnTo>
                  <a:lnTo>
                    <a:pt x="6132" y="16824"/>
                  </a:lnTo>
                  <a:lnTo>
                    <a:pt x="6166" y="16836"/>
                  </a:lnTo>
                  <a:lnTo>
                    <a:pt x="6235" y="16836"/>
                  </a:lnTo>
                  <a:lnTo>
                    <a:pt x="6280" y="16824"/>
                  </a:lnTo>
                  <a:lnTo>
                    <a:pt x="6314" y="16802"/>
                  </a:lnTo>
                  <a:lnTo>
                    <a:pt x="6337" y="16768"/>
                  </a:lnTo>
                  <a:lnTo>
                    <a:pt x="8350" y="17939"/>
                  </a:lnTo>
                  <a:lnTo>
                    <a:pt x="8339" y="17973"/>
                  </a:lnTo>
                  <a:lnTo>
                    <a:pt x="8339" y="18007"/>
                  </a:lnTo>
                  <a:lnTo>
                    <a:pt x="8339" y="18064"/>
                  </a:lnTo>
                  <a:lnTo>
                    <a:pt x="8362" y="18098"/>
                  </a:lnTo>
                  <a:lnTo>
                    <a:pt x="8373" y="18144"/>
                  </a:lnTo>
                  <a:lnTo>
                    <a:pt x="8407" y="18178"/>
                  </a:lnTo>
                  <a:lnTo>
                    <a:pt x="8441" y="18201"/>
                  </a:lnTo>
                  <a:lnTo>
                    <a:pt x="8476" y="18224"/>
                  </a:lnTo>
                  <a:lnTo>
                    <a:pt x="8521" y="18235"/>
                  </a:lnTo>
                  <a:lnTo>
                    <a:pt x="8567" y="18246"/>
                  </a:lnTo>
                  <a:lnTo>
                    <a:pt x="8612" y="18235"/>
                  </a:lnTo>
                  <a:lnTo>
                    <a:pt x="8658" y="18224"/>
                  </a:lnTo>
                  <a:lnTo>
                    <a:pt x="8692" y="18201"/>
                  </a:lnTo>
                  <a:lnTo>
                    <a:pt x="8726" y="18178"/>
                  </a:lnTo>
                  <a:lnTo>
                    <a:pt x="8760" y="18144"/>
                  </a:lnTo>
                  <a:lnTo>
                    <a:pt x="8783" y="18098"/>
                  </a:lnTo>
                  <a:lnTo>
                    <a:pt x="8794" y="18064"/>
                  </a:lnTo>
                  <a:lnTo>
                    <a:pt x="8794" y="18007"/>
                  </a:lnTo>
                  <a:lnTo>
                    <a:pt x="8794" y="17973"/>
                  </a:lnTo>
                  <a:lnTo>
                    <a:pt x="8783" y="17928"/>
                  </a:lnTo>
                  <a:lnTo>
                    <a:pt x="10773" y="16779"/>
                  </a:lnTo>
                  <a:lnTo>
                    <a:pt x="10807" y="16813"/>
                  </a:lnTo>
                  <a:lnTo>
                    <a:pt x="10842" y="16847"/>
                  </a:lnTo>
                  <a:lnTo>
                    <a:pt x="10887" y="16859"/>
                  </a:lnTo>
                  <a:lnTo>
                    <a:pt x="10933" y="16870"/>
                  </a:lnTo>
                  <a:lnTo>
                    <a:pt x="10978" y="16870"/>
                  </a:lnTo>
                  <a:lnTo>
                    <a:pt x="11012" y="16859"/>
                  </a:lnTo>
                  <a:lnTo>
                    <a:pt x="11058" y="16836"/>
                  </a:lnTo>
                  <a:lnTo>
                    <a:pt x="11080" y="16813"/>
                  </a:lnTo>
                  <a:lnTo>
                    <a:pt x="11103" y="16779"/>
                  </a:lnTo>
                  <a:lnTo>
                    <a:pt x="11126" y="16745"/>
                  </a:lnTo>
                  <a:lnTo>
                    <a:pt x="11137" y="16711"/>
                  </a:lnTo>
                  <a:lnTo>
                    <a:pt x="11137" y="16665"/>
                  </a:lnTo>
                  <a:lnTo>
                    <a:pt x="11137" y="16631"/>
                  </a:lnTo>
                  <a:lnTo>
                    <a:pt x="11126" y="16585"/>
                  </a:lnTo>
                  <a:lnTo>
                    <a:pt x="11115" y="16563"/>
                  </a:lnTo>
                  <a:lnTo>
                    <a:pt x="11092" y="16529"/>
                  </a:lnTo>
                  <a:lnTo>
                    <a:pt x="11035" y="16483"/>
                  </a:lnTo>
                  <a:lnTo>
                    <a:pt x="10989" y="16472"/>
                  </a:lnTo>
                  <a:lnTo>
                    <a:pt x="10955" y="16460"/>
                  </a:lnTo>
                  <a:lnTo>
                    <a:pt x="10955" y="14106"/>
                  </a:lnTo>
                  <a:lnTo>
                    <a:pt x="10989" y="14106"/>
                  </a:lnTo>
                  <a:lnTo>
                    <a:pt x="11024" y="14094"/>
                  </a:lnTo>
                  <a:lnTo>
                    <a:pt x="11092" y="14049"/>
                  </a:lnTo>
                  <a:lnTo>
                    <a:pt x="11126" y="13981"/>
                  </a:lnTo>
                  <a:lnTo>
                    <a:pt x="11137" y="13946"/>
                  </a:lnTo>
                  <a:lnTo>
                    <a:pt x="11137" y="13912"/>
                  </a:lnTo>
                  <a:lnTo>
                    <a:pt x="11137" y="13867"/>
                  </a:lnTo>
                  <a:lnTo>
                    <a:pt x="11126" y="13833"/>
                  </a:lnTo>
                  <a:lnTo>
                    <a:pt x="11103" y="13799"/>
                  </a:lnTo>
                  <a:lnTo>
                    <a:pt x="11080" y="13764"/>
                  </a:lnTo>
                  <a:lnTo>
                    <a:pt x="11046" y="13742"/>
                  </a:lnTo>
                  <a:lnTo>
                    <a:pt x="11012" y="13719"/>
                  </a:lnTo>
                  <a:lnTo>
                    <a:pt x="10978" y="13708"/>
                  </a:lnTo>
                  <a:lnTo>
                    <a:pt x="10887" y="13708"/>
                  </a:lnTo>
                  <a:lnTo>
                    <a:pt x="10842" y="13730"/>
                  </a:lnTo>
                  <a:lnTo>
                    <a:pt x="10796" y="13764"/>
                  </a:lnTo>
                  <a:lnTo>
                    <a:pt x="10762" y="13799"/>
                  </a:lnTo>
                  <a:lnTo>
                    <a:pt x="8771" y="12650"/>
                  </a:lnTo>
                  <a:lnTo>
                    <a:pt x="8783" y="12604"/>
                  </a:lnTo>
                  <a:lnTo>
                    <a:pt x="8783" y="12559"/>
                  </a:lnTo>
                  <a:lnTo>
                    <a:pt x="8783" y="12513"/>
                  </a:lnTo>
                  <a:lnTo>
                    <a:pt x="8771" y="12479"/>
                  </a:lnTo>
                  <a:lnTo>
                    <a:pt x="8749" y="12445"/>
                  </a:lnTo>
                  <a:lnTo>
                    <a:pt x="8726" y="12411"/>
                  </a:lnTo>
                  <a:lnTo>
                    <a:pt x="8703" y="12388"/>
                  </a:lnTo>
                  <a:lnTo>
                    <a:pt x="8669" y="12365"/>
                  </a:lnTo>
                  <a:lnTo>
                    <a:pt x="8623" y="12354"/>
                  </a:lnTo>
                  <a:lnTo>
                    <a:pt x="8589" y="12342"/>
                  </a:lnTo>
                  <a:lnTo>
                    <a:pt x="8589" y="10011"/>
                  </a:lnTo>
                  <a:lnTo>
                    <a:pt x="8623" y="10011"/>
                  </a:lnTo>
                  <a:lnTo>
                    <a:pt x="8658" y="9988"/>
                  </a:lnTo>
                  <a:lnTo>
                    <a:pt x="8692" y="9976"/>
                  </a:lnTo>
                  <a:lnTo>
                    <a:pt x="8726" y="9942"/>
                  </a:lnTo>
                  <a:lnTo>
                    <a:pt x="8749" y="9920"/>
                  </a:lnTo>
                  <a:lnTo>
                    <a:pt x="8771" y="9885"/>
                  </a:lnTo>
                  <a:lnTo>
                    <a:pt x="8783" y="9840"/>
                  </a:lnTo>
                  <a:lnTo>
                    <a:pt x="8783" y="9806"/>
                  </a:lnTo>
                  <a:lnTo>
                    <a:pt x="8783" y="9760"/>
                  </a:lnTo>
                  <a:lnTo>
                    <a:pt x="8771" y="9726"/>
                  </a:lnTo>
                  <a:lnTo>
                    <a:pt x="10751" y="8577"/>
                  </a:lnTo>
                  <a:lnTo>
                    <a:pt x="10785" y="8623"/>
                  </a:lnTo>
                  <a:lnTo>
                    <a:pt x="10830" y="8657"/>
                  </a:lnTo>
                  <a:lnTo>
                    <a:pt x="10876" y="8680"/>
                  </a:lnTo>
                  <a:lnTo>
                    <a:pt x="10989" y="8680"/>
                  </a:lnTo>
                  <a:lnTo>
                    <a:pt x="11024" y="8668"/>
                  </a:lnTo>
                  <a:lnTo>
                    <a:pt x="11069" y="8645"/>
                  </a:lnTo>
                  <a:lnTo>
                    <a:pt x="11103" y="8623"/>
                  </a:lnTo>
                  <a:lnTo>
                    <a:pt x="11126" y="8589"/>
                  </a:lnTo>
                  <a:lnTo>
                    <a:pt x="11149" y="8543"/>
                  </a:lnTo>
                  <a:lnTo>
                    <a:pt x="11160" y="8498"/>
                  </a:lnTo>
                  <a:lnTo>
                    <a:pt x="11171" y="8452"/>
                  </a:lnTo>
                  <a:lnTo>
                    <a:pt x="11160" y="8407"/>
                  </a:lnTo>
                  <a:lnTo>
                    <a:pt x="11149" y="8372"/>
                  </a:lnTo>
                  <a:lnTo>
                    <a:pt x="11137" y="8338"/>
                  </a:lnTo>
                  <a:lnTo>
                    <a:pt x="11103" y="8304"/>
                  </a:lnTo>
                  <a:lnTo>
                    <a:pt x="11080" y="8270"/>
                  </a:lnTo>
                  <a:lnTo>
                    <a:pt x="11035" y="8247"/>
                  </a:lnTo>
                  <a:lnTo>
                    <a:pt x="11001" y="8236"/>
                  </a:lnTo>
                  <a:lnTo>
                    <a:pt x="10955" y="8225"/>
                  </a:lnTo>
                  <a:lnTo>
                    <a:pt x="10955" y="5893"/>
                  </a:lnTo>
                  <a:lnTo>
                    <a:pt x="11024" y="5870"/>
                  </a:lnTo>
                  <a:lnTo>
                    <a:pt x="11080" y="5824"/>
                  </a:lnTo>
                  <a:lnTo>
                    <a:pt x="11115" y="5768"/>
                  </a:lnTo>
                  <a:lnTo>
                    <a:pt x="11126" y="5733"/>
                  </a:lnTo>
                  <a:lnTo>
                    <a:pt x="11126" y="5699"/>
                  </a:lnTo>
                  <a:lnTo>
                    <a:pt x="11115" y="5631"/>
                  </a:lnTo>
                  <a:lnTo>
                    <a:pt x="13139" y="4471"/>
                  </a:lnTo>
                  <a:lnTo>
                    <a:pt x="13174" y="4505"/>
                  </a:lnTo>
                  <a:lnTo>
                    <a:pt x="13208" y="4528"/>
                  </a:lnTo>
                  <a:lnTo>
                    <a:pt x="13253" y="4550"/>
                  </a:lnTo>
                  <a:lnTo>
                    <a:pt x="13310" y="4562"/>
                  </a:lnTo>
                  <a:lnTo>
                    <a:pt x="13344" y="4550"/>
                  </a:lnTo>
                  <a:lnTo>
                    <a:pt x="13390" y="4539"/>
                  </a:lnTo>
                  <a:lnTo>
                    <a:pt x="13424" y="4516"/>
                  </a:lnTo>
                  <a:lnTo>
                    <a:pt x="13458" y="4493"/>
                  </a:lnTo>
                  <a:lnTo>
                    <a:pt x="13481" y="4459"/>
                  </a:lnTo>
                  <a:lnTo>
                    <a:pt x="13503" y="4425"/>
                  </a:lnTo>
                  <a:lnTo>
                    <a:pt x="13515" y="4391"/>
                  </a:lnTo>
                  <a:lnTo>
                    <a:pt x="13515" y="4346"/>
                  </a:lnTo>
                  <a:lnTo>
                    <a:pt x="13515" y="4311"/>
                  </a:lnTo>
                  <a:lnTo>
                    <a:pt x="13503" y="4277"/>
                  </a:lnTo>
                  <a:lnTo>
                    <a:pt x="13481" y="4243"/>
                  </a:lnTo>
                  <a:lnTo>
                    <a:pt x="13458" y="4209"/>
                  </a:lnTo>
                  <a:lnTo>
                    <a:pt x="13401" y="4164"/>
                  </a:lnTo>
                  <a:lnTo>
                    <a:pt x="13367" y="4152"/>
                  </a:lnTo>
                  <a:lnTo>
                    <a:pt x="13333" y="4141"/>
                  </a:lnTo>
                  <a:lnTo>
                    <a:pt x="13333" y="1763"/>
                  </a:lnTo>
                  <a:lnTo>
                    <a:pt x="13390" y="1752"/>
                  </a:lnTo>
                  <a:lnTo>
                    <a:pt x="13435" y="1707"/>
                  </a:lnTo>
                  <a:lnTo>
                    <a:pt x="13469" y="1661"/>
                  </a:lnTo>
                  <a:lnTo>
                    <a:pt x="13492" y="1593"/>
                  </a:lnTo>
                  <a:lnTo>
                    <a:pt x="13481" y="1559"/>
                  </a:lnTo>
                  <a:lnTo>
                    <a:pt x="13469" y="1525"/>
                  </a:lnTo>
                  <a:lnTo>
                    <a:pt x="13435" y="1468"/>
                  </a:lnTo>
                  <a:lnTo>
                    <a:pt x="13378" y="1422"/>
                  </a:lnTo>
                  <a:lnTo>
                    <a:pt x="13344" y="1422"/>
                  </a:lnTo>
                  <a:lnTo>
                    <a:pt x="13310" y="1411"/>
                  </a:lnTo>
                  <a:lnTo>
                    <a:pt x="13265" y="1422"/>
                  </a:lnTo>
                  <a:lnTo>
                    <a:pt x="13219" y="1433"/>
                  </a:lnTo>
                  <a:lnTo>
                    <a:pt x="13185" y="1456"/>
                  </a:lnTo>
                  <a:lnTo>
                    <a:pt x="13162" y="1490"/>
                  </a:lnTo>
                  <a:lnTo>
                    <a:pt x="11115" y="319"/>
                  </a:lnTo>
                  <a:lnTo>
                    <a:pt x="11126" y="285"/>
                  </a:lnTo>
                  <a:lnTo>
                    <a:pt x="11126" y="250"/>
                  </a:lnTo>
                  <a:lnTo>
                    <a:pt x="11126" y="205"/>
                  </a:lnTo>
                  <a:lnTo>
                    <a:pt x="11115" y="171"/>
                  </a:lnTo>
                  <a:lnTo>
                    <a:pt x="11103" y="137"/>
                  </a:lnTo>
                  <a:lnTo>
                    <a:pt x="11069" y="114"/>
                  </a:lnTo>
                  <a:lnTo>
                    <a:pt x="11046" y="80"/>
                  </a:lnTo>
                  <a:lnTo>
                    <a:pt x="11012" y="68"/>
                  </a:lnTo>
                  <a:lnTo>
                    <a:pt x="10978" y="57"/>
                  </a:lnTo>
                  <a:lnTo>
                    <a:pt x="10898" y="57"/>
                  </a:lnTo>
                  <a:lnTo>
                    <a:pt x="10864" y="68"/>
                  </a:lnTo>
                  <a:lnTo>
                    <a:pt x="10830" y="80"/>
                  </a:lnTo>
                  <a:lnTo>
                    <a:pt x="10796" y="114"/>
                  </a:lnTo>
                  <a:lnTo>
                    <a:pt x="10773" y="137"/>
                  </a:lnTo>
                  <a:lnTo>
                    <a:pt x="10762" y="171"/>
                  </a:lnTo>
                  <a:lnTo>
                    <a:pt x="10751" y="205"/>
                  </a:lnTo>
                  <a:lnTo>
                    <a:pt x="10751" y="250"/>
                  </a:lnTo>
                  <a:lnTo>
                    <a:pt x="10762" y="307"/>
                  </a:lnTo>
                  <a:lnTo>
                    <a:pt x="8737" y="1479"/>
                  </a:lnTo>
                  <a:lnTo>
                    <a:pt x="8714" y="1433"/>
                  </a:lnTo>
                  <a:lnTo>
                    <a:pt x="8669" y="1411"/>
                  </a:lnTo>
                  <a:lnTo>
                    <a:pt x="8623" y="1388"/>
                  </a:lnTo>
                  <a:lnTo>
                    <a:pt x="8567" y="1377"/>
                  </a:lnTo>
                  <a:lnTo>
                    <a:pt x="8521" y="1388"/>
                  </a:lnTo>
                  <a:lnTo>
                    <a:pt x="8487" y="1399"/>
                  </a:lnTo>
                  <a:lnTo>
                    <a:pt x="8453" y="1422"/>
                  </a:lnTo>
                  <a:lnTo>
                    <a:pt x="8419" y="1445"/>
                  </a:lnTo>
                  <a:lnTo>
                    <a:pt x="8396" y="1479"/>
                  </a:lnTo>
                  <a:lnTo>
                    <a:pt x="8373" y="1513"/>
                  </a:lnTo>
                  <a:lnTo>
                    <a:pt x="8362" y="1547"/>
                  </a:lnTo>
                  <a:lnTo>
                    <a:pt x="8362" y="1593"/>
                  </a:lnTo>
                  <a:lnTo>
                    <a:pt x="8362" y="1627"/>
                  </a:lnTo>
                  <a:lnTo>
                    <a:pt x="8373" y="1672"/>
                  </a:lnTo>
                  <a:lnTo>
                    <a:pt x="8407" y="1729"/>
                  </a:lnTo>
                  <a:lnTo>
                    <a:pt x="8464" y="1775"/>
                  </a:lnTo>
                  <a:lnTo>
                    <a:pt x="8498" y="1786"/>
                  </a:lnTo>
                  <a:lnTo>
                    <a:pt x="8544" y="1798"/>
                  </a:lnTo>
                  <a:lnTo>
                    <a:pt x="8544" y="4141"/>
                  </a:lnTo>
                  <a:lnTo>
                    <a:pt x="8498" y="4152"/>
                  </a:lnTo>
                  <a:lnTo>
                    <a:pt x="8464" y="4164"/>
                  </a:lnTo>
                  <a:lnTo>
                    <a:pt x="8407" y="4209"/>
                  </a:lnTo>
                  <a:lnTo>
                    <a:pt x="8373" y="4277"/>
                  </a:lnTo>
                  <a:lnTo>
                    <a:pt x="8362" y="4311"/>
                  </a:lnTo>
                  <a:lnTo>
                    <a:pt x="8350" y="4346"/>
                  </a:lnTo>
                  <a:lnTo>
                    <a:pt x="8362" y="4391"/>
                  </a:lnTo>
                  <a:lnTo>
                    <a:pt x="8373" y="4425"/>
                  </a:lnTo>
                  <a:lnTo>
                    <a:pt x="6337" y="5597"/>
                  </a:lnTo>
                  <a:lnTo>
                    <a:pt x="6314" y="5563"/>
                  </a:lnTo>
                  <a:lnTo>
                    <a:pt x="6280" y="5540"/>
                  </a:lnTo>
                  <a:lnTo>
                    <a:pt x="6246" y="5529"/>
                  </a:lnTo>
                  <a:lnTo>
                    <a:pt x="6155" y="5529"/>
                  </a:lnTo>
                  <a:lnTo>
                    <a:pt x="6109" y="5551"/>
                  </a:lnTo>
                  <a:lnTo>
                    <a:pt x="6075" y="5574"/>
                  </a:lnTo>
                  <a:lnTo>
                    <a:pt x="6053" y="5608"/>
                  </a:lnTo>
                  <a:lnTo>
                    <a:pt x="4016" y="4425"/>
                  </a:lnTo>
                  <a:lnTo>
                    <a:pt x="4028" y="4391"/>
                  </a:lnTo>
                  <a:lnTo>
                    <a:pt x="4028" y="4346"/>
                  </a:lnTo>
                  <a:lnTo>
                    <a:pt x="4028" y="4311"/>
                  </a:lnTo>
                  <a:lnTo>
                    <a:pt x="4016" y="4277"/>
                  </a:lnTo>
                  <a:lnTo>
                    <a:pt x="3971" y="4220"/>
                  </a:lnTo>
                  <a:lnTo>
                    <a:pt x="3914" y="4175"/>
                  </a:lnTo>
                  <a:lnTo>
                    <a:pt x="3880" y="4164"/>
                  </a:lnTo>
                  <a:lnTo>
                    <a:pt x="3846" y="4152"/>
                  </a:lnTo>
                  <a:lnTo>
                    <a:pt x="3846" y="1809"/>
                  </a:lnTo>
                  <a:lnTo>
                    <a:pt x="3891" y="1798"/>
                  </a:lnTo>
                  <a:lnTo>
                    <a:pt x="3925" y="1786"/>
                  </a:lnTo>
                  <a:lnTo>
                    <a:pt x="3959" y="1763"/>
                  </a:lnTo>
                  <a:lnTo>
                    <a:pt x="3982" y="1741"/>
                  </a:lnTo>
                  <a:lnTo>
                    <a:pt x="4016" y="1707"/>
                  </a:lnTo>
                  <a:lnTo>
                    <a:pt x="4028" y="1672"/>
                  </a:lnTo>
                  <a:lnTo>
                    <a:pt x="4039" y="1638"/>
                  </a:lnTo>
                  <a:lnTo>
                    <a:pt x="4050" y="1593"/>
                  </a:lnTo>
                  <a:lnTo>
                    <a:pt x="4039" y="1547"/>
                  </a:lnTo>
                  <a:lnTo>
                    <a:pt x="4028" y="1502"/>
                  </a:lnTo>
                  <a:lnTo>
                    <a:pt x="4005" y="1468"/>
                  </a:lnTo>
                  <a:lnTo>
                    <a:pt x="3982" y="1433"/>
                  </a:lnTo>
                  <a:lnTo>
                    <a:pt x="3948" y="1411"/>
                  </a:lnTo>
                  <a:lnTo>
                    <a:pt x="3914" y="1388"/>
                  </a:lnTo>
                  <a:lnTo>
                    <a:pt x="3868" y="1377"/>
                  </a:lnTo>
                  <a:lnTo>
                    <a:pt x="3777" y="1377"/>
                  </a:lnTo>
                  <a:lnTo>
                    <a:pt x="3721" y="1399"/>
                  </a:lnTo>
                  <a:lnTo>
                    <a:pt x="3675" y="1433"/>
                  </a:lnTo>
                  <a:lnTo>
                    <a:pt x="3641" y="1479"/>
                  </a:lnTo>
                  <a:lnTo>
                    <a:pt x="1684" y="341"/>
                  </a:lnTo>
                  <a:lnTo>
                    <a:pt x="1696" y="296"/>
                  </a:lnTo>
                  <a:lnTo>
                    <a:pt x="1707" y="250"/>
                  </a:lnTo>
                  <a:lnTo>
                    <a:pt x="1696" y="194"/>
                  </a:lnTo>
                  <a:lnTo>
                    <a:pt x="1684" y="148"/>
                  </a:lnTo>
                  <a:lnTo>
                    <a:pt x="1662" y="114"/>
                  </a:lnTo>
                  <a:lnTo>
                    <a:pt x="1628" y="68"/>
                  </a:lnTo>
                  <a:lnTo>
                    <a:pt x="1593" y="46"/>
                  </a:lnTo>
                  <a:lnTo>
                    <a:pt x="1548" y="23"/>
                  </a:lnTo>
                  <a:lnTo>
                    <a:pt x="1502" y="12"/>
                  </a:lnTo>
                  <a:lnTo>
                    <a:pt x="1457"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0"/>
            <p:cNvSpPr/>
            <p:nvPr/>
          </p:nvSpPr>
          <p:spPr>
            <a:xfrm>
              <a:off x="1127568" y="0"/>
              <a:ext cx="537036" cy="331055"/>
            </a:xfrm>
            <a:custGeom>
              <a:avLst/>
              <a:gdLst/>
              <a:ahLst/>
              <a:cxnLst/>
              <a:rect l="l" t="t" r="r" b="b"/>
              <a:pathLst>
                <a:path w="5131" h="3163" extrusionOk="0">
                  <a:moveTo>
                    <a:pt x="137" y="0"/>
                  </a:moveTo>
                  <a:lnTo>
                    <a:pt x="137" y="1468"/>
                  </a:lnTo>
                  <a:lnTo>
                    <a:pt x="80" y="1491"/>
                  </a:lnTo>
                  <a:lnTo>
                    <a:pt x="34" y="1525"/>
                  </a:lnTo>
                  <a:lnTo>
                    <a:pt x="12" y="1582"/>
                  </a:lnTo>
                  <a:lnTo>
                    <a:pt x="0" y="1638"/>
                  </a:lnTo>
                  <a:lnTo>
                    <a:pt x="0" y="1673"/>
                  </a:lnTo>
                  <a:lnTo>
                    <a:pt x="12" y="1707"/>
                  </a:lnTo>
                  <a:lnTo>
                    <a:pt x="46" y="1752"/>
                  </a:lnTo>
                  <a:lnTo>
                    <a:pt x="103" y="1786"/>
                  </a:lnTo>
                  <a:lnTo>
                    <a:pt x="125" y="1798"/>
                  </a:lnTo>
                  <a:lnTo>
                    <a:pt x="160" y="1809"/>
                  </a:lnTo>
                  <a:lnTo>
                    <a:pt x="205" y="1798"/>
                  </a:lnTo>
                  <a:lnTo>
                    <a:pt x="239" y="1786"/>
                  </a:lnTo>
                  <a:lnTo>
                    <a:pt x="273" y="1764"/>
                  </a:lnTo>
                  <a:lnTo>
                    <a:pt x="307" y="1729"/>
                  </a:lnTo>
                  <a:lnTo>
                    <a:pt x="2366" y="2924"/>
                  </a:lnTo>
                  <a:lnTo>
                    <a:pt x="2355" y="2981"/>
                  </a:lnTo>
                  <a:lnTo>
                    <a:pt x="2366" y="3015"/>
                  </a:lnTo>
                  <a:lnTo>
                    <a:pt x="2366" y="3049"/>
                  </a:lnTo>
                  <a:lnTo>
                    <a:pt x="2412" y="3106"/>
                  </a:lnTo>
                  <a:lnTo>
                    <a:pt x="2469" y="3151"/>
                  </a:lnTo>
                  <a:lnTo>
                    <a:pt x="2503" y="3151"/>
                  </a:lnTo>
                  <a:lnTo>
                    <a:pt x="2537" y="3163"/>
                  </a:lnTo>
                  <a:lnTo>
                    <a:pt x="2571" y="3151"/>
                  </a:lnTo>
                  <a:lnTo>
                    <a:pt x="2605" y="3151"/>
                  </a:lnTo>
                  <a:lnTo>
                    <a:pt x="2662" y="3106"/>
                  </a:lnTo>
                  <a:lnTo>
                    <a:pt x="2696" y="3049"/>
                  </a:lnTo>
                  <a:lnTo>
                    <a:pt x="2708" y="3015"/>
                  </a:lnTo>
                  <a:lnTo>
                    <a:pt x="2708" y="2981"/>
                  </a:lnTo>
                  <a:lnTo>
                    <a:pt x="2696" y="2924"/>
                  </a:lnTo>
                  <a:lnTo>
                    <a:pt x="4721" y="1764"/>
                  </a:lnTo>
                  <a:lnTo>
                    <a:pt x="4755" y="1798"/>
                  </a:lnTo>
                  <a:lnTo>
                    <a:pt x="4801" y="1832"/>
                  </a:lnTo>
                  <a:lnTo>
                    <a:pt x="4846" y="1855"/>
                  </a:lnTo>
                  <a:lnTo>
                    <a:pt x="4903" y="1866"/>
                  </a:lnTo>
                  <a:lnTo>
                    <a:pt x="4949" y="1855"/>
                  </a:lnTo>
                  <a:lnTo>
                    <a:pt x="4994" y="1843"/>
                  </a:lnTo>
                  <a:lnTo>
                    <a:pt x="5028" y="1820"/>
                  </a:lnTo>
                  <a:lnTo>
                    <a:pt x="5062" y="1798"/>
                  </a:lnTo>
                  <a:lnTo>
                    <a:pt x="5097" y="1764"/>
                  </a:lnTo>
                  <a:lnTo>
                    <a:pt x="5119" y="1729"/>
                  </a:lnTo>
                  <a:lnTo>
                    <a:pt x="5131" y="1684"/>
                  </a:lnTo>
                  <a:lnTo>
                    <a:pt x="5131" y="1638"/>
                  </a:lnTo>
                  <a:lnTo>
                    <a:pt x="5131" y="1593"/>
                  </a:lnTo>
                  <a:lnTo>
                    <a:pt x="5119" y="1547"/>
                  </a:lnTo>
                  <a:lnTo>
                    <a:pt x="5097" y="1513"/>
                  </a:lnTo>
                  <a:lnTo>
                    <a:pt x="5074" y="1479"/>
                  </a:lnTo>
                  <a:lnTo>
                    <a:pt x="5040" y="1456"/>
                  </a:lnTo>
                  <a:lnTo>
                    <a:pt x="5006" y="1434"/>
                  </a:lnTo>
                  <a:lnTo>
                    <a:pt x="4971" y="1422"/>
                  </a:lnTo>
                  <a:lnTo>
                    <a:pt x="4926" y="1411"/>
                  </a:lnTo>
                  <a:lnTo>
                    <a:pt x="4926" y="0"/>
                  </a:lnTo>
                  <a:lnTo>
                    <a:pt x="4880" y="0"/>
                  </a:lnTo>
                  <a:lnTo>
                    <a:pt x="4880" y="1411"/>
                  </a:lnTo>
                  <a:lnTo>
                    <a:pt x="4835" y="1422"/>
                  </a:lnTo>
                  <a:lnTo>
                    <a:pt x="4801" y="1434"/>
                  </a:lnTo>
                  <a:lnTo>
                    <a:pt x="4767" y="1456"/>
                  </a:lnTo>
                  <a:lnTo>
                    <a:pt x="4733" y="1491"/>
                  </a:lnTo>
                  <a:lnTo>
                    <a:pt x="4710" y="1513"/>
                  </a:lnTo>
                  <a:lnTo>
                    <a:pt x="4698" y="1559"/>
                  </a:lnTo>
                  <a:lnTo>
                    <a:pt x="4687" y="1593"/>
                  </a:lnTo>
                  <a:lnTo>
                    <a:pt x="4676" y="1638"/>
                  </a:lnTo>
                  <a:lnTo>
                    <a:pt x="4687" y="1684"/>
                  </a:lnTo>
                  <a:lnTo>
                    <a:pt x="4698" y="1718"/>
                  </a:lnTo>
                  <a:lnTo>
                    <a:pt x="2685" y="2878"/>
                  </a:lnTo>
                  <a:lnTo>
                    <a:pt x="2651" y="2856"/>
                  </a:lnTo>
                  <a:lnTo>
                    <a:pt x="2617" y="2821"/>
                  </a:lnTo>
                  <a:lnTo>
                    <a:pt x="2583" y="2810"/>
                  </a:lnTo>
                  <a:lnTo>
                    <a:pt x="2492" y="2810"/>
                  </a:lnTo>
                  <a:lnTo>
                    <a:pt x="2446" y="2833"/>
                  </a:lnTo>
                  <a:lnTo>
                    <a:pt x="2412" y="2856"/>
                  </a:lnTo>
                  <a:lnTo>
                    <a:pt x="2389" y="2890"/>
                  </a:lnTo>
                  <a:lnTo>
                    <a:pt x="319" y="1695"/>
                  </a:lnTo>
                  <a:lnTo>
                    <a:pt x="330" y="1638"/>
                  </a:lnTo>
                  <a:lnTo>
                    <a:pt x="319" y="1570"/>
                  </a:lnTo>
                  <a:lnTo>
                    <a:pt x="296" y="1525"/>
                  </a:lnTo>
                  <a:lnTo>
                    <a:pt x="239" y="1491"/>
                  </a:lnTo>
                  <a:lnTo>
                    <a:pt x="182" y="1468"/>
                  </a:lnTo>
                  <a:lnTo>
                    <a:pt x="182"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0"/>
            <p:cNvSpPr/>
            <p:nvPr/>
          </p:nvSpPr>
          <p:spPr>
            <a:xfrm>
              <a:off x="0" y="0"/>
              <a:ext cx="675194" cy="763217"/>
            </a:xfrm>
            <a:custGeom>
              <a:avLst/>
              <a:gdLst/>
              <a:ahLst/>
              <a:cxnLst/>
              <a:rect l="l" t="t" r="r" b="b"/>
              <a:pathLst>
                <a:path w="6451" h="7292" extrusionOk="0">
                  <a:moveTo>
                    <a:pt x="1434" y="0"/>
                  </a:moveTo>
                  <a:lnTo>
                    <a:pt x="1434" y="1377"/>
                  </a:lnTo>
                  <a:lnTo>
                    <a:pt x="1377" y="1388"/>
                  </a:lnTo>
                  <a:lnTo>
                    <a:pt x="1332" y="1400"/>
                  </a:lnTo>
                  <a:lnTo>
                    <a:pt x="1298" y="1422"/>
                  </a:lnTo>
                  <a:lnTo>
                    <a:pt x="1264" y="1456"/>
                  </a:lnTo>
                  <a:lnTo>
                    <a:pt x="1229" y="1502"/>
                  </a:lnTo>
                  <a:lnTo>
                    <a:pt x="1207" y="1536"/>
                  </a:lnTo>
                  <a:lnTo>
                    <a:pt x="1195" y="1582"/>
                  </a:lnTo>
                  <a:lnTo>
                    <a:pt x="1195" y="1638"/>
                  </a:lnTo>
                  <a:lnTo>
                    <a:pt x="1195" y="1684"/>
                  </a:lnTo>
                  <a:lnTo>
                    <a:pt x="1218" y="1741"/>
                  </a:lnTo>
                  <a:lnTo>
                    <a:pt x="1" y="2435"/>
                  </a:lnTo>
                  <a:lnTo>
                    <a:pt x="1" y="2492"/>
                  </a:lnTo>
                  <a:lnTo>
                    <a:pt x="1229" y="1775"/>
                  </a:lnTo>
                  <a:lnTo>
                    <a:pt x="1275" y="1832"/>
                  </a:lnTo>
                  <a:lnTo>
                    <a:pt x="1332" y="1866"/>
                  </a:lnTo>
                  <a:lnTo>
                    <a:pt x="1389" y="1889"/>
                  </a:lnTo>
                  <a:lnTo>
                    <a:pt x="1457" y="1900"/>
                  </a:lnTo>
                  <a:lnTo>
                    <a:pt x="1525" y="1889"/>
                  </a:lnTo>
                  <a:lnTo>
                    <a:pt x="1582" y="1866"/>
                  </a:lnTo>
                  <a:lnTo>
                    <a:pt x="1639" y="1832"/>
                  </a:lnTo>
                  <a:lnTo>
                    <a:pt x="1673" y="1786"/>
                  </a:lnTo>
                  <a:lnTo>
                    <a:pt x="3607" y="2901"/>
                  </a:lnTo>
                  <a:lnTo>
                    <a:pt x="3595" y="2935"/>
                  </a:lnTo>
                  <a:lnTo>
                    <a:pt x="3595" y="2981"/>
                  </a:lnTo>
                  <a:lnTo>
                    <a:pt x="3595" y="3026"/>
                  </a:lnTo>
                  <a:lnTo>
                    <a:pt x="3607" y="3072"/>
                  </a:lnTo>
                  <a:lnTo>
                    <a:pt x="3630" y="3106"/>
                  </a:lnTo>
                  <a:lnTo>
                    <a:pt x="3652" y="3140"/>
                  </a:lnTo>
                  <a:lnTo>
                    <a:pt x="3686" y="3174"/>
                  </a:lnTo>
                  <a:lnTo>
                    <a:pt x="3721" y="3197"/>
                  </a:lnTo>
                  <a:lnTo>
                    <a:pt x="3755" y="3208"/>
                  </a:lnTo>
                  <a:lnTo>
                    <a:pt x="3800" y="3220"/>
                  </a:lnTo>
                  <a:lnTo>
                    <a:pt x="3800" y="5574"/>
                  </a:lnTo>
                  <a:lnTo>
                    <a:pt x="3743" y="5597"/>
                  </a:lnTo>
                  <a:lnTo>
                    <a:pt x="3698" y="5631"/>
                  </a:lnTo>
                  <a:lnTo>
                    <a:pt x="3664" y="5677"/>
                  </a:lnTo>
                  <a:lnTo>
                    <a:pt x="3664" y="5745"/>
                  </a:lnTo>
                  <a:lnTo>
                    <a:pt x="3664" y="5790"/>
                  </a:lnTo>
                  <a:lnTo>
                    <a:pt x="1628" y="6973"/>
                  </a:lnTo>
                  <a:lnTo>
                    <a:pt x="1593" y="6939"/>
                  </a:lnTo>
                  <a:lnTo>
                    <a:pt x="1559" y="6905"/>
                  </a:lnTo>
                  <a:lnTo>
                    <a:pt x="1514" y="6894"/>
                  </a:lnTo>
                  <a:lnTo>
                    <a:pt x="1457" y="6882"/>
                  </a:lnTo>
                  <a:lnTo>
                    <a:pt x="1400" y="6894"/>
                  </a:lnTo>
                  <a:lnTo>
                    <a:pt x="1355" y="6905"/>
                  </a:lnTo>
                  <a:lnTo>
                    <a:pt x="1320" y="6939"/>
                  </a:lnTo>
                  <a:lnTo>
                    <a:pt x="1286" y="6973"/>
                  </a:lnTo>
                  <a:lnTo>
                    <a:pt x="1" y="6234"/>
                  </a:lnTo>
                  <a:lnTo>
                    <a:pt x="1" y="6291"/>
                  </a:lnTo>
                  <a:lnTo>
                    <a:pt x="1264" y="7019"/>
                  </a:lnTo>
                  <a:lnTo>
                    <a:pt x="1252" y="7053"/>
                  </a:lnTo>
                  <a:lnTo>
                    <a:pt x="1252" y="7087"/>
                  </a:lnTo>
                  <a:lnTo>
                    <a:pt x="1252" y="7133"/>
                  </a:lnTo>
                  <a:lnTo>
                    <a:pt x="1264" y="7167"/>
                  </a:lnTo>
                  <a:lnTo>
                    <a:pt x="1286" y="7201"/>
                  </a:lnTo>
                  <a:lnTo>
                    <a:pt x="1309" y="7235"/>
                  </a:lnTo>
                  <a:lnTo>
                    <a:pt x="1343" y="7258"/>
                  </a:lnTo>
                  <a:lnTo>
                    <a:pt x="1377" y="7281"/>
                  </a:lnTo>
                  <a:lnTo>
                    <a:pt x="1411" y="7292"/>
                  </a:lnTo>
                  <a:lnTo>
                    <a:pt x="1502" y="7292"/>
                  </a:lnTo>
                  <a:lnTo>
                    <a:pt x="1537" y="7281"/>
                  </a:lnTo>
                  <a:lnTo>
                    <a:pt x="1571" y="7258"/>
                  </a:lnTo>
                  <a:lnTo>
                    <a:pt x="1605" y="7235"/>
                  </a:lnTo>
                  <a:lnTo>
                    <a:pt x="1628" y="7201"/>
                  </a:lnTo>
                  <a:lnTo>
                    <a:pt x="1650" y="7167"/>
                  </a:lnTo>
                  <a:lnTo>
                    <a:pt x="1662" y="7133"/>
                  </a:lnTo>
                  <a:lnTo>
                    <a:pt x="1662" y="7087"/>
                  </a:lnTo>
                  <a:lnTo>
                    <a:pt x="1662" y="7053"/>
                  </a:lnTo>
                  <a:lnTo>
                    <a:pt x="1650" y="7008"/>
                  </a:lnTo>
                  <a:lnTo>
                    <a:pt x="3686" y="5836"/>
                  </a:lnTo>
                  <a:lnTo>
                    <a:pt x="3709" y="5870"/>
                  </a:lnTo>
                  <a:lnTo>
                    <a:pt x="3743" y="5893"/>
                  </a:lnTo>
                  <a:lnTo>
                    <a:pt x="3789" y="5904"/>
                  </a:lnTo>
                  <a:lnTo>
                    <a:pt x="3823" y="5916"/>
                  </a:lnTo>
                  <a:lnTo>
                    <a:pt x="3857" y="5904"/>
                  </a:lnTo>
                  <a:lnTo>
                    <a:pt x="3891" y="5893"/>
                  </a:lnTo>
                  <a:lnTo>
                    <a:pt x="3948" y="5859"/>
                  </a:lnTo>
                  <a:lnTo>
                    <a:pt x="3982" y="5802"/>
                  </a:lnTo>
                  <a:lnTo>
                    <a:pt x="3994" y="5779"/>
                  </a:lnTo>
                  <a:lnTo>
                    <a:pt x="3994" y="5745"/>
                  </a:lnTo>
                  <a:lnTo>
                    <a:pt x="3982" y="5677"/>
                  </a:lnTo>
                  <a:lnTo>
                    <a:pt x="3959" y="5631"/>
                  </a:lnTo>
                  <a:lnTo>
                    <a:pt x="3903" y="5586"/>
                  </a:lnTo>
                  <a:lnTo>
                    <a:pt x="3846" y="5574"/>
                  </a:lnTo>
                  <a:lnTo>
                    <a:pt x="3846" y="3220"/>
                  </a:lnTo>
                  <a:lnTo>
                    <a:pt x="3891" y="3208"/>
                  </a:lnTo>
                  <a:lnTo>
                    <a:pt x="3937" y="3197"/>
                  </a:lnTo>
                  <a:lnTo>
                    <a:pt x="3971" y="3174"/>
                  </a:lnTo>
                  <a:lnTo>
                    <a:pt x="4005" y="3140"/>
                  </a:lnTo>
                  <a:lnTo>
                    <a:pt x="4028" y="3106"/>
                  </a:lnTo>
                  <a:lnTo>
                    <a:pt x="4050" y="3072"/>
                  </a:lnTo>
                  <a:lnTo>
                    <a:pt x="4062" y="3026"/>
                  </a:lnTo>
                  <a:lnTo>
                    <a:pt x="4062" y="2981"/>
                  </a:lnTo>
                  <a:lnTo>
                    <a:pt x="4062" y="2935"/>
                  </a:lnTo>
                  <a:lnTo>
                    <a:pt x="4050" y="2890"/>
                  </a:lnTo>
                  <a:lnTo>
                    <a:pt x="5984" y="1775"/>
                  </a:lnTo>
                  <a:lnTo>
                    <a:pt x="6030" y="1820"/>
                  </a:lnTo>
                  <a:lnTo>
                    <a:pt x="6075" y="1855"/>
                  </a:lnTo>
                  <a:lnTo>
                    <a:pt x="6132" y="1877"/>
                  </a:lnTo>
                  <a:lnTo>
                    <a:pt x="6200" y="1889"/>
                  </a:lnTo>
                  <a:lnTo>
                    <a:pt x="6246" y="1889"/>
                  </a:lnTo>
                  <a:lnTo>
                    <a:pt x="6291" y="1866"/>
                  </a:lnTo>
                  <a:lnTo>
                    <a:pt x="6337" y="1843"/>
                  </a:lnTo>
                  <a:lnTo>
                    <a:pt x="6382" y="1820"/>
                  </a:lnTo>
                  <a:lnTo>
                    <a:pt x="6405" y="1775"/>
                  </a:lnTo>
                  <a:lnTo>
                    <a:pt x="6428" y="1729"/>
                  </a:lnTo>
                  <a:lnTo>
                    <a:pt x="6451" y="1684"/>
                  </a:lnTo>
                  <a:lnTo>
                    <a:pt x="6451" y="1638"/>
                  </a:lnTo>
                  <a:lnTo>
                    <a:pt x="6451" y="1582"/>
                  </a:lnTo>
                  <a:lnTo>
                    <a:pt x="6428" y="1536"/>
                  </a:lnTo>
                  <a:lnTo>
                    <a:pt x="6417" y="1502"/>
                  </a:lnTo>
                  <a:lnTo>
                    <a:pt x="6382" y="1468"/>
                  </a:lnTo>
                  <a:lnTo>
                    <a:pt x="6348" y="1434"/>
                  </a:lnTo>
                  <a:lnTo>
                    <a:pt x="6303" y="1411"/>
                  </a:lnTo>
                  <a:lnTo>
                    <a:pt x="6269" y="1388"/>
                  </a:lnTo>
                  <a:lnTo>
                    <a:pt x="6212" y="1388"/>
                  </a:lnTo>
                  <a:lnTo>
                    <a:pt x="6212" y="0"/>
                  </a:lnTo>
                  <a:lnTo>
                    <a:pt x="6166" y="0"/>
                  </a:lnTo>
                  <a:lnTo>
                    <a:pt x="6166" y="1388"/>
                  </a:lnTo>
                  <a:lnTo>
                    <a:pt x="6121" y="1400"/>
                  </a:lnTo>
                  <a:lnTo>
                    <a:pt x="6087" y="1411"/>
                  </a:lnTo>
                  <a:lnTo>
                    <a:pt x="6041" y="1434"/>
                  </a:lnTo>
                  <a:lnTo>
                    <a:pt x="6007" y="1468"/>
                  </a:lnTo>
                  <a:lnTo>
                    <a:pt x="5984" y="1502"/>
                  </a:lnTo>
                  <a:lnTo>
                    <a:pt x="5962" y="1547"/>
                  </a:lnTo>
                  <a:lnTo>
                    <a:pt x="5950" y="1593"/>
                  </a:lnTo>
                  <a:lnTo>
                    <a:pt x="5950" y="1638"/>
                  </a:lnTo>
                  <a:lnTo>
                    <a:pt x="5950" y="1684"/>
                  </a:lnTo>
                  <a:lnTo>
                    <a:pt x="5962" y="1729"/>
                  </a:lnTo>
                  <a:lnTo>
                    <a:pt x="4028" y="2856"/>
                  </a:lnTo>
                  <a:lnTo>
                    <a:pt x="3994" y="2810"/>
                  </a:lnTo>
                  <a:lnTo>
                    <a:pt x="3937" y="2776"/>
                  </a:lnTo>
                  <a:lnTo>
                    <a:pt x="3891" y="2753"/>
                  </a:lnTo>
                  <a:lnTo>
                    <a:pt x="3823" y="2742"/>
                  </a:lnTo>
                  <a:lnTo>
                    <a:pt x="3766" y="2753"/>
                  </a:lnTo>
                  <a:lnTo>
                    <a:pt x="3709" y="2776"/>
                  </a:lnTo>
                  <a:lnTo>
                    <a:pt x="3664" y="2810"/>
                  </a:lnTo>
                  <a:lnTo>
                    <a:pt x="3630" y="2856"/>
                  </a:lnTo>
                  <a:lnTo>
                    <a:pt x="1696" y="1741"/>
                  </a:lnTo>
                  <a:lnTo>
                    <a:pt x="1719" y="1695"/>
                  </a:lnTo>
                  <a:lnTo>
                    <a:pt x="1719" y="1638"/>
                  </a:lnTo>
                  <a:lnTo>
                    <a:pt x="1719" y="1582"/>
                  </a:lnTo>
                  <a:lnTo>
                    <a:pt x="1707" y="1536"/>
                  </a:lnTo>
                  <a:lnTo>
                    <a:pt x="1684" y="1491"/>
                  </a:lnTo>
                  <a:lnTo>
                    <a:pt x="1650" y="1456"/>
                  </a:lnTo>
                  <a:lnTo>
                    <a:pt x="1616" y="1422"/>
                  </a:lnTo>
                  <a:lnTo>
                    <a:pt x="1571" y="1400"/>
                  </a:lnTo>
                  <a:lnTo>
                    <a:pt x="1525" y="1377"/>
                  </a:lnTo>
                  <a:lnTo>
                    <a:pt x="1480" y="1377"/>
                  </a:lnTo>
                  <a:lnTo>
                    <a:pt x="1480" y="0"/>
                  </a:lnTo>
                  <a:close/>
                </a:path>
              </a:pathLst>
            </a:custGeom>
            <a:solidFill>
              <a:srgbClr val="FFFFF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 name="Google Shape;188;p10"/>
          <p:cNvSpPr/>
          <p:nvPr/>
        </p:nvSpPr>
        <p:spPr>
          <a:xfrm rot="-5400000">
            <a:off x="8613300" y="4612800"/>
            <a:ext cx="405300" cy="351300"/>
          </a:xfrm>
          <a:prstGeom prst="hexagon">
            <a:avLst>
              <a:gd name="adj" fmla="val 25000"/>
              <a:gd name="vf" fmla="val 115470"/>
            </a:avLst>
          </a:prstGeom>
          <a:solidFill>
            <a:schemeClr val="dk1"/>
          </a:solidFill>
          <a:ln>
            <a:noFill/>
          </a:ln>
          <a:effectLst>
            <a:outerShdw blurRad="1714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0"/>
          <p:cNvSpPr txBox="1">
            <a:spLocks noGrp="1"/>
          </p:cNvSpPr>
          <p:nvPr>
            <p:ph type="sldNum" idx="12"/>
          </p:nvPr>
        </p:nvSpPr>
        <p:spPr>
          <a:xfrm>
            <a:off x="8640175" y="4585800"/>
            <a:ext cx="351300" cy="405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 Complete grid">
  <p:cSld name="BLANK_1">
    <p:spTree>
      <p:nvGrpSpPr>
        <p:cNvPr id="1" name="Shape 190"/>
        <p:cNvGrpSpPr/>
        <p:nvPr/>
      </p:nvGrpSpPr>
      <p:grpSpPr>
        <a:xfrm>
          <a:off x="0" y="0"/>
          <a:ext cx="0" cy="0"/>
          <a:chOff x="0" y="0"/>
          <a:chExt cx="0" cy="0"/>
        </a:xfrm>
      </p:grpSpPr>
      <p:sp>
        <p:nvSpPr>
          <p:cNvPr id="191" name="Google Shape;191;p11"/>
          <p:cNvSpPr/>
          <p:nvPr/>
        </p:nvSpPr>
        <p:spPr>
          <a:xfrm>
            <a:off x="0" y="0"/>
            <a:ext cx="9143953" cy="5143447"/>
          </a:xfrm>
          <a:custGeom>
            <a:avLst/>
            <a:gdLst/>
            <a:ahLst/>
            <a:cxnLst/>
            <a:rect l="l" t="t" r="r" b="b"/>
            <a:pathLst>
              <a:path w="87364" h="49142" extrusionOk="0">
                <a:moveTo>
                  <a:pt x="10512" y="1707"/>
                </a:moveTo>
                <a:lnTo>
                  <a:pt x="12514" y="2856"/>
                </a:lnTo>
                <a:lnTo>
                  <a:pt x="12491" y="2912"/>
                </a:lnTo>
                <a:lnTo>
                  <a:pt x="12480" y="2958"/>
                </a:lnTo>
                <a:lnTo>
                  <a:pt x="12491" y="3015"/>
                </a:lnTo>
                <a:lnTo>
                  <a:pt x="12503" y="3049"/>
                </a:lnTo>
                <a:lnTo>
                  <a:pt x="12525" y="3094"/>
                </a:lnTo>
                <a:lnTo>
                  <a:pt x="12548" y="3129"/>
                </a:lnTo>
                <a:lnTo>
                  <a:pt x="12582" y="3163"/>
                </a:lnTo>
                <a:lnTo>
                  <a:pt x="12616" y="3185"/>
                </a:lnTo>
                <a:lnTo>
                  <a:pt x="12662" y="3197"/>
                </a:lnTo>
                <a:lnTo>
                  <a:pt x="12707" y="3208"/>
                </a:lnTo>
                <a:lnTo>
                  <a:pt x="12707" y="5506"/>
                </a:lnTo>
                <a:lnTo>
                  <a:pt x="12673" y="5517"/>
                </a:lnTo>
                <a:lnTo>
                  <a:pt x="12628" y="5529"/>
                </a:lnTo>
                <a:lnTo>
                  <a:pt x="12594" y="5552"/>
                </a:lnTo>
                <a:lnTo>
                  <a:pt x="12571" y="5574"/>
                </a:lnTo>
                <a:lnTo>
                  <a:pt x="12548" y="5608"/>
                </a:lnTo>
                <a:lnTo>
                  <a:pt x="12525" y="5643"/>
                </a:lnTo>
                <a:lnTo>
                  <a:pt x="12514" y="5677"/>
                </a:lnTo>
                <a:lnTo>
                  <a:pt x="12514" y="5722"/>
                </a:lnTo>
                <a:lnTo>
                  <a:pt x="12514" y="5756"/>
                </a:lnTo>
                <a:lnTo>
                  <a:pt x="12525" y="5790"/>
                </a:lnTo>
                <a:lnTo>
                  <a:pt x="10557" y="6928"/>
                </a:lnTo>
                <a:lnTo>
                  <a:pt x="10523" y="6882"/>
                </a:lnTo>
                <a:lnTo>
                  <a:pt x="10478" y="6848"/>
                </a:lnTo>
                <a:lnTo>
                  <a:pt x="10421" y="6826"/>
                </a:lnTo>
                <a:lnTo>
                  <a:pt x="10296" y="6826"/>
                </a:lnTo>
                <a:lnTo>
                  <a:pt x="10250" y="6848"/>
                </a:lnTo>
                <a:lnTo>
                  <a:pt x="10193" y="6882"/>
                </a:lnTo>
                <a:lnTo>
                  <a:pt x="10159" y="6928"/>
                </a:lnTo>
                <a:lnTo>
                  <a:pt x="8203" y="5802"/>
                </a:lnTo>
                <a:lnTo>
                  <a:pt x="8214" y="5756"/>
                </a:lnTo>
                <a:lnTo>
                  <a:pt x="8214" y="5722"/>
                </a:lnTo>
                <a:lnTo>
                  <a:pt x="8214" y="5677"/>
                </a:lnTo>
                <a:lnTo>
                  <a:pt x="8203" y="5643"/>
                </a:lnTo>
                <a:lnTo>
                  <a:pt x="8180" y="5597"/>
                </a:lnTo>
                <a:lnTo>
                  <a:pt x="8157" y="5574"/>
                </a:lnTo>
                <a:lnTo>
                  <a:pt x="8123" y="5540"/>
                </a:lnTo>
                <a:lnTo>
                  <a:pt x="8089" y="5517"/>
                </a:lnTo>
                <a:lnTo>
                  <a:pt x="8055" y="5506"/>
                </a:lnTo>
                <a:lnTo>
                  <a:pt x="8009" y="5495"/>
                </a:lnTo>
                <a:lnTo>
                  <a:pt x="8009" y="3208"/>
                </a:lnTo>
                <a:lnTo>
                  <a:pt x="8055" y="3197"/>
                </a:lnTo>
                <a:lnTo>
                  <a:pt x="8100" y="3185"/>
                </a:lnTo>
                <a:lnTo>
                  <a:pt x="8134" y="3163"/>
                </a:lnTo>
                <a:lnTo>
                  <a:pt x="8168" y="3129"/>
                </a:lnTo>
                <a:lnTo>
                  <a:pt x="8203" y="3094"/>
                </a:lnTo>
                <a:lnTo>
                  <a:pt x="8225" y="3060"/>
                </a:lnTo>
                <a:lnTo>
                  <a:pt x="8237" y="3015"/>
                </a:lnTo>
                <a:lnTo>
                  <a:pt x="8237" y="2958"/>
                </a:lnTo>
                <a:lnTo>
                  <a:pt x="8237" y="2912"/>
                </a:lnTo>
                <a:lnTo>
                  <a:pt x="8214" y="2856"/>
                </a:lnTo>
                <a:lnTo>
                  <a:pt x="10205" y="1707"/>
                </a:lnTo>
                <a:lnTo>
                  <a:pt x="10239" y="1741"/>
                </a:lnTo>
                <a:lnTo>
                  <a:pt x="10273" y="1764"/>
                </a:lnTo>
                <a:lnTo>
                  <a:pt x="10318" y="1786"/>
                </a:lnTo>
                <a:lnTo>
                  <a:pt x="10364" y="1798"/>
                </a:lnTo>
                <a:lnTo>
                  <a:pt x="10409" y="1786"/>
                </a:lnTo>
                <a:lnTo>
                  <a:pt x="10444" y="1764"/>
                </a:lnTo>
                <a:lnTo>
                  <a:pt x="10478" y="1741"/>
                </a:lnTo>
                <a:lnTo>
                  <a:pt x="10512" y="1707"/>
                </a:lnTo>
                <a:close/>
                <a:moveTo>
                  <a:pt x="20056" y="1741"/>
                </a:moveTo>
                <a:lnTo>
                  <a:pt x="22001" y="2867"/>
                </a:lnTo>
                <a:lnTo>
                  <a:pt x="21990" y="2912"/>
                </a:lnTo>
                <a:lnTo>
                  <a:pt x="21990" y="2958"/>
                </a:lnTo>
                <a:lnTo>
                  <a:pt x="21990" y="3003"/>
                </a:lnTo>
                <a:lnTo>
                  <a:pt x="22001" y="3049"/>
                </a:lnTo>
                <a:lnTo>
                  <a:pt x="22024" y="3083"/>
                </a:lnTo>
                <a:lnTo>
                  <a:pt x="22046" y="3117"/>
                </a:lnTo>
                <a:lnTo>
                  <a:pt x="22081" y="3140"/>
                </a:lnTo>
                <a:lnTo>
                  <a:pt x="22115" y="3163"/>
                </a:lnTo>
                <a:lnTo>
                  <a:pt x="22149" y="3174"/>
                </a:lnTo>
                <a:lnTo>
                  <a:pt x="22194" y="3185"/>
                </a:lnTo>
                <a:lnTo>
                  <a:pt x="22194" y="5483"/>
                </a:lnTo>
                <a:lnTo>
                  <a:pt x="22149" y="5495"/>
                </a:lnTo>
                <a:lnTo>
                  <a:pt x="22103" y="5506"/>
                </a:lnTo>
                <a:lnTo>
                  <a:pt x="22069" y="5529"/>
                </a:lnTo>
                <a:lnTo>
                  <a:pt x="22035" y="5552"/>
                </a:lnTo>
                <a:lnTo>
                  <a:pt x="22001" y="5597"/>
                </a:lnTo>
                <a:lnTo>
                  <a:pt x="21990" y="5631"/>
                </a:lnTo>
                <a:lnTo>
                  <a:pt x="21967" y="5677"/>
                </a:lnTo>
                <a:lnTo>
                  <a:pt x="21967" y="5722"/>
                </a:lnTo>
                <a:lnTo>
                  <a:pt x="21967" y="5768"/>
                </a:lnTo>
                <a:lnTo>
                  <a:pt x="21990" y="5802"/>
                </a:lnTo>
                <a:lnTo>
                  <a:pt x="20044" y="6928"/>
                </a:lnTo>
                <a:lnTo>
                  <a:pt x="20010" y="6882"/>
                </a:lnTo>
                <a:lnTo>
                  <a:pt x="19953" y="6848"/>
                </a:lnTo>
                <a:lnTo>
                  <a:pt x="19897" y="6826"/>
                </a:lnTo>
                <a:lnTo>
                  <a:pt x="19840" y="6814"/>
                </a:lnTo>
                <a:lnTo>
                  <a:pt x="19783" y="6826"/>
                </a:lnTo>
                <a:lnTo>
                  <a:pt x="19726" y="6848"/>
                </a:lnTo>
                <a:lnTo>
                  <a:pt x="19669" y="6882"/>
                </a:lnTo>
                <a:lnTo>
                  <a:pt x="19635" y="6928"/>
                </a:lnTo>
                <a:lnTo>
                  <a:pt x="17701" y="5802"/>
                </a:lnTo>
                <a:lnTo>
                  <a:pt x="17712" y="5768"/>
                </a:lnTo>
                <a:lnTo>
                  <a:pt x="17712" y="5722"/>
                </a:lnTo>
                <a:lnTo>
                  <a:pt x="17712" y="5677"/>
                </a:lnTo>
                <a:lnTo>
                  <a:pt x="17701" y="5631"/>
                </a:lnTo>
                <a:lnTo>
                  <a:pt x="17678" y="5597"/>
                </a:lnTo>
                <a:lnTo>
                  <a:pt x="17656" y="5563"/>
                </a:lnTo>
                <a:lnTo>
                  <a:pt x="17621" y="5529"/>
                </a:lnTo>
                <a:lnTo>
                  <a:pt x="17576" y="5506"/>
                </a:lnTo>
                <a:lnTo>
                  <a:pt x="17542" y="5483"/>
                </a:lnTo>
                <a:lnTo>
                  <a:pt x="17496" y="5483"/>
                </a:lnTo>
                <a:lnTo>
                  <a:pt x="17496" y="3185"/>
                </a:lnTo>
                <a:lnTo>
                  <a:pt x="17542" y="3174"/>
                </a:lnTo>
                <a:lnTo>
                  <a:pt x="17576" y="3163"/>
                </a:lnTo>
                <a:lnTo>
                  <a:pt x="17610" y="3140"/>
                </a:lnTo>
                <a:lnTo>
                  <a:pt x="17633" y="3117"/>
                </a:lnTo>
                <a:lnTo>
                  <a:pt x="17667" y="3083"/>
                </a:lnTo>
                <a:lnTo>
                  <a:pt x="17678" y="3049"/>
                </a:lnTo>
                <a:lnTo>
                  <a:pt x="17690" y="3003"/>
                </a:lnTo>
                <a:lnTo>
                  <a:pt x="17701" y="2958"/>
                </a:lnTo>
                <a:lnTo>
                  <a:pt x="17690" y="2912"/>
                </a:lnTo>
                <a:lnTo>
                  <a:pt x="17678" y="2867"/>
                </a:lnTo>
                <a:lnTo>
                  <a:pt x="19624" y="1752"/>
                </a:lnTo>
                <a:lnTo>
                  <a:pt x="19658" y="1798"/>
                </a:lnTo>
                <a:lnTo>
                  <a:pt x="19715" y="1832"/>
                </a:lnTo>
                <a:lnTo>
                  <a:pt x="19771" y="1866"/>
                </a:lnTo>
                <a:lnTo>
                  <a:pt x="19908" y="1866"/>
                </a:lnTo>
                <a:lnTo>
                  <a:pt x="19965" y="1832"/>
                </a:lnTo>
                <a:lnTo>
                  <a:pt x="20022" y="1798"/>
                </a:lnTo>
                <a:lnTo>
                  <a:pt x="20056" y="1741"/>
                </a:lnTo>
                <a:close/>
                <a:moveTo>
                  <a:pt x="57924" y="1707"/>
                </a:moveTo>
                <a:lnTo>
                  <a:pt x="59949" y="2878"/>
                </a:lnTo>
                <a:lnTo>
                  <a:pt x="59938" y="2924"/>
                </a:lnTo>
                <a:lnTo>
                  <a:pt x="59938" y="2958"/>
                </a:lnTo>
                <a:lnTo>
                  <a:pt x="59938" y="3003"/>
                </a:lnTo>
                <a:lnTo>
                  <a:pt x="59949" y="3038"/>
                </a:lnTo>
                <a:lnTo>
                  <a:pt x="59983" y="3106"/>
                </a:lnTo>
                <a:lnTo>
                  <a:pt x="60052" y="3151"/>
                </a:lnTo>
                <a:lnTo>
                  <a:pt x="60086" y="3163"/>
                </a:lnTo>
                <a:lnTo>
                  <a:pt x="60120" y="3163"/>
                </a:lnTo>
                <a:lnTo>
                  <a:pt x="60120" y="5506"/>
                </a:lnTo>
                <a:lnTo>
                  <a:pt x="60074" y="5506"/>
                </a:lnTo>
                <a:lnTo>
                  <a:pt x="60040" y="5529"/>
                </a:lnTo>
                <a:lnTo>
                  <a:pt x="60006" y="5540"/>
                </a:lnTo>
                <a:lnTo>
                  <a:pt x="59972" y="5574"/>
                </a:lnTo>
                <a:lnTo>
                  <a:pt x="59949" y="5608"/>
                </a:lnTo>
                <a:lnTo>
                  <a:pt x="59938" y="5643"/>
                </a:lnTo>
                <a:lnTo>
                  <a:pt x="59927" y="5677"/>
                </a:lnTo>
                <a:lnTo>
                  <a:pt x="59915" y="5722"/>
                </a:lnTo>
                <a:lnTo>
                  <a:pt x="59927" y="5756"/>
                </a:lnTo>
                <a:lnTo>
                  <a:pt x="59938" y="5790"/>
                </a:lnTo>
                <a:lnTo>
                  <a:pt x="57970" y="6928"/>
                </a:lnTo>
                <a:lnTo>
                  <a:pt x="57924" y="6882"/>
                </a:lnTo>
                <a:lnTo>
                  <a:pt x="57879" y="6860"/>
                </a:lnTo>
                <a:lnTo>
                  <a:pt x="57833" y="6837"/>
                </a:lnTo>
                <a:lnTo>
                  <a:pt x="57765" y="6826"/>
                </a:lnTo>
                <a:lnTo>
                  <a:pt x="57708" y="6837"/>
                </a:lnTo>
                <a:lnTo>
                  <a:pt x="57663" y="6860"/>
                </a:lnTo>
                <a:lnTo>
                  <a:pt x="57606" y="6882"/>
                </a:lnTo>
                <a:lnTo>
                  <a:pt x="57572" y="6928"/>
                </a:lnTo>
                <a:lnTo>
                  <a:pt x="55570" y="5768"/>
                </a:lnTo>
                <a:lnTo>
                  <a:pt x="55581" y="5722"/>
                </a:lnTo>
                <a:lnTo>
                  <a:pt x="55570" y="5654"/>
                </a:lnTo>
                <a:lnTo>
                  <a:pt x="55536" y="5597"/>
                </a:lnTo>
                <a:lnTo>
                  <a:pt x="55490" y="5563"/>
                </a:lnTo>
                <a:lnTo>
                  <a:pt x="55422" y="5540"/>
                </a:lnTo>
                <a:lnTo>
                  <a:pt x="55422" y="3163"/>
                </a:lnTo>
                <a:lnTo>
                  <a:pt x="55490" y="3140"/>
                </a:lnTo>
                <a:lnTo>
                  <a:pt x="55547" y="3094"/>
                </a:lnTo>
                <a:lnTo>
                  <a:pt x="55581" y="3038"/>
                </a:lnTo>
                <a:lnTo>
                  <a:pt x="55593" y="2958"/>
                </a:lnTo>
                <a:lnTo>
                  <a:pt x="55593" y="2924"/>
                </a:lnTo>
                <a:lnTo>
                  <a:pt x="55581" y="2890"/>
                </a:lnTo>
                <a:lnTo>
                  <a:pt x="57617" y="1707"/>
                </a:lnTo>
                <a:lnTo>
                  <a:pt x="57640" y="1741"/>
                </a:lnTo>
                <a:lnTo>
                  <a:pt x="57686" y="1775"/>
                </a:lnTo>
                <a:lnTo>
                  <a:pt x="57720" y="1786"/>
                </a:lnTo>
                <a:lnTo>
                  <a:pt x="57765" y="1798"/>
                </a:lnTo>
                <a:lnTo>
                  <a:pt x="57822" y="1786"/>
                </a:lnTo>
                <a:lnTo>
                  <a:pt x="57856" y="1775"/>
                </a:lnTo>
                <a:lnTo>
                  <a:pt x="57890" y="1741"/>
                </a:lnTo>
                <a:lnTo>
                  <a:pt x="57924" y="1707"/>
                </a:lnTo>
                <a:close/>
                <a:moveTo>
                  <a:pt x="67400" y="1707"/>
                </a:moveTo>
                <a:lnTo>
                  <a:pt x="69402" y="2856"/>
                </a:lnTo>
                <a:lnTo>
                  <a:pt x="69380" y="2912"/>
                </a:lnTo>
                <a:lnTo>
                  <a:pt x="69380" y="2958"/>
                </a:lnTo>
                <a:lnTo>
                  <a:pt x="69380" y="3015"/>
                </a:lnTo>
                <a:lnTo>
                  <a:pt x="69391" y="3049"/>
                </a:lnTo>
                <a:lnTo>
                  <a:pt x="69414" y="3094"/>
                </a:lnTo>
                <a:lnTo>
                  <a:pt x="69436" y="3129"/>
                </a:lnTo>
                <a:lnTo>
                  <a:pt x="69471" y="3163"/>
                </a:lnTo>
                <a:lnTo>
                  <a:pt x="69516" y="3185"/>
                </a:lnTo>
                <a:lnTo>
                  <a:pt x="69550" y="3197"/>
                </a:lnTo>
                <a:lnTo>
                  <a:pt x="69596" y="3208"/>
                </a:lnTo>
                <a:lnTo>
                  <a:pt x="69596" y="5506"/>
                </a:lnTo>
                <a:lnTo>
                  <a:pt x="69562" y="5517"/>
                </a:lnTo>
                <a:lnTo>
                  <a:pt x="69527" y="5529"/>
                </a:lnTo>
                <a:lnTo>
                  <a:pt x="69493" y="5552"/>
                </a:lnTo>
                <a:lnTo>
                  <a:pt x="69459" y="5574"/>
                </a:lnTo>
                <a:lnTo>
                  <a:pt x="69436" y="5608"/>
                </a:lnTo>
                <a:lnTo>
                  <a:pt x="69414" y="5643"/>
                </a:lnTo>
                <a:lnTo>
                  <a:pt x="69414" y="5677"/>
                </a:lnTo>
                <a:lnTo>
                  <a:pt x="69402" y="5722"/>
                </a:lnTo>
                <a:lnTo>
                  <a:pt x="69402" y="5756"/>
                </a:lnTo>
                <a:lnTo>
                  <a:pt x="69414" y="5790"/>
                </a:lnTo>
                <a:lnTo>
                  <a:pt x="67457" y="6928"/>
                </a:lnTo>
                <a:lnTo>
                  <a:pt x="67412" y="6882"/>
                </a:lnTo>
                <a:lnTo>
                  <a:pt x="67366" y="6848"/>
                </a:lnTo>
                <a:lnTo>
                  <a:pt x="67309" y="6826"/>
                </a:lnTo>
                <a:lnTo>
                  <a:pt x="67195" y="6826"/>
                </a:lnTo>
                <a:lnTo>
                  <a:pt x="67139" y="6848"/>
                </a:lnTo>
                <a:lnTo>
                  <a:pt x="67093" y="6882"/>
                </a:lnTo>
                <a:lnTo>
                  <a:pt x="67048" y="6928"/>
                </a:lnTo>
                <a:lnTo>
                  <a:pt x="65091" y="5802"/>
                </a:lnTo>
                <a:lnTo>
                  <a:pt x="65102" y="5756"/>
                </a:lnTo>
                <a:lnTo>
                  <a:pt x="65102" y="5722"/>
                </a:lnTo>
                <a:lnTo>
                  <a:pt x="65102" y="5677"/>
                </a:lnTo>
                <a:lnTo>
                  <a:pt x="65091" y="5643"/>
                </a:lnTo>
                <a:lnTo>
                  <a:pt x="65068" y="5597"/>
                </a:lnTo>
                <a:lnTo>
                  <a:pt x="65045" y="5574"/>
                </a:lnTo>
                <a:lnTo>
                  <a:pt x="65023" y="5540"/>
                </a:lnTo>
                <a:lnTo>
                  <a:pt x="64989" y="5517"/>
                </a:lnTo>
                <a:lnTo>
                  <a:pt x="64943" y="5506"/>
                </a:lnTo>
                <a:lnTo>
                  <a:pt x="64909" y="5495"/>
                </a:lnTo>
                <a:lnTo>
                  <a:pt x="64909" y="3208"/>
                </a:lnTo>
                <a:lnTo>
                  <a:pt x="64954" y="3197"/>
                </a:lnTo>
                <a:lnTo>
                  <a:pt x="64989" y="3185"/>
                </a:lnTo>
                <a:lnTo>
                  <a:pt x="65034" y="3163"/>
                </a:lnTo>
                <a:lnTo>
                  <a:pt x="65068" y="3129"/>
                </a:lnTo>
                <a:lnTo>
                  <a:pt x="65091" y="3094"/>
                </a:lnTo>
                <a:lnTo>
                  <a:pt x="65114" y="3060"/>
                </a:lnTo>
                <a:lnTo>
                  <a:pt x="65125" y="3015"/>
                </a:lnTo>
                <a:lnTo>
                  <a:pt x="65125" y="2958"/>
                </a:lnTo>
                <a:lnTo>
                  <a:pt x="65125" y="2912"/>
                </a:lnTo>
                <a:lnTo>
                  <a:pt x="65102" y="2856"/>
                </a:lnTo>
                <a:lnTo>
                  <a:pt x="67104" y="1707"/>
                </a:lnTo>
                <a:lnTo>
                  <a:pt x="67127" y="1741"/>
                </a:lnTo>
                <a:lnTo>
                  <a:pt x="67161" y="1764"/>
                </a:lnTo>
                <a:lnTo>
                  <a:pt x="67207" y="1786"/>
                </a:lnTo>
                <a:lnTo>
                  <a:pt x="67252" y="1798"/>
                </a:lnTo>
                <a:lnTo>
                  <a:pt x="67298" y="1786"/>
                </a:lnTo>
                <a:lnTo>
                  <a:pt x="67343" y="1764"/>
                </a:lnTo>
                <a:lnTo>
                  <a:pt x="67377" y="1741"/>
                </a:lnTo>
                <a:lnTo>
                  <a:pt x="67400" y="1707"/>
                </a:lnTo>
                <a:close/>
                <a:moveTo>
                  <a:pt x="76944" y="1741"/>
                </a:moveTo>
                <a:lnTo>
                  <a:pt x="78901" y="2867"/>
                </a:lnTo>
                <a:lnTo>
                  <a:pt x="78878" y="2912"/>
                </a:lnTo>
                <a:lnTo>
                  <a:pt x="78878" y="2958"/>
                </a:lnTo>
                <a:lnTo>
                  <a:pt x="78878" y="3003"/>
                </a:lnTo>
                <a:lnTo>
                  <a:pt x="78889" y="3049"/>
                </a:lnTo>
                <a:lnTo>
                  <a:pt x="78912" y="3083"/>
                </a:lnTo>
                <a:lnTo>
                  <a:pt x="78935" y="3117"/>
                </a:lnTo>
                <a:lnTo>
                  <a:pt x="78969" y="3140"/>
                </a:lnTo>
                <a:lnTo>
                  <a:pt x="79003" y="3163"/>
                </a:lnTo>
                <a:lnTo>
                  <a:pt x="79037" y="3174"/>
                </a:lnTo>
                <a:lnTo>
                  <a:pt x="79083" y="3185"/>
                </a:lnTo>
                <a:lnTo>
                  <a:pt x="79083" y="5483"/>
                </a:lnTo>
                <a:lnTo>
                  <a:pt x="79037" y="5495"/>
                </a:lnTo>
                <a:lnTo>
                  <a:pt x="78992" y="5506"/>
                </a:lnTo>
                <a:lnTo>
                  <a:pt x="78958" y="5529"/>
                </a:lnTo>
                <a:lnTo>
                  <a:pt x="78923" y="5552"/>
                </a:lnTo>
                <a:lnTo>
                  <a:pt x="78901" y="5597"/>
                </a:lnTo>
                <a:lnTo>
                  <a:pt x="78878" y="5631"/>
                </a:lnTo>
                <a:lnTo>
                  <a:pt x="78867" y="5677"/>
                </a:lnTo>
                <a:lnTo>
                  <a:pt x="78855" y="5722"/>
                </a:lnTo>
                <a:lnTo>
                  <a:pt x="78867" y="5768"/>
                </a:lnTo>
                <a:lnTo>
                  <a:pt x="78878" y="5802"/>
                </a:lnTo>
                <a:lnTo>
                  <a:pt x="76933" y="6928"/>
                </a:lnTo>
                <a:lnTo>
                  <a:pt x="76899" y="6882"/>
                </a:lnTo>
                <a:lnTo>
                  <a:pt x="76853" y="6848"/>
                </a:lnTo>
                <a:lnTo>
                  <a:pt x="76796" y="6826"/>
                </a:lnTo>
                <a:lnTo>
                  <a:pt x="76728" y="6814"/>
                </a:lnTo>
                <a:lnTo>
                  <a:pt x="76671" y="6826"/>
                </a:lnTo>
                <a:lnTo>
                  <a:pt x="76614" y="6848"/>
                </a:lnTo>
                <a:lnTo>
                  <a:pt x="76569" y="6882"/>
                </a:lnTo>
                <a:lnTo>
                  <a:pt x="76523" y="6928"/>
                </a:lnTo>
                <a:lnTo>
                  <a:pt x="74589" y="5802"/>
                </a:lnTo>
                <a:lnTo>
                  <a:pt x="74601" y="5768"/>
                </a:lnTo>
                <a:lnTo>
                  <a:pt x="74601" y="5722"/>
                </a:lnTo>
                <a:lnTo>
                  <a:pt x="74601" y="5677"/>
                </a:lnTo>
                <a:lnTo>
                  <a:pt x="74589" y="5631"/>
                </a:lnTo>
                <a:lnTo>
                  <a:pt x="74567" y="5597"/>
                </a:lnTo>
                <a:lnTo>
                  <a:pt x="74544" y="5563"/>
                </a:lnTo>
                <a:lnTo>
                  <a:pt x="74510" y="5529"/>
                </a:lnTo>
                <a:lnTo>
                  <a:pt x="74476" y="5506"/>
                </a:lnTo>
                <a:lnTo>
                  <a:pt x="74430" y="5483"/>
                </a:lnTo>
                <a:lnTo>
                  <a:pt x="74385" y="5483"/>
                </a:lnTo>
                <a:lnTo>
                  <a:pt x="74385" y="3185"/>
                </a:lnTo>
                <a:lnTo>
                  <a:pt x="74430" y="3174"/>
                </a:lnTo>
                <a:lnTo>
                  <a:pt x="74464" y="3163"/>
                </a:lnTo>
                <a:lnTo>
                  <a:pt x="74498" y="3140"/>
                </a:lnTo>
                <a:lnTo>
                  <a:pt x="74533" y="3117"/>
                </a:lnTo>
                <a:lnTo>
                  <a:pt x="74555" y="3083"/>
                </a:lnTo>
                <a:lnTo>
                  <a:pt x="74567" y="3049"/>
                </a:lnTo>
                <a:lnTo>
                  <a:pt x="74578" y="3003"/>
                </a:lnTo>
                <a:lnTo>
                  <a:pt x="74589" y="2958"/>
                </a:lnTo>
                <a:lnTo>
                  <a:pt x="74578" y="2912"/>
                </a:lnTo>
                <a:lnTo>
                  <a:pt x="74567" y="2867"/>
                </a:lnTo>
                <a:lnTo>
                  <a:pt x="76512" y="1752"/>
                </a:lnTo>
                <a:lnTo>
                  <a:pt x="76557" y="1798"/>
                </a:lnTo>
                <a:lnTo>
                  <a:pt x="76603" y="1832"/>
                </a:lnTo>
                <a:lnTo>
                  <a:pt x="76660" y="1866"/>
                </a:lnTo>
                <a:lnTo>
                  <a:pt x="76796" y="1866"/>
                </a:lnTo>
                <a:lnTo>
                  <a:pt x="76853" y="1832"/>
                </a:lnTo>
                <a:lnTo>
                  <a:pt x="76910" y="1798"/>
                </a:lnTo>
                <a:lnTo>
                  <a:pt x="76944" y="1741"/>
                </a:lnTo>
                <a:close/>
                <a:moveTo>
                  <a:pt x="24754" y="1718"/>
                </a:moveTo>
                <a:lnTo>
                  <a:pt x="26733" y="2867"/>
                </a:lnTo>
                <a:lnTo>
                  <a:pt x="26722" y="2912"/>
                </a:lnTo>
                <a:lnTo>
                  <a:pt x="26710" y="2958"/>
                </a:lnTo>
                <a:lnTo>
                  <a:pt x="26722" y="3015"/>
                </a:lnTo>
                <a:lnTo>
                  <a:pt x="26733" y="3049"/>
                </a:lnTo>
                <a:lnTo>
                  <a:pt x="26745" y="3094"/>
                </a:lnTo>
                <a:lnTo>
                  <a:pt x="26779" y="3129"/>
                </a:lnTo>
                <a:lnTo>
                  <a:pt x="26813" y="3151"/>
                </a:lnTo>
                <a:lnTo>
                  <a:pt x="26847" y="3174"/>
                </a:lnTo>
                <a:lnTo>
                  <a:pt x="26892" y="3197"/>
                </a:lnTo>
                <a:lnTo>
                  <a:pt x="26927" y="3197"/>
                </a:lnTo>
                <a:lnTo>
                  <a:pt x="26927" y="5483"/>
                </a:lnTo>
                <a:lnTo>
                  <a:pt x="26892" y="5495"/>
                </a:lnTo>
                <a:lnTo>
                  <a:pt x="26847" y="5506"/>
                </a:lnTo>
                <a:lnTo>
                  <a:pt x="26813" y="5529"/>
                </a:lnTo>
                <a:lnTo>
                  <a:pt x="26779" y="5563"/>
                </a:lnTo>
                <a:lnTo>
                  <a:pt x="26745" y="5597"/>
                </a:lnTo>
                <a:lnTo>
                  <a:pt x="26733" y="5631"/>
                </a:lnTo>
                <a:lnTo>
                  <a:pt x="26722" y="5677"/>
                </a:lnTo>
                <a:lnTo>
                  <a:pt x="26710" y="5722"/>
                </a:lnTo>
                <a:lnTo>
                  <a:pt x="26710" y="5768"/>
                </a:lnTo>
                <a:lnTo>
                  <a:pt x="26733" y="5802"/>
                </a:lnTo>
                <a:lnTo>
                  <a:pt x="24754" y="6939"/>
                </a:lnTo>
                <a:lnTo>
                  <a:pt x="24720" y="6905"/>
                </a:lnTo>
                <a:lnTo>
                  <a:pt x="24686" y="6882"/>
                </a:lnTo>
                <a:lnTo>
                  <a:pt x="24629" y="6860"/>
                </a:lnTo>
                <a:lnTo>
                  <a:pt x="24583" y="6848"/>
                </a:lnTo>
                <a:lnTo>
                  <a:pt x="24526" y="6860"/>
                </a:lnTo>
                <a:lnTo>
                  <a:pt x="24481" y="6882"/>
                </a:lnTo>
                <a:lnTo>
                  <a:pt x="24435" y="6905"/>
                </a:lnTo>
                <a:lnTo>
                  <a:pt x="24401" y="6939"/>
                </a:lnTo>
                <a:lnTo>
                  <a:pt x="22433" y="5802"/>
                </a:lnTo>
                <a:lnTo>
                  <a:pt x="22445" y="5768"/>
                </a:lnTo>
                <a:lnTo>
                  <a:pt x="22456" y="5722"/>
                </a:lnTo>
                <a:lnTo>
                  <a:pt x="22445" y="5677"/>
                </a:lnTo>
                <a:lnTo>
                  <a:pt x="22433" y="5631"/>
                </a:lnTo>
                <a:lnTo>
                  <a:pt x="22410" y="5597"/>
                </a:lnTo>
                <a:lnTo>
                  <a:pt x="22388" y="5563"/>
                </a:lnTo>
                <a:lnTo>
                  <a:pt x="22354" y="5529"/>
                </a:lnTo>
                <a:lnTo>
                  <a:pt x="22319" y="5506"/>
                </a:lnTo>
                <a:lnTo>
                  <a:pt x="22285" y="5495"/>
                </a:lnTo>
                <a:lnTo>
                  <a:pt x="22240" y="5483"/>
                </a:lnTo>
                <a:lnTo>
                  <a:pt x="22240" y="3185"/>
                </a:lnTo>
                <a:lnTo>
                  <a:pt x="22274" y="3174"/>
                </a:lnTo>
                <a:lnTo>
                  <a:pt x="22319" y="3163"/>
                </a:lnTo>
                <a:lnTo>
                  <a:pt x="22354" y="3140"/>
                </a:lnTo>
                <a:lnTo>
                  <a:pt x="22376" y="3117"/>
                </a:lnTo>
                <a:lnTo>
                  <a:pt x="22399" y="3083"/>
                </a:lnTo>
                <a:lnTo>
                  <a:pt x="22422" y="3049"/>
                </a:lnTo>
                <a:lnTo>
                  <a:pt x="22433" y="3003"/>
                </a:lnTo>
                <a:lnTo>
                  <a:pt x="22433" y="2958"/>
                </a:lnTo>
                <a:lnTo>
                  <a:pt x="22433" y="2912"/>
                </a:lnTo>
                <a:lnTo>
                  <a:pt x="22410" y="2878"/>
                </a:lnTo>
                <a:lnTo>
                  <a:pt x="24413" y="1718"/>
                </a:lnTo>
                <a:lnTo>
                  <a:pt x="24447" y="1764"/>
                </a:lnTo>
                <a:lnTo>
                  <a:pt x="24481" y="1786"/>
                </a:lnTo>
                <a:lnTo>
                  <a:pt x="24526" y="1809"/>
                </a:lnTo>
                <a:lnTo>
                  <a:pt x="24583" y="1820"/>
                </a:lnTo>
                <a:lnTo>
                  <a:pt x="24629" y="1809"/>
                </a:lnTo>
                <a:lnTo>
                  <a:pt x="24674" y="1786"/>
                </a:lnTo>
                <a:lnTo>
                  <a:pt x="24720" y="1752"/>
                </a:lnTo>
                <a:lnTo>
                  <a:pt x="24754" y="1718"/>
                </a:lnTo>
                <a:close/>
                <a:moveTo>
                  <a:pt x="43682" y="1707"/>
                </a:moveTo>
                <a:lnTo>
                  <a:pt x="45753" y="2890"/>
                </a:lnTo>
                <a:lnTo>
                  <a:pt x="45741" y="2924"/>
                </a:lnTo>
                <a:lnTo>
                  <a:pt x="45730" y="2958"/>
                </a:lnTo>
                <a:lnTo>
                  <a:pt x="45753" y="3026"/>
                </a:lnTo>
                <a:lnTo>
                  <a:pt x="45787" y="3083"/>
                </a:lnTo>
                <a:lnTo>
                  <a:pt x="45832" y="3117"/>
                </a:lnTo>
                <a:lnTo>
                  <a:pt x="45901" y="3140"/>
                </a:lnTo>
                <a:lnTo>
                  <a:pt x="45901" y="5472"/>
                </a:lnTo>
                <a:lnTo>
                  <a:pt x="45844" y="5472"/>
                </a:lnTo>
                <a:lnTo>
                  <a:pt x="45798" y="5495"/>
                </a:lnTo>
                <a:lnTo>
                  <a:pt x="45764" y="5517"/>
                </a:lnTo>
                <a:lnTo>
                  <a:pt x="45730" y="5552"/>
                </a:lnTo>
                <a:lnTo>
                  <a:pt x="45696" y="5586"/>
                </a:lnTo>
                <a:lnTo>
                  <a:pt x="45673" y="5620"/>
                </a:lnTo>
                <a:lnTo>
                  <a:pt x="45662" y="5677"/>
                </a:lnTo>
                <a:lnTo>
                  <a:pt x="45650" y="5722"/>
                </a:lnTo>
                <a:lnTo>
                  <a:pt x="45662" y="5768"/>
                </a:lnTo>
                <a:lnTo>
                  <a:pt x="45673" y="5813"/>
                </a:lnTo>
                <a:lnTo>
                  <a:pt x="43728" y="6939"/>
                </a:lnTo>
                <a:lnTo>
                  <a:pt x="43694" y="6894"/>
                </a:lnTo>
                <a:lnTo>
                  <a:pt x="43648" y="6860"/>
                </a:lnTo>
                <a:lnTo>
                  <a:pt x="43603" y="6837"/>
                </a:lnTo>
                <a:lnTo>
                  <a:pt x="43478" y="6837"/>
                </a:lnTo>
                <a:lnTo>
                  <a:pt x="43432" y="6860"/>
                </a:lnTo>
                <a:lnTo>
                  <a:pt x="43387" y="6894"/>
                </a:lnTo>
                <a:lnTo>
                  <a:pt x="43353" y="6928"/>
                </a:lnTo>
                <a:lnTo>
                  <a:pt x="41385" y="5790"/>
                </a:lnTo>
                <a:lnTo>
                  <a:pt x="41396" y="5722"/>
                </a:lnTo>
                <a:lnTo>
                  <a:pt x="41385" y="5677"/>
                </a:lnTo>
                <a:lnTo>
                  <a:pt x="41373" y="5643"/>
                </a:lnTo>
                <a:lnTo>
                  <a:pt x="41362" y="5608"/>
                </a:lnTo>
                <a:lnTo>
                  <a:pt x="41339" y="5574"/>
                </a:lnTo>
                <a:lnTo>
                  <a:pt x="41305" y="5552"/>
                </a:lnTo>
                <a:lnTo>
                  <a:pt x="41271" y="5529"/>
                </a:lnTo>
                <a:lnTo>
                  <a:pt x="41237" y="5506"/>
                </a:lnTo>
                <a:lnTo>
                  <a:pt x="41203" y="5506"/>
                </a:lnTo>
                <a:lnTo>
                  <a:pt x="41203" y="3197"/>
                </a:lnTo>
                <a:lnTo>
                  <a:pt x="41248" y="3197"/>
                </a:lnTo>
                <a:lnTo>
                  <a:pt x="41282" y="3174"/>
                </a:lnTo>
                <a:lnTo>
                  <a:pt x="41316" y="3151"/>
                </a:lnTo>
                <a:lnTo>
                  <a:pt x="41351" y="3129"/>
                </a:lnTo>
                <a:lnTo>
                  <a:pt x="41373" y="3094"/>
                </a:lnTo>
                <a:lnTo>
                  <a:pt x="41396" y="3049"/>
                </a:lnTo>
                <a:lnTo>
                  <a:pt x="41407" y="3003"/>
                </a:lnTo>
                <a:lnTo>
                  <a:pt x="41407" y="2958"/>
                </a:lnTo>
                <a:lnTo>
                  <a:pt x="41407" y="2912"/>
                </a:lnTo>
                <a:lnTo>
                  <a:pt x="41396" y="2867"/>
                </a:lnTo>
                <a:lnTo>
                  <a:pt x="43398" y="1707"/>
                </a:lnTo>
                <a:lnTo>
                  <a:pt x="43421" y="1741"/>
                </a:lnTo>
                <a:lnTo>
                  <a:pt x="43455" y="1764"/>
                </a:lnTo>
                <a:lnTo>
                  <a:pt x="43500" y="1775"/>
                </a:lnTo>
                <a:lnTo>
                  <a:pt x="43535" y="1786"/>
                </a:lnTo>
                <a:lnTo>
                  <a:pt x="43580" y="1775"/>
                </a:lnTo>
                <a:lnTo>
                  <a:pt x="43626" y="1764"/>
                </a:lnTo>
                <a:lnTo>
                  <a:pt x="43660" y="1741"/>
                </a:lnTo>
                <a:lnTo>
                  <a:pt x="43682" y="1707"/>
                </a:lnTo>
                <a:close/>
                <a:moveTo>
                  <a:pt x="81642" y="1718"/>
                </a:moveTo>
                <a:lnTo>
                  <a:pt x="83622" y="2867"/>
                </a:lnTo>
                <a:lnTo>
                  <a:pt x="83610" y="2912"/>
                </a:lnTo>
                <a:lnTo>
                  <a:pt x="83599" y="2958"/>
                </a:lnTo>
                <a:lnTo>
                  <a:pt x="83610" y="3015"/>
                </a:lnTo>
                <a:lnTo>
                  <a:pt x="83622" y="3049"/>
                </a:lnTo>
                <a:lnTo>
                  <a:pt x="83644" y="3094"/>
                </a:lnTo>
                <a:lnTo>
                  <a:pt x="83667" y="3129"/>
                </a:lnTo>
                <a:lnTo>
                  <a:pt x="83701" y="3151"/>
                </a:lnTo>
                <a:lnTo>
                  <a:pt x="83735" y="3174"/>
                </a:lnTo>
                <a:lnTo>
                  <a:pt x="83781" y="3197"/>
                </a:lnTo>
                <a:lnTo>
                  <a:pt x="83826" y="3197"/>
                </a:lnTo>
                <a:lnTo>
                  <a:pt x="83826" y="5483"/>
                </a:lnTo>
                <a:lnTo>
                  <a:pt x="83781" y="5495"/>
                </a:lnTo>
                <a:lnTo>
                  <a:pt x="83735" y="5506"/>
                </a:lnTo>
                <a:lnTo>
                  <a:pt x="83701" y="5529"/>
                </a:lnTo>
                <a:lnTo>
                  <a:pt x="83667" y="5563"/>
                </a:lnTo>
                <a:lnTo>
                  <a:pt x="83644" y="5597"/>
                </a:lnTo>
                <a:lnTo>
                  <a:pt x="83622" y="5631"/>
                </a:lnTo>
                <a:lnTo>
                  <a:pt x="83610" y="5677"/>
                </a:lnTo>
                <a:lnTo>
                  <a:pt x="83599" y="5722"/>
                </a:lnTo>
                <a:lnTo>
                  <a:pt x="83610" y="5768"/>
                </a:lnTo>
                <a:lnTo>
                  <a:pt x="83622" y="5802"/>
                </a:lnTo>
                <a:lnTo>
                  <a:pt x="81642" y="6939"/>
                </a:lnTo>
                <a:lnTo>
                  <a:pt x="81608" y="6905"/>
                </a:lnTo>
                <a:lnTo>
                  <a:pt x="81574" y="6882"/>
                </a:lnTo>
                <a:lnTo>
                  <a:pt x="81528" y="6860"/>
                </a:lnTo>
                <a:lnTo>
                  <a:pt x="81472" y="6848"/>
                </a:lnTo>
                <a:lnTo>
                  <a:pt x="81415" y="6860"/>
                </a:lnTo>
                <a:lnTo>
                  <a:pt x="81369" y="6882"/>
                </a:lnTo>
                <a:lnTo>
                  <a:pt x="81335" y="6905"/>
                </a:lnTo>
                <a:lnTo>
                  <a:pt x="81301" y="6939"/>
                </a:lnTo>
                <a:lnTo>
                  <a:pt x="79322" y="5802"/>
                </a:lnTo>
                <a:lnTo>
                  <a:pt x="79333" y="5768"/>
                </a:lnTo>
                <a:lnTo>
                  <a:pt x="79344" y="5722"/>
                </a:lnTo>
                <a:lnTo>
                  <a:pt x="79333" y="5677"/>
                </a:lnTo>
                <a:lnTo>
                  <a:pt x="79322" y="5631"/>
                </a:lnTo>
                <a:lnTo>
                  <a:pt x="79310" y="5597"/>
                </a:lnTo>
                <a:lnTo>
                  <a:pt x="79276" y="5563"/>
                </a:lnTo>
                <a:lnTo>
                  <a:pt x="79253" y="5529"/>
                </a:lnTo>
                <a:lnTo>
                  <a:pt x="79208" y="5506"/>
                </a:lnTo>
                <a:lnTo>
                  <a:pt x="79174" y="5495"/>
                </a:lnTo>
                <a:lnTo>
                  <a:pt x="79128" y="5483"/>
                </a:lnTo>
                <a:lnTo>
                  <a:pt x="79128" y="3185"/>
                </a:lnTo>
                <a:lnTo>
                  <a:pt x="79174" y="3174"/>
                </a:lnTo>
                <a:lnTo>
                  <a:pt x="79208" y="3163"/>
                </a:lnTo>
                <a:lnTo>
                  <a:pt x="79242" y="3140"/>
                </a:lnTo>
                <a:lnTo>
                  <a:pt x="79265" y="3117"/>
                </a:lnTo>
                <a:lnTo>
                  <a:pt x="79287" y="3083"/>
                </a:lnTo>
                <a:lnTo>
                  <a:pt x="79310" y="3049"/>
                </a:lnTo>
                <a:lnTo>
                  <a:pt x="79322" y="3003"/>
                </a:lnTo>
                <a:lnTo>
                  <a:pt x="79322" y="2958"/>
                </a:lnTo>
                <a:lnTo>
                  <a:pt x="79322" y="2912"/>
                </a:lnTo>
                <a:lnTo>
                  <a:pt x="79310" y="2878"/>
                </a:lnTo>
                <a:lnTo>
                  <a:pt x="81301" y="1718"/>
                </a:lnTo>
                <a:lnTo>
                  <a:pt x="81335" y="1764"/>
                </a:lnTo>
                <a:lnTo>
                  <a:pt x="81369" y="1786"/>
                </a:lnTo>
                <a:lnTo>
                  <a:pt x="81415" y="1809"/>
                </a:lnTo>
                <a:lnTo>
                  <a:pt x="81472" y="1820"/>
                </a:lnTo>
                <a:lnTo>
                  <a:pt x="81528" y="1809"/>
                </a:lnTo>
                <a:lnTo>
                  <a:pt x="81574" y="1786"/>
                </a:lnTo>
                <a:lnTo>
                  <a:pt x="81608" y="1752"/>
                </a:lnTo>
                <a:lnTo>
                  <a:pt x="81642" y="1718"/>
                </a:lnTo>
                <a:close/>
                <a:moveTo>
                  <a:pt x="5825" y="1741"/>
                </a:moveTo>
                <a:lnTo>
                  <a:pt x="7759" y="2856"/>
                </a:lnTo>
                <a:lnTo>
                  <a:pt x="7748" y="2912"/>
                </a:lnTo>
                <a:lnTo>
                  <a:pt x="7736" y="2958"/>
                </a:lnTo>
                <a:lnTo>
                  <a:pt x="7748" y="3015"/>
                </a:lnTo>
                <a:lnTo>
                  <a:pt x="7759" y="3060"/>
                </a:lnTo>
                <a:lnTo>
                  <a:pt x="7782" y="3094"/>
                </a:lnTo>
                <a:lnTo>
                  <a:pt x="7804" y="3129"/>
                </a:lnTo>
                <a:lnTo>
                  <a:pt x="7839" y="3163"/>
                </a:lnTo>
                <a:lnTo>
                  <a:pt x="7884" y="3185"/>
                </a:lnTo>
                <a:lnTo>
                  <a:pt x="7918" y="3197"/>
                </a:lnTo>
                <a:lnTo>
                  <a:pt x="7964" y="3208"/>
                </a:lnTo>
                <a:lnTo>
                  <a:pt x="7964" y="5495"/>
                </a:lnTo>
                <a:lnTo>
                  <a:pt x="7930" y="5506"/>
                </a:lnTo>
                <a:lnTo>
                  <a:pt x="7884" y="5517"/>
                </a:lnTo>
                <a:lnTo>
                  <a:pt x="7850" y="5540"/>
                </a:lnTo>
                <a:lnTo>
                  <a:pt x="7827" y="5574"/>
                </a:lnTo>
                <a:lnTo>
                  <a:pt x="7793" y="5597"/>
                </a:lnTo>
                <a:lnTo>
                  <a:pt x="7782" y="5643"/>
                </a:lnTo>
                <a:lnTo>
                  <a:pt x="7770" y="5677"/>
                </a:lnTo>
                <a:lnTo>
                  <a:pt x="7759" y="5722"/>
                </a:lnTo>
                <a:lnTo>
                  <a:pt x="7770" y="5756"/>
                </a:lnTo>
                <a:lnTo>
                  <a:pt x="7782" y="5802"/>
                </a:lnTo>
                <a:lnTo>
                  <a:pt x="5780" y="6951"/>
                </a:lnTo>
                <a:lnTo>
                  <a:pt x="5757" y="6917"/>
                </a:lnTo>
                <a:lnTo>
                  <a:pt x="5711" y="6882"/>
                </a:lnTo>
                <a:lnTo>
                  <a:pt x="5666" y="6871"/>
                </a:lnTo>
                <a:lnTo>
                  <a:pt x="5620" y="6860"/>
                </a:lnTo>
                <a:lnTo>
                  <a:pt x="5575" y="6871"/>
                </a:lnTo>
                <a:lnTo>
                  <a:pt x="5529" y="6882"/>
                </a:lnTo>
                <a:lnTo>
                  <a:pt x="5484" y="6917"/>
                </a:lnTo>
                <a:lnTo>
                  <a:pt x="5450" y="6951"/>
                </a:lnTo>
                <a:lnTo>
                  <a:pt x="3459" y="5790"/>
                </a:lnTo>
                <a:lnTo>
                  <a:pt x="3470" y="5756"/>
                </a:lnTo>
                <a:lnTo>
                  <a:pt x="3470" y="5722"/>
                </a:lnTo>
                <a:lnTo>
                  <a:pt x="3470" y="5677"/>
                </a:lnTo>
                <a:lnTo>
                  <a:pt x="3459" y="5643"/>
                </a:lnTo>
                <a:lnTo>
                  <a:pt x="3436" y="5608"/>
                </a:lnTo>
                <a:lnTo>
                  <a:pt x="3414" y="5574"/>
                </a:lnTo>
                <a:lnTo>
                  <a:pt x="3379" y="5552"/>
                </a:lnTo>
                <a:lnTo>
                  <a:pt x="3345" y="5529"/>
                </a:lnTo>
                <a:lnTo>
                  <a:pt x="3311" y="5506"/>
                </a:lnTo>
                <a:lnTo>
                  <a:pt x="3277" y="5506"/>
                </a:lnTo>
                <a:lnTo>
                  <a:pt x="3277" y="3163"/>
                </a:lnTo>
                <a:lnTo>
                  <a:pt x="3311" y="3163"/>
                </a:lnTo>
                <a:lnTo>
                  <a:pt x="3345" y="3151"/>
                </a:lnTo>
                <a:lnTo>
                  <a:pt x="3402" y="3106"/>
                </a:lnTo>
                <a:lnTo>
                  <a:pt x="3436" y="3038"/>
                </a:lnTo>
                <a:lnTo>
                  <a:pt x="3448" y="3003"/>
                </a:lnTo>
                <a:lnTo>
                  <a:pt x="3459" y="2958"/>
                </a:lnTo>
                <a:lnTo>
                  <a:pt x="3448" y="2924"/>
                </a:lnTo>
                <a:lnTo>
                  <a:pt x="3436" y="2878"/>
                </a:lnTo>
                <a:lnTo>
                  <a:pt x="5416" y="1741"/>
                </a:lnTo>
                <a:lnTo>
                  <a:pt x="5450" y="1786"/>
                </a:lnTo>
                <a:lnTo>
                  <a:pt x="5495" y="1820"/>
                </a:lnTo>
                <a:lnTo>
                  <a:pt x="5552" y="1843"/>
                </a:lnTo>
                <a:lnTo>
                  <a:pt x="5620" y="1855"/>
                </a:lnTo>
                <a:lnTo>
                  <a:pt x="5677" y="1843"/>
                </a:lnTo>
                <a:lnTo>
                  <a:pt x="5734" y="1820"/>
                </a:lnTo>
                <a:lnTo>
                  <a:pt x="5791" y="1786"/>
                </a:lnTo>
                <a:lnTo>
                  <a:pt x="5825" y="1741"/>
                </a:lnTo>
                <a:close/>
                <a:moveTo>
                  <a:pt x="34264" y="1729"/>
                </a:moveTo>
                <a:lnTo>
                  <a:pt x="36220" y="2867"/>
                </a:lnTo>
                <a:lnTo>
                  <a:pt x="36209" y="2912"/>
                </a:lnTo>
                <a:lnTo>
                  <a:pt x="36209" y="2958"/>
                </a:lnTo>
                <a:lnTo>
                  <a:pt x="36209" y="3003"/>
                </a:lnTo>
                <a:lnTo>
                  <a:pt x="36220" y="3049"/>
                </a:lnTo>
                <a:lnTo>
                  <a:pt x="36243" y="3083"/>
                </a:lnTo>
                <a:lnTo>
                  <a:pt x="36266" y="3117"/>
                </a:lnTo>
                <a:lnTo>
                  <a:pt x="36300" y="3140"/>
                </a:lnTo>
                <a:lnTo>
                  <a:pt x="36334" y="3163"/>
                </a:lnTo>
                <a:lnTo>
                  <a:pt x="36368" y="3185"/>
                </a:lnTo>
                <a:lnTo>
                  <a:pt x="36414" y="3185"/>
                </a:lnTo>
                <a:lnTo>
                  <a:pt x="36414" y="5529"/>
                </a:lnTo>
                <a:lnTo>
                  <a:pt x="36379" y="5529"/>
                </a:lnTo>
                <a:lnTo>
                  <a:pt x="36345" y="5540"/>
                </a:lnTo>
                <a:lnTo>
                  <a:pt x="36288" y="5586"/>
                </a:lnTo>
                <a:lnTo>
                  <a:pt x="36243" y="5643"/>
                </a:lnTo>
                <a:lnTo>
                  <a:pt x="36232" y="5688"/>
                </a:lnTo>
                <a:lnTo>
                  <a:pt x="36232" y="5722"/>
                </a:lnTo>
                <a:lnTo>
                  <a:pt x="36243" y="5790"/>
                </a:lnTo>
                <a:lnTo>
                  <a:pt x="34218" y="6951"/>
                </a:lnTo>
                <a:lnTo>
                  <a:pt x="34195" y="6917"/>
                </a:lnTo>
                <a:lnTo>
                  <a:pt x="34150" y="6894"/>
                </a:lnTo>
                <a:lnTo>
                  <a:pt x="34104" y="6871"/>
                </a:lnTo>
                <a:lnTo>
                  <a:pt x="34013" y="6871"/>
                </a:lnTo>
                <a:lnTo>
                  <a:pt x="33968" y="6894"/>
                </a:lnTo>
                <a:lnTo>
                  <a:pt x="33934" y="6917"/>
                </a:lnTo>
                <a:lnTo>
                  <a:pt x="33900" y="6951"/>
                </a:lnTo>
                <a:lnTo>
                  <a:pt x="31909" y="5802"/>
                </a:lnTo>
                <a:lnTo>
                  <a:pt x="31920" y="5756"/>
                </a:lnTo>
                <a:lnTo>
                  <a:pt x="31920" y="5722"/>
                </a:lnTo>
                <a:lnTo>
                  <a:pt x="31920" y="5677"/>
                </a:lnTo>
                <a:lnTo>
                  <a:pt x="31909" y="5631"/>
                </a:lnTo>
                <a:lnTo>
                  <a:pt x="31886" y="5597"/>
                </a:lnTo>
                <a:lnTo>
                  <a:pt x="31863" y="5563"/>
                </a:lnTo>
                <a:lnTo>
                  <a:pt x="31829" y="5540"/>
                </a:lnTo>
                <a:lnTo>
                  <a:pt x="31795" y="5517"/>
                </a:lnTo>
                <a:lnTo>
                  <a:pt x="31761" y="5495"/>
                </a:lnTo>
                <a:lnTo>
                  <a:pt x="31716" y="5495"/>
                </a:lnTo>
                <a:lnTo>
                  <a:pt x="31716" y="3129"/>
                </a:lnTo>
                <a:lnTo>
                  <a:pt x="31772" y="3117"/>
                </a:lnTo>
                <a:lnTo>
                  <a:pt x="31818" y="3072"/>
                </a:lnTo>
                <a:lnTo>
                  <a:pt x="31852" y="3026"/>
                </a:lnTo>
                <a:lnTo>
                  <a:pt x="31863" y="2958"/>
                </a:lnTo>
                <a:lnTo>
                  <a:pt x="31852" y="2901"/>
                </a:lnTo>
                <a:lnTo>
                  <a:pt x="33866" y="1741"/>
                </a:lnTo>
                <a:lnTo>
                  <a:pt x="33900" y="1786"/>
                </a:lnTo>
                <a:lnTo>
                  <a:pt x="33945" y="1820"/>
                </a:lnTo>
                <a:lnTo>
                  <a:pt x="34002" y="1843"/>
                </a:lnTo>
                <a:lnTo>
                  <a:pt x="34059" y="1855"/>
                </a:lnTo>
                <a:lnTo>
                  <a:pt x="34116" y="1843"/>
                </a:lnTo>
                <a:lnTo>
                  <a:pt x="34173" y="1820"/>
                </a:lnTo>
                <a:lnTo>
                  <a:pt x="34230" y="1786"/>
                </a:lnTo>
                <a:lnTo>
                  <a:pt x="34264" y="1729"/>
                </a:lnTo>
                <a:close/>
                <a:moveTo>
                  <a:pt x="48460" y="1718"/>
                </a:moveTo>
                <a:lnTo>
                  <a:pt x="50451" y="2867"/>
                </a:lnTo>
                <a:lnTo>
                  <a:pt x="50428" y="2912"/>
                </a:lnTo>
                <a:lnTo>
                  <a:pt x="50428" y="2958"/>
                </a:lnTo>
                <a:lnTo>
                  <a:pt x="50428" y="3003"/>
                </a:lnTo>
                <a:lnTo>
                  <a:pt x="50439" y="3049"/>
                </a:lnTo>
                <a:lnTo>
                  <a:pt x="50462" y="3083"/>
                </a:lnTo>
                <a:lnTo>
                  <a:pt x="50485" y="3117"/>
                </a:lnTo>
                <a:lnTo>
                  <a:pt x="50519" y="3140"/>
                </a:lnTo>
                <a:lnTo>
                  <a:pt x="50553" y="3163"/>
                </a:lnTo>
                <a:lnTo>
                  <a:pt x="50599" y="3174"/>
                </a:lnTo>
                <a:lnTo>
                  <a:pt x="50633" y="3185"/>
                </a:lnTo>
                <a:lnTo>
                  <a:pt x="50633" y="5517"/>
                </a:lnTo>
                <a:lnTo>
                  <a:pt x="50599" y="5517"/>
                </a:lnTo>
                <a:lnTo>
                  <a:pt x="50565" y="5529"/>
                </a:lnTo>
                <a:lnTo>
                  <a:pt x="50530" y="5552"/>
                </a:lnTo>
                <a:lnTo>
                  <a:pt x="50496" y="5574"/>
                </a:lnTo>
                <a:lnTo>
                  <a:pt x="50474" y="5608"/>
                </a:lnTo>
                <a:lnTo>
                  <a:pt x="50462" y="5643"/>
                </a:lnTo>
                <a:lnTo>
                  <a:pt x="50451" y="5677"/>
                </a:lnTo>
                <a:lnTo>
                  <a:pt x="50439" y="5722"/>
                </a:lnTo>
                <a:lnTo>
                  <a:pt x="50451" y="5756"/>
                </a:lnTo>
                <a:lnTo>
                  <a:pt x="50451" y="5790"/>
                </a:lnTo>
                <a:lnTo>
                  <a:pt x="48449" y="6951"/>
                </a:lnTo>
                <a:lnTo>
                  <a:pt x="48415" y="6917"/>
                </a:lnTo>
                <a:lnTo>
                  <a:pt x="48381" y="6882"/>
                </a:lnTo>
                <a:lnTo>
                  <a:pt x="48335" y="6860"/>
                </a:lnTo>
                <a:lnTo>
                  <a:pt x="48233" y="6860"/>
                </a:lnTo>
                <a:lnTo>
                  <a:pt x="48187" y="6882"/>
                </a:lnTo>
                <a:lnTo>
                  <a:pt x="48142" y="6905"/>
                </a:lnTo>
                <a:lnTo>
                  <a:pt x="48108" y="6939"/>
                </a:lnTo>
                <a:lnTo>
                  <a:pt x="46151" y="5802"/>
                </a:lnTo>
                <a:lnTo>
                  <a:pt x="46162" y="5768"/>
                </a:lnTo>
                <a:lnTo>
                  <a:pt x="46162" y="5722"/>
                </a:lnTo>
                <a:lnTo>
                  <a:pt x="46162" y="5677"/>
                </a:lnTo>
                <a:lnTo>
                  <a:pt x="46151" y="5631"/>
                </a:lnTo>
                <a:lnTo>
                  <a:pt x="46128" y="5586"/>
                </a:lnTo>
                <a:lnTo>
                  <a:pt x="46094" y="5552"/>
                </a:lnTo>
                <a:lnTo>
                  <a:pt x="46071" y="5517"/>
                </a:lnTo>
                <a:lnTo>
                  <a:pt x="46026" y="5495"/>
                </a:lnTo>
                <a:lnTo>
                  <a:pt x="45992" y="5483"/>
                </a:lnTo>
                <a:lnTo>
                  <a:pt x="45946" y="5472"/>
                </a:lnTo>
                <a:lnTo>
                  <a:pt x="45946" y="3140"/>
                </a:lnTo>
                <a:lnTo>
                  <a:pt x="46003" y="3117"/>
                </a:lnTo>
                <a:lnTo>
                  <a:pt x="46049" y="3072"/>
                </a:lnTo>
                <a:lnTo>
                  <a:pt x="46071" y="3026"/>
                </a:lnTo>
                <a:lnTo>
                  <a:pt x="46083" y="2958"/>
                </a:lnTo>
                <a:lnTo>
                  <a:pt x="46071" y="2901"/>
                </a:lnTo>
                <a:lnTo>
                  <a:pt x="48108" y="1729"/>
                </a:lnTo>
                <a:lnTo>
                  <a:pt x="48142" y="1764"/>
                </a:lnTo>
                <a:lnTo>
                  <a:pt x="48176" y="1798"/>
                </a:lnTo>
                <a:lnTo>
                  <a:pt x="48233" y="1809"/>
                </a:lnTo>
                <a:lnTo>
                  <a:pt x="48278" y="1820"/>
                </a:lnTo>
                <a:lnTo>
                  <a:pt x="48335" y="1809"/>
                </a:lnTo>
                <a:lnTo>
                  <a:pt x="48381" y="1798"/>
                </a:lnTo>
                <a:lnTo>
                  <a:pt x="48426" y="1764"/>
                </a:lnTo>
                <a:lnTo>
                  <a:pt x="48460" y="1718"/>
                </a:lnTo>
                <a:close/>
                <a:moveTo>
                  <a:pt x="53170" y="1707"/>
                </a:moveTo>
                <a:lnTo>
                  <a:pt x="55206" y="2878"/>
                </a:lnTo>
                <a:lnTo>
                  <a:pt x="55194" y="2924"/>
                </a:lnTo>
                <a:lnTo>
                  <a:pt x="55194" y="2958"/>
                </a:lnTo>
                <a:lnTo>
                  <a:pt x="55194" y="3003"/>
                </a:lnTo>
                <a:lnTo>
                  <a:pt x="55206" y="3038"/>
                </a:lnTo>
                <a:lnTo>
                  <a:pt x="55217" y="3072"/>
                </a:lnTo>
                <a:lnTo>
                  <a:pt x="55240" y="3106"/>
                </a:lnTo>
                <a:lnTo>
                  <a:pt x="55308" y="3140"/>
                </a:lnTo>
                <a:lnTo>
                  <a:pt x="55342" y="3163"/>
                </a:lnTo>
                <a:lnTo>
                  <a:pt x="55376" y="3163"/>
                </a:lnTo>
                <a:lnTo>
                  <a:pt x="55376" y="5540"/>
                </a:lnTo>
                <a:lnTo>
                  <a:pt x="55308" y="5552"/>
                </a:lnTo>
                <a:lnTo>
                  <a:pt x="55251" y="5597"/>
                </a:lnTo>
                <a:lnTo>
                  <a:pt x="55217" y="5654"/>
                </a:lnTo>
                <a:lnTo>
                  <a:pt x="55206" y="5688"/>
                </a:lnTo>
                <a:lnTo>
                  <a:pt x="55206" y="5722"/>
                </a:lnTo>
                <a:lnTo>
                  <a:pt x="55217" y="5779"/>
                </a:lnTo>
                <a:lnTo>
                  <a:pt x="53192" y="6951"/>
                </a:lnTo>
                <a:lnTo>
                  <a:pt x="53158" y="6905"/>
                </a:lnTo>
                <a:lnTo>
                  <a:pt x="53124" y="6882"/>
                </a:lnTo>
                <a:lnTo>
                  <a:pt x="53067" y="6860"/>
                </a:lnTo>
                <a:lnTo>
                  <a:pt x="52965" y="6860"/>
                </a:lnTo>
                <a:lnTo>
                  <a:pt x="52919" y="6882"/>
                </a:lnTo>
                <a:lnTo>
                  <a:pt x="52885" y="6905"/>
                </a:lnTo>
                <a:lnTo>
                  <a:pt x="52851" y="6939"/>
                </a:lnTo>
                <a:lnTo>
                  <a:pt x="50849" y="5779"/>
                </a:lnTo>
                <a:lnTo>
                  <a:pt x="50860" y="5722"/>
                </a:lnTo>
                <a:lnTo>
                  <a:pt x="50849" y="5688"/>
                </a:lnTo>
                <a:lnTo>
                  <a:pt x="50849" y="5643"/>
                </a:lnTo>
                <a:lnTo>
                  <a:pt x="50803" y="5586"/>
                </a:lnTo>
                <a:lnTo>
                  <a:pt x="50747" y="5540"/>
                </a:lnTo>
                <a:lnTo>
                  <a:pt x="50678" y="5517"/>
                </a:lnTo>
                <a:lnTo>
                  <a:pt x="50678" y="3185"/>
                </a:lnTo>
                <a:lnTo>
                  <a:pt x="50724" y="3174"/>
                </a:lnTo>
                <a:lnTo>
                  <a:pt x="50758" y="3163"/>
                </a:lnTo>
                <a:lnTo>
                  <a:pt x="50815" y="3106"/>
                </a:lnTo>
                <a:lnTo>
                  <a:pt x="50838" y="3083"/>
                </a:lnTo>
                <a:lnTo>
                  <a:pt x="50860" y="3038"/>
                </a:lnTo>
                <a:lnTo>
                  <a:pt x="50872" y="3003"/>
                </a:lnTo>
                <a:lnTo>
                  <a:pt x="50872" y="2958"/>
                </a:lnTo>
                <a:lnTo>
                  <a:pt x="50872" y="2924"/>
                </a:lnTo>
                <a:lnTo>
                  <a:pt x="50860" y="2878"/>
                </a:lnTo>
                <a:lnTo>
                  <a:pt x="52874" y="1718"/>
                </a:lnTo>
                <a:lnTo>
                  <a:pt x="52897" y="1741"/>
                </a:lnTo>
                <a:lnTo>
                  <a:pt x="52931" y="1775"/>
                </a:lnTo>
                <a:lnTo>
                  <a:pt x="52976" y="1786"/>
                </a:lnTo>
                <a:lnTo>
                  <a:pt x="53022" y="1798"/>
                </a:lnTo>
                <a:lnTo>
                  <a:pt x="53067" y="1786"/>
                </a:lnTo>
                <a:lnTo>
                  <a:pt x="53113" y="1764"/>
                </a:lnTo>
                <a:lnTo>
                  <a:pt x="53147" y="1741"/>
                </a:lnTo>
                <a:lnTo>
                  <a:pt x="53170" y="1707"/>
                </a:lnTo>
                <a:close/>
                <a:moveTo>
                  <a:pt x="62714" y="1741"/>
                </a:moveTo>
                <a:lnTo>
                  <a:pt x="64659" y="2856"/>
                </a:lnTo>
                <a:lnTo>
                  <a:pt x="64636" y="2912"/>
                </a:lnTo>
                <a:lnTo>
                  <a:pt x="64636" y="2958"/>
                </a:lnTo>
                <a:lnTo>
                  <a:pt x="64636" y="3015"/>
                </a:lnTo>
                <a:lnTo>
                  <a:pt x="64647" y="3060"/>
                </a:lnTo>
                <a:lnTo>
                  <a:pt x="64670" y="3094"/>
                </a:lnTo>
                <a:lnTo>
                  <a:pt x="64693" y="3129"/>
                </a:lnTo>
                <a:lnTo>
                  <a:pt x="64727" y="3163"/>
                </a:lnTo>
                <a:lnTo>
                  <a:pt x="64772" y="3185"/>
                </a:lnTo>
                <a:lnTo>
                  <a:pt x="64818" y="3197"/>
                </a:lnTo>
                <a:lnTo>
                  <a:pt x="64863" y="3208"/>
                </a:lnTo>
                <a:lnTo>
                  <a:pt x="64863" y="5495"/>
                </a:lnTo>
                <a:lnTo>
                  <a:pt x="64818" y="5506"/>
                </a:lnTo>
                <a:lnTo>
                  <a:pt x="64784" y="5517"/>
                </a:lnTo>
                <a:lnTo>
                  <a:pt x="64750" y="5540"/>
                </a:lnTo>
                <a:lnTo>
                  <a:pt x="64716" y="5574"/>
                </a:lnTo>
                <a:lnTo>
                  <a:pt x="64693" y="5597"/>
                </a:lnTo>
                <a:lnTo>
                  <a:pt x="64670" y="5643"/>
                </a:lnTo>
                <a:lnTo>
                  <a:pt x="64659" y="5677"/>
                </a:lnTo>
                <a:lnTo>
                  <a:pt x="64659" y="5722"/>
                </a:lnTo>
                <a:lnTo>
                  <a:pt x="64659" y="5756"/>
                </a:lnTo>
                <a:lnTo>
                  <a:pt x="64670" y="5802"/>
                </a:lnTo>
                <a:lnTo>
                  <a:pt x="62679" y="6951"/>
                </a:lnTo>
                <a:lnTo>
                  <a:pt x="62645" y="6917"/>
                </a:lnTo>
                <a:lnTo>
                  <a:pt x="62600" y="6882"/>
                </a:lnTo>
                <a:lnTo>
                  <a:pt x="62566" y="6871"/>
                </a:lnTo>
                <a:lnTo>
                  <a:pt x="62509" y="6860"/>
                </a:lnTo>
                <a:lnTo>
                  <a:pt x="62463" y="6871"/>
                </a:lnTo>
                <a:lnTo>
                  <a:pt x="62418" y="6882"/>
                </a:lnTo>
                <a:lnTo>
                  <a:pt x="62372" y="6917"/>
                </a:lnTo>
                <a:lnTo>
                  <a:pt x="62350" y="6951"/>
                </a:lnTo>
                <a:lnTo>
                  <a:pt x="60347" y="5790"/>
                </a:lnTo>
                <a:lnTo>
                  <a:pt x="60359" y="5756"/>
                </a:lnTo>
                <a:lnTo>
                  <a:pt x="60359" y="5722"/>
                </a:lnTo>
                <a:lnTo>
                  <a:pt x="60359" y="5677"/>
                </a:lnTo>
                <a:lnTo>
                  <a:pt x="60347" y="5643"/>
                </a:lnTo>
                <a:lnTo>
                  <a:pt x="60325" y="5608"/>
                </a:lnTo>
                <a:lnTo>
                  <a:pt x="60302" y="5574"/>
                </a:lnTo>
                <a:lnTo>
                  <a:pt x="60279" y="5552"/>
                </a:lnTo>
                <a:lnTo>
                  <a:pt x="60245" y="5529"/>
                </a:lnTo>
                <a:lnTo>
                  <a:pt x="60200" y="5506"/>
                </a:lnTo>
                <a:lnTo>
                  <a:pt x="60165" y="5506"/>
                </a:lnTo>
                <a:lnTo>
                  <a:pt x="60165" y="3163"/>
                </a:lnTo>
                <a:lnTo>
                  <a:pt x="60200" y="3163"/>
                </a:lnTo>
                <a:lnTo>
                  <a:pt x="60234" y="3151"/>
                </a:lnTo>
                <a:lnTo>
                  <a:pt x="60291" y="3106"/>
                </a:lnTo>
                <a:lnTo>
                  <a:pt x="60336" y="3038"/>
                </a:lnTo>
                <a:lnTo>
                  <a:pt x="60347" y="3003"/>
                </a:lnTo>
                <a:lnTo>
                  <a:pt x="60347" y="2958"/>
                </a:lnTo>
                <a:lnTo>
                  <a:pt x="60347" y="2924"/>
                </a:lnTo>
                <a:lnTo>
                  <a:pt x="60325" y="2878"/>
                </a:lnTo>
                <a:lnTo>
                  <a:pt x="62304" y="1741"/>
                </a:lnTo>
                <a:lnTo>
                  <a:pt x="62350" y="1786"/>
                </a:lnTo>
                <a:lnTo>
                  <a:pt x="62395" y="1820"/>
                </a:lnTo>
                <a:lnTo>
                  <a:pt x="62452" y="1843"/>
                </a:lnTo>
                <a:lnTo>
                  <a:pt x="62509" y="1855"/>
                </a:lnTo>
                <a:lnTo>
                  <a:pt x="62577" y="1843"/>
                </a:lnTo>
                <a:lnTo>
                  <a:pt x="62634" y="1820"/>
                </a:lnTo>
                <a:lnTo>
                  <a:pt x="62679" y="1786"/>
                </a:lnTo>
                <a:lnTo>
                  <a:pt x="62714" y="1741"/>
                </a:lnTo>
                <a:close/>
                <a:moveTo>
                  <a:pt x="15324" y="1752"/>
                </a:moveTo>
                <a:lnTo>
                  <a:pt x="17269" y="2867"/>
                </a:lnTo>
                <a:lnTo>
                  <a:pt x="17246" y="2912"/>
                </a:lnTo>
                <a:lnTo>
                  <a:pt x="17246" y="2958"/>
                </a:lnTo>
                <a:lnTo>
                  <a:pt x="17246" y="3003"/>
                </a:lnTo>
                <a:lnTo>
                  <a:pt x="17257" y="3049"/>
                </a:lnTo>
                <a:lnTo>
                  <a:pt x="17280" y="3083"/>
                </a:lnTo>
                <a:lnTo>
                  <a:pt x="17303" y="3117"/>
                </a:lnTo>
                <a:lnTo>
                  <a:pt x="17337" y="3140"/>
                </a:lnTo>
                <a:lnTo>
                  <a:pt x="17371" y="3163"/>
                </a:lnTo>
                <a:lnTo>
                  <a:pt x="17405" y="3185"/>
                </a:lnTo>
                <a:lnTo>
                  <a:pt x="17451" y="3185"/>
                </a:lnTo>
                <a:lnTo>
                  <a:pt x="17451" y="5483"/>
                </a:lnTo>
                <a:lnTo>
                  <a:pt x="17405" y="5483"/>
                </a:lnTo>
                <a:lnTo>
                  <a:pt x="17360" y="5506"/>
                </a:lnTo>
                <a:lnTo>
                  <a:pt x="17326" y="5529"/>
                </a:lnTo>
                <a:lnTo>
                  <a:pt x="17292" y="5552"/>
                </a:lnTo>
                <a:lnTo>
                  <a:pt x="17257" y="5586"/>
                </a:lnTo>
                <a:lnTo>
                  <a:pt x="17246" y="5631"/>
                </a:lnTo>
                <a:lnTo>
                  <a:pt x="17235" y="5677"/>
                </a:lnTo>
                <a:lnTo>
                  <a:pt x="17223" y="5722"/>
                </a:lnTo>
                <a:lnTo>
                  <a:pt x="17235" y="5768"/>
                </a:lnTo>
                <a:lnTo>
                  <a:pt x="17246" y="5813"/>
                </a:lnTo>
                <a:lnTo>
                  <a:pt x="15244" y="6962"/>
                </a:lnTo>
                <a:lnTo>
                  <a:pt x="15210" y="6928"/>
                </a:lnTo>
                <a:lnTo>
                  <a:pt x="15176" y="6905"/>
                </a:lnTo>
                <a:lnTo>
                  <a:pt x="15142" y="6894"/>
                </a:lnTo>
                <a:lnTo>
                  <a:pt x="15062" y="6894"/>
                </a:lnTo>
                <a:lnTo>
                  <a:pt x="15016" y="6905"/>
                </a:lnTo>
                <a:lnTo>
                  <a:pt x="14982" y="6928"/>
                </a:lnTo>
                <a:lnTo>
                  <a:pt x="14960" y="6962"/>
                </a:lnTo>
                <a:lnTo>
                  <a:pt x="12935" y="5790"/>
                </a:lnTo>
                <a:lnTo>
                  <a:pt x="12946" y="5722"/>
                </a:lnTo>
                <a:lnTo>
                  <a:pt x="12946" y="5677"/>
                </a:lnTo>
                <a:lnTo>
                  <a:pt x="12935" y="5643"/>
                </a:lnTo>
                <a:lnTo>
                  <a:pt x="12912" y="5608"/>
                </a:lnTo>
                <a:lnTo>
                  <a:pt x="12889" y="5574"/>
                </a:lnTo>
                <a:lnTo>
                  <a:pt x="12867" y="5552"/>
                </a:lnTo>
                <a:lnTo>
                  <a:pt x="12832" y="5529"/>
                </a:lnTo>
                <a:lnTo>
                  <a:pt x="12798" y="5517"/>
                </a:lnTo>
                <a:lnTo>
                  <a:pt x="12753" y="5506"/>
                </a:lnTo>
                <a:lnTo>
                  <a:pt x="12753" y="3208"/>
                </a:lnTo>
                <a:lnTo>
                  <a:pt x="12798" y="3197"/>
                </a:lnTo>
                <a:lnTo>
                  <a:pt x="12844" y="3174"/>
                </a:lnTo>
                <a:lnTo>
                  <a:pt x="12878" y="3151"/>
                </a:lnTo>
                <a:lnTo>
                  <a:pt x="12912" y="3129"/>
                </a:lnTo>
                <a:lnTo>
                  <a:pt x="12935" y="3094"/>
                </a:lnTo>
                <a:lnTo>
                  <a:pt x="12958" y="3049"/>
                </a:lnTo>
                <a:lnTo>
                  <a:pt x="12969" y="3015"/>
                </a:lnTo>
                <a:lnTo>
                  <a:pt x="12969" y="2958"/>
                </a:lnTo>
                <a:lnTo>
                  <a:pt x="12969" y="2912"/>
                </a:lnTo>
                <a:lnTo>
                  <a:pt x="12946" y="2867"/>
                </a:lnTo>
                <a:lnTo>
                  <a:pt x="14869" y="1752"/>
                </a:lnTo>
                <a:lnTo>
                  <a:pt x="14914" y="1809"/>
                </a:lnTo>
                <a:lnTo>
                  <a:pt x="14971" y="1843"/>
                </a:lnTo>
                <a:lnTo>
                  <a:pt x="15028" y="1877"/>
                </a:lnTo>
                <a:lnTo>
                  <a:pt x="15164" y="1877"/>
                </a:lnTo>
                <a:lnTo>
                  <a:pt x="15233" y="1843"/>
                </a:lnTo>
                <a:lnTo>
                  <a:pt x="15289" y="1809"/>
                </a:lnTo>
                <a:lnTo>
                  <a:pt x="15324" y="1752"/>
                </a:lnTo>
                <a:close/>
                <a:moveTo>
                  <a:pt x="29486" y="1718"/>
                </a:moveTo>
                <a:lnTo>
                  <a:pt x="31534" y="2890"/>
                </a:lnTo>
                <a:lnTo>
                  <a:pt x="31522" y="2924"/>
                </a:lnTo>
                <a:lnTo>
                  <a:pt x="31522" y="2958"/>
                </a:lnTo>
                <a:lnTo>
                  <a:pt x="31534" y="3026"/>
                </a:lnTo>
                <a:lnTo>
                  <a:pt x="31568" y="3083"/>
                </a:lnTo>
                <a:lnTo>
                  <a:pt x="31613" y="3117"/>
                </a:lnTo>
                <a:lnTo>
                  <a:pt x="31670" y="3140"/>
                </a:lnTo>
                <a:lnTo>
                  <a:pt x="31670" y="5483"/>
                </a:lnTo>
                <a:lnTo>
                  <a:pt x="31625" y="5495"/>
                </a:lnTo>
                <a:lnTo>
                  <a:pt x="31590" y="5506"/>
                </a:lnTo>
                <a:lnTo>
                  <a:pt x="31545" y="5529"/>
                </a:lnTo>
                <a:lnTo>
                  <a:pt x="31522" y="5563"/>
                </a:lnTo>
                <a:lnTo>
                  <a:pt x="31488" y="5597"/>
                </a:lnTo>
                <a:lnTo>
                  <a:pt x="31477" y="5631"/>
                </a:lnTo>
                <a:lnTo>
                  <a:pt x="31454" y="5677"/>
                </a:lnTo>
                <a:lnTo>
                  <a:pt x="31454" y="5722"/>
                </a:lnTo>
                <a:lnTo>
                  <a:pt x="31454" y="5768"/>
                </a:lnTo>
                <a:lnTo>
                  <a:pt x="31465" y="5802"/>
                </a:lnTo>
                <a:lnTo>
                  <a:pt x="29463" y="6962"/>
                </a:lnTo>
                <a:lnTo>
                  <a:pt x="29429" y="6939"/>
                </a:lnTo>
                <a:lnTo>
                  <a:pt x="29395" y="6917"/>
                </a:lnTo>
                <a:lnTo>
                  <a:pt x="29361" y="6905"/>
                </a:lnTo>
                <a:lnTo>
                  <a:pt x="29315" y="6894"/>
                </a:lnTo>
                <a:lnTo>
                  <a:pt x="29281" y="6905"/>
                </a:lnTo>
                <a:lnTo>
                  <a:pt x="29247" y="6917"/>
                </a:lnTo>
                <a:lnTo>
                  <a:pt x="29213" y="6939"/>
                </a:lnTo>
                <a:lnTo>
                  <a:pt x="29179" y="6962"/>
                </a:lnTo>
                <a:lnTo>
                  <a:pt x="27177" y="5802"/>
                </a:lnTo>
                <a:lnTo>
                  <a:pt x="27188" y="5756"/>
                </a:lnTo>
                <a:lnTo>
                  <a:pt x="27188" y="5722"/>
                </a:lnTo>
                <a:lnTo>
                  <a:pt x="27188" y="5677"/>
                </a:lnTo>
                <a:lnTo>
                  <a:pt x="27165" y="5631"/>
                </a:lnTo>
                <a:lnTo>
                  <a:pt x="27154" y="5597"/>
                </a:lnTo>
                <a:lnTo>
                  <a:pt x="27131" y="5563"/>
                </a:lnTo>
                <a:lnTo>
                  <a:pt x="27097" y="5540"/>
                </a:lnTo>
                <a:lnTo>
                  <a:pt x="27063" y="5517"/>
                </a:lnTo>
                <a:lnTo>
                  <a:pt x="27018" y="5495"/>
                </a:lnTo>
                <a:lnTo>
                  <a:pt x="26972" y="5483"/>
                </a:lnTo>
                <a:lnTo>
                  <a:pt x="26972" y="3197"/>
                </a:lnTo>
                <a:lnTo>
                  <a:pt x="27018" y="3185"/>
                </a:lnTo>
                <a:lnTo>
                  <a:pt x="27063" y="3174"/>
                </a:lnTo>
                <a:lnTo>
                  <a:pt x="27097" y="3151"/>
                </a:lnTo>
                <a:lnTo>
                  <a:pt x="27131" y="3117"/>
                </a:lnTo>
                <a:lnTo>
                  <a:pt x="27154" y="3083"/>
                </a:lnTo>
                <a:lnTo>
                  <a:pt x="27165" y="3049"/>
                </a:lnTo>
                <a:lnTo>
                  <a:pt x="27177" y="3003"/>
                </a:lnTo>
                <a:lnTo>
                  <a:pt x="27188" y="2958"/>
                </a:lnTo>
                <a:lnTo>
                  <a:pt x="27177" y="2912"/>
                </a:lnTo>
                <a:lnTo>
                  <a:pt x="27165" y="2867"/>
                </a:lnTo>
                <a:lnTo>
                  <a:pt x="29156" y="1718"/>
                </a:lnTo>
                <a:lnTo>
                  <a:pt x="29190" y="1752"/>
                </a:lnTo>
                <a:lnTo>
                  <a:pt x="29224" y="1786"/>
                </a:lnTo>
                <a:lnTo>
                  <a:pt x="29270" y="1798"/>
                </a:lnTo>
                <a:lnTo>
                  <a:pt x="29315" y="1809"/>
                </a:lnTo>
                <a:lnTo>
                  <a:pt x="29372" y="1798"/>
                </a:lnTo>
                <a:lnTo>
                  <a:pt x="29418" y="1775"/>
                </a:lnTo>
                <a:lnTo>
                  <a:pt x="29452" y="1752"/>
                </a:lnTo>
                <a:lnTo>
                  <a:pt x="29486" y="1718"/>
                </a:lnTo>
                <a:close/>
                <a:moveTo>
                  <a:pt x="72223" y="1752"/>
                </a:moveTo>
                <a:lnTo>
                  <a:pt x="74157" y="2867"/>
                </a:lnTo>
                <a:lnTo>
                  <a:pt x="74134" y="2912"/>
                </a:lnTo>
                <a:lnTo>
                  <a:pt x="74134" y="2958"/>
                </a:lnTo>
                <a:lnTo>
                  <a:pt x="74134" y="3003"/>
                </a:lnTo>
                <a:lnTo>
                  <a:pt x="74146" y="3049"/>
                </a:lnTo>
                <a:lnTo>
                  <a:pt x="74169" y="3083"/>
                </a:lnTo>
                <a:lnTo>
                  <a:pt x="74191" y="3117"/>
                </a:lnTo>
                <a:lnTo>
                  <a:pt x="74225" y="3140"/>
                </a:lnTo>
                <a:lnTo>
                  <a:pt x="74260" y="3163"/>
                </a:lnTo>
                <a:lnTo>
                  <a:pt x="74305" y="3185"/>
                </a:lnTo>
                <a:lnTo>
                  <a:pt x="74339" y="3185"/>
                </a:lnTo>
                <a:lnTo>
                  <a:pt x="74339" y="5483"/>
                </a:lnTo>
                <a:lnTo>
                  <a:pt x="74294" y="5483"/>
                </a:lnTo>
                <a:lnTo>
                  <a:pt x="74248" y="5506"/>
                </a:lnTo>
                <a:lnTo>
                  <a:pt x="74214" y="5529"/>
                </a:lnTo>
                <a:lnTo>
                  <a:pt x="74180" y="5552"/>
                </a:lnTo>
                <a:lnTo>
                  <a:pt x="74157" y="5586"/>
                </a:lnTo>
                <a:lnTo>
                  <a:pt x="74134" y="5631"/>
                </a:lnTo>
                <a:lnTo>
                  <a:pt x="74123" y="5677"/>
                </a:lnTo>
                <a:lnTo>
                  <a:pt x="74112" y="5722"/>
                </a:lnTo>
                <a:lnTo>
                  <a:pt x="74123" y="5768"/>
                </a:lnTo>
                <a:lnTo>
                  <a:pt x="74134" y="5813"/>
                </a:lnTo>
                <a:lnTo>
                  <a:pt x="72132" y="6962"/>
                </a:lnTo>
                <a:lnTo>
                  <a:pt x="72110" y="6928"/>
                </a:lnTo>
                <a:lnTo>
                  <a:pt x="72075" y="6905"/>
                </a:lnTo>
                <a:lnTo>
                  <a:pt x="72030" y="6894"/>
                </a:lnTo>
                <a:lnTo>
                  <a:pt x="71950" y="6894"/>
                </a:lnTo>
                <a:lnTo>
                  <a:pt x="71916" y="6905"/>
                </a:lnTo>
                <a:lnTo>
                  <a:pt x="71882" y="6928"/>
                </a:lnTo>
                <a:lnTo>
                  <a:pt x="71848" y="6962"/>
                </a:lnTo>
                <a:lnTo>
                  <a:pt x="69823" y="5790"/>
                </a:lnTo>
                <a:lnTo>
                  <a:pt x="69835" y="5722"/>
                </a:lnTo>
                <a:lnTo>
                  <a:pt x="69835" y="5677"/>
                </a:lnTo>
                <a:lnTo>
                  <a:pt x="69823" y="5643"/>
                </a:lnTo>
                <a:lnTo>
                  <a:pt x="69800" y="5608"/>
                </a:lnTo>
                <a:lnTo>
                  <a:pt x="69778" y="5574"/>
                </a:lnTo>
                <a:lnTo>
                  <a:pt x="69755" y="5552"/>
                </a:lnTo>
                <a:lnTo>
                  <a:pt x="69721" y="5529"/>
                </a:lnTo>
                <a:lnTo>
                  <a:pt x="69687" y="5517"/>
                </a:lnTo>
                <a:lnTo>
                  <a:pt x="69641" y="5506"/>
                </a:lnTo>
                <a:lnTo>
                  <a:pt x="69641" y="3208"/>
                </a:lnTo>
                <a:lnTo>
                  <a:pt x="69687" y="3197"/>
                </a:lnTo>
                <a:lnTo>
                  <a:pt x="69732" y="3174"/>
                </a:lnTo>
                <a:lnTo>
                  <a:pt x="69766" y="3151"/>
                </a:lnTo>
                <a:lnTo>
                  <a:pt x="69800" y="3129"/>
                </a:lnTo>
                <a:lnTo>
                  <a:pt x="69823" y="3094"/>
                </a:lnTo>
                <a:lnTo>
                  <a:pt x="69846" y="3049"/>
                </a:lnTo>
                <a:lnTo>
                  <a:pt x="69857" y="3015"/>
                </a:lnTo>
                <a:lnTo>
                  <a:pt x="69869" y="2958"/>
                </a:lnTo>
                <a:lnTo>
                  <a:pt x="69857" y="2912"/>
                </a:lnTo>
                <a:lnTo>
                  <a:pt x="69846" y="2867"/>
                </a:lnTo>
                <a:lnTo>
                  <a:pt x="71768" y="1752"/>
                </a:lnTo>
                <a:lnTo>
                  <a:pt x="71802" y="1809"/>
                </a:lnTo>
                <a:lnTo>
                  <a:pt x="71859" y="1843"/>
                </a:lnTo>
                <a:lnTo>
                  <a:pt x="71916" y="1877"/>
                </a:lnTo>
                <a:lnTo>
                  <a:pt x="72064" y="1877"/>
                </a:lnTo>
                <a:lnTo>
                  <a:pt x="72121" y="1843"/>
                </a:lnTo>
                <a:lnTo>
                  <a:pt x="72178" y="1809"/>
                </a:lnTo>
                <a:lnTo>
                  <a:pt x="72223" y="1752"/>
                </a:lnTo>
                <a:close/>
                <a:moveTo>
                  <a:pt x="39019" y="1741"/>
                </a:moveTo>
                <a:lnTo>
                  <a:pt x="40952" y="2856"/>
                </a:lnTo>
                <a:lnTo>
                  <a:pt x="40930" y="2912"/>
                </a:lnTo>
                <a:lnTo>
                  <a:pt x="40930" y="2958"/>
                </a:lnTo>
                <a:lnTo>
                  <a:pt x="40930" y="3015"/>
                </a:lnTo>
                <a:lnTo>
                  <a:pt x="40941" y="3049"/>
                </a:lnTo>
                <a:lnTo>
                  <a:pt x="40964" y="3094"/>
                </a:lnTo>
                <a:lnTo>
                  <a:pt x="40998" y="3129"/>
                </a:lnTo>
                <a:lnTo>
                  <a:pt x="41032" y="3163"/>
                </a:lnTo>
                <a:lnTo>
                  <a:pt x="41066" y="3185"/>
                </a:lnTo>
                <a:lnTo>
                  <a:pt x="41112" y="3197"/>
                </a:lnTo>
                <a:lnTo>
                  <a:pt x="41157" y="3208"/>
                </a:lnTo>
                <a:lnTo>
                  <a:pt x="41157" y="5495"/>
                </a:lnTo>
                <a:lnTo>
                  <a:pt x="41112" y="5506"/>
                </a:lnTo>
                <a:lnTo>
                  <a:pt x="41078" y="5517"/>
                </a:lnTo>
                <a:lnTo>
                  <a:pt x="41043" y="5540"/>
                </a:lnTo>
                <a:lnTo>
                  <a:pt x="41009" y="5574"/>
                </a:lnTo>
                <a:lnTo>
                  <a:pt x="40987" y="5597"/>
                </a:lnTo>
                <a:lnTo>
                  <a:pt x="40964" y="5643"/>
                </a:lnTo>
                <a:lnTo>
                  <a:pt x="40952" y="5677"/>
                </a:lnTo>
                <a:lnTo>
                  <a:pt x="40941" y="5722"/>
                </a:lnTo>
                <a:lnTo>
                  <a:pt x="40952" y="5756"/>
                </a:lnTo>
                <a:lnTo>
                  <a:pt x="40964" y="5802"/>
                </a:lnTo>
                <a:lnTo>
                  <a:pt x="38939" y="6973"/>
                </a:lnTo>
                <a:lnTo>
                  <a:pt x="38905" y="6939"/>
                </a:lnTo>
                <a:lnTo>
                  <a:pt x="38882" y="6917"/>
                </a:lnTo>
                <a:lnTo>
                  <a:pt x="38837" y="6905"/>
                </a:lnTo>
                <a:lnTo>
                  <a:pt x="38757" y="6905"/>
                </a:lnTo>
                <a:lnTo>
                  <a:pt x="38723" y="6917"/>
                </a:lnTo>
                <a:lnTo>
                  <a:pt x="38700" y="6939"/>
                </a:lnTo>
                <a:lnTo>
                  <a:pt x="38666" y="6962"/>
                </a:lnTo>
                <a:lnTo>
                  <a:pt x="36618" y="5779"/>
                </a:lnTo>
                <a:lnTo>
                  <a:pt x="36630" y="5722"/>
                </a:lnTo>
                <a:lnTo>
                  <a:pt x="36618" y="5654"/>
                </a:lnTo>
                <a:lnTo>
                  <a:pt x="36573" y="5597"/>
                </a:lnTo>
                <a:lnTo>
                  <a:pt x="36527" y="5552"/>
                </a:lnTo>
                <a:lnTo>
                  <a:pt x="36459" y="5529"/>
                </a:lnTo>
                <a:lnTo>
                  <a:pt x="36459" y="3185"/>
                </a:lnTo>
                <a:lnTo>
                  <a:pt x="36505" y="3174"/>
                </a:lnTo>
                <a:lnTo>
                  <a:pt x="36539" y="3163"/>
                </a:lnTo>
                <a:lnTo>
                  <a:pt x="36573" y="3140"/>
                </a:lnTo>
                <a:lnTo>
                  <a:pt x="36596" y="3117"/>
                </a:lnTo>
                <a:lnTo>
                  <a:pt x="36618" y="3083"/>
                </a:lnTo>
                <a:lnTo>
                  <a:pt x="36641" y="3049"/>
                </a:lnTo>
                <a:lnTo>
                  <a:pt x="36652" y="3003"/>
                </a:lnTo>
                <a:lnTo>
                  <a:pt x="36652" y="2958"/>
                </a:lnTo>
                <a:lnTo>
                  <a:pt x="36652" y="2912"/>
                </a:lnTo>
                <a:lnTo>
                  <a:pt x="36641" y="2878"/>
                </a:lnTo>
                <a:lnTo>
                  <a:pt x="38586" y="1752"/>
                </a:lnTo>
                <a:lnTo>
                  <a:pt x="38620" y="1798"/>
                </a:lnTo>
                <a:lnTo>
                  <a:pt x="38677" y="1832"/>
                </a:lnTo>
                <a:lnTo>
                  <a:pt x="38734" y="1855"/>
                </a:lnTo>
                <a:lnTo>
                  <a:pt x="38802" y="1866"/>
                </a:lnTo>
                <a:lnTo>
                  <a:pt x="38871" y="1855"/>
                </a:lnTo>
                <a:lnTo>
                  <a:pt x="38928" y="1832"/>
                </a:lnTo>
                <a:lnTo>
                  <a:pt x="38973" y="1798"/>
                </a:lnTo>
                <a:lnTo>
                  <a:pt x="39019" y="1741"/>
                </a:lnTo>
                <a:close/>
                <a:moveTo>
                  <a:pt x="3436" y="5836"/>
                </a:moveTo>
                <a:lnTo>
                  <a:pt x="5427" y="6985"/>
                </a:lnTo>
                <a:lnTo>
                  <a:pt x="5416" y="7030"/>
                </a:lnTo>
                <a:lnTo>
                  <a:pt x="5416" y="7064"/>
                </a:lnTo>
                <a:lnTo>
                  <a:pt x="5416" y="7110"/>
                </a:lnTo>
                <a:lnTo>
                  <a:pt x="5427" y="7144"/>
                </a:lnTo>
                <a:lnTo>
                  <a:pt x="5473" y="7201"/>
                </a:lnTo>
                <a:lnTo>
                  <a:pt x="5529" y="7246"/>
                </a:lnTo>
                <a:lnTo>
                  <a:pt x="5564" y="7258"/>
                </a:lnTo>
                <a:lnTo>
                  <a:pt x="5598" y="7269"/>
                </a:lnTo>
                <a:lnTo>
                  <a:pt x="5598" y="9624"/>
                </a:lnTo>
                <a:lnTo>
                  <a:pt x="5564" y="9624"/>
                </a:lnTo>
                <a:lnTo>
                  <a:pt x="5529" y="9647"/>
                </a:lnTo>
                <a:lnTo>
                  <a:pt x="5461" y="9692"/>
                </a:lnTo>
                <a:lnTo>
                  <a:pt x="5427" y="9749"/>
                </a:lnTo>
                <a:lnTo>
                  <a:pt x="5416" y="9783"/>
                </a:lnTo>
                <a:lnTo>
                  <a:pt x="5416" y="9829"/>
                </a:lnTo>
                <a:lnTo>
                  <a:pt x="5427" y="9897"/>
                </a:lnTo>
                <a:lnTo>
                  <a:pt x="3470" y="11023"/>
                </a:lnTo>
                <a:lnTo>
                  <a:pt x="3425" y="10978"/>
                </a:lnTo>
                <a:lnTo>
                  <a:pt x="3379" y="10932"/>
                </a:lnTo>
                <a:lnTo>
                  <a:pt x="3311" y="10909"/>
                </a:lnTo>
                <a:lnTo>
                  <a:pt x="3186" y="10909"/>
                </a:lnTo>
                <a:lnTo>
                  <a:pt x="3118" y="10932"/>
                </a:lnTo>
                <a:lnTo>
                  <a:pt x="3072" y="10978"/>
                </a:lnTo>
                <a:lnTo>
                  <a:pt x="3027" y="11023"/>
                </a:lnTo>
                <a:lnTo>
                  <a:pt x="1093" y="9897"/>
                </a:lnTo>
                <a:lnTo>
                  <a:pt x="1104" y="9863"/>
                </a:lnTo>
                <a:lnTo>
                  <a:pt x="1104" y="9829"/>
                </a:lnTo>
                <a:lnTo>
                  <a:pt x="1104" y="9783"/>
                </a:lnTo>
                <a:lnTo>
                  <a:pt x="1093" y="9738"/>
                </a:lnTo>
                <a:lnTo>
                  <a:pt x="1070" y="9704"/>
                </a:lnTo>
                <a:lnTo>
                  <a:pt x="1047" y="9669"/>
                </a:lnTo>
                <a:lnTo>
                  <a:pt x="1013" y="9647"/>
                </a:lnTo>
                <a:lnTo>
                  <a:pt x="979" y="9624"/>
                </a:lnTo>
                <a:lnTo>
                  <a:pt x="945" y="9613"/>
                </a:lnTo>
                <a:lnTo>
                  <a:pt x="900" y="9601"/>
                </a:lnTo>
                <a:lnTo>
                  <a:pt x="900" y="7303"/>
                </a:lnTo>
                <a:lnTo>
                  <a:pt x="945" y="7303"/>
                </a:lnTo>
                <a:lnTo>
                  <a:pt x="991" y="7281"/>
                </a:lnTo>
                <a:lnTo>
                  <a:pt x="1025" y="7258"/>
                </a:lnTo>
                <a:lnTo>
                  <a:pt x="1059" y="7235"/>
                </a:lnTo>
                <a:lnTo>
                  <a:pt x="1082" y="7190"/>
                </a:lnTo>
                <a:lnTo>
                  <a:pt x="1104" y="7155"/>
                </a:lnTo>
                <a:lnTo>
                  <a:pt x="1116" y="7110"/>
                </a:lnTo>
                <a:lnTo>
                  <a:pt x="1116" y="7064"/>
                </a:lnTo>
                <a:lnTo>
                  <a:pt x="1116" y="7019"/>
                </a:lnTo>
                <a:lnTo>
                  <a:pt x="1104" y="6973"/>
                </a:lnTo>
                <a:lnTo>
                  <a:pt x="3061" y="5836"/>
                </a:lnTo>
                <a:lnTo>
                  <a:pt x="3095" y="5881"/>
                </a:lnTo>
                <a:lnTo>
                  <a:pt x="3141" y="5916"/>
                </a:lnTo>
                <a:lnTo>
                  <a:pt x="3186" y="5938"/>
                </a:lnTo>
                <a:lnTo>
                  <a:pt x="3311" y="5938"/>
                </a:lnTo>
                <a:lnTo>
                  <a:pt x="3357" y="5916"/>
                </a:lnTo>
                <a:lnTo>
                  <a:pt x="3402" y="5881"/>
                </a:lnTo>
                <a:lnTo>
                  <a:pt x="3436" y="5836"/>
                </a:lnTo>
                <a:close/>
                <a:moveTo>
                  <a:pt x="17678" y="5847"/>
                </a:moveTo>
                <a:lnTo>
                  <a:pt x="19612" y="6962"/>
                </a:lnTo>
                <a:lnTo>
                  <a:pt x="19589" y="7008"/>
                </a:lnTo>
                <a:lnTo>
                  <a:pt x="19589" y="7064"/>
                </a:lnTo>
                <a:lnTo>
                  <a:pt x="19589" y="7121"/>
                </a:lnTo>
                <a:lnTo>
                  <a:pt x="19601" y="7167"/>
                </a:lnTo>
                <a:lnTo>
                  <a:pt x="19624" y="7201"/>
                </a:lnTo>
                <a:lnTo>
                  <a:pt x="19658" y="7235"/>
                </a:lnTo>
                <a:lnTo>
                  <a:pt x="19692" y="7269"/>
                </a:lnTo>
                <a:lnTo>
                  <a:pt x="19726" y="7292"/>
                </a:lnTo>
                <a:lnTo>
                  <a:pt x="19771" y="7315"/>
                </a:lnTo>
                <a:lnTo>
                  <a:pt x="19817" y="7315"/>
                </a:lnTo>
                <a:lnTo>
                  <a:pt x="19817" y="9635"/>
                </a:lnTo>
                <a:lnTo>
                  <a:pt x="19749" y="9658"/>
                </a:lnTo>
                <a:lnTo>
                  <a:pt x="19692" y="9692"/>
                </a:lnTo>
                <a:lnTo>
                  <a:pt x="19658" y="9749"/>
                </a:lnTo>
                <a:lnTo>
                  <a:pt x="19646" y="9783"/>
                </a:lnTo>
                <a:lnTo>
                  <a:pt x="19646" y="9829"/>
                </a:lnTo>
                <a:lnTo>
                  <a:pt x="19658" y="9886"/>
                </a:lnTo>
                <a:lnTo>
                  <a:pt x="17690" y="11023"/>
                </a:lnTo>
                <a:lnTo>
                  <a:pt x="17644" y="10978"/>
                </a:lnTo>
                <a:lnTo>
                  <a:pt x="17599" y="10943"/>
                </a:lnTo>
                <a:lnTo>
                  <a:pt x="17530" y="10921"/>
                </a:lnTo>
                <a:lnTo>
                  <a:pt x="17474" y="10909"/>
                </a:lnTo>
                <a:lnTo>
                  <a:pt x="17405" y="10921"/>
                </a:lnTo>
                <a:lnTo>
                  <a:pt x="17348" y="10943"/>
                </a:lnTo>
                <a:lnTo>
                  <a:pt x="17292" y="10978"/>
                </a:lnTo>
                <a:lnTo>
                  <a:pt x="17257" y="11023"/>
                </a:lnTo>
                <a:lnTo>
                  <a:pt x="15335" y="9908"/>
                </a:lnTo>
                <a:lnTo>
                  <a:pt x="15346" y="9874"/>
                </a:lnTo>
                <a:lnTo>
                  <a:pt x="15346" y="9829"/>
                </a:lnTo>
                <a:lnTo>
                  <a:pt x="15346" y="9783"/>
                </a:lnTo>
                <a:lnTo>
                  <a:pt x="15324" y="9738"/>
                </a:lnTo>
                <a:lnTo>
                  <a:pt x="15312" y="9692"/>
                </a:lnTo>
                <a:lnTo>
                  <a:pt x="15278" y="9658"/>
                </a:lnTo>
                <a:lnTo>
                  <a:pt x="15244" y="9635"/>
                </a:lnTo>
                <a:lnTo>
                  <a:pt x="15210" y="9601"/>
                </a:lnTo>
                <a:lnTo>
                  <a:pt x="15176" y="9590"/>
                </a:lnTo>
                <a:lnTo>
                  <a:pt x="15130" y="9578"/>
                </a:lnTo>
                <a:lnTo>
                  <a:pt x="15130" y="7246"/>
                </a:lnTo>
                <a:lnTo>
                  <a:pt x="15187" y="7224"/>
                </a:lnTo>
                <a:lnTo>
                  <a:pt x="15233" y="7178"/>
                </a:lnTo>
                <a:lnTo>
                  <a:pt x="15267" y="7133"/>
                </a:lnTo>
                <a:lnTo>
                  <a:pt x="15278" y="7064"/>
                </a:lnTo>
                <a:lnTo>
                  <a:pt x="15267" y="7008"/>
                </a:lnTo>
                <a:lnTo>
                  <a:pt x="17257" y="5847"/>
                </a:lnTo>
                <a:lnTo>
                  <a:pt x="17303" y="5893"/>
                </a:lnTo>
                <a:lnTo>
                  <a:pt x="17348" y="5938"/>
                </a:lnTo>
                <a:lnTo>
                  <a:pt x="17405" y="5961"/>
                </a:lnTo>
                <a:lnTo>
                  <a:pt x="17530" y="5961"/>
                </a:lnTo>
                <a:lnTo>
                  <a:pt x="17587" y="5938"/>
                </a:lnTo>
                <a:lnTo>
                  <a:pt x="17644" y="5893"/>
                </a:lnTo>
                <a:lnTo>
                  <a:pt x="17678" y="5847"/>
                </a:lnTo>
                <a:close/>
                <a:moveTo>
                  <a:pt x="60325" y="5836"/>
                </a:moveTo>
                <a:lnTo>
                  <a:pt x="62327" y="6985"/>
                </a:lnTo>
                <a:lnTo>
                  <a:pt x="62315" y="7030"/>
                </a:lnTo>
                <a:lnTo>
                  <a:pt x="62304" y="7064"/>
                </a:lnTo>
                <a:lnTo>
                  <a:pt x="62304" y="7110"/>
                </a:lnTo>
                <a:lnTo>
                  <a:pt x="62315" y="7144"/>
                </a:lnTo>
                <a:lnTo>
                  <a:pt x="62361" y="7201"/>
                </a:lnTo>
                <a:lnTo>
                  <a:pt x="62418" y="7246"/>
                </a:lnTo>
                <a:lnTo>
                  <a:pt x="62452" y="7258"/>
                </a:lnTo>
                <a:lnTo>
                  <a:pt x="62486" y="7269"/>
                </a:lnTo>
                <a:lnTo>
                  <a:pt x="62486" y="9624"/>
                </a:lnTo>
                <a:lnTo>
                  <a:pt x="62452" y="9624"/>
                </a:lnTo>
                <a:lnTo>
                  <a:pt x="62418" y="9647"/>
                </a:lnTo>
                <a:lnTo>
                  <a:pt x="62361" y="9692"/>
                </a:lnTo>
                <a:lnTo>
                  <a:pt x="62315" y="9749"/>
                </a:lnTo>
                <a:lnTo>
                  <a:pt x="62304" y="9783"/>
                </a:lnTo>
                <a:lnTo>
                  <a:pt x="62304" y="9829"/>
                </a:lnTo>
                <a:lnTo>
                  <a:pt x="62315" y="9897"/>
                </a:lnTo>
                <a:lnTo>
                  <a:pt x="60359" y="11023"/>
                </a:lnTo>
                <a:lnTo>
                  <a:pt x="60325" y="10978"/>
                </a:lnTo>
                <a:lnTo>
                  <a:pt x="60268" y="10932"/>
                </a:lnTo>
                <a:lnTo>
                  <a:pt x="60211" y="10909"/>
                </a:lnTo>
                <a:lnTo>
                  <a:pt x="60074" y="10909"/>
                </a:lnTo>
                <a:lnTo>
                  <a:pt x="60018" y="10932"/>
                </a:lnTo>
                <a:lnTo>
                  <a:pt x="59961" y="10978"/>
                </a:lnTo>
                <a:lnTo>
                  <a:pt x="59915" y="11023"/>
                </a:lnTo>
                <a:lnTo>
                  <a:pt x="57981" y="9897"/>
                </a:lnTo>
                <a:lnTo>
                  <a:pt x="57993" y="9863"/>
                </a:lnTo>
                <a:lnTo>
                  <a:pt x="57993" y="9829"/>
                </a:lnTo>
                <a:lnTo>
                  <a:pt x="57993" y="9783"/>
                </a:lnTo>
                <a:lnTo>
                  <a:pt x="57981" y="9738"/>
                </a:lnTo>
                <a:lnTo>
                  <a:pt x="57959" y="9704"/>
                </a:lnTo>
                <a:lnTo>
                  <a:pt x="57936" y="9669"/>
                </a:lnTo>
                <a:lnTo>
                  <a:pt x="57902" y="9647"/>
                </a:lnTo>
                <a:lnTo>
                  <a:pt x="57868" y="9624"/>
                </a:lnTo>
                <a:lnTo>
                  <a:pt x="57833" y="9613"/>
                </a:lnTo>
                <a:lnTo>
                  <a:pt x="57799" y="9601"/>
                </a:lnTo>
                <a:lnTo>
                  <a:pt x="57799" y="7303"/>
                </a:lnTo>
                <a:lnTo>
                  <a:pt x="57833" y="7303"/>
                </a:lnTo>
                <a:lnTo>
                  <a:pt x="57879" y="7281"/>
                </a:lnTo>
                <a:lnTo>
                  <a:pt x="57913" y="7258"/>
                </a:lnTo>
                <a:lnTo>
                  <a:pt x="57947" y="7235"/>
                </a:lnTo>
                <a:lnTo>
                  <a:pt x="57970" y="7190"/>
                </a:lnTo>
                <a:lnTo>
                  <a:pt x="57993" y="7155"/>
                </a:lnTo>
                <a:lnTo>
                  <a:pt x="58004" y="7110"/>
                </a:lnTo>
                <a:lnTo>
                  <a:pt x="58015" y="7064"/>
                </a:lnTo>
                <a:lnTo>
                  <a:pt x="58004" y="7019"/>
                </a:lnTo>
                <a:lnTo>
                  <a:pt x="57993" y="6973"/>
                </a:lnTo>
                <a:lnTo>
                  <a:pt x="59949" y="5836"/>
                </a:lnTo>
                <a:lnTo>
                  <a:pt x="59983" y="5881"/>
                </a:lnTo>
                <a:lnTo>
                  <a:pt x="60029" y="5916"/>
                </a:lnTo>
                <a:lnTo>
                  <a:pt x="60086" y="5938"/>
                </a:lnTo>
                <a:lnTo>
                  <a:pt x="60200" y="5938"/>
                </a:lnTo>
                <a:lnTo>
                  <a:pt x="60245" y="5916"/>
                </a:lnTo>
                <a:lnTo>
                  <a:pt x="60291" y="5881"/>
                </a:lnTo>
                <a:lnTo>
                  <a:pt x="60325" y="5836"/>
                </a:lnTo>
                <a:close/>
                <a:moveTo>
                  <a:pt x="74567" y="5847"/>
                </a:moveTo>
                <a:lnTo>
                  <a:pt x="76501" y="6962"/>
                </a:lnTo>
                <a:lnTo>
                  <a:pt x="76489" y="7008"/>
                </a:lnTo>
                <a:lnTo>
                  <a:pt x="76478" y="7064"/>
                </a:lnTo>
                <a:lnTo>
                  <a:pt x="76489" y="7121"/>
                </a:lnTo>
                <a:lnTo>
                  <a:pt x="76501" y="7167"/>
                </a:lnTo>
                <a:lnTo>
                  <a:pt x="76523" y="7201"/>
                </a:lnTo>
                <a:lnTo>
                  <a:pt x="76546" y="7235"/>
                </a:lnTo>
                <a:lnTo>
                  <a:pt x="76580" y="7269"/>
                </a:lnTo>
                <a:lnTo>
                  <a:pt x="76626" y="7292"/>
                </a:lnTo>
                <a:lnTo>
                  <a:pt x="76660" y="7315"/>
                </a:lnTo>
                <a:lnTo>
                  <a:pt x="76717" y="7315"/>
                </a:lnTo>
                <a:lnTo>
                  <a:pt x="76717" y="9635"/>
                </a:lnTo>
                <a:lnTo>
                  <a:pt x="76648" y="9658"/>
                </a:lnTo>
                <a:lnTo>
                  <a:pt x="76592" y="9692"/>
                </a:lnTo>
                <a:lnTo>
                  <a:pt x="76546" y="9749"/>
                </a:lnTo>
                <a:lnTo>
                  <a:pt x="76546" y="9783"/>
                </a:lnTo>
                <a:lnTo>
                  <a:pt x="76535" y="9829"/>
                </a:lnTo>
                <a:lnTo>
                  <a:pt x="76546" y="9886"/>
                </a:lnTo>
                <a:lnTo>
                  <a:pt x="74578" y="11023"/>
                </a:lnTo>
                <a:lnTo>
                  <a:pt x="74544" y="10978"/>
                </a:lnTo>
                <a:lnTo>
                  <a:pt x="74487" y="10943"/>
                </a:lnTo>
                <a:lnTo>
                  <a:pt x="74430" y="10921"/>
                </a:lnTo>
                <a:lnTo>
                  <a:pt x="74362" y="10909"/>
                </a:lnTo>
                <a:lnTo>
                  <a:pt x="74294" y="10921"/>
                </a:lnTo>
                <a:lnTo>
                  <a:pt x="74237" y="10943"/>
                </a:lnTo>
                <a:lnTo>
                  <a:pt x="74180" y="10978"/>
                </a:lnTo>
                <a:lnTo>
                  <a:pt x="74146" y="11023"/>
                </a:lnTo>
                <a:lnTo>
                  <a:pt x="72223" y="9908"/>
                </a:lnTo>
                <a:lnTo>
                  <a:pt x="72235" y="9874"/>
                </a:lnTo>
                <a:lnTo>
                  <a:pt x="72235" y="9829"/>
                </a:lnTo>
                <a:lnTo>
                  <a:pt x="72235" y="9783"/>
                </a:lnTo>
                <a:lnTo>
                  <a:pt x="72223" y="9738"/>
                </a:lnTo>
                <a:lnTo>
                  <a:pt x="72201" y="9692"/>
                </a:lnTo>
                <a:lnTo>
                  <a:pt x="72178" y="9658"/>
                </a:lnTo>
                <a:lnTo>
                  <a:pt x="72144" y="9635"/>
                </a:lnTo>
                <a:lnTo>
                  <a:pt x="72098" y="9601"/>
                </a:lnTo>
                <a:lnTo>
                  <a:pt x="72064" y="9590"/>
                </a:lnTo>
                <a:lnTo>
                  <a:pt x="72019" y="9578"/>
                </a:lnTo>
                <a:lnTo>
                  <a:pt x="72019" y="7246"/>
                </a:lnTo>
                <a:lnTo>
                  <a:pt x="72075" y="7224"/>
                </a:lnTo>
                <a:lnTo>
                  <a:pt x="72121" y="7178"/>
                </a:lnTo>
                <a:lnTo>
                  <a:pt x="72155" y="7133"/>
                </a:lnTo>
                <a:lnTo>
                  <a:pt x="72166" y="7064"/>
                </a:lnTo>
                <a:lnTo>
                  <a:pt x="72155" y="7008"/>
                </a:lnTo>
                <a:lnTo>
                  <a:pt x="74157" y="5847"/>
                </a:lnTo>
                <a:lnTo>
                  <a:pt x="74191" y="5893"/>
                </a:lnTo>
                <a:lnTo>
                  <a:pt x="74237" y="5938"/>
                </a:lnTo>
                <a:lnTo>
                  <a:pt x="74294" y="5961"/>
                </a:lnTo>
                <a:lnTo>
                  <a:pt x="74430" y="5961"/>
                </a:lnTo>
                <a:lnTo>
                  <a:pt x="74487" y="5938"/>
                </a:lnTo>
                <a:lnTo>
                  <a:pt x="74533" y="5893"/>
                </a:lnTo>
                <a:lnTo>
                  <a:pt x="74567" y="5847"/>
                </a:lnTo>
                <a:close/>
                <a:moveTo>
                  <a:pt x="36596" y="5825"/>
                </a:moveTo>
                <a:lnTo>
                  <a:pt x="38643" y="7008"/>
                </a:lnTo>
                <a:lnTo>
                  <a:pt x="38632" y="7030"/>
                </a:lnTo>
                <a:lnTo>
                  <a:pt x="38632" y="7064"/>
                </a:lnTo>
                <a:lnTo>
                  <a:pt x="38643" y="7133"/>
                </a:lnTo>
                <a:lnTo>
                  <a:pt x="38677" y="7178"/>
                </a:lnTo>
                <a:lnTo>
                  <a:pt x="38723" y="7212"/>
                </a:lnTo>
                <a:lnTo>
                  <a:pt x="38780" y="7235"/>
                </a:lnTo>
                <a:lnTo>
                  <a:pt x="38780" y="9556"/>
                </a:lnTo>
                <a:lnTo>
                  <a:pt x="38734" y="9567"/>
                </a:lnTo>
                <a:lnTo>
                  <a:pt x="38689" y="9578"/>
                </a:lnTo>
                <a:lnTo>
                  <a:pt x="38643" y="9601"/>
                </a:lnTo>
                <a:lnTo>
                  <a:pt x="38609" y="9635"/>
                </a:lnTo>
                <a:lnTo>
                  <a:pt x="38575" y="9681"/>
                </a:lnTo>
                <a:lnTo>
                  <a:pt x="38552" y="9726"/>
                </a:lnTo>
                <a:lnTo>
                  <a:pt x="38529" y="9772"/>
                </a:lnTo>
                <a:lnTo>
                  <a:pt x="38529" y="9829"/>
                </a:lnTo>
                <a:lnTo>
                  <a:pt x="38529" y="9874"/>
                </a:lnTo>
                <a:lnTo>
                  <a:pt x="38552" y="9931"/>
                </a:lnTo>
                <a:lnTo>
                  <a:pt x="36630" y="11034"/>
                </a:lnTo>
                <a:lnTo>
                  <a:pt x="36596" y="10989"/>
                </a:lnTo>
                <a:lnTo>
                  <a:pt x="36550" y="10955"/>
                </a:lnTo>
                <a:lnTo>
                  <a:pt x="36493" y="10943"/>
                </a:lnTo>
                <a:lnTo>
                  <a:pt x="36425" y="10932"/>
                </a:lnTo>
                <a:lnTo>
                  <a:pt x="36368" y="10943"/>
                </a:lnTo>
                <a:lnTo>
                  <a:pt x="36323" y="10955"/>
                </a:lnTo>
                <a:lnTo>
                  <a:pt x="36266" y="10989"/>
                </a:lnTo>
                <a:lnTo>
                  <a:pt x="36232" y="11034"/>
                </a:lnTo>
                <a:lnTo>
                  <a:pt x="34286" y="9908"/>
                </a:lnTo>
                <a:lnTo>
                  <a:pt x="34298" y="9863"/>
                </a:lnTo>
                <a:lnTo>
                  <a:pt x="34298" y="9829"/>
                </a:lnTo>
                <a:lnTo>
                  <a:pt x="34298" y="9783"/>
                </a:lnTo>
                <a:lnTo>
                  <a:pt x="34286" y="9738"/>
                </a:lnTo>
                <a:lnTo>
                  <a:pt x="34264" y="9704"/>
                </a:lnTo>
                <a:lnTo>
                  <a:pt x="34241" y="9669"/>
                </a:lnTo>
                <a:lnTo>
                  <a:pt x="34207" y="9635"/>
                </a:lnTo>
                <a:lnTo>
                  <a:pt x="34173" y="9613"/>
                </a:lnTo>
                <a:lnTo>
                  <a:pt x="34127" y="9601"/>
                </a:lnTo>
                <a:lnTo>
                  <a:pt x="34093" y="9590"/>
                </a:lnTo>
                <a:lnTo>
                  <a:pt x="34093" y="7269"/>
                </a:lnTo>
                <a:lnTo>
                  <a:pt x="34161" y="7246"/>
                </a:lnTo>
                <a:lnTo>
                  <a:pt x="34207" y="7201"/>
                </a:lnTo>
                <a:lnTo>
                  <a:pt x="34241" y="7144"/>
                </a:lnTo>
                <a:lnTo>
                  <a:pt x="34264" y="7064"/>
                </a:lnTo>
                <a:lnTo>
                  <a:pt x="34252" y="7030"/>
                </a:lnTo>
                <a:lnTo>
                  <a:pt x="34241" y="6996"/>
                </a:lnTo>
                <a:lnTo>
                  <a:pt x="36266" y="5825"/>
                </a:lnTo>
                <a:lnTo>
                  <a:pt x="36300" y="5859"/>
                </a:lnTo>
                <a:lnTo>
                  <a:pt x="36334" y="5893"/>
                </a:lnTo>
                <a:lnTo>
                  <a:pt x="36379" y="5916"/>
                </a:lnTo>
                <a:lnTo>
                  <a:pt x="36482" y="5916"/>
                </a:lnTo>
                <a:lnTo>
                  <a:pt x="36527" y="5893"/>
                </a:lnTo>
                <a:lnTo>
                  <a:pt x="36573" y="5859"/>
                </a:lnTo>
                <a:lnTo>
                  <a:pt x="36596" y="5825"/>
                </a:lnTo>
                <a:close/>
                <a:moveTo>
                  <a:pt x="41362" y="5836"/>
                </a:moveTo>
                <a:lnTo>
                  <a:pt x="43330" y="6973"/>
                </a:lnTo>
                <a:lnTo>
                  <a:pt x="43307" y="7019"/>
                </a:lnTo>
                <a:lnTo>
                  <a:pt x="43307" y="7064"/>
                </a:lnTo>
                <a:lnTo>
                  <a:pt x="43307" y="7110"/>
                </a:lnTo>
                <a:lnTo>
                  <a:pt x="43318" y="7155"/>
                </a:lnTo>
                <a:lnTo>
                  <a:pt x="43341" y="7190"/>
                </a:lnTo>
                <a:lnTo>
                  <a:pt x="43364" y="7224"/>
                </a:lnTo>
                <a:lnTo>
                  <a:pt x="43398" y="7258"/>
                </a:lnTo>
                <a:lnTo>
                  <a:pt x="43444" y="7281"/>
                </a:lnTo>
                <a:lnTo>
                  <a:pt x="43478" y="7292"/>
                </a:lnTo>
                <a:lnTo>
                  <a:pt x="43523" y="7303"/>
                </a:lnTo>
                <a:lnTo>
                  <a:pt x="43523" y="9578"/>
                </a:lnTo>
                <a:lnTo>
                  <a:pt x="43478" y="9578"/>
                </a:lnTo>
                <a:lnTo>
                  <a:pt x="43432" y="9601"/>
                </a:lnTo>
                <a:lnTo>
                  <a:pt x="43398" y="9624"/>
                </a:lnTo>
                <a:lnTo>
                  <a:pt x="43353" y="9658"/>
                </a:lnTo>
                <a:lnTo>
                  <a:pt x="43330" y="9692"/>
                </a:lnTo>
                <a:lnTo>
                  <a:pt x="43307" y="9726"/>
                </a:lnTo>
                <a:lnTo>
                  <a:pt x="43296" y="9772"/>
                </a:lnTo>
                <a:lnTo>
                  <a:pt x="43284" y="9829"/>
                </a:lnTo>
                <a:lnTo>
                  <a:pt x="43296" y="9874"/>
                </a:lnTo>
                <a:lnTo>
                  <a:pt x="43307" y="9920"/>
                </a:lnTo>
                <a:lnTo>
                  <a:pt x="41362" y="11046"/>
                </a:lnTo>
                <a:lnTo>
                  <a:pt x="41316" y="11000"/>
                </a:lnTo>
                <a:lnTo>
                  <a:pt x="41282" y="10978"/>
                </a:lnTo>
                <a:lnTo>
                  <a:pt x="41225" y="10955"/>
                </a:lnTo>
                <a:lnTo>
                  <a:pt x="41169" y="10943"/>
                </a:lnTo>
                <a:lnTo>
                  <a:pt x="41112" y="10955"/>
                </a:lnTo>
                <a:lnTo>
                  <a:pt x="41066" y="10978"/>
                </a:lnTo>
                <a:lnTo>
                  <a:pt x="41021" y="11000"/>
                </a:lnTo>
                <a:lnTo>
                  <a:pt x="40987" y="11034"/>
                </a:lnTo>
                <a:lnTo>
                  <a:pt x="39053" y="9920"/>
                </a:lnTo>
                <a:lnTo>
                  <a:pt x="39064" y="9874"/>
                </a:lnTo>
                <a:lnTo>
                  <a:pt x="39064" y="9829"/>
                </a:lnTo>
                <a:lnTo>
                  <a:pt x="39064" y="9772"/>
                </a:lnTo>
                <a:lnTo>
                  <a:pt x="39053" y="9726"/>
                </a:lnTo>
                <a:lnTo>
                  <a:pt x="39030" y="9681"/>
                </a:lnTo>
                <a:lnTo>
                  <a:pt x="38996" y="9647"/>
                </a:lnTo>
                <a:lnTo>
                  <a:pt x="38962" y="9613"/>
                </a:lnTo>
                <a:lnTo>
                  <a:pt x="38928" y="9590"/>
                </a:lnTo>
                <a:lnTo>
                  <a:pt x="38882" y="9567"/>
                </a:lnTo>
                <a:lnTo>
                  <a:pt x="38825" y="9556"/>
                </a:lnTo>
                <a:lnTo>
                  <a:pt x="38825" y="7235"/>
                </a:lnTo>
                <a:lnTo>
                  <a:pt x="38882" y="7212"/>
                </a:lnTo>
                <a:lnTo>
                  <a:pt x="38928" y="7178"/>
                </a:lnTo>
                <a:lnTo>
                  <a:pt x="38962" y="7121"/>
                </a:lnTo>
                <a:lnTo>
                  <a:pt x="38962" y="7064"/>
                </a:lnTo>
                <a:lnTo>
                  <a:pt x="38962" y="7008"/>
                </a:lnTo>
                <a:lnTo>
                  <a:pt x="40987" y="5836"/>
                </a:lnTo>
                <a:lnTo>
                  <a:pt x="41021" y="5881"/>
                </a:lnTo>
                <a:lnTo>
                  <a:pt x="41066" y="5916"/>
                </a:lnTo>
                <a:lnTo>
                  <a:pt x="41112" y="5938"/>
                </a:lnTo>
                <a:lnTo>
                  <a:pt x="41169" y="5950"/>
                </a:lnTo>
                <a:lnTo>
                  <a:pt x="41225" y="5938"/>
                </a:lnTo>
                <a:lnTo>
                  <a:pt x="41282" y="5916"/>
                </a:lnTo>
                <a:lnTo>
                  <a:pt x="41328" y="5881"/>
                </a:lnTo>
                <a:lnTo>
                  <a:pt x="41362" y="5836"/>
                </a:lnTo>
                <a:close/>
                <a:moveTo>
                  <a:pt x="8180" y="5836"/>
                </a:moveTo>
                <a:lnTo>
                  <a:pt x="10136" y="6962"/>
                </a:lnTo>
                <a:lnTo>
                  <a:pt x="10125" y="7019"/>
                </a:lnTo>
                <a:lnTo>
                  <a:pt x="10114" y="7064"/>
                </a:lnTo>
                <a:lnTo>
                  <a:pt x="10114" y="7110"/>
                </a:lnTo>
                <a:lnTo>
                  <a:pt x="10136" y="7155"/>
                </a:lnTo>
                <a:lnTo>
                  <a:pt x="10148" y="7201"/>
                </a:lnTo>
                <a:lnTo>
                  <a:pt x="10182" y="7235"/>
                </a:lnTo>
                <a:lnTo>
                  <a:pt x="10216" y="7258"/>
                </a:lnTo>
                <a:lnTo>
                  <a:pt x="10250" y="7292"/>
                </a:lnTo>
                <a:lnTo>
                  <a:pt x="10296" y="7303"/>
                </a:lnTo>
                <a:lnTo>
                  <a:pt x="10341" y="7315"/>
                </a:lnTo>
                <a:lnTo>
                  <a:pt x="10341" y="9567"/>
                </a:lnTo>
                <a:lnTo>
                  <a:pt x="10296" y="9578"/>
                </a:lnTo>
                <a:lnTo>
                  <a:pt x="10250" y="9601"/>
                </a:lnTo>
                <a:lnTo>
                  <a:pt x="10205" y="9624"/>
                </a:lnTo>
                <a:lnTo>
                  <a:pt x="10171" y="9647"/>
                </a:lnTo>
                <a:lnTo>
                  <a:pt x="10148" y="9692"/>
                </a:lnTo>
                <a:lnTo>
                  <a:pt x="10125" y="9726"/>
                </a:lnTo>
                <a:lnTo>
                  <a:pt x="10114" y="9772"/>
                </a:lnTo>
                <a:lnTo>
                  <a:pt x="10102" y="9829"/>
                </a:lnTo>
                <a:lnTo>
                  <a:pt x="10114" y="9874"/>
                </a:lnTo>
                <a:lnTo>
                  <a:pt x="10125" y="9920"/>
                </a:lnTo>
                <a:lnTo>
                  <a:pt x="8157" y="11057"/>
                </a:lnTo>
                <a:lnTo>
                  <a:pt x="8123" y="11023"/>
                </a:lnTo>
                <a:lnTo>
                  <a:pt x="8077" y="10989"/>
                </a:lnTo>
                <a:lnTo>
                  <a:pt x="8043" y="10978"/>
                </a:lnTo>
                <a:lnTo>
                  <a:pt x="7986" y="10966"/>
                </a:lnTo>
                <a:lnTo>
                  <a:pt x="7941" y="10978"/>
                </a:lnTo>
                <a:lnTo>
                  <a:pt x="7895" y="10989"/>
                </a:lnTo>
                <a:lnTo>
                  <a:pt x="7861" y="11023"/>
                </a:lnTo>
                <a:lnTo>
                  <a:pt x="7827" y="11057"/>
                </a:lnTo>
                <a:lnTo>
                  <a:pt x="5814" y="9897"/>
                </a:lnTo>
                <a:lnTo>
                  <a:pt x="5825" y="9829"/>
                </a:lnTo>
                <a:lnTo>
                  <a:pt x="5825" y="9783"/>
                </a:lnTo>
                <a:lnTo>
                  <a:pt x="5814" y="9749"/>
                </a:lnTo>
                <a:lnTo>
                  <a:pt x="5768" y="9692"/>
                </a:lnTo>
                <a:lnTo>
                  <a:pt x="5711" y="9647"/>
                </a:lnTo>
                <a:lnTo>
                  <a:pt x="5677" y="9635"/>
                </a:lnTo>
                <a:lnTo>
                  <a:pt x="5643" y="9624"/>
                </a:lnTo>
                <a:lnTo>
                  <a:pt x="5643" y="7269"/>
                </a:lnTo>
                <a:lnTo>
                  <a:pt x="5677" y="7258"/>
                </a:lnTo>
                <a:lnTo>
                  <a:pt x="5711" y="7246"/>
                </a:lnTo>
                <a:lnTo>
                  <a:pt x="5768" y="7201"/>
                </a:lnTo>
                <a:lnTo>
                  <a:pt x="5814" y="7144"/>
                </a:lnTo>
                <a:lnTo>
                  <a:pt x="5825" y="7110"/>
                </a:lnTo>
                <a:lnTo>
                  <a:pt x="5825" y="7064"/>
                </a:lnTo>
                <a:lnTo>
                  <a:pt x="5825" y="7030"/>
                </a:lnTo>
                <a:lnTo>
                  <a:pt x="5802" y="6985"/>
                </a:lnTo>
                <a:lnTo>
                  <a:pt x="7793" y="5836"/>
                </a:lnTo>
                <a:lnTo>
                  <a:pt x="7827" y="5881"/>
                </a:lnTo>
                <a:lnTo>
                  <a:pt x="7873" y="5916"/>
                </a:lnTo>
                <a:lnTo>
                  <a:pt x="7930" y="5938"/>
                </a:lnTo>
                <a:lnTo>
                  <a:pt x="7986" y="5950"/>
                </a:lnTo>
                <a:lnTo>
                  <a:pt x="8043" y="5938"/>
                </a:lnTo>
                <a:lnTo>
                  <a:pt x="8100" y="5916"/>
                </a:lnTo>
                <a:lnTo>
                  <a:pt x="8146" y="5881"/>
                </a:lnTo>
                <a:lnTo>
                  <a:pt x="8180" y="5836"/>
                </a:lnTo>
                <a:close/>
                <a:moveTo>
                  <a:pt x="12912" y="5836"/>
                </a:moveTo>
                <a:lnTo>
                  <a:pt x="14937" y="6996"/>
                </a:lnTo>
                <a:lnTo>
                  <a:pt x="14925" y="7030"/>
                </a:lnTo>
                <a:lnTo>
                  <a:pt x="14925" y="7064"/>
                </a:lnTo>
                <a:lnTo>
                  <a:pt x="14937" y="7133"/>
                </a:lnTo>
                <a:lnTo>
                  <a:pt x="14971" y="7190"/>
                </a:lnTo>
                <a:lnTo>
                  <a:pt x="15016" y="7224"/>
                </a:lnTo>
                <a:lnTo>
                  <a:pt x="15085" y="7246"/>
                </a:lnTo>
                <a:lnTo>
                  <a:pt x="15085" y="9578"/>
                </a:lnTo>
                <a:lnTo>
                  <a:pt x="15039" y="9590"/>
                </a:lnTo>
                <a:lnTo>
                  <a:pt x="14994" y="9601"/>
                </a:lnTo>
                <a:lnTo>
                  <a:pt x="14948" y="9624"/>
                </a:lnTo>
                <a:lnTo>
                  <a:pt x="14914" y="9658"/>
                </a:lnTo>
                <a:lnTo>
                  <a:pt x="14891" y="9692"/>
                </a:lnTo>
                <a:lnTo>
                  <a:pt x="14869" y="9738"/>
                </a:lnTo>
                <a:lnTo>
                  <a:pt x="14857" y="9783"/>
                </a:lnTo>
                <a:lnTo>
                  <a:pt x="14857" y="9829"/>
                </a:lnTo>
                <a:lnTo>
                  <a:pt x="14857" y="9874"/>
                </a:lnTo>
                <a:lnTo>
                  <a:pt x="14869" y="9920"/>
                </a:lnTo>
                <a:lnTo>
                  <a:pt x="12889" y="11057"/>
                </a:lnTo>
                <a:lnTo>
                  <a:pt x="12855" y="11023"/>
                </a:lnTo>
                <a:lnTo>
                  <a:pt x="12821" y="11000"/>
                </a:lnTo>
                <a:lnTo>
                  <a:pt x="12776" y="10989"/>
                </a:lnTo>
                <a:lnTo>
                  <a:pt x="12730" y="10978"/>
                </a:lnTo>
                <a:lnTo>
                  <a:pt x="12685" y="10989"/>
                </a:lnTo>
                <a:lnTo>
                  <a:pt x="12639" y="11000"/>
                </a:lnTo>
                <a:lnTo>
                  <a:pt x="12605" y="11023"/>
                </a:lnTo>
                <a:lnTo>
                  <a:pt x="12571" y="11057"/>
                </a:lnTo>
                <a:lnTo>
                  <a:pt x="10603" y="9920"/>
                </a:lnTo>
                <a:lnTo>
                  <a:pt x="10614" y="9874"/>
                </a:lnTo>
                <a:lnTo>
                  <a:pt x="10614" y="9829"/>
                </a:lnTo>
                <a:lnTo>
                  <a:pt x="10614" y="9772"/>
                </a:lnTo>
                <a:lnTo>
                  <a:pt x="10591" y="9726"/>
                </a:lnTo>
                <a:lnTo>
                  <a:pt x="10580" y="9692"/>
                </a:lnTo>
                <a:lnTo>
                  <a:pt x="10546" y="9658"/>
                </a:lnTo>
                <a:lnTo>
                  <a:pt x="10512" y="9624"/>
                </a:lnTo>
                <a:lnTo>
                  <a:pt x="10478" y="9601"/>
                </a:lnTo>
                <a:lnTo>
                  <a:pt x="10432" y="9578"/>
                </a:lnTo>
                <a:lnTo>
                  <a:pt x="10387" y="9567"/>
                </a:lnTo>
                <a:lnTo>
                  <a:pt x="10387" y="7315"/>
                </a:lnTo>
                <a:lnTo>
                  <a:pt x="10432" y="7303"/>
                </a:lnTo>
                <a:lnTo>
                  <a:pt x="10466" y="7281"/>
                </a:lnTo>
                <a:lnTo>
                  <a:pt x="10512" y="7258"/>
                </a:lnTo>
                <a:lnTo>
                  <a:pt x="10546" y="7235"/>
                </a:lnTo>
                <a:lnTo>
                  <a:pt x="10569" y="7201"/>
                </a:lnTo>
                <a:lnTo>
                  <a:pt x="10591" y="7155"/>
                </a:lnTo>
                <a:lnTo>
                  <a:pt x="10603" y="7110"/>
                </a:lnTo>
                <a:lnTo>
                  <a:pt x="10603" y="7064"/>
                </a:lnTo>
                <a:lnTo>
                  <a:pt x="10603" y="7019"/>
                </a:lnTo>
                <a:lnTo>
                  <a:pt x="10580" y="6973"/>
                </a:lnTo>
                <a:lnTo>
                  <a:pt x="12548" y="5836"/>
                </a:lnTo>
                <a:lnTo>
                  <a:pt x="12582" y="5881"/>
                </a:lnTo>
                <a:lnTo>
                  <a:pt x="12628" y="5904"/>
                </a:lnTo>
                <a:lnTo>
                  <a:pt x="12673" y="5927"/>
                </a:lnTo>
                <a:lnTo>
                  <a:pt x="12730" y="5938"/>
                </a:lnTo>
                <a:lnTo>
                  <a:pt x="12787" y="5927"/>
                </a:lnTo>
                <a:lnTo>
                  <a:pt x="12832" y="5904"/>
                </a:lnTo>
                <a:lnTo>
                  <a:pt x="12878" y="5870"/>
                </a:lnTo>
                <a:lnTo>
                  <a:pt x="12912" y="5836"/>
                </a:lnTo>
                <a:close/>
                <a:moveTo>
                  <a:pt x="22410" y="5847"/>
                </a:moveTo>
                <a:lnTo>
                  <a:pt x="24378" y="6985"/>
                </a:lnTo>
                <a:lnTo>
                  <a:pt x="24367" y="7019"/>
                </a:lnTo>
                <a:lnTo>
                  <a:pt x="24367" y="7064"/>
                </a:lnTo>
                <a:lnTo>
                  <a:pt x="24367" y="7110"/>
                </a:lnTo>
                <a:lnTo>
                  <a:pt x="24378" y="7144"/>
                </a:lnTo>
                <a:lnTo>
                  <a:pt x="24401" y="7178"/>
                </a:lnTo>
                <a:lnTo>
                  <a:pt x="24424" y="7212"/>
                </a:lnTo>
                <a:lnTo>
                  <a:pt x="24447" y="7235"/>
                </a:lnTo>
                <a:lnTo>
                  <a:pt x="24481" y="7258"/>
                </a:lnTo>
                <a:lnTo>
                  <a:pt x="24526" y="7269"/>
                </a:lnTo>
                <a:lnTo>
                  <a:pt x="24560" y="7281"/>
                </a:lnTo>
                <a:lnTo>
                  <a:pt x="24560" y="9647"/>
                </a:lnTo>
                <a:lnTo>
                  <a:pt x="24504" y="9669"/>
                </a:lnTo>
                <a:lnTo>
                  <a:pt x="24447" y="9704"/>
                </a:lnTo>
                <a:lnTo>
                  <a:pt x="24413" y="9760"/>
                </a:lnTo>
                <a:lnTo>
                  <a:pt x="24401" y="9829"/>
                </a:lnTo>
                <a:lnTo>
                  <a:pt x="24413" y="9874"/>
                </a:lnTo>
                <a:lnTo>
                  <a:pt x="22376" y="11057"/>
                </a:lnTo>
                <a:lnTo>
                  <a:pt x="22342" y="11012"/>
                </a:lnTo>
                <a:lnTo>
                  <a:pt x="22308" y="10989"/>
                </a:lnTo>
                <a:lnTo>
                  <a:pt x="22263" y="10966"/>
                </a:lnTo>
                <a:lnTo>
                  <a:pt x="22160" y="10966"/>
                </a:lnTo>
                <a:lnTo>
                  <a:pt x="22115" y="10989"/>
                </a:lnTo>
                <a:lnTo>
                  <a:pt x="22069" y="11012"/>
                </a:lnTo>
                <a:lnTo>
                  <a:pt x="22046" y="11046"/>
                </a:lnTo>
                <a:lnTo>
                  <a:pt x="20022" y="9886"/>
                </a:lnTo>
                <a:lnTo>
                  <a:pt x="20033" y="9829"/>
                </a:lnTo>
                <a:lnTo>
                  <a:pt x="20022" y="9760"/>
                </a:lnTo>
                <a:lnTo>
                  <a:pt x="19988" y="9704"/>
                </a:lnTo>
                <a:lnTo>
                  <a:pt x="19931" y="9658"/>
                </a:lnTo>
                <a:lnTo>
                  <a:pt x="19862" y="9635"/>
                </a:lnTo>
                <a:lnTo>
                  <a:pt x="19862" y="7315"/>
                </a:lnTo>
                <a:lnTo>
                  <a:pt x="19908" y="7303"/>
                </a:lnTo>
                <a:lnTo>
                  <a:pt x="19953" y="7292"/>
                </a:lnTo>
                <a:lnTo>
                  <a:pt x="19988" y="7269"/>
                </a:lnTo>
                <a:lnTo>
                  <a:pt x="20022" y="7235"/>
                </a:lnTo>
                <a:lnTo>
                  <a:pt x="20056" y="7201"/>
                </a:lnTo>
                <a:lnTo>
                  <a:pt x="20079" y="7155"/>
                </a:lnTo>
                <a:lnTo>
                  <a:pt x="20090" y="7110"/>
                </a:lnTo>
                <a:lnTo>
                  <a:pt x="20090" y="7064"/>
                </a:lnTo>
                <a:lnTo>
                  <a:pt x="20090" y="7019"/>
                </a:lnTo>
                <a:lnTo>
                  <a:pt x="20067" y="6962"/>
                </a:lnTo>
                <a:lnTo>
                  <a:pt x="22001" y="5847"/>
                </a:lnTo>
                <a:lnTo>
                  <a:pt x="22046" y="5893"/>
                </a:lnTo>
                <a:lnTo>
                  <a:pt x="22092" y="5927"/>
                </a:lnTo>
                <a:lnTo>
                  <a:pt x="22149" y="5950"/>
                </a:lnTo>
                <a:lnTo>
                  <a:pt x="22206" y="5961"/>
                </a:lnTo>
                <a:lnTo>
                  <a:pt x="22274" y="5950"/>
                </a:lnTo>
                <a:lnTo>
                  <a:pt x="22331" y="5927"/>
                </a:lnTo>
                <a:lnTo>
                  <a:pt x="22376" y="5893"/>
                </a:lnTo>
                <a:lnTo>
                  <a:pt x="22410" y="5847"/>
                </a:lnTo>
                <a:close/>
                <a:moveTo>
                  <a:pt x="27154" y="5847"/>
                </a:moveTo>
                <a:lnTo>
                  <a:pt x="29156" y="6996"/>
                </a:lnTo>
                <a:lnTo>
                  <a:pt x="29156" y="7030"/>
                </a:lnTo>
                <a:lnTo>
                  <a:pt x="29145" y="7064"/>
                </a:lnTo>
                <a:lnTo>
                  <a:pt x="29156" y="7133"/>
                </a:lnTo>
                <a:lnTo>
                  <a:pt x="29190" y="7178"/>
                </a:lnTo>
                <a:lnTo>
                  <a:pt x="29247" y="7224"/>
                </a:lnTo>
                <a:lnTo>
                  <a:pt x="29304" y="7235"/>
                </a:lnTo>
                <a:lnTo>
                  <a:pt x="29304" y="9590"/>
                </a:lnTo>
                <a:lnTo>
                  <a:pt x="29258" y="9590"/>
                </a:lnTo>
                <a:lnTo>
                  <a:pt x="29213" y="9613"/>
                </a:lnTo>
                <a:lnTo>
                  <a:pt x="29179" y="9635"/>
                </a:lnTo>
                <a:lnTo>
                  <a:pt x="29145" y="9658"/>
                </a:lnTo>
                <a:lnTo>
                  <a:pt x="29122" y="9692"/>
                </a:lnTo>
                <a:lnTo>
                  <a:pt x="29099" y="9738"/>
                </a:lnTo>
                <a:lnTo>
                  <a:pt x="29088" y="9783"/>
                </a:lnTo>
                <a:lnTo>
                  <a:pt x="29076" y="9829"/>
                </a:lnTo>
                <a:lnTo>
                  <a:pt x="29088" y="9874"/>
                </a:lnTo>
                <a:lnTo>
                  <a:pt x="29099" y="9908"/>
                </a:lnTo>
                <a:lnTo>
                  <a:pt x="27109" y="11057"/>
                </a:lnTo>
                <a:lnTo>
                  <a:pt x="27074" y="11023"/>
                </a:lnTo>
                <a:lnTo>
                  <a:pt x="27040" y="11000"/>
                </a:lnTo>
                <a:lnTo>
                  <a:pt x="26995" y="10989"/>
                </a:lnTo>
                <a:lnTo>
                  <a:pt x="26949" y="10978"/>
                </a:lnTo>
                <a:lnTo>
                  <a:pt x="26904" y="10989"/>
                </a:lnTo>
                <a:lnTo>
                  <a:pt x="26858" y="11000"/>
                </a:lnTo>
                <a:lnTo>
                  <a:pt x="26824" y="11023"/>
                </a:lnTo>
                <a:lnTo>
                  <a:pt x="26801" y="11057"/>
                </a:lnTo>
                <a:lnTo>
                  <a:pt x="24742" y="9874"/>
                </a:lnTo>
                <a:lnTo>
                  <a:pt x="24754" y="9829"/>
                </a:lnTo>
                <a:lnTo>
                  <a:pt x="24742" y="9760"/>
                </a:lnTo>
                <a:lnTo>
                  <a:pt x="24708" y="9715"/>
                </a:lnTo>
                <a:lnTo>
                  <a:pt x="24663" y="9669"/>
                </a:lnTo>
                <a:lnTo>
                  <a:pt x="24606" y="9658"/>
                </a:lnTo>
                <a:lnTo>
                  <a:pt x="24606" y="7281"/>
                </a:lnTo>
                <a:lnTo>
                  <a:pt x="24640" y="7269"/>
                </a:lnTo>
                <a:lnTo>
                  <a:pt x="24686" y="7258"/>
                </a:lnTo>
                <a:lnTo>
                  <a:pt x="24742" y="7212"/>
                </a:lnTo>
                <a:lnTo>
                  <a:pt x="24765" y="7178"/>
                </a:lnTo>
                <a:lnTo>
                  <a:pt x="24777" y="7144"/>
                </a:lnTo>
                <a:lnTo>
                  <a:pt x="24788" y="7110"/>
                </a:lnTo>
                <a:lnTo>
                  <a:pt x="24799" y="7064"/>
                </a:lnTo>
                <a:lnTo>
                  <a:pt x="24788" y="7030"/>
                </a:lnTo>
                <a:lnTo>
                  <a:pt x="24777" y="6985"/>
                </a:lnTo>
                <a:lnTo>
                  <a:pt x="26745" y="5847"/>
                </a:lnTo>
                <a:lnTo>
                  <a:pt x="26790" y="5893"/>
                </a:lnTo>
                <a:lnTo>
                  <a:pt x="26836" y="5927"/>
                </a:lnTo>
                <a:lnTo>
                  <a:pt x="26892" y="5950"/>
                </a:lnTo>
                <a:lnTo>
                  <a:pt x="26949" y="5961"/>
                </a:lnTo>
                <a:lnTo>
                  <a:pt x="27018" y="5950"/>
                </a:lnTo>
                <a:lnTo>
                  <a:pt x="27063" y="5927"/>
                </a:lnTo>
                <a:lnTo>
                  <a:pt x="27120" y="5893"/>
                </a:lnTo>
                <a:lnTo>
                  <a:pt x="27154" y="5847"/>
                </a:lnTo>
                <a:close/>
                <a:moveTo>
                  <a:pt x="46128" y="5847"/>
                </a:moveTo>
                <a:lnTo>
                  <a:pt x="48085" y="6985"/>
                </a:lnTo>
                <a:lnTo>
                  <a:pt x="48073" y="7019"/>
                </a:lnTo>
                <a:lnTo>
                  <a:pt x="48073" y="7064"/>
                </a:lnTo>
                <a:lnTo>
                  <a:pt x="48073" y="7110"/>
                </a:lnTo>
                <a:lnTo>
                  <a:pt x="48085" y="7144"/>
                </a:lnTo>
                <a:lnTo>
                  <a:pt x="48108" y="7178"/>
                </a:lnTo>
                <a:lnTo>
                  <a:pt x="48130" y="7212"/>
                </a:lnTo>
                <a:lnTo>
                  <a:pt x="48153" y="7235"/>
                </a:lnTo>
                <a:lnTo>
                  <a:pt x="48187" y="7258"/>
                </a:lnTo>
                <a:lnTo>
                  <a:pt x="48221" y="7269"/>
                </a:lnTo>
                <a:lnTo>
                  <a:pt x="48267" y="7281"/>
                </a:lnTo>
                <a:lnTo>
                  <a:pt x="48267" y="9601"/>
                </a:lnTo>
                <a:lnTo>
                  <a:pt x="48221" y="9601"/>
                </a:lnTo>
                <a:lnTo>
                  <a:pt x="48187" y="9613"/>
                </a:lnTo>
                <a:lnTo>
                  <a:pt x="48142" y="9635"/>
                </a:lnTo>
                <a:lnTo>
                  <a:pt x="48108" y="9669"/>
                </a:lnTo>
                <a:lnTo>
                  <a:pt x="48085" y="9704"/>
                </a:lnTo>
                <a:lnTo>
                  <a:pt x="48062" y="9738"/>
                </a:lnTo>
                <a:lnTo>
                  <a:pt x="48051" y="9783"/>
                </a:lnTo>
                <a:lnTo>
                  <a:pt x="48051" y="9829"/>
                </a:lnTo>
                <a:lnTo>
                  <a:pt x="48051" y="9874"/>
                </a:lnTo>
                <a:lnTo>
                  <a:pt x="48062" y="9908"/>
                </a:lnTo>
                <a:lnTo>
                  <a:pt x="46071" y="11057"/>
                </a:lnTo>
                <a:lnTo>
                  <a:pt x="46049" y="11023"/>
                </a:lnTo>
                <a:lnTo>
                  <a:pt x="46003" y="11000"/>
                </a:lnTo>
                <a:lnTo>
                  <a:pt x="45958" y="10978"/>
                </a:lnTo>
                <a:lnTo>
                  <a:pt x="45912" y="10966"/>
                </a:lnTo>
                <a:lnTo>
                  <a:pt x="45867" y="10978"/>
                </a:lnTo>
                <a:lnTo>
                  <a:pt x="45821" y="10989"/>
                </a:lnTo>
                <a:lnTo>
                  <a:pt x="45776" y="11023"/>
                </a:lnTo>
                <a:lnTo>
                  <a:pt x="45753" y="11046"/>
                </a:lnTo>
                <a:lnTo>
                  <a:pt x="43773" y="9908"/>
                </a:lnTo>
                <a:lnTo>
                  <a:pt x="43785" y="9874"/>
                </a:lnTo>
                <a:lnTo>
                  <a:pt x="43785" y="9829"/>
                </a:lnTo>
                <a:lnTo>
                  <a:pt x="43785" y="9783"/>
                </a:lnTo>
                <a:lnTo>
                  <a:pt x="43773" y="9738"/>
                </a:lnTo>
                <a:lnTo>
                  <a:pt x="43751" y="9692"/>
                </a:lnTo>
                <a:lnTo>
                  <a:pt x="43728" y="9658"/>
                </a:lnTo>
                <a:lnTo>
                  <a:pt x="43694" y="9624"/>
                </a:lnTo>
                <a:lnTo>
                  <a:pt x="43660" y="9601"/>
                </a:lnTo>
                <a:lnTo>
                  <a:pt x="43614" y="9590"/>
                </a:lnTo>
                <a:lnTo>
                  <a:pt x="43569" y="9578"/>
                </a:lnTo>
                <a:lnTo>
                  <a:pt x="43569" y="7303"/>
                </a:lnTo>
                <a:lnTo>
                  <a:pt x="43614" y="7292"/>
                </a:lnTo>
                <a:lnTo>
                  <a:pt x="43648" y="7269"/>
                </a:lnTo>
                <a:lnTo>
                  <a:pt x="43682" y="7246"/>
                </a:lnTo>
                <a:lnTo>
                  <a:pt x="43717" y="7224"/>
                </a:lnTo>
                <a:lnTo>
                  <a:pt x="43739" y="7190"/>
                </a:lnTo>
                <a:lnTo>
                  <a:pt x="43762" y="7155"/>
                </a:lnTo>
                <a:lnTo>
                  <a:pt x="43773" y="7110"/>
                </a:lnTo>
                <a:lnTo>
                  <a:pt x="43773" y="7064"/>
                </a:lnTo>
                <a:lnTo>
                  <a:pt x="43773" y="7019"/>
                </a:lnTo>
                <a:lnTo>
                  <a:pt x="43751" y="6973"/>
                </a:lnTo>
                <a:lnTo>
                  <a:pt x="45696" y="5859"/>
                </a:lnTo>
                <a:lnTo>
                  <a:pt x="45730" y="5904"/>
                </a:lnTo>
                <a:lnTo>
                  <a:pt x="45787" y="5938"/>
                </a:lnTo>
                <a:lnTo>
                  <a:pt x="45844" y="5972"/>
                </a:lnTo>
                <a:lnTo>
                  <a:pt x="45912" y="5972"/>
                </a:lnTo>
                <a:lnTo>
                  <a:pt x="45980" y="5961"/>
                </a:lnTo>
                <a:lnTo>
                  <a:pt x="46037" y="5938"/>
                </a:lnTo>
                <a:lnTo>
                  <a:pt x="46094" y="5904"/>
                </a:lnTo>
                <a:lnTo>
                  <a:pt x="46128" y="5847"/>
                </a:lnTo>
                <a:close/>
                <a:moveTo>
                  <a:pt x="55547" y="5813"/>
                </a:moveTo>
                <a:lnTo>
                  <a:pt x="57549" y="6973"/>
                </a:lnTo>
                <a:lnTo>
                  <a:pt x="57538" y="7019"/>
                </a:lnTo>
                <a:lnTo>
                  <a:pt x="57526" y="7064"/>
                </a:lnTo>
                <a:lnTo>
                  <a:pt x="57538" y="7110"/>
                </a:lnTo>
                <a:lnTo>
                  <a:pt x="57549" y="7155"/>
                </a:lnTo>
                <a:lnTo>
                  <a:pt x="57572" y="7201"/>
                </a:lnTo>
                <a:lnTo>
                  <a:pt x="57595" y="7235"/>
                </a:lnTo>
                <a:lnTo>
                  <a:pt x="57629" y="7258"/>
                </a:lnTo>
                <a:lnTo>
                  <a:pt x="57663" y="7281"/>
                </a:lnTo>
                <a:lnTo>
                  <a:pt x="57708" y="7303"/>
                </a:lnTo>
                <a:lnTo>
                  <a:pt x="57754" y="7303"/>
                </a:lnTo>
                <a:lnTo>
                  <a:pt x="57754" y="9601"/>
                </a:lnTo>
                <a:lnTo>
                  <a:pt x="57708" y="9613"/>
                </a:lnTo>
                <a:lnTo>
                  <a:pt x="57674" y="9624"/>
                </a:lnTo>
                <a:lnTo>
                  <a:pt x="57629" y="9647"/>
                </a:lnTo>
                <a:lnTo>
                  <a:pt x="57606" y="9669"/>
                </a:lnTo>
                <a:lnTo>
                  <a:pt x="57583" y="9704"/>
                </a:lnTo>
                <a:lnTo>
                  <a:pt x="57560" y="9738"/>
                </a:lnTo>
                <a:lnTo>
                  <a:pt x="57549" y="9783"/>
                </a:lnTo>
                <a:lnTo>
                  <a:pt x="57549" y="9829"/>
                </a:lnTo>
                <a:lnTo>
                  <a:pt x="57549" y="9863"/>
                </a:lnTo>
                <a:lnTo>
                  <a:pt x="57560" y="9897"/>
                </a:lnTo>
                <a:lnTo>
                  <a:pt x="55570" y="11057"/>
                </a:lnTo>
                <a:lnTo>
                  <a:pt x="55536" y="11012"/>
                </a:lnTo>
                <a:lnTo>
                  <a:pt x="55490" y="10989"/>
                </a:lnTo>
                <a:lnTo>
                  <a:pt x="55445" y="10966"/>
                </a:lnTo>
                <a:lnTo>
                  <a:pt x="55342" y="10966"/>
                </a:lnTo>
                <a:lnTo>
                  <a:pt x="55297" y="10989"/>
                </a:lnTo>
                <a:lnTo>
                  <a:pt x="55263" y="11012"/>
                </a:lnTo>
                <a:lnTo>
                  <a:pt x="55229" y="11046"/>
                </a:lnTo>
                <a:lnTo>
                  <a:pt x="53192" y="9874"/>
                </a:lnTo>
                <a:lnTo>
                  <a:pt x="53204" y="9829"/>
                </a:lnTo>
                <a:lnTo>
                  <a:pt x="53192" y="9760"/>
                </a:lnTo>
                <a:lnTo>
                  <a:pt x="53158" y="9704"/>
                </a:lnTo>
                <a:lnTo>
                  <a:pt x="53113" y="9669"/>
                </a:lnTo>
                <a:lnTo>
                  <a:pt x="53056" y="9647"/>
                </a:lnTo>
                <a:lnTo>
                  <a:pt x="53056" y="7281"/>
                </a:lnTo>
                <a:lnTo>
                  <a:pt x="53124" y="7258"/>
                </a:lnTo>
                <a:lnTo>
                  <a:pt x="53181" y="7201"/>
                </a:lnTo>
                <a:lnTo>
                  <a:pt x="53215" y="7144"/>
                </a:lnTo>
                <a:lnTo>
                  <a:pt x="53226" y="7110"/>
                </a:lnTo>
                <a:lnTo>
                  <a:pt x="53226" y="7064"/>
                </a:lnTo>
                <a:lnTo>
                  <a:pt x="53226" y="7030"/>
                </a:lnTo>
                <a:lnTo>
                  <a:pt x="53215" y="6985"/>
                </a:lnTo>
                <a:lnTo>
                  <a:pt x="55240" y="5825"/>
                </a:lnTo>
                <a:lnTo>
                  <a:pt x="55263" y="5859"/>
                </a:lnTo>
                <a:lnTo>
                  <a:pt x="55297" y="5881"/>
                </a:lnTo>
                <a:lnTo>
                  <a:pt x="55342" y="5904"/>
                </a:lnTo>
                <a:lnTo>
                  <a:pt x="55445" y="5904"/>
                </a:lnTo>
                <a:lnTo>
                  <a:pt x="55490" y="5881"/>
                </a:lnTo>
                <a:lnTo>
                  <a:pt x="55524" y="5847"/>
                </a:lnTo>
                <a:lnTo>
                  <a:pt x="55547" y="5813"/>
                </a:lnTo>
                <a:close/>
                <a:moveTo>
                  <a:pt x="65068" y="5836"/>
                </a:moveTo>
                <a:lnTo>
                  <a:pt x="67025" y="6962"/>
                </a:lnTo>
                <a:lnTo>
                  <a:pt x="67013" y="7019"/>
                </a:lnTo>
                <a:lnTo>
                  <a:pt x="67002" y="7064"/>
                </a:lnTo>
                <a:lnTo>
                  <a:pt x="67013" y="7110"/>
                </a:lnTo>
                <a:lnTo>
                  <a:pt x="67025" y="7155"/>
                </a:lnTo>
                <a:lnTo>
                  <a:pt x="67048" y="7201"/>
                </a:lnTo>
                <a:lnTo>
                  <a:pt x="67070" y="7235"/>
                </a:lnTo>
                <a:lnTo>
                  <a:pt x="67104" y="7258"/>
                </a:lnTo>
                <a:lnTo>
                  <a:pt x="67139" y="7292"/>
                </a:lnTo>
                <a:lnTo>
                  <a:pt x="67184" y="7303"/>
                </a:lnTo>
                <a:lnTo>
                  <a:pt x="67230" y="7315"/>
                </a:lnTo>
                <a:lnTo>
                  <a:pt x="67230" y="9567"/>
                </a:lnTo>
                <a:lnTo>
                  <a:pt x="67184" y="9578"/>
                </a:lnTo>
                <a:lnTo>
                  <a:pt x="67139" y="9601"/>
                </a:lnTo>
                <a:lnTo>
                  <a:pt x="67093" y="9624"/>
                </a:lnTo>
                <a:lnTo>
                  <a:pt x="67059" y="9647"/>
                </a:lnTo>
                <a:lnTo>
                  <a:pt x="67036" y="9692"/>
                </a:lnTo>
                <a:lnTo>
                  <a:pt x="67013" y="9726"/>
                </a:lnTo>
                <a:lnTo>
                  <a:pt x="67002" y="9772"/>
                </a:lnTo>
                <a:lnTo>
                  <a:pt x="66991" y="9829"/>
                </a:lnTo>
                <a:lnTo>
                  <a:pt x="67002" y="9874"/>
                </a:lnTo>
                <a:lnTo>
                  <a:pt x="67013" y="9920"/>
                </a:lnTo>
                <a:lnTo>
                  <a:pt x="65045" y="11057"/>
                </a:lnTo>
                <a:lnTo>
                  <a:pt x="65011" y="11023"/>
                </a:lnTo>
                <a:lnTo>
                  <a:pt x="64977" y="10989"/>
                </a:lnTo>
                <a:lnTo>
                  <a:pt x="64932" y="10978"/>
                </a:lnTo>
                <a:lnTo>
                  <a:pt x="64886" y="10966"/>
                </a:lnTo>
                <a:lnTo>
                  <a:pt x="64829" y="10978"/>
                </a:lnTo>
                <a:lnTo>
                  <a:pt x="64784" y="10989"/>
                </a:lnTo>
                <a:lnTo>
                  <a:pt x="64750" y="11023"/>
                </a:lnTo>
                <a:lnTo>
                  <a:pt x="64716" y="11057"/>
                </a:lnTo>
                <a:lnTo>
                  <a:pt x="62702" y="9897"/>
                </a:lnTo>
                <a:lnTo>
                  <a:pt x="62714" y="9829"/>
                </a:lnTo>
                <a:lnTo>
                  <a:pt x="62714" y="9783"/>
                </a:lnTo>
                <a:lnTo>
                  <a:pt x="62702" y="9749"/>
                </a:lnTo>
                <a:lnTo>
                  <a:pt x="62668" y="9692"/>
                </a:lnTo>
                <a:lnTo>
                  <a:pt x="62611" y="9647"/>
                </a:lnTo>
                <a:lnTo>
                  <a:pt x="62577" y="9635"/>
                </a:lnTo>
                <a:lnTo>
                  <a:pt x="62532" y="9624"/>
                </a:lnTo>
                <a:lnTo>
                  <a:pt x="62532" y="7269"/>
                </a:lnTo>
                <a:lnTo>
                  <a:pt x="62577" y="7258"/>
                </a:lnTo>
                <a:lnTo>
                  <a:pt x="62611" y="7246"/>
                </a:lnTo>
                <a:lnTo>
                  <a:pt x="62668" y="7201"/>
                </a:lnTo>
                <a:lnTo>
                  <a:pt x="62702" y="7144"/>
                </a:lnTo>
                <a:lnTo>
                  <a:pt x="62714" y="7110"/>
                </a:lnTo>
                <a:lnTo>
                  <a:pt x="62714" y="7064"/>
                </a:lnTo>
                <a:lnTo>
                  <a:pt x="62714" y="7030"/>
                </a:lnTo>
                <a:lnTo>
                  <a:pt x="62702" y="6985"/>
                </a:lnTo>
                <a:lnTo>
                  <a:pt x="64693" y="5836"/>
                </a:lnTo>
                <a:lnTo>
                  <a:pt x="64727" y="5881"/>
                </a:lnTo>
                <a:lnTo>
                  <a:pt x="64772" y="5916"/>
                </a:lnTo>
                <a:lnTo>
                  <a:pt x="64818" y="5938"/>
                </a:lnTo>
                <a:lnTo>
                  <a:pt x="64886" y="5950"/>
                </a:lnTo>
                <a:lnTo>
                  <a:pt x="64943" y="5938"/>
                </a:lnTo>
                <a:lnTo>
                  <a:pt x="64989" y="5916"/>
                </a:lnTo>
                <a:lnTo>
                  <a:pt x="65034" y="5881"/>
                </a:lnTo>
                <a:lnTo>
                  <a:pt x="65068" y="5836"/>
                </a:lnTo>
                <a:close/>
                <a:moveTo>
                  <a:pt x="69800" y="5836"/>
                </a:moveTo>
                <a:lnTo>
                  <a:pt x="71825" y="6996"/>
                </a:lnTo>
                <a:lnTo>
                  <a:pt x="71814" y="7030"/>
                </a:lnTo>
                <a:lnTo>
                  <a:pt x="71814" y="7064"/>
                </a:lnTo>
                <a:lnTo>
                  <a:pt x="71825" y="7133"/>
                </a:lnTo>
                <a:lnTo>
                  <a:pt x="71859" y="7190"/>
                </a:lnTo>
                <a:lnTo>
                  <a:pt x="71905" y="7224"/>
                </a:lnTo>
                <a:lnTo>
                  <a:pt x="71973" y="7246"/>
                </a:lnTo>
                <a:lnTo>
                  <a:pt x="71973" y="9578"/>
                </a:lnTo>
                <a:lnTo>
                  <a:pt x="71928" y="9590"/>
                </a:lnTo>
                <a:lnTo>
                  <a:pt x="71882" y="9601"/>
                </a:lnTo>
                <a:lnTo>
                  <a:pt x="71848" y="9624"/>
                </a:lnTo>
                <a:lnTo>
                  <a:pt x="71814" y="9658"/>
                </a:lnTo>
                <a:lnTo>
                  <a:pt x="71780" y="9692"/>
                </a:lnTo>
                <a:lnTo>
                  <a:pt x="71757" y="9738"/>
                </a:lnTo>
                <a:lnTo>
                  <a:pt x="71746" y="9783"/>
                </a:lnTo>
                <a:lnTo>
                  <a:pt x="71746" y="9829"/>
                </a:lnTo>
                <a:lnTo>
                  <a:pt x="71746" y="9874"/>
                </a:lnTo>
                <a:lnTo>
                  <a:pt x="71757" y="9920"/>
                </a:lnTo>
                <a:lnTo>
                  <a:pt x="69778" y="11057"/>
                </a:lnTo>
                <a:lnTo>
                  <a:pt x="69744" y="11023"/>
                </a:lnTo>
                <a:lnTo>
                  <a:pt x="69709" y="11000"/>
                </a:lnTo>
                <a:lnTo>
                  <a:pt x="69664" y="10989"/>
                </a:lnTo>
                <a:lnTo>
                  <a:pt x="69618" y="10978"/>
                </a:lnTo>
                <a:lnTo>
                  <a:pt x="69573" y="10989"/>
                </a:lnTo>
                <a:lnTo>
                  <a:pt x="69527" y="11000"/>
                </a:lnTo>
                <a:lnTo>
                  <a:pt x="69493" y="11023"/>
                </a:lnTo>
                <a:lnTo>
                  <a:pt x="69471" y="11057"/>
                </a:lnTo>
                <a:lnTo>
                  <a:pt x="67491" y="9920"/>
                </a:lnTo>
                <a:lnTo>
                  <a:pt x="67503" y="9874"/>
                </a:lnTo>
                <a:lnTo>
                  <a:pt x="67503" y="9829"/>
                </a:lnTo>
                <a:lnTo>
                  <a:pt x="67503" y="9772"/>
                </a:lnTo>
                <a:lnTo>
                  <a:pt x="67491" y="9726"/>
                </a:lnTo>
                <a:lnTo>
                  <a:pt x="67468" y="9692"/>
                </a:lnTo>
                <a:lnTo>
                  <a:pt x="67434" y="9658"/>
                </a:lnTo>
                <a:lnTo>
                  <a:pt x="67400" y="9624"/>
                </a:lnTo>
                <a:lnTo>
                  <a:pt x="67366" y="9601"/>
                </a:lnTo>
                <a:lnTo>
                  <a:pt x="67321" y="9578"/>
                </a:lnTo>
                <a:lnTo>
                  <a:pt x="67275" y="9567"/>
                </a:lnTo>
                <a:lnTo>
                  <a:pt x="67275" y="7315"/>
                </a:lnTo>
                <a:lnTo>
                  <a:pt x="67321" y="7303"/>
                </a:lnTo>
                <a:lnTo>
                  <a:pt x="67366" y="7281"/>
                </a:lnTo>
                <a:lnTo>
                  <a:pt x="67400" y="7258"/>
                </a:lnTo>
                <a:lnTo>
                  <a:pt x="67434" y="7235"/>
                </a:lnTo>
                <a:lnTo>
                  <a:pt x="67457" y="7201"/>
                </a:lnTo>
                <a:lnTo>
                  <a:pt x="67480" y="7155"/>
                </a:lnTo>
                <a:lnTo>
                  <a:pt x="67491" y="7110"/>
                </a:lnTo>
                <a:lnTo>
                  <a:pt x="67491" y="7064"/>
                </a:lnTo>
                <a:lnTo>
                  <a:pt x="67491" y="7019"/>
                </a:lnTo>
                <a:lnTo>
                  <a:pt x="67480" y="6973"/>
                </a:lnTo>
                <a:lnTo>
                  <a:pt x="69436" y="5836"/>
                </a:lnTo>
                <a:lnTo>
                  <a:pt x="69471" y="5881"/>
                </a:lnTo>
                <a:lnTo>
                  <a:pt x="69516" y="5904"/>
                </a:lnTo>
                <a:lnTo>
                  <a:pt x="69562" y="5927"/>
                </a:lnTo>
                <a:lnTo>
                  <a:pt x="69618" y="5938"/>
                </a:lnTo>
                <a:lnTo>
                  <a:pt x="69675" y="5927"/>
                </a:lnTo>
                <a:lnTo>
                  <a:pt x="69732" y="5904"/>
                </a:lnTo>
                <a:lnTo>
                  <a:pt x="69766" y="5870"/>
                </a:lnTo>
                <a:lnTo>
                  <a:pt x="69800" y="5836"/>
                </a:lnTo>
                <a:close/>
                <a:moveTo>
                  <a:pt x="79310" y="5847"/>
                </a:moveTo>
                <a:lnTo>
                  <a:pt x="81278" y="6985"/>
                </a:lnTo>
                <a:lnTo>
                  <a:pt x="81255" y="7019"/>
                </a:lnTo>
                <a:lnTo>
                  <a:pt x="81255" y="7064"/>
                </a:lnTo>
                <a:lnTo>
                  <a:pt x="81255" y="7110"/>
                </a:lnTo>
                <a:lnTo>
                  <a:pt x="81267" y="7144"/>
                </a:lnTo>
                <a:lnTo>
                  <a:pt x="81290" y="7178"/>
                </a:lnTo>
                <a:lnTo>
                  <a:pt x="81312" y="7212"/>
                </a:lnTo>
                <a:lnTo>
                  <a:pt x="81346" y="7235"/>
                </a:lnTo>
                <a:lnTo>
                  <a:pt x="81381" y="7258"/>
                </a:lnTo>
                <a:lnTo>
                  <a:pt x="81415" y="7269"/>
                </a:lnTo>
                <a:lnTo>
                  <a:pt x="81449" y="7281"/>
                </a:lnTo>
                <a:lnTo>
                  <a:pt x="81449" y="9647"/>
                </a:lnTo>
                <a:lnTo>
                  <a:pt x="81392" y="9669"/>
                </a:lnTo>
                <a:lnTo>
                  <a:pt x="81346" y="9704"/>
                </a:lnTo>
                <a:lnTo>
                  <a:pt x="81312" y="9760"/>
                </a:lnTo>
                <a:lnTo>
                  <a:pt x="81301" y="9829"/>
                </a:lnTo>
                <a:lnTo>
                  <a:pt x="81301" y="9874"/>
                </a:lnTo>
                <a:lnTo>
                  <a:pt x="79276" y="11057"/>
                </a:lnTo>
                <a:lnTo>
                  <a:pt x="79242" y="11012"/>
                </a:lnTo>
                <a:lnTo>
                  <a:pt x="79196" y="10989"/>
                </a:lnTo>
                <a:lnTo>
                  <a:pt x="79151" y="10966"/>
                </a:lnTo>
                <a:lnTo>
                  <a:pt x="79049" y="10966"/>
                </a:lnTo>
                <a:lnTo>
                  <a:pt x="79003" y="10989"/>
                </a:lnTo>
                <a:lnTo>
                  <a:pt x="78969" y="11012"/>
                </a:lnTo>
                <a:lnTo>
                  <a:pt x="78935" y="11046"/>
                </a:lnTo>
                <a:lnTo>
                  <a:pt x="76910" y="9886"/>
                </a:lnTo>
                <a:lnTo>
                  <a:pt x="76921" y="9829"/>
                </a:lnTo>
                <a:lnTo>
                  <a:pt x="76910" y="9760"/>
                </a:lnTo>
                <a:lnTo>
                  <a:pt x="76876" y="9704"/>
                </a:lnTo>
                <a:lnTo>
                  <a:pt x="76819" y="9658"/>
                </a:lnTo>
                <a:lnTo>
                  <a:pt x="76762" y="9635"/>
                </a:lnTo>
                <a:lnTo>
                  <a:pt x="76762" y="7315"/>
                </a:lnTo>
                <a:lnTo>
                  <a:pt x="76808" y="7303"/>
                </a:lnTo>
                <a:lnTo>
                  <a:pt x="76842" y="7292"/>
                </a:lnTo>
                <a:lnTo>
                  <a:pt x="76887" y="7269"/>
                </a:lnTo>
                <a:lnTo>
                  <a:pt x="76921" y="7235"/>
                </a:lnTo>
                <a:lnTo>
                  <a:pt x="76944" y="7201"/>
                </a:lnTo>
                <a:lnTo>
                  <a:pt x="76967" y="7155"/>
                </a:lnTo>
                <a:lnTo>
                  <a:pt x="76978" y="7110"/>
                </a:lnTo>
                <a:lnTo>
                  <a:pt x="76978" y="7064"/>
                </a:lnTo>
                <a:lnTo>
                  <a:pt x="76978" y="7019"/>
                </a:lnTo>
                <a:lnTo>
                  <a:pt x="76956" y="6962"/>
                </a:lnTo>
                <a:lnTo>
                  <a:pt x="78901" y="5847"/>
                </a:lnTo>
                <a:lnTo>
                  <a:pt x="78935" y="5893"/>
                </a:lnTo>
                <a:lnTo>
                  <a:pt x="78980" y="5927"/>
                </a:lnTo>
                <a:lnTo>
                  <a:pt x="79037" y="5950"/>
                </a:lnTo>
                <a:lnTo>
                  <a:pt x="79105" y="5961"/>
                </a:lnTo>
                <a:lnTo>
                  <a:pt x="79162" y="5950"/>
                </a:lnTo>
                <a:lnTo>
                  <a:pt x="79219" y="5927"/>
                </a:lnTo>
                <a:lnTo>
                  <a:pt x="79265" y="5893"/>
                </a:lnTo>
                <a:lnTo>
                  <a:pt x="79310" y="5847"/>
                </a:lnTo>
                <a:close/>
                <a:moveTo>
                  <a:pt x="84042" y="5847"/>
                </a:moveTo>
                <a:lnTo>
                  <a:pt x="86056" y="6996"/>
                </a:lnTo>
                <a:lnTo>
                  <a:pt x="86044" y="7030"/>
                </a:lnTo>
                <a:lnTo>
                  <a:pt x="86033" y="7064"/>
                </a:lnTo>
                <a:lnTo>
                  <a:pt x="86056" y="7133"/>
                </a:lnTo>
                <a:lnTo>
                  <a:pt x="86079" y="7178"/>
                </a:lnTo>
                <a:lnTo>
                  <a:pt x="86135" y="7224"/>
                </a:lnTo>
                <a:lnTo>
                  <a:pt x="86192" y="7235"/>
                </a:lnTo>
                <a:lnTo>
                  <a:pt x="86192" y="9590"/>
                </a:lnTo>
                <a:lnTo>
                  <a:pt x="86147" y="9590"/>
                </a:lnTo>
                <a:lnTo>
                  <a:pt x="86101" y="9613"/>
                </a:lnTo>
                <a:lnTo>
                  <a:pt x="86067" y="9635"/>
                </a:lnTo>
                <a:lnTo>
                  <a:pt x="86033" y="9658"/>
                </a:lnTo>
                <a:lnTo>
                  <a:pt x="86010" y="9692"/>
                </a:lnTo>
                <a:lnTo>
                  <a:pt x="85988" y="9738"/>
                </a:lnTo>
                <a:lnTo>
                  <a:pt x="85976" y="9783"/>
                </a:lnTo>
                <a:lnTo>
                  <a:pt x="85965" y="9829"/>
                </a:lnTo>
                <a:lnTo>
                  <a:pt x="85976" y="9874"/>
                </a:lnTo>
                <a:lnTo>
                  <a:pt x="85988" y="9908"/>
                </a:lnTo>
                <a:lnTo>
                  <a:pt x="83997" y="11057"/>
                </a:lnTo>
                <a:lnTo>
                  <a:pt x="83963" y="11023"/>
                </a:lnTo>
                <a:lnTo>
                  <a:pt x="83929" y="11000"/>
                </a:lnTo>
                <a:lnTo>
                  <a:pt x="83883" y="10989"/>
                </a:lnTo>
                <a:lnTo>
                  <a:pt x="83838" y="10978"/>
                </a:lnTo>
                <a:lnTo>
                  <a:pt x="83792" y="10989"/>
                </a:lnTo>
                <a:lnTo>
                  <a:pt x="83758" y="11000"/>
                </a:lnTo>
                <a:lnTo>
                  <a:pt x="83713" y="11023"/>
                </a:lnTo>
                <a:lnTo>
                  <a:pt x="83690" y="11057"/>
                </a:lnTo>
                <a:lnTo>
                  <a:pt x="81642" y="9874"/>
                </a:lnTo>
                <a:lnTo>
                  <a:pt x="81642" y="9829"/>
                </a:lnTo>
                <a:lnTo>
                  <a:pt x="81631" y="9760"/>
                </a:lnTo>
                <a:lnTo>
                  <a:pt x="81608" y="9715"/>
                </a:lnTo>
                <a:lnTo>
                  <a:pt x="81551" y="9669"/>
                </a:lnTo>
                <a:lnTo>
                  <a:pt x="81494" y="9658"/>
                </a:lnTo>
                <a:lnTo>
                  <a:pt x="81494" y="7281"/>
                </a:lnTo>
                <a:lnTo>
                  <a:pt x="81540" y="7269"/>
                </a:lnTo>
                <a:lnTo>
                  <a:pt x="81574" y="7258"/>
                </a:lnTo>
                <a:lnTo>
                  <a:pt x="81631" y="7212"/>
                </a:lnTo>
                <a:lnTo>
                  <a:pt x="81654" y="7178"/>
                </a:lnTo>
                <a:lnTo>
                  <a:pt x="81676" y="7144"/>
                </a:lnTo>
                <a:lnTo>
                  <a:pt x="81676" y="7110"/>
                </a:lnTo>
                <a:lnTo>
                  <a:pt x="81688" y="7064"/>
                </a:lnTo>
                <a:lnTo>
                  <a:pt x="81676" y="7030"/>
                </a:lnTo>
                <a:lnTo>
                  <a:pt x="81665" y="6985"/>
                </a:lnTo>
                <a:lnTo>
                  <a:pt x="83644" y="5847"/>
                </a:lnTo>
                <a:lnTo>
                  <a:pt x="83678" y="5893"/>
                </a:lnTo>
                <a:lnTo>
                  <a:pt x="83724" y="5927"/>
                </a:lnTo>
                <a:lnTo>
                  <a:pt x="83781" y="5950"/>
                </a:lnTo>
                <a:lnTo>
                  <a:pt x="83838" y="5961"/>
                </a:lnTo>
                <a:lnTo>
                  <a:pt x="83906" y="5950"/>
                </a:lnTo>
                <a:lnTo>
                  <a:pt x="83963" y="5927"/>
                </a:lnTo>
                <a:lnTo>
                  <a:pt x="84008" y="5893"/>
                </a:lnTo>
                <a:lnTo>
                  <a:pt x="84042" y="5847"/>
                </a:lnTo>
                <a:close/>
                <a:moveTo>
                  <a:pt x="31886" y="5836"/>
                </a:moveTo>
                <a:lnTo>
                  <a:pt x="33877" y="6985"/>
                </a:lnTo>
                <a:lnTo>
                  <a:pt x="33866" y="7030"/>
                </a:lnTo>
                <a:lnTo>
                  <a:pt x="33854" y="7064"/>
                </a:lnTo>
                <a:lnTo>
                  <a:pt x="33866" y="7110"/>
                </a:lnTo>
                <a:lnTo>
                  <a:pt x="33877" y="7144"/>
                </a:lnTo>
                <a:lnTo>
                  <a:pt x="33911" y="7201"/>
                </a:lnTo>
                <a:lnTo>
                  <a:pt x="33968" y="7246"/>
                </a:lnTo>
                <a:lnTo>
                  <a:pt x="34002" y="7258"/>
                </a:lnTo>
                <a:lnTo>
                  <a:pt x="34048" y="7269"/>
                </a:lnTo>
                <a:lnTo>
                  <a:pt x="34048" y="9590"/>
                </a:lnTo>
                <a:lnTo>
                  <a:pt x="34002" y="9590"/>
                </a:lnTo>
                <a:lnTo>
                  <a:pt x="33957" y="9613"/>
                </a:lnTo>
                <a:lnTo>
                  <a:pt x="33922" y="9635"/>
                </a:lnTo>
                <a:lnTo>
                  <a:pt x="33888" y="9658"/>
                </a:lnTo>
                <a:lnTo>
                  <a:pt x="33854" y="9692"/>
                </a:lnTo>
                <a:lnTo>
                  <a:pt x="33843" y="9738"/>
                </a:lnTo>
                <a:lnTo>
                  <a:pt x="33820" y="9783"/>
                </a:lnTo>
                <a:lnTo>
                  <a:pt x="33820" y="9829"/>
                </a:lnTo>
                <a:lnTo>
                  <a:pt x="33820" y="9874"/>
                </a:lnTo>
                <a:lnTo>
                  <a:pt x="33843" y="9908"/>
                </a:lnTo>
                <a:lnTo>
                  <a:pt x="31841" y="11069"/>
                </a:lnTo>
                <a:lnTo>
                  <a:pt x="31807" y="11034"/>
                </a:lnTo>
                <a:lnTo>
                  <a:pt x="31772" y="11012"/>
                </a:lnTo>
                <a:lnTo>
                  <a:pt x="31738" y="10989"/>
                </a:lnTo>
                <a:lnTo>
                  <a:pt x="31647" y="10989"/>
                </a:lnTo>
                <a:lnTo>
                  <a:pt x="31602" y="11012"/>
                </a:lnTo>
                <a:lnTo>
                  <a:pt x="31568" y="11034"/>
                </a:lnTo>
                <a:lnTo>
                  <a:pt x="31545" y="11057"/>
                </a:lnTo>
                <a:lnTo>
                  <a:pt x="29543" y="9908"/>
                </a:lnTo>
                <a:lnTo>
                  <a:pt x="29554" y="9863"/>
                </a:lnTo>
                <a:lnTo>
                  <a:pt x="29566" y="9829"/>
                </a:lnTo>
                <a:lnTo>
                  <a:pt x="29554" y="9783"/>
                </a:lnTo>
                <a:lnTo>
                  <a:pt x="29543" y="9738"/>
                </a:lnTo>
                <a:lnTo>
                  <a:pt x="29520" y="9704"/>
                </a:lnTo>
                <a:lnTo>
                  <a:pt x="29497" y="9669"/>
                </a:lnTo>
                <a:lnTo>
                  <a:pt x="29463" y="9635"/>
                </a:lnTo>
                <a:lnTo>
                  <a:pt x="29429" y="9613"/>
                </a:lnTo>
                <a:lnTo>
                  <a:pt x="29395" y="9601"/>
                </a:lnTo>
                <a:lnTo>
                  <a:pt x="29349" y="9590"/>
                </a:lnTo>
                <a:lnTo>
                  <a:pt x="29349" y="7235"/>
                </a:lnTo>
                <a:lnTo>
                  <a:pt x="29406" y="7212"/>
                </a:lnTo>
                <a:lnTo>
                  <a:pt x="29452" y="7178"/>
                </a:lnTo>
                <a:lnTo>
                  <a:pt x="29486" y="7133"/>
                </a:lnTo>
                <a:lnTo>
                  <a:pt x="29486" y="7064"/>
                </a:lnTo>
                <a:lnTo>
                  <a:pt x="29475" y="7008"/>
                </a:lnTo>
                <a:lnTo>
                  <a:pt x="31488" y="5847"/>
                </a:lnTo>
                <a:lnTo>
                  <a:pt x="31522" y="5893"/>
                </a:lnTo>
                <a:lnTo>
                  <a:pt x="31579" y="5927"/>
                </a:lnTo>
                <a:lnTo>
                  <a:pt x="31625" y="5950"/>
                </a:lnTo>
                <a:lnTo>
                  <a:pt x="31693" y="5961"/>
                </a:lnTo>
                <a:lnTo>
                  <a:pt x="31750" y="5950"/>
                </a:lnTo>
                <a:lnTo>
                  <a:pt x="31807" y="5927"/>
                </a:lnTo>
                <a:lnTo>
                  <a:pt x="31852" y="5893"/>
                </a:lnTo>
                <a:lnTo>
                  <a:pt x="31886" y="5836"/>
                </a:lnTo>
                <a:close/>
                <a:moveTo>
                  <a:pt x="50826" y="5825"/>
                </a:moveTo>
                <a:lnTo>
                  <a:pt x="52828" y="6973"/>
                </a:lnTo>
                <a:lnTo>
                  <a:pt x="52817" y="7019"/>
                </a:lnTo>
                <a:lnTo>
                  <a:pt x="52806" y="7064"/>
                </a:lnTo>
                <a:lnTo>
                  <a:pt x="52806" y="7110"/>
                </a:lnTo>
                <a:lnTo>
                  <a:pt x="52828" y="7144"/>
                </a:lnTo>
                <a:lnTo>
                  <a:pt x="52840" y="7178"/>
                </a:lnTo>
                <a:lnTo>
                  <a:pt x="52862" y="7212"/>
                </a:lnTo>
                <a:lnTo>
                  <a:pt x="52897" y="7235"/>
                </a:lnTo>
                <a:lnTo>
                  <a:pt x="52931" y="7258"/>
                </a:lnTo>
                <a:lnTo>
                  <a:pt x="52965" y="7269"/>
                </a:lnTo>
                <a:lnTo>
                  <a:pt x="53010" y="7281"/>
                </a:lnTo>
                <a:lnTo>
                  <a:pt x="53010" y="9647"/>
                </a:lnTo>
                <a:lnTo>
                  <a:pt x="52942" y="9658"/>
                </a:lnTo>
                <a:lnTo>
                  <a:pt x="52885" y="9704"/>
                </a:lnTo>
                <a:lnTo>
                  <a:pt x="52851" y="9760"/>
                </a:lnTo>
                <a:lnTo>
                  <a:pt x="52840" y="9795"/>
                </a:lnTo>
                <a:lnTo>
                  <a:pt x="52840" y="9829"/>
                </a:lnTo>
                <a:lnTo>
                  <a:pt x="52851" y="9886"/>
                </a:lnTo>
                <a:lnTo>
                  <a:pt x="50792" y="11069"/>
                </a:lnTo>
                <a:lnTo>
                  <a:pt x="50769" y="11034"/>
                </a:lnTo>
                <a:lnTo>
                  <a:pt x="50735" y="11012"/>
                </a:lnTo>
                <a:lnTo>
                  <a:pt x="50690" y="11000"/>
                </a:lnTo>
                <a:lnTo>
                  <a:pt x="50644" y="10989"/>
                </a:lnTo>
                <a:lnTo>
                  <a:pt x="50610" y="11000"/>
                </a:lnTo>
                <a:lnTo>
                  <a:pt x="50565" y="11012"/>
                </a:lnTo>
                <a:lnTo>
                  <a:pt x="50542" y="11034"/>
                </a:lnTo>
                <a:lnTo>
                  <a:pt x="50508" y="11057"/>
                </a:lnTo>
                <a:lnTo>
                  <a:pt x="48494" y="9897"/>
                </a:lnTo>
                <a:lnTo>
                  <a:pt x="48506" y="9863"/>
                </a:lnTo>
                <a:lnTo>
                  <a:pt x="48506" y="9829"/>
                </a:lnTo>
                <a:lnTo>
                  <a:pt x="48506" y="9783"/>
                </a:lnTo>
                <a:lnTo>
                  <a:pt x="48494" y="9738"/>
                </a:lnTo>
                <a:lnTo>
                  <a:pt x="48472" y="9704"/>
                </a:lnTo>
                <a:lnTo>
                  <a:pt x="48449" y="9669"/>
                </a:lnTo>
                <a:lnTo>
                  <a:pt x="48426" y="9647"/>
                </a:lnTo>
                <a:lnTo>
                  <a:pt x="48392" y="9624"/>
                </a:lnTo>
                <a:lnTo>
                  <a:pt x="48358" y="9613"/>
                </a:lnTo>
                <a:lnTo>
                  <a:pt x="48312" y="9601"/>
                </a:lnTo>
                <a:lnTo>
                  <a:pt x="48312" y="7281"/>
                </a:lnTo>
                <a:lnTo>
                  <a:pt x="48381" y="7246"/>
                </a:lnTo>
                <a:lnTo>
                  <a:pt x="48437" y="7201"/>
                </a:lnTo>
                <a:lnTo>
                  <a:pt x="48472" y="7144"/>
                </a:lnTo>
                <a:lnTo>
                  <a:pt x="48483" y="7110"/>
                </a:lnTo>
                <a:lnTo>
                  <a:pt x="48494" y="7064"/>
                </a:lnTo>
                <a:lnTo>
                  <a:pt x="48483" y="7030"/>
                </a:lnTo>
                <a:lnTo>
                  <a:pt x="48472" y="6985"/>
                </a:lnTo>
                <a:lnTo>
                  <a:pt x="50474" y="5836"/>
                </a:lnTo>
                <a:lnTo>
                  <a:pt x="50508" y="5870"/>
                </a:lnTo>
                <a:lnTo>
                  <a:pt x="50553" y="5904"/>
                </a:lnTo>
                <a:lnTo>
                  <a:pt x="50599" y="5927"/>
                </a:lnTo>
                <a:lnTo>
                  <a:pt x="50644" y="5927"/>
                </a:lnTo>
                <a:lnTo>
                  <a:pt x="50701" y="5916"/>
                </a:lnTo>
                <a:lnTo>
                  <a:pt x="50758" y="5904"/>
                </a:lnTo>
                <a:lnTo>
                  <a:pt x="50792" y="5870"/>
                </a:lnTo>
                <a:lnTo>
                  <a:pt x="50826" y="5825"/>
                </a:lnTo>
                <a:close/>
                <a:moveTo>
                  <a:pt x="5791" y="9931"/>
                </a:moveTo>
                <a:lnTo>
                  <a:pt x="7804" y="11091"/>
                </a:lnTo>
                <a:lnTo>
                  <a:pt x="7793" y="11137"/>
                </a:lnTo>
                <a:lnTo>
                  <a:pt x="7782" y="11171"/>
                </a:lnTo>
                <a:lnTo>
                  <a:pt x="7793" y="11217"/>
                </a:lnTo>
                <a:lnTo>
                  <a:pt x="7804" y="11251"/>
                </a:lnTo>
                <a:lnTo>
                  <a:pt x="7839" y="11308"/>
                </a:lnTo>
                <a:lnTo>
                  <a:pt x="7895" y="11353"/>
                </a:lnTo>
                <a:lnTo>
                  <a:pt x="7930" y="11364"/>
                </a:lnTo>
                <a:lnTo>
                  <a:pt x="7964" y="11376"/>
                </a:lnTo>
                <a:lnTo>
                  <a:pt x="7964" y="13662"/>
                </a:lnTo>
                <a:lnTo>
                  <a:pt x="7918" y="13674"/>
                </a:lnTo>
                <a:lnTo>
                  <a:pt x="7873" y="13696"/>
                </a:lnTo>
                <a:lnTo>
                  <a:pt x="7827" y="13719"/>
                </a:lnTo>
                <a:lnTo>
                  <a:pt x="7793" y="13753"/>
                </a:lnTo>
                <a:lnTo>
                  <a:pt x="7759" y="13787"/>
                </a:lnTo>
                <a:lnTo>
                  <a:pt x="7748" y="13833"/>
                </a:lnTo>
                <a:lnTo>
                  <a:pt x="7725" y="13878"/>
                </a:lnTo>
                <a:lnTo>
                  <a:pt x="7725" y="13935"/>
                </a:lnTo>
                <a:lnTo>
                  <a:pt x="7725" y="13981"/>
                </a:lnTo>
                <a:lnTo>
                  <a:pt x="7748" y="14026"/>
                </a:lnTo>
                <a:lnTo>
                  <a:pt x="5837" y="15130"/>
                </a:lnTo>
                <a:lnTo>
                  <a:pt x="5791" y="15084"/>
                </a:lnTo>
                <a:lnTo>
                  <a:pt x="5746" y="15050"/>
                </a:lnTo>
                <a:lnTo>
                  <a:pt x="5689" y="15027"/>
                </a:lnTo>
                <a:lnTo>
                  <a:pt x="5620" y="15016"/>
                </a:lnTo>
                <a:lnTo>
                  <a:pt x="5552" y="15027"/>
                </a:lnTo>
                <a:lnTo>
                  <a:pt x="5495" y="15050"/>
                </a:lnTo>
                <a:lnTo>
                  <a:pt x="5438" y="15084"/>
                </a:lnTo>
                <a:lnTo>
                  <a:pt x="5404" y="15130"/>
                </a:lnTo>
                <a:lnTo>
                  <a:pt x="3414" y="13981"/>
                </a:lnTo>
                <a:lnTo>
                  <a:pt x="3425" y="13935"/>
                </a:lnTo>
                <a:lnTo>
                  <a:pt x="3414" y="13867"/>
                </a:lnTo>
                <a:lnTo>
                  <a:pt x="3379" y="13821"/>
                </a:lnTo>
                <a:lnTo>
                  <a:pt x="3334" y="13787"/>
                </a:lnTo>
                <a:lnTo>
                  <a:pt x="3277" y="13765"/>
                </a:lnTo>
                <a:lnTo>
                  <a:pt x="3277" y="11444"/>
                </a:lnTo>
                <a:lnTo>
                  <a:pt x="3323" y="11433"/>
                </a:lnTo>
                <a:lnTo>
                  <a:pt x="3368" y="11410"/>
                </a:lnTo>
                <a:lnTo>
                  <a:pt x="3414" y="11387"/>
                </a:lnTo>
                <a:lnTo>
                  <a:pt x="3448" y="11353"/>
                </a:lnTo>
                <a:lnTo>
                  <a:pt x="3482" y="11319"/>
                </a:lnTo>
                <a:lnTo>
                  <a:pt x="3505" y="11273"/>
                </a:lnTo>
                <a:lnTo>
                  <a:pt x="3516" y="11228"/>
                </a:lnTo>
                <a:lnTo>
                  <a:pt x="3516" y="11171"/>
                </a:lnTo>
                <a:lnTo>
                  <a:pt x="3516" y="11114"/>
                </a:lnTo>
                <a:lnTo>
                  <a:pt x="3493" y="11057"/>
                </a:lnTo>
                <a:lnTo>
                  <a:pt x="5450" y="9931"/>
                </a:lnTo>
                <a:lnTo>
                  <a:pt x="5473" y="9977"/>
                </a:lnTo>
                <a:lnTo>
                  <a:pt x="5518" y="9999"/>
                </a:lnTo>
                <a:lnTo>
                  <a:pt x="5564" y="10022"/>
                </a:lnTo>
                <a:lnTo>
                  <a:pt x="5620" y="10033"/>
                </a:lnTo>
                <a:lnTo>
                  <a:pt x="5677" y="10022"/>
                </a:lnTo>
                <a:lnTo>
                  <a:pt x="5723" y="9999"/>
                </a:lnTo>
                <a:lnTo>
                  <a:pt x="5757" y="9977"/>
                </a:lnTo>
                <a:lnTo>
                  <a:pt x="5791" y="9931"/>
                </a:lnTo>
                <a:close/>
                <a:moveTo>
                  <a:pt x="10580" y="9954"/>
                </a:moveTo>
                <a:lnTo>
                  <a:pt x="12548" y="11103"/>
                </a:lnTo>
                <a:lnTo>
                  <a:pt x="12537" y="11137"/>
                </a:lnTo>
                <a:lnTo>
                  <a:pt x="12537" y="11171"/>
                </a:lnTo>
                <a:lnTo>
                  <a:pt x="12537" y="11205"/>
                </a:lnTo>
                <a:lnTo>
                  <a:pt x="12548" y="11239"/>
                </a:lnTo>
                <a:lnTo>
                  <a:pt x="12582" y="11308"/>
                </a:lnTo>
                <a:lnTo>
                  <a:pt x="12639" y="11342"/>
                </a:lnTo>
                <a:lnTo>
                  <a:pt x="12707" y="11364"/>
                </a:lnTo>
                <a:lnTo>
                  <a:pt x="12707" y="13696"/>
                </a:lnTo>
                <a:lnTo>
                  <a:pt x="12662" y="13708"/>
                </a:lnTo>
                <a:lnTo>
                  <a:pt x="12628" y="13719"/>
                </a:lnTo>
                <a:lnTo>
                  <a:pt x="12582" y="13742"/>
                </a:lnTo>
                <a:lnTo>
                  <a:pt x="12559" y="13765"/>
                </a:lnTo>
                <a:lnTo>
                  <a:pt x="12525" y="13799"/>
                </a:lnTo>
                <a:lnTo>
                  <a:pt x="12503" y="13844"/>
                </a:lnTo>
                <a:lnTo>
                  <a:pt x="12491" y="13890"/>
                </a:lnTo>
                <a:lnTo>
                  <a:pt x="12491" y="13935"/>
                </a:lnTo>
                <a:lnTo>
                  <a:pt x="12491" y="13981"/>
                </a:lnTo>
                <a:lnTo>
                  <a:pt x="12503" y="14015"/>
                </a:lnTo>
                <a:lnTo>
                  <a:pt x="10580" y="15130"/>
                </a:lnTo>
                <a:lnTo>
                  <a:pt x="10535" y="15084"/>
                </a:lnTo>
                <a:lnTo>
                  <a:pt x="10489" y="15039"/>
                </a:lnTo>
                <a:lnTo>
                  <a:pt x="10421" y="15016"/>
                </a:lnTo>
                <a:lnTo>
                  <a:pt x="10296" y="15016"/>
                </a:lnTo>
                <a:lnTo>
                  <a:pt x="10239" y="15039"/>
                </a:lnTo>
                <a:lnTo>
                  <a:pt x="10182" y="15084"/>
                </a:lnTo>
                <a:lnTo>
                  <a:pt x="10136" y="15130"/>
                </a:lnTo>
                <a:lnTo>
                  <a:pt x="8237" y="14026"/>
                </a:lnTo>
                <a:lnTo>
                  <a:pt x="8248" y="13981"/>
                </a:lnTo>
                <a:lnTo>
                  <a:pt x="8259" y="13935"/>
                </a:lnTo>
                <a:lnTo>
                  <a:pt x="8248" y="13878"/>
                </a:lnTo>
                <a:lnTo>
                  <a:pt x="8237" y="13833"/>
                </a:lnTo>
                <a:lnTo>
                  <a:pt x="8214" y="13787"/>
                </a:lnTo>
                <a:lnTo>
                  <a:pt x="8180" y="13753"/>
                </a:lnTo>
                <a:lnTo>
                  <a:pt x="8146" y="13719"/>
                </a:lnTo>
                <a:lnTo>
                  <a:pt x="8112" y="13696"/>
                </a:lnTo>
                <a:lnTo>
                  <a:pt x="8066" y="13674"/>
                </a:lnTo>
                <a:lnTo>
                  <a:pt x="8009" y="13662"/>
                </a:lnTo>
                <a:lnTo>
                  <a:pt x="8009" y="11376"/>
                </a:lnTo>
                <a:lnTo>
                  <a:pt x="8089" y="11353"/>
                </a:lnTo>
                <a:lnTo>
                  <a:pt x="8146" y="11308"/>
                </a:lnTo>
                <a:lnTo>
                  <a:pt x="8180" y="11251"/>
                </a:lnTo>
                <a:lnTo>
                  <a:pt x="8191" y="11217"/>
                </a:lnTo>
                <a:lnTo>
                  <a:pt x="8191" y="11171"/>
                </a:lnTo>
                <a:lnTo>
                  <a:pt x="8191" y="11137"/>
                </a:lnTo>
                <a:lnTo>
                  <a:pt x="8180" y="11091"/>
                </a:lnTo>
                <a:lnTo>
                  <a:pt x="10148" y="9965"/>
                </a:lnTo>
                <a:lnTo>
                  <a:pt x="10182" y="10011"/>
                </a:lnTo>
                <a:lnTo>
                  <a:pt x="10239" y="10045"/>
                </a:lnTo>
                <a:lnTo>
                  <a:pt x="10296" y="10068"/>
                </a:lnTo>
                <a:lnTo>
                  <a:pt x="10364" y="10079"/>
                </a:lnTo>
                <a:lnTo>
                  <a:pt x="10421" y="10068"/>
                </a:lnTo>
                <a:lnTo>
                  <a:pt x="10489" y="10045"/>
                </a:lnTo>
                <a:lnTo>
                  <a:pt x="10535" y="10011"/>
                </a:lnTo>
                <a:lnTo>
                  <a:pt x="10580" y="9954"/>
                </a:lnTo>
                <a:close/>
                <a:moveTo>
                  <a:pt x="39030" y="9965"/>
                </a:moveTo>
                <a:lnTo>
                  <a:pt x="40964" y="11080"/>
                </a:lnTo>
                <a:lnTo>
                  <a:pt x="40952" y="11126"/>
                </a:lnTo>
                <a:lnTo>
                  <a:pt x="40941" y="11171"/>
                </a:lnTo>
                <a:lnTo>
                  <a:pt x="40941" y="11217"/>
                </a:lnTo>
                <a:lnTo>
                  <a:pt x="40964" y="11262"/>
                </a:lnTo>
                <a:lnTo>
                  <a:pt x="40975" y="11296"/>
                </a:lnTo>
                <a:lnTo>
                  <a:pt x="41009" y="11330"/>
                </a:lnTo>
                <a:lnTo>
                  <a:pt x="41032" y="11353"/>
                </a:lnTo>
                <a:lnTo>
                  <a:pt x="41066" y="11376"/>
                </a:lnTo>
                <a:lnTo>
                  <a:pt x="41112" y="11387"/>
                </a:lnTo>
                <a:lnTo>
                  <a:pt x="41157" y="11399"/>
                </a:lnTo>
                <a:lnTo>
                  <a:pt x="41157" y="13674"/>
                </a:lnTo>
                <a:lnTo>
                  <a:pt x="41100" y="13674"/>
                </a:lnTo>
                <a:lnTo>
                  <a:pt x="41055" y="13696"/>
                </a:lnTo>
                <a:lnTo>
                  <a:pt x="41021" y="13719"/>
                </a:lnTo>
                <a:lnTo>
                  <a:pt x="40975" y="13753"/>
                </a:lnTo>
                <a:lnTo>
                  <a:pt x="40952" y="13787"/>
                </a:lnTo>
                <a:lnTo>
                  <a:pt x="40930" y="13833"/>
                </a:lnTo>
                <a:lnTo>
                  <a:pt x="40918" y="13878"/>
                </a:lnTo>
                <a:lnTo>
                  <a:pt x="40907" y="13935"/>
                </a:lnTo>
                <a:lnTo>
                  <a:pt x="40918" y="13981"/>
                </a:lnTo>
                <a:lnTo>
                  <a:pt x="40930" y="14026"/>
                </a:lnTo>
                <a:lnTo>
                  <a:pt x="39019" y="15130"/>
                </a:lnTo>
                <a:lnTo>
                  <a:pt x="38973" y="15084"/>
                </a:lnTo>
                <a:lnTo>
                  <a:pt x="38928" y="15050"/>
                </a:lnTo>
                <a:lnTo>
                  <a:pt x="38871" y="15027"/>
                </a:lnTo>
                <a:lnTo>
                  <a:pt x="38802" y="15016"/>
                </a:lnTo>
                <a:lnTo>
                  <a:pt x="38734" y="15027"/>
                </a:lnTo>
                <a:lnTo>
                  <a:pt x="38677" y="15050"/>
                </a:lnTo>
                <a:lnTo>
                  <a:pt x="38620" y="15084"/>
                </a:lnTo>
                <a:lnTo>
                  <a:pt x="38586" y="15130"/>
                </a:lnTo>
                <a:lnTo>
                  <a:pt x="36675" y="14026"/>
                </a:lnTo>
                <a:lnTo>
                  <a:pt x="36687" y="13981"/>
                </a:lnTo>
                <a:lnTo>
                  <a:pt x="36698" y="13935"/>
                </a:lnTo>
                <a:lnTo>
                  <a:pt x="36687" y="13878"/>
                </a:lnTo>
                <a:lnTo>
                  <a:pt x="36675" y="13833"/>
                </a:lnTo>
                <a:lnTo>
                  <a:pt x="36652" y="13787"/>
                </a:lnTo>
                <a:lnTo>
                  <a:pt x="36630" y="13753"/>
                </a:lnTo>
                <a:lnTo>
                  <a:pt x="36596" y="13719"/>
                </a:lnTo>
                <a:lnTo>
                  <a:pt x="36550" y="13696"/>
                </a:lnTo>
                <a:lnTo>
                  <a:pt x="36505" y="13674"/>
                </a:lnTo>
                <a:lnTo>
                  <a:pt x="36459" y="13674"/>
                </a:lnTo>
                <a:lnTo>
                  <a:pt x="36459" y="11410"/>
                </a:lnTo>
                <a:lnTo>
                  <a:pt x="36505" y="11410"/>
                </a:lnTo>
                <a:lnTo>
                  <a:pt x="36539" y="11387"/>
                </a:lnTo>
                <a:lnTo>
                  <a:pt x="36584" y="11364"/>
                </a:lnTo>
                <a:lnTo>
                  <a:pt x="36607" y="11330"/>
                </a:lnTo>
                <a:lnTo>
                  <a:pt x="36641" y="11296"/>
                </a:lnTo>
                <a:lnTo>
                  <a:pt x="36652" y="11262"/>
                </a:lnTo>
                <a:lnTo>
                  <a:pt x="36664" y="11217"/>
                </a:lnTo>
                <a:lnTo>
                  <a:pt x="36675" y="11171"/>
                </a:lnTo>
                <a:lnTo>
                  <a:pt x="36664" y="11126"/>
                </a:lnTo>
                <a:lnTo>
                  <a:pt x="36652" y="11080"/>
                </a:lnTo>
                <a:lnTo>
                  <a:pt x="38575" y="9965"/>
                </a:lnTo>
                <a:lnTo>
                  <a:pt x="38609" y="10022"/>
                </a:lnTo>
                <a:lnTo>
                  <a:pt x="38666" y="10056"/>
                </a:lnTo>
                <a:lnTo>
                  <a:pt x="38734" y="10090"/>
                </a:lnTo>
                <a:lnTo>
                  <a:pt x="38871" y="10090"/>
                </a:lnTo>
                <a:lnTo>
                  <a:pt x="38939" y="10056"/>
                </a:lnTo>
                <a:lnTo>
                  <a:pt x="38984" y="10022"/>
                </a:lnTo>
                <a:lnTo>
                  <a:pt x="39030" y="9965"/>
                </a:lnTo>
                <a:close/>
                <a:moveTo>
                  <a:pt x="43751" y="9954"/>
                </a:moveTo>
                <a:lnTo>
                  <a:pt x="45730" y="11091"/>
                </a:lnTo>
                <a:lnTo>
                  <a:pt x="45707" y="11126"/>
                </a:lnTo>
                <a:lnTo>
                  <a:pt x="45707" y="11171"/>
                </a:lnTo>
                <a:lnTo>
                  <a:pt x="45707" y="11217"/>
                </a:lnTo>
                <a:lnTo>
                  <a:pt x="45719" y="11251"/>
                </a:lnTo>
                <a:lnTo>
                  <a:pt x="45741" y="11285"/>
                </a:lnTo>
                <a:lnTo>
                  <a:pt x="45764" y="11308"/>
                </a:lnTo>
                <a:lnTo>
                  <a:pt x="45787" y="11342"/>
                </a:lnTo>
                <a:lnTo>
                  <a:pt x="45821" y="11353"/>
                </a:lnTo>
                <a:lnTo>
                  <a:pt x="45855" y="11364"/>
                </a:lnTo>
                <a:lnTo>
                  <a:pt x="45901" y="11376"/>
                </a:lnTo>
                <a:lnTo>
                  <a:pt x="45901" y="13696"/>
                </a:lnTo>
                <a:lnTo>
                  <a:pt x="45855" y="13708"/>
                </a:lnTo>
                <a:lnTo>
                  <a:pt x="45810" y="13719"/>
                </a:lnTo>
                <a:lnTo>
                  <a:pt x="45776" y="13742"/>
                </a:lnTo>
                <a:lnTo>
                  <a:pt x="45741" y="13776"/>
                </a:lnTo>
                <a:lnTo>
                  <a:pt x="45707" y="13810"/>
                </a:lnTo>
                <a:lnTo>
                  <a:pt x="45696" y="13844"/>
                </a:lnTo>
                <a:lnTo>
                  <a:pt x="45685" y="13890"/>
                </a:lnTo>
                <a:lnTo>
                  <a:pt x="45673" y="13935"/>
                </a:lnTo>
                <a:lnTo>
                  <a:pt x="45685" y="13981"/>
                </a:lnTo>
                <a:lnTo>
                  <a:pt x="45696" y="14015"/>
                </a:lnTo>
                <a:lnTo>
                  <a:pt x="43762" y="15130"/>
                </a:lnTo>
                <a:lnTo>
                  <a:pt x="43717" y="15084"/>
                </a:lnTo>
                <a:lnTo>
                  <a:pt x="43660" y="15050"/>
                </a:lnTo>
                <a:lnTo>
                  <a:pt x="43603" y="15027"/>
                </a:lnTo>
                <a:lnTo>
                  <a:pt x="43535" y="15016"/>
                </a:lnTo>
                <a:lnTo>
                  <a:pt x="43478" y="15027"/>
                </a:lnTo>
                <a:lnTo>
                  <a:pt x="43421" y="15050"/>
                </a:lnTo>
                <a:lnTo>
                  <a:pt x="43364" y="15084"/>
                </a:lnTo>
                <a:lnTo>
                  <a:pt x="43330" y="15130"/>
                </a:lnTo>
                <a:lnTo>
                  <a:pt x="41419" y="14026"/>
                </a:lnTo>
                <a:lnTo>
                  <a:pt x="41430" y="13981"/>
                </a:lnTo>
                <a:lnTo>
                  <a:pt x="41430" y="13935"/>
                </a:lnTo>
                <a:lnTo>
                  <a:pt x="41430" y="13878"/>
                </a:lnTo>
                <a:lnTo>
                  <a:pt x="41407" y="13833"/>
                </a:lnTo>
                <a:lnTo>
                  <a:pt x="41396" y="13799"/>
                </a:lnTo>
                <a:lnTo>
                  <a:pt x="41362" y="13753"/>
                </a:lnTo>
                <a:lnTo>
                  <a:pt x="41328" y="13730"/>
                </a:lnTo>
                <a:lnTo>
                  <a:pt x="41294" y="13696"/>
                </a:lnTo>
                <a:lnTo>
                  <a:pt x="41248" y="13685"/>
                </a:lnTo>
                <a:lnTo>
                  <a:pt x="41203" y="13674"/>
                </a:lnTo>
                <a:lnTo>
                  <a:pt x="41203" y="11399"/>
                </a:lnTo>
                <a:lnTo>
                  <a:pt x="41237" y="11387"/>
                </a:lnTo>
                <a:lnTo>
                  <a:pt x="41282" y="11376"/>
                </a:lnTo>
                <a:lnTo>
                  <a:pt x="41316" y="11353"/>
                </a:lnTo>
                <a:lnTo>
                  <a:pt x="41339" y="11319"/>
                </a:lnTo>
                <a:lnTo>
                  <a:pt x="41362" y="11296"/>
                </a:lnTo>
                <a:lnTo>
                  <a:pt x="41385" y="11251"/>
                </a:lnTo>
                <a:lnTo>
                  <a:pt x="41396" y="11217"/>
                </a:lnTo>
                <a:lnTo>
                  <a:pt x="41396" y="11171"/>
                </a:lnTo>
                <a:lnTo>
                  <a:pt x="41396" y="11126"/>
                </a:lnTo>
                <a:lnTo>
                  <a:pt x="41373" y="11091"/>
                </a:lnTo>
                <a:lnTo>
                  <a:pt x="43330" y="9965"/>
                </a:lnTo>
                <a:lnTo>
                  <a:pt x="43364" y="10011"/>
                </a:lnTo>
                <a:lnTo>
                  <a:pt x="43421" y="10045"/>
                </a:lnTo>
                <a:lnTo>
                  <a:pt x="43478" y="10068"/>
                </a:lnTo>
                <a:lnTo>
                  <a:pt x="43535" y="10079"/>
                </a:lnTo>
                <a:lnTo>
                  <a:pt x="43603" y="10068"/>
                </a:lnTo>
                <a:lnTo>
                  <a:pt x="43660" y="10045"/>
                </a:lnTo>
                <a:lnTo>
                  <a:pt x="43717" y="9999"/>
                </a:lnTo>
                <a:lnTo>
                  <a:pt x="43751" y="9954"/>
                </a:lnTo>
                <a:close/>
                <a:moveTo>
                  <a:pt x="62691" y="9931"/>
                </a:moveTo>
                <a:lnTo>
                  <a:pt x="64693" y="11091"/>
                </a:lnTo>
                <a:lnTo>
                  <a:pt x="64681" y="11137"/>
                </a:lnTo>
                <a:lnTo>
                  <a:pt x="64681" y="11171"/>
                </a:lnTo>
                <a:lnTo>
                  <a:pt x="64681" y="11217"/>
                </a:lnTo>
                <a:lnTo>
                  <a:pt x="64693" y="11251"/>
                </a:lnTo>
                <a:lnTo>
                  <a:pt x="64727" y="11308"/>
                </a:lnTo>
                <a:lnTo>
                  <a:pt x="64784" y="11353"/>
                </a:lnTo>
                <a:lnTo>
                  <a:pt x="64818" y="11364"/>
                </a:lnTo>
                <a:lnTo>
                  <a:pt x="64863" y="11376"/>
                </a:lnTo>
                <a:lnTo>
                  <a:pt x="64863" y="13662"/>
                </a:lnTo>
                <a:lnTo>
                  <a:pt x="64807" y="13674"/>
                </a:lnTo>
                <a:lnTo>
                  <a:pt x="64761" y="13696"/>
                </a:lnTo>
                <a:lnTo>
                  <a:pt x="64727" y="13719"/>
                </a:lnTo>
                <a:lnTo>
                  <a:pt x="64681" y="13753"/>
                </a:lnTo>
                <a:lnTo>
                  <a:pt x="64659" y="13787"/>
                </a:lnTo>
                <a:lnTo>
                  <a:pt x="64636" y="13833"/>
                </a:lnTo>
                <a:lnTo>
                  <a:pt x="64625" y="13878"/>
                </a:lnTo>
                <a:lnTo>
                  <a:pt x="64613" y="13935"/>
                </a:lnTo>
                <a:lnTo>
                  <a:pt x="64625" y="13981"/>
                </a:lnTo>
                <a:lnTo>
                  <a:pt x="64636" y="14026"/>
                </a:lnTo>
                <a:lnTo>
                  <a:pt x="62725" y="15130"/>
                </a:lnTo>
                <a:lnTo>
                  <a:pt x="62691" y="15084"/>
                </a:lnTo>
                <a:lnTo>
                  <a:pt x="62634" y="15050"/>
                </a:lnTo>
                <a:lnTo>
                  <a:pt x="62577" y="15027"/>
                </a:lnTo>
                <a:lnTo>
                  <a:pt x="62509" y="15016"/>
                </a:lnTo>
                <a:lnTo>
                  <a:pt x="62441" y="15027"/>
                </a:lnTo>
                <a:lnTo>
                  <a:pt x="62384" y="15050"/>
                </a:lnTo>
                <a:lnTo>
                  <a:pt x="62338" y="15084"/>
                </a:lnTo>
                <a:lnTo>
                  <a:pt x="62293" y="15130"/>
                </a:lnTo>
                <a:lnTo>
                  <a:pt x="60302" y="13981"/>
                </a:lnTo>
                <a:lnTo>
                  <a:pt x="60313" y="13935"/>
                </a:lnTo>
                <a:lnTo>
                  <a:pt x="60302" y="13867"/>
                </a:lnTo>
                <a:lnTo>
                  <a:pt x="60268" y="13821"/>
                </a:lnTo>
                <a:lnTo>
                  <a:pt x="60222" y="13787"/>
                </a:lnTo>
                <a:lnTo>
                  <a:pt x="60165" y="13765"/>
                </a:lnTo>
                <a:lnTo>
                  <a:pt x="60165" y="11444"/>
                </a:lnTo>
                <a:lnTo>
                  <a:pt x="60211" y="11433"/>
                </a:lnTo>
                <a:lnTo>
                  <a:pt x="60256" y="11410"/>
                </a:lnTo>
                <a:lnTo>
                  <a:pt x="60302" y="11387"/>
                </a:lnTo>
                <a:lnTo>
                  <a:pt x="60336" y="11353"/>
                </a:lnTo>
                <a:lnTo>
                  <a:pt x="60370" y="11319"/>
                </a:lnTo>
                <a:lnTo>
                  <a:pt x="60393" y="11273"/>
                </a:lnTo>
                <a:lnTo>
                  <a:pt x="60404" y="11228"/>
                </a:lnTo>
                <a:lnTo>
                  <a:pt x="60404" y="11171"/>
                </a:lnTo>
                <a:lnTo>
                  <a:pt x="60404" y="11114"/>
                </a:lnTo>
                <a:lnTo>
                  <a:pt x="60382" y="11057"/>
                </a:lnTo>
                <a:lnTo>
                  <a:pt x="62338" y="9931"/>
                </a:lnTo>
                <a:lnTo>
                  <a:pt x="62372" y="9977"/>
                </a:lnTo>
                <a:lnTo>
                  <a:pt x="62406" y="9999"/>
                </a:lnTo>
                <a:lnTo>
                  <a:pt x="62463" y="10022"/>
                </a:lnTo>
                <a:lnTo>
                  <a:pt x="62509" y="10033"/>
                </a:lnTo>
                <a:lnTo>
                  <a:pt x="62566" y="10022"/>
                </a:lnTo>
                <a:lnTo>
                  <a:pt x="62611" y="9999"/>
                </a:lnTo>
                <a:lnTo>
                  <a:pt x="62657" y="9977"/>
                </a:lnTo>
                <a:lnTo>
                  <a:pt x="62691" y="9931"/>
                </a:lnTo>
                <a:close/>
                <a:moveTo>
                  <a:pt x="67468" y="9954"/>
                </a:moveTo>
                <a:lnTo>
                  <a:pt x="69448" y="11103"/>
                </a:lnTo>
                <a:lnTo>
                  <a:pt x="69436" y="11137"/>
                </a:lnTo>
                <a:lnTo>
                  <a:pt x="69425" y="11171"/>
                </a:lnTo>
                <a:lnTo>
                  <a:pt x="69425" y="11205"/>
                </a:lnTo>
                <a:lnTo>
                  <a:pt x="69436" y="11239"/>
                </a:lnTo>
                <a:lnTo>
                  <a:pt x="69482" y="11308"/>
                </a:lnTo>
                <a:lnTo>
                  <a:pt x="69527" y="11342"/>
                </a:lnTo>
                <a:lnTo>
                  <a:pt x="69596" y="11364"/>
                </a:lnTo>
                <a:lnTo>
                  <a:pt x="69596" y="13696"/>
                </a:lnTo>
                <a:lnTo>
                  <a:pt x="69562" y="13708"/>
                </a:lnTo>
                <a:lnTo>
                  <a:pt x="69516" y="13719"/>
                </a:lnTo>
                <a:lnTo>
                  <a:pt x="69482" y="13742"/>
                </a:lnTo>
                <a:lnTo>
                  <a:pt x="69448" y="13765"/>
                </a:lnTo>
                <a:lnTo>
                  <a:pt x="69414" y="13799"/>
                </a:lnTo>
                <a:lnTo>
                  <a:pt x="69402" y="13844"/>
                </a:lnTo>
                <a:lnTo>
                  <a:pt x="69391" y="13890"/>
                </a:lnTo>
                <a:lnTo>
                  <a:pt x="69380" y="13935"/>
                </a:lnTo>
                <a:lnTo>
                  <a:pt x="69391" y="13981"/>
                </a:lnTo>
                <a:lnTo>
                  <a:pt x="69402" y="14015"/>
                </a:lnTo>
                <a:lnTo>
                  <a:pt x="67468" y="15130"/>
                </a:lnTo>
                <a:lnTo>
                  <a:pt x="67434" y="15084"/>
                </a:lnTo>
                <a:lnTo>
                  <a:pt x="67377" y="15039"/>
                </a:lnTo>
                <a:lnTo>
                  <a:pt x="67321" y="15016"/>
                </a:lnTo>
                <a:lnTo>
                  <a:pt x="67184" y="15016"/>
                </a:lnTo>
                <a:lnTo>
                  <a:pt x="67127" y="15039"/>
                </a:lnTo>
                <a:lnTo>
                  <a:pt x="67070" y="15084"/>
                </a:lnTo>
                <a:lnTo>
                  <a:pt x="67036" y="15130"/>
                </a:lnTo>
                <a:lnTo>
                  <a:pt x="65125" y="14026"/>
                </a:lnTo>
                <a:lnTo>
                  <a:pt x="65136" y="13981"/>
                </a:lnTo>
                <a:lnTo>
                  <a:pt x="65148" y="13935"/>
                </a:lnTo>
                <a:lnTo>
                  <a:pt x="65136" y="13878"/>
                </a:lnTo>
                <a:lnTo>
                  <a:pt x="65125" y="13833"/>
                </a:lnTo>
                <a:lnTo>
                  <a:pt x="65102" y="13787"/>
                </a:lnTo>
                <a:lnTo>
                  <a:pt x="65080" y="13753"/>
                </a:lnTo>
                <a:lnTo>
                  <a:pt x="65045" y="13719"/>
                </a:lnTo>
                <a:lnTo>
                  <a:pt x="65000" y="13696"/>
                </a:lnTo>
                <a:lnTo>
                  <a:pt x="64954" y="13674"/>
                </a:lnTo>
                <a:lnTo>
                  <a:pt x="64909" y="13662"/>
                </a:lnTo>
                <a:lnTo>
                  <a:pt x="64909" y="11376"/>
                </a:lnTo>
                <a:lnTo>
                  <a:pt x="64977" y="11353"/>
                </a:lnTo>
                <a:lnTo>
                  <a:pt x="65034" y="11308"/>
                </a:lnTo>
                <a:lnTo>
                  <a:pt x="65068" y="11251"/>
                </a:lnTo>
                <a:lnTo>
                  <a:pt x="65080" y="11217"/>
                </a:lnTo>
                <a:lnTo>
                  <a:pt x="65080" y="11171"/>
                </a:lnTo>
                <a:lnTo>
                  <a:pt x="65080" y="11137"/>
                </a:lnTo>
                <a:lnTo>
                  <a:pt x="65068" y="11091"/>
                </a:lnTo>
                <a:lnTo>
                  <a:pt x="67036" y="9965"/>
                </a:lnTo>
                <a:lnTo>
                  <a:pt x="67070" y="10011"/>
                </a:lnTo>
                <a:lnTo>
                  <a:pt x="67127" y="10045"/>
                </a:lnTo>
                <a:lnTo>
                  <a:pt x="67184" y="10068"/>
                </a:lnTo>
                <a:lnTo>
                  <a:pt x="67252" y="10079"/>
                </a:lnTo>
                <a:lnTo>
                  <a:pt x="67321" y="10068"/>
                </a:lnTo>
                <a:lnTo>
                  <a:pt x="67377" y="10045"/>
                </a:lnTo>
                <a:lnTo>
                  <a:pt x="67423" y="10011"/>
                </a:lnTo>
                <a:lnTo>
                  <a:pt x="67468" y="9954"/>
                </a:lnTo>
                <a:close/>
                <a:moveTo>
                  <a:pt x="24731" y="9920"/>
                </a:moveTo>
                <a:lnTo>
                  <a:pt x="26767" y="11091"/>
                </a:lnTo>
                <a:lnTo>
                  <a:pt x="26756" y="11137"/>
                </a:lnTo>
                <a:lnTo>
                  <a:pt x="26756" y="11171"/>
                </a:lnTo>
                <a:lnTo>
                  <a:pt x="26756" y="11205"/>
                </a:lnTo>
                <a:lnTo>
                  <a:pt x="26767" y="11251"/>
                </a:lnTo>
                <a:lnTo>
                  <a:pt x="26813" y="11308"/>
                </a:lnTo>
                <a:lnTo>
                  <a:pt x="26858" y="11342"/>
                </a:lnTo>
                <a:lnTo>
                  <a:pt x="26927" y="11364"/>
                </a:lnTo>
                <a:lnTo>
                  <a:pt x="26927" y="13685"/>
                </a:lnTo>
                <a:lnTo>
                  <a:pt x="26881" y="13696"/>
                </a:lnTo>
                <a:lnTo>
                  <a:pt x="26847" y="13708"/>
                </a:lnTo>
                <a:lnTo>
                  <a:pt x="26801" y="13730"/>
                </a:lnTo>
                <a:lnTo>
                  <a:pt x="26767" y="13765"/>
                </a:lnTo>
                <a:lnTo>
                  <a:pt x="26745" y="13799"/>
                </a:lnTo>
                <a:lnTo>
                  <a:pt x="26722" y="13844"/>
                </a:lnTo>
                <a:lnTo>
                  <a:pt x="26710" y="13878"/>
                </a:lnTo>
                <a:lnTo>
                  <a:pt x="26699" y="13935"/>
                </a:lnTo>
                <a:lnTo>
                  <a:pt x="26710" y="13981"/>
                </a:lnTo>
                <a:lnTo>
                  <a:pt x="26722" y="14026"/>
                </a:lnTo>
                <a:lnTo>
                  <a:pt x="24788" y="15141"/>
                </a:lnTo>
                <a:lnTo>
                  <a:pt x="24742" y="15096"/>
                </a:lnTo>
                <a:lnTo>
                  <a:pt x="24697" y="15061"/>
                </a:lnTo>
                <a:lnTo>
                  <a:pt x="24640" y="15039"/>
                </a:lnTo>
                <a:lnTo>
                  <a:pt x="24583" y="15027"/>
                </a:lnTo>
                <a:lnTo>
                  <a:pt x="24515" y="15039"/>
                </a:lnTo>
                <a:lnTo>
                  <a:pt x="24458" y="15061"/>
                </a:lnTo>
                <a:lnTo>
                  <a:pt x="24413" y="15096"/>
                </a:lnTo>
                <a:lnTo>
                  <a:pt x="24378" y="15141"/>
                </a:lnTo>
                <a:lnTo>
                  <a:pt x="22376" y="13981"/>
                </a:lnTo>
                <a:lnTo>
                  <a:pt x="22388" y="13935"/>
                </a:lnTo>
                <a:lnTo>
                  <a:pt x="22376" y="13867"/>
                </a:lnTo>
                <a:lnTo>
                  <a:pt x="22342" y="13810"/>
                </a:lnTo>
                <a:lnTo>
                  <a:pt x="22297" y="13776"/>
                </a:lnTo>
                <a:lnTo>
                  <a:pt x="22240" y="13753"/>
                </a:lnTo>
                <a:lnTo>
                  <a:pt x="22240" y="11376"/>
                </a:lnTo>
                <a:lnTo>
                  <a:pt x="22274" y="11376"/>
                </a:lnTo>
                <a:lnTo>
                  <a:pt x="22308" y="11353"/>
                </a:lnTo>
                <a:lnTo>
                  <a:pt x="22365" y="11308"/>
                </a:lnTo>
                <a:lnTo>
                  <a:pt x="22410" y="11251"/>
                </a:lnTo>
                <a:lnTo>
                  <a:pt x="22410" y="11217"/>
                </a:lnTo>
                <a:lnTo>
                  <a:pt x="22422" y="11171"/>
                </a:lnTo>
                <a:lnTo>
                  <a:pt x="22410" y="11137"/>
                </a:lnTo>
                <a:lnTo>
                  <a:pt x="22399" y="11091"/>
                </a:lnTo>
                <a:lnTo>
                  <a:pt x="24435" y="9920"/>
                </a:lnTo>
                <a:lnTo>
                  <a:pt x="24458" y="9954"/>
                </a:lnTo>
                <a:lnTo>
                  <a:pt x="24492" y="9977"/>
                </a:lnTo>
                <a:lnTo>
                  <a:pt x="24538" y="9999"/>
                </a:lnTo>
                <a:lnTo>
                  <a:pt x="24629" y="9999"/>
                </a:lnTo>
                <a:lnTo>
                  <a:pt x="24663" y="9977"/>
                </a:lnTo>
                <a:lnTo>
                  <a:pt x="24697" y="9954"/>
                </a:lnTo>
                <a:lnTo>
                  <a:pt x="24731" y="9920"/>
                </a:lnTo>
                <a:close/>
                <a:moveTo>
                  <a:pt x="48472" y="9942"/>
                </a:moveTo>
                <a:lnTo>
                  <a:pt x="50485" y="11103"/>
                </a:lnTo>
                <a:lnTo>
                  <a:pt x="50474" y="11137"/>
                </a:lnTo>
                <a:lnTo>
                  <a:pt x="50474" y="11171"/>
                </a:lnTo>
                <a:lnTo>
                  <a:pt x="50485" y="11239"/>
                </a:lnTo>
                <a:lnTo>
                  <a:pt x="50519" y="11296"/>
                </a:lnTo>
                <a:lnTo>
                  <a:pt x="50576" y="11342"/>
                </a:lnTo>
                <a:lnTo>
                  <a:pt x="50633" y="11353"/>
                </a:lnTo>
                <a:lnTo>
                  <a:pt x="50633" y="13765"/>
                </a:lnTo>
                <a:lnTo>
                  <a:pt x="50576" y="13776"/>
                </a:lnTo>
                <a:lnTo>
                  <a:pt x="50519" y="13810"/>
                </a:lnTo>
                <a:lnTo>
                  <a:pt x="50496" y="13867"/>
                </a:lnTo>
                <a:lnTo>
                  <a:pt x="50474" y="13935"/>
                </a:lnTo>
                <a:lnTo>
                  <a:pt x="50485" y="13981"/>
                </a:lnTo>
                <a:lnTo>
                  <a:pt x="48494" y="15141"/>
                </a:lnTo>
                <a:lnTo>
                  <a:pt x="48449" y="15084"/>
                </a:lnTo>
                <a:lnTo>
                  <a:pt x="48403" y="15050"/>
                </a:lnTo>
                <a:lnTo>
                  <a:pt x="48346" y="15027"/>
                </a:lnTo>
                <a:lnTo>
                  <a:pt x="48278" y="15016"/>
                </a:lnTo>
                <a:lnTo>
                  <a:pt x="48221" y="15027"/>
                </a:lnTo>
                <a:lnTo>
                  <a:pt x="48164" y="15050"/>
                </a:lnTo>
                <a:lnTo>
                  <a:pt x="48108" y="15084"/>
                </a:lnTo>
                <a:lnTo>
                  <a:pt x="48073" y="15130"/>
                </a:lnTo>
                <a:lnTo>
                  <a:pt x="46128" y="14003"/>
                </a:lnTo>
                <a:lnTo>
                  <a:pt x="46140" y="13969"/>
                </a:lnTo>
                <a:lnTo>
                  <a:pt x="46140" y="13935"/>
                </a:lnTo>
                <a:lnTo>
                  <a:pt x="46140" y="13890"/>
                </a:lnTo>
                <a:lnTo>
                  <a:pt x="46128" y="13844"/>
                </a:lnTo>
                <a:lnTo>
                  <a:pt x="46105" y="13810"/>
                </a:lnTo>
                <a:lnTo>
                  <a:pt x="46083" y="13776"/>
                </a:lnTo>
                <a:lnTo>
                  <a:pt x="46060" y="13753"/>
                </a:lnTo>
                <a:lnTo>
                  <a:pt x="46026" y="13730"/>
                </a:lnTo>
                <a:lnTo>
                  <a:pt x="45980" y="13708"/>
                </a:lnTo>
                <a:lnTo>
                  <a:pt x="45946" y="13696"/>
                </a:lnTo>
                <a:lnTo>
                  <a:pt x="45946" y="11376"/>
                </a:lnTo>
                <a:lnTo>
                  <a:pt x="46014" y="11353"/>
                </a:lnTo>
                <a:lnTo>
                  <a:pt x="46060" y="11308"/>
                </a:lnTo>
                <a:lnTo>
                  <a:pt x="46094" y="11251"/>
                </a:lnTo>
                <a:lnTo>
                  <a:pt x="46117" y="11171"/>
                </a:lnTo>
                <a:lnTo>
                  <a:pt x="46105" y="11137"/>
                </a:lnTo>
                <a:lnTo>
                  <a:pt x="46094" y="11103"/>
                </a:lnTo>
                <a:lnTo>
                  <a:pt x="48085" y="9954"/>
                </a:lnTo>
                <a:lnTo>
                  <a:pt x="48119" y="9988"/>
                </a:lnTo>
                <a:lnTo>
                  <a:pt x="48164" y="10022"/>
                </a:lnTo>
                <a:lnTo>
                  <a:pt x="48221" y="10045"/>
                </a:lnTo>
                <a:lnTo>
                  <a:pt x="48278" y="10056"/>
                </a:lnTo>
                <a:lnTo>
                  <a:pt x="48335" y="10045"/>
                </a:lnTo>
                <a:lnTo>
                  <a:pt x="48392" y="10022"/>
                </a:lnTo>
                <a:lnTo>
                  <a:pt x="48437" y="9988"/>
                </a:lnTo>
                <a:lnTo>
                  <a:pt x="48472" y="9942"/>
                </a:lnTo>
                <a:close/>
                <a:moveTo>
                  <a:pt x="81619" y="9920"/>
                </a:moveTo>
                <a:lnTo>
                  <a:pt x="83667" y="11091"/>
                </a:lnTo>
                <a:lnTo>
                  <a:pt x="83656" y="11137"/>
                </a:lnTo>
                <a:lnTo>
                  <a:pt x="83644" y="11171"/>
                </a:lnTo>
                <a:lnTo>
                  <a:pt x="83656" y="11205"/>
                </a:lnTo>
                <a:lnTo>
                  <a:pt x="83667" y="11251"/>
                </a:lnTo>
                <a:lnTo>
                  <a:pt x="83701" y="11308"/>
                </a:lnTo>
                <a:lnTo>
                  <a:pt x="83758" y="11342"/>
                </a:lnTo>
                <a:lnTo>
                  <a:pt x="83826" y="11364"/>
                </a:lnTo>
                <a:lnTo>
                  <a:pt x="83826" y="13685"/>
                </a:lnTo>
                <a:lnTo>
                  <a:pt x="83781" y="13696"/>
                </a:lnTo>
                <a:lnTo>
                  <a:pt x="83735" y="13708"/>
                </a:lnTo>
                <a:lnTo>
                  <a:pt x="83690" y="13730"/>
                </a:lnTo>
                <a:lnTo>
                  <a:pt x="83656" y="13765"/>
                </a:lnTo>
                <a:lnTo>
                  <a:pt x="83633" y="13799"/>
                </a:lnTo>
                <a:lnTo>
                  <a:pt x="83610" y="13844"/>
                </a:lnTo>
                <a:lnTo>
                  <a:pt x="83599" y="13878"/>
                </a:lnTo>
                <a:lnTo>
                  <a:pt x="83599" y="13935"/>
                </a:lnTo>
                <a:lnTo>
                  <a:pt x="83599" y="13981"/>
                </a:lnTo>
                <a:lnTo>
                  <a:pt x="83610" y="14026"/>
                </a:lnTo>
                <a:lnTo>
                  <a:pt x="81676" y="15141"/>
                </a:lnTo>
                <a:lnTo>
                  <a:pt x="81642" y="15096"/>
                </a:lnTo>
                <a:lnTo>
                  <a:pt x="81585" y="15061"/>
                </a:lnTo>
                <a:lnTo>
                  <a:pt x="81528" y="15039"/>
                </a:lnTo>
                <a:lnTo>
                  <a:pt x="81472" y="15027"/>
                </a:lnTo>
                <a:lnTo>
                  <a:pt x="81415" y="15039"/>
                </a:lnTo>
                <a:lnTo>
                  <a:pt x="81358" y="15061"/>
                </a:lnTo>
                <a:lnTo>
                  <a:pt x="81312" y="15096"/>
                </a:lnTo>
                <a:lnTo>
                  <a:pt x="81267" y="15141"/>
                </a:lnTo>
                <a:lnTo>
                  <a:pt x="79276" y="13981"/>
                </a:lnTo>
                <a:lnTo>
                  <a:pt x="79287" y="13935"/>
                </a:lnTo>
                <a:lnTo>
                  <a:pt x="79265" y="13867"/>
                </a:lnTo>
                <a:lnTo>
                  <a:pt x="79242" y="13810"/>
                </a:lnTo>
                <a:lnTo>
                  <a:pt x="79185" y="13776"/>
                </a:lnTo>
                <a:lnTo>
                  <a:pt x="79128" y="13753"/>
                </a:lnTo>
                <a:lnTo>
                  <a:pt x="79128" y="11376"/>
                </a:lnTo>
                <a:lnTo>
                  <a:pt x="79162" y="11376"/>
                </a:lnTo>
                <a:lnTo>
                  <a:pt x="79196" y="11353"/>
                </a:lnTo>
                <a:lnTo>
                  <a:pt x="79253" y="11308"/>
                </a:lnTo>
                <a:lnTo>
                  <a:pt x="79299" y="11251"/>
                </a:lnTo>
                <a:lnTo>
                  <a:pt x="79310" y="11217"/>
                </a:lnTo>
                <a:lnTo>
                  <a:pt x="79310" y="11171"/>
                </a:lnTo>
                <a:lnTo>
                  <a:pt x="79310" y="11137"/>
                </a:lnTo>
                <a:lnTo>
                  <a:pt x="79299" y="11091"/>
                </a:lnTo>
                <a:lnTo>
                  <a:pt x="81324" y="9920"/>
                </a:lnTo>
                <a:lnTo>
                  <a:pt x="81346" y="9954"/>
                </a:lnTo>
                <a:lnTo>
                  <a:pt x="81392" y="9977"/>
                </a:lnTo>
                <a:lnTo>
                  <a:pt x="81426" y="9999"/>
                </a:lnTo>
                <a:lnTo>
                  <a:pt x="81517" y="9999"/>
                </a:lnTo>
                <a:lnTo>
                  <a:pt x="81563" y="9977"/>
                </a:lnTo>
                <a:lnTo>
                  <a:pt x="81597" y="9954"/>
                </a:lnTo>
                <a:lnTo>
                  <a:pt x="81619" y="9920"/>
                </a:lnTo>
                <a:close/>
                <a:moveTo>
                  <a:pt x="57959" y="9942"/>
                </a:moveTo>
                <a:lnTo>
                  <a:pt x="59892" y="11057"/>
                </a:lnTo>
                <a:lnTo>
                  <a:pt x="59881" y="11114"/>
                </a:lnTo>
                <a:lnTo>
                  <a:pt x="59870" y="11171"/>
                </a:lnTo>
                <a:lnTo>
                  <a:pt x="59881" y="11228"/>
                </a:lnTo>
                <a:lnTo>
                  <a:pt x="59892" y="11273"/>
                </a:lnTo>
                <a:lnTo>
                  <a:pt x="59915" y="11319"/>
                </a:lnTo>
                <a:lnTo>
                  <a:pt x="59938" y="11353"/>
                </a:lnTo>
                <a:lnTo>
                  <a:pt x="59983" y="11387"/>
                </a:lnTo>
                <a:lnTo>
                  <a:pt x="60018" y="11410"/>
                </a:lnTo>
                <a:lnTo>
                  <a:pt x="60063" y="11433"/>
                </a:lnTo>
                <a:lnTo>
                  <a:pt x="60120" y="11444"/>
                </a:lnTo>
                <a:lnTo>
                  <a:pt x="60120" y="13765"/>
                </a:lnTo>
                <a:lnTo>
                  <a:pt x="60063" y="13776"/>
                </a:lnTo>
                <a:lnTo>
                  <a:pt x="60018" y="13821"/>
                </a:lnTo>
                <a:lnTo>
                  <a:pt x="59983" y="13867"/>
                </a:lnTo>
                <a:lnTo>
                  <a:pt x="59972" y="13935"/>
                </a:lnTo>
                <a:lnTo>
                  <a:pt x="59983" y="13981"/>
                </a:lnTo>
                <a:lnTo>
                  <a:pt x="57959" y="15152"/>
                </a:lnTo>
                <a:lnTo>
                  <a:pt x="57924" y="15107"/>
                </a:lnTo>
                <a:lnTo>
                  <a:pt x="57879" y="15073"/>
                </a:lnTo>
                <a:lnTo>
                  <a:pt x="57822" y="15050"/>
                </a:lnTo>
                <a:lnTo>
                  <a:pt x="57708" y="15050"/>
                </a:lnTo>
                <a:lnTo>
                  <a:pt x="57663" y="15073"/>
                </a:lnTo>
                <a:lnTo>
                  <a:pt x="57617" y="15107"/>
                </a:lnTo>
                <a:lnTo>
                  <a:pt x="57583" y="15141"/>
                </a:lnTo>
                <a:lnTo>
                  <a:pt x="55570" y="13981"/>
                </a:lnTo>
                <a:lnTo>
                  <a:pt x="55581" y="13935"/>
                </a:lnTo>
                <a:lnTo>
                  <a:pt x="55570" y="13867"/>
                </a:lnTo>
                <a:lnTo>
                  <a:pt x="55536" y="13810"/>
                </a:lnTo>
                <a:lnTo>
                  <a:pt x="55490" y="13765"/>
                </a:lnTo>
                <a:lnTo>
                  <a:pt x="55422" y="13742"/>
                </a:lnTo>
                <a:lnTo>
                  <a:pt x="55422" y="11376"/>
                </a:lnTo>
                <a:lnTo>
                  <a:pt x="55490" y="11353"/>
                </a:lnTo>
                <a:lnTo>
                  <a:pt x="55547" y="11308"/>
                </a:lnTo>
                <a:lnTo>
                  <a:pt x="55593" y="11251"/>
                </a:lnTo>
                <a:lnTo>
                  <a:pt x="55604" y="11217"/>
                </a:lnTo>
                <a:lnTo>
                  <a:pt x="55604" y="11171"/>
                </a:lnTo>
                <a:lnTo>
                  <a:pt x="55593" y="11137"/>
                </a:lnTo>
                <a:lnTo>
                  <a:pt x="55581" y="11091"/>
                </a:lnTo>
                <a:lnTo>
                  <a:pt x="57583" y="9942"/>
                </a:lnTo>
                <a:lnTo>
                  <a:pt x="57617" y="9988"/>
                </a:lnTo>
                <a:lnTo>
                  <a:pt x="57663" y="10022"/>
                </a:lnTo>
                <a:lnTo>
                  <a:pt x="57708" y="10045"/>
                </a:lnTo>
                <a:lnTo>
                  <a:pt x="57833" y="10045"/>
                </a:lnTo>
                <a:lnTo>
                  <a:pt x="57879" y="10022"/>
                </a:lnTo>
                <a:lnTo>
                  <a:pt x="57924" y="9988"/>
                </a:lnTo>
                <a:lnTo>
                  <a:pt x="57959" y="9942"/>
                </a:lnTo>
                <a:close/>
                <a:moveTo>
                  <a:pt x="34264" y="9942"/>
                </a:moveTo>
                <a:lnTo>
                  <a:pt x="36209" y="11069"/>
                </a:lnTo>
                <a:lnTo>
                  <a:pt x="36197" y="11126"/>
                </a:lnTo>
                <a:lnTo>
                  <a:pt x="36186" y="11171"/>
                </a:lnTo>
                <a:lnTo>
                  <a:pt x="36186" y="11217"/>
                </a:lnTo>
                <a:lnTo>
                  <a:pt x="36209" y="11262"/>
                </a:lnTo>
                <a:lnTo>
                  <a:pt x="36220" y="11308"/>
                </a:lnTo>
                <a:lnTo>
                  <a:pt x="36254" y="11342"/>
                </a:lnTo>
                <a:lnTo>
                  <a:pt x="36288" y="11364"/>
                </a:lnTo>
                <a:lnTo>
                  <a:pt x="36323" y="11387"/>
                </a:lnTo>
                <a:lnTo>
                  <a:pt x="36368" y="11410"/>
                </a:lnTo>
                <a:lnTo>
                  <a:pt x="36414" y="11421"/>
                </a:lnTo>
                <a:lnTo>
                  <a:pt x="36414" y="13662"/>
                </a:lnTo>
                <a:lnTo>
                  <a:pt x="36368" y="13674"/>
                </a:lnTo>
                <a:lnTo>
                  <a:pt x="36311" y="13696"/>
                </a:lnTo>
                <a:lnTo>
                  <a:pt x="36277" y="13719"/>
                </a:lnTo>
                <a:lnTo>
                  <a:pt x="36232" y="13753"/>
                </a:lnTo>
                <a:lnTo>
                  <a:pt x="36209" y="13787"/>
                </a:lnTo>
                <a:lnTo>
                  <a:pt x="36186" y="13833"/>
                </a:lnTo>
                <a:lnTo>
                  <a:pt x="36175" y="13878"/>
                </a:lnTo>
                <a:lnTo>
                  <a:pt x="36163" y="13935"/>
                </a:lnTo>
                <a:lnTo>
                  <a:pt x="36175" y="13981"/>
                </a:lnTo>
                <a:lnTo>
                  <a:pt x="36186" y="14038"/>
                </a:lnTo>
                <a:lnTo>
                  <a:pt x="34218" y="15164"/>
                </a:lnTo>
                <a:lnTo>
                  <a:pt x="34184" y="15130"/>
                </a:lnTo>
                <a:lnTo>
                  <a:pt x="34150" y="15107"/>
                </a:lnTo>
                <a:lnTo>
                  <a:pt x="34104" y="15084"/>
                </a:lnTo>
                <a:lnTo>
                  <a:pt x="34013" y="15084"/>
                </a:lnTo>
                <a:lnTo>
                  <a:pt x="33968" y="15107"/>
                </a:lnTo>
                <a:lnTo>
                  <a:pt x="33934" y="15130"/>
                </a:lnTo>
                <a:lnTo>
                  <a:pt x="33900" y="15164"/>
                </a:lnTo>
                <a:lnTo>
                  <a:pt x="31920" y="14015"/>
                </a:lnTo>
                <a:lnTo>
                  <a:pt x="31932" y="13981"/>
                </a:lnTo>
                <a:lnTo>
                  <a:pt x="31943" y="13935"/>
                </a:lnTo>
                <a:lnTo>
                  <a:pt x="31932" y="13890"/>
                </a:lnTo>
                <a:lnTo>
                  <a:pt x="31920" y="13844"/>
                </a:lnTo>
                <a:lnTo>
                  <a:pt x="31909" y="13799"/>
                </a:lnTo>
                <a:lnTo>
                  <a:pt x="31875" y="13765"/>
                </a:lnTo>
                <a:lnTo>
                  <a:pt x="31841" y="13730"/>
                </a:lnTo>
                <a:lnTo>
                  <a:pt x="31807" y="13708"/>
                </a:lnTo>
                <a:lnTo>
                  <a:pt x="31761" y="13696"/>
                </a:lnTo>
                <a:lnTo>
                  <a:pt x="31716" y="13685"/>
                </a:lnTo>
                <a:lnTo>
                  <a:pt x="31716" y="11353"/>
                </a:lnTo>
                <a:lnTo>
                  <a:pt x="31784" y="11330"/>
                </a:lnTo>
                <a:lnTo>
                  <a:pt x="31829" y="11296"/>
                </a:lnTo>
                <a:lnTo>
                  <a:pt x="31863" y="11239"/>
                </a:lnTo>
                <a:lnTo>
                  <a:pt x="31875" y="11171"/>
                </a:lnTo>
                <a:lnTo>
                  <a:pt x="31875" y="11137"/>
                </a:lnTo>
                <a:lnTo>
                  <a:pt x="31863" y="11103"/>
                </a:lnTo>
                <a:lnTo>
                  <a:pt x="33854" y="9954"/>
                </a:lnTo>
                <a:lnTo>
                  <a:pt x="33900" y="9999"/>
                </a:lnTo>
                <a:lnTo>
                  <a:pt x="33945" y="10033"/>
                </a:lnTo>
                <a:lnTo>
                  <a:pt x="34002" y="10056"/>
                </a:lnTo>
                <a:lnTo>
                  <a:pt x="34059" y="10068"/>
                </a:lnTo>
                <a:lnTo>
                  <a:pt x="34127" y="10056"/>
                </a:lnTo>
                <a:lnTo>
                  <a:pt x="34184" y="10033"/>
                </a:lnTo>
                <a:lnTo>
                  <a:pt x="34230" y="9999"/>
                </a:lnTo>
                <a:lnTo>
                  <a:pt x="34264" y="9942"/>
                </a:lnTo>
                <a:close/>
                <a:moveTo>
                  <a:pt x="53181" y="9920"/>
                </a:moveTo>
                <a:lnTo>
                  <a:pt x="55206" y="11091"/>
                </a:lnTo>
                <a:lnTo>
                  <a:pt x="55183" y="11126"/>
                </a:lnTo>
                <a:lnTo>
                  <a:pt x="55183" y="11171"/>
                </a:lnTo>
                <a:lnTo>
                  <a:pt x="55183" y="11217"/>
                </a:lnTo>
                <a:lnTo>
                  <a:pt x="55194" y="11251"/>
                </a:lnTo>
                <a:lnTo>
                  <a:pt x="55217" y="11285"/>
                </a:lnTo>
                <a:lnTo>
                  <a:pt x="55240" y="11319"/>
                </a:lnTo>
                <a:lnTo>
                  <a:pt x="55263" y="11342"/>
                </a:lnTo>
                <a:lnTo>
                  <a:pt x="55297" y="11364"/>
                </a:lnTo>
                <a:lnTo>
                  <a:pt x="55342" y="11376"/>
                </a:lnTo>
                <a:lnTo>
                  <a:pt x="55376" y="11387"/>
                </a:lnTo>
                <a:lnTo>
                  <a:pt x="55376" y="13742"/>
                </a:lnTo>
                <a:lnTo>
                  <a:pt x="55308" y="13765"/>
                </a:lnTo>
                <a:lnTo>
                  <a:pt x="55251" y="13799"/>
                </a:lnTo>
                <a:lnTo>
                  <a:pt x="55217" y="13867"/>
                </a:lnTo>
                <a:lnTo>
                  <a:pt x="55206" y="13890"/>
                </a:lnTo>
                <a:lnTo>
                  <a:pt x="55206" y="13935"/>
                </a:lnTo>
                <a:lnTo>
                  <a:pt x="55217" y="13992"/>
                </a:lnTo>
                <a:lnTo>
                  <a:pt x="53181" y="15164"/>
                </a:lnTo>
                <a:lnTo>
                  <a:pt x="53158" y="15130"/>
                </a:lnTo>
                <a:lnTo>
                  <a:pt x="53113" y="15107"/>
                </a:lnTo>
                <a:lnTo>
                  <a:pt x="53067" y="15084"/>
                </a:lnTo>
                <a:lnTo>
                  <a:pt x="52976" y="15084"/>
                </a:lnTo>
                <a:lnTo>
                  <a:pt x="52931" y="15096"/>
                </a:lnTo>
                <a:lnTo>
                  <a:pt x="52897" y="15130"/>
                </a:lnTo>
                <a:lnTo>
                  <a:pt x="52862" y="15152"/>
                </a:lnTo>
                <a:lnTo>
                  <a:pt x="50815" y="13981"/>
                </a:lnTo>
                <a:lnTo>
                  <a:pt x="50815" y="13935"/>
                </a:lnTo>
                <a:lnTo>
                  <a:pt x="50815" y="13867"/>
                </a:lnTo>
                <a:lnTo>
                  <a:pt x="50781" y="13821"/>
                </a:lnTo>
                <a:lnTo>
                  <a:pt x="50735" y="13787"/>
                </a:lnTo>
                <a:lnTo>
                  <a:pt x="50678" y="13765"/>
                </a:lnTo>
                <a:lnTo>
                  <a:pt x="50678" y="11353"/>
                </a:lnTo>
                <a:lnTo>
                  <a:pt x="50747" y="11330"/>
                </a:lnTo>
                <a:lnTo>
                  <a:pt x="50792" y="11285"/>
                </a:lnTo>
                <a:lnTo>
                  <a:pt x="50815" y="11239"/>
                </a:lnTo>
                <a:lnTo>
                  <a:pt x="50826" y="11171"/>
                </a:lnTo>
                <a:lnTo>
                  <a:pt x="50815" y="11114"/>
                </a:lnTo>
                <a:lnTo>
                  <a:pt x="52874" y="9931"/>
                </a:lnTo>
                <a:lnTo>
                  <a:pt x="52897" y="9954"/>
                </a:lnTo>
                <a:lnTo>
                  <a:pt x="52931" y="9988"/>
                </a:lnTo>
                <a:lnTo>
                  <a:pt x="52976" y="9999"/>
                </a:lnTo>
                <a:lnTo>
                  <a:pt x="53022" y="10011"/>
                </a:lnTo>
                <a:lnTo>
                  <a:pt x="53067" y="9999"/>
                </a:lnTo>
                <a:lnTo>
                  <a:pt x="53113" y="9977"/>
                </a:lnTo>
                <a:lnTo>
                  <a:pt x="53147" y="9954"/>
                </a:lnTo>
                <a:lnTo>
                  <a:pt x="53181" y="9920"/>
                </a:lnTo>
                <a:close/>
                <a:moveTo>
                  <a:pt x="15312" y="9954"/>
                </a:moveTo>
                <a:lnTo>
                  <a:pt x="17235" y="11057"/>
                </a:lnTo>
                <a:lnTo>
                  <a:pt x="17212" y="11114"/>
                </a:lnTo>
                <a:lnTo>
                  <a:pt x="17201" y="11171"/>
                </a:lnTo>
                <a:lnTo>
                  <a:pt x="17212" y="11228"/>
                </a:lnTo>
                <a:lnTo>
                  <a:pt x="17223" y="11273"/>
                </a:lnTo>
                <a:lnTo>
                  <a:pt x="17246" y="11319"/>
                </a:lnTo>
                <a:lnTo>
                  <a:pt x="17280" y="11353"/>
                </a:lnTo>
                <a:lnTo>
                  <a:pt x="17314" y="11387"/>
                </a:lnTo>
                <a:lnTo>
                  <a:pt x="17348" y="11410"/>
                </a:lnTo>
                <a:lnTo>
                  <a:pt x="17405" y="11433"/>
                </a:lnTo>
                <a:lnTo>
                  <a:pt x="17451" y="11444"/>
                </a:lnTo>
                <a:lnTo>
                  <a:pt x="17451" y="13753"/>
                </a:lnTo>
                <a:lnTo>
                  <a:pt x="17383" y="13776"/>
                </a:lnTo>
                <a:lnTo>
                  <a:pt x="17337" y="13810"/>
                </a:lnTo>
                <a:lnTo>
                  <a:pt x="17303" y="13867"/>
                </a:lnTo>
                <a:lnTo>
                  <a:pt x="17292" y="13935"/>
                </a:lnTo>
                <a:lnTo>
                  <a:pt x="17303" y="13992"/>
                </a:lnTo>
                <a:lnTo>
                  <a:pt x="15233" y="15175"/>
                </a:lnTo>
                <a:lnTo>
                  <a:pt x="15210" y="15152"/>
                </a:lnTo>
                <a:lnTo>
                  <a:pt x="15176" y="15130"/>
                </a:lnTo>
                <a:lnTo>
                  <a:pt x="15142" y="15107"/>
                </a:lnTo>
                <a:lnTo>
                  <a:pt x="15062" y="15107"/>
                </a:lnTo>
                <a:lnTo>
                  <a:pt x="15028" y="15130"/>
                </a:lnTo>
                <a:lnTo>
                  <a:pt x="14994" y="15152"/>
                </a:lnTo>
                <a:lnTo>
                  <a:pt x="14960" y="15175"/>
                </a:lnTo>
                <a:lnTo>
                  <a:pt x="12958" y="14015"/>
                </a:lnTo>
                <a:lnTo>
                  <a:pt x="12969" y="13969"/>
                </a:lnTo>
                <a:lnTo>
                  <a:pt x="12969" y="13935"/>
                </a:lnTo>
                <a:lnTo>
                  <a:pt x="12969" y="13890"/>
                </a:lnTo>
                <a:lnTo>
                  <a:pt x="12946" y="13844"/>
                </a:lnTo>
                <a:lnTo>
                  <a:pt x="12935" y="13810"/>
                </a:lnTo>
                <a:lnTo>
                  <a:pt x="12912" y="13776"/>
                </a:lnTo>
                <a:lnTo>
                  <a:pt x="12878" y="13742"/>
                </a:lnTo>
                <a:lnTo>
                  <a:pt x="12844" y="13719"/>
                </a:lnTo>
                <a:lnTo>
                  <a:pt x="12798" y="13708"/>
                </a:lnTo>
                <a:lnTo>
                  <a:pt x="12753" y="13696"/>
                </a:lnTo>
                <a:lnTo>
                  <a:pt x="12753" y="11364"/>
                </a:lnTo>
                <a:lnTo>
                  <a:pt x="12821" y="11342"/>
                </a:lnTo>
                <a:lnTo>
                  <a:pt x="12878" y="11296"/>
                </a:lnTo>
                <a:lnTo>
                  <a:pt x="12912" y="11239"/>
                </a:lnTo>
                <a:lnTo>
                  <a:pt x="12923" y="11171"/>
                </a:lnTo>
                <a:lnTo>
                  <a:pt x="12923" y="11137"/>
                </a:lnTo>
                <a:lnTo>
                  <a:pt x="12912" y="11103"/>
                </a:lnTo>
                <a:lnTo>
                  <a:pt x="14891" y="9954"/>
                </a:lnTo>
                <a:lnTo>
                  <a:pt x="14925" y="9999"/>
                </a:lnTo>
                <a:lnTo>
                  <a:pt x="14982" y="10045"/>
                </a:lnTo>
                <a:lnTo>
                  <a:pt x="15039" y="10068"/>
                </a:lnTo>
                <a:lnTo>
                  <a:pt x="15164" y="10068"/>
                </a:lnTo>
                <a:lnTo>
                  <a:pt x="15221" y="10033"/>
                </a:lnTo>
                <a:lnTo>
                  <a:pt x="15267" y="9999"/>
                </a:lnTo>
                <a:lnTo>
                  <a:pt x="15312" y="9954"/>
                </a:lnTo>
                <a:close/>
                <a:moveTo>
                  <a:pt x="19999" y="9931"/>
                </a:moveTo>
                <a:lnTo>
                  <a:pt x="22012" y="11091"/>
                </a:lnTo>
                <a:lnTo>
                  <a:pt x="22001" y="11126"/>
                </a:lnTo>
                <a:lnTo>
                  <a:pt x="22001" y="11171"/>
                </a:lnTo>
                <a:lnTo>
                  <a:pt x="22001" y="11217"/>
                </a:lnTo>
                <a:lnTo>
                  <a:pt x="22012" y="11251"/>
                </a:lnTo>
                <a:lnTo>
                  <a:pt x="22035" y="11285"/>
                </a:lnTo>
                <a:lnTo>
                  <a:pt x="22058" y="11319"/>
                </a:lnTo>
                <a:lnTo>
                  <a:pt x="22081" y="11342"/>
                </a:lnTo>
                <a:lnTo>
                  <a:pt x="22115" y="11364"/>
                </a:lnTo>
                <a:lnTo>
                  <a:pt x="22149" y="11376"/>
                </a:lnTo>
                <a:lnTo>
                  <a:pt x="22194" y="11387"/>
                </a:lnTo>
                <a:lnTo>
                  <a:pt x="22194" y="13753"/>
                </a:lnTo>
                <a:lnTo>
                  <a:pt x="22126" y="13776"/>
                </a:lnTo>
                <a:lnTo>
                  <a:pt x="22081" y="13810"/>
                </a:lnTo>
                <a:lnTo>
                  <a:pt x="22035" y="13867"/>
                </a:lnTo>
                <a:lnTo>
                  <a:pt x="22024" y="13935"/>
                </a:lnTo>
                <a:lnTo>
                  <a:pt x="22035" y="13992"/>
                </a:lnTo>
                <a:lnTo>
                  <a:pt x="19976" y="15175"/>
                </a:lnTo>
                <a:lnTo>
                  <a:pt x="19953" y="15152"/>
                </a:lnTo>
                <a:lnTo>
                  <a:pt x="19919" y="15130"/>
                </a:lnTo>
                <a:lnTo>
                  <a:pt x="19885" y="15107"/>
                </a:lnTo>
                <a:lnTo>
                  <a:pt x="19794" y="15107"/>
                </a:lnTo>
                <a:lnTo>
                  <a:pt x="19760" y="15130"/>
                </a:lnTo>
                <a:lnTo>
                  <a:pt x="19726" y="15141"/>
                </a:lnTo>
                <a:lnTo>
                  <a:pt x="19703" y="15175"/>
                </a:lnTo>
                <a:lnTo>
                  <a:pt x="17644" y="13981"/>
                </a:lnTo>
                <a:lnTo>
                  <a:pt x="17656" y="13935"/>
                </a:lnTo>
                <a:lnTo>
                  <a:pt x="17633" y="13867"/>
                </a:lnTo>
                <a:lnTo>
                  <a:pt x="17610" y="13810"/>
                </a:lnTo>
                <a:lnTo>
                  <a:pt x="17553" y="13776"/>
                </a:lnTo>
                <a:lnTo>
                  <a:pt x="17496" y="13753"/>
                </a:lnTo>
                <a:lnTo>
                  <a:pt x="17496" y="11433"/>
                </a:lnTo>
                <a:lnTo>
                  <a:pt x="17542" y="11433"/>
                </a:lnTo>
                <a:lnTo>
                  <a:pt x="17587" y="11410"/>
                </a:lnTo>
                <a:lnTo>
                  <a:pt x="17633" y="11387"/>
                </a:lnTo>
                <a:lnTo>
                  <a:pt x="17667" y="11353"/>
                </a:lnTo>
                <a:lnTo>
                  <a:pt x="17690" y="11319"/>
                </a:lnTo>
                <a:lnTo>
                  <a:pt x="17712" y="11273"/>
                </a:lnTo>
                <a:lnTo>
                  <a:pt x="17735" y="11228"/>
                </a:lnTo>
                <a:lnTo>
                  <a:pt x="17735" y="11171"/>
                </a:lnTo>
                <a:lnTo>
                  <a:pt x="17724" y="11114"/>
                </a:lnTo>
                <a:lnTo>
                  <a:pt x="17712" y="11069"/>
                </a:lnTo>
                <a:lnTo>
                  <a:pt x="19680" y="9931"/>
                </a:lnTo>
                <a:lnTo>
                  <a:pt x="19703" y="9965"/>
                </a:lnTo>
                <a:lnTo>
                  <a:pt x="19749" y="9999"/>
                </a:lnTo>
                <a:lnTo>
                  <a:pt x="19794" y="10011"/>
                </a:lnTo>
                <a:lnTo>
                  <a:pt x="19840" y="10022"/>
                </a:lnTo>
                <a:lnTo>
                  <a:pt x="19885" y="10011"/>
                </a:lnTo>
                <a:lnTo>
                  <a:pt x="19931" y="9988"/>
                </a:lnTo>
                <a:lnTo>
                  <a:pt x="19976" y="9965"/>
                </a:lnTo>
                <a:lnTo>
                  <a:pt x="19999" y="9931"/>
                </a:lnTo>
                <a:close/>
                <a:moveTo>
                  <a:pt x="29520" y="9954"/>
                </a:moveTo>
                <a:lnTo>
                  <a:pt x="31522" y="11103"/>
                </a:lnTo>
                <a:lnTo>
                  <a:pt x="31511" y="11137"/>
                </a:lnTo>
                <a:lnTo>
                  <a:pt x="31499" y="11171"/>
                </a:lnTo>
                <a:lnTo>
                  <a:pt x="31511" y="11205"/>
                </a:lnTo>
                <a:lnTo>
                  <a:pt x="31511" y="11239"/>
                </a:lnTo>
                <a:lnTo>
                  <a:pt x="31556" y="11296"/>
                </a:lnTo>
                <a:lnTo>
                  <a:pt x="31602" y="11342"/>
                </a:lnTo>
                <a:lnTo>
                  <a:pt x="31670" y="11353"/>
                </a:lnTo>
                <a:lnTo>
                  <a:pt x="31670" y="13685"/>
                </a:lnTo>
                <a:lnTo>
                  <a:pt x="31625" y="13685"/>
                </a:lnTo>
                <a:lnTo>
                  <a:pt x="31579" y="13708"/>
                </a:lnTo>
                <a:lnTo>
                  <a:pt x="31545" y="13730"/>
                </a:lnTo>
                <a:lnTo>
                  <a:pt x="31511" y="13753"/>
                </a:lnTo>
                <a:lnTo>
                  <a:pt x="31477" y="13799"/>
                </a:lnTo>
                <a:lnTo>
                  <a:pt x="31454" y="13833"/>
                </a:lnTo>
                <a:lnTo>
                  <a:pt x="31443" y="13878"/>
                </a:lnTo>
                <a:lnTo>
                  <a:pt x="31443" y="13935"/>
                </a:lnTo>
                <a:lnTo>
                  <a:pt x="31443" y="13981"/>
                </a:lnTo>
                <a:lnTo>
                  <a:pt x="31454" y="14026"/>
                </a:lnTo>
                <a:lnTo>
                  <a:pt x="29463" y="15175"/>
                </a:lnTo>
                <a:lnTo>
                  <a:pt x="29440" y="15141"/>
                </a:lnTo>
                <a:lnTo>
                  <a:pt x="29406" y="15118"/>
                </a:lnTo>
                <a:lnTo>
                  <a:pt x="29361" y="15107"/>
                </a:lnTo>
                <a:lnTo>
                  <a:pt x="29315" y="15096"/>
                </a:lnTo>
                <a:lnTo>
                  <a:pt x="29281" y="15107"/>
                </a:lnTo>
                <a:lnTo>
                  <a:pt x="29236" y="15118"/>
                </a:lnTo>
                <a:lnTo>
                  <a:pt x="29202" y="15141"/>
                </a:lnTo>
                <a:lnTo>
                  <a:pt x="29179" y="15175"/>
                </a:lnTo>
                <a:lnTo>
                  <a:pt x="27177" y="14015"/>
                </a:lnTo>
                <a:lnTo>
                  <a:pt x="27188" y="13981"/>
                </a:lnTo>
                <a:lnTo>
                  <a:pt x="27200" y="13935"/>
                </a:lnTo>
                <a:lnTo>
                  <a:pt x="27188" y="13890"/>
                </a:lnTo>
                <a:lnTo>
                  <a:pt x="27177" y="13844"/>
                </a:lnTo>
                <a:lnTo>
                  <a:pt x="27165" y="13799"/>
                </a:lnTo>
                <a:lnTo>
                  <a:pt x="27131" y="13765"/>
                </a:lnTo>
                <a:lnTo>
                  <a:pt x="27097" y="13730"/>
                </a:lnTo>
                <a:lnTo>
                  <a:pt x="27063" y="13708"/>
                </a:lnTo>
                <a:lnTo>
                  <a:pt x="27018" y="13696"/>
                </a:lnTo>
                <a:lnTo>
                  <a:pt x="26972" y="13685"/>
                </a:lnTo>
                <a:lnTo>
                  <a:pt x="26972" y="11364"/>
                </a:lnTo>
                <a:lnTo>
                  <a:pt x="27040" y="11342"/>
                </a:lnTo>
                <a:lnTo>
                  <a:pt x="27097" y="11296"/>
                </a:lnTo>
                <a:lnTo>
                  <a:pt x="27131" y="11239"/>
                </a:lnTo>
                <a:lnTo>
                  <a:pt x="27143" y="11171"/>
                </a:lnTo>
                <a:lnTo>
                  <a:pt x="27143" y="11137"/>
                </a:lnTo>
                <a:lnTo>
                  <a:pt x="27131" y="11103"/>
                </a:lnTo>
                <a:lnTo>
                  <a:pt x="29122" y="9954"/>
                </a:lnTo>
                <a:lnTo>
                  <a:pt x="29156" y="9999"/>
                </a:lnTo>
                <a:lnTo>
                  <a:pt x="29202" y="10033"/>
                </a:lnTo>
                <a:lnTo>
                  <a:pt x="29258" y="10056"/>
                </a:lnTo>
                <a:lnTo>
                  <a:pt x="29315" y="10068"/>
                </a:lnTo>
                <a:lnTo>
                  <a:pt x="29384" y="10056"/>
                </a:lnTo>
                <a:lnTo>
                  <a:pt x="29440" y="10033"/>
                </a:lnTo>
                <a:lnTo>
                  <a:pt x="29486" y="9999"/>
                </a:lnTo>
                <a:lnTo>
                  <a:pt x="29520" y="9954"/>
                </a:lnTo>
                <a:close/>
                <a:moveTo>
                  <a:pt x="72201" y="9954"/>
                </a:moveTo>
                <a:lnTo>
                  <a:pt x="74123" y="11057"/>
                </a:lnTo>
                <a:lnTo>
                  <a:pt x="74100" y="11114"/>
                </a:lnTo>
                <a:lnTo>
                  <a:pt x="74100" y="11171"/>
                </a:lnTo>
                <a:lnTo>
                  <a:pt x="74100" y="11228"/>
                </a:lnTo>
                <a:lnTo>
                  <a:pt x="74112" y="11273"/>
                </a:lnTo>
                <a:lnTo>
                  <a:pt x="74134" y="11319"/>
                </a:lnTo>
                <a:lnTo>
                  <a:pt x="74169" y="11353"/>
                </a:lnTo>
                <a:lnTo>
                  <a:pt x="74203" y="11387"/>
                </a:lnTo>
                <a:lnTo>
                  <a:pt x="74248" y="11410"/>
                </a:lnTo>
                <a:lnTo>
                  <a:pt x="74294" y="11433"/>
                </a:lnTo>
                <a:lnTo>
                  <a:pt x="74339" y="11444"/>
                </a:lnTo>
                <a:lnTo>
                  <a:pt x="74339" y="13753"/>
                </a:lnTo>
                <a:lnTo>
                  <a:pt x="74282" y="13776"/>
                </a:lnTo>
                <a:lnTo>
                  <a:pt x="74225" y="13810"/>
                </a:lnTo>
                <a:lnTo>
                  <a:pt x="74191" y="13867"/>
                </a:lnTo>
                <a:lnTo>
                  <a:pt x="74180" y="13935"/>
                </a:lnTo>
                <a:lnTo>
                  <a:pt x="74191" y="13992"/>
                </a:lnTo>
                <a:lnTo>
                  <a:pt x="72132" y="15175"/>
                </a:lnTo>
                <a:lnTo>
                  <a:pt x="72098" y="15152"/>
                </a:lnTo>
                <a:lnTo>
                  <a:pt x="72064" y="15130"/>
                </a:lnTo>
                <a:lnTo>
                  <a:pt x="72030" y="15107"/>
                </a:lnTo>
                <a:lnTo>
                  <a:pt x="71950" y="15107"/>
                </a:lnTo>
                <a:lnTo>
                  <a:pt x="71916" y="15130"/>
                </a:lnTo>
                <a:lnTo>
                  <a:pt x="71882" y="15152"/>
                </a:lnTo>
                <a:lnTo>
                  <a:pt x="71859" y="15175"/>
                </a:lnTo>
                <a:lnTo>
                  <a:pt x="69846" y="14015"/>
                </a:lnTo>
                <a:lnTo>
                  <a:pt x="69857" y="13969"/>
                </a:lnTo>
                <a:lnTo>
                  <a:pt x="69857" y="13935"/>
                </a:lnTo>
                <a:lnTo>
                  <a:pt x="69857" y="13890"/>
                </a:lnTo>
                <a:lnTo>
                  <a:pt x="69846" y="13844"/>
                </a:lnTo>
                <a:lnTo>
                  <a:pt x="69823" y="13810"/>
                </a:lnTo>
                <a:lnTo>
                  <a:pt x="69800" y="13776"/>
                </a:lnTo>
                <a:lnTo>
                  <a:pt x="69766" y="13742"/>
                </a:lnTo>
                <a:lnTo>
                  <a:pt x="69732" y="13719"/>
                </a:lnTo>
                <a:lnTo>
                  <a:pt x="69687" y="13708"/>
                </a:lnTo>
                <a:lnTo>
                  <a:pt x="69641" y="13696"/>
                </a:lnTo>
                <a:lnTo>
                  <a:pt x="69641" y="11364"/>
                </a:lnTo>
                <a:lnTo>
                  <a:pt x="69709" y="11342"/>
                </a:lnTo>
                <a:lnTo>
                  <a:pt x="69766" y="11296"/>
                </a:lnTo>
                <a:lnTo>
                  <a:pt x="69800" y="11239"/>
                </a:lnTo>
                <a:lnTo>
                  <a:pt x="69812" y="11171"/>
                </a:lnTo>
                <a:lnTo>
                  <a:pt x="69812" y="11137"/>
                </a:lnTo>
                <a:lnTo>
                  <a:pt x="69800" y="11103"/>
                </a:lnTo>
                <a:lnTo>
                  <a:pt x="71780" y="9954"/>
                </a:lnTo>
                <a:lnTo>
                  <a:pt x="71825" y="9999"/>
                </a:lnTo>
                <a:lnTo>
                  <a:pt x="71871" y="10045"/>
                </a:lnTo>
                <a:lnTo>
                  <a:pt x="71928" y="10068"/>
                </a:lnTo>
                <a:lnTo>
                  <a:pt x="72053" y="10068"/>
                </a:lnTo>
                <a:lnTo>
                  <a:pt x="72110" y="10033"/>
                </a:lnTo>
                <a:lnTo>
                  <a:pt x="72166" y="9999"/>
                </a:lnTo>
                <a:lnTo>
                  <a:pt x="72201" y="9954"/>
                </a:lnTo>
                <a:close/>
                <a:moveTo>
                  <a:pt x="76899" y="9931"/>
                </a:moveTo>
                <a:lnTo>
                  <a:pt x="78912" y="11091"/>
                </a:lnTo>
                <a:lnTo>
                  <a:pt x="78901" y="11126"/>
                </a:lnTo>
                <a:lnTo>
                  <a:pt x="78889" y="11171"/>
                </a:lnTo>
                <a:lnTo>
                  <a:pt x="78889" y="11217"/>
                </a:lnTo>
                <a:lnTo>
                  <a:pt x="78901" y="11251"/>
                </a:lnTo>
                <a:lnTo>
                  <a:pt x="78923" y="11285"/>
                </a:lnTo>
                <a:lnTo>
                  <a:pt x="78946" y="11319"/>
                </a:lnTo>
                <a:lnTo>
                  <a:pt x="78980" y="11342"/>
                </a:lnTo>
                <a:lnTo>
                  <a:pt x="79003" y="11364"/>
                </a:lnTo>
                <a:lnTo>
                  <a:pt x="79049" y="11376"/>
                </a:lnTo>
                <a:lnTo>
                  <a:pt x="79083" y="11387"/>
                </a:lnTo>
                <a:lnTo>
                  <a:pt x="79083" y="13753"/>
                </a:lnTo>
                <a:lnTo>
                  <a:pt x="79014" y="13776"/>
                </a:lnTo>
                <a:lnTo>
                  <a:pt x="78969" y="13810"/>
                </a:lnTo>
                <a:lnTo>
                  <a:pt x="78935" y="13867"/>
                </a:lnTo>
                <a:lnTo>
                  <a:pt x="78923" y="13935"/>
                </a:lnTo>
                <a:lnTo>
                  <a:pt x="78935" y="13992"/>
                </a:lnTo>
                <a:lnTo>
                  <a:pt x="76865" y="15175"/>
                </a:lnTo>
                <a:lnTo>
                  <a:pt x="76842" y="15152"/>
                </a:lnTo>
                <a:lnTo>
                  <a:pt x="76808" y="15130"/>
                </a:lnTo>
                <a:lnTo>
                  <a:pt x="76774" y="15107"/>
                </a:lnTo>
                <a:lnTo>
                  <a:pt x="76694" y="15107"/>
                </a:lnTo>
                <a:lnTo>
                  <a:pt x="76648" y="15130"/>
                </a:lnTo>
                <a:lnTo>
                  <a:pt x="76626" y="15141"/>
                </a:lnTo>
                <a:lnTo>
                  <a:pt x="76592" y="15175"/>
                </a:lnTo>
                <a:lnTo>
                  <a:pt x="74533" y="13981"/>
                </a:lnTo>
                <a:lnTo>
                  <a:pt x="74544" y="13935"/>
                </a:lnTo>
                <a:lnTo>
                  <a:pt x="74533" y="13867"/>
                </a:lnTo>
                <a:lnTo>
                  <a:pt x="74498" y="13810"/>
                </a:lnTo>
                <a:lnTo>
                  <a:pt x="74453" y="13776"/>
                </a:lnTo>
                <a:lnTo>
                  <a:pt x="74385" y="13753"/>
                </a:lnTo>
                <a:lnTo>
                  <a:pt x="74385" y="11433"/>
                </a:lnTo>
                <a:lnTo>
                  <a:pt x="74442" y="11433"/>
                </a:lnTo>
                <a:lnTo>
                  <a:pt x="74476" y="11410"/>
                </a:lnTo>
                <a:lnTo>
                  <a:pt x="74521" y="11387"/>
                </a:lnTo>
                <a:lnTo>
                  <a:pt x="74555" y="11353"/>
                </a:lnTo>
                <a:lnTo>
                  <a:pt x="74589" y="11319"/>
                </a:lnTo>
                <a:lnTo>
                  <a:pt x="74612" y="11273"/>
                </a:lnTo>
                <a:lnTo>
                  <a:pt x="74624" y="11228"/>
                </a:lnTo>
                <a:lnTo>
                  <a:pt x="74624" y="11171"/>
                </a:lnTo>
                <a:lnTo>
                  <a:pt x="74624" y="11114"/>
                </a:lnTo>
                <a:lnTo>
                  <a:pt x="74601" y="11069"/>
                </a:lnTo>
                <a:lnTo>
                  <a:pt x="76569" y="9931"/>
                </a:lnTo>
                <a:lnTo>
                  <a:pt x="76603" y="9965"/>
                </a:lnTo>
                <a:lnTo>
                  <a:pt x="76637" y="9999"/>
                </a:lnTo>
                <a:lnTo>
                  <a:pt x="76683" y="10011"/>
                </a:lnTo>
                <a:lnTo>
                  <a:pt x="76728" y="10022"/>
                </a:lnTo>
                <a:lnTo>
                  <a:pt x="76785" y="10011"/>
                </a:lnTo>
                <a:lnTo>
                  <a:pt x="76830" y="9988"/>
                </a:lnTo>
                <a:lnTo>
                  <a:pt x="76865" y="9965"/>
                </a:lnTo>
                <a:lnTo>
                  <a:pt x="76899" y="9931"/>
                </a:lnTo>
                <a:close/>
                <a:moveTo>
                  <a:pt x="3391" y="14026"/>
                </a:moveTo>
                <a:lnTo>
                  <a:pt x="5382" y="15164"/>
                </a:lnTo>
                <a:lnTo>
                  <a:pt x="5359" y="15221"/>
                </a:lnTo>
                <a:lnTo>
                  <a:pt x="5359" y="15278"/>
                </a:lnTo>
                <a:lnTo>
                  <a:pt x="5359" y="15323"/>
                </a:lnTo>
                <a:lnTo>
                  <a:pt x="5370" y="15380"/>
                </a:lnTo>
                <a:lnTo>
                  <a:pt x="5393" y="15414"/>
                </a:lnTo>
                <a:lnTo>
                  <a:pt x="5427" y="15460"/>
                </a:lnTo>
                <a:lnTo>
                  <a:pt x="5461" y="15494"/>
                </a:lnTo>
                <a:lnTo>
                  <a:pt x="5507" y="15516"/>
                </a:lnTo>
                <a:lnTo>
                  <a:pt x="5552" y="15528"/>
                </a:lnTo>
                <a:lnTo>
                  <a:pt x="5598" y="15539"/>
                </a:lnTo>
                <a:lnTo>
                  <a:pt x="5598" y="17780"/>
                </a:lnTo>
                <a:lnTo>
                  <a:pt x="5552" y="17791"/>
                </a:lnTo>
                <a:lnTo>
                  <a:pt x="5507" y="17803"/>
                </a:lnTo>
                <a:lnTo>
                  <a:pt x="5461" y="17826"/>
                </a:lnTo>
                <a:lnTo>
                  <a:pt x="5427" y="17860"/>
                </a:lnTo>
                <a:lnTo>
                  <a:pt x="5404" y="17894"/>
                </a:lnTo>
                <a:lnTo>
                  <a:pt x="5382" y="17939"/>
                </a:lnTo>
                <a:lnTo>
                  <a:pt x="5370" y="17985"/>
                </a:lnTo>
                <a:lnTo>
                  <a:pt x="5359" y="18030"/>
                </a:lnTo>
                <a:lnTo>
                  <a:pt x="5370" y="18087"/>
                </a:lnTo>
                <a:lnTo>
                  <a:pt x="5382" y="18133"/>
                </a:lnTo>
                <a:lnTo>
                  <a:pt x="3459" y="19236"/>
                </a:lnTo>
                <a:lnTo>
                  <a:pt x="3414" y="19191"/>
                </a:lnTo>
                <a:lnTo>
                  <a:pt x="3368" y="19157"/>
                </a:lnTo>
                <a:lnTo>
                  <a:pt x="3311" y="19134"/>
                </a:lnTo>
                <a:lnTo>
                  <a:pt x="3186" y="19134"/>
                </a:lnTo>
                <a:lnTo>
                  <a:pt x="3129" y="19157"/>
                </a:lnTo>
                <a:lnTo>
                  <a:pt x="3084" y="19191"/>
                </a:lnTo>
                <a:lnTo>
                  <a:pt x="3038" y="19236"/>
                </a:lnTo>
                <a:lnTo>
                  <a:pt x="1116" y="18121"/>
                </a:lnTo>
                <a:lnTo>
                  <a:pt x="1127" y="18087"/>
                </a:lnTo>
                <a:lnTo>
                  <a:pt x="1127" y="18030"/>
                </a:lnTo>
                <a:lnTo>
                  <a:pt x="1127" y="17985"/>
                </a:lnTo>
                <a:lnTo>
                  <a:pt x="1116" y="17939"/>
                </a:lnTo>
                <a:lnTo>
                  <a:pt x="1093" y="17905"/>
                </a:lnTo>
                <a:lnTo>
                  <a:pt x="1059" y="17871"/>
                </a:lnTo>
                <a:lnTo>
                  <a:pt x="1025" y="17837"/>
                </a:lnTo>
                <a:lnTo>
                  <a:pt x="991" y="17814"/>
                </a:lnTo>
                <a:lnTo>
                  <a:pt x="945" y="17791"/>
                </a:lnTo>
                <a:lnTo>
                  <a:pt x="900" y="17791"/>
                </a:lnTo>
                <a:lnTo>
                  <a:pt x="900" y="15505"/>
                </a:lnTo>
                <a:lnTo>
                  <a:pt x="945" y="15494"/>
                </a:lnTo>
                <a:lnTo>
                  <a:pt x="979" y="15482"/>
                </a:lnTo>
                <a:lnTo>
                  <a:pt x="1013" y="15460"/>
                </a:lnTo>
                <a:lnTo>
                  <a:pt x="1047" y="15437"/>
                </a:lnTo>
                <a:lnTo>
                  <a:pt x="1070" y="15403"/>
                </a:lnTo>
                <a:lnTo>
                  <a:pt x="1093" y="15357"/>
                </a:lnTo>
                <a:lnTo>
                  <a:pt x="1104" y="15323"/>
                </a:lnTo>
                <a:lnTo>
                  <a:pt x="1104" y="15278"/>
                </a:lnTo>
                <a:lnTo>
                  <a:pt x="1104" y="15232"/>
                </a:lnTo>
                <a:lnTo>
                  <a:pt x="1093" y="15187"/>
                </a:lnTo>
                <a:lnTo>
                  <a:pt x="3106" y="14026"/>
                </a:lnTo>
                <a:lnTo>
                  <a:pt x="3129" y="14060"/>
                </a:lnTo>
                <a:lnTo>
                  <a:pt x="3163" y="14083"/>
                </a:lnTo>
                <a:lnTo>
                  <a:pt x="3209" y="14094"/>
                </a:lnTo>
                <a:lnTo>
                  <a:pt x="3254" y="14106"/>
                </a:lnTo>
                <a:lnTo>
                  <a:pt x="3288" y="14094"/>
                </a:lnTo>
                <a:lnTo>
                  <a:pt x="3334" y="14083"/>
                </a:lnTo>
                <a:lnTo>
                  <a:pt x="3368" y="14060"/>
                </a:lnTo>
                <a:lnTo>
                  <a:pt x="3391" y="14026"/>
                </a:lnTo>
                <a:close/>
                <a:moveTo>
                  <a:pt x="8214" y="14072"/>
                </a:moveTo>
                <a:lnTo>
                  <a:pt x="10114" y="15164"/>
                </a:lnTo>
                <a:lnTo>
                  <a:pt x="10102" y="15221"/>
                </a:lnTo>
                <a:lnTo>
                  <a:pt x="10091" y="15278"/>
                </a:lnTo>
                <a:lnTo>
                  <a:pt x="10102" y="15334"/>
                </a:lnTo>
                <a:lnTo>
                  <a:pt x="10114" y="15380"/>
                </a:lnTo>
                <a:lnTo>
                  <a:pt x="10136" y="15425"/>
                </a:lnTo>
                <a:lnTo>
                  <a:pt x="10159" y="15460"/>
                </a:lnTo>
                <a:lnTo>
                  <a:pt x="10205" y="15494"/>
                </a:lnTo>
                <a:lnTo>
                  <a:pt x="10239" y="15516"/>
                </a:lnTo>
                <a:lnTo>
                  <a:pt x="10284" y="15539"/>
                </a:lnTo>
                <a:lnTo>
                  <a:pt x="10341" y="15539"/>
                </a:lnTo>
                <a:lnTo>
                  <a:pt x="10341" y="17791"/>
                </a:lnTo>
                <a:lnTo>
                  <a:pt x="10296" y="17803"/>
                </a:lnTo>
                <a:lnTo>
                  <a:pt x="10250" y="17814"/>
                </a:lnTo>
                <a:lnTo>
                  <a:pt x="10216" y="17837"/>
                </a:lnTo>
                <a:lnTo>
                  <a:pt x="10182" y="17871"/>
                </a:lnTo>
                <a:lnTo>
                  <a:pt x="10148" y="17905"/>
                </a:lnTo>
                <a:lnTo>
                  <a:pt x="10125" y="17939"/>
                </a:lnTo>
                <a:lnTo>
                  <a:pt x="10114" y="17985"/>
                </a:lnTo>
                <a:lnTo>
                  <a:pt x="10114" y="18030"/>
                </a:lnTo>
                <a:lnTo>
                  <a:pt x="10114" y="18087"/>
                </a:lnTo>
                <a:lnTo>
                  <a:pt x="10125" y="18121"/>
                </a:lnTo>
                <a:lnTo>
                  <a:pt x="8203" y="19236"/>
                </a:lnTo>
                <a:lnTo>
                  <a:pt x="8168" y="19191"/>
                </a:lnTo>
                <a:lnTo>
                  <a:pt x="8112" y="19157"/>
                </a:lnTo>
                <a:lnTo>
                  <a:pt x="8055" y="19134"/>
                </a:lnTo>
                <a:lnTo>
                  <a:pt x="7986" y="19122"/>
                </a:lnTo>
                <a:lnTo>
                  <a:pt x="7930" y="19134"/>
                </a:lnTo>
                <a:lnTo>
                  <a:pt x="7861" y="19157"/>
                </a:lnTo>
                <a:lnTo>
                  <a:pt x="7816" y="19191"/>
                </a:lnTo>
                <a:lnTo>
                  <a:pt x="7770" y="19236"/>
                </a:lnTo>
                <a:lnTo>
                  <a:pt x="5859" y="18133"/>
                </a:lnTo>
                <a:lnTo>
                  <a:pt x="5871" y="18087"/>
                </a:lnTo>
                <a:lnTo>
                  <a:pt x="5882" y="18030"/>
                </a:lnTo>
                <a:lnTo>
                  <a:pt x="5871" y="17985"/>
                </a:lnTo>
                <a:lnTo>
                  <a:pt x="5859" y="17939"/>
                </a:lnTo>
                <a:lnTo>
                  <a:pt x="5837" y="17894"/>
                </a:lnTo>
                <a:lnTo>
                  <a:pt x="5814" y="17860"/>
                </a:lnTo>
                <a:lnTo>
                  <a:pt x="5780" y="17826"/>
                </a:lnTo>
                <a:lnTo>
                  <a:pt x="5734" y="17803"/>
                </a:lnTo>
                <a:lnTo>
                  <a:pt x="5689" y="17791"/>
                </a:lnTo>
                <a:lnTo>
                  <a:pt x="5643" y="17780"/>
                </a:lnTo>
                <a:lnTo>
                  <a:pt x="5643" y="15539"/>
                </a:lnTo>
                <a:lnTo>
                  <a:pt x="5689" y="15528"/>
                </a:lnTo>
                <a:lnTo>
                  <a:pt x="5734" y="15516"/>
                </a:lnTo>
                <a:lnTo>
                  <a:pt x="5780" y="15494"/>
                </a:lnTo>
                <a:lnTo>
                  <a:pt x="5814" y="15460"/>
                </a:lnTo>
                <a:lnTo>
                  <a:pt x="5848" y="15414"/>
                </a:lnTo>
                <a:lnTo>
                  <a:pt x="5859" y="15380"/>
                </a:lnTo>
                <a:lnTo>
                  <a:pt x="5882" y="15323"/>
                </a:lnTo>
                <a:lnTo>
                  <a:pt x="5882" y="15278"/>
                </a:lnTo>
                <a:lnTo>
                  <a:pt x="5882" y="15221"/>
                </a:lnTo>
                <a:lnTo>
                  <a:pt x="5859" y="15175"/>
                </a:lnTo>
                <a:lnTo>
                  <a:pt x="7759" y="14072"/>
                </a:lnTo>
                <a:lnTo>
                  <a:pt x="7804" y="14117"/>
                </a:lnTo>
                <a:lnTo>
                  <a:pt x="7861" y="14163"/>
                </a:lnTo>
                <a:lnTo>
                  <a:pt x="7918" y="14185"/>
                </a:lnTo>
                <a:lnTo>
                  <a:pt x="7986" y="14197"/>
                </a:lnTo>
                <a:lnTo>
                  <a:pt x="8055" y="14185"/>
                </a:lnTo>
                <a:lnTo>
                  <a:pt x="8123" y="14163"/>
                </a:lnTo>
                <a:lnTo>
                  <a:pt x="8180" y="14117"/>
                </a:lnTo>
                <a:lnTo>
                  <a:pt x="8214" y="14072"/>
                </a:lnTo>
                <a:close/>
                <a:moveTo>
                  <a:pt x="17621" y="14026"/>
                </a:moveTo>
                <a:lnTo>
                  <a:pt x="19680" y="15209"/>
                </a:lnTo>
                <a:lnTo>
                  <a:pt x="19669" y="15278"/>
                </a:lnTo>
                <a:lnTo>
                  <a:pt x="19680" y="15346"/>
                </a:lnTo>
                <a:lnTo>
                  <a:pt x="19715" y="15391"/>
                </a:lnTo>
                <a:lnTo>
                  <a:pt x="19760" y="15425"/>
                </a:lnTo>
                <a:lnTo>
                  <a:pt x="19817" y="15448"/>
                </a:lnTo>
                <a:lnTo>
                  <a:pt x="19817" y="17860"/>
                </a:lnTo>
                <a:lnTo>
                  <a:pt x="19760" y="17882"/>
                </a:lnTo>
                <a:lnTo>
                  <a:pt x="19715" y="17917"/>
                </a:lnTo>
                <a:lnTo>
                  <a:pt x="19680" y="17973"/>
                </a:lnTo>
                <a:lnTo>
                  <a:pt x="19669" y="18030"/>
                </a:lnTo>
                <a:lnTo>
                  <a:pt x="19669" y="18087"/>
                </a:lnTo>
                <a:lnTo>
                  <a:pt x="17690" y="19236"/>
                </a:lnTo>
                <a:lnTo>
                  <a:pt x="17644" y="19191"/>
                </a:lnTo>
                <a:lnTo>
                  <a:pt x="17599" y="19157"/>
                </a:lnTo>
                <a:lnTo>
                  <a:pt x="17530" y="19134"/>
                </a:lnTo>
                <a:lnTo>
                  <a:pt x="17474" y="19122"/>
                </a:lnTo>
                <a:lnTo>
                  <a:pt x="17405" y="19134"/>
                </a:lnTo>
                <a:lnTo>
                  <a:pt x="17348" y="19157"/>
                </a:lnTo>
                <a:lnTo>
                  <a:pt x="17292" y="19191"/>
                </a:lnTo>
                <a:lnTo>
                  <a:pt x="17257" y="19236"/>
                </a:lnTo>
                <a:lnTo>
                  <a:pt x="15335" y="18133"/>
                </a:lnTo>
                <a:lnTo>
                  <a:pt x="15358" y="18087"/>
                </a:lnTo>
                <a:lnTo>
                  <a:pt x="15358" y="18030"/>
                </a:lnTo>
                <a:lnTo>
                  <a:pt x="15358" y="17985"/>
                </a:lnTo>
                <a:lnTo>
                  <a:pt x="15335" y="17939"/>
                </a:lnTo>
                <a:lnTo>
                  <a:pt x="15324" y="17894"/>
                </a:lnTo>
                <a:lnTo>
                  <a:pt x="15289" y="17860"/>
                </a:lnTo>
                <a:lnTo>
                  <a:pt x="15255" y="17826"/>
                </a:lnTo>
                <a:lnTo>
                  <a:pt x="15221" y="17803"/>
                </a:lnTo>
                <a:lnTo>
                  <a:pt x="15176" y="17791"/>
                </a:lnTo>
                <a:lnTo>
                  <a:pt x="15130" y="17780"/>
                </a:lnTo>
                <a:lnTo>
                  <a:pt x="15130" y="15448"/>
                </a:lnTo>
                <a:lnTo>
                  <a:pt x="15187" y="15425"/>
                </a:lnTo>
                <a:lnTo>
                  <a:pt x="15233" y="15391"/>
                </a:lnTo>
                <a:lnTo>
                  <a:pt x="15255" y="15334"/>
                </a:lnTo>
                <a:lnTo>
                  <a:pt x="15267" y="15278"/>
                </a:lnTo>
                <a:lnTo>
                  <a:pt x="15255" y="15221"/>
                </a:lnTo>
                <a:lnTo>
                  <a:pt x="17314" y="14026"/>
                </a:lnTo>
                <a:lnTo>
                  <a:pt x="17348" y="14060"/>
                </a:lnTo>
                <a:lnTo>
                  <a:pt x="17383" y="14094"/>
                </a:lnTo>
                <a:lnTo>
                  <a:pt x="17428" y="14106"/>
                </a:lnTo>
                <a:lnTo>
                  <a:pt x="17474" y="14117"/>
                </a:lnTo>
                <a:lnTo>
                  <a:pt x="17519" y="14106"/>
                </a:lnTo>
                <a:lnTo>
                  <a:pt x="17553" y="14083"/>
                </a:lnTo>
                <a:lnTo>
                  <a:pt x="17599" y="14060"/>
                </a:lnTo>
                <a:lnTo>
                  <a:pt x="17621" y="14026"/>
                </a:lnTo>
                <a:close/>
                <a:moveTo>
                  <a:pt x="60279" y="14026"/>
                </a:moveTo>
                <a:lnTo>
                  <a:pt x="62270" y="15164"/>
                </a:lnTo>
                <a:lnTo>
                  <a:pt x="62259" y="15221"/>
                </a:lnTo>
                <a:lnTo>
                  <a:pt x="62247" y="15278"/>
                </a:lnTo>
                <a:lnTo>
                  <a:pt x="62247" y="15323"/>
                </a:lnTo>
                <a:lnTo>
                  <a:pt x="62270" y="15380"/>
                </a:lnTo>
                <a:lnTo>
                  <a:pt x="62293" y="15414"/>
                </a:lnTo>
                <a:lnTo>
                  <a:pt x="62315" y="15460"/>
                </a:lnTo>
                <a:lnTo>
                  <a:pt x="62350" y="15494"/>
                </a:lnTo>
                <a:lnTo>
                  <a:pt x="62395" y="15516"/>
                </a:lnTo>
                <a:lnTo>
                  <a:pt x="62441" y="15528"/>
                </a:lnTo>
                <a:lnTo>
                  <a:pt x="62486" y="15539"/>
                </a:lnTo>
                <a:lnTo>
                  <a:pt x="62486" y="17780"/>
                </a:lnTo>
                <a:lnTo>
                  <a:pt x="62441" y="17791"/>
                </a:lnTo>
                <a:lnTo>
                  <a:pt x="62395" y="17803"/>
                </a:lnTo>
                <a:lnTo>
                  <a:pt x="62361" y="17826"/>
                </a:lnTo>
                <a:lnTo>
                  <a:pt x="62315" y="17860"/>
                </a:lnTo>
                <a:lnTo>
                  <a:pt x="62293" y="17894"/>
                </a:lnTo>
                <a:lnTo>
                  <a:pt x="62270" y="17939"/>
                </a:lnTo>
                <a:lnTo>
                  <a:pt x="62259" y="17985"/>
                </a:lnTo>
                <a:lnTo>
                  <a:pt x="62247" y="18030"/>
                </a:lnTo>
                <a:lnTo>
                  <a:pt x="62259" y="18087"/>
                </a:lnTo>
                <a:lnTo>
                  <a:pt x="62270" y="18133"/>
                </a:lnTo>
                <a:lnTo>
                  <a:pt x="60347" y="19236"/>
                </a:lnTo>
                <a:lnTo>
                  <a:pt x="60313" y="19191"/>
                </a:lnTo>
                <a:lnTo>
                  <a:pt x="60256" y="19157"/>
                </a:lnTo>
                <a:lnTo>
                  <a:pt x="60200" y="19134"/>
                </a:lnTo>
                <a:lnTo>
                  <a:pt x="60074" y="19134"/>
                </a:lnTo>
                <a:lnTo>
                  <a:pt x="60018" y="19157"/>
                </a:lnTo>
                <a:lnTo>
                  <a:pt x="59972" y="19191"/>
                </a:lnTo>
                <a:lnTo>
                  <a:pt x="59927" y="19236"/>
                </a:lnTo>
                <a:lnTo>
                  <a:pt x="58004" y="18121"/>
                </a:lnTo>
                <a:lnTo>
                  <a:pt x="58015" y="18087"/>
                </a:lnTo>
                <a:lnTo>
                  <a:pt x="58015" y="18030"/>
                </a:lnTo>
                <a:lnTo>
                  <a:pt x="58015" y="17985"/>
                </a:lnTo>
                <a:lnTo>
                  <a:pt x="58004" y="17939"/>
                </a:lnTo>
                <a:lnTo>
                  <a:pt x="57981" y="17905"/>
                </a:lnTo>
                <a:lnTo>
                  <a:pt x="57959" y="17871"/>
                </a:lnTo>
                <a:lnTo>
                  <a:pt x="57924" y="17837"/>
                </a:lnTo>
                <a:lnTo>
                  <a:pt x="57879" y="17814"/>
                </a:lnTo>
                <a:lnTo>
                  <a:pt x="57845" y="17791"/>
                </a:lnTo>
                <a:lnTo>
                  <a:pt x="57799" y="17791"/>
                </a:lnTo>
                <a:lnTo>
                  <a:pt x="57799" y="15505"/>
                </a:lnTo>
                <a:lnTo>
                  <a:pt x="57833" y="15494"/>
                </a:lnTo>
                <a:lnTo>
                  <a:pt x="57879" y="15482"/>
                </a:lnTo>
                <a:lnTo>
                  <a:pt x="57913" y="15460"/>
                </a:lnTo>
                <a:lnTo>
                  <a:pt x="57936" y="15437"/>
                </a:lnTo>
                <a:lnTo>
                  <a:pt x="57970" y="15403"/>
                </a:lnTo>
                <a:lnTo>
                  <a:pt x="57981" y="15357"/>
                </a:lnTo>
                <a:lnTo>
                  <a:pt x="57993" y="15323"/>
                </a:lnTo>
                <a:lnTo>
                  <a:pt x="58004" y="15278"/>
                </a:lnTo>
                <a:lnTo>
                  <a:pt x="57993" y="15232"/>
                </a:lnTo>
                <a:lnTo>
                  <a:pt x="57981" y="15187"/>
                </a:lnTo>
                <a:lnTo>
                  <a:pt x="59995" y="14026"/>
                </a:lnTo>
                <a:lnTo>
                  <a:pt x="60029" y="14060"/>
                </a:lnTo>
                <a:lnTo>
                  <a:pt x="60063" y="14083"/>
                </a:lnTo>
                <a:lnTo>
                  <a:pt x="60097" y="14094"/>
                </a:lnTo>
                <a:lnTo>
                  <a:pt x="60143" y="14106"/>
                </a:lnTo>
                <a:lnTo>
                  <a:pt x="60188" y="14094"/>
                </a:lnTo>
                <a:lnTo>
                  <a:pt x="60222" y="14083"/>
                </a:lnTo>
                <a:lnTo>
                  <a:pt x="60256" y="14060"/>
                </a:lnTo>
                <a:lnTo>
                  <a:pt x="60279" y="14026"/>
                </a:lnTo>
                <a:close/>
                <a:moveTo>
                  <a:pt x="65102" y="14072"/>
                </a:moveTo>
                <a:lnTo>
                  <a:pt x="67013" y="15164"/>
                </a:lnTo>
                <a:lnTo>
                  <a:pt x="66991" y="15221"/>
                </a:lnTo>
                <a:lnTo>
                  <a:pt x="66979" y="15278"/>
                </a:lnTo>
                <a:lnTo>
                  <a:pt x="66991" y="15334"/>
                </a:lnTo>
                <a:lnTo>
                  <a:pt x="67002" y="15380"/>
                </a:lnTo>
                <a:lnTo>
                  <a:pt x="67025" y="15425"/>
                </a:lnTo>
                <a:lnTo>
                  <a:pt x="67059" y="15460"/>
                </a:lnTo>
                <a:lnTo>
                  <a:pt x="67093" y="15494"/>
                </a:lnTo>
                <a:lnTo>
                  <a:pt x="67139" y="15516"/>
                </a:lnTo>
                <a:lnTo>
                  <a:pt x="67184" y="15539"/>
                </a:lnTo>
                <a:lnTo>
                  <a:pt x="67230" y="15539"/>
                </a:lnTo>
                <a:lnTo>
                  <a:pt x="67230" y="17791"/>
                </a:lnTo>
                <a:lnTo>
                  <a:pt x="67184" y="17803"/>
                </a:lnTo>
                <a:lnTo>
                  <a:pt x="67139" y="17814"/>
                </a:lnTo>
                <a:lnTo>
                  <a:pt x="67104" y="17837"/>
                </a:lnTo>
                <a:lnTo>
                  <a:pt x="67070" y="17871"/>
                </a:lnTo>
                <a:lnTo>
                  <a:pt x="67048" y="17905"/>
                </a:lnTo>
                <a:lnTo>
                  <a:pt x="67025" y="17939"/>
                </a:lnTo>
                <a:lnTo>
                  <a:pt x="67013" y="17985"/>
                </a:lnTo>
                <a:lnTo>
                  <a:pt x="67002" y="18030"/>
                </a:lnTo>
                <a:lnTo>
                  <a:pt x="67013" y="18087"/>
                </a:lnTo>
                <a:lnTo>
                  <a:pt x="67025" y="18121"/>
                </a:lnTo>
                <a:lnTo>
                  <a:pt x="65102" y="19236"/>
                </a:lnTo>
                <a:lnTo>
                  <a:pt x="65057" y="19191"/>
                </a:lnTo>
                <a:lnTo>
                  <a:pt x="65000" y="19157"/>
                </a:lnTo>
                <a:lnTo>
                  <a:pt x="64943" y="19134"/>
                </a:lnTo>
                <a:lnTo>
                  <a:pt x="64886" y="19122"/>
                </a:lnTo>
                <a:lnTo>
                  <a:pt x="64818" y="19134"/>
                </a:lnTo>
                <a:lnTo>
                  <a:pt x="64761" y="19157"/>
                </a:lnTo>
                <a:lnTo>
                  <a:pt x="64704" y="19191"/>
                </a:lnTo>
                <a:lnTo>
                  <a:pt x="64670" y="19236"/>
                </a:lnTo>
                <a:lnTo>
                  <a:pt x="62748" y="18133"/>
                </a:lnTo>
                <a:lnTo>
                  <a:pt x="62770" y="18087"/>
                </a:lnTo>
                <a:lnTo>
                  <a:pt x="62770" y="18030"/>
                </a:lnTo>
                <a:lnTo>
                  <a:pt x="62770" y="17985"/>
                </a:lnTo>
                <a:lnTo>
                  <a:pt x="62748" y="17939"/>
                </a:lnTo>
                <a:lnTo>
                  <a:pt x="62725" y="17894"/>
                </a:lnTo>
                <a:lnTo>
                  <a:pt x="62702" y="17860"/>
                </a:lnTo>
                <a:lnTo>
                  <a:pt x="62668" y="17826"/>
                </a:lnTo>
                <a:lnTo>
                  <a:pt x="62623" y="17803"/>
                </a:lnTo>
                <a:lnTo>
                  <a:pt x="62577" y="17791"/>
                </a:lnTo>
                <a:lnTo>
                  <a:pt x="62532" y="17780"/>
                </a:lnTo>
                <a:lnTo>
                  <a:pt x="62532" y="15539"/>
                </a:lnTo>
                <a:lnTo>
                  <a:pt x="62588" y="15528"/>
                </a:lnTo>
                <a:lnTo>
                  <a:pt x="62634" y="15516"/>
                </a:lnTo>
                <a:lnTo>
                  <a:pt x="62668" y="15494"/>
                </a:lnTo>
                <a:lnTo>
                  <a:pt x="62702" y="15460"/>
                </a:lnTo>
                <a:lnTo>
                  <a:pt x="62736" y="15414"/>
                </a:lnTo>
                <a:lnTo>
                  <a:pt x="62759" y="15380"/>
                </a:lnTo>
                <a:lnTo>
                  <a:pt x="62770" y="15323"/>
                </a:lnTo>
                <a:lnTo>
                  <a:pt x="62770" y="15278"/>
                </a:lnTo>
                <a:lnTo>
                  <a:pt x="62770" y="15221"/>
                </a:lnTo>
                <a:lnTo>
                  <a:pt x="62748" y="15175"/>
                </a:lnTo>
                <a:lnTo>
                  <a:pt x="64659" y="14072"/>
                </a:lnTo>
                <a:lnTo>
                  <a:pt x="64693" y="14117"/>
                </a:lnTo>
                <a:lnTo>
                  <a:pt x="64750" y="14163"/>
                </a:lnTo>
                <a:lnTo>
                  <a:pt x="64807" y="14185"/>
                </a:lnTo>
                <a:lnTo>
                  <a:pt x="64886" y="14197"/>
                </a:lnTo>
                <a:lnTo>
                  <a:pt x="64954" y="14185"/>
                </a:lnTo>
                <a:lnTo>
                  <a:pt x="65011" y="14163"/>
                </a:lnTo>
                <a:lnTo>
                  <a:pt x="65068" y="14117"/>
                </a:lnTo>
                <a:lnTo>
                  <a:pt x="65102" y="14072"/>
                </a:lnTo>
                <a:close/>
                <a:moveTo>
                  <a:pt x="74510" y="14026"/>
                </a:moveTo>
                <a:lnTo>
                  <a:pt x="76569" y="15209"/>
                </a:lnTo>
                <a:lnTo>
                  <a:pt x="76557" y="15278"/>
                </a:lnTo>
                <a:lnTo>
                  <a:pt x="76569" y="15346"/>
                </a:lnTo>
                <a:lnTo>
                  <a:pt x="76603" y="15391"/>
                </a:lnTo>
                <a:lnTo>
                  <a:pt x="76648" y="15425"/>
                </a:lnTo>
                <a:lnTo>
                  <a:pt x="76717" y="15448"/>
                </a:lnTo>
                <a:lnTo>
                  <a:pt x="76717" y="17860"/>
                </a:lnTo>
                <a:lnTo>
                  <a:pt x="76648" y="17882"/>
                </a:lnTo>
                <a:lnTo>
                  <a:pt x="76603" y="17917"/>
                </a:lnTo>
                <a:lnTo>
                  <a:pt x="76569" y="17973"/>
                </a:lnTo>
                <a:lnTo>
                  <a:pt x="76557" y="18030"/>
                </a:lnTo>
                <a:lnTo>
                  <a:pt x="76569" y="18087"/>
                </a:lnTo>
                <a:lnTo>
                  <a:pt x="74578" y="19236"/>
                </a:lnTo>
                <a:lnTo>
                  <a:pt x="74533" y="19191"/>
                </a:lnTo>
                <a:lnTo>
                  <a:pt x="74487" y="19157"/>
                </a:lnTo>
                <a:lnTo>
                  <a:pt x="74430" y="19134"/>
                </a:lnTo>
                <a:lnTo>
                  <a:pt x="74362" y="19122"/>
                </a:lnTo>
                <a:lnTo>
                  <a:pt x="74294" y="19134"/>
                </a:lnTo>
                <a:lnTo>
                  <a:pt x="74237" y="19157"/>
                </a:lnTo>
                <a:lnTo>
                  <a:pt x="74180" y="19191"/>
                </a:lnTo>
                <a:lnTo>
                  <a:pt x="74146" y="19236"/>
                </a:lnTo>
                <a:lnTo>
                  <a:pt x="72235" y="18133"/>
                </a:lnTo>
                <a:lnTo>
                  <a:pt x="72246" y="18087"/>
                </a:lnTo>
                <a:lnTo>
                  <a:pt x="72246" y="18030"/>
                </a:lnTo>
                <a:lnTo>
                  <a:pt x="72246" y="17985"/>
                </a:lnTo>
                <a:lnTo>
                  <a:pt x="72235" y="17939"/>
                </a:lnTo>
                <a:lnTo>
                  <a:pt x="72212" y="17894"/>
                </a:lnTo>
                <a:lnTo>
                  <a:pt x="72178" y="17860"/>
                </a:lnTo>
                <a:lnTo>
                  <a:pt x="72144" y="17826"/>
                </a:lnTo>
                <a:lnTo>
                  <a:pt x="72110" y="17803"/>
                </a:lnTo>
                <a:lnTo>
                  <a:pt x="72064" y="17791"/>
                </a:lnTo>
                <a:lnTo>
                  <a:pt x="72019" y="17780"/>
                </a:lnTo>
                <a:lnTo>
                  <a:pt x="72019" y="15448"/>
                </a:lnTo>
                <a:lnTo>
                  <a:pt x="72075" y="15425"/>
                </a:lnTo>
                <a:lnTo>
                  <a:pt x="72121" y="15391"/>
                </a:lnTo>
                <a:lnTo>
                  <a:pt x="72155" y="15334"/>
                </a:lnTo>
                <a:lnTo>
                  <a:pt x="72166" y="15278"/>
                </a:lnTo>
                <a:lnTo>
                  <a:pt x="72155" y="15221"/>
                </a:lnTo>
                <a:lnTo>
                  <a:pt x="74214" y="14026"/>
                </a:lnTo>
                <a:lnTo>
                  <a:pt x="74237" y="14060"/>
                </a:lnTo>
                <a:lnTo>
                  <a:pt x="74271" y="14094"/>
                </a:lnTo>
                <a:lnTo>
                  <a:pt x="74316" y="14106"/>
                </a:lnTo>
                <a:lnTo>
                  <a:pt x="74362" y="14117"/>
                </a:lnTo>
                <a:lnTo>
                  <a:pt x="74407" y="14106"/>
                </a:lnTo>
                <a:lnTo>
                  <a:pt x="74453" y="14083"/>
                </a:lnTo>
                <a:lnTo>
                  <a:pt x="74487" y="14060"/>
                </a:lnTo>
                <a:lnTo>
                  <a:pt x="74510" y="14026"/>
                </a:lnTo>
                <a:close/>
                <a:moveTo>
                  <a:pt x="12935" y="14060"/>
                </a:moveTo>
                <a:lnTo>
                  <a:pt x="14937" y="15209"/>
                </a:lnTo>
                <a:lnTo>
                  <a:pt x="14925" y="15278"/>
                </a:lnTo>
                <a:lnTo>
                  <a:pt x="14937" y="15334"/>
                </a:lnTo>
                <a:lnTo>
                  <a:pt x="14971" y="15391"/>
                </a:lnTo>
                <a:lnTo>
                  <a:pt x="15016" y="15425"/>
                </a:lnTo>
                <a:lnTo>
                  <a:pt x="15085" y="15448"/>
                </a:lnTo>
                <a:lnTo>
                  <a:pt x="15085" y="17780"/>
                </a:lnTo>
                <a:lnTo>
                  <a:pt x="15028" y="17791"/>
                </a:lnTo>
                <a:lnTo>
                  <a:pt x="14982" y="17803"/>
                </a:lnTo>
                <a:lnTo>
                  <a:pt x="14948" y="17826"/>
                </a:lnTo>
                <a:lnTo>
                  <a:pt x="14914" y="17860"/>
                </a:lnTo>
                <a:lnTo>
                  <a:pt x="14880" y="17894"/>
                </a:lnTo>
                <a:lnTo>
                  <a:pt x="14857" y="17939"/>
                </a:lnTo>
                <a:lnTo>
                  <a:pt x="14846" y="17985"/>
                </a:lnTo>
                <a:lnTo>
                  <a:pt x="14846" y="18030"/>
                </a:lnTo>
                <a:lnTo>
                  <a:pt x="14846" y="18087"/>
                </a:lnTo>
                <a:lnTo>
                  <a:pt x="14857" y="18133"/>
                </a:lnTo>
                <a:lnTo>
                  <a:pt x="12912" y="19259"/>
                </a:lnTo>
                <a:lnTo>
                  <a:pt x="12878" y="19225"/>
                </a:lnTo>
                <a:lnTo>
                  <a:pt x="12832" y="19191"/>
                </a:lnTo>
                <a:lnTo>
                  <a:pt x="12787" y="19168"/>
                </a:lnTo>
                <a:lnTo>
                  <a:pt x="12673" y="19168"/>
                </a:lnTo>
                <a:lnTo>
                  <a:pt x="12628" y="19191"/>
                </a:lnTo>
                <a:lnTo>
                  <a:pt x="12582" y="19225"/>
                </a:lnTo>
                <a:lnTo>
                  <a:pt x="12548" y="19259"/>
                </a:lnTo>
                <a:lnTo>
                  <a:pt x="10591" y="18121"/>
                </a:lnTo>
                <a:lnTo>
                  <a:pt x="10603" y="18076"/>
                </a:lnTo>
                <a:lnTo>
                  <a:pt x="10603" y="18030"/>
                </a:lnTo>
                <a:lnTo>
                  <a:pt x="10603" y="17985"/>
                </a:lnTo>
                <a:lnTo>
                  <a:pt x="10591" y="17939"/>
                </a:lnTo>
                <a:lnTo>
                  <a:pt x="10569" y="17905"/>
                </a:lnTo>
                <a:lnTo>
                  <a:pt x="10546" y="17871"/>
                </a:lnTo>
                <a:lnTo>
                  <a:pt x="10512" y="17837"/>
                </a:lnTo>
                <a:lnTo>
                  <a:pt x="10466" y="17814"/>
                </a:lnTo>
                <a:lnTo>
                  <a:pt x="10432" y="17803"/>
                </a:lnTo>
                <a:lnTo>
                  <a:pt x="10387" y="17791"/>
                </a:lnTo>
                <a:lnTo>
                  <a:pt x="10387" y="15539"/>
                </a:lnTo>
                <a:lnTo>
                  <a:pt x="10432" y="15539"/>
                </a:lnTo>
                <a:lnTo>
                  <a:pt x="10478" y="15516"/>
                </a:lnTo>
                <a:lnTo>
                  <a:pt x="10523" y="15494"/>
                </a:lnTo>
                <a:lnTo>
                  <a:pt x="10557" y="15460"/>
                </a:lnTo>
                <a:lnTo>
                  <a:pt x="10580" y="15414"/>
                </a:lnTo>
                <a:lnTo>
                  <a:pt x="10603" y="15380"/>
                </a:lnTo>
                <a:lnTo>
                  <a:pt x="10626" y="15334"/>
                </a:lnTo>
                <a:lnTo>
                  <a:pt x="10626" y="15278"/>
                </a:lnTo>
                <a:lnTo>
                  <a:pt x="10614" y="15221"/>
                </a:lnTo>
                <a:lnTo>
                  <a:pt x="10603" y="15164"/>
                </a:lnTo>
                <a:lnTo>
                  <a:pt x="12525" y="14060"/>
                </a:lnTo>
                <a:lnTo>
                  <a:pt x="12559" y="14106"/>
                </a:lnTo>
                <a:lnTo>
                  <a:pt x="12616" y="14140"/>
                </a:lnTo>
                <a:lnTo>
                  <a:pt x="12673" y="14163"/>
                </a:lnTo>
                <a:lnTo>
                  <a:pt x="12730" y="14174"/>
                </a:lnTo>
                <a:lnTo>
                  <a:pt x="12787" y="14163"/>
                </a:lnTo>
                <a:lnTo>
                  <a:pt x="12844" y="14140"/>
                </a:lnTo>
                <a:lnTo>
                  <a:pt x="12901" y="14106"/>
                </a:lnTo>
                <a:lnTo>
                  <a:pt x="12935" y="14060"/>
                </a:lnTo>
                <a:close/>
                <a:moveTo>
                  <a:pt x="41396" y="14060"/>
                </a:moveTo>
                <a:lnTo>
                  <a:pt x="43307" y="15164"/>
                </a:lnTo>
                <a:lnTo>
                  <a:pt x="43284" y="15221"/>
                </a:lnTo>
                <a:lnTo>
                  <a:pt x="43273" y="15278"/>
                </a:lnTo>
                <a:lnTo>
                  <a:pt x="43284" y="15334"/>
                </a:lnTo>
                <a:lnTo>
                  <a:pt x="43296" y="15380"/>
                </a:lnTo>
                <a:lnTo>
                  <a:pt x="43318" y="15425"/>
                </a:lnTo>
                <a:lnTo>
                  <a:pt x="43353" y="15460"/>
                </a:lnTo>
                <a:lnTo>
                  <a:pt x="43387" y="15494"/>
                </a:lnTo>
                <a:lnTo>
                  <a:pt x="43432" y="15516"/>
                </a:lnTo>
                <a:lnTo>
                  <a:pt x="43478" y="15528"/>
                </a:lnTo>
                <a:lnTo>
                  <a:pt x="43523" y="15539"/>
                </a:lnTo>
                <a:lnTo>
                  <a:pt x="43523" y="17769"/>
                </a:lnTo>
                <a:lnTo>
                  <a:pt x="43478" y="17780"/>
                </a:lnTo>
                <a:lnTo>
                  <a:pt x="43421" y="17791"/>
                </a:lnTo>
                <a:lnTo>
                  <a:pt x="43387" y="17814"/>
                </a:lnTo>
                <a:lnTo>
                  <a:pt x="43341" y="17848"/>
                </a:lnTo>
                <a:lnTo>
                  <a:pt x="43318" y="17894"/>
                </a:lnTo>
                <a:lnTo>
                  <a:pt x="43296" y="17939"/>
                </a:lnTo>
                <a:lnTo>
                  <a:pt x="43273" y="17985"/>
                </a:lnTo>
                <a:lnTo>
                  <a:pt x="43273" y="18030"/>
                </a:lnTo>
                <a:lnTo>
                  <a:pt x="43273" y="18087"/>
                </a:lnTo>
                <a:lnTo>
                  <a:pt x="43296" y="18144"/>
                </a:lnTo>
                <a:lnTo>
                  <a:pt x="41362" y="19259"/>
                </a:lnTo>
                <a:lnTo>
                  <a:pt x="41316" y="19213"/>
                </a:lnTo>
                <a:lnTo>
                  <a:pt x="41282" y="19191"/>
                </a:lnTo>
                <a:lnTo>
                  <a:pt x="41225" y="19168"/>
                </a:lnTo>
                <a:lnTo>
                  <a:pt x="41169" y="19157"/>
                </a:lnTo>
                <a:lnTo>
                  <a:pt x="41112" y="19168"/>
                </a:lnTo>
                <a:lnTo>
                  <a:pt x="41066" y="19179"/>
                </a:lnTo>
                <a:lnTo>
                  <a:pt x="41021" y="19213"/>
                </a:lnTo>
                <a:lnTo>
                  <a:pt x="40987" y="19248"/>
                </a:lnTo>
                <a:lnTo>
                  <a:pt x="39019" y="18121"/>
                </a:lnTo>
                <a:lnTo>
                  <a:pt x="39030" y="18076"/>
                </a:lnTo>
                <a:lnTo>
                  <a:pt x="39041" y="18030"/>
                </a:lnTo>
                <a:lnTo>
                  <a:pt x="39030" y="17996"/>
                </a:lnTo>
                <a:lnTo>
                  <a:pt x="39019" y="17951"/>
                </a:lnTo>
                <a:lnTo>
                  <a:pt x="38996" y="17917"/>
                </a:lnTo>
                <a:lnTo>
                  <a:pt x="38973" y="17882"/>
                </a:lnTo>
                <a:lnTo>
                  <a:pt x="38950" y="17848"/>
                </a:lnTo>
                <a:lnTo>
                  <a:pt x="38916" y="17826"/>
                </a:lnTo>
                <a:lnTo>
                  <a:pt x="38871" y="17814"/>
                </a:lnTo>
                <a:lnTo>
                  <a:pt x="38825" y="17803"/>
                </a:lnTo>
                <a:lnTo>
                  <a:pt x="38825" y="15539"/>
                </a:lnTo>
                <a:lnTo>
                  <a:pt x="38882" y="15528"/>
                </a:lnTo>
                <a:lnTo>
                  <a:pt x="38916" y="15516"/>
                </a:lnTo>
                <a:lnTo>
                  <a:pt x="38962" y="15482"/>
                </a:lnTo>
                <a:lnTo>
                  <a:pt x="38996" y="15448"/>
                </a:lnTo>
                <a:lnTo>
                  <a:pt x="39019" y="15414"/>
                </a:lnTo>
                <a:lnTo>
                  <a:pt x="39041" y="15369"/>
                </a:lnTo>
                <a:lnTo>
                  <a:pt x="39053" y="15323"/>
                </a:lnTo>
                <a:lnTo>
                  <a:pt x="39064" y="15278"/>
                </a:lnTo>
                <a:lnTo>
                  <a:pt x="39053" y="15221"/>
                </a:lnTo>
                <a:lnTo>
                  <a:pt x="39041" y="15175"/>
                </a:lnTo>
                <a:lnTo>
                  <a:pt x="40952" y="14072"/>
                </a:lnTo>
                <a:lnTo>
                  <a:pt x="40987" y="14117"/>
                </a:lnTo>
                <a:lnTo>
                  <a:pt x="41043" y="14163"/>
                </a:lnTo>
                <a:lnTo>
                  <a:pt x="41100" y="14185"/>
                </a:lnTo>
                <a:lnTo>
                  <a:pt x="41169" y="14197"/>
                </a:lnTo>
                <a:lnTo>
                  <a:pt x="41237" y="14185"/>
                </a:lnTo>
                <a:lnTo>
                  <a:pt x="41305" y="14163"/>
                </a:lnTo>
                <a:lnTo>
                  <a:pt x="41351" y="14117"/>
                </a:lnTo>
                <a:lnTo>
                  <a:pt x="41396" y="14060"/>
                </a:lnTo>
                <a:close/>
                <a:moveTo>
                  <a:pt x="46105" y="14049"/>
                </a:moveTo>
                <a:lnTo>
                  <a:pt x="48051" y="15164"/>
                </a:lnTo>
                <a:lnTo>
                  <a:pt x="48028" y="15221"/>
                </a:lnTo>
                <a:lnTo>
                  <a:pt x="48017" y="15278"/>
                </a:lnTo>
                <a:lnTo>
                  <a:pt x="48028" y="15323"/>
                </a:lnTo>
                <a:lnTo>
                  <a:pt x="48039" y="15380"/>
                </a:lnTo>
                <a:lnTo>
                  <a:pt x="48062" y="15414"/>
                </a:lnTo>
                <a:lnTo>
                  <a:pt x="48096" y="15460"/>
                </a:lnTo>
                <a:lnTo>
                  <a:pt x="48130" y="15482"/>
                </a:lnTo>
                <a:lnTo>
                  <a:pt x="48176" y="15516"/>
                </a:lnTo>
                <a:lnTo>
                  <a:pt x="48221" y="15528"/>
                </a:lnTo>
                <a:lnTo>
                  <a:pt x="48267" y="15539"/>
                </a:lnTo>
                <a:lnTo>
                  <a:pt x="48267" y="17780"/>
                </a:lnTo>
                <a:lnTo>
                  <a:pt x="48221" y="17791"/>
                </a:lnTo>
                <a:lnTo>
                  <a:pt x="48176" y="17803"/>
                </a:lnTo>
                <a:lnTo>
                  <a:pt x="48130" y="17826"/>
                </a:lnTo>
                <a:lnTo>
                  <a:pt x="48096" y="17860"/>
                </a:lnTo>
                <a:lnTo>
                  <a:pt x="48062" y="17894"/>
                </a:lnTo>
                <a:lnTo>
                  <a:pt x="48051" y="17939"/>
                </a:lnTo>
                <a:lnTo>
                  <a:pt x="48028" y="17985"/>
                </a:lnTo>
                <a:lnTo>
                  <a:pt x="48028" y="18030"/>
                </a:lnTo>
                <a:lnTo>
                  <a:pt x="48028" y="18087"/>
                </a:lnTo>
                <a:lnTo>
                  <a:pt x="48051" y="18133"/>
                </a:lnTo>
                <a:lnTo>
                  <a:pt x="46094" y="19259"/>
                </a:lnTo>
                <a:lnTo>
                  <a:pt x="46060" y="19225"/>
                </a:lnTo>
                <a:lnTo>
                  <a:pt x="46014" y="19191"/>
                </a:lnTo>
                <a:lnTo>
                  <a:pt x="45969" y="19168"/>
                </a:lnTo>
                <a:lnTo>
                  <a:pt x="45855" y="19168"/>
                </a:lnTo>
                <a:lnTo>
                  <a:pt x="45810" y="19191"/>
                </a:lnTo>
                <a:lnTo>
                  <a:pt x="45764" y="19213"/>
                </a:lnTo>
                <a:lnTo>
                  <a:pt x="45730" y="19259"/>
                </a:lnTo>
                <a:lnTo>
                  <a:pt x="43785" y="18133"/>
                </a:lnTo>
                <a:lnTo>
                  <a:pt x="43808" y="18087"/>
                </a:lnTo>
                <a:lnTo>
                  <a:pt x="43808" y="18030"/>
                </a:lnTo>
                <a:lnTo>
                  <a:pt x="43808" y="17985"/>
                </a:lnTo>
                <a:lnTo>
                  <a:pt x="43785" y="17939"/>
                </a:lnTo>
                <a:lnTo>
                  <a:pt x="43773" y="17894"/>
                </a:lnTo>
                <a:lnTo>
                  <a:pt x="43739" y="17860"/>
                </a:lnTo>
                <a:lnTo>
                  <a:pt x="43705" y="17826"/>
                </a:lnTo>
                <a:lnTo>
                  <a:pt x="43660" y="17803"/>
                </a:lnTo>
                <a:lnTo>
                  <a:pt x="43614" y="17780"/>
                </a:lnTo>
                <a:lnTo>
                  <a:pt x="43569" y="17769"/>
                </a:lnTo>
                <a:lnTo>
                  <a:pt x="43569" y="15539"/>
                </a:lnTo>
                <a:lnTo>
                  <a:pt x="43614" y="15528"/>
                </a:lnTo>
                <a:lnTo>
                  <a:pt x="43660" y="15505"/>
                </a:lnTo>
                <a:lnTo>
                  <a:pt x="43705" y="15482"/>
                </a:lnTo>
                <a:lnTo>
                  <a:pt x="43739" y="15448"/>
                </a:lnTo>
                <a:lnTo>
                  <a:pt x="43762" y="15414"/>
                </a:lnTo>
                <a:lnTo>
                  <a:pt x="43785" y="15369"/>
                </a:lnTo>
                <a:lnTo>
                  <a:pt x="43796" y="15323"/>
                </a:lnTo>
                <a:lnTo>
                  <a:pt x="43796" y="15278"/>
                </a:lnTo>
                <a:lnTo>
                  <a:pt x="43796" y="15221"/>
                </a:lnTo>
                <a:lnTo>
                  <a:pt x="43785" y="15175"/>
                </a:lnTo>
                <a:lnTo>
                  <a:pt x="45707" y="14060"/>
                </a:lnTo>
                <a:lnTo>
                  <a:pt x="45753" y="14106"/>
                </a:lnTo>
                <a:lnTo>
                  <a:pt x="45798" y="14140"/>
                </a:lnTo>
                <a:lnTo>
                  <a:pt x="45855" y="14163"/>
                </a:lnTo>
                <a:lnTo>
                  <a:pt x="45969" y="14163"/>
                </a:lnTo>
                <a:lnTo>
                  <a:pt x="46026" y="14129"/>
                </a:lnTo>
                <a:lnTo>
                  <a:pt x="46071" y="14094"/>
                </a:lnTo>
                <a:lnTo>
                  <a:pt x="46105" y="14049"/>
                </a:lnTo>
                <a:close/>
                <a:moveTo>
                  <a:pt x="69823" y="14060"/>
                </a:moveTo>
                <a:lnTo>
                  <a:pt x="71837" y="15209"/>
                </a:lnTo>
                <a:lnTo>
                  <a:pt x="71825" y="15278"/>
                </a:lnTo>
                <a:lnTo>
                  <a:pt x="71837" y="15334"/>
                </a:lnTo>
                <a:lnTo>
                  <a:pt x="71859" y="15391"/>
                </a:lnTo>
                <a:lnTo>
                  <a:pt x="71916" y="15425"/>
                </a:lnTo>
                <a:lnTo>
                  <a:pt x="71973" y="15448"/>
                </a:lnTo>
                <a:lnTo>
                  <a:pt x="71973" y="17780"/>
                </a:lnTo>
                <a:lnTo>
                  <a:pt x="71928" y="17791"/>
                </a:lnTo>
                <a:lnTo>
                  <a:pt x="71882" y="17803"/>
                </a:lnTo>
                <a:lnTo>
                  <a:pt x="71837" y="17826"/>
                </a:lnTo>
                <a:lnTo>
                  <a:pt x="71802" y="17860"/>
                </a:lnTo>
                <a:lnTo>
                  <a:pt x="71768" y="17894"/>
                </a:lnTo>
                <a:lnTo>
                  <a:pt x="71746" y="17939"/>
                </a:lnTo>
                <a:lnTo>
                  <a:pt x="71734" y="17985"/>
                </a:lnTo>
                <a:lnTo>
                  <a:pt x="71734" y="18030"/>
                </a:lnTo>
                <a:lnTo>
                  <a:pt x="71734" y="18087"/>
                </a:lnTo>
                <a:lnTo>
                  <a:pt x="71746" y="18133"/>
                </a:lnTo>
                <a:lnTo>
                  <a:pt x="69800" y="19259"/>
                </a:lnTo>
                <a:lnTo>
                  <a:pt x="69766" y="19225"/>
                </a:lnTo>
                <a:lnTo>
                  <a:pt x="69721" y="19191"/>
                </a:lnTo>
                <a:lnTo>
                  <a:pt x="69675" y="19168"/>
                </a:lnTo>
                <a:lnTo>
                  <a:pt x="69573" y="19168"/>
                </a:lnTo>
                <a:lnTo>
                  <a:pt x="69516" y="19191"/>
                </a:lnTo>
                <a:lnTo>
                  <a:pt x="69482" y="19225"/>
                </a:lnTo>
                <a:lnTo>
                  <a:pt x="69448" y="19259"/>
                </a:lnTo>
                <a:lnTo>
                  <a:pt x="67480" y="18121"/>
                </a:lnTo>
                <a:lnTo>
                  <a:pt x="67491" y="18076"/>
                </a:lnTo>
                <a:lnTo>
                  <a:pt x="67503" y="18030"/>
                </a:lnTo>
                <a:lnTo>
                  <a:pt x="67491" y="17985"/>
                </a:lnTo>
                <a:lnTo>
                  <a:pt x="67480" y="17939"/>
                </a:lnTo>
                <a:lnTo>
                  <a:pt x="67457" y="17905"/>
                </a:lnTo>
                <a:lnTo>
                  <a:pt x="67434" y="17871"/>
                </a:lnTo>
                <a:lnTo>
                  <a:pt x="67400" y="17837"/>
                </a:lnTo>
                <a:lnTo>
                  <a:pt x="67366" y="17814"/>
                </a:lnTo>
                <a:lnTo>
                  <a:pt x="67321" y="17803"/>
                </a:lnTo>
                <a:lnTo>
                  <a:pt x="67275" y="17791"/>
                </a:lnTo>
                <a:lnTo>
                  <a:pt x="67275" y="15539"/>
                </a:lnTo>
                <a:lnTo>
                  <a:pt x="67321" y="15539"/>
                </a:lnTo>
                <a:lnTo>
                  <a:pt x="67366" y="15516"/>
                </a:lnTo>
                <a:lnTo>
                  <a:pt x="67412" y="15494"/>
                </a:lnTo>
                <a:lnTo>
                  <a:pt x="67446" y="15460"/>
                </a:lnTo>
                <a:lnTo>
                  <a:pt x="67480" y="15414"/>
                </a:lnTo>
                <a:lnTo>
                  <a:pt x="67503" y="15380"/>
                </a:lnTo>
                <a:lnTo>
                  <a:pt x="67514" y="15334"/>
                </a:lnTo>
                <a:lnTo>
                  <a:pt x="67514" y="15278"/>
                </a:lnTo>
                <a:lnTo>
                  <a:pt x="67514" y="15221"/>
                </a:lnTo>
                <a:lnTo>
                  <a:pt x="67491" y="15164"/>
                </a:lnTo>
                <a:lnTo>
                  <a:pt x="69414" y="14060"/>
                </a:lnTo>
                <a:lnTo>
                  <a:pt x="69459" y="14106"/>
                </a:lnTo>
                <a:lnTo>
                  <a:pt x="69505" y="14140"/>
                </a:lnTo>
                <a:lnTo>
                  <a:pt x="69562" y="14163"/>
                </a:lnTo>
                <a:lnTo>
                  <a:pt x="69618" y="14174"/>
                </a:lnTo>
                <a:lnTo>
                  <a:pt x="69687" y="14163"/>
                </a:lnTo>
                <a:lnTo>
                  <a:pt x="69744" y="14140"/>
                </a:lnTo>
                <a:lnTo>
                  <a:pt x="69789" y="14106"/>
                </a:lnTo>
                <a:lnTo>
                  <a:pt x="69823" y="14060"/>
                </a:lnTo>
                <a:close/>
                <a:moveTo>
                  <a:pt x="31909" y="14060"/>
                </a:moveTo>
                <a:lnTo>
                  <a:pt x="33877" y="15198"/>
                </a:lnTo>
                <a:lnTo>
                  <a:pt x="33866" y="15243"/>
                </a:lnTo>
                <a:lnTo>
                  <a:pt x="33866" y="15278"/>
                </a:lnTo>
                <a:lnTo>
                  <a:pt x="33866" y="15312"/>
                </a:lnTo>
                <a:lnTo>
                  <a:pt x="33877" y="15346"/>
                </a:lnTo>
                <a:lnTo>
                  <a:pt x="33911" y="15414"/>
                </a:lnTo>
                <a:lnTo>
                  <a:pt x="33968" y="15448"/>
                </a:lnTo>
                <a:lnTo>
                  <a:pt x="34002" y="15471"/>
                </a:lnTo>
                <a:lnTo>
                  <a:pt x="34048" y="15471"/>
                </a:lnTo>
                <a:lnTo>
                  <a:pt x="34048" y="17803"/>
                </a:lnTo>
                <a:lnTo>
                  <a:pt x="34002" y="17814"/>
                </a:lnTo>
                <a:lnTo>
                  <a:pt x="33957" y="17826"/>
                </a:lnTo>
                <a:lnTo>
                  <a:pt x="33922" y="17848"/>
                </a:lnTo>
                <a:lnTo>
                  <a:pt x="33888" y="17871"/>
                </a:lnTo>
                <a:lnTo>
                  <a:pt x="33866" y="17905"/>
                </a:lnTo>
                <a:lnTo>
                  <a:pt x="33843" y="17951"/>
                </a:lnTo>
                <a:lnTo>
                  <a:pt x="33831" y="17985"/>
                </a:lnTo>
                <a:lnTo>
                  <a:pt x="33820" y="18030"/>
                </a:lnTo>
                <a:lnTo>
                  <a:pt x="33831" y="18076"/>
                </a:lnTo>
                <a:lnTo>
                  <a:pt x="33843" y="18121"/>
                </a:lnTo>
                <a:lnTo>
                  <a:pt x="31863" y="19270"/>
                </a:lnTo>
                <a:lnTo>
                  <a:pt x="31829" y="19225"/>
                </a:lnTo>
                <a:lnTo>
                  <a:pt x="31784" y="19202"/>
                </a:lnTo>
                <a:lnTo>
                  <a:pt x="31738" y="19179"/>
                </a:lnTo>
                <a:lnTo>
                  <a:pt x="31636" y="19179"/>
                </a:lnTo>
                <a:lnTo>
                  <a:pt x="31590" y="19202"/>
                </a:lnTo>
                <a:lnTo>
                  <a:pt x="31556" y="19225"/>
                </a:lnTo>
                <a:lnTo>
                  <a:pt x="31522" y="19259"/>
                </a:lnTo>
                <a:lnTo>
                  <a:pt x="29509" y="18099"/>
                </a:lnTo>
                <a:lnTo>
                  <a:pt x="29520" y="18030"/>
                </a:lnTo>
                <a:lnTo>
                  <a:pt x="29520" y="17996"/>
                </a:lnTo>
                <a:lnTo>
                  <a:pt x="29509" y="17962"/>
                </a:lnTo>
                <a:lnTo>
                  <a:pt x="29475" y="17905"/>
                </a:lnTo>
                <a:lnTo>
                  <a:pt x="29418" y="17860"/>
                </a:lnTo>
                <a:lnTo>
                  <a:pt x="29349" y="17837"/>
                </a:lnTo>
                <a:lnTo>
                  <a:pt x="29349" y="15448"/>
                </a:lnTo>
                <a:lnTo>
                  <a:pt x="29406" y="15437"/>
                </a:lnTo>
                <a:lnTo>
                  <a:pt x="29452" y="15391"/>
                </a:lnTo>
                <a:lnTo>
                  <a:pt x="29486" y="15346"/>
                </a:lnTo>
                <a:lnTo>
                  <a:pt x="29497" y="15278"/>
                </a:lnTo>
                <a:lnTo>
                  <a:pt x="29486" y="15221"/>
                </a:lnTo>
                <a:lnTo>
                  <a:pt x="31477" y="14060"/>
                </a:lnTo>
                <a:lnTo>
                  <a:pt x="31511" y="14117"/>
                </a:lnTo>
                <a:lnTo>
                  <a:pt x="31568" y="14151"/>
                </a:lnTo>
                <a:lnTo>
                  <a:pt x="31625" y="14174"/>
                </a:lnTo>
                <a:lnTo>
                  <a:pt x="31693" y="14185"/>
                </a:lnTo>
                <a:lnTo>
                  <a:pt x="31761" y="14174"/>
                </a:lnTo>
                <a:lnTo>
                  <a:pt x="31818" y="14151"/>
                </a:lnTo>
                <a:lnTo>
                  <a:pt x="31863" y="14106"/>
                </a:lnTo>
                <a:lnTo>
                  <a:pt x="31909" y="14060"/>
                </a:lnTo>
                <a:close/>
                <a:moveTo>
                  <a:pt x="36652" y="14072"/>
                </a:moveTo>
                <a:lnTo>
                  <a:pt x="38564" y="15164"/>
                </a:lnTo>
                <a:lnTo>
                  <a:pt x="38541" y="15221"/>
                </a:lnTo>
                <a:lnTo>
                  <a:pt x="38541" y="15278"/>
                </a:lnTo>
                <a:lnTo>
                  <a:pt x="38541" y="15334"/>
                </a:lnTo>
                <a:lnTo>
                  <a:pt x="38552" y="15380"/>
                </a:lnTo>
                <a:lnTo>
                  <a:pt x="38575" y="15425"/>
                </a:lnTo>
                <a:lnTo>
                  <a:pt x="38609" y="15460"/>
                </a:lnTo>
                <a:lnTo>
                  <a:pt x="38643" y="15494"/>
                </a:lnTo>
                <a:lnTo>
                  <a:pt x="38689" y="15516"/>
                </a:lnTo>
                <a:lnTo>
                  <a:pt x="38734" y="15528"/>
                </a:lnTo>
                <a:lnTo>
                  <a:pt x="38780" y="15539"/>
                </a:lnTo>
                <a:lnTo>
                  <a:pt x="38780" y="17803"/>
                </a:lnTo>
                <a:lnTo>
                  <a:pt x="38734" y="17803"/>
                </a:lnTo>
                <a:lnTo>
                  <a:pt x="38700" y="17826"/>
                </a:lnTo>
                <a:lnTo>
                  <a:pt x="38655" y="17848"/>
                </a:lnTo>
                <a:lnTo>
                  <a:pt x="38632" y="17871"/>
                </a:lnTo>
                <a:lnTo>
                  <a:pt x="38598" y="17905"/>
                </a:lnTo>
                <a:lnTo>
                  <a:pt x="38575" y="17951"/>
                </a:lnTo>
                <a:lnTo>
                  <a:pt x="38564" y="17985"/>
                </a:lnTo>
                <a:lnTo>
                  <a:pt x="38564" y="18030"/>
                </a:lnTo>
                <a:lnTo>
                  <a:pt x="38564" y="18076"/>
                </a:lnTo>
                <a:lnTo>
                  <a:pt x="38575" y="18121"/>
                </a:lnTo>
                <a:lnTo>
                  <a:pt x="36596" y="19270"/>
                </a:lnTo>
                <a:lnTo>
                  <a:pt x="36573" y="19225"/>
                </a:lnTo>
                <a:lnTo>
                  <a:pt x="36527" y="19202"/>
                </a:lnTo>
                <a:lnTo>
                  <a:pt x="36482" y="19179"/>
                </a:lnTo>
                <a:lnTo>
                  <a:pt x="36379" y="19179"/>
                </a:lnTo>
                <a:lnTo>
                  <a:pt x="36334" y="19202"/>
                </a:lnTo>
                <a:lnTo>
                  <a:pt x="36300" y="19225"/>
                </a:lnTo>
                <a:lnTo>
                  <a:pt x="36266" y="19259"/>
                </a:lnTo>
                <a:lnTo>
                  <a:pt x="34275" y="18110"/>
                </a:lnTo>
                <a:lnTo>
                  <a:pt x="34286" y="18076"/>
                </a:lnTo>
                <a:lnTo>
                  <a:pt x="34298" y="18030"/>
                </a:lnTo>
                <a:lnTo>
                  <a:pt x="34286" y="17996"/>
                </a:lnTo>
                <a:lnTo>
                  <a:pt x="34275" y="17951"/>
                </a:lnTo>
                <a:lnTo>
                  <a:pt x="34264" y="17917"/>
                </a:lnTo>
                <a:lnTo>
                  <a:pt x="34230" y="17882"/>
                </a:lnTo>
                <a:lnTo>
                  <a:pt x="34207" y="17848"/>
                </a:lnTo>
                <a:lnTo>
                  <a:pt x="34173" y="17826"/>
                </a:lnTo>
                <a:lnTo>
                  <a:pt x="34127" y="17814"/>
                </a:lnTo>
                <a:lnTo>
                  <a:pt x="34093" y="17803"/>
                </a:lnTo>
                <a:lnTo>
                  <a:pt x="34093" y="15471"/>
                </a:lnTo>
                <a:lnTo>
                  <a:pt x="34150" y="15448"/>
                </a:lnTo>
                <a:lnTo>
                  <a:pt x="34207" y="15403"/>
                </a:lnTo>
                <a:lnTo>
                  <a:pt x="34241" y="15346"/>
                </a:lnTo>
                <a:lnTo>
                  <a:pt x="34252" y="15278"/>
                </a:lnTo>
                <a:lnTo>
                  <a:pt x="34252" y="15243"/>
                </a:lnTo>
                <a:lnTo>
                  <a:pt x="34241" y="15209"/>
                </a:lnTo>
                <a:lnTo>
                  <a:pt x="36209" y="14072"/>
                </a:lnTo>
                <a:lnTo>
                  <a:pt x="36243" y="14129"/>
                </a:lnTo>
                <a:lnTo>
                  <a:pt x="36300" y="14163"/>
                </a:lnTo>
                <a:lnTo>
                  <a:pt x="36357" y="14185"/>
                </a:lnTo>
                <a:lnTo>
                  <a:pt x="36425" y="14197"/>
                </a:lnTo>
                <a:lnTo>
                  <a:pt x="36505" y="14185"/>
                </a:lnTo>
                <a:lnTo>
                  <a:pt x="36561" y="14163"/>
                </a:lnTo>
                <a:lnTo>
                  <a:pt x="36618" y="14117"/>
                </a:lnTo>
                <a:lnTo>
                  <a:pt x="36652" y="14072"/>
                </a:lnTo>
                <a:close/>
                <a:moveTo>
                  <a:pt x="22365" y="14026"/>
                </a:moveTo>
                <a:lnTo>
                  <a:pt x="24356" y="15175"/>
                </a:lnTo>
                <a:lnTo>
                  <a:pt x="24333" y="15221"/>
                </a:lnTo>
                <a:lnTo>
                  <a:pt x="24333" y="15278"/>
                </a:lnTo>
                <a:lnTo>
                  <a:pt x="24333" y="15323"/>
                </a:lnTo>
                <a:lnTo>
                  <a:pt x="24344" y="15369"/>
                </a:lnTo>
                <a:lnTo>
                  <a:pt x="24367" y="15414"/>
                </a:lnTo>
                <a:lnTo>
                  <a:pt x="24401" y="15448"/>
                </a:lnTo>
                <a:lnTo>
                  <a:pt x="24435" y="15482"/>
                </a:lnTo>
                <a:lnTo>
                  <a:pt x="24469" y="15505"/>
                </a:lnTo>
                <a:lnTo>
                  <a:pt x="24515" y="15516"/>
                </a:lnTo>
                <a:lnTo>
                  <a:pt x="24560" y="15528"/>
                </a:lnTo>
                <a:lnTo>
                  <a:pt x="24560" y="17837"/>
                </a:lnTo>
                <a:lnTo>
                  <a:pt x="24526" y="17837"/>
                </a:lnTo>
                <a:lnTo>
                  <a:pt x="24492" y="17848"/>
                </a:lnTo>
                <a:lnTo>
                  <a:pt x="24424" y="17894"/>
                </a:lnTo>
                <a:lnTo>
                  <a:pt x="24413" y="17928"/>
                </a:lnTo>
                <a:lnTo>
                  <a:pt x="24390" y="17962"/>
                </a:lnTo>
                <a:lnTo>
                  <a:pt x="24378" y="17996"/>
                </a:lnTo>
                <a:lnTo>
                  <a:pt x="24378" y="18030"/>
                </a:lnTo>
                <a:lnTo>
                  <a:pt x="24378" y="18076"/>
                </a:lnTo>
                <a:lnTo>
                  <a:pt x="24390" y="18110"/>
                </a:lnTo>
                <a:lnTo>
                  <a:pt x="22354" y="19282"/>
                </a:lnTo>
                <a:lnTo>
                  <a:pt x="22319" y="19259"/>
                </a:lnTo>
                <a:lnTo>
                  <a:pt x="22285" y="19236"/>
                </a:lnTo>
                <a:lnTo>
                  <a:pt x="22251" y="19213"/>
                </a:lnTo>
                <a:lnTo>
                  <a:pt x="22172" y="19213"/>
                </a:lnTo>
                <a:lnTo>
                  <a:pt x="22137" y="19236"/>
                </a:lnTo>
                <a:lnTo>
                  <a:pt x="22103" y="19248"/>
                </a:lnTo>
                <a:lnTo>
                  <a:pt x="22069" y="19282"/>
                </a:lnTo>
                <a:lnTo>
                  <a:pt x="20010" y="18087"/>
                </a:lnTo>
                <a:lnTo>
                  <a:pt x="20010" y="18030"/>
                </a:lnTo>
                <a:lnTo>
                  <a:pt x="19999" y="17973"/>
                </a:lnTo>
                <a:lnTo>
                  <a:pt x="19976" y="17917"/>
                </a:lnTo>
                <a:lnTo>
                  <a:pt x="19919" y="17882"/>
                </a:lnTo>
                <a:lnTo>
                  <a:pt x="19862" y="17860"/>
                </a:lnTo>
                <a:lnTo>
                  <a:pt x="19862" y="15448"/>
                </a:lnTo>
                <a:lnTo>
                  <a:pt x="19919" y="15425"/>
                </a:lnTo>
                <a:lnTo>
                  <a:pt x="19965" y="15391"/>
                </a:lnTo>
                <a:lnTo>
                  <a:pt x="19999" y="15334"/>
                </a:lnTo>
                <a:lnTo>
                  <a:pt x="20010" y="15278"/>
                </a:lnTo>
                <a:lnTo>
                  <a:pt x="19999" y="15221"/>
                </a:lnTo>
                <a:lnTo>
                  <a:pt x="22058" y="14026"/>
                </a:lnTo>
                <a:lnTo>
                  <a:pt x="22081" y="14060"/>
                </a:lnTo>
                <a:lnTo>
                  <a:pt x="22126" y="14094"/>
                </a:lnTo>
                <a:lnTo>
                  <a:pt x="22160" y="14106"/>
                </a:lnTo>
                <a:lnTo>
                  <a:pt x="22206" y="14117"/>
                </a:lnTo>
                <a:lnTo>
                  <a:pt x="22251" y="14106"/>
                </a:lnTo>
                <a:lnTo>
                  <a:pt x="22297" y="14083"/>
                </a:lnTo>
                <a:lnTo>
                  <a:pt x="22331" y="14060"/>
                </a:lnTo>
                <a:lnTo>
                  <a:pt x="22365" y="14026"/>
                </a:lnTo>
                <a:close/>
                <a:moveTo>
                  <a:pt x="27165" y="14060"/>
                </a:moveTo>
                <a:lnTo>
                  <a:pt x="29156" y="15209"/>
                </a:lnTo>
                <a:lnTo>
                  <a:pt x="29145" y="15243"/>
                </a:lnTo>
                <a:lnTo>
                  <a:pt x="29145" y="15278"/>
                </a:lnTo>
                <a:lnTo>
                  <a:pt x="29156" y="15346"/>
                </a:lnTo>
                <a:lnTo>
                  <a:pt x="29190" y="15403"/>
                </a:lnTo>
                <a:lnTo>
                  <a:pt x="29236" y="15437"/>
                </a:lnTo>
                <a:lnTo>
                  <a:pt x="29304" y="15460"/>
                </a:lnTo>
                <a:lnTo>
                  <a:pt x="29304" y="17826"/>
                </a:lnTo>
                <a:lnTo>
                  <a:pt x="29258" y="17837"/>
                </a:lnTo>
                <a:lnTo>
                  <a:pt x="29224" y="17848"/>
                </a:lnTo>
                <a:lnTo>
                  <a:pt x="29202" y="17871"/>
                </a:lnTo>
                <a:lnTo>
                  <a:pt x="29167" y="17894"/>
                </a:lnTo>
                <a:lnTo>
                  <a:pt x="29145" y="17928"/>
                </a:lnTo>
                <a:lnTo>
                  <a:pt x="29133" y="17962"/>
                </a:lnTo>
                <a:lnTo>
                  <a:pt x="29122" y="17996"/>
                </a:lnTo>
                <a:lnTo>
                  <a:pt x="29111" y="18030"/>
                </a:lnTo>
                <a:lnTo>
                  <a:pt x="29122" y="18076"/>
                </a:lnTo>
                <a:lnTo>
                  <a:pt x="29122" y="18110"/>
                </a:lnTo>
                <a:lnTo>
                  <a:pt x="27097" y="19282"/>
                </a:lnTo>
                <a:lnTo>
                  <a:pt x="27063" y="19248"/>
                </a:lnTo>
                <a:lnTo>
                  <a:pt x="27029" y="19225"/>
                </a:lnTo>
                <a:lnTo>
                  <a:pt x="26995" y="19213"/>
                </a:lnTo>
                <a:lnTo>
                  <a:pt x="26949" y="19202"/>
                </a:lnTo>
                <a:lnTo>
                  <a:pt x="26904" y="19213"/>
                </a:lnTo>
                <a:lnTo>
                  <a:pt x="26870" y="19225"/>
                </a:lnTo>
                <a:lnTo>
                  <a:pt x="26836" y="19248"/>
                </a:lnTo>
                <a:lnTo>
                  <a:pt x="26813" y="19282"/>
                </a:lnTo>
                <a:lnTo>
                  <a:pt x="24777" y="18099"/>
                </a:lnTo>
                <a:lnTo>
                  <a:pt x="24788" y="18030"/>
                </a:lnTo>
                <a:lnTo>
                  <a:pt x="24777" y="17996"/>
                </a:lnTo>
                <a:lnTo>
                  <a:pt x="24765" y="17962"/>
                </a:lnTo>
                <a:lnTo>
                  <a:pt x="24731" y="17905"/>
                </a:lnTo>
                <a:lnTo>
                  <a:pt x="24674" y="17860"/>
                </a:lnTo>
                <a:lnTo>
                  <a:pt x="24606" y="17837"/>
                </a:lnTo>
                <a:lnTo>
                  <a:pt x="24606" y="15528"/>
                </a:lnTo>
                <a:lnTo>
                  <a:pt x="24651" y="15516"/>
                </a:lnTo>
                <a:lnTo>
                  <a:pt x="24697" y="15494"/>
                </a:lnTo>
                <a:lnTo>
                  <a:pt x="24731" y="15471"/>
                </a:lnTo>
                <a:lnTo>
                  <a:pt x="24765" y="15448"/>
                </a:lnTo>
                <a:lnTo>
                  <a:pt x="24788" y="15403"/>
                </a:lnTo>
                <a:lnTo>
                  <a:pt x="24811" y="15369"/>
                </a:lnTo>
                <a:lnTo>
                  <a:pt x="24822" y="15323"/>
                </a:lnTo>
                <a:lnTo>
                  <a:pt x="24822" y="15278"/>
                </a:lnTo>
                <a:lnTo>
                  <a:pt x="24822" y="15232"/>
                </a:lnTo>
                <a:lnTo>
                  <a:pt x="24811" y="15175"/>
                </a:lnTo>
                <a:lnTo>
                  <a:pt x="26745" y="14060"/>
                </a:lnTo>
                <a:lnTo>
                  <a:pt x="26779" y="14106"/>
                </a:lnTo>
                <a:lnTo>
                  <a:pt x="26824" y="14151"/>
                </a:lnTo>
                <a:lnTo>
                  <a:pt x="26881" y="14174"/>
                </a:lnTo>
                <a:lnTo>
                  <a:pt x="27018" y="14174"/>
                </a:lnTo>
                <a:lnTo>
                  <a:pt x="27074" y="14151"/>
                </a:lnTo>
                <a:lnTo>
                  <a:pt x="27120" y="14106"/>
                </a:lnTo>
                <a:lnTo>
                  <a:pt x="27165" y="14060"/>
                </a:lnTo>
                <a:close/>
                <a:moveTo>
                  <a:pt x="50792" y="14015"/>
                </a:moveTo>
                <a:lnTo>
                  <a:pt x="52840" y="15198"/>
                </a:lnTo>
                <a:lnTo>
                  <a:pt x="52828" y="15232"/>
                </a:lnTo>
                <a:lnTo>
                  <a:pt x="52817" y="15278"/>
                </a:lnTo>
                <a:lnTo>
                  <a:pt x="52828" y="15312"/>
                </a:lnTo>
                <a:lnTo>
                  <a:pt x="52840" y="15357"/>
                </a:lnTo>
                <a:lnTo>
                  <a:pt x="52851" y="15391"/>
                </a:lnTo>
                <a:lnTo>
                  <a:pt x="52874" y="15414"/>
                </a:lnTo>
                <a:lnTo>
                  <a:pt x="52897" y="15437"/>
                </a:lnTo>
                <a:lnTo>
                  <a:pt x="52931" y="15460"/>
                </a:lnTo>
                <a:lnTo>
                  <a:pt x="52965" y="15471"/>
                </a:lnTo>
                <a:lnTo>
                  <a:pt x="53010" y="15471"/>
                </a:lnTo>
                <a:lnTo>
                  <a:pt x="53010" y="17860"/>
                </a:lnTo>
                <a:lnTo>
                  <a:pt x="52942" y="17871"/>
                </a:lnTo>
                <a:lnTo>
                  <a:pt x="52885" y="17917"/>
                </a:lnTo>
                <a:lnTo>
                  <a:pt x="52851" y="17973"/>
                </a:lnTo>
                <a:lnTo>
                  <a:pt x="52840" y="18030"/>
                </a:lnTo>
                <a:lnTo>
                  <a:pt x="52851" y="18099"/>
                </a:lnTo>
                <a:lnTo>
                  <a:pt x="50792" y="19282"/>
                </a:lnTo>
                <a:lnTo>
                  <a:pt x="50758" y="19259"/>
                </a:lnTo>
                <a:lnTo>
                  <a:pt x="50735" y="19236"/>
                </a:lnTo>
                <a:lnTo>
                  <a:pt x="50690" y="19213"/>
                </a:lnTo>
                <a:lnTo>
                  <a:pt x="50610" y="19213"/>
                </a:lnTo>
                <a:lnTo>
                  <a:pt x="50576" y="19236"/>
                </a:lnTo>
                <a:lnTo>
                  <a:pt x="50542" y="19248"/>
                </a:lnTo>
                <a:lnTo>
                  <a:pt x="50519" y="19282"/>
                </a:lnTo>
                <a:lnTo>
                  <a:pt x="48517" y="18121"/>
                </a:lnTo>
                <a:lnTo>
                  <a:pt x="48528" y="18076"/>
                </a:lnTo>
                <a:lnTo>
                  <a:pt x="48528" y="18030"/>
                </a:lnTo>
                <a:lnTo>
                  <a:pt x="48528" y="17985"/>
                </a:lnTo>
                <a:lnTo>
                  <a:pt x="48517" y="17939"/>
                </a:lnTo>
                <a:lnTo>
                  <a:pt x="48494" y="17905"/>
                </a:lnTo>
                <a:lnTo>
                  <a:pt x="48472" y="17871"/>
                </a:lnTo>
                <a:lnTo>
                  <a:pt x="48437" y="17837"/>
                </a:lnTo>
                <a:lnTo>
                  <a:pt x="48403" y="17814"/>
                </a:lnTo>
                <a:lnTo>
                  <a:pt x="48358" y="17791"/>
                </a:lnTo>
                <a:lnTo>
                  <a:pt x="48312" y="17780"/>
                </a:lnTo>
                <a:lnTo>
                  <a:pt x="48312" y="15528"/>
                </a:lnTo>
                <a:lnTo>
                  <a:pt x="48358" y="15528"/>
                </a:lnTo>
                <a:lnTo>
                  <a:pt x="48403" y="15505"/>
                </a:lnTo>
                <a:lnTo>
                  <a:pt x="48437" y="15482"/>
                </a:lnTo>
                <a:lnTo>
                  <a:pt x="48472" y="15448"/>
                </a:lnTo>
                <a:lnTo>
                  <a:pt x="48494" y="15414"/>
                </a:lnTo>
                <a:lnTo>
                  <a:pt x="48517" y="15369"/>
                </a:lnTo>
                <a:lnTo>
                  <a:pt x="48528" y="15323"/>
                </a:lnTo>
                <a:lnTo>
                  <a:pt x="48540" y="15278"/>
                </a:lnTo>
                <a:lnTo>
                  <a:pt x="48528" y="15221"/>
                </a:lnTo>
                <a:lnTo>
                  <a:pt x="48517" y="15175"/>
                </a:lnTo>
                <a:lnTo>
                  <a:pt x="50508" y="14026"/>
                </a:lnTo>
                <a:lnTo>
                  <a:pt x="50530" y="14060"/>
                </a:lnTo>
                <a:lnTo>
                  <a:pt x="50565" y="14083"/>
                </a:lnTo>
                <a:lnTo>
                  <a:pt x="50610" y="14094"/>
                </a:lnTo>
                <a:lnTo>
                  <a:pt x="50644" y="14106"/>
                </a:lnTo>
                <a:lnTo>
                  <a:pt x="50690" y="14094"/>
                </a:lnTo>
                <a:lnTo>
                  <a:pt x="50735" y="14083"/>
                </a:lnTo>
                <a:lnTo>
                  <a:pt x="50769" y="14049"/>
                </a:lnTo>
                <a:lnTo>
                  <a:pt x="50792" y="14015"/>
                </a:lnTo>
                <a:close/>
                <a:moveTo>
                  <a:pt x="55558" y="14026"/>
                </a:moveTo>
                <a:lnTo>
                  <a:pt x="57560" y="15187"/>
                </a:lnTo>
                <a:lnTo>
                  <a:pt x="57549" y="15232"/>
                </a:lnTo>
                <a:lnTo>
                  <a:pt x="57538" y="15278"/>
                </a:lnTo>
                <a:lnTo>
                  <a:pt x="57549" y="15323"/>
                </a:lnTo>
                <a:lnTo>
                  <a:pt x="57560" y="15357"/>
                </a:lnTo>
                <a:lnTo>
                  <a:pt x="57572" y="15403"/>
                </a:lnTo>
                <a:lnTo>
                  <a:pt x="57606" y="15437"/>
                </a:lnTo>
                <a:lnTo>
                  <a:pt x="57629" y="15460"/>
                </a:lnTo>
                <a:lnTo>
                  <a:pt x="57663" y="15482"/>
                </a:lnTo>
                <a:lnTo>
                  <a:pt x="57708" y="15494"/>
                </a:lnTo>
                <a:lnTo>
                  <a:pt x="57754" y="15505"/>
                </a:lnTo>
                <a:lnTo>
                  <a:pt x="57754" y="17791"/>
                </a:lnTo>
                <a:lnTo>
                  <a:pt x="57697" y="17791"/>
                </a:lnTo>
                <a:lnTo>
                  <a:pt x="57663" y="17814"/>
                </a:lnTo>
                <a:lnTo>
                  <a:pt x="57617" y="17837"/>
                </a:lnTo>
                <a:lnTo>
                  <a:pt x="57583" y="17871"/>
                </a:lnTo>
                <a:lnTo>
                  <a:pt x="57560" y="17905"/>
                </a:lnTo>
                <a:lnTo>
                  <a:pt x="57538" y="17939"/>
                </a:lnTo>
                <a:lnTo>
                  <a:pt x="57526" y="17985"/>
                </a:lnTo>
                <a:lnTo>
                  <a:pt x="57515" y="18030"/>
                </a:lnTo>
                <a:lnTo>
                  <a:pt x="57526" y="18087"/>
                </a:lnTo>
                <a:lnTo>
                  <a:pt x="57538" y="18133"/>
                </a:lnTo>
                <a:lnTo>
                  <a:pt x="55547" y="19282"/>
                </a:lnTo>
                <a:lnTo>
                  <a:pt x="55513" y="19248"/>
                </a:lnTo>
                <a:lnTo>
                  <a:pt x="55479" y="19225"/>
                </a:lnTo>
                <a:lnTo>
                  <a:pt x="55433" y="19202"/>
                </a:lnTo>
                <a:lnTo>
                  <a:pt x="55354" y="19202"/>
                </a:lnTo>
                <a:lnTo>
                  <a:pt x="55308" y="19225"/>
                </a:lnTo>
                <a:lnTo>
                  <a:pt x="55274" y="19248"/>
                </a:lnTo>
                <a:lnTo>
                  <a:pt x="55251" y="19270"/>
                </a:lnTo>
                <a:lnTo>
                  <a:pt x="53192" y="18087"/>
                </a:lnTo>
                <a:lnTo>
                  <a:pt x="53192" y="18030"/>
                </a:lnTo>
                <a:lnTo>
                  <a:pt x="53181" y="17973"/>
                </a:lnTo>
                <a:lnTo>
                  <a:pt x="53158" y="17917"/>
                </a:lnTo>
                <a:lnTo>
                  <a:pt x="53113" y="17882"/>
                </a:lnTo>
                <a:lnTo>
                  <a:pt x="53056" y="17860"/>
                </a:lnTo>
                <a:lnTo>
                  <a:pt x="53056" y="15471"/>
                </a:lnTo>
                <a:lnTo>
                  <a:pt x="53124" y="15448"/>
                </a:lnTo>
                <a:lnTo>
                  <a:pt x="53170" y="15403"/>
                </a:lnTo>
                <a:lnTo>
                  <a:pt x="53204" y="15346"/>
                </a:lnTo>
                <a:lnTo>
                  <a:pt x="53215" y="15278"/>
                </a:lnTo>
                <a:lnTo>
                  <a:pt x="53215" y="15243"/>
                </a:lnTo>
                <a:lnTo>
                  <a:pt x="53204" y="15209"/>
                </a:lnTo>
                <a:lnTo>
                  <a:pt x="55240" y="14038"/>
                </a:lnTo>
                <a:lnTo>
                  <a:pt x="55263" y="14072"/>
                </a:lnTo>
                <a:lnTo>
                  <a:pt x="55297" y="14094"/>
                </a:lnTo>
                <a:lnTo>
                  <a:pt x="55342" y="14117"/>
                </a:lnTo>
                <a:lnTo>
                  <a:pt x="55445" y="14117"/>
                </a:lnTo>
                <a:lnTo>
                  <a:pt x="55490" y="14094"/>
                </a:lnTo>
                <a:lnTo>
                  <a:pt x="55524" y="14060"/>
                </a:lnTo>
                <a:lnTo>
                  <a:pt x="55558" y="14026"/>
                </a:lnTo>
                <a:close/>
                <a:moveTo>
                  <a:pt x="79253" y="14026"/>
                </a:moveTo>
                <a:lnTo>
                  <a:pt x="81244" y="15175"/>
                </a:lnTo>
                <a:lnTo>
                  <a:pt x="81233" y="15221"/>
                </a:lnTo>
                <a:lnTo>
                  <a:pt x="81221" y="15278"/>
                </a:lnTo>
                <a:lnTo>
                  <a:pt x="81233" y="15323"/>
                </a:lnTo>
                <a:lnTo>
                  <a:pt x="81244" y="15369"/>
                </a:lnTo>
                <a:lnTo>
                  <a:pt x="81267" y="15414"/>
                </a:lnTo>
                <a:lnTo>
                  <a:pt x="81290" y="15448"/>
                </a:lnTo>
                <a:lnTo>
                  <a:pt x="81324" y="15482"/>
                </a:lnTo>
                <a:lnTo>
                  <a:pt x="81358" y="15505"/>
                </a:lnTo>
                <a:lnTo>
                  <a:pt x="81403" y="15516"/>
                </a:lnTo>
                <a:lnTo>
                  <a:pt x="81449" y="15528"/>
                </a:lnTo>
                <a:lnTo>
                  <a:pt x="81449" y="17837"/>
                </a:lnTo>
                <a:lnTo>
                  <a:pt x="81415" y="17837"/>
                </a:lnTo>
                <a:lnTo>
                  <a:pt x="81381" y="17848"/>
                </a:lnTo>
                <a:lnTo>
                  <a:pt x="81324" y="17894"/>
                </a:lnTo>
                <a:lnTo>
                  <a:pt x="81301" y="17928"/>
                </a:lnTo>
                <a:lnTo>
                  <a:pt x="81278" y="17962"/>
                </a:lnTo>
                <a:lnTo>
                  <a:pt x="81267" y="17996"/>
                </a:lnTo>
                <a:lnTo>
                  <a:pt x="81267" y="18030"/>
                </a:lnTo>
                <a:lnTo>
                  <a:pt x="81267" y="18076"/>
                </a:lnTo>
                <a:lnTo>
                  <a:pt x="81278" y="18110"/>
                </a:lnTo>
                <a:lnTo>
                  <a:pt x="79242" y="19282"/>
                </a:lnTo>
                <a:lnTo>
                  <a:pt x="79208" y="19259"/>
                </a:lnTo>
                <a:lnTo>
                  <a:pt x="79185" y="19236"/>
                </a:lnTo>
                <a:lnTo>
                  <a:pt x="79140" y="19213"/>
                </a:lnTo>
                <a:lnTo>
                  <a:pt x="79060" y="19213"/>
                </a:lnTo>
                <a:lnTo>
                  <a:pt x="79026" y="19236"/>
                </a:lnTo>
                <a:lnTo>
                  <a:pt x="78992" y="19248"/>
                </a:lnTo>
                <a:lnTo>
                  <a:pt x="78969" y="19282"/>
                </a:lnTo>
                <a:lnTo>
                  <a:pt x="76899" y="18087"/>
                </a:lnTo>
                <a:lnTo>
                  <a:pt x="76910" y="18030"/>
                </a:lnTo>
                <a:lnTo>
                  <a:pt x="76899" y="17973"/>
                </a:lnTo>
                <a:lnTo>
                  <a:pt x="76865" y="17917"/>
                </a:lnTo>
                <a:lnTo>
                  <a:pt x="76819" y="17882"/>
                </a:lnTo>
                <a:lnTo>
                  <a:pt x="76762" y="17860"/>
                </a:lnTo>
                <a:lnTo>
                  <a:pt x="76762" y="15448"/>
                </a:lnTo>
                <a:lnTo>
                  <a:pt x="76819" y="15425"/>
                </a:lnTo>
                <a:lnTo>
                  <a:pt x="76865" y="15391"/>
                </a:lnTo>
                <a:lnTo>
                  <a:pt x="76887" y="15334"/>
                </a:lnTo>
                <a:lnTo>
                  <a:pt x="76899" y="15278"/>
                </a:lnTo>
                <a:lnTo>
                  <a:pt x="76887" y="15221"/>
                </a:lnTo>
                <a:lnTo>
                  <a:pt x="78946" y="14026"/>
                </a:lnTo>
                <a:lnTo>
                  <a:pt x="78980" y="14060"/>
                </a:lnTo>
                <a:lnTo>
                  <a:pt x="79014" y="14094"/>
                </a:lnTo>
                <a:lnTo>
                  <a:pt x="79060" y="14106"/>
                </a:lnTo>
                <a:lnTo>
                  <a:pt x="79105" y="14117"/>
                </a:lnTo>
                <a:lnTo>
                  <a:pt x="79151" y="14106"/>
                </a:lnTo>
                <a:lnTo>
                  <a:pt x="79185" y="14083"/>
                </a:lnTo>
                <a:lnTo>
                  <a:pt x="79231" y="14060"/>
                </a:lnTo>
                <a:lnTo>
                  <a:pt x="79253" y="14026"/>
                </a:lnTo>
                <a:close/>
                <a:moveTo>
                  <a:pt x="84054" y="14060"/>
                </a:moveTo>
                <a:lnTo>
                  <a:pt x="86044" y="15209"/>
                </a:lnTo>
                <a:lnTo>
                  <a:pt x="86033" y="15243"/>
                </a:lnTo>
                <a:lnTo>
                  <a:pt x="86033" y="15278"/>
                </a:lnTo>
                <a:lnTo>
                  <a:pt x="86044" y="15346"/>
                </a:lnTo>
                <a:lnTo>
                  <a:pt x="86079" y="15403"/>
                </a:lnTo>
                <a:lnTo>
                  <a:pt x="86135" y="15437"/>
                </a:lnTo>
                <a:lnTo>
                  <a:pt x="86192" y="15460"/>
                </a:lnTo>
                <a:lnTo>
                  <a:pt x="86192" y="17826"/>
                </a:lnTo>
                <a:lnTo>
                  <a:pt x="86158" y="17837"/>
                </a:lnTo>
                <a:lnTo>
                  <a:pt x="86124" y="17848"/>
                </a:lnTo>
                <a:lnTo>
                  <a:pt x="86090" y="17871"/>
                </a:lnTo>
                <a:lnTo>
                  <a:pt x="86056" y="17894"/>
                </a:lnTo>
                <a:lnTo>
                  <a:pt x="86033" y="17928"/>
                </a:lnTo>
                <a:lnTo>
                  <a:pt x="86022" y="17962"/>
                </a:lnTo>
                <a:lnTo>
                  <a:pt x="86010" y="17996"/>
                </a:lnTo>
                <a:lnTo>
                  <a:pt x="86010" y="18030"/>
                </a:lnTo>
                <a:lnTo>
                  <a:pt x="86010" y="18076"/>
                </a:lnTo>
                <a:lnTo>
                  <a:pt x="86022" y="18110"/>
                </a:lnTo>
                <a:lnTo>
                  <a:pt x="83986" y="19282"/>
                </a:lnTo>
                <a:lnTo>
                  <a:pt x="83963" y="19248"/>
                </a:lnTo>
                <a:lnTo>
                  <a:pt x="83929" y="19225"/>
                </a:lnTo>
                <a:lnTo>
                  <a:pt x="83883" y="19213"/>
                </a:lnTo>
                <a:lnTo>
                  <a:pt x="83838" y="19202"/>
                </a:lnTo>
                <a:lnTo>
                  <a:pt x="83804" y="19213"/>
                </a:lnTo>
                <a:lnTo>
                  <a:pt x="83758" y="19225"/>
                </a:lnTo>
                <a:lnTo>
                  <a:pt x="83724" y="19248"/>
                </a:lnTo>
                <a:lnTo>
                  <a:pt x="83701" y="19282"/>
                </a:lnTo>
                <a:lnTo>
                  <a:pt x="81665" y="18099"/>
                </a:lnTo>
                <a:lnTo>
                  <a:pt x="81676" y="18030"/>
                </a:lnTo>
                <a:lnTo>
                  <a:pt x="81676" y="17996"/>
                </a:lnTo>
                <a:lnTo>
                  <a:pt x="81665" y="17962"/>
                </a:lnTo>
                <a:lnTo>
                  <a:pt x="81619" y="17905"/>
                </a:lnTo>
                <a:lnTo>
                  <a:pt x="81563" y="17860"/>
                </a:lnTo>
                <a:lnTo>
                  <a:pt x="81494" y="17837"/>
                </a:lnTo>
                <a:lnTo>
                  <a:pt x="81494" y="15528"/>
                </a:lnTo>
                <a:lnTo>
                  <a:pt x="81540" y="15516"/>
                </a:lnTo>
                <a:lnTo>
                  <a:pt x="81585" y="15494"/>
                </a:lnTo>
                <a:lnTo>
                  <a:pt x="81619" y="15471"/>
                </a:lnTo>
                <a:lnTo>
                  <a:pt x="81654" y="15448"/>
                </a:lnTo>
                <a:lnTo>
                  <a:pt x="81676" y="15403"/>
                </a:lnTo>
                <a:lnTo>
                  <a:pt x="81699" y="15369"/>
                </a:lnTo>
                <a:lnTo>
                  <a:pt x="81710" y="15323"/>
                </a:lnTo>
                <a:lnTo>
                  <a:pt x="81722" y="15278"/>
                </a:lnTo>
                <a:lnTo>
                  <a:pt x="81710" y="15232"/>
                </a:lnTo>
                <a:lnTo>
                  <a:pt x="81699" y="15175"/>
                </a:lnTo>
                <a:lnTo>
                  <a:pt x="83633" y="14060"/>
                </a:lnTo>
                <a:lnTo>
                  <a:pt x="83667" y="14106"/>
                </a:lnTo>
                <a:lnTo>
                  <a:pt x="83724" y="14151"/>
                </a:lnTo>
                <a:lnTo>
                  <a:pt x="83781" y="14174"/>
                </a:lnTo>
                <a:lnTo>
                  <a:pt x="83906" y="14174"/>
                </a:lnTo>
                <a:lnTo>
                  <a:pt x="83963" y="14151"/>
                </a:lnTo>
                <a:lnTo>
                  <a:pt x="84020" y="14106"/>
                </a:lnTo>
                <a:lnTo>
                  <a:pt x="84054" y="14060"/>
                </a:lnTo>
                <a:close/>
                <a:moveTo>
                  <a:pt x="43773" y="18178"/>
                </a:moveTo>
                <a:lnTo>
                  <a:pt x="45707" y="19293"/>
                </a:lnTo>
                <a:lnTo>
                  <a:pt x="45696" y="19339"/>
                </a:lnTo>
                <a:lnTo>
                  <a:pt x="45696" y="19384"/>
                </a:lnTo>
                <a:lnTo>
                  <a:pt x="45696" y="19430"/>
                </a:lnTo>
                <a:lnTo>
                  <a:pt x="45707" y="19464"/>
                </a:lnTo>
                <a:lnTo>
                  <a:pt x="45730" y="19498"/>
                </a:lnTo>
                <a:lnTo>
                  <a:pt x="45753" y="19532"/>
                </a:lnTo>
                <a:lnTo>
                  <a:pt x="45787" y="19555"/>
                </a:lnTo>
                <a:lnTo>
                  <a:pt x="45821" y="19577"/>
                </a:lnTo>
                <a:lnTo>
                  <a:pt x="45855" y="19589"/>
                </a:lnTo>
                <a:lnTo>
                  <a:pt x="45901" y="19600"/>
                </a:lnTo>
                <a:lnTo>
                  <a:pt x="45901" y="21921"/>
                </a:lnTo>
                <a:lnTo>
                  <a:pt x="45855" y="21921"/>
                </a:lnTo>
                <a:lnTo>
                  <a:pt x="45810" y="21943"/>
                </a:lnTo>
                <a:lnTo>
                  <a:pt x="45776" y="21955"/>
                </a:lnTo>
                <a:lnTo>
                  <a:pt x="45741" y="21989"/>
                </a:lnTo>
                <a:lnTo>
                  <a:pt x="45719" y="22023"/>
                </a:lnTo>
                <a:lnTo>
                  <a:pt x="45696" y="22057"/>
                </a:lnTo>
                <a:lnTo>
                  <a:pt x="45685" y="22103"/>
                </a:lnTo>
                <a:lnTo>
                  <a:pt x="45685" y="22137"/>
                </a:lnTo>
                <a:lnTo>
                  <a:pt x="45685" y="22182"/>
                </a:lnTo>
                <a:lnTo>
                  <a:pt x="45696" y="22228"/>
                </a:lnTo>
                <a:lnTo>
                  <a:pt x="43762" y="23343"/>
                </a:lnTo>
                <a:lnTo>
                  <a:pt x="43717" y="23297"/>
                </a:lnTo>
                <a:lnTo>
                  <a:pt x="43671" y="23252"/>
                </a:lnTo>
                <a:lnTo>
                  <a:pt x="43603" y="23229"/>
                </a:lnTo>
                <a:lnTo>
                  <a:pt x="43478" y="23229"/>
                </a:lnTo>
                <a:lnTo>
                  <a:pt x="43421" y="23252"/>
                </a:lnTo>
                <a:lnTo>
                  <a:pt x="43364" y="23286"/>
                </a:lnTo>
                <a:lnTo>
                  <a:pt x="43318" y="23343"/>
                </a:lnTo>
                <a:lnTo>
                  <a:pt x="41373" y="22205"/>
                </a:lnTo>
                <a:lnTo>
                  <a:pt x="41385" y="22137"/>
                </a:lnTo>
                <a:lnTo>
                  <a:pt x="41373" y="22103"/>
                </a:lnTo>
                <a:lnTo>
                  <a:pt x="41373" y="22069"/>
                </a:lnTo>
                <a:lnTo>
                  <a:pt x="41328" y="22000"/>
                </a:lnTo>
                <a:lnTo>
                  <a:pt x="41271" y="21955"/>
                </a:lnTo>
                <a:lnTo>
                  <a:pt x="41237" y="21943"/>
                </a:lnTo>
                <a:lnTo>
                  <a:pt x="41203" y="21932"/>
                </a:lnTo>
                <a:lnTo>
                  <a:pt x="41203" y="19612"/>
                </a:lnTo>
                <a:lnTo>
                  <a:pt x="41237" y="19600"/>
                </a:lnTo>
                <a:lnTo>
                  <a:pt x="41282" y="19577"/>
                </a:lnTo>
                <a:lnTo>
                  <a:pt x="41305" y="19555"/>
                </a:lnTo>
                <a:lnTo>
                  <a:pt x="41339" y="19532"/>
                </a:lnTo>
                <a:lnTo>
                  <a:pt x="41362" y="19498"/>
                </a:lnTo>
                <a:lnTo>
                  <a:pt x="41385" y="19464"/>
                </a:lnTo>
                <a:lnTo>
                  <a:pt x="41396" y="19430"/>
                </a:lnTo>
                <a:lnTo>
                  <a:pt x="41396" y="19384"/>
                </a:lnTo>
                <a:lnTo>
                  <a:pt x="41396" y="19339"/>
                </a:lnTo>
                <a:lnTo>
                  <a:pt x="41373" y="19293"/>
                </a:lnTo>
                <a:lnTo>
                  <a:pt x="43318" y="18178"/>
                </a:lnTo>
                <a:lnTo>
                  <a:pt x="43353" y="18235"/>
                </a:lnTo>
                <a:lnTo>
                  <a:pt x="43409" y="18269"/>
                </a:lnTo>
                <a:lnTo>
                  <a:pt x="43466" y="18292"/>
                </a:lnTo>
                <a:lnTo>
                  <a:pt x="43535" y="18303"/>
                </a:lnTo>
                <a:lnTo>
                  <a:pt x="43614" y="18292"/>
                </a:lnTo>
                <a:lnTo>
                  <a:pt x="43671" y="18269"/>
                </a:lnTo>
                <a:lnTo>
                  <a:pt x="43728" y="18224"/>
                </a:lnTo>
                <a:lnTo>
                  <a:pt x="43773" y="18178"/>
                </a:lnTo>
                <a:close/>
                <a:moveTo>
                  <a:pt x="53170" y="18121"/>
                </a:moveTo>
                <a:lnTo>
                  <a:pt x="55217" y="19316"/>
                </a:lnTo>
                <a:lnTo>
                  <a:pt x="55206" y="19350"/>
                </a:lnTo>
                <a:lnTo>
                  <a:pt x="55206" y="19384"/>
                </a:lnTo>
                <a:lnTo>
                  <a:pt x="55206" y="19418"/>
                </a:lnTo>
                <a:lnTo>
                  <a:pt x="55217" y="19452"/>
                </a:lnTo>
                <a:lnTo>
                  <a:pt x="55263" y="19509"/>
                </a:lnTo>
                <a:lnTo>
                  <a:pt x="55308" y="19555"/>
                </a:lnTo>
                <a:lnTo>
                  <a:pt x="55376" y="19566"/>
                </a:lnTo>
                <a:lnTo>
                  <a:pt x="55376" y="21978"/>
                </a:lnTo>
                <a:lnTo>
                  <a:pt x="55320" y="21989"/>
                </a:lnTo>
                <a:lnTo>
                  <a:pt x="55263" y="22023"/>
                </a:lnTo>
                <a:lnTo>
                  <a:pt x="55240" y="22080"/>
                </a:lnTo>
                <a:lnTo>
                  <a:pt x="55229" y="22137"/>
                </a:lnTo>
                <a:lnTo>
                  <a:pt x="55229" y="22194"/>
                </a:lnTo>
                <a:lnTo>
                  <a:pt x="53249" y="23343"/>
                </a:lnTo>
                <a:lnTo>
                  <a:pt x="53204" y="23297"/>
                </a:lnTo>
                <a:lnTo>
                  <a:pt x="53147" y="23252"/>
                </a:lnTo>
                <a:lnTo>
                  <a:pt x="53090" y="23229"/>
                </a:lnTo>
                <a:lnTo>
                  <a:pt x="53022" y="23218"/>
                </a:lnTo>
                <a:lnTo>
                  <a:pt x="52953" y="23229"/>
                </a:lnTo>
                <a:lnTo>
                  <a:pt x="52897" y="23252"/>
                </a:lnTo>
                <a:lnTo>
                  <a:pt x="52840" y="23286"/>
                </a:lnTo>
                <a:lnTo>
                  <a:pt x="52794" y="23331"/>
                </a:lnTo>
                <a:lnTo>
                  <a:pt x="50906" y="22239"/>
                </a:lnTo>
                <a:lnTo>
                  <a:pt x="50917" y="22194"/>
                </a:lnTo>
                <a:lnTo>
                  <a:pt x="50917" y="22137"/>
                </a:lnTo>
                <a:lnTo>
                  <a:pt x="50917" y="22091"/>
                </a:lnTo>
                <a:lnTo>
                  <a:pt x="50906" y="22046"/>
                </a:lnTo>
                <a:lnTo>
                  <a:pt x="50883" y="22000"/>
                </a:lnTo>
                <a:lnTo>
                  <a:pt x="50849" y="21966"/>
                </a:lnTo>
                <a:lnTo>
                  <a:pt x="50815" y="21932"/>
                </a:lnTo>
                <a:lnTo>
                  <a:pt x="50781" y="21909"/>
                </a:lnTo>
                <a:lnTo>
                  <a:pt x="50735" y="21887"/>
                </a:lnTo>
                <a:lnTo>
                  <a:pt x="50678" y="21875"/>
                </a:lnTo>
                <a:lnTo>
                  <a:pt x="50678" y="19555"/>
                </a:lnTo>
                <a:lnTo>
                  <a:pt x="50735" y="19532"/>
                </a:lnTo>
                <a:lnTo>
                  <a:pt x="50781" y="19498"/>
                </a:lnTo>
                <a:lnTo>
                  <a:pt x="50815" y="19441"/>
                </a:lnTo>
                <a:lnTo>
                  <a:pt x="50815" y="19384"/>
                </a:lnTo>
                <a:lnTo>
                  <a:pt x="50815" y="19327"/>
                </a:lnTo>
                <a:lnTo>
                  <a:pt x="52874" y="18133"/>
                </a:lnTo>
                <a:lnTo>
                  <a:pt x="52897" y="18167"/>
                </a:lnTo>
                <a:lnTo>
                  <a:pt x="52931" y="18190"/>
                </a:lnTo>
                <a:lnTo>
                  <a:pt x="52976" y="18212"/>
                </a:lnTo>
                <a:lnTo>
                  <a:pt x="53067" y="18212"/>
                </a:lnTo>
                <a:lnTo>
                  <a:pt x="53113" y="18190"/>
                </a:lnTo>
                <a:lnTo>
                  <a:pt x="53147" y="18167"/>
                </a:lnTo>
                <a:lnTo>
                  <a:pt x="53170" y="18121"/>
                </a:lnTo>
                <a:close/>
                <a:moveTo>
                  <a:pt x="57981" y="18167"/>
                </a:moveTo>
                <a:lnTo>
                  <a:pt x="59904" y="19282"/>
                </a:lnTo>
                <a:lnTo>
                  <a:pt x="59892" y="19327"/>
                </a:lnTo>
                <a:lnTo>
                  <a:pt x="59881" y="19384"/>
                </a:lnTo>
                <a:lnTo>
                  <a:pt x="59892" y="19430"/>
                </a:lnTo>
                <a:lnTo>
                  <a:pt x="59904" y="19475"/>
                </a:lnTo>
                <a:lnTo>
                  <a:pt x="59927" y="19521"/>
                </a:lnTo>
                <a:lnTo>
                  <a:pt x="59949" y="19555"/>
                </a:lnTo>
                <a:lnTo>
                  <a:pt x="59983" y="19589"/>
                </a:lnTo>
                <a:lnTo>
                  <a:pt x="60029" y="19612"/>
                </a:lnTo>
                <a:lnTo>
                  <a:pt x="60074" y="19623"/>
                </a:lnTo>
                <a:lnTo>
                  <a:pt x="60120" y="19634"/>
                </a:lnTo>
                <a:lnTo>
                  <a:pt x="60120" y="21909"/>
                </a:lnTo>
                <a:lnTo>
                  <a:pt x="60074" y="21921"/>
                </a:lnTo>
                <a:lnTo>
                  <a:pt x="60029" y="21932"/>
                </a:lnTo>
                <a:lnTo>
                  <a:pt x="59995" y="21955"/>
                </a:lnTo>
                <a:lnTo>
                  <a:pt x="59961" y="21978"/>
                </a:lnTo>
                <a:lnTo>
                  <a:pt x="59938" y="22012"/>
                </a:lnTo>
                <a:lnTo>
                  <a:pt x="59915" y="22057"/>
                </a:lnTo>
                <a:lnTo>
                  <a:pt x="59904" y="22091"/>
                </a:lnTo>
                <a:lnTo>
                  <a:pt x="59904" y="22137"/>
                </a:lnTo>
                <a:lnTo>
                  <a:pt x="59904" y="22182"/>
                </a:lnTo>
                <a:lnTo>
                  <a:pt x="59915" y="22228"/>
                </a:lnTo>
                <a:lnTo>
                  <a:pt x="57981" y="23343"/>
                </a:lnTo>
                <a:lnTo>
                  <a:pt x="57936" y="23297"/>
                </a:lnTo>
                <a:lnTo>
                  <a:pt x="57890" y="23263"/>
                </a:lnTo>
                <a:lnTo>
                  <a:pt x="57833" y="23240"/>
                </a:lnTo>
                <a:lnTo>
                  <a:pt x="57708" y="23240"/>
                </a:lnTo>
                <a:lnTo>
                  <a:pt x="57651" y="23263"/>
                </a:lnTo>
                <a:lnTo>
                  <a:pt x="57606" y="23297"/>
                </a:lnTo>
                <a:lnTo>
                  <a:pt x="57560" y="23343"/>
                </a:lnTo>
                <a:lnTo>
                  <a:pt x="55558" y="22182"/>
                </a:lnTo>
                <a:lnTo>
                  <a:pt x="55558" y="22137"/>
                </a:lnTo>
                <a:lnTo>
                  <a:pt x="55547" y="22080"/>
                </a:lnTo>
                <a:lnTo>
                  <a:pt x="55524" y="22034"/>
                </a:lnTo>
                <a:lnTo>
                  <a:pt x="55479" y="22000"/>
                </a:lnTo>
                <a:lnTo>
                  <a:pt x="55422" y="21978"/>
                </a:lnTo>
                <a:lnTo>
                  <a:pt x="55422" y="19566"/>
                </a:lnTo>
                <a:lnTo>
                  <a:pt x="55479" y="19543"/>
                </a:lnTo>
                <a:lnTo>
                  <a:pt x="55536" y="19509"/>
                </a:lnTo>
                <a:lnTo>
                  <a:pt x="55570" y="19452"/>
                </a:lnTo>
                <a:lnTo>
                  <a:pt x="55581" y="19384"/>
                </a:lnTo>
                <a:lnTo>
                  <a:pt x="55570" y="19316"/>
                </a:lnTo>
                <a:lnTo>
                  <a:pt x="57560" y="18167"/>
                </a:lnTo>
                <a:lnTo>
                  <a:pt x="57595" y="18212"/>
                </a:lnTo>
                <a:lnTo>
                  <a:pt x="57651" y="18258"/>
                </a:lnTo>
                <a:lnTo>
                  <a:pt x="57708" y="18281"/>
                </a:lnTo>
                <a:lnTo>
                  <a:pt x="57833" y="18281"/>
                </a:lnTo>
                <a:lnTo>
                  <a:pt x="57890" y="18258"/>
                </a:lnTo>
                <a:lnTo>
                  <a:pt x="57947" y="18212"/>
                </a:lnTo>
                <a:lnTo>
                  <a:pt x="57981" y="18167"/>
                </a:lnTo>
                <a:close/>
                <a:moveTo>
                  <a:pt x="10569" y="18167"/>
                </a:moveTo>
                <a:lnTo>
                  <a:pt x="12525" y="19293"/>
                </a:lnTo>
                <a:lnTo>
                  <a:pt x="12514" y="19339"/>
                </a:lnTo>
                <a:lnTo>
                  <a:pt x="12514" y="19384"/>
                </a:lnTo>
                <a:lnTo>
                  <a:pt x="12514" y="19430"/>
                </a:lnTo>
                <a:lnTo>
                  <a:pt x="12525" y="19464"/>
                </a:lnTo>
                <a:lnTo>
                  <a:pt x="12548" y="19498"/>
                </a:lnTo>
                <a:lnTo>
                  <a:pt x="12571" y="19532"/>
                </a:lnTo>
                <a:lnTo>
                  <a:pt x="12594" y="19555"/>
                </a:lnTo>
                <a:lnTo>
                  <a:pt x="12628" y="19577"/>
                </a:lnTo>
                <a:lnTo>
                  <a:pt x="12673" y="19589"/>
                </a:lnTo>
                <a:lnTo>
                  <a:pt x="12707" y="19600"/>
                </a:lnTo>
                <a:lnTo>
                  <a:pt x="12707" y="21955"/>
                </a:lnTo>
                <a:lnTo>
                  <a:pt x="12639" y="21978"/>
                </a:lnTo>
                <a:lnTo>
                  <a:pt x="12594" y="22012"/>
                </a:lnTo>
                <a:lnTo>
                  <a:pt x="12548" y="22069"/>
                </a:lnTo>
                <a:lnTo>
                  <a:pt x="12537" y="22137"/>
                </a:lnTo>
                <a:lnTo>
                  <a:pt x="12548" y="22205"/>
                </a:lnTo>
                <a:lnTo>
                  <a:pt x="10535" y="23365"/>
                </a:lnTo>
                <a:lnTo>
                  <a:pt x="10500" y="23331"/>
                </a:lnTo>
                <a:lnTo>
                  <a:pt x="10466" y="23297"/>
                </a:lnTo>
                <a:lnTo>
                  <a:pt x="10409" y="23274"/>
                </a:lnTo>
                <a:lnTo>
                  <a:pt x="10307" y="23274"/>
                </a:lnTo>
                <a:lnTo>
                  <a:pt x="10262" y="23297"/>
                </a:lnTo>
                <a:lnTo>
                  <a:pt x="10216" y="23331"/>
                </a:lnTo>
                <a:lnTo>
                  <a:pt x="10182" y="23365"/>
                </a:lnTo>
                <a:lnTo>
                  <a:pt x="8225" y="22239"/>
                </a:lnTo>
                <a:lnTo>
                  <a:pt x="8237" y="22194"/>
                </a:lnTo>
                <a:lnTo>
                  <a:pt x="8237" y="22137"/>
                </a:lnTo>
                <a:lnTo>
                  <a:pt x="8237" y="22091"/>
                </a:lnTo>
                <a:lnTo>
                  <a:pt x="8225" y="22046"/>
                </a:lnTo>
                <a:lnTo>
                  <a:pt x="8203" y="22012"/>
                </a:lnTo>
                <a:lnTo>
                  <a:pt x="8180" y="21966"/>
                </a:lnTo>
                <a:lnTo>
                  <a:pt x="8146" y="21943"/>
                </a:lnTo>
                <a:lnTo>
                  <a:pt x="8100" y="21921"/>
                </a:lnTo>
                <a:lnTo>
                  <a:pt x="8066" y="21898"/>
                </a:lnTo>
                <a:lnTo>
                  <a:pt x="8009" y="21887"/>
                </a:lnTo>
                <a:lnTo>
                  <a:pt x="8009" y="19646"/>
                </a:lnTo>
                <a:lnTo>
                  <a:pt x="8066" y="19634"/>
                </a:lnTo>
                <a:lnTo>
                  <a:pt x="8112" y="19623"/>
                </a:lnTo>
                <a:lnTo>
                  <a:pt x="8146" y="19589"/>
                </a:lnTo>
                <a:lnTo>
                  <a:pt x="8180" y="19566"/>
                </a:lnTo>
                <a:lnTo>
                  <a:pt x="8214" y="19521"/>
                </a:lnTo>
                <a:lnTo>
                  <a:pt x="8237" y="19475"/>
                </a:lnTo>
                <a:lnTo>
                  <a:pt x="8248" y="19430"/>
                </a:lnTo>
                <a:lnTo>
                  <a:pt x="8248" y="19384"/>
                </a:lnTo>
                <a:lnTo>
                  <a:pt x="8248" y="19327"/>
                </a:lnTo>
                <a:lnTo>
                  <a:pt x="8225" y="19282"/>
                </a:lnTo>
                <a:lnTo>
                  <a:pt x="10148" y="18167"/>
                </a:lnTo>
                <a:lnTo>
                  <a:pt x="10193" y="18212"/>
                </a:lnTo>
                <a:lnTo>
                  <a:pt x="10239" y="18246"/>
                </a:lnTo>
                <a:lnTo>
                  <a:pt x="10296" y="18269"/>
                </a:lnTo>
                <a:lnTo>
                  <a:pt x="10364" y="18281"/>
                </a:lnTo>
                <a:lnTo>
                  <a:pt x="10421" y="18269"/>
                </a:lnTo>
                <a:lnTo>
                  <a:pt x="10478" y="18246"/>
                </a:lnTo>
                <a:lnTo>
                  <a:pt x="10535" y="18212"/>
                </a:lnTo>
                <a:lnTo>
                  <a:pt x="10569" y="18167"/>
                </a:lnTo>
                <a:close/>
                <a:moveTo>
                  <a:pt x="34264" y="18155"/>
                </a:moveTo>
                <a:lnTo>
                  <a:pt x="36243" y="19304"/>
                </a:lnTo>
                <a:lnTo>
                  <a:pt x="36220" y="19339"/>
                </a:lnTo>
                <a:lnTo>
                  <a:pt x="36220" y="19384"/>
                </a:lnTo>
                <a:lnTo>
                  <a:pt x="36220" y="19430"/>
                </a:lnTo>
                <a:lnTo>
                  <a:pt x="36232" y="19464"/>
                </a:lnTo>
                <a:lnTo>
                  <a:pt x="36254" y="19498"/>
                </a:lnTo>
                <a:lnTo>
                  <a:pt x="36277" y="19521"/>
                </a:lnTo>
                <a:lnTo>
                  <a:pt x="36311" y="19555"/>
                </a:lnTo>
                <a:lnTo>
                  <a:pt x="36334" y="19566"/>
                </a:lnTo>
                <a:lnTo>
                  <a:pt x="36379" y="19589"/>
                </a:lnTo>
                <a:lnTo>
                  <a:pt x="36414" y="19589"/>
                </a:lnTo>
                <a:lnTo>
                  <a:pt x="36414" y="21887"/>
                </a:lnTo>
                <a:lnTo>
                  <a:pt x="36368" y="21887"/>
                </a:lnTo>
                <a:lnTo>
                  <a:pt x="36323" y="21909"/>
                </a:lnTo>
                <a:lnTo>
                  <a:pt x="36277" y="21932"/>
                </a:lnTo>
                <a:lnTo>
                  <a:pt x="36243" y="21966"/>
                </a:lnTo>
                <a:lnTo>
                  <a:pt x="36209" y="22000"/>
                </a:lnTo>
                <a:lnTo>
                  <a:pt x="36186" y="22046"/>
                </a:lnTo>
                <a:lnTo>
                  <a:pt x="36175" y="22091"/>
                </a:lnTo>
                <a:lnTo>
                  <a:pt x="36175" y="22137"/>
                </a:lnTo>
                <a:lnTo>
                  <a:pt x="36175" y="22194"/>
                </a:lnTo>
                <a:lnTo>
                  <a:pt x="36186" y="22239"/>
                </a:lnTo>
                <a:lnTo>
                  <a:pt x="34241" y="23365"/>
                </a:lnTo>
                <a:lnTo>
                  <a:pt x="34207" y="23331"/>
                </a:lnTo>
                <a:lnTo>
                  <a:pt x="34161" y="23297"/>
                </a:lnTo>
                <a:lnTo>
                  <a:pt x="34116" y="23274"/>
                </a:lnTo>
                <a:lnTo>
                  <a:pt x="34002" y="23274"/>
                </a:lnTo>
                <a:lnTo>
                  <a:pt x="33957" y="23297"/>
                </a:lnTo>
                <a:lnTo>
                  <a:pt x="33922" y="23331"/>
                </a:lnTo>
                <a:lnTo>
                  <a:pt x="33888" y="23365"/>
                </a:lnTo>
                <a:lnTo>
                  <a:pt x="31863" y="22194"/>
                </a:lnTo>
                <a:lnTo>
                  <a:pt x="31875" y="22137"/>
                </a:lnTo>
                <a:lnTo>
                  <a:pt x="31863" y="22080"/>
                </a:lnTo>
                <a:lnTo>
                  <a:pt x="31829" y="22023"/>
                </a:lnTo>
                <a:lnTo>
                  <a:pt x="31784" y="21978"/>
                </a:lnTo>
                <a:lnTo>
                  <a:pt x="31716" y="21955"/>
                </a:lnTo>
                <a:lnTo>
                  <a:pt x="31716" y="19589"/>
                </a:lnTo>
                <a:lnTo>
                  <a:pt x="31784" y="19566"/>
                </a:lnTo>
                <a:lnTo>
                  <a:pt x="31841" y="19521"/>
                </a:lnTo>
                <a:lnTo>
                  <a:pt x="31886" y="19452"/>
                </a:lnTo>
                <a:lnTo>
                  <a:pt x="31898" y="19418"/>
                </a:lnTo>
                <a:lnTo>
                  <a:pt x="31898" y="19384"/>
                </a:lnTo>
                <a:lnTo>
                  <a:pt x="31898" y="19350"/>
                </a:lnTo>
                <a:lnTo>
                  <a:pt x="31886" y="19304"/>
                </a:lnTo>
                <a:lnTo>
                  <a:pt x="33866" y="18167"/>
                </a:lnTo>
                <a:lnTo>
                  <a:pt x="33900" y="18201"/>
                </a:lnTo>
                <a:lnTo>
                  <a:pt x="33945" y="18235"/>
                </a:lnTo>
                <a:lnTo>
                  <a:pt x="34002" y="18258"/>
                </a:lnTo>
                <a:lnTo>
                  <a:pt x="34059" y="18269"/>
                </a:lnTo>
                <a:lnTo>
                  <a:pt x="34116" y="18258"/>
                </a:lnTo>
                <a:lnTo>
                  <a:pt x="34173" y="18235"/>
                </a:lnTo>
                <a:lnTo>
                  <a:pt x="34218" y="18201"/>
                </a:lnTo>
                <a:lnTo>
                  <a:pt x="34264" y="18155"/>
                </a:lnTo>
                <a:close/>
                <a:moveTo>
                  <a:pt x="67457" y="18167"/>
                </a:moveTo>
                <a:lnTo>
                  <a:pt x="69425" y="19293"/>
                </a:lnTo>
                <a:lnTo>
                  <a:pt x="69414" y="19339"/>
                </a:lnTo>
                <a:lnTo>
                  <a:pt x="69402" y="19384"/>
                </a:lnTo>
                <a:lnTo>
                  <a:pt x="69402" y="19430"/>
                </a:lnTo>
                <a:lnTo>
                  <a:pt x="69414" y="19464"/>
                </a:lnTo>
                <a:lnTo>
                  <a:pt x="69436" y="19498"/>
                </a:lnTo>
                <a:lnTo>
                  <a:pt x="69459" y="19532"/>
                </a:lnTo>
                <a:lnTo>
                  <a:pt x="69493" y="19555"/>
                </a:lnTo>
                <a:lnTo>
                  <a:pt x="69527" y="19577"/>
                </a:lnTo>
                <a:lnTo>
                  <a:pt x="69562" y="19589"/>
                </a:lnTo>
                <a:lnTo>
                  <a:pt x="69596" y="19600"/>
                </a:lnTo>
                <a:lnTo>
                  <a:pt x="69596" y="21955"/>
                </a:lnTo>
                <a:lnTo>
                  <a:pt x="69539" y="21978"/>
                </a:lnTo>
                <a:lnTo>
                  <a:pt x="69482" y="22012"/>
                </a:lnTo>
                <a:lnTo>
                  <a:pt x="69448" y="22069"/>
                </a:lnTo>
                <a:lnTo>
                  <a:pt x="69436" y="22137"/>
                </a:lnTo>
                <a:lnTo>
                  <a:pt x="69448" y="22205"/>
                </a:lnTo>
                <a:lnTo>
                  <a:pt x="67434" y="23365"/>
                </a:lnTo>
                <a:lnTo>
                  <a:pt x="67400" y="23331"/>
                </a:lnTo>
                <a:lnTo>
                  <a:pt x="67355" y="23297"/>
                </a:lnTo>
                <a:lnTo>
                  <a:pt x="67309" y="23274"/>
                </a:lnTo>
                <a:lnTo>
                  <a:pt x="67195" y="23274"/>
                </a:lnTo>
                <a:lnTo>
                  <a:pt x="67150" y="23297"/>
                </a:lnTo>
                <a:lnTo>
                  <a:pt x="67104" y="23331"/>
                </a:lnTo>
                <a:lnTo>
                  <a:pt x="67070" y="23365"/>
                </a:lnTo>
                <a:lnTo>
                  <a:pt x="65114" y="22239"/>
                </a:lnTo>
                <a:lnTo>
                  <a:pt x="65125" y="22194"/>
                </a:lnTo>
                <a:lnTo>
                  <a:pt x="65136" y="22137"/>
                </a:lnTo>
                <a:lnTo>
                  <a:pt x="65125" y="22091"/>
                </a:lnTo>
                <a:lnTo>
                  <a:pt x="65114" y="22046"/>
                </a:lnTo>
                <a:lnTo>
                  <a:pt x="65091" y="22012"/>
                </a:lnTo>
                <a:lnTo>
                  <a:pt x="65068" y="21966"/>
                </a:lnTo>
                <a:lnTo>
                  <a:pt x="65034" y="21943"/>
                </a:lnTo>
                <a:lnTo>
                  <a:pt x="65000" y="21921"/>
                </a:lnTo>
                <a:lnTo>
                  <a:pt x="64954" y="21898"/>
                </a:lnTo>
                <a:lnTo>
                  <a:pt x="64909" y="21887"/>
                </a:lnTo>
                <a:lnTo>
                  <a:pt x="64909" y="19646"/>
                </a:lnTo>
                <a:lnTo>
                  <a:pt x="64954" y="19634"/>
                </a:lnTo>
                <a:lnTo>
                  <a:pt x="65000" y="19623"/>
                </a:lnTo>
                <a:lnTo>
                  <a:pt x="65034" y="19589"/>
                </a:lnTo>
                <a:lnTo>
                  <a:pt x="65068" y="19566"/>
                </a:lnTo>
                <a:lnTo>
                  <a:pt x="65102" y="19521"/>
                </a:lnTo>
                <a:lnTo>
                  <a:pt x="65125" y="19475"/>
                </a:lnTo>
                <a:lnTo>
                  <a:pt x="65136" y="19430"/>
                </a:lnTo>
                <a:lnTo>
                  <a:pt x="65136" y="19384"/>
                </a:lnTo>
                <a:lnTo>
                  <a:pt x="65136" y="19327"/>
                </a:lnTo>
                <a:lnTo>
                  <a:pt x="65114" y="19282"/>
                </a:lnTo>
                <a:lnTo>
                  <a:pt x="67048" y="18167"/>
                </a:lnTo>
                <a:lnTo>
                  <a:pt x="67082" y="18212"/>
                </a:lnTo>
                <a:lnTo>
                  <a:pt x="67127" y="18246"/>
                </a:lnTo>
                <a:lnTo>
                  <a:pt x="67184" y="18269"/>
                </a:lnTo>
                <a:lnTo>
                  <a:pt x="67252" y="18281"/>
                </a:lnTo>
                <a:lnTo>
                  <a:pt x="67309" y="18269"/>
                </a:lnTo>
                <a:lnTo>
                  <a:pt x="67377" y="18246"/>
                </a:lnTo>
                <a:lnTo>
                  <a:pt x="67423" y="18212"/>
                </a:lnTo>
                <a:lnTo>
                  <a:pt x="67457" y="18167"/>
                </a:lnTo>
                <a:close/>
                <a:moveTo>
                  <a:pt x="5837" y="18167"/>
                </a:moveTo>
                <a:lnTo>
                  <a:pt x="7748" y="19270"/>
                </a:lnTo>
                <a:lnTo>
                  <a:pt x="7736" y="19327"/>
                </a:lnTo>
                <a:lnTo>
                  <a:pt x="7725" y="19384"/>
                </a:lnTo>
                <a:lnTo>
                  <a:pt x="7736" y="19430"/>
                </a:lnTo>
                <a:lnTo>
                  <a:pt x="7748" y="19486"/>
                </a:lnTo>
                <a:lnTo>
                  <a:pt x="7770" y="19521"/>
                </a:lnTo>
                <a:lnTo>
                  <a:pt x="7793" y="19566"/>
                </a:lnTo>
                <a:lnTo>
                  <a:pt x="7839" y="19589"/>
                </a:lnTo>
                <a:lnTo>
                  <a:pt x="7873" y="19623"/>
                </a:lnTo>
                <a:lnTo>
                  <a:pt x="7918" y="19634"/>
                </a:lnTo>
                <a:lnTo>
                  <a:pt x="7964" y="19646"/>
                </a:lnTo>
                <a:lnTo>
                  <a:pt x="7964" y="21887"/>
                </a:lnTo>
                <a:lnTo>
                  <a:pt x="7918" y="21898"/>
                </a:lnTo>
                <a:lnTo>
                  <a:pt x="7873" y="21909"/>
                </a:lnTo>
                <a:lnTo>
                  <a:pt x="7839" y="21943"/>
                </a:lnTo>
                <a:lnTo>
                  <a:pt x="7804" y="21966"/>
                </a:lnTo>
                <a:lnTo>
                  <a:pt x="7770" y="22012"/>
                </a:lnTo>
                <a:lnTo>
                  <a:pt x="7759" y="22046"/>
                </a:lnTo>
                <a:lnTo>
                  <a:pt x="7736" y="22091"/>
                </a:lnTo>
                <a:lnTo>
                  <a:pt x="7736" y="22137"/>
                </a:lnTo>
                <a:lnTo>
                  <a:pt x="7736" y="22194"/>
                </a:lnTo>
                <a:lnTo>
                  <a:pt x="7759" y="22239"/>
                </a:lnTo>
                <a:lnTo>
                  <a:pt x="5780" y="23377"/>
                </a:lnTo>
                <a:lnTo>
                  <a:pt x="5746" y="23343"/>
                </a:lnTo>
                <a:lnTo>
                  <a:pt x="5711" y="23320"/>
                </a:lnTo>
                <a:lnTo>
                  <a:pt x="5666" y="23309"/>
                </a:lnTo>
                <a:lnTo>
                  <a:pt x="5620" y="23297"/>
                </a:lnTo>
                <a:lnTo>
                  <a:pt x="5575" y="23309"/>
                </a:lnTo>
                <a:lnTo>
                  <a:pt x="5529" y="23320"/>
                </a:lnTo>
                <a:lnTo>
                  <a:pt x="5495" y="23343"/>
                </a:lnTo>
                <a:lnTo>
                  <a:pt x="5461" y="23377"/>
                </a:lnTo>
                <a:lnTo>
                  <a:pt x="3470" y="22228"/>
                </a:lnTo>
                <a:lnTo>
                  <a:pt x="3482" y="22182"/>
                </a:lnTo>
                <a:lnTo>
                  <a:pt x="3482" y="22137"/>
                </a:lnTo>
                <a:lnTo>
                  <a:pt x="3482" y="22091"/>
                </a:lnTo>
                <a:lnTo>
                  <a:pt x="3470" y="22057"/>
                </a:lnTo>
                <a:lnTo>
                  <a:pt x="3448" y="22012"/>
                </a:lnTo>
                <a:lnTo>
                  <a:pt x="3425" y="21978"/>
                </a:lnTo>
                <a:lnTo>
                  <a:pt x="3391" y="21955"/>
                </a:lnTo>
                <a:lnTo>
                  <a:pt x="3357" y="21932"/>
                </a:lnTo>
                <a:lnTo>
                  <a:pt x="3311" y="21921"/>
                </a:lnTo>
                <a:lnTo>
                  <a:pt x="3277" y="21909"/>
                </a:lnTo>
                <a:lnTo>
                  <a:pt x="3277" y="19634"/>
                </a:lnTo>
                <a:lnTo>
                  <a:pt x="3323" y="19623"/>
                </a:lnTo>
                <a:lnTo>
                  <a:pt x="3368" y="19612"/>
                </a:lnTo>
                <a:lnTo>
                  <a:pt x="3402" y="19589"/>
                </a:lnTo>
                <a:lnTo>
                  <a:pt x="3436" y="19555"/>
                </a:lnTo>
                <a:lnTo>
                  <a:pt x="3459" y="19521"/>
                </a:lnTo>
                <a:lnTo>
                  <a:pt x="3482" y="19475"/>
                </a:lnTo>
                <a:lnTo>
                  <a:pt x="3493" y="19430"/>
                </a:lnTo>
                <a:lnTo>
                  <a:pt x="3505" y="19384"/>
                </a:lnTo>
                <a:lnTo>
                  <a:pt x="3493" y="19327"/>
                </a:lnTo>
                <a:lnTo>
                  <a:pt x="3482" y="19282"/>
                </a:lnTo>
                <a:lnTo>
                  <a:pt x="5404" y="18178"/>
                </a:lnTo>
                <a:lnTo>
                  <a:pt x="5438" y="18224"/>
                </a:lnTo>
                <a:lnTo>
                  <a:pt x="5495" y="18258"/>
                </a:lnTo>
                <a:lnTo>
                  <a:pt x="5552" y="18281"/>
                </a:lnTo>
                <a:lnTo>
                  <a:pt x="5620" y="18292"/>
                </a:lnTo>
                <a:lnTo>
                  <a:pt x="5689" y="18281"/>
                </a:lnTo>
                <a:lnTo>
                  <a:pt x="5746" y="18258"/>
                </a:lnTo>
                <a:lnTo>
                  <a:pt x="5802" y="18224"/>
                </a:lnTo>
                <a:lnTo>
                  <a:pt x="5837" y="18167"/>
                </a:lnTo>
                <a:close/>
                <a:moveTo>
                  <a:pt x="15324" y="18167"/>
                </a:moveTo>
                <a:lnTo>
                  <a:pt x="17235" y="19270"/>
                </a:lnTo>
                <a:lnTo>
                  <a:pt x="17212" y="19327"/>
                </a:lnTo>
                <a:lnTo>
                  <a:pt x="17201" y="19384"/>
                </a:lnTo>
                <a:lnTo>
                  <a:pt x="17212" y="19430"/>
                </a:lnTo>
                <a:lnTo>
                  <a:pt x="17223" y="19486"/>
                </a:lnTo>
                <a:lnTo>
                  <a:pt x="17246" y="19521"/>
                </a:lnTo>
                <a:lnTo>
                  <a:pt x="17280" y="19566"/>
                </a:lnTo>
                <a:lnTo>
                  <a:pt x="17314" y="19600"/>
                </a:lnTo>
                <a:lnTo>
                  <a:pt x="17360" y="19623"/>
                </a:lnTo>
                <a:lnTo>
                  <a:pt x="17405" y="19634"/>
                </a:lnTo>
                <a:lnTo>
                  <a:pt x="17451" y="19646"/>
                </a:lnTo>
                <a:lnTo>
                  <a:pt x="17451" y="21943"/>
                </a:lnTo>
                <a:lnTo>
                  <a:pt x="17417" y="21955"/>
                </a:lnTo>
                <a:lnTo>
                  <a:pt x="17383" y="21966"/>
                </a:lnTo>
                <a:lnTo>
                  <a:pt x="17326" y="22012"/>
                </a:lnTo>
                <a:lnTo>
                  <a:pt x="17280" y="22069"/>
                </a:lnTo>
                <a:lnTo>
                  <a:pt x="17269" y="22103"/>
                </a:lnTo>
                <a:lnTo>
                  <a:pt x="17269" y="22137"/>
                </a:lnTo>
                <a:lnTo>
                  <a:pt x="17280" y="22205"/>
                </a:lnTo>
                <a:lnTo>
                  <a:pt x="15267" y="23377"/>
                </a:lnTo>
                <a:lnTo>
                  <a:pt x="15233" y="23343"/>
                </a:lnTo>
                <a:lnTo>
                  <a:pt x="15198" y="23309"/>
                </a:lnTo>
                <a:lnTo>
                  <a:pt x="15153" y="23297"/>
                </a:lnTo>
                <a:lnTo>
                  <a:pt x="15096" y="23286"/>
                </a:lnTo>
                <a:lnTo>
                  <a:pt x="15051" y="23297"/>
                </a:lnTo>
                <a:lnTo>
                  <a:pt x="15005" y="23309"/>
                </a:lnTo>
                <a:lnTo>
                  <a:pt x="14971" y="23343"/>
                </a:lnTo>
                <a:lnTo>
                  <a:pt x="14937" y="23377"/>
                </a:lnTo>
                <a:lnTo>
                  <a:pt x="12912" y="22205"/>
                </a:lnTo>
                <a:lnTo>
                  <a:pt x="12923" y="22137"/>
                </a:lnTo>
                <a:lnTo>
                  <a:pt x="12901" y="22069"/>
                </a:lnTo>
                <a:lnTo>
                  <a:pt x="12867" y="22012"/>
                </a:lnTo>
                <a:lnTo>
                  <a:pt x="12821" y="21978"/>
                </a:lnTo>
                <a:lnTo>
                  <a:pt x="12753" y="21955"/>
                </a:lnTo>
                <a:lnTo>
                  <a:pt x="12753" y="19600"/>
                </a:lnTo>
                <a:lnTo>
                  <a:pt x="12798" y="19589"/>
                </a:lnTo>
                <a:lnTo>
                  <a:pt x="12832" y="19577"/>
                </a:lnTo>
                <a:lnTo>
                  <a:pt x="12867" y="19555"/>
                </a:lnTo>
                <a:lnTo>
                  <a:pt x="12889" y="19532"/>
                </a:lnTo>
                <a:lnTo>
                  <a:pt x="12912" y="19498"/>
                </a:lnTo>
                <a:lnTo>
                  <a:pt x="12935" y="19464"/>
                </a:lnTo>
                <a:lnTo>
                  <a:pt x="12946" y="19430"/>
                </a:lnTo>
                <a:lnTo>
                  <a:pt x="12946" y="19384"/>
                </a:lnTo>
                <a:lnTo>
                  <a:pt x="12946" y="19339"/>
                </a:lnTo>
                <a:lnTo>
                  <a:pt x="12935" y="19304"/>
                </a:lnTo>
                <a:lnTo>
                  <a:pt x="14880" y="18178"/>
                </a:lnTo>
                <a:lnTo>
                  <a:pt x="14925" y="18224"/>
                </a:lnTo>
                <a:lnTo>
                  <a:pt x="14971" y="18258"/>
                </a:lnTo>
                <a:lnTo>
                  <a:pt x="15028" y="18281"/>
                </a:lnTo>
                <a:lnTo>
                  <a:pt x="15096" y="18292"/>
                </a:lnTo>
                <a:lnTo>
                  <a:pt x="15164" y="18281"/>
                </a:lnTo>
                <a:lnTo>
                  <a:pt x="15233" y="18258"/>
                </a:lnTo>
                <a:lnTo>
                  <a:pt x="15278" y="18224"/>
                </a:lnTo>
                <a:lnTo>
                  <a:pt x="15324" y="18167"/>
                </a:lnTo>
                <a:close/>
                <a:moveTo>
                  <a:pt x="19988" y="18133"/>
                </a:moveTo>
                <a:lnTo>
                  <a:pt x="22046" y="19316"/>
                </a:lnTo>
                <a:lnTo>
                  <a:pt x="22035" y="19384"/>
                </a:lnTo>
                <a:lnTo>
                  <a:pt x="22046" y="19452"/>
                </a:lnTo>
                <a:lnTo>
                  <a:pt x="22081" y="19498"/>
                </a:lnTo>
                <a:lnTo>
                  <a:pt x="22126" y="19532"/>
                </a:lnTo>
                <a:lnTo>
                  <a:pt x="22194" y="19555"/>
                </a:lnTo>
                <a:lnTo>
                  <a:pt x="22194" y="21909"/>
                </a:lnTo>
                <a:lnTo>
                  <a:pt x="22149" y="21921"/>
                </a:lnTo>
                <a:lnTo>
                  <a:pt x="22103" y="21932"/>
                </a:lnTo>
                <a:lnTo>
                  <a:pt x="22069" y="21955"/>
                </a:lnTo>
                <a:lnTo>
                  <a:pt x="22046" y="21989"/>
                </a:lnTo>
                <a:lnTo>
                  <a:pt x="22012" y="22023"/>
                </a:lnTo>
                <a:lnTo>
                  <a:pt x="22001" y="22057"/>
                </a:lnTo>
                <a:lnTo>
                  <a:pt x="21978" y="22103"/>
                </a:lnTo>
                <a:lnTo>
                  <a:pt x="21978" y="22137"/>
                </a:lnTo>
                <a:lnTo>
                  <a:pt x="21978" y="22182"/>
                </a:lnTo>
                <a:lnTo>
                  <a:pt x="22001" y="22228"/>
                </a:lnTo>
                <a:lnTo>
                  <a:pt x="20010" y="23377"/>
                </a:lnTo>
                <a:lnTo>
                  <a:pt x="19976" y="23331"/>
                </a:lnTo>
                <a:lnTo>
                  <a:pt x="19931" y="23309"/>
                </a:lnTo>
                <a:lnTo>
                  <a:pt x="19885" y="23286"/>
                </a:lnTo>
                <a:lnTo>
                  <a:pt x="19794" y="23286"/>
                </a:lnTo>
                <a:lnTo>
                  <a:pt x="19749" y="23309"/>
                </a:lnTo>
                <a:lnTo>
                  <a:pt x="19703" y="23331"/>
                </a:lnTo>
                <a:lnTo>
                  <a:pt x="19669" y="23365"/>
                </a:lnTo>
                <a:lnTo>
                  <a:pt x="17656" y="22205"/>
                </a:lnTo>
                <a:lnTo>
                  <a:pt x="17667" y="22137"/>
                </a:lnTo>
                <a:lnTo>
                  <a:pt x="17667" y="22103"/>
                </a:lnTo>
                <a:lnTo>
                  <a:pt x="17656" y="22069"/>
                </a:lnTo>
                <a:lnTo>
                  <a:pt x="17621" y="22012"/>
                </a:lnTo>
                <a:lnTo>
                  <a:pt x="17565" y="21966"/>
                </a:lnTo>
                <a:lnTo>
                  <a:pt x="17496" y="21943"/>
                </a:lnTo>
                <a:lnTo>
                  <a:pt x="17496" y="19646"/>
                </a:lnTo>
                <a:lnTo>
                  <a:pt x="17542" y="19634"/>
                </a:lnTo>
                <a:lnTo>
                  <a:pt x="17587" y="19623"/>
                </a:lnTo>
                <a:lnTo>
                  <a:pt x="17633" y="19589"/>
                </a:lnTo>
                <a:lnTo>
                  <a:pt x="17667" y="19566"/>
                </a:lnTo>
                <a:lnTo>
                  <a:pt x="17690" y="19521"/>
                </a:lnTo>
                <a:lnTo>
                  <a:pt x="17712" y="19486"/>
                </a:lnTo>
                <a:lnTo>
                  <a:pt x="17724" y="19430"/>
                </a:lnTo>
                <a:lnTo>
                  <a:pt x="17735" y="19384"/>
                </a:lnTo>
                <a:lnTo>
                  <a:pt x="17724" y="19327"/>
                </a:lnTo>
                <a:lnTo>
                  <a:pt x="17712" y="19282"/>
                </a:lnTo>
                <a:lnTo>
                  <a:pt x="19692" y="18133"/>
                </a:lnTo>
                <a:lnTo>
                  <a:pt x="19726" y="18167"/>
                </a:lnTo>
                <a:lnTo>
                  <a:pt x="19760" y="18190"/>
                </a:lnTo>
                <a:lnTo>
                  <a:pt x="19794" y="18201"/>
                </a:lnTo>
                <a:lnTo>
                  <a:pt x="19840" y="18212"/>
                </a:lnTo>
                <a:lnTo>
                  <a:pt x="19885" y="18201"/>
                </a:lnTo>
                <a:lnTo>
                  <a:pt x="19931" y="18190"/>
                </a:lnTo>
                <a:lnTo>
                  <a:pt x="19965" y="18167"/>
                </a:lnTo>
                <a:lnTo>
                  <a:pt x="19988" y="18133"/>
                </a:lnTo>
                <a:close/>
                <a:moveTo>
                  <a:pt x="38996" y="18155"/>
                </a:moveTo>
                <a:lnTo>
                  <a:pt x="40964" y="19293"/>
                </a:lnTo>
                <a:lnTo>
                  <a:pt x="40952" y="19339"/>
                </a:lnTo>
                <a:lnTo>
                  <a:pt x="40941" y="19384"/>
                </a:lnTo>
                <a:lnTo>
                  <a:pt x="40952" y="19430"/>
                </a:lnTo>
                <a:lnTo>
                  <a:pt x="40964" y="19464"/>
                </a:lnTo>
                <a:lnTo>
                  <a:pt x="40975" y="19509"/>
                </a:lnTo>
                <a:lnTo>
                  <a:pt x="41009" y="19543"/>
                </a:lnTo>
                <a:lnTo>
                  <a:pt x="41032" y="19566"/>
                </a:lnTo>
                <a:lnTo>
                  <a:pt x="41078" y="19589"/>
                </a:lnTo>
                <a:lnTo>
                  <a:pt x="41112" y="19600"/>
                </a:lnTo>
                <a:lnTo>
                  <a:pt x="41157" y="19612"/>
                </a:lnTo>
                <a:lnTo>
                  <a:pt x="41157" y="21932"/>
                </a:lnTo>
                <a:lnTo>
                  <a:pt x="41112" y="21932"/>
                </a:lnTo>
                <a:lnTo>
                  <a:pt x="41078" y="21955"/>
                </a:lnTo>
                <a:lnTo>
                  <a:pt x="41043" y="21966"/>
                </a:lnTo>
                <a:lnTo>
                  <a:pt x="41009" y="22000"/>
                </a:lnTo>
                <a:lnTo>
                  <a:pt x="40987" y="22023"/>
                </a:lnTo>
                <a:lnTo>
                  <a:pt x="40975" y="22057"/>
                </a:lnTo>
                <a:lnTo>
                  <a:pt x="40964" y="22103"/>
                </a:lnTo>
                <a:lnTo>
                  <a:pt x="40952" y="22137"/>
                </a:lnTo>
                <a:lnTo>
                  <a:pt x="40964" y="22182"/>
                </a:lnTo>
                <a:lnTo>
                  <a:pt x="40975" y="22216"/>
                </a:lnTo>
                <a:lnTo>
                  <a:pt x="38973" y="23377"/>
                </a:lnTo>
                <a:lnTo>
                  <a:pt x="38939" y="23331"/>
                </a:lnTo>
                <a:lnTo>
                  <a:pt x="38893" y="23309"/>
                </a:lnTo>
                <a:lnTo>
                  <a:pt x="38848" y="23286"/>
                </a:lnTo>
                <a:lnTo>
                  <a:pt x="38746" y="23286"/>
                </a:lnTo>
                <a:lnTo>
                  <a:pt x="38700" y="23309"/>
                </a:lnTo>
                <a:lnTo>
                  <a:pt x="38666" y="23331"/>
                </a:lnTo>
                <a:lnTo>
                  <a:pt x="38632" y="23365"/>
                </a:lnTo>
                <a:lnTo>
                  <a:pt x="36675" y="22239"/>
                </a:lnTo>
                <a:lnTo>
                  <a:pt x="36687" y="22194"/>
                </a:lnTo>
                <a:lnTo>
                  <a:pt x="36687" y="22137"/>
                </a:lnTo>
                <a:lnTo>
                  <a:pt x="36687" y="22091"/>
                </a:lnTo>
                <a:lnTo>
                  <a:pt x="36675" y="22046"/>
                </a:lnTo>
                <a:lnTo>
                  <a:pt x="36652" y="22012"/>
                </a:lnTo>
                <a:lnTo>
                  <a:pt x="36618" y="21966"/>
                </a:lnTo>
                <a:lnTo>
                  <a:pt x="36584" y="21943"/>
                </a:lnTo>
                <a:lnTo>
                  <a:pt x="36550" y="21909"/>
                </a:lnTo>
                <a:lnTo>
                  <a:pt x="36505" y="21898"/>
                </a:lnTo>
                <a:lnTo>
                  <a:pt x="36459" y="21887"/>
                </a:lnTo>
                <a:lnTo>
                  <a:pt x="36459" y="19589"/>
                </a:lnTo>
                <a:lnTo>
                  <a:pt x="36527" y="19566"/>
                </a:lnTo>
                <a:lnTo>
                  <a:pt x="36584" y="19521"/>
                </a:lnTo>
                <a:lnTo>
                  <a:pt x="36630" y="19464"/>
                </a:lnTo>
                <a:lnTo>
                  <a:pt x="36630" y="19418"/>
                </a:lnTo>
                <a:lnTo>
                  <a:pt x="36641" y="19384"/>
                </a:lnTo>
                <a:lnTo>
                  <a:pt x="36630" y="19339"/>
                </a:lnTo>
                <a:lnTo>
                  <a:pt x="36618" y="19304"/>
                </a:lnTo>
                <a:lnTo>
                  <a:pt x="38598" y="18167"/>
                </a:lnTo>
                <a:lnTo>
                  <a:pt x="38643" y="18212"/>
                </a:lnTo>
                <a:lnTo>
                  <a:pt x="38689" y="18246"/>
                </a:lnTo>
                <a:lnTo>
                  <a:pt x="38734" y="18269"/>
                </a:lnTo>
                <a:lnTo>
                  <a:pt x="38859" y="18269"/>
                </a:lnTo>
                <a:lnTo>
                  <a:pt x="38916" y="18235"/>
                </a:lnTo>
                <a:lnTo>
                  <a:pt x="38962" y="18201"/>
                </a:lnTo>
                <a:lnTo>
                  <a:pt x="38996" y="18155"/>
                </a:lnTo>
                <a:close/>
                <a:moveTo>
                  <a:pt x="62736" y="18167"/>
                </a:moveTo>
                <a:lnTo>
                  <a:pt x="64647" y="19270"/>
                </a:lnTo>
                <a:lnTo>
                  <a:pt x="64625" y="19327"/>
                </a:lnTo>
                <a:lnTo>
                  <a:pt x="64625" y="19384"/>
                </a:lnTo>
                <a:lnTo>
                  <a:pt x="64625" y="19430"/>
                </a:lnTo>
                <a:lnTo>
                  <a:pt x="64636" y="19486"/>
                </a:lnTo>
                <a:lnTo>
                  <a:pt x="64659" y="19521"/>
                </a:lnTo>
                <a:lnTo>
                  <a:pt x="64693" y="19566"/>
                </a:lnTo>
                <a:lnTo>
                  <a:pt x="64727" y="19589"/>
                </a:lnTo>
                <a:lnTo>
                  <a:pt x="64761" y="19623"/>
                </a:lnTo>
                <a:lnTo>
                  <a:pt x="64807" y="19634"/>
                </a:lnTo>
                <a:lnTo>
                  <a:pt x="64863" y="19646"/>
                </a:lnTo>
                <a:lnTo>
                  <a:pt x="64863" y="21887"/>
                </a:lnTo>
                <a:lnTo>
                  <a:pt x="64818" y="21898"/>
                </a:lnTo>
                <a:lnTo>
                  <a:pt x="64772" y="21909"/>
                </a:lnTo>
                <a:lnTo>
                  <a:pt x="64727" y="21943"/>
                </a:lnTo>
                <a:lnTo>
                  <a:pt x="64693" y="21966"/>
                </a:lnTo>
                <a:lnTo>
                  <a:pt x="64670" y="22012"/>
                </a:lnTo>
                <a:lnTo>
                  <a:pt x="64647" y="22046"/>
                </a:lnTo>
                <a:lnTo>
                  <a:pt x="64636" y="22091"/>
                </a:lnTo>
                <a:lnTo>
                  <a:pt x="64625" y="22137"/>
                </a:lnTo>
                <a:lnTo>
                  <a:pt x="64636" y="22194"/>
                </a:lnTo>
                <a:lnTo>
                  <a:pt x="64647" y="22239"/>
                </a:lnTo>
                <a:lnTo>
                  <a:pt x="62668" y="23377"/>
                </a:lnTo>
                <a:lnTo>
                  <a:pt x="62634" y="23343"/>
                </a:lnTo>
                <a:lnTo>
                  <a:pt x="62600" y="23320"/>
                </a:lnTo>
                <a:lnTo>
                  <a:pt x="62554" y="23309"/>
                </a:lnTo>
                <a:lnTo>
                  <a:pt x="62509" y="23297"/>
                </a:lnTo>
                <a:lnTo>
                  <a:pt x="62463" y="23309"/>
                </a:lnTo>
                <a:lnTo>
                  <a:pt x="62418" y="23320"/>
                </a:lnTo>
                <a:lnTo>
                  <a:pt x="62384" y="23343"/>
                </a:lnTo>
                <a:lnTo>
                  <a:pt x="62361" y="23377"/>
                </a:lnTo>
                <a:lnTo>
                  <a:pt x="60359" y="22228"/>
                </a:lnTo>
                <a:lnTo>
                  <a:pt x="60370" y="22182"/>
                </a:lnTo>
                <a:lnTo>
                  <a:pt x="60382" y="22137"/>
                </a:lnTo>
                <a:lnTo>
                  <a:pt x="60370" y="22091"/>
                </a:lnTo>
                <a:lnTo>
                  <a:pt x="60359" y="22057"/>
                </a:lnTo>
                <a:lnTo>
                  <a:pt x="60336" y="22012"/>
                </a:lnTo>
                <a:lnTo>
                  <a:pt x="60313" y="21978"/>
                </a:lnTo>
                <a:lnTo>
                  <a:pt x="60279" y="21955"/>
                </a:lnTo>
                <a:lnTo>
                  <a:pt x="60245" y="21932"/>
                </a:lnTo>
                <a:lnTo>
                  <a:pt x="60211" y="21921"/>
                </a:lnTo>
                <a:lnTo>
                  <a:pt x="60165" y="21909"/>
                </a:lnTo>
                <a:lnTo>
                  <a:pt x="60165" y="19634"/>
                </a:lnTo>
                <a:lnTo>
                  <a:pt x="60211" y="19623"/>
                </a:lnTo>
                <a:lnTo>
                  <a:pt x="60256" y="19612"/>
                </a:lnTo>
                <a:lnTo>
                  <a:pt x="60291" y="19589"/>
                </a:lnTo>
                <a:lnTo>
                  <a:pt x="60325" y="19555"/>
                </a:lnTo>
                <a:lnTo>
                  <a:pt x="60359" y="19521"/>
                </a:lnTo>
                <a:lnTo>
                  <a:pt x="60382" y="19475"/>
                </a:lnTo>
                <a:lnTo>
                  <a:pt x="60393" y="19430"/>
                </a:lnTo>
                <a:lnTo>
                  <a:pt x="60393" y="19384"/>
                </a:lnTo>
                <a:lnTo>
                  <a:pt x="60393" y="19327"/>
                </a:lnTo>
                <a:lnTo>
                  <a:pt x="60370" y="19282"/>
                </a:lnTo>
                <a:lnTo>
                  <a:pt x="62293" y="18178"/>
                </a:lnTo>
                <a:lnTo>
                  <a:pt x="62327" y="18224"/>
                </a:lnTo>
                <a:lnTo>
                  <a:pt x="62384" y="18258"/>
                </a:lnTo>
                <a:lnTo>
                  <a:pt x="62441" y="18281"/>
                </a:lnTo>
                <a:lnTo>
                  <a:pt x="62509" y="18292"/>
                </a:lnTo>
                <a:lnTo>
                  <a:pt x="62577" y="18281"/>
                </a:lnTo>
                <a:lnTo>
                  <a:pt x="62634" y="18258"/>
                </a:lnTo>
                <a:lnTo>
                  <a:pt x="62691" y="18224"/>
                </a:lnTo>
                <a:lnTo>
                  <a:pt x="62736" y="18167"/>
                </a:lnTo>
                <a:close/>
                <a:moveTo>
                  <a:pt x="72212" y="18167"/>
                </a:moveTo>
                <a:lnTo>
                  <a:pt x="74123" y="19270"/>
                </a:lnTo>
                <a:lnTo>
                  <a:pt x="74100" y="19327"/>
                </a:lnTo>
                <a:lnTo>
                  <a:pt x="74100" y="19384"/>
                </a:lnTo>
                <a:lnTo>
                  <a:pt x="74100" y="19430"/>
                </a:lnTo>
                <a:lnTo>
                  <a:pt x="74112" y="19486"/>
                </a:lnTo>
                <a:lnTo>
                  <a:pt x="74134" y="19521"/>
                </a:lnTo>
                <a:lnTo>
                  <a:pt x="74169" y="19566"/>
                </a:lnTo>
                <a:lnTo>
                  <a:pt x="74203" y="19600"/>
                </a:lnTo>
                <a:lnTo>
                  <a:pt x="74248" y="19623"/>
                </a:lnTo>
                <a:lnTo>
                  <a:pt x="74294" y="19634"/>
                </a:lnTo>
                <a:lnTo>
                  <a:pt x="74339" y="19646"/>
                </a:lnTo>
                <a:lnTo>
                  <a:pt x="74339" y="21943"/>
                </a:lnTo>
                <a:lnTo>
                  <a:pt x="74305" y="21955"/>
                </a:lnTo>
                <a:lnTo>
                  <a:pt x="74271" y="21966"/>
                </a:lnTo>
                <a:lnTo>
                  <a:pt x="74214" y="22012"/>
                </a:lnTo>
                <a:lnTo>
                  <a:pt x="74180" y="22069"/>
                </a:lnTo>
                <a:lnTo>
                  <a:pt x="74169" y="22103"/>
                </a:lnTo>
                <a:lnTo>
                  <a:pt x="74157" y="22137"/>
                </a:lnTo>
                <a:lnTo>
                  <a:pt x="74169" y="22205"/>
                </a:lnTo>
                <a:lnTo>
                  <a:pt x="72155" y="23377"/>
                </a:lnTo>
                <a:lnTo>
                  <a:pt x="72121" y="23343"/>
                </a:lnTo>
                <a:lnTo>
                  <a:pt x="72087" y="23309"/>
                </a:lnTo>
                <a:lnTo>
                  <a:pt x="72041" y="23297"/>
                </a:lnTo>
                <a:lnTo>
                  <a:pt x="71996" y="23286"/>
                </a:lnTo>
                <a:lnTo>
                  <a:pt x="71939" y="23297"/>
                </a:lnTo>
                <a:lnTo>
                  <a:pt x="71893" y="23309"/>
                </a:lnTo>
                <a:lnTo>
                  <a:pt x="71859" y="23343"/>
                </a:lnTo>
                <a:lnTo>
                  <a:pt x="71825" y="23377"/>
                </a:lnTo>
                <a:lnTo>
                  <a:pt x="69800" y="22205"/>
                </a:lnTo>
                <a:lnTo>
                  <a:pt x="69812" y="22137"/>
                </a:lnTo>
                <a:lnTo>
                  <a:pt x="69800" y="22069"/>
                </a:lnTo>
                <a:lnTo>
                  <a:pt x="69766" y="22012"/>
                </a:lnTo>
                <a:lnTo>
                  <a:pt x="69709" y="21978"/>
                </a:lnTo>
                <a:lnTo>
                  <a:pt x="69641" y="21955"/>
                </a:lnTo>
                <a:lnTo>
                  <a:pt x="69641" y="19600"/>
                </a:lnTo>
                <a:lnTo>
                  <a:pt x="69687" y="19589"/>
                </a:lnTo>
                <a:lnTo>
                  <a:pt x="69721" y="19577"/>
                </a:lnTo>
                <a:lnTo>
                  <a:pt x="69755" y="19555"/>
                </a:lnTo>
                <a:lnTo>
                  <a:pt x="69778" y="19532"/>
                </a:lnTo>
                <a:lnTo>
                  <a:pt x="69800" y="19498"/>
                </a:lnTo>
                <a:lnTo>
                  <a:pt x="69823" y="19464"/>
                </a:lnTo>
                <a:lnTo>
                  <a:pt x="69835" y="19430"/>
                </a:lnTo>
                <a:lnTo>
                  <a:pt x="69835" y="19384"/>
                </a:lnTo>
                <a:lnTo>
                  <a:pt x="69835" y="19339"/>
                </a:lnTo>
                <a:lnTo>
                  <a:pt x="69823" y="19304"/>
                </a:lnTo>
                <a:lnTo>
                  <a:pt x="71768" y="18178"/>
                </a:lnTo>
                <a:lnTo>
                  <a:pt x="71814" y="18224"/>
                </a:lnTo>
                <a:lnTo>
                  <a:pt x="71859" y="18258"/>
                </a:lnTo>
                <a:lnTo>
                  <a:pt x="71928" y="18281"/>
                </a:lnTo>
                <a:lnTo>
                  <a:pt x="71996" y="18292"/>
                </a:lnTo>
                <a:lnTo>
                  <a:pt x="72053" y="18281"/>
                </a:lnTo>
                <a:lnTo>
                  <a:pt x="72121" y="18258"/>
                </a:lnTo>
                <a:lnTo>
                  <a:pt x="72166" y="18224"/>
                </a:lnTo>
                <a:lnTo>
                  <a:pt x="72212" y="18167"/>
                </a:lnTo>
                <a:close/>
                <a:moveTo>
                  <a:pt x="76876" y="18133"/>
                </a:moveTo>
                <a:lnTo>
                  <a:pt x="78946" y="19316"/>
                </a:lnTo>
                <a:lnTo>
                  <a:pt x="78923" y="19384"/>
                </a:lnTo>
                <a:lnTo>
                  <a:pt x="78935" y="19452"/>
                </a:lnTo>
                <a:lnTo>
                  <a:pt x="78969" y="19498"/>
                </a:lnTo>
                <a:lnTo>
                  <a:pt x="79026" y="19532"/>
                </a:lnTo>
                <a:lnTo>
                  <a:pt x="79083" y="19555"/>
                </a:lnTo>
                <a:lnTo>
                  <a:pt x="79083" y="21909"/>
                </a:lnTo>
                <a:lnTo>
                  <a:pt x="79037" y="21921"/>
                </a:lnTo>
                <a:lnTo>
                  <a:pt x="79003" y="21932"/>
                </a:lnTo>
                <a:lnTo>
                  <a:pt x="78969" y="21955"/>
                </a:lnTo>
                <a:lnTo>
                  <a:pt x="78935" y="21989"/>
                </a:lnTo>
                <a:lnTo>
                  <a:pt x="78912" y="22023"/>
                </a:lnTo>
                <a:lnTo>
                  <a:pt x="78889" y="22057"/>
                </a:lnTo>
                <a:lnTo>
                  <a:pt x="78878" y="22103"/>
                </a:lnTo>
                <a:lnTo>
                  <a:pt x="78867" y="22137"/>
                </a:lnTo>
                <a:lnTo>
                  <a:pt x="78878" y="22182"/>
                </a:lnTo>
                <a:lnTo>
                  <a:pt x="78889" y="22228"/>
                </a:lnTo>
                <a:lnTo>
                  <a:pt x="76899" y="23377"/>
                </a:lnTo>
                <a:lnTo>
                  <a:pt x="76865" y="23331"/>
                </a:lnTo>
                <a:lnTo>
                  <a:pt x="76830" y="23309"/>
                </a:lnTo>
                <a:lnTo>
                  <a:pt x="76785" y="23286"/>
                </a:lnTo>
                <a:lnTo>
                  <a:pt x="76683" y="23286"/>
                </a:lnTo>
                <a:lnTo>
                  <a:pt x="76637" y="23309"/>
                </a:lnTo>
                <a:lnTo>
                  <a:pt x="76603" y="23331"/>
                </a:lnTo>
                <a:lnTo>
                  <a:pt x="76569" y="23365"/>
                </a:lnTo>
                <a:lnTo>
                  <a:pt x="74544" y="22205"/>
                </a:lnTo>
                <a:lnTo>
                  <a:pt x="74555" y="22137"/>
                </a:lnTo>
                <a:lnTo>
                  <a:pt x="74555" y="22103"/>
                </a:lnTo>
                <a:lnTo>
                  <a:pt x="74544" y="22069"/>
                </a:lnTo>
                <a:lnTo>
                  <a:pt x="74510" y="22012"/>
                </a:lnTo>
                <a:lnTo>
                  <a:pt x="74453" y="21966"/>
                </a:lnTo>
                <a:lnTo>
                  <a:pt x="74385" y="21943"/>
                </a:lnTo>
                <a:lnTo>
                  <a:pt x="74385" y="19646"/>
                </a:lnTo>
                <a:lnTo>
                  <a:pt x="74430" y="19634"/>
                </a:lnTo>
                <a:lnTo>
                  <a:pt x="74476" y="19623"/>
                </a:lnTo>
                <a:lnTo>
                  <a:pt x="74521" y="19589"/>
                </a:lnTo>
                <a:lnTo>
                  <a:pt x="74555" y="19566"/>
                </a:lnTo>
                <a:lnTo>
                  <a:pt x="74589" y="19521"/>
                </a:lnTo>
                <a:lnTo>
                  <a:pt x="74601" y="19486"/>
                </a:lnTo>
                <a:lnTo>
                  <a:pt x="74624" y="19430"/>
                </a:lnTo>
                <a:lnTo>
                  <a:pt x="74624" y="19384"/>
                </a:lnTo>
                <a:lnTo>
                  <a:pt x="74624" y="19327"/>
                </a:lnTo>
                <a:lnTo>
                  <a:pt x="74601" y="19282"/>
                </a:lnTo>
                <a:lnTo>
                  <a:pt x="76580" y="18133"/>
                </a:lnTo>
                <a:lnTo>
                  <a:pt x="76614" y="18167"/>
                </a:lnTo>
                <a:lnTo>
                  <a:pt x="76648" y="18190"/>
                </a:lnTo>
                <a:lnTo>
                  <a:pt x="76683" y="18201"/>
                </a:lnTo>
                <a:lnTo>
                  <a:pt x="76728" y="18212"/>
                </a:lnTo>
                <a:lnTo>
                  <a:pt x="76774" y="18201"/>
                </a:lnTo>
                <a:lnTo>
                  <a:pt x="76819" y="18190"/>
                </a:lnTo>
                <a:lnTo>
                  <a:pt x="76853" y="18167"/>
                </a:lnTo>
                <a:lnTo>
                  <a:pt x="76876" y="18133"/>
                </a:lnTo>
                <a:close/>
                <a:moveTo>
                  <a:pt x="24754" y="18144"/>
                </a:moveTo>
                <a:lnTo>
                  <a:pt x="26790" y="19316"/>
                </a:lnTo>
                <a:lnTo>
                  <a:pt x="26779" y="19350"/>
                </a:lnTo>
                <a:lnTo>
                  <a:pt x="26767" y="19384"/>
                </a:lnTo>
                <a:lnTo>
                  <a:pt x="26790" y="19452"/>
                </a:lnTo>
                <a:lnTo>
                  <a:pt x="26813" y="19498"/>
                </a:lnTo>
                <a:lnTo>
                  <a:pt x="26870" y="19543"/>
                </a:lnTo>
                <a:lnTo>
                  <a:pt x="26927" y="19555"/>
                </a:lnTo>
                <a:lnTo>
                  <a:pt x="26927" y="21955"/>
                </a:lnTo>
                <a:lnTo>
                  <a:pt x="26870" y="21966"/>
                </a:lnTo>
                <a:lnTo>
                  <a:pt x="26813" y="22012"/>
                </a:lnTo>
                <a:lnTo>
                  <a:pt x="26767" y="22069"/>
                </a:lnTo>
                <a:lnTo>
                  <a:pt x="26767" y="22103"/>
                </a:lnTo>
                <a:lnTo>
                  <a:pt x="26756" y="22137"/>
                </a:lnTo>
                <a:lnTo>
                  <a:pt x="26767" y="22205"/>
                </a:lnTo>
                <a:lnTo>
                  <a:pt x="24720" y="23388"/>
                </a:lnTo>
                <a:lnTo>
                  <a:pt x="24697" y="23354"/>
                </a:lnTo>
                <a:lnTo>
                  <a:pt x="24663" y="23331"/>
                </a:lnTo>
                <a:lnTo>
                  <a:pt x="24617" y="23320"/>
                </a:lnTo>
                <a:lnTo>
                  <a:pt x="24583" y="23309"/>
                </a:lnTo>
                <a:lnTo>
                  <a:pt x="24538" y="23320"/>
                </a:lnTo>
                <a:lnTo>
                  <a:pt x="24504" y="23331"/>
                </a:lnTo>
                <a:lnTo>
                  <a:pt x="24469" y="23354"/>
                </a:lnTo>
                <a:lnTo>
                  <a:pt x="24435" y="23388"/>
                </a:lnTo>
                <a:lnTo>
                  <a:pt x="22422" y="22216"/>
                </a:lnTo>
                <a:lnTo>
                  <a:pt x="22433" y="22182"/>
                </a:lnTo>
                <a:lnTo>
                  <a:pt x="22445" y="22137"/>
                </a:lnTo>
                <a:lnTo>
                  <a:pt x="22433" y="22103"/>
                </a:lnTo>
                <a:lnTo>
                  <a:pt x="22422" y="22057"/>
                </a:lnTo>
                <a:lnTo>
                  <a:pt x="22410" y="22023"/>
                </a:lnTo>
                <a:lnTo>
                  <a:pt x="22376" y="21989"/>
                </a:lnTo>
                <a:lnTo>
                  <a:pt x="22354" y="21966"/>
                </a:lnTo>
                <a:lnTo>
                  <a:pt x="22319" y="21943"/>
                </a:lnTo>
                <a:lnTo>
                  <a:pt x="22274" y="21921"/>
                </a:lnTo>
                <a:lnTo>
                  <a:pt x="22240" y="21909"/>
                </a:lnTo>
                <a:lnTo>
                  <a:pt x="22240" y="19555"/>
                </a:lnTo>
                <a:lnTo>
                  <a:pt x="22297" y="19532"/>
                </a:lnTo>
                <a:lnTo>
                  <a:pt x="22342" y="19498"/>
                </a:lnTo>
                <a:lnTo>
                  <a:pt x="22365" y="19441"/>
                </a:lnTo>
                <a:lnTo>
                  <a:pt x="22376" y="19384"/>
                </a:lnTo>
                <a:lnTo>
                  <a:pt x="22365" y="19327"/>
                </a:lnTo>
                <a:lnTo>
                  <a:pt x="24413" y="18144"/>
                </a:lnTo>
                <a:lnTo>
                  <a:pt x="24435" y="18190"/>
                </a:lnTo>
                <a:lnTo>
                  <a:pt x="24481" y="18212"/>
                </a:lnTo>
                <a:lnTo>
                  <a:pt x="24526" y="18235"/>
                </a:lnTo>
                <a:lnTo>
                  <a:pt x="24629" y="18235"/>
                </a:lnTo>
                <a:lnTo>
                  <a:pt x="24674" y="18212"/>
                </a:lnTo>
                <a:lnTo>
                  <a:pt x="24720" y="18178"/>
                </a:lnTo>
                <a:lnTo>
                  <a:pt x="24754" y="18144"/>
                </a:lnTo>
                <a:close/>
                <a:moveTo>
                  <a:pt x="29497" y="18144"/>
                </a:moveTo>
                <a:lnTo>
                  <a:pt x="31499" y="19304"/>
                </a:lnTo>
                <a:lnTo>
                  <a:pt x="31488" y="19339"/>
                </a:lnTo>
                <a:lnTo>
                  <a:pt x="31488" y="19384"/>
                </a:lnTo>
                <a:lnTo>
                  <a:pt x="31488" y="19418"/>
                </a:lnTo>
                <a:lnTo>
                  <a:pt x="31499" y="19464"/>
                </a:lnTo>
                <a:lnTo>
                  <a:pt x="31511" y="19498"/>
                </a:lnTo>
                <a:lnTo>
                  <a:pt x="31534" y="19521"/>
                </a:lnTo>
                <a:lnTo>
                  <a:pt x="31568" y="19555"/>
                </a:lnTo>
                <a:lnTo>
                  <a:pt x="31602" y="19566"/>
                </a:lnTo>
                <a:lnTo>
                  <a:pt x="31636" y="19577"/>
                </a:lnTo>
                <a:lnTo>
                  <a:pt x="31670" y="19589"/>
                </a:lnTo>
                <a:lnTo>
                  <a:pt x="31670" y="21955"/>
                </a:lnTo>
                <a:lnTo>
                  <a:pt x="31602" y="21978"/>
                </a:lnTo>
                <a:lnTo>
                  <a:pt x="31556" y="22012"/>
                </a:lnTo>
                <a:lnTo>
                  <a:pt x="31522" y="22069"/>
                </a:lnTo>
                <a:lnTo>
                  <a:pt x="31511" y="22103"/>
                </a:lnTo>
                <a:lnTo>
                  <a:pt x="31499" y="22137"/>
                </a:lnTo>
                <a:lnTo>
                  <a:pt x="31511" y="22205"/>
                </a:lnTo>
                <a:lnTo>
                  <a:pt x="29475" y="23388"/>
                </a:lnTo>
                <a:lnTo>
                  <a:pt x="29440" y="23354"/>
                </a:lnTo>
                <a:lnTo>
                  <a:pt x="29406" y="23331"/>
                </a:lnTo>
                <a:lnTo>
                  <a:pt x="29361" y="23309"/>
                </a:lnTo>
                <a:lnTo>
                  <a:pt x="29281" y="23309"/>
                </a:lnTo>
                <a:lnTo>
                  <a:pt x="29236" y="23320"/>
                </a:lnTo>
                <a:lnTo>
                  <a:pt x="29202" y="23354"/>
                </a:lnTo>
                <a:lnTo>
                  <a:pt x="29167" y="23377"/>
                </a:lnTo>
                <a:lnTo>
                  <a:pt x="27131" y="22205"/>
                </a:lnTo>
                <a:lnTo>
                  <a:pt x="27143" y="22137"/>
                </a:lnTo>
                <a:lnTo>
                  <a:pt x="27131" y="22069"/>
                </a:lnTo>
                <a:lnTo>
                  <a:pt x="27097" y="22012"/>
                </a:lnTo>
                <a:lnTo>
                  <a:pt x="27040" y="21978"/>
                </a:lnTo>
                <a:lnTo>
                  <a:pt x="26972" y="21955"/>
                </a:lnTo>
                <a:lnTo>
                  <a:pt x="26972" y="19555"/>
                </a:lnTo>
                <a:lnTo>
                  <a:pt x="27040" y="19543"/>
                </a:lnTo>
                <a:lnTo>
                  <a:pt x="27086" y="19498"/>
                </a:lnTo>
                <a:lnTo>
                  <a:pt x="27120" y="19452"/>
                </a:lnTo>
                <a:lnTo>
                  <a:pt x="27131" y="19384"/>
                </a:lnTo>
                <a:lnTo>
                  <a:pt x="27120" y="19327"/>
                </a:lnTo>
                <a:lnTo>
                  <a:pt x="29145" y="18144"/>
                </a:lnTo>
                <a:lnTo>
                  <a:pt x="29179" y="18190"/>
                </a:lnTo>
                <a:lnTo>
                  <a:pt x="29224" y="18212"/>
                </a:lnTo>
                <a:lnTo>
                  <a:pt x="29270" y="18235"/>
                </a:lnTo>
                <a:lnTo>
                  <a:pt x="29315" y="18246"/>
                </a:lnTo>
                <a:lnTo>
                  <a:pt x="29372" y="18235"/>
                </a:lnTo>
                <a:lnTo>
                  <a:pt x="29418" y="18212"/>
                </a:lnTo>
                <a:lnTo>
                  <a:pt x="29463" y="18178"/>
                </a:lnTo>
                <a:lnTo>
                  <a:pt x="29497" y="18144"/>
                </a:lnTo>
                <a:close/>
                <a:moveTo>
                  <a:pt x="48494" y="18167"/>
                </a:moveTo>
                <a:lnTo>
                  <a:pt x="50496" y="19316"/>
                </a:lnTo>
                <a:lnTo>
                  <a:pt x="50485" y="19350"/>
                </a:lnTo>
                <a:lnTo>
                  <a:pt x="50474" y="19384"/>
                </a:lnTo>
                <a:lnTo>
                  <a:pt x="50496" y="19452"/>
                </a:lnTo>
                <a:lnTo>
                  <a:pt x="50519" y="19498"/>
                </a:lnTo>
                <a:lnTo>
                  <a:pt x="50576" y="19532"/>
                </a:lnTo>
                <a:lnTo>
                  <a:pt x="50633" y="19555"/>
                </a:lnTo>
                <a:lnTo>
                  <a:pt x="50633" y="21875"/>
                </a:lnTo>
                <a:lnTo>
                  <a:pt x="50587" y="21875"/>
                </a:lnTo>
                <a:lnTo>
                  <a:pt x="50542" y="21898"/>
                </a:lnTo>
                <a:lnTo>
                  <a:pt x="50496" y="21921"/>
                </a:lnTo>
                <a:lnTo>
                  <a:pt x="50451" y="21955"/>
                </a:lnTo>
                <a:lnTo>
                  <a:pt x="50428" y="22000"/>
                </a:lnTo>
                <a:lnTo>
                  <a:pt x="50405" y="22034"/>
                </a:lnTo>
                <a:lnTo>
                  <a:pt x="50383" y="22091"/>
                </a:lnTo>
                <a:lnTo>
                  <a:pt x="50383" y="22137"/>
                </a:lnTo>
                <a:lnTo>
                  <a:pt x="50383" y="22194"/>
                </a:lnTo>
                <a:lnTo>
                  <a:pt x="50405" y="22251"/>
                </a:lnTo>
                <a:lnTo>
                  <a:pt x="48437" y="23388"/>
                </a:lnTo>
                <a:lnTo>
                  <a:pt x="48403" y="23354"/>
                </a:lnTo>
                <a:lnTo>
                  <a:pt x="48369" y="23320"/>
                </a:lnTo>
                <a:lnTo>
                  <a:pt x="48324" y="23309"/>
                </a:lnTo>
                <a:lnTo>
                  <a:pt x="48278" y="23297"/>
                </a:lnTo>
                <a:lnTo>
                  <a:pt x="48233" y="23309"/>
                </a:lnTo>
                <a:lnTo>
                  <a:pt x="48199" y="23320"/>
                </a:lnTo>
                <a:lnTo>
                  <a:pt x="48164" y="23343"/>
                </a:lnTo>
                <a:lnTo>
                  <a:pt x="48130" y="23377"/>
                </a:lnTo>
                <a:lnTo>
                  <a:pt x="46117" y="22216"/>
                </a:lnTo>
                <a:lnTo>
                  <a:pt x="46128" y="22182"/>
                </a:lnTo>
                <a:lnTo>
                  <a:pt x="46140" y="22137"/>
                </a:lnTo>
                <a:lnTo>
                  <a:pt x="46128" y="22103"/>
                </a:lnTo>
                <a:lnTo>
                  <a:pt x="46117" y="22057"/>
                </a:lnTo>
                <a:lnTo>
                  <a:pt x="46105" y="22023"/>
                </a:lnTo>
                <a:lnTo>
                  <a:pt x="46083" y="21989"/>
                </a:lnTo>
                <a:lnTo>
                  <a:pt x="46049" y="21966"/>
                </a:lnTo>
                <a:lnTo>
                  <a:pt x="46014" y="21943"/>
                </a:lnTo>
                <a:lnTo>
                  <a:pt x="45980" y="21932"/>
                </a:lnTo>
                <a:lnTo>
                  <a:pt x="45946" y="21921"/>
                </a:lnTo>
                <a:lnTo>
                  <a:pt x="45946" y="19600"/>
                </a:lnTo>
                <a:lnTo>
                  <a:pt x="45980" y="19589"/>
                </a:lnTo>
                <a:lnTo>
                  <a:pt x="46014" y="19577"/>
                </a:lnTo>
                <a:lnTo>
                  <a:pt x="46071" y="19532"/>
                </a:lnTo>
                <a:lnTo>
                  <a:pt x="46117" y="19464"/>
                </a:lnTo>
                <a:lnTo>
                  <a:pt x="46128" y="19430"/>
                </a:lnTo>
                <a:lnTo>
                  <a:pt x="46128" y="19384"/>
                </a:lnTo>
                <a:lnTo>
                  <a:pt x="46128" y="19339"/>
                </a:lnTo>
                <a:lnTo>
                  <a:pt x="46117" y="19304"/>
                </a:lnTo>
                <a:lnTo>
                  <a:pt x="48062" y="18178"/>
                </a:lnTo>
                <a:lnTo>
                  <a:pt x="48108" y="18224"/>
                </a:lnTo>
                <a:lnTo>
                  <a:pt x="48153" y="18258"/>
                </a:lnTo>
                <a:lnTo>
                  <a:pt x="48210" y="18281"/>
                </a:lnTo>
                <a:lnTo>
                  <a:pt x="48278" y="18292"/>
                </a:lnTo>
                <a:lnTo>
                  <a:pt x="48346" y="18281"/>
                </a:lnTo>
                <a:lnTo>
                  <a:pt x="48403" y="18258"/>
                </a:lnTo>
                <a:lnTo>
                  <a:pt x="48460" y="18212"/>
                </a:lnTo>
                <a:lnTo>
                  <a:pt x="48494" y="18167"/>
                </a:lnTo>
                <a:close/>
                <a:moveTo>
                  <a:pt x="81642" y="18144"/>
                </a:moveTo>
                <a:lnTo>
                  <a:pt x="83678" y="19316"/>
                </a:lnTo>
                <a:lnTo>
                  <a:pt x="83667" y="19350"/>
                </a:lnTo>
                <a:lnTo>
                  <a:pt x="83667" y="19384"/>
                </a:lnTo>
                <a:lnTo>
                  <a:pt x="83678" y="19452"/>
                </a:lnTo>
                <a:lnTo>
                  <a:pt x="83713" y="19498"/>
                </a:lnTo>
                <a:lnTo>
                  <a:pt x="83758" y="19543"/>
                </a:lnTo>
                <a:lnTo>
                  <a:pt x="83826" y="19555"/>
                </a:lnTo>
                <a:lnTo>
                  <a:pt x="83826" y="21955"/>
                </a:lnTo>
                <a:lnTo>
                  <a:pt x="83758" y="21966"/>
                </a:lnTo>
                <a:lnTo>
                  <a:pt x="83701" y="22012"/>
                </a:lnTo>
                <a:lnTo>
                  <a:pt x="83667" y="22069"/>
                </a:lnTo>
                <a:lnTo>
                  <a:pt x="83656" y="22103"/>
                </a:lnTo>
                <a:lnTo>
                  <a:pt x="83656" y="22137"/>
                </a:lnTo>
                <a:lnTo>
                  <a:pt x="83667" y="22205"/>
                </a:lnTo>
                <a:lnTo>
                  <a:pt x="81608" y="23388"/>
                </a:lnTo>
                <a:lnTo>
                  <a:pt x="81585" y="23354"/>
                </a:lnTo>
                <a:lnTo>
                  <a:pt x="81551" y="23331"/>
                </a:lnTo>
                <a:lnTo>
                  <a:pt x="81517" y="23320"/>
                </a:lnTo>
                <a:lnTo>
                  <a:pt x="81472" y="23309"/>
                </a:lnTo>
                <a:lnTo>
                  <a:pt x="81426" y="23320"/>
                </a:lnTo>
                <a:lnTo>
                  <a:pt x="81392" y="23331"/>
                </a:lnTo>
                <a:lnTo>
                  <a:pt x="81358" y="23354"/>
                </a:lnTo>
                <a:lnTo>
                  <a:pt x="81335" y="23388"/>
                </a:lnTo>
                <a:lnTo>
                  <a:pt x="79310" y="22216"/>
                </a:lnTo>
                <a:lnTo>
                  <a:pt x="79322" y="22182"/>
                </a:lnTo>
                <a:lnTo>
                  <a:pt x="79333" y="22137"/>
                </a:lnTo>
                <a:lnTo>
                  <a:pt x="79322" y="22103"/>
                </a:lnTo>
                <a:lnTo>
                  <a:pt x="79310" y="22057"/>
                </a:lnTo>
                <a:lnTo>
                  <a:pt x="79299" y="22023"/>
                </a:lnTo>
                <a:lnTo>
                  <a:pt x="79276" y="21989"/>
                </a:lnTo>
                <a:lnTo>
                  <a:pt x="79242" y="21966"/>
                </a:lnTo>
                <a:lnTo>
                  <a:pt x="79208" y="21943"/>
                </a:lnTo>
                <a:lnTo>
                  <a:pt x="79174" y="21921"/>
                </a:lnTo>
                <a:lnTo>
                  <a:pt x="79128" y="21909"/>
                </a:lnTo>
                <a:lnTo>
                  <a:pt x="79128" y="19555"/>
                </a:lnTo>
                <a:lnTo>
                  <a:pt x="79185" y="19532"/>
                </a:lnTo>
                <a:lnTo>
                  <a:pt x="79231" y="19498"/>
                </a:lnTo>
                <a:lnTo>
                  <a:pt x="79265" y="19441"/>
                </a:lnTo>
                <a:lnTo>
                  <a:pt x="79276" y="19384"/>
                </a:lnTo>
                <a:lnTo>
                  <a:pt x="79265" y="19327"/>
                </a:lnTo>
                <a:lnTo>
                  <a:pt x="81301" y="18144"/>
                </a:lnTo>
                <a:lnTo>
                  <a:pt x="81335" y="18190"/>
                </a:lnTo>
                <a:lnTo>
                  <a:pt x="81369" y="18212"/>
                </a:lnTo>
                <a:lnTo>
                  <a:pt x="81415" y="18235"/>
                </a:lnTo>
                <a:lnTo>
                  <a:pt x="81528" y="18235"/>
                </a:lnTo>
                <a:lnTo>
                  <a:pt x="81574" y="18212"/>
                </a:lnTo>
                <a:lnTo>
                  <a:pt x="81608" y="18178"/>
                </a:lnTo>
                <a:lnTo>
                  <a:pt x="81642" y="18144"/>
                </a:lnTo>
                <a:close/>
                <a:moveTo>
                  <a:pt x="46105" y="22262"/>
                </a:moveTo>
                <a:lnTo>
                  <a:pt x="48108" y="23411"/>
                </a:lnTo>
                <a:lnTo>
                  <a:pt x="48096" y="23445"/>
                </a:lnTo>
                <a:lnTo>
                  <a:pt x="48096" y="23491"/>
                </a:lnTo>
                <a:lnTo>
                  <a:pt x="48096" y="23525"/>
                </a:lnTo>
                <a:lnTo>
                  <a:pt x="48108" y="23559"/>
                </a:lnTo>
                <a:lnTo>
                  <a:pt x="48142" y="23616"/>
                </a:lnTo>
                <a:lnTo>
                  <a:pt x="48199" y="23661"/>
                </a:lnTo>
                <a:lnTo>
                  <a:pt x="48233" y="23673"/>
                </a:lnTo>
                <a:lnTo>
                  <a:pt x="48267" y="23673"/>
                </a:lnTo>
                <a:lnTo>
                  <a:pt x="48267" y="26004"/>
                </a:lnTo>
                <a:lnTo>
                  <a:pt x="48221" y="26016"/>
                </a:lnTo>
                <a:lnTo>
                  <a:pt x="48176" y="26027"/>
                </a:lnTo>
                <a:lnTo>
                  <a:pt x="48142" y="26050"/>
                </a:lnTo>
                <a:lnTo>
                  <a:pt x="48108" y="26084"/>
                </a:lnTo>
                <a:lnTo>
                  <a:pt x="48073" y="26118"/>
                </a:lnTo>
                <a:lnTo>
                  <a:pt x="48051" y="26152"/>
                </a:lnTo>
                <a:lnTo>
                  <a:pt x="48039" y="26198"/>
                </a:lnTo>
                <a:lnTo>
                  <a:pt x="48039" y="26243"/>
                </a:lnTo>
                <a:lnTo>
                  <a:pt x="48039" y="26289"/>
                </a:lnTo>
                <a:lnTo>
                  <a:pt x="48062" y="26334"/>
                </a:lnTo>
                <a:lnTo>
                  <a:pt x="46128" y="27449"/>
                </a:lnTo>
                <a:lnTo>
                  <a:pt x="46083" y="27404"/>
                </a:lnTo>
                <a:lnTo>
                  <a:pt x="46037" y="27370"/>
                </a:lnTo>
                <a:lnTo>
                  <a:pt x="45980" y="27347"/>
                </a:lnTo>
                <a:lnTo>
                  <a:pt x="45912" y="27335"/>
                </a:lnTo>
                <a:lnTo>
                  <a:pt x="45844" y="27347"/>
                </a:lnTo>
                <a:lnTo>
                  <a:pt x="45787" y="27370"/>
                </a:lnTo>
                <a:lnTo>
                  <a:pt x="45741" y="27404"/>
                </a:lnTo>
                <a:lnTo>
                  <a:pt x="45696" y="27449"/>
                </a:lnTo>
                <a:lnTo>
                  <a:pt x="43762" y="26334"/>
                </a:lnTo>
                <a:lnTo>
                  <a:pt x="43773" y="26289"/>
                </a:lnTo>
                <a:lnTo>
                  <a:pt x="43785" y="26243"/>
                </a:lnTo>
                <a:lnTo>
                  <a:pt x="43773" y="26198"/>
                </a:lnTo>
                <a:lnTo>
                  <a:pt x="43762" y="26164"/>
                </a:lnTo>
                <a:lnTo>
                  <a:pt x="43751" y="26118"/>
                </a:lnTo>
                <a:lnTo>
                  <a:pt x="43717" y="26084"/>
                </a:lnTo>
                <a:lnTo>
                  <a:pt x="43694" y="26050"/>
                </a:lnTo>
                <a:lnTo>
                  <a:pt x="43660" y="26027"/>
                </a:lnTo>
                <a:lnTo>
                  <a:pt x="43614" y="26016"/>
                </a:lnTo>
                <a:lnTo>
                  <a:pt x="43569" y="26004"/>
                </a:lnTo>
                <a:lnTo>
                  <a:pt x="43569" y="23752"/>
                </a:lnTo>
                <a:lnTo>
                  <a:pt x="43614" y="23741"/>
                </a:lnTo>
                <a:lnTo>
                  <a:pt x="43660" y="23718"/>
                </a:lnTo>
                <a:lnTo>
                  <a:pt x="43705" y="23695"/>
                </a:lnTo>
                <a:lnTo>
                  <a:pt x="43739" y="23661"/>
                </a:lnTo>
                <a:lnTo>
                  <a:pt x="43762" y="23627"/>
                </a:lnTo>
                <a:lnTo>
                  <a:pt x="43785" y="23582"/>
                </a:lnTo>
                <a:lnTo>
                  <a:pt x="43796" y="23536"/>
                </a:lnTo>
                <a:lnTo>
                  <a:pt x="43808" y="23491"/>
                </a:lnTo>
                <a:lnTo>
                  <a:pt x="43796" y="23434"/>
                </a:lnTo>
                <a:lnTo>
                  <a:pt x="43785" y="23388"/>
                </a:lnTo>
                <a:lnTo>
                  <a:pt x="45719" y="22262"/>
                </a:lnTo>
                <a:lnTo>
                  <a:pt x="45753" y="22307"/>
                </a:lnTo>
                <a:lnTo>
                  <a:pt x="45798" y="22342"/>
                </a:lnTo>
                <a:lnTo>
                  <a:pt x="45855" y="22364"/>
                </a:lnTo>
                <a:lnTo>
                  <a:pt x="45969" y="22364"/>
                </a:lnTo>
                <a:lnTo>
                  <a:pt x="46026" y="22342"/>
                </a:lnTo>
                <a:lnTo>
                  <a:pt x="46071" y="22307"/>
                </a:lnTo>
                <a:lnTo>
                  <a:pt x="46105" y="22262"/>
                </a:lnTo>
                <a:close/>
                <a:moveTo>
                  <a:pt x="12889" y="22239"/>
                </a:moveTo>
                <a:lnTo>
                  <a:pt x="14914" y="23411"/>
                </a:lnTo>
                <a:lnTo>
                  <a:pt x="14903" y="23445"/>
                </a:lnTo>
                <a:lnTo>
                  <a:pt x="14903" y="23491"/>
                </a:lnTo>
                <a:lnTo>
                  <a:pt x="14903" y="23525"/>
                </a:lnTo>
                <a:lnTo>
                  <a:pt x="14914" y="23559"/>
                </a:lnTo>
                <a:lnTo>
                  <a:pt x="14948" y="23627"/>
                </a:lnTo>
                <a:lnTo>
                  <a:pt x="15005" y="23661"/>
                </a:lnTo>
                <a:lnTo>
                  <a:pt x="15039" y="23673"/>
                </a:lnTo>
                <a:lnTo>
                  <a:pt x="15085" y="23684"/>
                </a:lnTo>
                <a:lnTo>
                  <a:pt x="15085" y="26004"/>
                </a:lnTo>
                <a:lnTo>
                  <a:pt x="15039" y="26016"/>
                </a:lnTo>
                <a:lnTo>
                  <a:pt x="14994" y="26039"/>
                </a:lnTo>
                <a:lnTo>
                  <a:pt x="14960" y="26061"/>
                </a:lnTo>
                <a:lnTo>
                  <a:pt x="14925" y="26084"/>
                </a:lnTo>
                <a:lnTo>
                  <a:pt x="14903" y="26118"/>
                </a:lnTo>
                <a:lnTo>
                  <a:pt x="14880" y="26152"/>
                </a:lnTo>
                <a:lnTo>
                  <a:pt x="14869" y="26198"/>
                </a:lnTo>
                <a:lnTo>
                  <a:pt x="14857" y="26243"/>
                </a:lnTo>
                <a:lnTo>
                  <a:pt x="14869" y="26289"/>
                </a:lnTo>
                <a:lnTo>
                  <a:pt x="14880" y="26334"/>
                </a:lnTo>
                <a:lnTo>
                  <a:pt x="12935" y="27461"/>
                </a:lnTo>
                <a:lnTo>
                  <a:pt x="12901" y="27415"/>
                </a:lnTo>
                <a:lnTo>
                  <a:pt x="12844" y="27381"/>
                </a:lnTo>
                <a:lnTo>
                  <a:pt x="12787" y="27358"/>
                </a:lnTo>
                <a:lnTo>
                  <a:pt x="12730" y="27347"/>
                </a:lnTo>
                <a:lnTo>
                  <a:pt x="12673" y="27358"/>
                </a:lnTo>
                <a:lnTo>
                  <a:pt x="12616" y="27381"/>
                </a:lnTo>
                <a:lnTo>
                  <a:pt x="12559" y="27415"/>
                </a:lnTo>
                <a:lnTo>
                  <a:pt x="12525" y="27449"/>
                </a:lnTo>
                <a:lnTo>
                  <a:pt x="10569" y="26323"/>
                </a:lnTo>
                <a:lnTo>
                  <a:pt x="10580" y="26289"/>
                </a:lnTo>
                <a:lnTo>
                  <a:pt x="10591" y="26243"/>
                </a:lnTo>
                <a:lnTo>
                  <a:pt x="10580" y="26198"/>
                </a:lnTo>
                <a:lnTo>
                  <a:pt x="10569" y="26164"/>
                </a:lnTo>
                <a:lnTo>
                  <a:pt x="10557" y="26130"/>
                </a:lnTo>
                <a:lnTo>
                  <a:pt x="10523" y="26095"/>
                </a:lnTo>
                <a:lnTo>
                  <a:pt x="10500" y="26061"/>
                </a:lnTo>
                <a:lnTo>
                  <a:pt x="10466" y="26050"/>
                </a:lnTo>
                <a:lnTo>
                  <a:pt x="10421" y="26027"/>
                </a:lnTo>
                <a:lnTo>
                  <a:pt x="10387" y="26016"/>
                </a:lnTo>
                <a:lnTo>
                  <a:pt x="10387" y="23707"/>
                </a:lnTo>
                <a:lnTo>
                  <a:pt x="10421" y="23695"/>
                </a:lnTo>
                <a:lnTo>
                  <a:pt x="10455" y="23684"/>
                </a:lnTo>
                <a:lnTo>
                  <a:pt x="10489" y="23661"/>
                </a:lnTo>
                <a:lnTo>
                  <a:pt x="10523" y="23627"/>
                </a:lnTo>
                <a:lnTo>
                  <a:pt x="10546" y="23604"/>
                </a:lnTo>
                <a:lnTo>
                  <a:pt x="10557" y="23570"/>
                </a:lnTo>
                <a:lnTo>
                  <a:pt x="10569" y="23525"/>
                </a:lnTo>
                <a:lnTo>
                  <a:pt x="10580" y="23491"/>
                </a:lnTo>
                <a:lnTo>
                  <a:pt x="10569" y="23445"/>
                </a:lnTo>
                <a:lnTo>
                  <a:pt x="10557" y="23411"/>
                </a:lnTo>
                <a:lnTo>
                  <a:pt x="12571" y="22239"/>
                </a:lnTo>
                <a:lnTo>
                  <a:pt x="12605" y="22285"/>
                </a:lnTo>
                <a:lnTo>
                  <a:pt x="12639" y="22307"/>
                </a:lnTo>
                <a:lnTo>
                  <a:pt x="12685" y="22319"/>
                </a:lnTo>
                <a:lnTo>
                  <a:pt x="12730" y="22330"/>
                </a:lnTo>
                <a:lnTo>
                  <a:pt x="12776" y="22319"/>
                </a:lnTo>
                <a:lnTo>
                  <a:pt x="12821" y="22307"/>
                </a:lnTo>
                <a:lnTo>
                  <a:pt x="12855" y="22273"/>
                </a:lnTo>
                <a:lnTo>
                  <a:pt x="12889" y="22239"/>
                </a:lnTo>
                <a:close/>
                <a:moveTo>
                  <a:pt x="31852" y="22239"/>
                </a:moveTo>
                <a:lnTo>
                  <a:pt x="33866" y="23400"/>
                </a:lnTo>
                <a:lnTo>
                  <a:pt x="33854" y="23445"/>
                </a:lnTo>
                <a:lnTo>
                  <a:pt x="33843" y="23491"/>
                </a:lnTo>
                <a:lnTo>
                  <a:pt x="33843" y="23525"/>
                </a:lnTo>
                <a:lnTo>
                  <a:pt x="33854" y="23570"/>
                </a:lnTo>
                <a:lnTo>
                  <a:pt x="33877" y="23604"/>
                </a:lnTo>
                <a:lnTo>
                  <a:pt x="33900" y="23638"/>
                </a:lnTo>
                <a:lnTo>
                  <a:pt x="33934" y="23661"/>
                </a:lnTo>
                <a:lnTo>
                  <a:pt x="33968" y="23684"/>
                </a:lnTo>
                <a:lnTo>
                  <a:pt x="34002" y="23695"/>
                </a:lnTo>
                <a:lnTo>
                  <a:pt x="34048" y="23707"/>
                </a:lnTo>
                <a:lnTo>
                  <a:pt x="34048" y="26027"/>
                </a:lnTo>
                <a:lnTo>
                  <a:pt x="34002" y="26039"/>
                </a:lnTo>
                <a:lnTo>
                  <a:pt x="33968" y="26050"/>
                </a:lnTo>
                <a:lnTo>
                  <a:pt x="33934" y="26073"/>
                </a:lnTo>
                <a:lnTo>
                  <a:pt x="33900" y="26095"/>
                </a:lnTo>
                <a:lnTo>
                  <a:pt x="33877" y="26130"/>
                </a:lnTo>
                <a:lnTo>
                  <a:pt x="33854" y="26164"/>
                </a:lnTo>
                <a:lnTo>
                  <a:pt x="33843" y="26209"/>
                </a:lnTo>
                <a:lnTo>
                  <a:pt x="33843" y="26243"/>
                </a:lnTo>
                <a:lnTo>
                  <a:pt x="33843" y="26289"/>
                </a:lnTo>
                <a:lnTo>
                  <a:pt x="33854" y="26323"/>
                </a:lnTo>
                <a:lnTo>
                  <a:pt x="31898" y="27461"/>
                </a:lnTo>
                <a:lnTo>
                  <a:pt x="31863" y="27404"/>
                </a:lnTo>
                <a:lnTo>
                  <a:pt x="31807" y="27370"/>
                </a:lnTo>
                <a:lnTo>
                  <a:pt x="31750" y="27347"/>
                </a:lnTo>
                <a:lnTo>
                  <a:pt x="31625" y="27347"/>
                </a:lnTo>
                <a:lnTo>
                  <a:pt x="31568" y="27370"/>
                </a:lnTo>
                <a:lnTo>
                  <a:pt x="31522" y="27404"/>
                </a:lnTo>
                <a:lnTo>
                  <a:pt x="31477" y="27449"/>
                </a:lnTo>
                <a:lnTo>
                  <a:pt x="29531" y="26323"/>
                </a:lnTo>
                <a:lnTo>
                  <a:pt x="29543" y="26289"/>
                </a:lnTo>
                <a:lnTo>
                  <a:pt x="29543" y="26243"/>
                </a:lnTo>
                <a:lnTo>
                  <a:pt x="29543" y="26198"/>
                </a:lnTo>
                <a:lnTo>
                  <a:pt x="29531" y="26164"/>
                </a:lnTo>
                <a:lnTo>
                  <a:pt x="29509" y="26130"/>
                </a:lnTo>
                <a:lnTo>
                  <a:pt x="29486" y="26095"/>
                </a:lnTo>
                <a:lnTo>
                  <a:pt x="29463" y="26073"/>
                </a:lnTo>
                <a:lnTo>
                  <a:pt x="29429" y="26050"/>
                </a:lnTo>
                <a:lnTo>
                  <a:pt x="29384" y="26027"/>
                </a:lnTo>
                <a:lnTo>
                  <a:pt x="29349" y="26016"/>
                </a:lnTo>
                <a:lnTo>
                  <a:pt x="29349" y="23673"/>
                </a:lnTo>
                <a:lnTo>
                  <a:pt x="29406" y="23650"/>
                </a:lnTo>
                <a:lnTo>
                  <a:pt x="29463" y="23604"/>
                </a:lnTo>
                <a:lnTo>
                  <a:pt x="29486" y="23547"/>
                </a:lnTo>
                <a:lnTo>
                  <a:pt x="29497" y="23491"/>
                </a:lnTo>
                <a:lnTo>
                  <a:pt x="29486" y="23422"/>
                </a:lnTo>
                <a:lnTo>
                  <a:pt x="31534" y="22239"/>
                </a:lnTo>
                <a:lnTo>
                  <a:pt x="31568" y="22273"/>
                </a:lnTo>
                <a:lnTo>
                  <a:pt x="31602" y="22307"/>
                </a:lnTo>
                <a:lnTo>
                  <a:pt x="31647" y="22319"/>
                </a:lnTo>
                <a:lnTo>
                  <a:pt x="31693" y="22330"/>
                </a:lnTo>
                <a:lnTo>
                  <a:pt x="31738" y="22319"/>
                </a:lnTo>
                <a:lnTo>
                  <a:pt x="31784" y="22307"/>
                </a:lnTo>
                <a:lnTo>
                  <a:pt x="31818" y="22273"/>
                </a:lnTo>
                <a:lnTo>
                  <a:pt x="31852" y="22239"/>
                </a:lnTo>
                <a:close/>
                <a:moveTo>
                  <a:pt x="36652" y="22273"/>
                </a:moveTo>
                <a:lnTo>
                  <a:pt x="38609" y="23411"/>
                </a:lnTo>
                <a:lnTo>
                  <a:pt x="38598" y="23445"/>
                </a:lnTo>
                <a:lnTo>
                  <a:pt x="38598" y="23491"/>
                </a:lnTo>
                <a:lnTo>
                  <a:pt x="38598" y="23525"/>
                </a:lnTo>
                <a:lnTo>
                  <a:pt x="38609" y="23570"/>
                </a:lnTo>
                <a:lnTo>
                  <a:pt x="38632" y="23593"/>
                </a:lnTo>
                <a:lnTo>
                  <a:pt x="38655" y="23627"/>
                </a:lnTo>
                <a:lnTo>
                  <a:pt x="38677" y="23650"/>
                </a:lnTo>
                <a:lnTo>
                  <a:pt x="38711" y="23673"/>
                </a:lnTo>
                <a:lnTo>
                  <a:pt x="38746" y="23684"/>
                </a:lnTo>
                <a:lnTo>
                  <a:pt x="38780" y="23695"/>
                </a:lnTo>
                <a:lnTo>
                  <a:pt x="38780" y="26027"/>
                </a:lnTo>
                <a:lnTo>
                  <a:pt x="38746" y="26039"/>
                </a:lnTo>
                <a:lnTo>
                  <a:pt x="38711" y="26050"/>
                </a:lnTo>
                <a:lnTo>
                  <a:pt x="38677" y="26073"/>
                </a:lnTo>
                <a:lnTo>
                  <a:pt x="38643" y="26095"/>
                </a:lnTo>
                <a:lnTo>
                  <a:pt x="38620" y="26130"/>
                </a:lnTo>
                <a:lnTo>
                  <a:pt x="38598" y="26164"/>
                </a:lnTo>
                <a:lnTo>
                  <a:pt x="38586" y="26209"/>
                </a:lnTo>
                <a:lnTo>
                  <a:pt x="38586" y="26243"/>
                </a:lnTo>
                <a:lnTo>
                  <a:pt x="38586" y="26289"/>
                </a:lnTo>
                <a:lnTo>
                  <a:pt x="38598" y="26323"/>
                </a:lnTo>
                <a:lnTo>
                  <a:pt x="36641" y="27461"/>
                </a:lnTo>
                <a:lnTo>
                  <a:pt x="36607" y="27404"/>
                </a:lnTo>
                <a:lnTo>
                  <a:pt x="36550" y="27370"/>
                </a:lnTo>
                <a:lnTo>
                  <a:pt x="36493" y="27347"/>
                </a:lnTo>
                <a:lnTo>
                  <a:pt x="36425" y="27335"/>
                </a:lnTo>
                <a:lnTo>
                  <a:pt x="36368" y="27347"/>
                </a:lnTo>
                <a:lnTo>
                  <a:pt x="36311" y="27370"/>
                </a:lnTo>
                <a:lnTo>
                  <a:pt x="36266" y="27404"/>
                </a:lnTo>
                <a:lnTo>
                  <a:pt x="36220" y="27449"/>
                </a:lnTo>
                <a:lnTo>
                  <a:pt x="34264" y="26323"/>
                </a:lnTo>
                <a:lnTo>
                  <a:pt x="34275" y="26278"/>
                </a:lnTo>
                <a:lnTo>
                  <a:pt x="34275" y="26243"/>
                </a:lnTo>
                <a:lnTo>
                  <a:pt x="34275" y="26209"/>
                </a:lnTo>
                <a:lnTo>
                  <a:pt x="34264" y="26164"/>
                </a:lnTo>
                <a:lnTo>
                  <a:pt x="34241" y="26130"/>
                </a:lnTo>
                <a:lnTo>
                  <a:pt x="34218" y="26107"/>
                </a:lnTo>
                <a:lnTo>
                  <a:pt x="34161" y="26050"/>
                </a:lnTo>
                <a:lnTo>
                  <a:pt x="34127" y="26039"/>
                </a:lnTo>
                <a:lnTo>
                  <a:pt x="34093" y="26027"/>
                </a:lnTo>
                <a:lnTo>
                  <a:pt x="34093" y="23695"/>
                </a:lnTo>
                <a:lnTo>
                  <a:pt x="34127" y="23695"/>
                </a:lnTo>
                <a:lnTo>
                  <a:pt x="34161" y="23673"/>
                </a:lnTo>
                <a:lnTo>
                  <a:pt x="34218" y="23627"/>
                </a:lnTo>
                <a:lnTo>
                  <a:pt x="34264" y="23570"/>
                </a:lnTo>
                <a:lnTo>
                  <a:pt x="34275" y="23525"/>
                </a:lnTo>
                <a:lnTo>
                  <a:pt x="34275" y="23491"/>
                </a:lnTo>
                <a:lnTo>
                  <a:pt x="34275" y="23445"/>
                </a:lnTo>
                <a:lnTo>
                  <a:pt x="34264" y="23411"/>
                </a:lnTo>
                <a:lnTo>
                  <a:pt x="36209" y="22285"/>
                </a:lnTo>
                <a:lnTo>
                  <a:pt x="36254" y="22330"/>
                </a:lnTo>
                <a:lnTo>
                  <a:pt x="36300" y="22364"/>
                </a:lnTo>
                <a:lnTo>
                  <a:pt x="36368" y="22387"/>
                </a:lnTo>
                <a:lnTo>
                  <a:pt x="36425" y="22398"/>
                </a:lnTo>
                <a:lnTo>
                  <a:pt x="36493" y="22387"/>
                </a:lnTo>
                <a:lnTo>
                  <a:pt x="36561" y="22364"/>
                </a:lnTo>
                <a:lnTo>
                  <a:pt x="36607" y="22330"/>
                </a:lnTo>
                <a:lnTo>
                  <a:pt x="36652" y="22273"/>
                </a:lnTo>
                <a:close/>
                <a:moveTo>
                  <a:pt x="69778" y="22239"/>
                </a:moveTo>
                <a:lnTo>
                  <a:pt x="71802" y="23411"/>
                </a:lnTo>
                <a:lnTo>
                  <a:pt x="71791" y="23445"/>
                </a:lnTo>
                <a:lnTo>
                  <a:pt x="71791" y="23491"/>
                </a:lnTo>
                <a:lnTo>
                  <a:pt x="71791" y="23525"/>
                </a:lnTo>
                <a:lnTo>
                  <a:pt x="71802" y="23559"/>
                </a:lnTo>
                <a:lnTo>
                  <a:pt x="71848" y="23627"/>
                </a:lnTo>
                <a:lnTo>
                  <a:pt x="71905" y="23661"/>
                </a:lnTo>
                <a:lnTo>
                  <a:pt x="71939" y="23673"/>
                </a:lnTo>
                <a:lnTo>
                  <a:pt x="71973" y="23684"/>
                </a:lnTo>
                <a:lnTo>
                  <a:pt x="71973" y="26004"/>
                </a:lnTo>
                <a:lnTo>
                  <a:pt x="71928" y="26016"/>
                </a:lnTo>
                <a:lnTo>
                  <a:pt x="71882" y="26039"/>
                </a:lnTo>
                <a:lnTo>
                  <a:pt x="71848" y="26061"/>
                </a:lnTo>
                <a:lnTo>
                  <a:pt x="71814" y="26084"/>
                </a:lnTo>
                <a:lnTo>
                  <a:pt x="71791" y="26118"/>
                </a:lnTo>
                <a:lnTo>
                  <a:pt x="71768" y="26152"/>
                </a:lnTo>
                <a:lnTo>
                  <a:pt x="71757" y="26198"/>
                </a:lnTo>
                <a:lnTo>
                  <a:pt x="71757" y="26243"/>
                </a:lnTo>
                <a:lnTo>
                  <a:pt x="71757" y="26289"/>
                </a:lnTo>
                <a:lnTo>
                  <a:pt x="71768" y="26334"/>
                </a:lnTo>
                <a:lnTo>
                  <a:pt x="69823" y="27461"/>
                </a:lnTo>
                <a:lnTo>
                  <a:pt x="69789" y="27415"/>
                </a:lnTo>
                <a:lnTo>
                  <a:pt x="69744" y="27381"/>
                </a:lnTo>
                <a:lnTo>
                  <a:pt x="69687" y="27358"/>
                </a:lnTo>
                <a:lnTo>
                  <a:pt x="69618" y="27347"/>
                </a:lnTo>
                <a:lnTo>
                  <a:pt x="69562" y="27358"/>
                </a:lnTo>
                <a:lnTo>
                  <a:pt x="69505" y="27381"/>
                </a:lnTo>
                <a:lnTo>
                  <a:pt x="69459" y="27415"/>
                </a:lnTo>
                <a:lnTo>
                  <a:pt x="69414" y="27449"/>
                </a:lnTo>
                <a:lnTo>
                  <a:pt x="67468" y="26323"/>
                </a:lnTo>
                <a:lnTo>
                  <a:pt x="67468" y="26289"/>
                </a:lnTo>
                <a:lnTo>
                  <a:pt x="67480" y="26243"/>
                </a:lnTo>
                <a:lnTo>
                  <a:pt x="67468" y="26198"/>
                </a:lnTo>
                <a:lnTo>
                  <a:pt x="67457" y="26164"/>
                </a:lnTo>
                <a:lnTo>
                  <a:pt x="67446" y="26130"/>
                </a:lnTo>
                <a:lnTo>
                  <a:pt x="67423" y="26095"/>
                </a:lnTo>
                <a:lnTo>
                  <a:pt x="67389" y="26061"/>
                </a:lnTo>
                <a:lnTo>
                  <a:pt x="67355" y="26050"/>
                </a:lnTo>
                <a:lnTo>
                  <a:pt x="67321" y="26027"/>
                </a:lnTo>
                <a:lnTo>
                  <a:pt x="67275" y="26016"/>
                </a:lnTo>
                <a:lnTo>
                  <a:pt x="67275" y="23707"/>
                </a:lnTo>
                <a:lnTo>
                  <a:pt x="67309" y="23695"/>
                </a:lnTo>
                <a:lnTo>
                  <a:pt x="67355" y="23684"/>
                </a:lnTo>
                <a:lnTo>
                  <a:pt x="67389" y="23661"/>
                </a:lnTo>
                <a:lnTo>
                  <a:pt x="67412" y="23627"/>
                </a:lnTo>
                <a:lnTo>
                  <a:pt x="67434" y="23604"/>
                </a:lnTo>
                <a:lnTo>
                  <a:pt x="67457" y="23570"/>
                </a:lnTo>
                <a:lnTo>
                  <a:pt x="67468" y="23525"/>
                </a:lnTo>
                <a:lnTo>
                  <a:pt x="67468" y="23491"/>
                </a:lnTo>
                <a:lnTo>
                  <a:pt x="67468" y="23445"/>
                </a:lnTo>
                <a:lnTo>
                  <a:pt x="67446" y="23411"/>
                </a:lnTo>
                <a:lnTo>
                  <a:pt x="69459" y="22239"/>
                </a:lnTo>
                <a:lnTo>
                  <a:pt x="69493" y="22285"/>
                </a:lnTo>
                <a:lnTo>
                  <a:pt x="69527" y="22307"/>
                </a:lnTo>
                <a:lnTo>
                  <a:pt x="69573" y="22319"/>
                </a:lnTo>
                <a:lnTo>
                  <a:pt x="69618" y="22330"/>
                </a:lnTo>
                <a:lnTo>
                  <a:pt x="69664" y="22319"/>
                </a:lnTo>
                <a:lnTo>
                  <a:pt x="69709" y="22307"/>
                </a:lnTo>
                <a:lnTo>
                  <a:pt x="69755" y="22273"/>
                </a:lnTo>
                <a:lnTo>
                  <a:pt x="69778" y="22239"/>
                </a:lnTo>
                <a:close/>
                <a:moveTo>
                  <a:pt x="3448" y="22262"/>
                </a:moveTo>
                <a:lnTo>
                  <a:pt x="5438" y="23422"/>
                </a:lnTo>
                <a:lnTo>
                  <a:pt x="5427" y="23456"/>
                </a:lnTo>
                <a:lnTo>
                  <a:pt x="5427" y="23491"/>
                </a:lnTo>
                <a:lnTo>
                  <a:pt x="5438" y="23559"/>
                </a:lnTo>
                <a:lnTo>
                  <a:pt x="5473" y="23616"/>
                </a:lnTo>
                <a:lnTo>
                  <a:pt x="5529" y="23661"/>
                </a:lnTo>
                <a:lnTo>
                  <a:pt x="5598" y="23673"/>
                </a:lnTo>
                <a:lnTo>
                  <a:pt x="5598" y="26004"/>
                </a:lnTo>
                <a:lnTo>
                  <a:pt x="5552" y="26016"/>
                </a:lnTo>
                <a:lnTo>
                  <a:pt x="5507" y="26027"/>
                </a:lnTo>
                <a:lnTo>
                  <a:pt x="5473" y="26050"/>
                </a:lnTo>
                <a:lnTo>
                  <a:pt x="5438" y="26084"/>
                </a:lnTo>
                <a:lnTo>
                  <a:pt x="5416" y="26118"/>
                </a:lnTo>
                <a:lnTo>
                  <a:pt x="5393" y="26152"/>
                </a:lnTo>
                <a:lnTo>
                  <a:pt x="5382" y="26198"/>
                </a:lnTo>
                <a:lnTo>
                  <a:pt x="5382" y="26243"/>
                </a:lnTo>
                <a:lnTo>
                  <a:pt x="5382" y="26289"/>
                </a:lnTo>
                <a:lnTo>
                  <a:pt x="5393" y="26334"/>
                </a:lnTo>
                <a:lnTo>
                  <a:pt x="3425" y="27472"/>
                </a:lnTo>
                <a:lnTo>
                  <a:pt x="3391" y="27426"/>
                </a:lnTo>
                <a:lnTo>
                  <a:pt x="3357" y="27404"/>
                </a:lnTo>
                <a:lnTo>
                  <a:pt x="3300" y="27381"/>
                </a:lnTo>
                <a:lnTo>
                  <a:pt x="3254" y="27370"/>
                </a:lnTo>
                <a:lnTo>
                  <a:pt x="3197" y="27381"/>
                </a:lnTo>
                <a:lnTo>
                  <a:pt x="3152" y="27404"/>
                </a:lnTo>
                <a:lnTo>
                  <a:pt x="3106" y="27426"/>
                </a:lnTo>
                <a:lnTo>
                  <a:pt x="3072" y="27472"/>
                </a:lnTo>
                <a:lnTo>
                  <a:pt x="1059" y="26312"/>
                </a:lnTo>
                <a:lnTo>
                  <a:pt x="1070" y="26243"/>
                </a:lnTo>
                <a:lnTo>
                  <a:pt x="1070" y="26209"/>
                </a:lnTo>
                <a:lnTo>
                  <a:pt x="1059" y="26175"/>
                </a:lnTo>
                <a:lnTo>
                  <a:pt x="1025" y="26118"/>
                </a:lnTo>
                <a:lnTo>
                  <a:pt x="968" y="26073"/>
                </a:lnTo>
                <a:lnTo>
                  <a:pt x="900" y="26050"/>
                </a:lnTo>
                <a:lnTo>
                  <a:pt x="900" y="23741"/>
                </a:lnTo>
                <a:lnTo>
                  <a:pt x="945" y="23729"/>
                </a:lnTo>
                <a:lnTo>
                  <a:pt x="991" y="23707"/>
                </a:lnTo>
                <a:lnTo>
                  <a:pt x="1025" y="23684"/>
                </a:lnTo>
                <a:lnTo>
                  <a:pt x="1059" y="23661"/>
                </a:lnTo>
                <a:lnTo>
                  <a:pt x="1093" y="23627"/>
                </a:lnTo>
                <a:lnTo>
                  <a:pt x="1116" y="23582"/>
                </a:lnTo>
                <a:lnTo>
                  <a:pt x="1127" y="23536"/>
                </a:lnTo>
                <a:lnTo>
                  <a:pt x="1127" y="23491"/>
                </a:lnTo>
                <a:lnTo>
                  <a:pt x="1127" y="23434"/>
                </a:lnTo>
                <a:lnTo>
                  <a:pt x="1104" y="23388"/>
                </a:lnTo>
                <a:lnTo>
                  <a:pt x="3050" y="22262"/>
                </a:lnTo>
                <a:lnTo>
                  <a:pt x="3084" y="22307"/>
                </a:lnTo>
                <a:lnTo>
                  <a:pt x="3129" y="22353"/>
                </a:lnTo>
                <a:lnTo>
                  <a:pt x="3186" y="22376"/>
                </a:lnTo>
                <a:lnTo>
                  <a:pt x="3254" y="22376"/>
                </a:lnTo>
                <a:lnTo>
                  <a:pt x="3311" y="22364"/>
                </a:lnTo>
                <a:lnTo>
                  <a:pt x="3368" y="22353"/>
                </a:lnTo>
                <a:lnTo>
                  <a:pt x="3414" y="22307"/>
                </a:lnTo>
                <a:lnTo>
                  <a:pt x="3448" y="22262"/>
                </a:lnTo>
                <a:close/>
                <a:moveTo>
                  <a:pt x="22399" y="22262"/>
                </a:moveTo>
                <a:lnTo>
                  <a:pt x="24413" y="23422"/>
                </a:lnTo>
                <a:lnTo>
                  <a:pt x="24401" y="23491"/>
                </a:lnTo>
                <a:lnTo>
                  <a:pt x="24413" y="23547"/>
                </a:lnTo>
                <a:lnTo>
                  <a:pt x="24447" y="23604"/>
                </a:lnTo>
                <a:lnTo>
                  <a:pt x="24504" y="23638"/>
                </a:lnTo>
                <a:lnTo>
                  <a:pt x="24560" y="23661"/>
                </a:lnTo>
                <a:lnTo>
                  <a:pt x="24560" y="26050"/>
                </a:lnTo>
                <a:lnTo>
                  <a:pt x="24526" y="26050"/>
                </a:lnTo>
                <a:lnTo>
                  <a:pt x="24492" y="26061"/>
                </a:lnTo>
                <a:lnTo>
                  <a:pt x="24435" y="26107"/>
                </a:lnTo>
                <a:lnTo>
                  <a:pt x="24390" y="26175"/>
                </a:lnTo>
                <a:lnTo>
                  <a:pt x="24378" y="26209"/>
                </a:lnTo>
                <a:lnTo>
                  <a:pt x="24378" y="26243"/>
                </a:lnTo>
                <a:lnTo>
                  <a:pt x="24378" y="26278"/>
                </a:lnTo>
                <a:lnTo>
                  <a:pt x="24390" y="26312"/>
                </a:lnTo>
                <a:lnTo>
                  <a:pt x="22388" y="27472"/>
                </a:lnTo>
                <a:lnTo>
                  <a:pt x="22354" y="27438"/>
                </a:lnTo>
                <a:lnTo>
                  <a:pt x="22308" y="27404"/>
                </a:lnTo>
                <a:lnTo>
                  <a:pt x="22263" y="27381"/>
                </a:lnTo>
                <a:lnTo>
                  <a:pt x="22160" y="27381"/>
                </a:lnTo>
                <a:lnTo>
                  <a:pt x="22103" y="27404"/>
                </a:lnTo>
                <a:lnTo>
                  <a:pt x="22069" y="27426"/>
                </a:lnTo>
                <a:lnTo>
                  <a:pt x="22035" y="27472"/>
                </a:lnTo>
                <a:lnTo>
                  <a:pt x="20033" y="26312"/>
                </a:lnTo>
                <a:lnTo>
                  <a:pt x="20044" y="26243"/>
                </a:lnTo>
                <a:lnTo>
                  <a:pt x="20033" y="26209"/>
                </a:lnTo>
                <a:lnTo>
                  <a:pt x="20033" y="26175"/>
                </a:lnTo>
                <a:lnTo>
                  <a:pt x="19988" y="26107"/>
                </a:lnTo>
                <a:lnTo>
                  <a:pt x="19931" y="26073"/>
                </a:lnTo>
                <a:lnTo>
                  <a:pt x="19862" y="26050"/>
                </a:lnTo>
                <a:lnTo>
                  <a:pt x="19862" y="23684"/>
                </a:lnTo>
                <a:lnTo>
                  <a:pt x="19931" y="23673"/>
                </a:lnTo>
                <a:lnTo>
                  <a:pt x="19988" y="23627"/>
                </a:lnTo>
                <a:lnTo>
                  <a:pt x="20033" y="23559"/>
                </a:lnTo>
                <a:lnTo>
                  <a:pt x="20044" y="23525"/>
                </a:lnTo>
                <a:lnTo>
                  <a:pt x="20044" y="23491"/>
                </a:lnTo>
                <a:lnTo>
                  <a:pt x="20044" y="23445"/>
                </a:lnTo>
                <a:lnTo>
                  <a:pt x="20033" y="23411"/>
                </a:lnTo>
                <a:lnTo>
                  <a:pt x="22012" y="22262"/>
                </a:lnTo>
                <a:lnTo>
                  <a:pt x="22058" y="22307"/>
                </a:lnTo>
                <a:lnTo>
                  <a:pt x="22103" y="22342"/>
                </a:lnTo>
                <a:lnTo>
                  <a:pt x="22149" y="22364"/>
                </a:lnTo>
                <a:lnTo>
                  <a:pt x="22206" y="22376"/>
                </a:lnTo>
                <a:lnTo>
                  <a:pt x="22274" y="22364"/>
                </a:lnTo>
                <a:lnTo>
                  <a:pt x="22319" y="22342"/>
                </a:lnTo>
                <a:lnTo>
                  <a:pt x="22365" y="22307"/>
                </a:lnTo>
                <a:lnTo>
                  <a:pt x="22399" y="22262"/>
                </a:lnTo>
                <a:close/>
                <a:moveTo>
                  <a:pt x="41351" y="22251"/>
                </a:moveTo>
                <a:lnTo>
                  <a:pt x="43296" y="23377"/>
                </a:lnTo>
                <a:lnTo>
                  <a:pt x="43284" y="23434"/>
                </a:lnTo>
                <a:lnTo>
                  <a:pt x="43273" y="23491"/>
                </a:lnTo>
                <a:lnTo>
                  <a:pt x="43284" y="23536"/>
                </a:lnTo>
                <a:lnTo>
                  <a:pt x="43296" y="23593"/>
                </a:lnTo>
                <a:lnTo>
                  <a:pt x="43318" y="23627"/>
                </a:lnTo>
                <a:lnTo>
                  <a:pt x="43353" y="23673"/>
                </a:lnTo>
                <a:lnTo>
                  <a:pt x="43387" y="23707"/>
                </a:lnTo>
                <a:lnTo>
                  <a:pt x="43432" y="23729"/>
                </a:lnTo>
                <a:lnTo>
                  <a:pt x="43478" y="23741"/>
                </a:lnTo>
                <a:lnTo>
                  <a:pt x="43523" y="23752"/>
                </a:lnTo>
                <a:lnTo>
                  <a:pt x="43523" y="26004"/>
                </a:lnTo>
                <a:lnTo>
                  <a:pt x="43478" y="26016"/>
                </a:lnTo>
                <a:lnTo>
                  <a:pt x="43432" y="26027"/>
                </a:lnTo>
                <a:lnTo>
                  <a:pt x="43398" y="26050"/>
                </a:lnTo>
                <a:lnTo>
                  <a:pt x="43364" y="26084"/>
                </a:lnTo>
                <a:lnTo>
                  <a:pt x="43330" y="26118"/>
                </a:lnTo>
                <a:lnTo>
                  <a:pt x="43318" y="26152"/>
                </a:lnTo>
                <a:lnTo>
                  <a:pt x="43296" y="26198"/>
                </a:lnTo>
                <a:lnTo>
                  <a:pt x="43296" y="26243"/>
                </a:lnTo>
                <a:lnTo>
                  <a:pt x="43296" y="26289"/>
                </a:lnTo>
                <a:lnTo>
                  <a:pt x="43318" y="26334"/>
                </a:lnTo>
                <a:lnTo>
                  <a:pt x="41362" y="27472"/>
                </a:lnTo>
                <a:lnTo>
                  <a:pt x="41328" y="27426"/>
                </a:lnTo>
                <a:lnTo>
                  <a:pt x="41282" y="27392"/>
                </a:lnTo>
                <a:lnTo>
                  <a:pt x="41225" y="27370"/>
                </a:lnTo>
                <a:lnTo>
                  <a:pt x="41112" y="27370"/>
                </a:lnTo>
                <a:lnTo>
                  <a:pt x="41066" y="27392"/>
                </a:lnTo>
                <a:lnTo>
                  <a:pt x="41021" y="27426"/>
                </a:lnTo>
                <a:lnTo>
                  <a:pt x="40987" y="27461"/>
                </a:lnTo>
                <a:lnTo>
                  <a:pt x="39007" y="26312"/>
                </a:lnTo>
                <a:lnTo>
                  <a:pt x="39019" y="26243"/>
                </a:lnTo>
                <a:lnTo>
                  <a:pt x="39007" y="26209"/>
                </a:lnTo>
                <a:lnTo>
                  <a:pt x="38996" y="26164"/>
                </a:lnTo>
                <a:lnTo>
                  <a:pt x="38962" y="26107"/>
                </a:lnTo>
                <a:lnTo>
                  <a:pt x="38905" y="26061"/>
                </a:lnTo>
                <a:lnTo>
                  <a:pt x="38871" y="26039"/>
                </a:lnTo>
                <a:lnTo>
                  <a:pt x="38825" y="26039"/>
                </a:lnTo>
                <a:lnTo>
                  <a:pt x="38825" y="23695"/>
                </a:lnTo>
                <a:lnTo>
                  <a:pt x="38893" y="23673"/>
                </a:lnTo>
                <a:lnTo>
                  <a:pt x="38950" y="23627"/>
                </a:lnTo>
                <a:lnTo>
                  <a:pt x="38996" y="23559"/>
                </a:lnTo>
                <a:lnTo>
                  <a:pt x="38996" y="23525"/>
                </a:lnTo>
                <a:lnTo>
                  <a:pt x="39007" y="23491"/>
                </a:lnTo>
                <a:lnTo>
                  <a:pt x="38996" y="23445"/>
                </a:lnTo>
                <a:lnTo>
                  <a:pt x="38996" y="23411"/>
                </a:lnTo>
                <a:lnTo>
                  <a:pt x="40998" y="22262"/>
                </a:lnTo>
                <a:lnTo>
                  <a:pt x="41021" y="22296"/>
                </a:lnTo>
                <a:lnTo>
                  <a:pt x="41066" y="22330"/>
                </a:lnTo>
                <a:lnTo>
                  <a:pt x="41112" y="22342"/>
                </a:lnTo>
                <a:lnTo>
                  <a:pt x="41169" y="22353"/>
                </a:lnTo>
                <a:lnTo>
                  <a:pt x="41225" y="22342"/>
                </a:lnTo>
                <a:lnTo>
                  <a:pt x="41271" y="22330"/>
                </a:lnTo>
                <a:lnTo>
                  <a:pt x="41316" y="22296"/>
                </a:lnTo>
                <a:lnTo>
                  <a:pt x="41351" y="22251"/>
                </a:lnTo>
                <a:close/>
                <a:moveTo>
                  <a:pt x="60336" y="22262"/>
                </a:moveTo>
                <a:lnTo>
                  <a:pt x="62338" y="23422"/>
                </a:lnTo>
                <a:lnTo>
                  <a:pt x="62327" y="23456"/>
                </a:lnTo>
                <a:lnTo>
                  <a:pt x="62315" y="23491"/>
                </a:lnTo>
                <a:lnTo>
                  <a:pt x="62338" y="23559"/>
                </a:lnTo>
                <a:lnTo>
                  <a:pt x="62372" y="23616"/>
                </a:lnTo>
                <a:lnTo>
                  <a:pt x="62418" y="23661"/>
                </a:lnTo>
                <a:lnTo>
                  <a:pt x="62486" y="23673"/>
                </a:lnTo>
                <a:lnTo>
                  <a:pt x="62486" y="26004"/>
                </a:lnTo>
                <a:lnTo>
                  <a:pt x="62441" y="26016"/>
                </a:lnTo>
                <a:lnTo>
                  <a:pt x="62406" y="26027"/>
                </a:lnTo>
                <a:lnTo>
                  <a:pt x="62361" y="26050"/>
                </a:lnTo>
                <a:lnTo>
                  <a:pt x="62338" y="26084"/>
                </a:lnTo>
                <a:lnTo>
                  <a:pt x="62304" y="26118"/>
                </a:lnTo>
                <a:lnTo>
                  <a:pt x="62293" y="26152"/>
                </a:lnTo>
                <a:lnTo>
                  <a:pt x="62270" y="26198"/>
                </a:lnTo>
                <a:lnTo>
                  <a:pt x="62270" y="26243"/>
                </a:lnTo>
                <a:lnTo>
                  <a:pt x="62270" y="26289"/>
                </a:lnTo>
                <a:lnTo>
                  <a:pt x="62293" y="26334"/>
                </a:lnTo>
                <a:lnTo>
                  <a:pt x="60325" y="27472"/>
                </a:lnTo>
                <a:lnTo>
                  <a:pt x="60291" y="27426"/>
                </a:lnTo>
                <a:lnTo>
                  <a:pt x="60245" y="27404"/>
                </a:lnTo>
                <a:lnTo>
                  <a:pt x="60200" y="27381"/>
                </a:lnTo>
                <a:lnTo>
                  <a:pt x="60143" y="27370"/>
                </a:lnTo>
                <a:lnTo>
                  <a:pt x="60086" y="27381"/>
                </a:lnTo>
                <a:lnTo>
                  <a:pt x="60040" y="27404"/>
                </a:lnTo>
                <a:lnTo>
                  <a:pt x="59995" y="27426"/>
                </a:lnTo>
                <a:lnTo>
                  <a:pt x="59961" y="27472"/>
                </a:lnTo>
                <a:lnTo>
                  <a:pt x="57959" y="26312"/>
                </a:lnTo>
                <a:lnTo>
                  <a:pt x="57970" y="26243"/>
                </a:lnTo>
                <a:lnTo>
                  <a:pt x="57959" y="26209"/>
                </a:lnTo>
                <a:lnTo>
                  <a:pt x="57947" y="26175"/>
                </a:lnTo>
                <a:lnTo>
                  <a:pt x="57913" y="26118"/>
                </a:lnTo>
                <a:lnTo>
                  <a:pt x="57856" y="26073"/>
                </a:lnTo>
                <a:lnTo>
                  <a:pt x="57799" y="26050"/>
                </a:lnTo>
                <a:lnTo>
                  <a:pt x="57799" y="23741"/>
                </a:lnTo>
                <a:lnTo>
                  <a:pt x="57845" y="23729"/>
                </a:lnTo>
                <a:lnTo>
                  <a:pt x="57879" y="23707"/>
                </a:lnTo>
                <a:lnTo>
                  <a:pt x="57924" y="23684"/>
                </a:lnTo>
                <a:lnTo>
                  <a:pt x="57959" y="23661"/>
                </a:lnTo>
                <a:lnTo>
                  <a:pt x="57981" y="23627"/>
                </a:lnTo>
                <a:lnTo>
                  <a:pt x="58004" y="23582"/>
                </a:lnTo>
                <a:lnTo>
                  <a:pt x="58015" y="23536"/>
                </a:lnTo>
                <a:lnTo>
                  <a:pt x="58015" y="23491"/>
                </a:lnTo>
                <a:lnTo>
                  <a:pt x="58015" y="23434"/>
                </a:lnTo>
                <a:lnTo>
                  <a:pt x="58004" y="23388"/>
                </a:lnTo>
                <a:lnTo>
                  <a:pt x="59938" y="22262"/>
                </a:lnTo>
                <a:lnTo>
                  <a:pt x="59983" y="22307"/>
                </a:lnTo>
                <a:lnTo>
                  <a:pt x="60029" y="22353"/>
                </a:lnTo>
                <a:lnTo>
                  <a:pt x="60074" y="22376"/>
                </a:lnTo>
                <a:lnTo>
                  <a:pt x="60143" y="22376"/>
                </a:lnTo>
                <a:lnTo>
                  <a:pt x="60200" y="22364"/>
                </a:lnTo>
                <a:lnTo>
                  <a:pt x="60256" y="22353"/>
                </a:lnTo>
                <a:lnTo>
                  <a:pt x="60302" y="22307"/>
                </a:lnTo>
                <a:lnTo>
                  <a:pt x="60336" y="22262"/>
                </a:lnTo>
                <a:close/>
                <a:moveTo>
                  <a:pt x="79299" y="22262"/>
                </a:moveTo>
                <a:lnTo>
                  <a:pt x="81312" y="23422"/>
                </a:lnTo>
                <a:lnTo>
                  <a:pt x="81301" y="23491"/>
                </a:lnTo>
                <a:lnTo>
                  <a:pt x="81312" y="23547"/>
                </a:lnTo>
                <a:lnTo>
                  <a:pt x="81346" y="23604"/>
                </a:lnTo>
                <a:lnTo>
                  <a:pt x="81392" y="23638"/>
                </a:lnTo>
                <a:lnTo>
                  <a:pt x="81449" y="23661"/>
                </a:lnTo>
                <a:lnTo>
                  <a:pt x="81449" y="26050"/>
                </a:lnTo>
                <a:lnTo>
                  <a:pt x="81415" y="26050"/>
                </a:lnTo>
                <a:lnTo>
                  <a:pt x="81381" y="26061"/>
                </a:lnTo>
                <a:lnTo>
                  <a:pt x="81324" y="26107"/>
                </a:lnTo>
                <a:lnTo>
                  <a:pt x="81278" y="26175"/>
                </a:lnTo>
                <a:lnTo>
                  <a:pt x="81278" y="26209"/>
                </a:lnTo>
                <a:lnTo>
                  <a:pt x="81267" y="26243"/>
                </a:lnTo>
                <a:lnTo>
                  <a:pt x="81278" y="26278"/>
                </a:lnTo>
                <a:lnTo>
                  <a:pt x="81278" y="26312"/>
                </a:lnTo>
                <a:lnTo>
                  <a:pt x="79287" y="27472"/>
                </a:lnTo>
                <a:lnTo>
                  <a:pt x="79242" y="27438"/>
                </a:lnTo>
                <a:lnTo>
                  <a:pt x="79208" y="27404"/>
                </a:lnTo>
                <a:lnTo>
                  <a:pt x="79151" y="27381"/>
                </a:lnTo>
                <a:lnTo>
                  <a:pt x="79049" y="27381"/>
                </a:lnTo>
                <a:lnTo>
                  <a:pt x="79003" y="27404"/>
                </a:lnTo>
                <a:lnTo>
                  <a:pt x="78958" y="27426"/>
                </a:lnTo>
                <a:lnTo>
                  <a:pt x="78923" y="27472"/>
                </a:lnTo>
                <a:lnTo>
                  <a:pt x="76921" y="26312"/>
                </a:lnTo>
                <a:lnTo>
                  <a:pt x="76933" y="26243"/>
                </a:lnTo>
                <a:lnTo>
                  <a:pt x="76933" y="26209"/>
                </a:lnTo>
                <a:lnTo>
                  <a:pt x="76921" y="26175"/>
                </a:lnTo>
                <a:lnTo>
                  <a:pt x="76887" y="26107"/>
                </a:lnTo>
                <a:lnTo>
                  <a:pt x="76830" y="26073"/>
                </a:lnTo>
                <a:lnTo>
                  <a:pt x="76762" y="26050"/>
                </a:lnTo>
                <a:lnTo>
                  <a:pt x="76762" y="23684"/>
                </a:lnTo>
                <a:lnTo>
                  <a:pt x="76830" y="23673"/>
                </a:lnTo>
                <a:lnTo>
                  <a:pt x="76887" y="23627"/>
                </a:lnTo>
                <a:lnTo>
                  <a:pt x="76921" y="23559"/>
                </a:lnTo>
                <a:lnTo>
                  <a:pt x="76933" y="23525"/>
                </a:lnTo>
                <a:lnTo>
                  <a:pt x="76933" y="23491"/>
                </a:lnTo>
                <a:lnTo>
                  <a:pt x="76933" y="23445"/>
                </a:lnTo>
                <a:lnTo>
                  <a:pt x="76921" y="23411"/>
                </a:lnTo>
                <a:lnTo>
                  <a:pt x="78912" y="22262"/>
                </a:lnTo>
                <a:lnTo>
                  <a:pt x="78946" y="22307"/>
                </a:lnTo>
                <a:lnTo>
                  <a:pt x="78992" y="22342"/>
                </a:lnTo>
                <a:lnTo>
                  <a:pt x="79037" y="22364"/>
                </a:lnTo>
                <a:lnTo>
                  <a:pt x="79105" y="22376"/>
                </a:lnTo>
                <a:lnTo>
                  <a:pt x="79162" y="22364"/>
                </a:lnTo>
                <a:lnTo>
                  <a:pt x="79219" y="22342"/>
                </a:lnTo>
                <a:lnTo>
                  <a:pt x="79265" y="22307"/>
                </a:lnTo>
                <a:lnTo>
                  <a:pt x="79299" y="22262"/>
                </a:lnTo>
                <a:close/>
                <a:moveTo>
                  <a:pt x="8203" y="22273"/>
                </a:moveTo>
                <a:lnTo>
                  <a:pt x="10159" y="23400"/>
                </a:lnTo>
                <a:lnTo>
                  <a:pt x="10148" y="23445"/>
                </a:lnTo>
                <a:lnTo>
                  <a:pt x="10148" y="23491"/>
                </a:lnTo>
                <a:lnTo>
                  <a:pt x="10148" y="23525"/>
                </a:lnTo>
                <a:lnTo>
                  <a:pt x="10159" y="23570"/>
                </a:lnTo>
                <a:lnTo>
                  <a:pt x="10171" y="23604"/>
                </a:lnTo>
                <a:lnTo>
                  <a:pt x="10205" y="23638"/>
                </a:lnTo>
                <a:lnTo>
                  <a:pt x="10227" y="23661"/>
                </a:lnTo>
                <a:lnTo>
                  <a:pt x="10262" y="23684"/>
                </a:lnTo>
                <a:lnTo>
                  <a:pt x="10296" y="23695"/>
                </a:lnTo>
                <a:lnTo>
                  <a:pt x="10341" y="23707"/>
                </a:lnTo>
                <a:lnTo>
                  <a:pt x="10341" y="26016"/>
                </a:lnTo>
                <a:lnTo>
                  <a:pt x="10296" y="26027"/>
                </a:lnTo>
                <a:lnTo>
                  <a:pt x="10262" y="26039"/>
                </a:lnTo>
                <a:lnTo>
                  <a:pt x="10227" y="26061"/>
                </a:lnTo>
                <a:lnTo>
                  <a:pt x="10193" y="26095"/>
                </a:lnTo>
                <a:lnTo>
                  <a:pt x="10171" y="26130"/>
                </a:lnTo>
                <a:lnTo>
                  <a:pt x="10148" y="26164"/>
                </a:lnTo>
                <a:lnTo>
                  <a:pt x="10136" y="26198"/>
                </a:lnTo>
                <a:lnTo>
                  <a:pt x="10136" y="26243"/>
                </a:lnTo>
                <a:lnTo>
                  <a:pt x="10136" y="26289"/>
                </a:lnTo>
                <a:lnTo>
                  <a:pt x="10148" y="26323"/>
                </a:lnTo>
                <a:lnTo>
                  <a:pt x="8146" y="27483"/>
                </a:lnTo>
                <a:lnTo>
                  <a:pt x="8112" y="27449"/>
                </a:lnTo>
                <a:lnTo>
                  <a:pt x="8077" y="27426"/>
                </a:lnTo>
                <a:lnTo>
                  <a:pt x="8032" y="27415"/>
                </a:lnTo>
                <a:lnTo>
                  <a:pt x="7986" y="27404"/>
                </a:lnTo>
                <a:lnTo>
                  <a:pt x="7941" y="27415"/>
                </a:lnTo>
                <a:lnTo>
                  <a:pt x="7907" y="27426"/>
                </a:lnTo>
                <a:lnTo>
                  <a:pt x="7861" y="27449"/>
                </a:lnTo>
                <a:lnTo>
                  <a:pt x="7839" y="27483"/>
                </a:lnTo>
                <a:lnTo>
                  <a:pt x="5837" y="26334"/>
                </a:lnTo>
                <a:lnTo>
                  <a:pt x="5859" y="26289"/>
                </a:lnTo>
                <a:lnTo>
                  <a:pt x="5859" y="26243"/>
                </a:lnTo>
                <a:lnTo>
                  <a:pt x="5859" y="26198"/>
                </a:lnTo>
                <a:lnTo>
                  <a:pt x="5837" y="26152"/>
                </a:lnTo>
                <a:lnTo>
                  <a:pt x="5825" y="26118"/>
                </a:lnTo>
                <a:lnTo>
                  <a:pt x="5791" y="26084"/>
                </a:lnTo>
                <a:lnTo>
                  <a:pt x="5768" y="26061"/>
                </a:lnTo>
                <a:lnTo>
                  <a:pt x="5723" y="26039"/>
                </a:lnTo>
                <a:lnTo>
                  <a:pt x="5689" y="26016"/>
                </a:lnTo>
                <a:lnTo>
                  <a:pt x="5643" y="26004"/>
                </a:lnTo>
                <a:lnTo>
                  <a:pt x="5643" y="23673"/>
                </a:lnTo>
                <a:lnTo>
                  <a:pt x="5711" y="23661"/>
                </a:lnTo>
                <a:lnTo>
                  <a:pt x="5757" y="23616"/>
                </a:lnTo>
                <a:lnTo>
                  <a:pt x="5802" y="23559"/>
                </a:lnTo>
                <a:lnTo>
                  <a:pt x="5814" y="23491"/>
                </a:lnTo>
                <a:lnTo>
                  <a:pt x="5802" y="23456"/>
                </a:lnTo>
                <a:lnTo>
                  <a:pt x="5791" y="23422"/>
                </a:lnTo>
                <a:lnTo>
                  <a:pt x="7770" y="22273"/>
                </a:lnTo>
                <a:lnTo>
                  <a:pt x="7816" y="22319"/>
                </a:lnTo>
                <a:lnTo>
                  <a:pt x="7861" y="22364"/>
                </a:lnTo>
                <a:lnTo>
                  <a:pt x="7930" y="22387"/>
                </a:lnTo>
                <a:lnTo>
                  <a:pt x="7986" y="22398"/>
                </a:lnTo>
                <a:lnTo>
                  <a:pt x="8055" y="22387"/>
                </a:lnTo>
                <a:lnTo>
                  <a:pt x="8112" y="22364"/>
                </a:lnTo>
                <a:lnTo>
                  <a:pt x="8168" y="22319"/>
                </a:lnTo>
                <a:lnTo>
                  <a:pt x="8203" y="22273"/>
                </a:lnTo>
                <a:close/>
                <a:moveTo>
                  <a:pt x="65091" y="22273"/>
                </a:moveTo>
                <a:lnTo>
                  <a:pt x="67048" y="23400"/>
                </a:lnTo>
                <a:lnTo>
                  <a:pt x="67036" y="23445"/>
                </a:lnTo>
                <a:lnTo>
                  <a:pt x="67036" y="23491"/>
                </a:lnTo>
                <a:lnTo>
                  <a:pt x="67036" y="23525"/>
                </a:lnTo>
                <a:lnTo>
                  <a:pt x="67048" y="23570"/>
                </a:lnTo>
                <a:lnTo>
                  <a:pt x="67070" y="23604"/>
                </a:lnTo>
                <a:lnTo>
                  <a:pt x="67093" y="23638"/>
                </a:lnTo>
                <a:lnTo>
                  <a:pt x="67116" y="23661"/>
                </a:lnTo>
                <a:lnTo>
                  <a:pt x="67150" y="23684"/>
                </a:lnTo>
                <a:lnTo>
                  <a:pt x="67195" y="23695"/>
                </a:lnTo>
                <a:lnTo>
                  <a:pt x="67230" y="23707"/>
                </a:lnTo>
                <a:lnTo>
                  <a:pt x="67230" y="26016"/>
                </a:lnTo>
                <a:lnTo>
                  <a:pt x="67184" y="26027"/>
                </a:lnTo>
                <a:lnTo>
                  <a:pt x="67150" y="26039"/>
                </a:lnTo>
                <a:lnTo>
                  <a:pt x="67116" y="26061"/>
                </a:lnTo>
                <a:lnTo>
                  <a:pt x="67082" y="26095"/>
                </a:lnTo>
                <a:lnTo>
                  <a:pt x="67059" y="26130"/>
                </a:lnTo>
                <a:lnTo>
                  <a:pt x="67036" y="26164"/>
                </a:lnTo>
                <a:lnTo>
                  <a:pt x="67025" y="26198"/>
                </a:lnTo>
                <a:lnTo>
                  <a:pt x="67025" y="26243"/>
                </a:lnTo>
                <a:lnTo>
                  <a:pt x="67025" y="26289"/>
                </a:lnTo>
                <a:lnTo>
                  <a:pt x="67036" y="26323"/>
                </a:lnTo>
                <a:lnTo>
                  <a:pt x="65034" y="27483"/>
                </a:lnTo>
                <a:lnTo>
                  <a:pt x="65000" y="27449"/>
                </a:lnTo>
                <a:lnTo>
                  <a:pt x="64966" y="27426"/>
                </a:lnTo>
                <a:lnTo>
                  <a:pt x="64932" y="27415"/>
                </a:lnTo>
                <a:lnTo>
                  <a:pt x="64886" y="27404"/>
                </a:lnTo>
                <a:lnTo>
                  <a:pt x="64829" y="27415"/>
                </a:lnTo>
                <a:lnTo>
                  <a:pt x="64795" y="27426"/>
                </a:lnTo>
                <a:lnTo>
                  <a:pt x="64761" y="27449"/>
                </a:lnTo>
                <a:lnTo>
                  <a:pt x="64727" y="27483"/>
                </a:lnTo>
                <a:lnTo>
                  <a:pt x="62736" y="26334"/>
                </a:lnTo>
                <a:lnTo>
                  <a:pt x="62748" y="26289"/>
                </a:lnTo>
                <a:lnTo>
                  <a:pt x="62748" y="26243"/>
                </a:lnTo>
                <a:lnTo>
                  <a:pt x="62748" y="26198"/>
                </a:lnTo>
                <a:lnTo>
                  <a:pt x="62736" y="26152"/>
                </a:lnTo>
                <a:lnTo>
                  <a:pt x="62714" y="26118"/>
                </a:lnTo>
                <a:lnTo>
                  <a:pt x="62691" y="26084"/>
                </a:lnTo>
                <a:lnTo>
                  <a:pt x="62657" y="26061"/>
                </a:lnTo>
                <a:lnTo>
                  <a:pt x="62623" y="26039"/>
                </a:lnTo>
                <a:lnTo>
                  <a:pt x="62577" y="26016"/>
                </a:lnTo>
                <a:lnTo>
                  <a:pt x="62532" y="26004"/>
                </a:lnTo>
                <a:lnTo>
                  <a:pt x="62532" y="23673"/>
                </a:lnTo>
                <a:lnTo>
                  <a:pt x="62600" y="23661"/>
                </a:lnTo>
                <a:lnTo>
                  <a:pt x="62657" y="23616"/>
                </a:lnTo>
                <a:lnTo>
                  <a:pt x="62691" y="23559"/>
                </a:lnTo>
                <a:lnTo>
                  <a:pt x="62702" y="23491"/>
                </a:lnTo>
                <a:lnTo>
                  <a:pt x="62702" y="23456"/>
                </a:lnTo>
                <a:lnTo>
                  <a:pt x="62691" y="23422"/>
                </a:lnTo>
                <a:lnTo>
                  <a:pt x="64670" y="22273"/>
                </a:lnTo>
                <a:lnTo>
                  <a:pt x="64704" y="22319"/>
                </a:lnTo>
                <a:lnTo>
                  <a:pt x="64761" y="22364"/>
                </a:lnTo>
                <a:lnTo>
                  <a:pt x="64818" y="22387"/>
                </a:lnTo>
                <a:lnTo>
                  <a:pt x="64886" y="22398"/>
                </a:lnTo>
                <a:lnTo>
                  <a:pt x="64943" y="22387"/>
                </a:lnTo>
                <a:lnTo>
                  <a:pt x="65000" y="22364"/>
                </a:lnTo>
                <a:lnTo>
                  <a:pt x="65057" y="22319"/>
                </a:lnTo>
                <a:lnTo>
                  <a:pt x="65091" y="22273"/>
                </a:lnTo>
                <a:close/>
                <a:moveTo>
                  <a:pt x="17633" y="22251"/>
                </a:moveTo>
                <a:lnTo>
                  <a:pt x="19646" y="23411"/>
                </a:lnTo>
                <a:lnTo>
                  <a:pt x="19635" y="23445"/>
                </a:lnTo>
                <a:lnTo>
                  <a:pt x="19635" y="23491"/>
                </a:lnTo>
                <a:lnTo>
                  <a:pt x="19635" y="23525"/>
                </a:lnTo>
                <a:lnTo>
                  <a:pt x="19646" y="23559"/>
                </a:lnTo>
                <a:lnTo>
                  <a:pt x="19669" y="23593"/>
                </a:lnTo>
                <a:lnTo>
                  <a:pt x="19692" y="23627"/>
                </a:lnTo>
                <a:lnTo>
                  <a:pt x="19749" y="23673"/>
                </a:lnTo>
                <a:lnTo>
                  <a:pt x="19783" y="23684"/>
                </a:lnTo>
                <a:lnTo>
                  <a:pt x="19817" y="23695"/>
                </a:lnTo>
                <a:lnTo>
                  <a:pt x="19817" y="26050"/>
                </a:lnTo>
                <a:lnTo>
                  <a:pt x="19783" y="26050"/>
                </a:lnTo>
                <a:lnTo>
                  <a:pt x="19749" y="26061"/>
                </a:lnTo>
                <a:lnTo>
                  <a:pt x="19692" y="26107"/>
                </a:lnTo>
                <a:lnTo>
                  <a:pt x="19646" y="26175"/>
                </a:lnTo>
                <a:lnTo>
                  <a:pt x="19635" y="26209"/>
                </a:lnTo>
                <a:lnTo>
                  <a:pt x="19635" y="26243"/>
                </a:lnTo>
                <a:lnTo>
                  <a:pt x="19635" y="26278"/>
                </a:lnTo>
                <a:lnTo>
                  <a:pt x="19646" y="26312"/>
                </a:lnTo>
                <a:lnTo>
                  <a:pt x="17610" y="27495"/>
                </a:lnTo>
                <a:lnTo>
                  <a:pt x="17587" y="27461"/>
                </a:lnTo>
                <a:lnTo>
                  <a:pt x="17553" y="27438"/>
                </a:lnTo>
                <a:lnTo>
                  <a:pt x="17508" y="27415"/>
                </a:lnTo>
                <a:lnTo>
                  <a:pt x="17428" y="27415"/>
                </a:lnTo>
                <a:lnTo>
                  <a:pt x="17383" y="27438"/>
                </a:lnTo>
                <a:lnTo>
                  <a:pt x="17348" y="27461"/>
                </a:lnTo>
                <a:lnTo>
                  <a:pt x="17326" y="27483"/>
                </a:lnTo>
                <a:lnTo>
                  <a:pt x="15324" y="26334"/>
                </a:lnTo>
                <a:lnTo>
                  <a:pt x="15335" y="26289"/>
                </a:lnTo>
                <a:lnTo>
                  <a:pt x="15335" y="26243"/>
                </a:lnTo>
                <a:lnTo>
                  <a:pt x="15335" y="26198"/>
                </a:lnTo>
                <a:lnTo>
                  <a:pt x="15324" y="26164"/>
                </a:lnTo>
                <a:lnTo>
                  <a:pt x="15301" y="26118"/>
                </a:lnTo>
                <a:lnTo>
                  <a:pt x="15278" y="26084"/>
                </a:lnTo>
                <a:lnTo>
                  <a:pt x="15244" y="26061"/>
                </a:lnTo>
                <a:lnTo>
                  <a:pt x="15210" y="26039"/>
                </a:lnTo>
                <a:lnTo>
                  <a:pt x="15164" y="26016"/>
                </a:lnTo>
                <a:lnTo>
                  <a:pt x="15130" y="26016"/>
                </a:lnTo>
                <a:lnTo>
                  <a:pt x="15130" y="23684"/>
                </a:lnTo>
                <a:lnTo>
                  <a:pt x="15198" y="23661"/>
                </a:lnTo>
                <a:lnTo>
                  <a:pt x="15244" y="23616"/>
                </a:lnTo>
                <a:lnTo>
                  <a:pt x="15289" y="23559"/>
                </a:lnTo>
                <a:lnTo>
                  <a:pt x="15289" y="23525"/>
                </a:lnTo>
                <a:lnTo>
                  <a:pt x="15301" y="23491"/>
                </a:lnTo>
                <a:lnTo>
                  <a:pt x="15289" y="23445"/>
                </a:lnTo>
                <a:lnTo>
                  <a:pt x="15289" y="23411"/>
                </a:lnTo>
                <a:lnTo>
                  <a:pt x="17303" y="22251"/>
                </a:lnTo>
                <a:lnTo>
                  <a:pt x="17337" y="22285"/>
                </a:lnTo>
                <a:lnTo>
                  <a:pt x="17371" y="22319"/>
                </a:lnTo>
                <a:lnTo>
                  <a:pt x="17417" y="22330"/>
                </a:lnTo>
                <a:lnTo>
                  <a:pt x="17474" y="22342"/>
                </a:lnTo>
                <a:lnTo>
                  <a:pt x="17519" y="22330"/>
                </a:lnTo>
                <a:lnTo>
                  <a:pt x="17565" y="22319"/>
                </a:lnTo>
                <a:lnTo>
                  <a:pt x="17610" y="22285"/>
                </a:lnTo>
                <a:lnTo>
                  <a:pt x="17633" y="22251"/>
                </a:lnTo>
                <a:close/>
                <a:moveTo>
                  <a:pt x="27109" y="22239"/>
                </a:moveTo>
                <a:lnTo>
                  <a:pt x="29145" y="23422"/>
                </a:lnTo>
                <a:lnTo>
                  <a:pt x="29145" y="23456"/>
                </a:lnTo>
                <a:lnTo>
                  <a:pt x="29133" y="23491"/>
                </a:lnTo>
                <a:lnTo>
                  <a:pt x="29145" y="23559"/>
                </a:lnTo>
                <a:lnTo>
                  <a:pt x="29179" y="23616"/>
                </a:lnTo>
                <a:lnTo>
                  <a:pt x="29236" y="23650"/>
                </a:lnTo>
                <a:lnTo>
                  <a:pt x="29304" y="23673"/>
                </a:lnTo>
                <a:lnTo>
                  <a:pt x="29304" y="26016"/>
                </a:lnTo>
                <a:lnTo>
                  <a:pt x="29258" y="26027"/>
                </a:lnTo>
                <a:lnTo>
                  <a:pt x="29224" y="26039"/>
                </a:lnTo>
                <a:lnTo>
                  <a:pt x="29179" y="26061"/>
                </a:lnTo>
                <a:lnTo>
                  <a:pt x="29156" y="26095"/>
                </a:lnTo>
                <a:lnTo>
                  <a:pt x="29122" y="26118"/>
                </a:lnTo>
                <a:lnTo>
                  <a:pt x="29111" y="26164"/>
                </a:lnTo>
                <a:lnTo>
                  <a:pt x="29099" y="26198"/>
                </a:lnTo>
                <a:lnTo>
                  <a:pt x="29088" y="26243"/>
                </a:lnTo>
                <a:lnTo>
                  <a:pt x="29099" y="26289"/>
                </a:lnTo>
                <a:lnTo>
                  <a:pt x="29111" y="26334"/>
                </a:lnTo>
                <a:lnTo>
                  <a:pt x="27086" y="27495"/>
                </a:lnTo>
                <a:lnTo>
                  <a:pt x="27063" y="27472"/>
                </a:lnTo>
                <a:lnTo>
                  <a:pt x="27029" y="27449"/>
                </a:lnTo>
                <a:lnTo>
                  <a:pt x="26995" y="27438"/>
                </a:lnTo>
                <a:lnTo>
                  <a:pt x="26949" y="27426"/>
                </a:lnTo>
                <a:lnTo>
                  <a:pt x="26915" y="27438"/>
                </a:lnTo>
                <a:lnTo>
                  <a:pt x="26870" y="27449"/>
                </a:lnTo>
                <a:lnTo>
                  <a:pt x="26847" y="27472"/>
                </a:lnTo>
                <a:lnTo>
                  <a:pt x="26813" y="27495"/>
                </a:lnTo>
                <a:lnTo>
                  <a:pt x="24765" y="26312"/>
                </a:lnTo>
                <a:lnTo>
                  <a:pt x="24777" y="26243"/>
                </a:lnTo>
                <a:lnTo>
                  <a:pt x="24777" y="26209"/>
                </a:lnTo>
                <a:lnTo>
                  <a:pt x="24765" y="26175"/>
                </a:lnTo>
                <a:lnTo>
                  <a:pt x="24731" y="26118"/>
                </a:lnTo>
                <a:lnTo>
                  <a:pt x="24674" y="26073"/>
                </a:lnTo>
                <a:lnTo>
                  <a:pt x="24606" y="26050"/>
                </a:lnTo>
                <a:lnTo>
                  <a:pt x="24606" y="23661"/>
                </a:lnTo>
                <a:lnTo>
                  <a:pt x="24663" y="23638"/>
                </a:lnTo>
                <a:lnTo>
                  <a:pt x="24708" y="23604"/>
                </a:lnTo>
                <a:lnTo>
                  <a:pt x="24742" y="23547"/>
                </a:lnTo>
                <a:lnTo>
                  <a:pt x="24754" y="23491"/>
                </a:lnTo>
                <a:lnTo>
                  <a:pt x="24742" y="23434"/>
                </a:lnTo>
                <a:lnTo>
                  <a:pt x="26790" y="22251"/>
                </a:lnTo>
                <a:lnTo>
                  <a:pt x="26824" y="22285"/>
                </a:lnTo>
                <a:lnTo>
                  <a:pt x="26858" y="22307"/>
                </a:lnTo>
                <a:lnTo>
                  <a:pt x="26904" y="22330"/>
                </a:lnTo>
                <a:lnTo>
                  <a:pt x="26995" y="22330"/>
                </a:lnTo>
                <a:lnTo>
                  <a:pt x="27040" y="22307"/>
                </a:lnTo>
                <a:lnTo>
                  <a:pt x="27086" y="22273"/>
                </a:lnTo>
                <a:lnTo>
                  <a:pt x="27109" y="22239"/>
                </a:lnTo>
                <a:close/>
                <a:moveTo>
                  <a:pt x="50883" y="22273"/>
                </a:moveTo>
                <a:lnTo>
                  <a:pt x="52771" y="23377"/>
                </a:lnTo>
                <a:lnTo>
                  <a:pt x="52760" y="23434"/>
                </a:lnTo>
                <a:lnTo>
                  <a:pt x="52749" y="23491"/>
                </a:lnTo>
                <a:lnTo>
                  <a:pt x="52760" y="23536"/>
                </a:lnTo>
                <a:lnTo>
                  <a:pt x="52771" y="23593"/>
                </a:lnTo>
                <a:lnTo>
                  <a:pt x="52794" y="23638"/>
                </a:lnTo>
                <a:lnTo>
                  <a:pt x="52828" y="23673"/>
                </a:lnTo>
                <a:lnTo>
                  <a:pt x="52862" y="23707"/>
                </a:lnTo>
                <a:lnTo>
                  <a:pt x="52908" y="23729"/>
                </a:lnTo>
                <a:lnTo>
                  <a:pt x="52953" y="23752"/>
                </a:lnTo>
                <a:lnTo>
                  <a:pt x="53010" y="23764"/>
                </a:lnTo>
                <a:lnTo>
                  <a:pt x="53010" y="26073"/>
                </a:lnTo>
                <a:lnTo>
                  <a:pt x="52942" y="26095"/>
                </a:lnTo>
                <a:lnTo>
                  <a:pt x="52897" y="26130"/>
                </a:lnTo>
                <a:lnTo>
                  <a:pt x="52862" y="26186"/>
                </a:lnTo>
                <a:lnTo>
                  <a:pt x="52851" y="26243"/>
                </a:lnTo>
                <a:lnTo>
                  <a:pt x="52862" y="26300"/>
                </a:lnTo>
                <a:lnTo>
                  <a:pt x="50803" y="27495"/>
                </a:lnTo>
                <a:lnTo>
                  <a:pt x="50781" y="27461"/>
                </a:lnTo>
                <a:lnTo>
                  <a:pt x="50735" y="27426"/>
                </a:lnTo>
                <a:lnTo>
                  <a:pt x="50701" y="27415"/>
                </a:lnTo>
                <a:lnTo>
                  <a:pt x="50644" y="27404"/>
                </a:lnTo>
                <a:lnTo>
                  <a:pt x="50610" y="27415"/>
                </a:lnTo>
                <a:lnTo>
                  <a:pt x="50565" y="27426"/>
                </a:lnTo>
                <a:lnTo>
                  <a:pt x="50530" y="27449"/>
                </a:lnTo>
                <a:lnTo>
                  <a:pt x="50496" y="27483"/>
                </a:lnTo>
                <a:lnTo>
                  <a:pt x="48506" y="26334"/>
                </a:lnTo>
                <a:lnTo>
                  <a:pt x="48517" y="26289"/>
                </a:lnTo>
                <a:lnTo>
                  <a:pt x="48517" y="26243"/>
                </a:lnTo>
                <a:lnTo>
                  <a:pt x="48517" y="26198"/>
                </a:lnTo>
                <a:lnTo>
                  <a:pt x="48506" y="26164"/>
                </a:lnTo>
                <a:lnTo>
                  <a:pt x="48483" y="26118"/>
                </a:lnTo>
                <a:lnTo>
                  <a:pt x="48460" y="26084"/>
                </a:lnTo>
                <a:lnTo>
                  <a:pt x="48426" y="26061"/>
                </a:lnTo>
                <a:lnTo>
                  <a:pt x="48392" y="26039"/>
                </a:lnTo>
                <a:lnTo>
                  <a:pt x="48358" y="26016"/>
                </a:lnTo>
                <a:lnTo>
                  <a:pt x="48312" y="26004"/>
                </a:lnTo>
                <a:lnTo>
                  <a:pt x="48312" y="23673"/>
                </a:lnTo>
                <a:lnTo>
                  <a:pt x="48369" y="23650"/>
                </a:lnTo>
                <a:lnTo>
                  <a:pt x="48426" y="23604"/>
                </a:lnTo>
                <a:lnTo>
                  <a:pt x="48460" y="23559"/>
                </a:lnTo>
                <a:lnTo>
                  <a:pt x="48472" y="23491"/>
                </a:lnTo>
                <a:lnTo>
                  <a:pt x="48460" y="23422"/>
                </a:lnTo>
                <a:lnTo>
                  <a:pt x="50428" y="22285"/>
                </a:lnTo>
                <a:lnTo>
                  <a:pt x="50462" y="22342"/>
                </a:lnTo>
                <a:lnTo>
                  <a:pt x="50519" y="22376"/>
                </a:lnTo>
                <a:lnTo>
                  <a:pt x="50576" y="22398"/>
                </a:lnTo>
                <a:lnTo>
                  <a:pt x="50644" y="22410"/>
                </a:lnTo>
                <a:lnTo>
                  <a:pt x="50724" y="22398"/>
                </a:lnTo>
                <a:lnTo>
                  <a:pt x="50781" y="22376"/>
                </a:lnTo>
                <a:lnTo>
                  <a:pt x="50838" y="22330"/>
                </a:lnTo>
                <a:lnTo>
                  <a:pt x="50883" y="22273"/>
                </a:lnTo>
                <a:close/>
                <a:moveTo>
                  <a:pt x="55536" y="22228"/>
                </a:moveTo>
                <a:lnTo>
                  <a:pt x="57538" y="23388"/>
                </a:lnTo>
                <a:lnTo>
                  <a:pt x="57526" y="23434"/>
                </a:lnTo>
                <a:lnTo>
                  <a:pt x="57515" y="23491"/>
                </a:lnTo>
                <a:lnTo>
                  <a:pt x="57526" y="23536"/>
                </a:lnTo>
                <a:lnTo>
                  <a:pt x="57538" y="23582"/>
                </a:lnTo>
                <a:lnTo>
                  <a:pt x="57560" y="23627"/>
                </a:lnTo>
                <a:lnTo>
                  <a:pt x="57583" y="23661"/>
                </a:lnTo>
                <a:lnTo>
                  <a:pt x="57617" y="23684"/>
                </a:lnTo>
                <a:lnTo>
                  <a:pt x="57663" y="23718"/>
                </a:lnTo>
                <a:lnTo>
                  <a:pt x="57697" y="23729"/>
                </a:lnTo>
                <a:lnTo>
                  <a:pt x="57754" y="23741"/>
                </a:lnTo>
                <a:lnTo>
                  <a:pt x="57754" y="26050"/>
                </a:lnTo>
                <a:lnTo>
                  <a:pt x="57686" y="26073"/>
                </a:lnTo>
                <a:lnTo>
                  <a:pt x="57629" y="26118"/>
                </a:lnTo>
                <a:lnTo>
                  <a:pt x="57595" y="26175"/>
                </a:lnTo>
                <a:lnTo>
                  <a:pt x="57583" y="26209"/>
                </a:lnTo>
                <a:lnTo>
                  <a:pt x="57572" y="26243"/>
                </a:lnTo>
                <a:lnTo>
                  <a:pt x="57583" y="26312"/>
                </a:lnTo>
                <a:lnTo>
                  <a:pt x="55536" y="27495"/>
                </a:lnTo>
                <a:lnTo>
                  <a:pt x="55513" y="27461"/>
                </a:lnTo>
                <a:lnTo>
                  <a:pt x="55479" y="27438"/>
                </a:lnTo>
                <a:lnTo>
                  <a:pt x="55433" y="27426"/>
                </a:lnTo>
                <a:lnTo>
                  <a:pt x="55388" y="27415"/>
                </a:lnTo>
                <a:lnTo>
                  <a:pt x="55354" y="27426"/>
                </a:lnTo>
                <a:lnTo>
                  <a:pt x="55308" y="27438"/>
                </a:lnTo>
                <a:lnTo>
                  <a:pt x="55285" y="27461"/>
                </a:lnTo>
                <a:lnTo>
                  <a:pt x="55251" y="27483"/>
                </a:lnTo>
                <a:lnTo>
                  <a:pt x="53181" y="26289"/>
                </a:lnTo>
                <a:lnTo>
                  <a:pt x="53192" y="26243"/>
                </a:lnTo>
                <a:lnTo>
                  <a:pt x="53181" y="26186"/>
                </a:lnTo>
                <a:lnTo>
                  <a:pt x="53147" y="26141"/>
                </a:lnTo>
                <a:lnTo>
                  <a:pt x="53113" y="26095"/>
                </a:lnTo>
                <a:lnTo>
                  <a:pt x="53056" y="26073"/>
                </a:lnTo>
                <a:lnTo>
                  <a:pt x="53056" y="23752"/>
                </a:lnTo>
                <a:lnTo>
                  <a:pt x="53101" y="23741"/>
                </a:lnTo>
                <a:lnTo>
                  <a:pt x="53147" y="23729"/>
                </a:lnTo>
                <a:lnTo>
                  <a:pt x="53181" y="23695"/>
                </a:lnTo>
                <a:lnTo>
                  <a:pt x="53226" y="23673"/>
                </a:lnTo>
                <a:lnTo>
                  <a:pt x="53249" y="23627"/>
                </a:lnTo>
                <a:lnTo>
                  <a:pt x="53272" y="23582"/>
                </a:lnTo>
                <a:lnTo>
                  <a:pt x="53283" y="23536"/>
                </a:lnTo>
                <a:lnTo>
                  <a:pt x="53295" y="23491"/>
                </a:lnTo>
                <a:lnTo>
                  <a:pt x="53283" y="23434"/>
                </a:lnTo>
                <a:lnTo>
                  <a:pt x="53272" y="23388"/>
                </a:lnTo>
                <a:lnTo>
                  <a:pt x="55251" y="22239"/>
                </a:lnTo>
                <a:lnTo>
                  <a:pt x="55274" y="22262"/>
                </a:lnTo>
                <a:lnTo>
                  <a:pt x="55308" y="22296"/>
                </a:lnTo>
                <a:lnTo>
                  <a:pt x="55354" y="22307"/>
                </a:lnTo>
                <a:lnTo>
                  <a:pt x="55433" y="22307"/>
                </a:lnTo>
                <a:lnTo>
                  <a:pt x="55479" y="22285"/>
                </a:lnTo>
                <a:lnTo>
                  <a:pt x="55513" y="22262"/>
                </a:lnTo>
                <a:lnTo>
                  <a:pt x="55536" y="22228"/>
                </a:lnTo>
                <a:close/>
                <a:moveTo>
                  <a:pt x="74533" y="22251"/>
                </a:moveTo>
                <a:lnTo>
                  <a:pt x="76546" y="23411"/>
                </a:lnTo>
                <a:lnTo>
                  <a:pt x="76535" y="23445"/>
                </a:lnTo>
                <a:lnTo>
                  <a:pt x="76523" y="23491"/>
                </a:lnTo>
                <a:lnTo>
                  <a:pt x="76535" y="23525"/>
                </a:lnTo>
                <a:lnTo>
                  <a:pt x="76546" y="23559"/>
                </a:lnTo>
                <a:lnTo>
                  <a:pt x="76557" y="23593"/>
                </a:lnTo>
                <a:lnTo>
                  <a:pt x="76580" y="23627"/>
                </a:lnTo>
                <a:lnTo>
                  <a:pt x="76637" y="23673"/>
                </a:lnTo>
                <a:lnTo>
                  <a:pt x="76671" y="23684"/>
                </a:lnTo>
                <a:lnTo>
                  <a:pt x="76717" y="23695"/>
                </a:lnTo>
                <a:lnTo>
                  <a:pt x="76717" y="26050"/>
                </a:lnTo>
                <a:lnTo>
                  <a:pt x="76671" y="26050"/>
                </a:lnTo>
                <a:lnTo>
                  <a:pt x="76637" y="26061"/>
                </a:lnTo>
                <a:lnTo>
                  <a:pt x="76580" y="26107"/>
                </a:lnTo>
                <a:lnTo>
                  <a:pt x="76546" y="26175"/>
                </a:lnTo>
                <a:lnTo>
                  <a:pt x="76535" y="26209"/>
                </a:lnTo>
                <a:lnTo>
                  <a:pt x="76523" y="26243"/>
                </a:lnTo>
                <a:lnTo>
                  <a:pt x="76535" y="26278"/>
                </a:lnTo>
                <a:lnTo>
                  <a:pt x="76546" y="26312"/>
                </a:lnTo>
                <a:lnTo>
                  <a:pt x="74510" y="27495"/>
                </a:lnTo>
                <a:lnTo>
                  <a:pt x="74476" y="27461"/>
                </a:lnTo>
                <a:lnTo>
                  <a:pt x="74442" y="27438"/>
                </a:lnTo>
                <a:lnTo>
                  <a:pt x="74407" y="27415"/>
                </a:lnTo>
                <a:lnTo>
                  <a:pt x="74316" y="27415"/>
                </a:lnTo>
                <a:lnTo>
                  <a:pt x="74282" y="27438"/>
                </a:lnTo>
                <a:lnTo>
                  <a:pt x="74248" y="27461"/>
                </a:lnTo>
                <a:lnTo>
                  <a:pt x="74214" y="27483"/>
                </a:lnTo>
                <a:lnTo>
                  <a:pt x="72212" y="26334"/>
                </a:lnTo>
                <a:lnTo>
                  <a:pt x="72223" y="26289"/>
                </a:lnTo>
                <a:lnTo>
                  <a:pt x="72223" y="26243"/>
                </a:lnTo>
                <a:lnTo>
                  <a:pt x="72223" y="26198"/>
                </a:lnTo>
                <a:lnTo>
                  <a:pt x="72212" y="26164"/>
                </a:lnTo>
                <a:lnTo>
                  <a:pt x="72189" y="26118"/>
                </a:lnTo>
                <a:lnTo>
                  <a:pt x="72166" y="26084"/>
                </a:lnTo>
                <a:lnTo>
                  <a:pt x="72132" y="26061"/>
                </a:lnTo>
                <a:lnTo>
                  <a:pt x="72098" y="26039"/>
                </a:lnTo>
                <a:lnTo>
                  <a:pt x="72064" y="26016"/>
                </a:lnTo>
                <a:lnTo>
                  <a:pt x="72019" y="26016"/>
                </a:lnTo>
                <a:lnTo>
                  <a:pt x="72019" y="23684"/>
                </a:lnTo>
                <a:lnTo>
                  <a:pt x="72087" y="23661"/>
                </a:lnTo>
                <a:lnTo>
                  <a:pt x="72144" y="23616"/>
                </a:lnTo>
                <a:lnTo>
                  <a:pt x="72178" y="23559"/>
                </a:lnTo>
                <a:lnTo>
                  <a:pt x="72189" y="23525"/>
                </a:lnTo>
                <a:lnTo>
                  <a:pt x="72189" y="23491"/>
                </a:lnTo>
                <a:lnTo>
                  <a:pt x="72189" y="23445"/>
                </a:lnTo>
                <a:lnTo>
                  <a:pt x="72178" y="23411"/>
                </a:lnTo>
                <a:lnTo>
                  <a:pt x="74191" y="22251"/>
                </a:lnTo>
                <a:lnTo>
                  <a:pt x="74225" y="22285"/>
                </a:lnTo>
                <a:lnTo>
                  <a:pt x="74260" y="22319"/>
                </a:lnTo>
                <a:lnTo>
                  <a:pt x="74305" y="22330"/>
                </a:lnTo>
                <a:lnTo>
                  <a:pt x="74362" y="22342"/>
                </a:lnTo>
                <a:lnTo>
                  <a:pt x="74407" y="22330"/>
                </a:lnTo>
                <a:lnTo>
                  <a:pt x="74453" y="22319"/>
                </a:lnTo>
                <a:lnTo>
                  <a:pt x="74498" y="22285"/>
                </a:lnTo>
                <a:lnTo>
                  <a:pt x="74533" y="22251"/>
                </a:lnTo>
                <a:close/>
                <a:moveTo>
                  <a:pt x="83997" y="22239"/>
                </a:moveTo>
                <a:lnTo>
                  <a:pt x="86044" y="23422"/>
                </a:lnTo>
                <a:lnTo>
                  <a:pt x="86033" y="23456"/>
                </a:lnTo>
                <a:lnTo>
                  <a:pt x="86033" y="23491"/>
                </a:lnTo>
                <a:lnTo>
                  <a:pt x="86044" y="23559"/>
                </a:lnTo>
                <a:lnTo>
                  <a:pt x="86079" y="23616"/>
                </a:lnTo>
                <a:lnTo>
                  <a:pt x="86124" y="23650"/>
                </a:lnTo>
                <a:lnTo>
                  <a:pt x="86192" y="23673"/>
                </a:lnTo>
                <a:lnTo>
                  <a:pt x="86192" y="26016"/>
                </a:lnTo>
                <a:lnTo>
                  <a:pt x="86147" y="26027"/>
                </a:lnTo>
                <a:lnTo>
                  <a:pt x="86113" y="26039"/>
                </a:lnTo>
                <a:lnTo>
                  <a:pt x="86079" y="26061"/>
                </a:lnTo>
                <a:lnTo>
                  <a:pt x="86044" y="26095"/>
                </a:lnTo>
                <a:lnTo>
                  <a:pt x="86022" y="26118"/>
                </a:lnTo>
                <a:lnTo>
                  <a:pt x="85999" y="26164"/>
                </a:lnTo>
                <a:lnTo>
                  <a:pt x="85988" y="26198"/>
                </a:lnTo>
                <a:lnTo>
                  <a:pt x="85988" y="26243"/>
                </a:lnTo>
                <a:lnTo>
                  <a:pt x="85988" y="26289"/>
                </a:lnTo>
                <a:lnTo>
                  <a:pt x="85999" y="26334"/>
                </a:lnTo>
                <a:lnTo>
                  <a:pt x="83974" y="27495"/>
                </a:lnTo>
                <a:lnTo>
                  <a:pt x="83951" y="27472"/>
                </a:lnTo>
                <a:lnTo>
                  <a:pt x="83917" y="27449"/>
                </a:lnTo>
                <a:lnTo>
                  <a:pt x="83883" y="27438"/>
                </a:lnTo>
                <a:lnTo>
                  <a:pt x="83838" y="27426"/>
                </a:lnTo>
                <a:lnTo>
                  <a:pt x="83804" y="27438"/>
                </a:lnTo>
                <a:lnTo>
                  <a:pt x="83769" y="27449"/>
                </a:lnTo>
                <a:lnTo>
                  <a:pt x="83735" y="27472"/>
                </a:lnTo>
                <a:lnTo>
                  <a:pt x="83713" y="27495"/>
                </a:lnTo>
                <a:lnTo>
                  <a:pt x="81665" y="26312"/>
                </a:lnTo>
                <a:lnTo>
                  <a:pt x="81676" y="26243"/>
                </a:lnTo>
                <a:lnTo>
                  <a:pt x="81665" y="26209"/>
                </a:lnTo>
                <a:lnTo>
                  <a:pt x="81654" y="26175"/>
                </a:lnTo>
                <a:lnTo>
                  <a:pt x="81619" y="26118"/>
                </a:lnTo>
                <a:lnTo>
                  <a:pt x="81563" y="26073"/>
                </a:lnTo>
                <a:lnTo>
                  <a:pt x="81494" y="26050"/>
                </a:lnTo>
                <a:lnTo>
                  <a:pt x="81494" y="23661"/>
                </a:lnTo>
                <a:lnTo>
                  <a:pt x="81551" y="23638"/>
                </a:lnTo>
                <a:lnTo>
                  <a:pt x="81608" y="23604"/>
                </a:lnTo>
                <a:lnTo>
                  <a:pt x="81631" y="23547"/>
                </a:lnTo>
                <a:lnTo>
                  <a:pt x="81642" y="23491"/>
                </a:lnTo>
                <a:lnTo>
                  <a:pt x="81631" y="23434"/>
                </a:lnTo>
                <a:lnTo>
                  <a:pt x="83678" y="22251"/>
                </a:lnTo>
                <a:lnTo>
                  <a:pt x="83713" y="22285"/>
                </a:lnTo>
                <a:lnTo>
                  <a:pt x="83747" y="22307"/>
                </a:lnTo>
                <a:lnTo>
                  <a:pt x="83792" y="22330"/>
                </a:lnTo>
                <a:lnTo>
                  <a:pt x="83895" y="22330"/>
                </a:lnTo>
                <a:lnTo>
                  <a:pt x="83940" y="22307"/>
                </a:lnTo>
                <a:lnTo>
                  <a:pt x="83974" y="22273"/>
                </a:lnTo>
                <a:lnTo>
                  <a:pt x="83997" y="22239"/>
                </a:lnTo>
                <a:close/>
                <a:moveTo>
                  <a:pt x="34241" y="26357"/>
                </a:moveTo>
                <a:lnTo>
                  <a:pt x="36197" y="27483"/>
                </a:lnTo>
                <a:lnTo>
                  <a:pt x="36186" y="27540"/>
                </a:lnTo>
                <a:lnTo>
                  <a:pt x="36175" y="27597"/>
                </a:lnTo>
                <a:lnTo>
                  <a:pt x="36175" y="27643"/>
                </a:lnTo>
                <a:lnTo>
                  <a:pt x="36197" y="27688"/>
                </a:lnTo>
                <a:lnTo>
                  <a:pt x="36220" y="27734"/>
                </a:lnTo>
                <a:lnTo>
                  <a:pt x="36243" y="27768"/>
                </a:lnTo>
                <a:lnTo>
                  <a:pt x="36277" y="27802"/>
                </a:lnTo>
                <a:lnTo>
                  <a:pt x="36323" y="27825"/>
                </a:lnTo>
                <a:lnTo>
                  <a:pt x="36368" y="27836"/>
                </a:lnTo>
                <a:lnTo>
                  <a:pt x="36414" y="27847"/>
                </a:lnTo>
                <a:lnTo>
                  <a:pt x="36414" y="30168"/>
                </a:lnTo>
                <a:lnTo>
                  <a:pt x="36379" y="30168"/>
                </a:lnTo>
                <a:lnTo>
                  <a:pt x="36345" y="30179"/>
                </a:lnTo>
                <a:lnTo>
                  <a:pt x="36288" y="30225"/>
                </a:lnTo>
                <a:lnTo>
                  <a:pt x="36254" y="30282"/>
                </a:lnTo>
                <a:lnTo>
                  <a:pt x="36243" y="30316"/>
                </a:lnTo>
                <a:lnTo>
                  <a:pt x="36243" y="30350"/>
                </a:lnTo>
                <a:lnTo>
                  <a:pt x="36254" y="30418"/>
                </a:lnTo>
                <a:lnTo>
                  <a:pt x="34286" y="31556"/>
                </a:lnTo>
                <a:lnTo>
                  <a:pt x="34241" y="31499"/>
                </a:lnTo>
                <a:lnTo>
                  <a:pt x="34195" y="31465"/>
                </a:lnTo>
                <a:lnTo>
                  <a:pt x="34127" y="31442"/>
                </a:lnTo>
                <a:lnTo>
                  <a:pt x="34059" y="31431"/>
                </a:lnTo>
                <a:lnTo>
                  <a:pt x="33991" y="31442"/>
                </a:lnTo>
                <a:lnTo>
                  <a:pt x="33934" y="31465"/>
                </a:lnTo>
                <a:lnTo>
                  <a:pt x="33877" y="31499"/>
                </a:lnTo>
                <a:lnTo>
                  <a:pt x="33831" y="31544"/>
                </a:lnTo>
                <a:lnTo>
                  <a:pt x="31920" y="30441"/>
                </a:lnTo>
                <a:lnTo>
                  <a:pt x="31932" y="30395"/>
                </a:lnTo>
                <a:lnTo>
                  <a:pt x="31932" y="30350"/>
                </a:lnTo>
                <a:lnTo>
                  <a:pt x="31932" y="30304"/>
                </a:lnTo>
                <a:lnTo>
                  <a:pt x="31920" y="30259"/>
                </a:lnTo>
                <a:lnTo>
                  <a:pt x="31898" y="30225"/>
                </a:lnTo>
                <a:lnTo>
                  <a:pt x="31875" y="30191"/>
                </a:lnTo>
                <a:lnTo>
                  <a:pt x="31841" y="30157"/>
                </a:lnTo>
                <a:lnTo>
                  <a:pt x="31807" y="30134"/>
                </a:lnTo>
                <a:lnTo>
                  <a:pt x="31761" y="30122"/>
                </a:lnTo>
                <a:lnTo>
                  <a:pt x="31716" y="30111"/>
                </a:lnTo>
                <a:lnTo>
                  <a:pt x="31716" y="27847"/>
                </a:lnTo>
                <a:lnTo>
                  <a:pt x="31761" y="27836"/>
                </a:lnTo>
                <a:lnTo>
                  <a:pt x="31807" y="27813"/>
                </a:lnTo>
                <a:lnTo>
                  <a:pt x="31841" y="27790"/>
                </a:lnTo>
                <a:lnTo>
                  <a:pt x="31875" y="27768"/>
                </a:lnTo>
                <a:lnTo>
                  <a:pt x="31909" y="27722"/>
                </a:lnTo>
                <a:lnTo>
                  <a:pt x="31920" y="27688"/>
                </a:lnTo>
                <a:lnTo>
                  <a:pt x="31943" y="27643"/>
                </a:lnTo>
                <a:lnTo>
                  <a:pt x="31943" y="27597"/>
                </a:lnTo>
                <a:lnTo>
                  <a:pt x="31932" y="27540"/>
                </a:lnTo>
                <a:lnTo>
                  <a:pt x="31920" y="27495"/>
                </a:lnTo>
                <a:lnTo>
                  <a:pt x="33877" y="26369"/>
                </a:lnTo>
                <a:lnTo>
                  <a:pt x="33911" y="26403"/>
                </a:lnTo>
                <a:lnTo>
                  <a:pt x="33957" y="26437"/>
                </a:lnTo>
                <a:lnTo>
                  <a:pt x="34002" y="26460"/>
                </a:lnTo>
                <a:lnTo>
                  <a:pt x="34116" y="26460"/>
                </a:lnTo>
                <a:lnTo>
                  <a:pt x="34161" y="26437"/>
                </a:lnTo>
                <a:lnTo>
                  <a:pt x="34207" y="26403"/>
                </a:lnTo>
                <a:lnTo>
                  <a:pt x="34241" y="26357"/>
                </a:lnTo>
                <a:close/>
                <a:moveTo>
                  <a:pt x="15301" y="26369"/>
                </a:moveTo>
                <a:lnTo>
                  <a:pt x="17303" y="27529"/>
                </a:lnTo>
                <a:lnTo>
                  <a:pt x="17292" y="27597"/>
                </a:lnTo>
                <a:lnTo>
                  <a:pt x="17303" y="27665"/>
                </a:lnTo>
                <a:lnTo>
                  <a:pt x="17337" y="27711"/>
                </a:lnTo>
                <a:lnTo>
                  <a:pt x="17383" y="27756"/>
                </a:lnTo>
                <a:lnTo>
                  <a:pt x="17451" y="27768"/>
                </a:lnTo>
                <a:lnTo>
                  <a:pt x="17451" y="30157"/>
                </a:lnTo>
                <a:lnTo>
                  <a:pt x="17417" y="30157"/>
                </a:lnTo>
                <a:lnTo>
                  <a:pt x="17383" y="30168"/>
                </a:lnTo>
                <a:lnTo>
                  <a:pt x="17314" y="30213"/>
                </a:lnTo>
                <a:lnTo>
                  <a:pt x="17280" y="30282"/>
                </a:lnTo>
                <a:lnTo>
                  <a:pt x="17269" y="30316"/>
                </a:lnTo>
                <a:lnTo>
                  <a:pt x="17269" y="30350"/>
                </a:lnTo>
                <a:lnTo>
                  <a:pt x="17269" y="30384"/>
                </a:lnTo>
                <a:lnTo>
                  <a:pt x="17280" y="30418"/>
                </a:lnTo>
                <a:lnTo>
                  <a:pt x="15301" y="31567"/>
                </a:lnTo>
                <a:lnTo>
                  <a:pt x="15267" y="31522"/>
                </a:lnTo>
                <a:lnTo>
                  <a:pt x="15210" y="31487"/>
                </a:lnTo>
                <a:lnTo>
                  <a:pt x="15164" y="31465"/>
                </a:lnTo>
                <a:lnTo>
                  <a:pt x="15096" y="31453"/>
                </a:lnTo>
                <a:lnTo>
                  <a:pt x="15039" y="31465"/>
                </a:lnTo>
                <a:lnTo>
                  <a:pt x="14982" y="31487"/>
                </a:lnTo>
                <a:lnTo>
                  <a:pt x="14937" y="31522"/>
                </a:lnTo>
                <a:lnTo>
                  <a:pt x="14903" y="31567"/>
                </a:lnTo>
                <a:lnTo>
                  <a:pt x="12935" y="30430"/>
                </a:lnTo>
                <a:lnTo>
                  <a:pt x="12935" y="30384"/>
                </a:lnTo>
                <a:lnTo>
                  <a:pt x="12946" y="30350"/>
                </a:lnTo>
                <a:lnTo>
                  <a:pt x="12935" y="30316"/>
                </a:lnTo>
                <a:lnTo>
                  <a:pt x="12923" y="30270"/>
                </a:lnTo>
                <a:lnTo>
                  <a:pt x="12912" y="30236"/>
                </a:lnTo>
                <a:lnTo>
                  <a:pt x="12889" y="30213"/>
                </a:lnTo>
                <a:lnTo>
                  <a:pt x="12832" y="30168"/>
                </a:lnTo>
                <a:lnTo>
                  <a:pt x="12798" y="30145"/>
                </a:lnTo>
                <a:lnTo>
                  <a:pt x="12753" y="30145"/>
                </a:lnTo>
                <a:lnTo>
                  <a:pt x="12753" y="27836"/>
                </a:lnTo>
                <a:lnTo>
                  <a:pt x="12798" y="27836"/>
                </a:lnTo>
                <a:lnTo>
                  <a:pt x="12844" y="27813"/>
                </a:lnTo>
                <a:lnTo>
                  <a:pt x="12878" y="27790"/>
                </a:lnTo>
                <a:lnTo>
                  <a:pt x="12912" y="27756"/>
                </a:lnTo>
                <a:lnTo>
                  <a:pt x="12935" y="27722"/>
                </a:lnTo>
                <a:lnTo>
                  <a:pt x="12958" y="27688"/>
                </a:lnTo>
                <a:lnTo>
                  <a:pt x="12969" y="27643"/>
                </a:lnTo>
                <a:lnTo>
                  <a:pt x="12980" y="27597"/>
                </a:lnTo>
                <a:lnTo>
                  <a:pt x="12969" y="27540"/>
                </a:lnTo>
                <a:lnTo>
                  <a:pt x="12958" y="27495"/>
                </a:lnTo>
                <a:lnTo>
                  <a:pt x="14903" y="26380"/>
                </a:lnTo>
                <a:lnTo>
                  <a:pt x="14937" y="26414"/>
                </a:lnTo>
                <a:lnTo>
                  <a:pt x="14982" y="26448"/>
                </a:lnTo>
                <a:lnTo>
                  <a:pt x="15039" y="26471"/>
                </a:lnTo>
                <a:lnTo>
                  <a:pt x="15096" y="26482"/>
                </a:lnTo>
                <a:lnTo>
                  <a:pt x="15164" y="26471"/>
                </a:lnTo>
                <a:lnTo>
                  <a:pt x="15221" y="26448"/>
                </a:lnTo>
                <a:lnTo>
                  <a:pt x="15267" y="26414"/>
                </a:lnTo>
                <a:lnTo>
                  <a:pt x="15301" y="26369"/>
                </a:lnTo>
                <a:close/>
                <a:moveTo>
                  <a:pt x="20010" y="26357"/>
                </a:moveTo>
                <a:lnTo>
                  <a:pt x="22012" y="27506"/>
                </a:lnTo>
                <a:lnTo>
                  <a:pt x="21990" y="27552"/>
                </a:lnTo>
                <a:lnTo>
                  <a:pt x="21990" y="27597"/>
                </a:lnTo>
                <a:lnTo>
                  <a:pt x="21990" y="27631"/>
                </a:lnTo>
                <a:lnTo>
                  <a:pt x="22001" y="27677"/>
                </a:lnTo>
                <a:lnTo>
                  <a:pt x="22024" y="27711"/>
                </a:lnTo>
                <a:lnTo>
                  <a:pt x="22046" y="27745"/>
                </a:lnTo>
                <a:lnTo>
                  <a:pt x="22081" y="27768"/>
                </a:lnTo>
                <a:lnTo>
                  <a:pt x="22115" y="27790"/>
                </a:lnTo>
                <a:lnTo>
                  <a:pt x="22149" y="27802"/>
                </a:lnTo>
                <a:lnTo>
                  <a:pt x="22194" y="27813"/>
                </a:lnTo>
                <a:lnTo>
                  <a:pt x="22194" y="30145"/>
                </a:lnTo>
                <a:lnTo>
                  <a:pt x="22149" y="30145"/>
                </a:lnTo>
                <a:lnTo>
                  <a:pt x="22115" y="30157"/>
                </a:lnTo>
                <a:lnTo>
                  <a:pt x="22081" y="30179"/>
                </a:lnTo>
                <a:lnTo>
                  <a:pt x="22058" y="30202"/>
                </a:lnTo>
                <a:lnTo>
                  <a:pt x="22024" y="30236"/>
                </a:lnTo>
                <a:lnTo>
                  <a:pt x="22012" y="30270"/>
                </a:lnTo>
                <a:lnTo>
                  <a:pt x="22001" y="30316"/>
                </a:lnTo>
                <a:lnTo>
                  <a:pt x="22001" y="30350"/>
                </a:lnTo>
                <a:lnTo>
                  <a:pt x="22001" y="30395"/>
                </a:lnTo>
                <a:lnTo>
                  <a:pt x="22012" y="30430"/>
                </a:lnTo>
                <a:lnTo>
                  <a:pt x="20033" y="31567"/>
                </a:lnTo>
                <a:lnTo>
                  <a:pt x="19999" y="31533"/>
                </a:lnTo>
                <a:lnTo>
                  <a:pt x="19953" y="31499"/>
                </a:lnTo>
                <a:lnTo>
                  <a:pt x="19897" y="31476"/>
                </a:lnTo>
                <a:lnTo>
                  <a:pt x="19840" y="31465"/>
                </a:lnTo>
                <a:lnTo>
                  <a:pt x="19783" y="31476"/>
                </a:lnTo>
                <a:lnTo>
                  <a:pt x="19726" y="31499"/>
                </a:lnTo>
                <a:lnTo>
                  <a:pt x="19692" y="31533"/>
                </a:lnTo>
                <a:lnTo>
                  <a:pt x="19646" y="31567"/>
                </a:lnTo>
                <a:lnTo>
                  <a:pt x="17656" y="30418"/>
                </a:lnTo>
                <a:lnTo>
                  <a:pt x="17667" y="30350"/>
                </a:lnTo>
                <a:lnTo>
                  <a:pt x="17667" y="30316"/>
                </a:lnTo>
                <a:lnTo>
                  <a:pt x="17656" y="30282"/>
                </a:lnTo>
                <a:lnTo>
                  <a:pt x="17621" y="30213"/>
                </a:lnTo>
                <a:lnTo>
                  <a:pt x="17565" y="30179"/>
                </a:lnTo>
                <a:lnTo>
                  <a:pt x="17496" y="30157"/>
                </a:lnTo>
                <a:lnTo>
                  <a:pt x="17496" y="27768"/>
                </a:lnTo>
                <a:lnTo>
                  <a:pt x="17553" y="27745"/>
                </a:lnTo>
                <a:lnTo>
                  <a:pt x="17610" y="27711"/>
                </a:lnTo>
                <a:lnTo>
                  <a:pt x="17633" y="27654"/>
                </a:lnTo>
                <a:lnTo>
                  <a:pt x="17644" y="27597"/>
                </a:lnTo>
                <a:lnTo>
                  <a:pt x="17633" y="27529"/>
                </a:lnTo>
                <a:lnTo>
                  <a:pt x="19669" y="26357"/>
                </a:lnTo>
                <a:lnTo>
                  <a:pt x="19703" y="26391"/>
                </a:lnTo>
                <a:lnTo>
                  <a:pt x="19737" y="26425"/>
                </a:lnTo>
                <a:lnTo>
                  <a:pt x="19783" y="26437"/>
                </a:lnTo>
                <a:lnTo>
                  <a:pt x="19840" y="26448"/>
                </a:lnTo>
                <a:lnTo>
                  <a:pt x="19897" y="26437"/>
                </a:lnTo>
                <a:lnTo>
                  <a:pt x="19942" y="26425"/>
                </a:lnTo>
                <a:lnTo>
                  <a:pt x="19976" y="26391"/>
                </a:lnTo>
                <a:lnTo>
                  <a:pt x="20010" y="26357"/>
                </a:lnTo>
                <a:close/>
                <a:moveTo>
                  <a:pt x="24754" y="26357"/>
                </a:moveTo>
                <a:lnTo>
                  <a:pt x="26790" y="27529"/>
                </a:lnTo>
                <a:lnTo>
                  <a:pt x="26779" y="27597"/>
                </a:lnTo>
                <a:lnTo>
                  <a:pt x="26790" y="27654"/>
                </a:lnTo>
                <a:lnTo>
                  <a:pt x="26824" y="27711"/>
                </a:lnTo>
                <a:lnTo>
                  <a:pt x="26870" y="27745"/>
                </a:lnTo>
                <a:lnTo>
                  <a:pt x="26927" y="27756"/>
                </a:lnTo>
                <a:lnTo>
                  <a:pt x="26927" y="30168"/>
                </a:lnTo>
                <a:lnTo>
                  <a:pt x="26870" y="30191"/>
                </a:lnTo>
                <a:lnTo>
                  <a:pt x="26813" y="30225"/>
                </a:lnTo>
                <a:lnTo>
                  <a:pt x="26779" y="30282"/>
                </a:lnTo>
                <a:lnTo>
                  <a:pt x="26767" y="30350"/>
                </a:lnTo>
                <a:lnTo>
                  <a:pt x="26779" y="30418"/>
                </a:lnTo>
                <a:lnTo>
                  <a:pt x="24777" y="31567"/>
                </a:lnTo>
                <a:lnTo>
                  <a:pt x="24742" y="31522"/>
                </a:lnTo>
                <a:lnTo>
                  <a:pt x="24697" y="31487"/>
                </a:lnTo>
                <a:lnTo>
                  <a:pt x="24640" y="31465"/>
                </a:lnTo>
                <a:lnTo>
                  <a:pt x="24583" y="31453"/>
                </a:lnTo>
                <a:lnTo>
                  <a:pt x="24515" y="31465"/>
                </a:lnTo>
                <a:lnTo>
                  <a:pt x="24469" y="31487"/>
                </a:lnTo>
                <a:lnTo>
                  <a:pt x="24413" y="31522"/>
                </a:lnTo>
                <a:lnTo>
                  <a:pt x="24378" y="31567"/>
                </a:lnTo>
                <a:lnTo>
                  <a:pt x="22410" y="30430"/>
                </a:lnTo>
                <a:lnTo>
                  <a:pt x="22422" y="30384"/>
                </a:lnTo>
                <a:lnTo>
                  <a:pt x="22422" y="30350"/>
                </a:lnTo>
                <a:lnTo>
                  <a:pt x="22422" y="30316"/>
                </a:lnTo>
                <a:lnTo>
                  <a:pt x="22410" y="30270"/>
                </a:lnTo>
                <a:lnTo>
                  <a:pt x="22388" y="30236"/>
                </a:lnTo>
                <a:lnTo>
                  <a:pt x="22365" y="30213"/>
                </a:lnTo>
                <a:lnTo>
                  <a:pt x="22308" y="30168"/>
                </a:lnTo>
                <a:lnTo>
                  <a:pt x="22274" y="30145"/>
                </a:lnTo>
                <a:lnTo>
                  <a:pt x="22240" y="30145"/>
                </a:lnTo>
                <a:lnTo>
                  <a:pt x="22240" y="27813"/>
                </a:lnTo>
                <a:lnTo>
                  <a:pt x="22274" y="27802"/>
                </a:lnTo>
                <a:lnTo>
                  <a:pt x="22308" y="27790"/>
                </a:lnTo>
                <a:lnTo>
                  <a:pt x="22342" y="27768"/>
                </a:lnTo>
                <a:lnTo>
                  <a:pt x="22376" y="27734"/>
                </a:lnTo>
                <a:lnTo>
                  <a:pt x="22399" y="27711"/>
                </a:lnTo>
                <a:lnTo>
                  <a:pt x="22410" y="27677"/>
                </a:lnTo>
                <a:lnTo>
                  <a:pt x="22422" y="27631"/>
                </a:lnTo>
                <a:lnTo>
                  <a:pt x="22433" y="27597"/>
                </a:lnTo>
                <a:lnTo>
                  <a:pt x="22422" y="27552"/>
                </a:lnTo>
                <a:lnTo>
                  <a:pt x="22410" y="27517"/>
                </a:lnTo>
                <a:lnTo>
                  <a:pt x="24413" y="26357"/>
                </a:lnTo>
                <a:lnTo>
                  <a:pt x="24447" y="26391"/>
                </a:lnTo>
                <a:lnTo>
                  <a:pt x="24481" y="26425"/>
                </a:lnTo>
                <a:lnTo>
                  <a:pt x="24526" y="26437"/>
                </a:lnTo>
                <a:lnTo>
                  <a:pt x="24583" y="26448"/>
                </a:lnTo>
                <a:lnTo>
                  <a:pt x="24629" y="26437"/>
                </a:lnTo>
                <a:lnTo>
                  <a:pt x="24674" y="26425"/>
                </a:lnTo>
                <a:lnTo>
                  <a:pt x="24720" y="26391"/>
                </a:lnTo>
                <a:lnTo>
                  <a:pt x="24754" y="26357"/>
                </a:lnTo>
                <a:close/>
                <a:moveTo>
                  <a:pt x="53170" y="26334"/>
                </a:moveTo>
                <a:lnTo>
                  <a:pt x="55229" y="27529"/>
                </a:lnTo>
                <a:lnTo>
                  <a:pt x="55217" y="27563"/>
                </a:lnTo>
                <a:lnTo>
                  <a:pt x="55217" y="27597"/>
                </a:lnTo>
                <a:lnTo>
                  <a:pt x="55229" y="27665"/>
                </a:lnTo>
                <a:lnTo>
                  <a:pt x="55263" y="27711"/>
                </a:lnTo>
                <a:lnTo>
                  <a:pt x="55320" y="27756"/>
                </a:lnTo>
                <a:lnTo>
                  <a:pt x="55376" y="27768"/>
                </a:lnTo>
                <a:lnTo>
                  <a:pt x="55376" y="30134"/>
                </a:lnTo>
                <a:lnTo>
                  <a:pt x="55331" y="30145"/>
                </a:lnTo>
                <a:lnTo>
                  <a:pt x="55297" y="30157"/>
                </a:lnTo>
                <a:lnTo>
                  <a:pt x="55263" y="30179"/>
                </a:lnTo>
                <a:lnTo>
                  <a:pt x="55229" y="30202"/>
                </a:lnTo>
                <a:lnTo>
                  <a:pt x="55206" y="30236"/>
                </a:lnTo>
                <a:lnTo>
                  <a:pt x="55183" y="30270"/>
                </a:lnTo>
                <a:lnTo>
                  <a:pt x="55172" y="30304"/>
                </a:lnTo>
                <a:lnTo>
                  <a:pt x="55172" y="30350"/>
                </a:lnTo>
                <a:lnTo>
                  <a:pt x="55172" y="30395"/>
                </a:lnTo>
                <a:lnTo>
                  <a:pt x="55183" y="30430"/>
                </a:lnTo>
                <a:lnTo>
                  <a:pt x="53226" y="31567"/>
                </a:lnTo>
                <a:lnTo>
                  <a:pt x="53192" y="31522"/>
                </a:lnTo>
                <a:lnTo>
                  <a:pt x="53135" y="31487"/>
                </a:lnTo>
                <a:lnTo>
                  <a:pt x="53079" y="31465"/>
                </a:lnTo>
                <a:lnTo>
                  <a:pt x="53022" y="31453"/>
                </a:lnTo>
                <a:lnTo>
                  <a:pt x="52965" y="31465"/>
                </a:lnTo>
                <a:lnTo>
                  <a:pt x="52908" y="31476"/>
                </a:lnTo>
                <a:lnTo>
                  <a:pt x="52862" y="31510"/>
                </a:lnTo>
                <a:lnTo>
                  <a:pt x="52817" y="31556"/>
                </a:lnTo>
                <a:lnTo>
                  <a:pt x="50815" y="30395"/>
                </a:lnTo>
                <a:lnTo>
                  <a:pt x="50815" y="30350"/>
                </a:lnTo>
                <a:lnTo>
                  <a:pt x="50803" y="30293"/>
                </a:lnTo>
                <a:lnTo>
                  <a:pt x="50781" y="30248"/>
                </a:lnTo>
                <a:lnTo>
                  <a:pt x="50735" y="30213"/>
                </a:lnTo>
                <a:lnTo>
                  <a:pt x="50678" y="30191"/>
                </a:lnTo>
                <a:lnTo>
                  <a:pt x="50678" y="27779"/>
                </a:lnTo>
                <a:lnTo>
                  <a:pt x="50747" y="27756"/>
                </a:lnTo>
                <a:lnTo>
                  <a:pt x="50792" y="27711"/>
                </a:lnTo>
                <a:lnTo>
                  <a:pt x="50826" y="27665"/>
                </a:lnTo>
                <a:lnTo>
                  <a:pt x="50838" y="27597"/>
                </a:lnTo>
                <a:lnTo>
                  <a:pt x="50826" y="27529"/>
                </a:lnTo>
                <a:lnTo>
                  <a:pt x="52874" y="26346"/>
                </a:lnTo>
                <a:lnTo>
                  <a:pt x="52908" y="26380"/>
                </a:lnTo>
                <a:lnTo>
                  <a:pt x="52942" y="26403"/>
                </a:lnTo>
                <a:lnTo>
                  <a:pt x="52976" y="26414"/>
                </a:lnTo>
                <a:lnTo>
                  <a:pt x="53067" y="26414"/>
                </a:lnTo>
                <a:lnTo>
                  <a:pt x="53101" y="26391"/>
                </a:lnTo>
                <a:lnTo>
                  <a:pt x="53135" y="26369"/>
                </a:lnTo>
                <a:lnTo>
                  <a:pt x="53170" y="26334"/>
                </a:lnTo>
                <a:close/>
                <a:moveTo>
                  <a:pt x="72189" y="26369"/>
                </a:moveTo>
                <a:lnTo>
                  <a:pt x="74191" y="27529"/>
                </a:lnTo>
                <a:lnTo>
                  <a:pt x="74180" y="27597"/>
                </a:lnTo>
                <a:lnTo>
                  <a:pt x="74191" y="27665"/>
                </a:lnTo>
                <a:lnTo>
                  <a:pt x="74225" y="27711"/>
                </a:lnTo>
                <a:lnTo>
                  <a:pt x="74282" y="27756"/>
                </a:lnTo>
                <a:lnTo>
                  <a:pt x="74339" y="27768"/>
                </a:lnTo>
                <a:lnTo>
                  <a:pt x="74339" y="30157"/>
                </a:lnTo>
                <a:lnTo>
                  <a:pt x="74305" y="30157"/>
                </a:lnTo>
                <a:lnTo>
                  <a:pt x="74271" y="30168"/>
                </a:lnTo>
                <a:lnTo>
                  <a:pt x="74214" y="30213"/>
                </a:lnTo>
                <a:lnTo>
                  <a:pt x="74169" y="30282"/>
                </a:lnTo>
                <a:lnTo>
                  <a:pt x="74157" y="30316"/>
                </a:lnTo>
                <a:lnTo>
                  <a:pt x="74157" y="30350"/>
                </a:lnTo>
                <a:lnTo>
                  <a:pt x="74157" y="30384"/>
                </a:lnTo>
                <a:lnTo>
                  <a:pt x="74169" y="30418"/>
                </a:lnTo>
                <a:lnTo>
                  <a:pt x="72189" y="31567"/>
                </a:lnTo>
                <a:lnTo>
                  <a:pt x="72155" y="31522"/>
                </a:lnTo>
                <a:lnTo>
                  <a:pt x="72110" y="31487"/>
                </a:lnTo>
                <a:lnTo>
                  <a:pt x="72053" y="31465"/>
                </a:lnTo>
                <a:lnTo>
                  <a:pt x="71996" y="31453"/>
                </a:lnTo>
                <a:lnTo>
                  <a:pt x="71928" y="31465"/>
                </a:lnTo>
                <a:lnTo>
                  <a:pt x="71871" y="31487"/>
                </a:lnTo>
                <a:lnTo>
                  <a:pt x="71825" y="31522"/>
                </a:lnTo>
                <a:lnTo>
                  <a:pt x="71791" y="31567"/>
                </a:lnTo>
                <a:lnTo>
                  <a:pt x="69823" y="30430"/>
                </a:lnTo>
                <a:lnTo>
                  <a:pt x="69835" y="30384"/>
                </a:lnTo>
                <a:lnTo>
                  <a:pt x="69835" y="30350"/>
                </a:lnTo>
                <a:lnTo>
                  <a:pt x="69835" y="30316"/>
                </a:lnTo>
                <a:lnTo>
                  <a:pt x="69823" y="30270"/>
                </a:lnTo>
                <a:lnTo>
                  <a:pt x="69800" y="30236"/>
                </a:lnTo>
                <a:lnTo>
                  <a:pt x="69778" y="30213"/>
                </a:lnTo>
                <a:lnTo>
                  <a:pt x="69721" y="30168"/>
                </a:lnTo>
                <a:lnTo>
                  <a:pt x="69687" y="30145"/>
                </a:lnTo>
                <a:lnTo>
                  <a:pt x="69641" y="30145"/>
                </a:lnTo>
                <a:lnTo>
                  <a:pt x="69641" y="27836"/>
                </a:lnTo>
                <a:lnTo>
                  <a:pt x="69687" y="27836"/>
                </a:lnTo>
                <a:lnTo>
                  <a:pt x="69732" y="27813"/>
                </a:lnTo>
                <a:lnTo>
                  <a:pt x="69766" y="27790"/>
                </a:lnTo>
                <a:lnTo>
                  <a:pt x="69800" y="27756"/>
                </a:lnTo>
                <a:lnTo>
                  <a:pt x="69835" y="27722"/>
                </a:lnTo>
                <a:lnTo>
                  <a:pt x="69846" y="27688"/>
                </a:lnTo>
                <a:lnTo>
                  <a:pt x="69869" y="27643"/>
                </a:lnTo>
                <a:lnTo>
                  <a:pt x="69869" y="27597"/>
                </a:lnTo>
                <a:lnTo>
                  <a:pt x="69857" y="27540"/>
                </a:lnTo>
                <a:lnTo>
                  <a:pt x="69846" y="27495"/>
                </a:lnTo>
                <a:lnTo>
                  <a:pt x="71791" y="26380"/>
                </a:lnTo>
                <a:lnTo>
                  <a:pt x="71825" y="26414"/>
                </a:lnTo>
                <a:lnTo>
                  <a:pt x="71871" y="26448"/>
                </a:lnTo>
                <a:lnTo>
                  <a:pt x="71928" y="26471"/>
                </a:lnTo>
                <a:lnTo>
                  <a:pt x="71996" y="26482"/>
                </a:lnTo>
                <a:lnTo>
                  <a:pt x="72053" y="26471"/>
                </a:lnTo>
                <a:lnTo>
                  <a:pt x="72110" y="26448"/>
                </a:lnTo>
                <a:lnTo>
                  <a:pt x="72155" y="26414"/>
                </a:lnTo>
                <a:lnTo>
                  <a:pt x="72189" y="26369"/>
                </a:lnTo>
                <a:close/>
                <a:moveTo>
                  <a:pt x="76899" y="26357"/>
                </a:moveTo>
                <a:lnTo>
                  <a:pt x="78901" y="27506"/>
                </a:lnTo>
                <a:lnTo>
                  <a:pt x="78889" y="27552"/>
                </a:lnTo>
                <a:lnTo>
                  <a:pt x="78878" y="27597"/>
                </a:lnTo>
                <a:lnTo>
                  <a:pt x="78889" y="27631"/>
                </a:lnTo>
                <a:lnTo>
                  <a:pt x="78901" y="27677"/>
                </a:lnTo>
                <a:lnTo>
                  <a:pt x="78912" y="27711"/>
                </a:lnTo>
                <a:lnTo>
                  <a:pt x="78935" y="27745"/>
                </a:lnTo>
                <a:lnTo>
                  <a:pt x="78969" y="27768"/>
                </a:lnTo>
                <a:lnTo>
                  <a:pt x="79003" y="27790"/>
                </a:lnTo>
                <a:lnTo>
                  <a:pt x="79037" y="27802"/>
                </a:lnTo>
                <a:lnTo>
                  <a:pt x="79083" y="27813"/>
                </a:lnTo>
                <a:lnTo>
                  <a:pt x="79083" y="30145"/>
                </a:lnTo>
                <a:lnTo>
                  <a:pt x="79037" y="30145"/>
                </a:lnTo>
                <a:lnTo>
                  <a:pt x="79003" y="30157"/>
                </a:lnTo>
                <a:lnTo>
                  <a:pt x="78969" y="30179"/>
                </a:lnTo>
                <a:lnTo>
                  <a:pt x="78946" y="30202"/>
                </a:lnTo>
                <a:lnTo>
                  <a:pt x="78923" y="30236"/>
                </a:lnTo>
                <a:lnTo>
                  <a:pt x="78901" y="30270"/>
                </a:lnTo>
                <a:lnTo>
                  <a:pt x="78889" y="30316"/>
                </a:lnTo>
                <a:lnTo>
                  <a:pt x="78889" y="30350"/>
                </a:lnTo>
                <a:lnTo>
                  <a:pt x="78889" y="30395"/>
                </a:lnTo>
                <a:lnTo>
                  <a:pt x="78901" y="30430"/>
                </a:lnTo>
                <a:lnTo>
                  <a:pt x="76921" y="31567"/>
                </a:lnTo>
                <a:lnTo>
                  <a:pt x="76887" y="31533"/>
                </a:lnTo>
                <a:lnTo>
                  <a:pt x="76842" y="31499"/>
                </a:lnTo>
                <a:lnTo>
                  <a:pt x="76785" y="31476"/>
                </a:lnTo>
                <a:lnTo>
                  <a:pt x="76728" y="31465"/>
                </a:lnTo>
                <a:lnTo>
                  <a:pt x="76671" y="31476"/>
                </a:lnTo>
                <a:lnTo>
                  <a:pt x="76626" y="31499"/>
                </a:lnTo>
                <a:lnTo>
                  <a:pt x="76580" y="31533"/>
                </a:lnTo>
                <a:lnTo>
                  <a:pt x="76546" y="31567"/>
                </a:lnTo>
                <a:lnTo>
                  <a:pt x="74555" y="30418"/>
                </a:lnTo>
                <a:lnTo>
                  <a:pt x="74567" y="30350"/>
                </a:lnTo>
                <a:lnTo>
                  <a:pt x="74555" y="30316"/>
                </a:lnTo>
                <a:lnTo>
                  <a:pt x="74555" y="30282"/>
                </a:lnTo>
                <a:lnTo>
                  <a:pt x="74510" y="30213"/>
                </a:lnTo>
                <a:lnTo>
                  <a:pt x="74453" y="30179"/>
                </a:lnTo>
                <a:lnTo>
                  <a:pt x="74385" y="30157"/>
                </a:lnTo>
                <a:lnTo>
                  <a:pt x="74385" y="27768"/>
                </a:lnTo>
                <a:lnTo>
                  <a:pt x="74453" y="27745"/>
                </a:lnTo>
                <a:lnTo>
                  <a:pt x="74498" y="27711"/>
                </a:lnTo>
                <a:lnTo>
                  <a:pt x="74533" y="27654"/>
                </a:lnTo>
                <a:lnTo>
                  <a:pt x="74544" y="27597"/>
                </a:lnTo>
                <a:lnTo>
                  <a:pt x="74533" y="27529"/>
                </a:lnTo>
                <a:lnTo>
                  <a:pt x="76557" y="26357"/>
                </a:lnTo>
                <a:lnTo>
                  <a:pt x="76592" y="26391"/>
                </a:lnTo>
                <a:lnTo>
                  <a:pt x="76637" y="26425"/>
                </a:lnTo>
                <a:lnTo>
                  <a:pt x="76683" y="26437"/>
                </a:lnTo>
                <a:lnTo>
                  <a:pt x="76728" y="26448"/>
                </a:lnTo>
                <a:lnTo>
                  <a:pt x="76785" y="26437"/>
                </a:lnTo>
                <a:lnTo>
                  <a:pt x="76830" y="26425"/>
                </a:lnTo>
                <a:lnTo>
                  <a:pt x="76865" y="26391"/>
                </a:lnTo>
                <a:lnTo>
                  <a:pt x="76899" y="26357"/>
                </a:lnTo>
                <a:close/>
                <a:moveTo>
                  <a:pt x="81642" y="26357"/>
                </a:moveTo>
                <a:lnTo>
                  <a:pt x="83690" y="27529"/>
                </a:lnTo>
                <a:lnTo>
                  <a:pt x="83678" y="27597"/>
                </a:lnTo>
                <a:lnTo>
                  <a:pt x="83690" y="27654"/>
                </a:lnTo>
                <a:lnTo>
                  <a:pt x="83713" y="27711"/>
                </a:lnTo>
                <a:lnTo>
                  <a:pt x="83769" y="27745"/>
                </a:lnTo>
                <a:lnTo>
                  <a:pt x="83826" y="27756"/>
                </a:lnTo>
                <a:lnTo>
                  <a:pt x="83826" y="30168"/>
                </a:lnTo>
                <a:lnTo>
                  <a:pt x="83758" y="30191"/>
                </a:lnTo>
                <a:lnTo>
                  <a:pt x="83701" y="30225"/>
                </a:lnTo>
                <a:lnTo>
                  <a:pt x="83667" y="30282"/>
                </a:lnTo>
                <a:lnTo>
                  <a:pt x="83656" y="30350"/>
                </a:lnTo>
                <a:lnTo>
                  <a:pt x="83667" y="30418"/>
                </a:lnTo>
                <a:lnTo>
                  <a:pt x="81676" y="31567"/>
                </a:lnTo>
                <a:lnTo>
                  <a:pt x="81631" y="31522"/>
                </a:lnTo>
                <a:lnTo>
                  <a:pt x="81585" y="31487"/>
                </a:lnTo>
                <a:lnTo>
                  <a:pt x="81528" y="31465"/>
                </a:lnTo>
                <a:lnTo>
                  <a:pt x="81472" y="31453"/>
                </a:lnTo>
                <a:lnTo>
                  <a:pt x="81415" y="31465"/>
                </a:lnTo>
                <a:lnTo>
                  <a:pt x="81358" y="31487"/>
                </a:lnTo>
                <a:lnTo>
                  <a:pt x="81312" y="31522"/>
                </a:lnTo>
                <a:lnTo>
                  <a:pt x="81267" y="31567"/>
                </a:lnTo>
                <a:lnTo>
                  <a:pt x="79299" y="30430"/>
                </a:lnTo>
                <a:lnTo>
                  <a:pt x="79310" y="30384"/>
                </a:lnTo>
                <a:lnTo>
                  <a:pt x="79310" y="30350"/>
                </a:lnTo>
                <a:lnTo>
                  <a:pt x="79310" y="30316"/>
                </a:lnTo>
                <a:lnTo>
                  <a:pt x="79299" y="30270"/>
                </a:lnTo>
                <a:lnTo>
                  <a:pt x="79287" y="30236"/>
                </a:lnTo>
                <a:lnTo>
                  <a:pt x="79265" y="30213"/>
                </a:lnTo>
                <a:lnTo>
                  <a:pt x="79196" y="30168"/>
                </a:lnTo>
                <a:lnTo>
                  <a:pt x="79162" y="30145"/>
                </a:lnTo>
                <a:lnTo>
                  <a:pt x="79128" y="30145"/>
                </a:lnTo>
                <a:lnTo>
                  <a:pt x="79128" y="27813"/>
                </a:lnTo>
                <a:lnTo>
                  <a:pt x="79162" y="27802"/>
                </a:lnTo>
                <a:lnTo>
                  <a:pt x="79208" y="27790"/>
                </a:lnTo>
                <a:lnTo>
                  <a:pt x="79231" y="27768"/>
                </a:lnTo>
                <a:lnTo>
                  <a:pt x="79265" y="27734"/>
                </a:lnTo>
                <a:lnTo>
                  <a:pt x="79287" y="27711"/>
                </a:lnTo>
                <a:lnTo>
                  <a:pt x="79310" y="27677"/>
                </a:lnTo>
                <a:lnTo>
                  <a:pt x="79310" y="27631"/>
                </a:lnTo>
                <a:lnTo>
                  <a:pt x="79322" y="27597"/>
                </a:lnTo>
                <a:lnTo>
                  <a:pt x="79310" y="27552"/>
                </a:lnTo>
                <a:lnTo>
                  <a:pt x="79299" y="27517"/>
                </a:lnTo>
                <a:lnTo>
                  <a:pt x="81301" y="26357"/>
                </a:lnTo>
                <a:lnTo>
                  <a:pt x="81335" y="26391"/>
                </a:lnTo>
                <a:lnTo>
                  <a:pt x="81369" y="26425"/>
                </a:lnTo>
                <a:lnTo>
                  <a:pt x="81415" y="26437"/>
                </a:lnTo>
                <a:lnTo>
                  <a:pt x="81472" y="26448"/>
                </a:lnTo>
                <a:lnTo>
                  <a:pt x="81517" y="26437"/>
                </a:lnTo>
                <a:lnTo>
                  <a:pt x="81574" y="26425"/>
                </a:lnTo>
                <a:lnTo>
                  <a:pt x="81608" y="26391"/>
                </a:lnTo>
                <a:lnTo>
                  <a:pt x="81642" y="26357"/>
                </a:lnTo>
                <a:close/>
                <a:moveTo>
                  <a:pt x="10546" y="26369"/>
                </a:moveTo>
                <a:lnTo>
                  <a:pt x="12503" y="27495"/>
                </a:lnTo>
                <a:lnTo>
                  <a:pt x="12491" y="27540"/>
                </a:lnTo>
                <a:lnTo>
                  <a:pt x="12480" y="27597"/>
                </a:lnTo>
                <a:lnTo>
                  <a:pt x="12491" y="27643"/>
                </a:lnTo>
                <a:lnTo>
                  <a:pt x="12503" y="27688"/>
                </a:lnTo>
                <a:lnTo>
                  <a:pt x="12525" y="27722"/>
                </a:lnTo>
                <a:lnTo>
                  <a:pt x="12548" y="27768"/>
                </a:lnTo>
                <a:lnTo>
                  <a:pt x="12582" y="27790"/>
                </a:lnTo>
                <a:lnTo>
                  <a:pt x="12616" y="27813"/>
                </a:lnTo>
                <a:lnTo>
                  <a:pt x="12662" y="27836"/>
                </a:lnTo>
                <a:lnTo>
                  <a:pt x="12707" y="27836"/>
                </a:lnTo>
                <a:lnTo>
                  <a:pt x="12707" y="30134"/>
                </a:lnTo>
                <a:lnTo>
                  <a:pt x="12673" y="30145"/>
                </a:lnTo>
                <a:lnTo>
                  <a:pt x="12628" y="30157"/>
                </a:lnTo>
                <a:lnTo>
                  <a:pt x="12605" y="30179"/>
                </a:lnTo>
                <a:lnTo>
                  <a:pt x="12571" y="30202"/>
                </a:lnTo>
                <a:lnTo>
                  <a:pt x="12548" y="30236"/>
                </a:lnTo>
                <a:lnTo>
                  <a:pt x="12525" y="30270"/>
                </a:lnTo>
                <a:lnTo>
                  <a:pt x="12514" y="30316"/>
                </a:lnTo>
                <a:lnTo>
                  <a:pt x="12514" y="30350"/>
                </a:lnTo>
                <a:lnTo>
                  <a:pt x="12514" y="30395"/>
                </a:lnTo>
                <a:lnTo>
                  <a:pt x="12525" y="30430"/>
                </a:lnTo>
                <a:lnTo>
                  <a:pt x="10535" y="31578"/>
                </a:lnTo>
                <a:lnTo>
                  <a:pt x="10500" y="31544"/>
                </a:lnTo>
                <a:lnTo>
                  <a:pt x="10455" y="31510"/>
                </a:lnTo>
                <a:lnTo>
                  <a:pt x="10409" y="31499"/>
                </a:lnTo>
                <a:lnTo>
                  <a:pt x="10364" y="31487"/>
                </a:lnTo>
                <a:lnTo>
                  <a:pt x="10307" y="31499"/>
                </a:lnTo>
                <a:lnTo>
                  <a:pt x="10262" y="31510"/>
                </a:lnTo>
                <a:lnTo>
                  <a:pt x="10216" y="31544"/>
                </a:lnTo>
                <a:lnTo>
                  <a:pt x="10182" y="31578"/>
                </a:lnTo>
                <a:lnTo>
                  <a:pt x="8225" y="30452"/>
                </a:lnTo>
                <a:lnTo>
                  <a:pt x="8248" y="30407"/>
                </a:lnTo>
                <a:lnTo>
                  <a:pt x="8248" y="30350"/>
                </a:lnTo>
                <a:lnTo>
                  <a:pt x="8248" y="30304"/>
                </a:lnTo>
                <a:lnTo>
                  <a:pt x="8225" y="30259"/>
                </a:lnTo>
                <a:lnTo>
                  <a:pt x="8203" y="30213"/>
                </a:lnTo>
                <a:lnTo>
                  <a:pt x="8180" y="30179"/>
                </a:lnTo>
                <a:lnTo>
                  <a:pt x="8146" y="30145"/>
                </a:lnTo>
                <a:lnTo>
                  <a:pt x="8100" y="30122"/>
                </a:lnTo>
                <a:lnTo>
                  <a:pt x="8066" y="30100"/>
                </a:lnTo>
                <a:lnTo>
                  <a:pt x="8009" y="30100"/>
                </a:lnTo>
                <a:lnTo>
                  <a:pt x="8009" y="27779"/>
                </a:lnTo>
                <a:lnTo>
                  <a:pt x="8077" y="27756"/>
                </a:lnTo>
                <a:lnTo>
                  <a:pt x="8134" y="27722"/>
                </a:lnTo>
                <a:lnTo>
                  <a:pt x="8168" y="27665"/>
                </a:lnTo>
                <a:lnTo>
                  <a:pt x="8180" y="27597"/>
                </a:lnTo>
                <a:lnTo>
                  <a:pt x="8180" y="27563"/>
                </a:lnTo>
                <a:lnTo>
                  <a:pt x="8168" y="27529"/>
                </a:lnTo>
                <a:lnTo>
                  <a:pt x="10171" y="26369"/>
                </a:lnTo>
                <a:lnTo>
                  <a:pt x="10205" y="26414"/>
                </a:lnTo>
                <a:lnTo>
                  <a:pt x="10250" y="26448"/>
                </a:lnTo>
                <a:lnTo>
                  <a:pt x="10296" y="26471"/>
                </a:lnTo>
                <a:lnTo>
                  <a:pt x="10421" y="26471"/>
                </a:lnTo>
                <a:lnTo>
                  <a:pt x="10466" y="26448"/>
                </a:lnTo>
                <a:lnTo>
                  <a:pt x="10512" y="26414"/>
                </a:lnTo>
                <a:lnTo>
                  <a:pt x="10546" y="26369"/>
                </a:lnTo>
                <a:close/>
                <a:moveTo>
                  <a:pt x="57936" y="26346"/>
                </a:moveTo>
                <a:lnTo>
                  <a:pt x="59938" y="27506"/>
                </a:lnTo>
                <a:lnTo>
                  <a:pt x="59927" y="27552"/>
                </a:lnTo>
                <a:lnTo>
                  <a:pt x="59927" y="27597"/>
                </a:lnTo>
                <a:lnTo>
                  <a:pt x="59927" y="27631"/>
                </a:lnTo>
                <a:lnTo>
                  <a:pt x="59938" y="27677"/>
                </a:lnTo>
                <a:lnTo>
                  <a:pt x="59949" y="27711"/>
                </a:lnTo>
                <a:lnTo>
                  <a:pt x="59983" y="27745"/>
                </a:lnTo>
                <a:lnTo>
                  <a:pt x="60006" y="27768"/>
                </a:lnTo>
                <a:lnTo>
                  <a:pt x="60040" y="27790"/>
                </a:lnTo>
                <a:lnTo>
                  <a:pt x="60074" y="27802"/>
                </a:lnTo>
                <a:lnTo>
                  <a:pt x="60120" y="27813"/>
                </a:lnTo>
                <a:lnTo>
                  <a:pt x="60120" y="30145"/>
                </a:lnTo>
                <a:lnTo>
                  <a:pt x="60086" y="30157"/>
                </a:lnTo>
                <a:lnTo>
                  <a:pt x="60040" y="30168"/>
                </a:lnTo>
                <a:lnTo>
                  <a:pt x="59983" y="30213"/>
                </a:lnTo>
                <a:lnTo>
                  <a:pt x="59961" y="30236"/>
                </a:lnTo>
                <a:lnTo>
                  <a:pt x="59949" y="30270"/>
                </a:lnTo>
                <a:lnTo>
                  <a:pt x="59938" y="30316"/>
                </a:lnTo>
                <a:lnTo>
                  <a:pt x="59927" y="30350"/>
                </a:lnTo>
                <a:lnTo>
                  <a:pt x="59938" y="30384"/>
                </a:lnTo>
                <a:lnTo>
                  <a:pt x="59949" y="30430"/>
                </a:lnTo>
                <a:lnTo>
                  <a:pt x="57936" y="31578"/>
                </a:lnTo>
                <a:lnTo>
                  <a:pt x="57902" y="31544"/>
                </a:lnTo>
                <a:lnTo>
                  <a:pt x="57868" y="31522"/>
                </a:lnTo>
                <a:lnTo>
                  <a:pt x="57822" y="31499"/>
                </a:lnTo>
                <a:lnTo>
                  <a:pt x="57720" y="31499"/>
                </a:lnTo>
                <a:lnTo>
                  <a:pt x="57674" y="31522"/>
                </a:lnTo>
                <a:lnTo>
                  <a:pt x="57640" y="31544"/>
                </a:lnTo>
                <a:lnTo>
                  <a:pt x="57606" y="31578"/>
                </a:lnTo>
                <a:lnTo>
                  <a:pt x="55604" y="30430"/>
                </a:lnTo>
                <a:lnTo>
                  <a:pt x="55604" y="30384"/>
                </a:lnTo>
                <a:lnTo>
                  <a:pt x="55615" y="30350"/>
                </a:lnTo>
                <a:lnTo>
                  <a:pt x="55604" y="30316"/>
                </a:lnTo>
                <a:lnTo>
                  <a:pt x="55593" y="30270"/>
                </a:lnTo>
                <a:lnTo>
                  <a:pt x="55581" y="30236"/>
                </a:lnTo>
                <a:lnTo>
                  <a:pt x="55558" y="30202"/>
                </a:lnTo>
                <a:lnTo>
                  <a:pt x="55502" y="30157"/>
                </a:lnTo>
                <a:lnTo>
                  <a:pt x="55467" y="30145"/>
                </a:lnTo>
                <a:lnTo>
                  <a:pt x="55422" y="30134"/>
                </a:lnTo>
                <a:lnTo>
                  <a:pt x="55422" y="27768"/>
                </a:lnTo>
                <a:lnTo>
                  <a:pt x="55479" y="27745"/>
                </a:lnTo>
                <a:lnTo>
                  <a:pt x="55524" y="27711"/>
                </a:lnTo>
                <a:lnTo>
                  <a:pt x="55558" y="27654"/>
                </a:lnTo>
                <a:lnTo>
                  <a:pt x="55570" y="27597"/>
                </a:lnTo>
                <a:lnTo>
                  <a:pt x="55558" y="27540"/>
                </a:lnTo>
                <a:lnTo>
                  <a:pt x="57606" y="26357"/>
                </a:lnTo>
                <a:lnTo>
                  <a:pt x="57640" y="26391"/>
                </a:lnTo>
                <a:lnTo>
                  <a:pt x="57674" y="26414"/>
                </a:lnTo>
                <a:lnTo>
                  <a:pt x="57720" y="26437"/>
                </a:lnTo>
                <a:lnTo>
                  <a:pt x="57822" y="26437"/>
                </a:lnTo>
                <a:lnTo>
                  <a:pt x="57868" y="26414"/>
                </a:lnTo>
                <a:lnTo>
                  <a:pt x="57902" y="26391"/>
                </a:lnTo>
                <a:lnTo>
                  <a:pt x="57936" y="26346"/>
                </a:lnTo>
                <a:close/>
                <a:moveTo>
                  <a:pt x="67446" y="26369"/>
                </a:moveTo>
                <a:lnTo>
                  <a:pt x="69391" y="27495"/>
                </a:lnTo>
                <a:lnTo>
                  <a:pt x="69380" y="27540"/>
                </a:lnTo>
                <a:lnTo>
                  <a:pt x="69368" y="27597"/>
                </a:lnTo>
                <a:lnTo>
                  <a:pt x="69380" y="27643"/>
                </a:lnTo>
                <a:lnTo>
                  <a:pt x="69391" y="27688"/>
                </a:lnTo>
                <a:lnTo>
                  <a:pt x="69414" y="27722"/>
                </a:lnTo>
                <a:lnTo>
                  <a:pt x="69436" y="27768"/>
                </a:lnTo>
                <a:lnTo>
                  <a:pt x="69471" y="27790"/>
                </a:lnTo>
                <a:lnTo>
                  <a:pt x="69516" y="27813"/>
                </a:lnTo>
                <a:lnTo>
                  <a:pt x="69550" y="27836"/>
                </a:lnTo>
                <a:lnTo>
                  <a:pt x="69596" y="27836"/>
                </a:lnTo>
                <a:lnTo>
                  <a:pt x="69596" y="30134"/>
                </a:lnTo>
                <a:lnTo>
                  <a:pt x="69562" y="30145"/>
                </a:lnTo>
                <a:lnTo>
                  <a:pt x="69527" y="30157"/>
                </a:lnTo>
                <a:lnTo>
                  <a:pt x="69493" y="30179"/>
                </a:lnTo>
                <a:lnTo>
                  <a:pt x="69459" y="30202"/>
                </a:lnTo>
                <a:lnTo>
                  <a:pt x="69436" y="30236"/>
                </a:lnTo>
                <a:lnTo>
                  <a:pt x="69425" y="30270"/>
                </a:lnTo>
                <a:lnTo>
                  <a:pt x="69414" y="30316"/>
                </a:lnTo>
                <a:lnTo>
                  <a:pt x="69402" y="30350"/>
                </a:lnTo>
                <a:lnTo>
                  <a:pt x="69414" y="30395"/>
                </a:lnTo>
                <a:lnTo>
                  <a:pt x="69425" y="30430"/>
                </a:lnTo>
                <a:lnTo>
                  <a:pt x="67423" y="31578"/>
                </a:lnTo>
                <a:lnTo>
                  <a:pt x="67389" y="31544"/>
                </a:lnTo>
                <a:lnTo>
                  <a:pt x="67355" y="31510"/>
                </a:lnTo>
                <a:lnTo>
                  <a:pt x="67298" y="31499"/>
                </a:lnTo>
                <a:lnTo>
                  <a:pt x="67252" y="31487"/>
                </a:lnTo>
                <a:lnTo>
                  <a:pt x="67195" y="31499"/>
                </a:lnTo>
                <a:lnTo>
                  <a:pt x="67150" y="31510"/>
                </a:lnTo>
                <a:lnTo>
                  <a:pt x="67116" y="31544"/>
                </a:lnTo>
                <a:lnTo>
                  <a:pt x="67082" y="31578"/>
                </a:lnTo>
                <a:lnTo>
                  <a:pt x="65125" y="30452"/>
                </a:lnTo>
                <a:lnTo>
                  <a:pt x="65136" y="30407"/>
                </a:lnTo>
                <a:lnTo>
                  <a:pt x="65136" y="30350"/>
                </a:lnTo>
                <a:lnTo>
                  <a:pt x="65136" y="30304"/>
                </a:lnTo>
                <a:lnTo>
                  <a:pt x="65125" y="30259"/>
                </a:lnTo>
                <a:lnTo>
                  <a:pt x="65102" y="30213"/>
                </a:lnTo>
                <a:lnTo>
                  <a:pt x="65068" y="30179"/>
                </a:lnTo>
                <a:lnTo>
                  <a:pt x="65034" y="30145"/>
                </a:lnTo>
                <a:lnTo>
                  <a:pt x="65000" y="30122"/>
                </a:lnTo>
                <a:lnTo>
                  <a:pt x="64954" y="30100"/>
                </a:lnTo>
                <a:lnTo>
                  <a:pt x="64909" y="30100"/>
                </a:lnTo>
                <a:lnTo>
                  <a:pt x="64909" y="27779"/>
                </a:lnTo>
                <a:lnTo>
                  <a:pt x="64966" y="27756"/>
                </a:lnTo>
                <a:lnTo>
                  <a:pt x="65023" y="27722"/>
                </a:lnTo>
                <a:lnTo>
                  <a:pt x="65057" y="27665"/>
                </a:lnTo>
                <a:lnTo>
                  <a:pt x="65068" y="27597"/>
                </a:lnTo>
                <a:lnTo>
                  <a:pt x="65068" y="27563"/>
                </a:lnTo>
                <a:lnTo>
                  <a:pt x="65057" y="27529"/>
                </a:lnTo>
                <a:lnTo>
                  <a:pt x="67059" y="26369"/>
                </a:lnTo>
                <a:lnTo>
                  <a:pt x="67093" y="26414"/>
                </a:lnTo>
                <a:lnTo>
                  <a:pt x="67139" y="26448"/>
                </a:lnTo>
                <a:lnTo>
                  <a:pt x="67195" y="26471"/>
                </a:lnTo>
                <a:lnTo>
                  <a:pt x="67309" y="26471"/>
                </a:lnTo>
                <a:lnTo>
                  <a:pt x="67366" y="26448"/>
                </a:lnTo>
                <a:lnTo>
                  <a:pt x="67412" y="26414"/>
                </a:lnTo>
                <a:lnTo>
                  <a:pt x="67446" y="26369"/>
                </a:lnTo>
                <a:close/>
                <a:moveTo>
                  <a:pt x="43751" y="26369"/>
                </a:moveTo>
                <a:lnTo>
                  <a:pt x="45673" y="27483"/>
                </a:lnTo>
                <a:lnTo>
                  <a:pt x="45662" y="27540"/>
                </a:lnTo>
                <a:lnTo>
                  <a:pt x="45650" y="27597"/>
                </a:lnTo>
                <a:lnTo>
                  <a:pt x="45662" y="27643"/>
                </a:lnTo>
                <a:lnTo>
                  <a:pt x="45673" y="27688"/>
                </a:lnTo>
                <a:lnTo>
                  <a:pt x="45696" y="27734"/>
                </a:lnTo>
                <a:lnTo>
                  <a:pt x="45719" y="27768"/>
                </a:lnTo>
                <a:lnTo>
                  <a:pt x="45764" y="27802"/>
                </a:lnTo>
                <a:lnTo>
                  <a:pt x="45798" y="27825"/>
                </a:lnTo>
                <a:lnTo>
                  <a:pt x="45844" y="27847"/>
                </a:lnTo>
                <a:lnTo>
                  <a:pt x="45901" y="27847"/>
                </a:lnTo>
                <a:lnTo>
                  <a:pt x="45901" y="30111"/>
                </a:lnTo>
                <a:lnTo>
                  <a:pt x="45844" y="30111"/>
                </a:lnTo>
                <a:lnTo>
                  <a:pt x="45810" y="30134"/>
                </a:lnTo>
                <a:lnTo>
                  <a:pt x="45764" y="30157"/>
                </a:lnTo>
                <a:lnTo>
                  <a:pt x="45730" y="30179"/>
                </a:lnTo>
                <a:lnTo>
                  <a:pt x="45707" y="30225"/>
                </a:lnTo>
                <a:lnTo>
                  <a:pt x="45685" y="30259"/>
                </a:lnTo>
                <a:lnTo>
                  <a:pt x="45673" y="30304"/>
                </a:lnTo>
                <a:lnTo>
                  <a:pt x="45662" y="30350"/>
                </a:lnTo>
                <a:lnTo>
                  <a:pt x="45673" y="30395"/>
                </a:lnTo>
                <a:lnTo>
                  <a:pt x="45685" y="30441"/>
                </a:lnTo>
                <a:lnTo>
                  <a:pt x="43705" y="31590"/>
                </a:lnTo>
                <a:lnTo>
                  <a:pt x="43671" y="31556"/>
                </a:lnTo>
                <a:lnTo>
                  <a:pt x="43637" y="31533"/>
                </a:lnTo>
                <a:lnTo>
                  <a:pt x="43591" y="31510"/>
                </a:lnTo>
                <a:lnTo>
                  <a:pt x="43489" y="31510"/>
                </a:lnTo>
                <a:lnTo>
                  <a:pt x="43455" y="31522"/>
                </a:lnTo>
                <a:lnTo>
                  <a:pt x="43409" y="31556"/>
                </a:lnTo>
                <a:lnTo>
                  <a:pt x="43387" y="31590"/>
                </a:lnTo>
                <a:lnTo>
                  <a:pt x="41373" y="30430"/>
                </a:lnTo>
                <a:lnTo>
                  <a:pt x="41385" y="30384"/>
                </a:lnTo>
                <a:lnTo>
                  <a:pt x="41385" y="30350"/>
                </a:lnTo>
                <a:lnTo>
                  <a:pt x="41385" y="30316"/>
                </a:lnTo>
                <a:lnTo>
                  <a:pt x="41373" y="30270"/>
                </a:lnTo>
                <a:lnTo>
                  <a:pt x="41362" y="30236"/>
                </a:lnTo>
                <a:lnTo>
                  <a:pt x="41339" y="30202"/>
                </a:lnTo>
                <a:lnTo>
                  <a:pt x="41271" y="30157"/>
                </a:lnTo>
                <a:lnTo>
                  <a:pt x="41237" y="30145"/>
                </a:lnTo>
                <a:lnTo>
                  <a:pt x="41203" y="30134"/>
                </a:lnTo>
                <a:lnTo>
                  <a:pt x="41203" y="27813"/>
                </a:lnTo>
                <a:lnTo>
                  <a:pt x="41237" y="27813"/>
                </a:lnTo>
                <a:lnTo>
                  <a:pt x="41282" y="27790"/>
                </a:lnTo>
                <a:lnTo>
                  <a:pt x="41316" y="27768"/>
                </a:lnTo>
                <a:lnTo>
                  <a:pt x="41339" y="27745"/>
                </a:lnTo>
                <a:lnTo>
                  <a:pt x="41362" y="27711"/>
                </a:lnTo>
                <a:lnTo>
                  <a:pt x="41385" y="27677"/>
                </a:lnTo>
                <a:lnTo>
                  <a:pt x="41396" y="27631"/>
                </a:lnTo>
                <a:lnTo>
                  <a:pt x="41396" y="27597"/>
                </a:lnTo>
                <a:lnTo>
                  <a:pt x="41396" y="27552"/>
                </a:lnTo>
                <a:lnTo>
                  <a:pt x="41385" y="27506"/>
                </a:lnTo>
                <a:lnTo>
                  <a:pt x="43341" y="26380"/>
                </a:lnTo>
                <a:lnTo>
                  <a:pt x="43375" y="26425"/>
                </a:lnTo>
                <a:lnTo>
                  <a:pt x="43421" y="26460"/>
                </a:lnTo>
                <a:lnTo>
                  <a:pt x="43478" y="26482"/>
                </a:lnTo>
                <a:lnTo>
                  <a:pt x="43535" y="26494"/>
                </a:lnTo>
                <a:lnTo>
                  <a:pt x="43603" y="26482"/>
                </a:lnTo>
                <a:lnTo>
                  <a:pt x="43660" y="26460"/>
                </a:lnTo>
                <a:lnTo>
                  <a:pt x="43705" y="26425"/>
                </a:lnTo>
                <a:lnTo>
                  <a:pt x="43751" y="26369"/>
                </a:lnTo>
                <a:close/>
                <a:moveTo>
                  <a:pt x="5825" y="26369"/>
                </a:moveTo>
                <a:lnTo>
                  <a:pt x="7816" y="27529"/>
                </a:lnTo>
                <a:lnTo>
                  <a:pt x="7804" y="27563"/>
                </a:lnTo>
                <a:lnTo>
                  <a:pt x="7804" y="27597"/>
                </a:lnTo>
                <a:lnTo>
                  <a:pt x="7816" y="27665"/>
                </a:lnTo>
                <a:lnTo>
                  <a:pt x="7850" y="27722"/>
                </a:lnTo>
                <a:lnTo>
                  <a:pt x="7907" y="27756"/>
                </a:lnTo>
                <a:lnTo>
                  <a:pt x="7964" y="27779"/>
                </a:lnTo>
                <a:lnTo>
                  <a:pt x="7964" y="30100"/>
                </a:lnTo>
                <a:lnTo>
                  <a:pt x="7918" y="30100"/>
                </a:lnTo>
                <a:lnTo>
                  <a:pt x="7873" y="30122"/>
                </a:lnTo>
                <a:lnTo>
                  <a:pt x="7839" y="30145"/>
                </a:lnTo>
                <a:lnTo>
                  <a:pt x="7804" y="30179"/>
                </a:lnTo>
                <a:lnTo>
                  <a:pt x="7770" y="30213"/>
                </a:lnTo>
                <a:lnTo>
                  <a:pt x="7748" y="30259"/>
                </a:lnTo>
                <a:lnTo>
                  <a:pt x="7736" y="30304"/>
                </a:lnTo>
                <a:lnTo>
                  <a:pt x="7736" y="30350"/>
                </a:lnTo>
                <a:lnTo>
                  <a:pt x="7736" y="30407"/>
                </a:lnTo>
                <a:lnTo>
                  <a:pt x="7748" y="30452"/>
                </a:lnTo>
                <a:lnTo>
                  <a:pt x="5757" y="31601"/>
                </a:lnTo>
                <a:lnTo>
                  <a:pt x="5734" y="31578"/>
                </a:lnTo>
                <a:lnTo>
                  <a:pt x="5700" y="31556"/>
                </a:lnTo>
                <a:lnTo>
                  <a:pt x="5655" y="31533"/>
                </a:lnTo>
                <a:lnTo>
                  <a:pt x="5575" y="31533"/>
                </a:lnTo>
                <a:lnTo>
                  <a:pt x="5541" y="31556"/>
                </a:lnTo>
                <a:lnTo>
                  <a:pt x="5507" y="31567"/>
                </a:lnTo>
                <a:lnTo>
                  <a:pt x="5484" y="31601"/>
                </a:lnTo>
                <a:lnTo>
                  <a:pt x="3448" y="30430"/>
                </a:lnTo>
                <a:lnTo>
                  <a:pt x="3459" y="30384"/>
                </a:lnTo>
                <a:lnTo>
                  <a:pt x="3459" y="30350"/>
                </a:lnTo>
                <a:lnTo>
                  <a:pt x="3459" y="30316"/>
                </a:lnTo>
                <a:lnTo>
                  <a:pt x="3448" y="30270"/>
                </a:lnTo>
                <a:lnTo>
                  <a:pt x="3425" y="30236"/>
                </a:lnTo>
                <a:lnTo>
                  <a:pt x="3402" y="30213"/>
                </a:lnTo>
                <a:lnTo>
                  <a:pt x="3345" y="30168"/>
                </a:lnTo>
                <a:lnTo>
                  <a:pt x="3311" y="30157"/>
                </a:lnTo>
                <a:lnTo>
                  <a:pt x="3277" y="30145"/>
                </a:lnTo>
                <a:lnTo>
                  <a:pt x="3277" y="27813"/>
                </a:lnTo>
                <a:lnTo>
                  <a:pt x="3311" y="27802"/>
                </a:lnTo>
                <a:lnTo>
                  <a:pt x="3345" y="27790"/>
                </a:lnTo>
                <a:lnTo>
                  <a:pt x="3379" y="27768"/>
                </a:lnTo>
                <a:lnTo>
                  <a:pt x="3414" y="27745"/>
                </a:lnTo>
                <a:lnTo>
                  <a:pt x="3436" y="27711"/>
                </a:lnTo>
                <a:lnTo>
                  <a:pt x="3448" y="27677"/>
                </a:lnTo>
                <a:lnTo>
                  <a:pt x="3459" y="27631"/>
                </a:lnTo>
                <a:lnTo>
                  <a:pt x="3470" y="27597"/>
                </a:lnTo>
                <a:lnTo>
                  <a:pt x="3459" y="27552"/>
                </a:lnTo>
                <a:lnTo>
                  <a:pt x="3448" y="27506"/>
                </a:lnTo>
                <a:lnTo>
                  <a:pt x="5416" y="26380"/>
                </a:lnTo>
                <a:lnTo>
                  <a:pt x="5450" y="26425"/>
                </a:lnTo>
                <a:lnTo>
                  <a:pt x="5507" y="26460"/>
                </a:lnTo>
                <a:lnTo>
                  <a:pt x="5564" y="26482"/>
                </a:lnTo>
                <a:lnTo>
                  <a:pt x="5677" y="26482"/>
                </a:lnTo>
                <a:lnTo>
                  <a:pt x="5734" y="26460"/>
                </a:lnTo>
                <a:lnTo>
                  <a:pt x="5780" y="26414"/>
                </a:lnTo>
                <a:lnTo>
                  <a:pt x="5825" y="26369"/>
                </a:lnTo>
                <a:close/>
                <a:moveTo>
                  <a:pt x="29509" y="26369"/>
                </a:moveTo>
                <a:lnTo>
                  <a:pt x="31465" y="27495"/>
                </a:lnTo>
                <a:lnTo>
                  <a:pt x="31443" y="27540"/>
                </a:lnTo>
                <a:lnTo>
                  <a:pt x="31431" y="27597"/>
                </a:lnTo>
                <a:lnTo>
                  <a:pt x="31443" y="27643"/>
                </a:lnTo>
                <a:lnTo>
                  <a:pt x="31454" y="27688"/>
                </a:lnTo>
                <a:lnTo>
                  <a:pt x="31477" y="27734"/>
                </a:lnTo>
                <a:lnTo>
                  <a:pt x="31511" y="27768"/>
                </a:lnTo>
                <a:lnTo>
                  <a:pt x="31545" y="27802"/>
                </a:lnTo>
                <a:lnTo>
                  <a:pt x="31579" y="27825"/>
                </a:lnTo>
                <a:lnTo>
                  <a:pt x="31625" y="27836"/>
                </a:lnTo>
                <a:lnTo>
                  <a:pt x="31670" y="27847"/>
                </a:lnTo>
                <a:lnTo>
                  <a:pt x="31670" y="30111"/>
                </a:lnTo>
                <a:lnTo>
                  <a:pt x="31625" y="30111"/>
                </a:lnTo>
                <a:lnTo>
                  <a:pt x="31579" y="30134"/>
                </a:lnTo>
                <a:lnTo>
                  <a:pt x="31545" y="30157"/>
                </a:lnTo>
                <a:lnTo>
                  <a:pt x="31511" y="30179"/>
                </a:lnTo>
                <a:lnTo>
                  <a:pt x="31488" y="30225"/>
                </a:lnTo>
                <a:lnTo>
                  <a:pt x="31465" y="30259"/>
                </a:lnTo>
                <a:lnTo>
                  <a:pt x="31454" y="30304"/>
                </a:lnTo>
                <a:lnTo>
                  <a:pt x="31443" y="30350"/>
                </a:lnTo>
                <a:lnTo>
                  <a:pt x="31454" y="30395"/>
                </a:lnTo>
                <a:lnTo>
                  <a:pt x="31465" y="30441"/>
                </a:lnTo>
                <a:lnTo>
                  <a:pt x="29463" y="31601"/>
                </a:lnTo>
                <a:lnTo>
                  <a:pt x="29429" y="31567"/>
                </a:lnTo>
                <a:lnTo>
                  <a:pt x="29395" y="31544"/>
                </a:lnTo>
                <a:lnTo>
                  <a:pt x="29361" y="31533"/>
                </a:lnTo>
                <a:lnTo>
                  <a:pt x="29315" y="31522"/>
                </a:lnTo>
                <a:lnTo>
                  <a:pt x="29281" y="31533"/>
                </a:lnTo>
                <a:lnTo>
                  <a:pt x="29236" y="31544"/>
                </a:lnTo>
                <a:lnTo>
                  <a:pt x="29213" y="31567"/>
                </a:lnTo>
                <a:lnTo>
                  <a:pt x="29179" y="31601"/>
                </a:lnTo>
                <a:lnTo>
                  <a:pt x="27120" y="30407"/>
                </a:lnTo>
                <a:lnTo>
                  <a:pt x="27131" y="30350"/>
                </a:lnTo>
                <a:lnTo>
                  <a:pt x="27120" y="30282"/>
                </a:lnTo>
                <a:lnTo>
                  <a:pt x="27086" y="30236"/>
                </a:lnTo>
                <a:lnTo>
                  <a:pt x="27040" y="30191"/>
                </a:lnTo>
                <a:lnTo>
                  <a:pt x="26972" y="30168"/>
                </a:lnTo>
                <a:lnTo>
                  <a:pt x="26972" y="27756"/>
                </a:lnTo>
                <a:lnTo>
                  <a:pt x="27029" y="27734"/>
                </a:lnTo>
                <a:lnTo>
                  <a:pt x="27074" y="27699"/>
                </a:lnTo>
                <a:lnTo>
                  <a:pt x="27109" y="27654"/>
                </a:lnTo>
                <a:lnTo>
                  <a:pt x="27120" y="27597"/>
                </a:lnTo>
                <a:lnTo>
                  <a:pt x="27109" y="27540"/>
                </a:lnTo>
                <a:lnTo>
                  <a:pt x="29133" y="26369"/>
                </a:lnTo>
                <a:lnTo>
                  <a:pt x="29167" y="26414"/>
                </a:lnTo>
                <a:lnTo>
                  <a:pt x="29213" y="26448"/>
                </a:lnTo>
                <a:lnTo>
                  <a:pt x="29258" y="26471"/>
                </a:lnTo>
                <a:lnTo>
                  <a:pt x="29384" y="26471"/>
                </a:lnTo>
                <a:lnTo>
                  <a:pt x="29429" y="26448"/>
                </a:lnTo>
                <a:lnTo>
                  <a:pt x="29475" y="26414"/>
                </a:lnTo>
                <a:lnTo>
                  <a:pt x="29509" y="26369"/>
                </a:lnTo>
                <a:close/>
                <a:moveTo>
                  <a:pt x="38984" y="26357"/>
                </a:moveTo>
                <a:lnTo>
                  <a:pt x="40964" y="27506"/>
                </a:lnTo>
                <a:lnTo>
                  <a:pt x="40952" y="27552"/>
                </a:lnTo>
                <a:lnTo>
                  <a:pt x="40941" y="27597"/>
                </a:lnTo>
                <a:lnTo>
                  <a:pt x="40941" y="27643"/>
                </a:lnTo>
                <a:lnTo>
                  <a:pt x="40964" y="27677"/>
                </a:lnTo>
                <a:lnTo>
                  <a:pt x="40975" y="27722"/>
                </a:lnTo>
                <a:lnTo>
                  <a:pt x="41009" y="27745"/>
                </a:lnTo>
                <a:lnTo>
                  <a:pt x="41032" y="27779"/>
                </a:lnTo>
                <a:lnTo>
                  <a:pt x="41066" y="27802"/>
                </a:lnTo>
                <a:lnTo>
                  <a:pt x="41112" y="27813"/>
                </a:lnTo>
                <a:lnTo>
                  <a:pt x="41157" y="27825"/>
                </a:lnTo>
                <a:lnTo>
                  <a:pt x="41157" y="30134"/>
                </a:lnTo>
                <a:lnTo>
                  <a:pt x="41112" y="30145"/>
                </a:lnTo>
                <a:lnTo>
                  <a:pt x="41078" y="30157"/>
                </a:lnTo>
                <a:lnTo>
                  <a:pt x="41043" y="30179"/>
                </a:lnTo>
                <a:lnTo>
                  <a:pt x="41009" y="30202"/>
                </a:lnTo>
                <a:lnTo>
                  <a:pt x="40987" y="30236"/>
                </a:lnTo>
                <a:lnTo>
                  <a:pt x="40964" y="30270"/>
                </a:lnTo>
                <a:lnTo>
                  <a:pt x="40952" y="30304"/>
                </a:lnTo>
                <a:lnTo>
                  <a:pt x="40952" y="30350"/>
                </a:lnTo>
                <a:lnTo>
                  <a:pt x="40952" y="30395"/>
                </a:lnTo>
                <a:lnTo>
                  <a:pt x="40964" y="30430"/>
                </a:lnTo>
                <a:lnTo>
                  <a:pt x="38939" y="31601"/>
                </a:lnTo>
                <a:lnTo>
                  <a:pt x="38916" y="31567"/>
                </a:lnTo>
                <a:lnTo>
                  <a:pt x="38882" y="31544"/>
                </a:lnTo>
                <a:lnTo>
                  <a:pt x="38848" y="31533"/>
                </a:lnTo>
                <a:lnTo>
                  <a:pt x="38802" y="31522"/>
                </a:lnTo>
                <a:lnTo>
                  <a:pt x="38757" y="31533"/>
                </a:lnTo>
                <a:lnTo>
                  <a:pt x="38723" y="31544"/>
                </a:lnTo>
                <a:lnTo>
                  <a:pt x="38689" y="31567"/>
                </a:lnTo>
                <a:lnTo>
                  <a:pt x="38666" y="31590"/>
                </a:lnTo>
                <a:lnTo>
                  <a:pt x="36607" y="30407"/>
                </a:lnTo>
                <a:lnTo>
                  <a:pt x="36618" y="30350"/>
                </a:lnTo>
                <a:lnTo>
                  <a:pt x="36607" y="30282"/>
                </a:lnTo>
                <a:lnTo>
                  <a:pt x="36573" y="30225"/>
                </a:lnTo>
                <a:lnTo>
                  <a:pt x="36527" y="30191"/>
                </a:lnTo>
                <a:lnTo>
                  <a:pt x="36459" y="30168"/>
                </a:lnTo>
                <a:lnTo>
                  <a:pt x="36459" y="27847"/>
                </a:lnTo>
                <a:lnTo>
                  <a:pt x="36505" y="27836"/>
                </a:lnTo>
                <a:lnTo>
                  <a:pt x="36550" y="27825"/>
                </a:lnTo>
                <a:lnTo>
                  <a:pt x="36584" y="27790"/>
                </a:lnTo>
                <a:lnTo>
                  <a:pt x="36618" y="27768"/>
                </a:lnTo>
                <a:lnTo>
                  <a:pt x="36641" y="27722"/>
                </a:lnTo>
                <a:lnTo>
                  <a:pt x="36664" y="27688"/>
                </a:lnTo>
                <a:lnTo>
                  <a:pt x="36675" y="27643"/>
                </a:lnTo>
                <a:lnTo>
                  <a:pt x="36687" y="27597"/>
                </a:lnTo>
                <a:lnTo>
                  <a:pt x="36675" y="27540"/>
                </a:lnTo>
                <a:lnTo>
                  <a:pt x="36664" y="27495"/>
                </a:lnTo>
                <a:lnTo>
                  <a:pt x="38620" y="26369"/>
                </a:lnTo>
                <a:lnTo>
                  <a:pt x="38655" y="26403"/>
                </a:lnTo>
                <a:lnTo>
                  <a:pt x="38700" y="26437"/>
                </a:lnTo>
                <a:lnTo>
                  <a:pt x="38746" y="26460"/>
                </a:lnTo>
                <a:lnTo>
                  <a:pt x="38859" y="26460"/>
                </a:lnTo>
                <a:lnTo>
                  <a:pt x="38905" y="26437"/>
                </a:lnTo>
                <a:lnTo>
                  <a:pt x="38950" y="26403"/>
                </a:lnTo>
                <a:lnTo>
                  <a:pt x="38984" y="26357"/>
                </a:lnTo>
                <a:close/>
                <a:moveTo>
                  <a:pt x="48483" y="26369"/>
                </a:moveTo>
                <a:lnTo>
                  <a:pt x="50474" y="27517"/>
                </a:lnTo>
                <a:lnTo>
                  <a:pt x="50462" y="27552"/>
                </a:lnTo>
                <a:lnTo>
                  <a:pt x="50462" y="27597"/>
                </a:lnTo>
                <a:lnTo>
                  <a:pt x="50462" y="27631"/>
                </a:lnTo>
                <a:lnTo>
                  <a:pt x="50474" y="27665"/>
                </a:lnTo>
                <a:lnTo>
                  <a:pt x="50508" y="27722"/>
                </a:lnTo>
                <a:lnTo>
                  <a:pt x="50565" y="27768"/>
                </a:lnTo>
                <a:lnTo>
                  <a:pt x="50599" y="27779"/>
                </a:lnTo>
                <a:lnTo>
                  <a:pt x="50633" y="27779"/>
                </a:lnTo>
                <a:lnTo>
                  <a:pt x="50633" y="30191"/>
                </a:lnTo>
                <a:lnTo>
                  <a:pt x="50576" y="30202"/>
                </a:lnTo>
                <a:lnTo>
                  <a:pt x="50530" y="30236"/>
                </a:lnTo>
                <a:lnTo>
                  <a:pt x="50496" y="30293"/>
                </a:lnTo>
                <a:lnTo>
                  <a:pt x="50485" y="30350"/>
                </a:lnTo>
                <a:lnTo>
                  <a:pt x="50496" y="30407"/>
                </a:lnTo>
                <a:lnTo>
                  <a:pt x="48426" y="31601"/>
                </a:lnTo>
                <a:lnTo>
                  <a:pt x="48392" y="31567"/>
                </a:lnTo>
                <a:lnTo>
                  <a:pt x="48358" y="31544"/>
                </a:lnTo>
                <a:lnTo>
                  <a:pt x="48324" y="31533"/>
                </a:lnTo>
                <a:lnTo>
                  <a:pt x="48278" y="31522"/>
                </a:lnTo>
                <a:lnTo>
                  <a:pt x="48244" y="31533"/>
                </a:lnTo>
                <a:lnTo>
                  <a:pt x="48199" y="31544"/>
                </a:lnTo>
                <a:lnTo>
                  <a:pt x="48164" y="31567"/>
                </a:lnTo>
                <a:lnTo>
                  <a:pt x="48142" y="31590"/>
                </a:lnTo>
                <a:lnTo>
                  <a:pt x="46140" y="30441"/>
                </a:lnTo>
                <a:lnTo>
                  <a:pt x="46151" y="30395"/>
                </a:lnTo>
                <a:lnTo>
                  <a:pt x="46151" y="30350"/>
                </a:lnTo>
                <a:lnTo>
                  <a:pt x="46151" y="30304"/>
                </a:lnTo>
                <a:lnTo>
                  <a:pt x="46140" y="30259"/>
                </a:lnTo>
                <a:lnTo>
                  <a:pt x="46117" y="30225"/>
                </a:lnTo>
                <a:lnTo>
                  <a:pt x="46094" y="30191"/>
                </a:lnTo>
                <a:lnTo>
                  <a:pt x="46060" y="30157"/>
                </a:lnTo>
                <a:lnTo>
                  <a:pt x="46026" y="30134"/>
                </a:lnTo>
                <a:lnTo>
                  <a:pt x="45980" y="30122"/>
                </a:lnTo>
                <a:lnTo>
                  <a:pt x="45946" y="30111"/>
                </a:lnTo>
                <a:lnTo>
                  <a:pt x="45946" y="27847"/>
                </a:lnTo>
                <a:lnTo>
                  <a:pt x="45992" y="27836"/>
                </a:lnTo>
                <a:lnTo>
                  <a:pt x="46026" y="27825"/>
                </a:lnTo>
                <a:lnTo>
                  <a:pt x="46071" y="27802"/>
                </a:lnTo>
                <a:lnTo>
                  <a:pt x="46105" y="27768"/>
                </a:lnTo>
                <a:lnTo>
                  <a:pt x="46128" y="27734"/>
                </a:lnTo>
                <a:lnTo>
                  <a:pt x="46151" y="27688"/>
                </a:lnTo>
                <a:lnTo>
                  <a:pt x="46162" y="27643"/>
                </a:lnTo>
                <a:lnTo>
                  <a:pt x="46162" y="27597"/>
                </a:lnTo>
                <a:lnTo>
                  <a:pt x="46162" y="27540"/>
                </a:lnTo>
                <a:lnTo>
                  <a:pt x="46151" y="27495"/>
                </a:lnTo>
                <a:lnTo>
                  <a:pt x="48073" y="26380"/>
                </a:lnTo>
                <a:lnTo>
                  <a:pt x="48119" y="26425"/>
                </a:lnTo>
                <a:lnTo>
                  <a:pt x="48164" y="26460"/>
                </a:lnTo>
                <a:lnTo>
                  <a:pt x="48221" y="26482"/>
                </a:lnTo>
                <a:lnTo>
                  <a:pt x="48346" y="26482"/>
                </a:lnTo>
                <a:lnTo>
                  <a:pt x="48403" y="26460"/>
                </a:lnTo>
                <a:lnTo>
                  <a:pt x="48449" y="26414"/>
                </a:lnTo>
                <a:lnTo>
                  <a:pt x="48483" y="26369"/>
                </a:lnTo>
                <a:close/>
                <a:moveTo>
                  <a:pt x="62714" y="26369"/>
                </a:moveTo>
                <a:lnTo>
                  <a:pt x="64704" y="27529"/>
                </a:lnTo>
                <a:lnTo>
                  <a:pt x="64693" y="27563"/>
                </a:lnTo>
                <a:lnTo>
                  <a:pt x="64693" y="27597"/>
                </a:lnTo>
                <a:lnTo>
                  <a:pt x="64704" y="27665"/>
                </a:lnTo>
                <a:lnTo>
                  <a:pt x="64738" y="27722"/>
                </a:lnTo>
                <a:lnTo>
                  <a:pt x="64795" y="27756"/>
                </a:lnTo>
                <a:lnTo>
                  <a:pt x="64863" y="27779"/>
                </a:lnTo>
                <a:lnTo>
                  <a:pt x="64863" y="30100"/>
                </a:lnTo>
                <a:lnTo>
                  <a:pt x="64807" y="30100"/>
                </a:lnTo>
                <a:lnTo>
                  <a:pt x="64761" y="30122"/>
                </a:lnTo>
                <a:lnTo>
                  <a:pt x="64727" y="30145"/>
                </a:lnTo>
                <a:lnTo>
                  <a:pt x="64693" y="30179"/>
                </a:lnTo>
                <a:lnTo>
                  <a:pt x="64659" y="30213"/>
                </a:lnTo>
                <a:lnTo>
                  <a:pt x="64636" y="30259"/>
                </a:lnTo>
                <a:lnTo>
                  <a:pt x="64625" y="30304"/>
                </a:lnTo>
                <a:lnTo>
                  <a:pt x="64625" y="30350"/>
                </a:lnTo>
                <a:lnTo>
                  <a:pt x="64625" y="30407"/>
                </a:lnTo>
                <a:lnTo>
                  <a:pt x="64647" y="30452"/>
                </a:lnTo>
                <a:lnTo>
                  <a:pt x="62645" y="31601"/>
                </a:lnTo>
                <a:lnTo>
                  <a:pt x="62623" y="31578"/>
                </a:lnTo>
                <a:lnTo>
                  <a:pt x="62588" y="31556"/>
                </a:lnTo>
                <a:lnTo>
                  <a:pt x="62554" y="31533"/>
                </a:lnTo>
                <a:lnTo>
                  <a:pt x="62475" y="31533"/>
                </a:lnTo>
                <a:lnTo>
                  <a:pt x="62429" y="31556"/>
                </a:lnTo>
                <a:lnTo>
                  <a:pt x="62406" y="31567"/>
                </a:lnTo>
                <a:lnTo>
                  <a:pt x="62372" y="31601"/>
                </a:lnTo>
                <a:lnTo>
                  <a:pt x="60336" y="30430"/>
                </a:lnTo>
                <a:lnTo>
                  <a:pt x="60347" y="30384"/>
                </a:lnTo>
                <a:lnTo>
                  <a:pt x="60347" y="30350"/>
                </a:lnTo>
                <a:lnTo>
                  <a:pt x="60347" y="30316"/>
                </a:lnTo>
                <a:lnTo>
                  <a:pt x="60336" y="30270"/>
                </a:lnTo>
                <a:lnTo>
                  <a:pt x="60325" y="30236"/>
                </a:lnTo>
                <a:lnTo>
                  <a:pt x="60302" y="30213"/>
                </a:lnTo>
                <a:lnTo>
                  <a:pt x="60234" y="30168"/>
                </a:lnTo>
                <a:lnTo>
                  <a:pt x="60200" y="30157"/>
                </a:lnTo>
                <a:lnTo>
                  <a:pt x="60165" y="30145"/>
                </a:lnTo>
                <a:lnTo>
                  <a:pt x="60165" y="27813"/>
                </a:lnTo>
                <a:lnTo>
                  <a:pt x="60200" y="27802"/>
                </a:lnTo>
                <a:lnTo>
                  <a:pt x="60245" y="27790"/>
                </a:lnTo>
                <a:lnTo>
                  <a:pt x="60279" y="27768"/>
                </a:lnTo>
                <a:lnTo>
                  <a:pt x="60302" y="27745"/>
                </a:lnTo>
                <a:lnTo>
                  <a:pt x="60325" y="27711"/>
                </a:lnTo>
                <a:lnTo>
                  <a:pt x="60347" y="27677"/>
                </a:lnTo>
                <a:lnTo>
                  <a:pt x="60359" y="27631"/>
                </a:lnTo>
                <a:lnTo>
                  <a:pt x="60359" y="27597"/>
                </a:lnTo>
                <a:lnTo>
                  <a:pt x="60359" y="27552"/>
                </a:lnTo>
                <a:lnTo>
                  <a:pt x="60347" y="27506"/>
                </a:lnTo>
                <a:lnTo>
                  <a:pt x="62304" y="26380"/>
                </a:lnTo>
                <a:lnTo>
                  <a:pt x="62350" y="26425"/>
                </a:lnTo>
                <a:lnTo>
                  <a:pt x="62395" y="26460"/>
                </a:lnTo>
                <a:lnTo>
                  <a:pt x="62452" y="26482"/>
                </a:lnTo>
                <a:lnTo>
                  <a:pt x="62577" y="26482"/>
                </a:lnTo>
                <a:lnTo>
                  <a:pt x="62623" y="26460"/>
                </a:lnTo>
                <a:lnTo>
                  <a:pt x="62679" y="26414"/>
                </a:lnTo>
                <a:lnTo>
                  <a:pt x="62714" y="26369"/>
                </a:lnTo>
                <a:close/>
                <a:moveTo>
                  <a:pt x="55581" y="30464"/>
                </a:moveTo>
                <a:lnTo>
                  <a:pt x="57583" y="31624"/>
                </a:lnTo>
                <a:lnTo>
                  <a:pt x="57572" y="31658"/>
                </a:lnTo>
                <a:lnTo>
                  <a:pt x="57572" y="31704"/>
                </a:lnTo>
                <a:lnTo>
                  <a:pt x="57572" y="31738"/>
                </a:lnTo>
                <a:lnTo>
                  <a:pt x="57583" y="31772"/>
                </a:lnTo>
                <a:lnTo>
                  <a:pt x="57617" y="31829"/>
                </a:lnTo>
                <a:lnTo>
                  <a:pt x="57674" y="31874"/>
                </a:lnTo>
                <a:lnTo>
                  <a:pt x="57708" y="31897"/>
                </a:lnTo>
                <a:lnTo>
                  <a:pt x="57754" y="31897"/>
                </a:lnTo>
                <a:lnTo>
                  <a:pt x="57754" y="34263"/>
                </a:lnTo>
                <a:lnTo>
                  <a:pt x="57686" y="34286"/>
                </a:lnTo>
                <a:lnTo>
                  <a:pt x="57629" y="34331"/>
                </a:lnTo>
                <a:lnTo>
                  <a:pt x="57595" y="34388"/>
                </a:lnTo>
                <a:lnTo>
                  <a:pt x="57583" y="34422"/>
                </a:lnTo>
                <a:lnTo>
                  <a:pt x="57572" y="34456"/>
                </a:lnTo>
                <a:lnTo>
                  <a:pt x="57583" y="34525"/>
                </a:lnTo>
                <a:lnTo>
                  <a:pt x="55615" y="35662"/>
                </a:lnTo>
                <a:lnTo>
                  <a:pt x="55570" y="35617"/>
                </a:lnTo>
                <a:lnTo>
                  <a:pt x="55513" y="35583"/>
                </a:lnTo>
                <a:lnTo>
                  <a:pt x="55456" y="35560"/>
                </a:lnTo>
                <a:lnTo>
                  <a:pt x="55388" y="35548"/>
                </a:lnTo>
                <a:lnTo>
                  <a:pt x="55331" y="35548"/>
                </a:lnTo>
                <a:lnTo>
                  <a:pt x="55274" y="35571"/>
                </a:lnTo>
                <a:lnTo>
                  <a:pt x="55217" y="35617"/>
                </a:lnTo>
                <a:lnTo>
                  <a:pt x="55183" y="35662"/>
                </a:lnTo>
                <a:lnTo>
                  <a:pt x="53204" y="34513"/>
                </a:lnTo>
                <a:lnTo>
                  <a:pt x="53204" y="34456"/>
                </a:lnTo>
                <a:lnTo>
                  <a:pt x="53192" y="34388"/>
                </a:lnTo>
                <a:lnTo>
                  <a:pt x="53170" y="34331"/>
                </a:lnTo>
                <a:lnTo>
                  <a:pt x="53113" y="34297"/>
                </a:lnTo>
                <a:lnTo>
                  <a:pt x="53056" y="34274"/>
                </a:lnTo>
                <a:lnTo>
                  <a:pt x="53056" y="31942"/>
                </a:lnTo>
                <a:lnTo>
                  <a:pt x="53101" y="31931"/>
                </a:lnTo>
                <a:lnTo>
                  <a:pt x="53135" y="31908"/>
                </a:lnTo>
                <a:lnTo>
                  <a:pt x="53170" y="31886"/>
                </a:lnTo>
                <a:lnTo>
                  <a:pt x="53204" y="31863"/>
                </a:lnTo>
                <a:lnTo>
                  <a:pt x="53226" y="31829"/>
                </a:lnTo>
                <a:lnTo>
                  <a:pt x="53249" y="31783"/>
                </a:lnTo>
                <a:lnTo>
                  <a:pt x="53261" y="31749"/>
                </a:lnTo>
                <a:lnTo>
                  <a:pt x="53261" y="31704"/>
                </a:lnTo>
                <a:lnTo>
                  <a:pt x="53261" y="31647"/>
                </a:lnTo>
                <a:lnTo>
                  <a:pt x="53249" y="31613"/>
                </a:lnTo>
                <a:lnTo>
                  <a:pt x="55206" y="30475"/>
                </a:lnTo>
                <a:lnTo>
                  <a:pt x="55240" y="30509"/>
                </a:lnTo>
                <a:lnTo>
                  <a:pt x="55285" y="30543"/>
                </a:lnTo>
                <a:lnTo>
                  <a:pt x="55342" y="30566"/>
                </a:lnTo>
                <a:lnTo>
                  <a:pt x="55388" y="30577"/>
                </a:lnTo>
                <a:lnTo>
                  <a:pt x="55445" y="30566"/>
                </a:lnTo>
                <a:lnTo>
                  <a:pt x="55502" y="30543"/>
                </a:lnTo>
                <a:lnTo>
                  <a:pt x="55547" y="30509"/>
                </a:lnTo>
                <a:lnTo>
                  <a:pt x="55581" y="30464"/>
                </a:lnTo>
                <a:close/>
                <a:moveTo>
                  <a:pt x="3425" y="30464"/>
                </a:moveTo>
                <a:lnTo>
                  <a:pt x="5461" y="31635"/>
                </a:lnTo>
                <a:lnTo>
                  <a:pt x="5450" y="31704"/>
                </a:lnTo>
                <a:lnTo>
                  <a:pt x="5461" y="31760"/>
                </a:lnTo>
                <a:lnTo>
                  <a:pt x="5495" y="31806"/>
                </a:lnTo>
                <a:lnTo>
                  <a:pt x="5541" y="31840"/>
                </a:lnTo>
                <a:lnTo>
                  <a:pt x="5598" y="31863"/>
                </a:lnTo>
                <a:lnTo>
                  <a:pt x="5598" y="34218"/>
                </a:lnTo>
                <a:lnTo>
                  <a:pt x="5552" y="34218"/>
                </a:lnTo>
                <a:lnTo>
                  <a:pt x="5507" y="34240"/>
                </a:lnTo>
                <a:lnTo>
                  <a:pt x="5473" y="34263"/>
                </a:lnTo>
                <a:lnTo>
                  <a:pt x="5438" y="34286"/>
                </a:lnTo>
                <a:lnTo>
                  <a:pt x="5416" y="34320"/>
                </a:lnTo>
                <a:lnTo>
                  <a:pt x="5393" y="34365"/>
                </a:lnTo>
                <a:lnTo>
                  <a:pt x="5382" y="34411"/>
                </a:lnTo>
                <a:lnTo>
                  <a:pt x="5370" y="34456"/>
                </a:lnTo>
                <a:lnTo>
                  <a:pt x="5382" y="34502"/>
                </a:lnTo>
                <a:lnTo>
                  <a:pt x="5393" y="34547"/>
                </a:lnTo>
                <a:lnTo>
                  <a:pt x="3448" y="35674"/>
                </a:lnTo>
                <a:lnTo>
                  <a:pt x="3414" y="35628"/>
                </a:lnTo>
                <a:lnTo>
                  <a:pt x="3368" y="35594"/>
                </a:lnTo>
                <a:lnTo>
                  <a:pt x="3311" y="35571"/>
                </a:lnTo>
                <a:lnTo>
                  <a:pt x="3186" y="35571"/>
                </a:lnTo>
                <a:lnTo>
                  <a:pt x="3141" y="35594"/>
                </a:lnTo>
                <a:lnTo>
                  <a:pt x="3084" y="35628"/>
                </a:lnTo>
                <a:lnTo>
                  <a:pt x="3050" y="35674"/>
                </a:lnTo>
                <a:lnTo>
                  <a:pt x="1059" y="34525"/>
                </a:lnTo>
                <a:lnTo>
                  <a:pt x="1070" y="34456"/>
                </a:lnTo>
                <a:lnTo>
                  <a:pt x="1070" y="34422"/>
                </a:lnTo>
                <a:lnTo>
                  <a:pt x="1059" y="34388"/>
                </a:lnTo>
                <a:lnTo>
                  <a:pt x="1025" y="34331"/>
                </a:lnTo>
                <a:lnTo>
                  <a:pt x="968" y="34286"/>
                </a:lnTo>
                <a:lnTo>
                  <a:pt x="900" y="34263"/>
                </a:lnTo>
                <a:lnTo>
                  <a:pt x="900" y="31897"/>
                </a:lnTo>
                <a:lnTo>
                  <a:pt x="934" y="31897"/>
                </a:lnTo>
                <a:lnTo>
                  <a:pt x="968" y="31874"/>
                </a:lnTo>
                <a:lnTo>
                  <a:pt x="1036" y="31829"/>
                </a:lnTo>
                <a:lnTo>
                  <a:pt x="1070" y="31772"/>
                </a:lnTo>
                <a:lnTo>
                  <a:pt x="1082" y="31738"/>
                </a:lnTo>
                <a:lnTo>
                  <a:pt x="1082" y="31704"/>
                </a:lnTo>
                <a:lnTo>
                  <a:pt x="1082" y="31658"/>
                </a:lnTo>
                <a:lnTo>
                  <a:pt x="1070" y="31624"/>
                </a:lnTo>
                <a:lnTo>
                  <a:pt x="3072" y="30464"/>
                </a:lnTo>
                <a:lnTo>
                  <a:pt x="3106" y="30509"/>
                </a:lnTo>
                <a:lnTo>
                  <a:pt x="3152" y="30532"/>
                </a:lnTo>
                <a:lnTo>
                  <a:pt x="3197" y="30555"/>
                </a:lnTo>
                <a:lnTo>
                  <a:pt x="3254" y="30566"/>
                </a:lnTo>
                <a:lnTo>
                  <a:pt x="3300" y="30555"/>
                </a:lnTo>
                <a:lnTo>
                  <a:pt x="3357" y="30532"/>
                </a:lnTo>
                <a:lnTo>
                  <a:pt x="3391" y="30509"/>
                </a:lnTo>
                <a:lnTo>
                  <a:pt x="3425" y="30464"/>
                </a:lnTo>
                <a:close/>
                <a:moveTo>
                  <a:pt x="50792" y="30441"/>
                </a:moveTo>
                <a:lnTo>
                  <a:pt x="52794" y="31601"/>
                </a:lnTo>
                <a:lnTo>
                  <a:pt x="52783" y="31647"/>
                </a:lnTo>
                <a:lnTo>
                  <a:pt x="52771" y="31704"/>
                </a:lnTo>
                <a:lnTo>
                  <a:pt x="52783" y="31749"/>
                </a:lnTo>
                <a:lnTo>
                  <a:pt x="52794" y="31795"/>
                </a:lnTo>
                <a:lnTo>
                  <a:pt x="52817" y="31829"/>
                </a:lnTo>
                <a:lnTo>
                  <a:pt x="52840" y="31863"/>
                </a:lnTo>
                <a:lnTo>
                  <a:pt x="52874" y="31897"/>
                </a:lnTo>
                <a:lnTo>
                  <a:pt x="52919" y="31920"/>
                </a:lnTo>
                <a:lnTo>
                  <a:pt x="52965" y="31931"/>
                </a:lnTo>
                <a:lnTo>
                  <a:pt x="53010" y="31942"/>
                </a:lnTo>
                <a:lnTo>
                  <a:pt x="53010" y="34263"/>
                </a:lnTo>
                <a:lnTo>
                  <a:pt x="52976" y="34274"/>
                </a:lnTo>
                <a:lnTo>
                  <a:pt x="52942" y="34286"/>
                </a:lnTo>
                <a:lnTo>
                  <a:pt x="52885" y="34331"/>
                </a:lnTo>
                <a:lnTo>
                  <a:pt x="52840" y="34388"/>
                </a:lnTo>
                <a:lnTo>
                  <a:pt x="52828" y="34422"/>
                </a:lnTo>
                <a:lnTo>
                  <a:pt x="52828" y="34456"/>
                </a:lnTo>
                <a:lnTo>
                  <a:pt x="52828" y="34491"/>
                </a:lnTo>
                <a:lnTo>
                  <a:pt x="52840" y="34525"/>
                </a:lnTo>
                <a:lnTo>
                  <a:pt x="50849" y="35674"/>
                </a:lnTo>
                <a:lnTo>
                  <a:pt x="50803" y="35639"/>
                </a:lnTo>
                <a:lnTo>
                  <a:pt x="50758" y="35605"/>
                </a:lnTo>
                <a:lnTo>
                  <a:pt x="50712" y="35583"/>
                </a:lnTo>
                <a:lnTo>
                  <a:pt x="50644" y="35571"/>
                </a:lnTo>
                <a:lnTo>
                  <a:pt x="50587" y="35583"/>
                </a:lnTo>
                <a:lnTo>
                  <a:pt x="50542" y="35594"/>
                </a:lnTo>
                <a:lnTo>
                  <a:pt x="50496" y="35628"/>
                </a:lnTo>
                <a:lnTo>
                  <a:pt x="50462" y="35674"/>
                </a:lnTo>
                <a:lnTo>
                  <a:pt x="48460" y="34513"/>
                </a:lnTo>
                <a:lnTo>
                  <a:pt x="48472" y="34456"/>
                </a:lnTo>
                <a:lnTo>
                  <a:pt x="48460" y="34388"/>
                </a:lnTo>
                <a:lnTo>
                  <a:pt x="48426" y="34331"/>
                </a:lnTo>
                <a:lnTo>
                  <a:pt x="48381" y="34286"/>
                </a:lnTo>
                <a:lnTo>
                  <a:pt x="48312" y="34263"/>
                </a:lnTo>
                <a:lnTo>
                  <a:pt x="48312" y="31863"/>
                </a:lnTo>
                <a:lnTo>
                  <a:pt x="48369" y="31851"/>
                </a:lnTo>
                <a:lnTo>
                  <a:pt x="48415" y="31806"/>
                </a:lnTo>
                <a:lnTo>
                  <a:pt x="48437" y="31760"/>
                </a:lnTo>
                <a:lnTo>
                  <a:pt x="48449" y="31704"/>
                </a:lnTo>
                <a:lnTo>
                  <a:pt x="48437" y="31647"/>
                </a:lnTo>
                <a:lnTo>
                  <a:pt x="50508" y="30452"/>
                </a:lnTo>
                <a:lnTo>
                  <a:pt x="50542" y="30475"/>
                </a:lnTo>
                <a:lnTo>
                  <a:pt x="50576" y="30498"/>
                </a:lnTo>
                <a:lnTo>
                  <a:pt x="50610" y="30509"/>
                </a:lnTo>
                <a:lnTo>
                  <a:pt x="50644" y="30521"/>
                </a:lnTo>
                <a:lnTo>
                  <a:pt x="50690" y="30509"/>
                </a:lnTo>
                <a:lnTo>
                  <a:pt x="50735" y="30498"/>
                </a:lnTo>
                <a:lnTo>
                  <a:pt x="50769" y="30475"/>
                </a:lnTo>
                <a:lnTo>
                  <a:pt x="50792" y="30441"/>
                </a:lnTo>
                <a:close/>
                <a:moveTo>
                  <a:pt x="60313" y="30464"/>
                </a:moveTo>
                <a:lnTo>
                  <a:pt x="62350" y="31635"/>
                </a:lnTo>
                <a:lnTo>
                  <a:pt x="62338" y="31704"/>
                </a:lnTo>
                <a:lnTo>
                  <a:pt x="62350" y="31760"/>
                </a:lnTo>
                <a:lnTo>
                  <a:pt x="62384" y="31806"/>
                </a:lnTo>
                <a:lnTo>
                  <a:pt x="62429" y="31840"/>
                </a:lnTo>
                <a:lnTo>
                  <a:pt x="62486" y="31863"/>
                </a:lnTo>
                <a:lnTo>
                  <a:pt x="62486" y="34218"/>
                </a:lnTo>
                <a:lnTo>
                  <a:pt x="62441" y="34218"/>
                </a:lnTo>
                <a:lnTo>
                  <a:pt x="62406" y="34240"/>
                </a:lnTo>
                <a:lnTo>
                  <a:pt x="62361" y="34263"/>
                </a:lnTo>
                <a:lnTo>
                  <a:pt x="62327" y="34286"/>
                </a:lnTo>
                <a:lnTo>
                  <a:pt x="62304" y="34320"/>
                </a:lnTo>
                <a:lnTo>
                  <a:pt x="62281" y="34365"/>
                </a:lnTo>
                <a:lnTo>
                  <a:pt x="62270" y="34411"/>
                </a:lnTo>
                <a:lnTo>
                  <a:pt x="62270" y="34456"/>
                </a:lnTo>
                <a:lnTo>
                  <a:pt x="62270" y="34502"/>
                </a:lnTo>
                <a:lnTo>
                  <a:pt x="62281" y="34547"/>
                </a:lnTo>
                <a:lnTo>
                  <a:pt x="60336" y="35674"/>
                </a:lnTo>
                <a:lnTo>
                  <a:pt x="60302" y="35628"/>
                </a:lnTo>
                <a:lnTo>
                  <a:pt x="60256" y="35594"/>
                </a:lnTo>
                <a:lnTo>
                  <a:pt x="60200" y="35571"/>
                </a:lnTo>
                <a:lnTo>
                  <a:pt x="60086" y="35571"/>
                </a:lnTo>
                <a:lnTo>
                  <a:pt x="60029" y="35594"/>
                </a:lnTo>
                <a:lnTo>
                  <a:pt x="59983" y="35628"/>
                </a:lnTo>
                <a:lnTo>
                  <a:pt x="59938" y="35674"/>
                </a:lnTo>
                <a:lnTo>
                  <a:pt x="57947" y="34525"/>
                </a:lnTo>
                <a:lnTo>
                  <a:pt x="57970" y="34456"/>
                </a:lnTo>
                <a:lnTo>
                  <a:pt x="57959" y="34422"/>
                </a:lnTo>
                <a:lnTo>
                  <a:pt x="57947" y="34388"/>
                </a:lnTo>
                <a:lnTo>
                  <a:pt x="57913" y="34331"/>
                </a:lnTo>
                <a:lnTo>
                  <a:pt x="57856" y="34286"/>
                </a:lnTo>
                <a:lnTo>
                  <a:pt x="57799" y="34263"/>
                </a:lnTo>
                <a:lnTo>
                  <a:pt x="57799" y="31897"/>
                </a:lnTo>
                <a:lnTo>
                  <a:pt x="57833" y="31897"/>
                </a:lnTo>
                <a:lnTo>
                  <a:pt x="57868" y="31874"/>
                </a:lnTo>
                <a:lnTo>
                  <a:pt x="57924" y="31829"/>
                </a:lnTo>
                <a:lnTo>
                  <a:pt x="57959" y="31772"/>
                </a:lnTo>
                <a:lnTo>
                  <a:pt x="57970" y="31738"/>
                </a:lnTo>
                <a:lnTo>
                  <a:pt x="57970" y="31704"/>
                </a:lnTo>
                <a:lnTo>
                  <a:pt x="57970" y="31658"/>
                </a:lnTo>
                <a:lnTo>
                  <a:pt x="57959" y="31624"/>
                </a:lnTo>
                <a:lnTo>
                  <a:pt x="59961" y="30464"/>
                </a:lnTo>
                <a:lnTo>
                  <a:pt x="59995" y="30509"/>
                </a:lnTo>
                <a:lnTo>
                  <a:pt x="60040" y="30532"/>
                </a:lnTo>
                <a:lnTo>
                  <a:pt x="60086" y="30555"/>
                </a:lnTo>
                <a:lnTo>
                  <a:pt x="60143" y="30566"/>
                </a:lnTo>
                <a:lnTo>
                  <a:pt x="60200" y="30555"/>
                </a:lnTo>
                <a:lnTo>
                  <a:pt x="60245" y="30532"/>
                </a:lnTo>
                <a:lnTo>
                  <a:pt x="60279" y="30509"/>
                </a:lnTo>
                <a:lnTo>
                  <a:pt x="60313" y="30464"/>
                </a:lnTo>
                <a:close/>
                <a:moveTo>
                  <a:pt x="8203" y="30486"/>
                </a:moveTo>
                <a:lnTo>
                  <a:pt x="10171" y="31624"/>
                </a:lnTo>
                <a:lnTo>
                  <a:pt x="10159" y="31658"/>
                </a:lnTo>
                <a:lnTo>
                  <a:pt x="10148" y="31704"/>
                </a:lnTo>
                <a:lnTo>
                  <a:pt x="10148" y="31738"/>
                </a:lnTo>
                <a:lnTo>
                  <a:pt x="10159" y="31772"/>
                </a:lnTo>
                <a:lnTo>
                  <a:pt x="10182" y="31806"/>
                </a:lnTo>
                <a:lnTo>
                  <a:pt x="10205" y="31840"/>
                </a:lnTo>
                <a:lnTo>
                  <a:pt x="10262" y="31886"/>
                </a:lnTo>
                <a:lnTo>
                  <a:pt x="10296" y="31897"/>
                </a:lnTo>
                <a:lnTo>
                  <a:pt x="10341" y="31908"/>
                </a:lnTo>
                <a:lnTo>
                  <a:pt x="10341" y="34206"/>
                </a:lnTo>
                <a:lnTo>
                  <a:pt x="10296" y="34218"/>
                </a:lnTo>
                <a:lnTo>
                  <a:pt x="10250" y="34229"/>
                </a:lnTo>
                <a:lnTo>
                  <a:pt x="10205" y="34252"/>
                </a:lnTo>
                <a:lnTo>
                  <a:pt x="10171" y="34286"/>
                </a:lnTo>
                <a:lnTo>
                  <a:pt x="10148" y="34320"/>
                </a:lnTo>
                <a:lnTo>
                  <a:pt x="10125" y="34365"/>
                </a:lnTo>
                <a:lnTo>
                  <a:pt x="10114" y="34411"/>
                </a:lnTo>
                <a:lnTo>
                  <a:pt x="10102" y="34456"/>
                </a:lnTo>
                <a:lnTo>
                  <a:pt x="10114" y="34502"/>
                </a:lnTo>
                <a:lnTo>
                  <a:pt x="10125" y="34559"/>
                </a:lnTo>
                <a:lnTo>
                  <a:pt x="8168" y="35685"/>
                </a:lnTo>
                <a:lnTo>
                  <a:pt x="8134" y="35639"/>
                </a:lnTo>
                <a:lnTo>
                  <a:pt x="8089" y="35605"/>
                </a:lnTo>
                <a:lnTo>
                  <a:pt x="8043" y="35594"/>
                </a:lnTo>
                <a:lnTo>
                  <a:pt x="7986" y="35583"/>
                </a:lnTo>
                <a:lnTo>
                  <a:pt x="7930" y="35594"/>
                </a:lnTo>
                <a:lnTo>
                  <a:pt x="7884" y="35605"/>
                </a:lnTo>
                <a:lnTo>
                  <a:pt x="7839" y="35639"/>
                </a:lnTo>
                <a:lnTo>
                  <a:pt x="7804" y="35685"/>
                </a:lnTo>
                <a:lnTo>
                  <a:pt x="5848" y="34547"/>
                </a:lnTo>
                <a:lnTo>
                  <a:pt x="5859" y="34502"/>
                </a:lnTo>
                <a:lnTo>
                  <a:pt x="5859" y="34456"/>
                </a:lnTo>
                <a:lnTo>
                  <a:pt x="5859" y="34411"/>
                </a:lnTo>
                <a:lnTo>
                  <a:pt x="5848" y="34365"/>
                </a:lnTo>
                <a:lnTo>
                  <a:pt x="5825" y="34331"/>
                </a:lnTo>
                <a:lnTo>
                  <a:pt x="5802" y="34286"/>
                </a:lnTo>
                <a:lnTo>
                  <a:pt x="5768" y="34263"/>
                </a:lnTo>
                <a:lnTo>
                  <a:pt x="5734" y="34240"/>
                </a:lnTo>
                <a:lnTo>
                  <a:pt x="5689" y="34218"/>
                </a:lnTo>
                <a:lnTo>
                  <a:pt x="5643" y="34218"/>
                </a:lnTo>
                <a:lnTo>
                  <a:pt x="5643" y="31863"/>
                </a:lnTo>
                <a:lnTo>
                  <a:pt x="5700" y="31840"/>
                </a:lnTo>
                <a:lnTo>
                  <a:pt x="5746" y="31806"/>
                </a:lnTo>
                <a:lnTo>
                  <a:pt x="5780" y="31760"/>
                </a:lnTo>
                <a:lnTo>
                  <a:pt x="5791" y="31704"/>
                </a:lnTo>
                <a:lnTo>
                  <a:pt x="5780" y="31647"/>
                </a:lnTo>
                <a:lnTo>
                  <a:pt x="7770" y="30486"/>
                </a:lnTo>
                <a:lnTo>
                  <a:pt x="7816" y="30543"/>
                </a:lnTo>
                <a:lnTo>
                  <a:pt x="7861" y="30577"/>
                </a:lnTo>
                <a:lnTo>
                  <a:pt x="7918" y="30600"/>
                </a:lnTo>
                <a:lnTo>
                  <a:pt x="7986" y="30612"/>
                </a:lnTo>
                <a:lnTo>
                  <a:pt x="8055" y="30600"/>
                </a:lnTo>
                <a:lnTo>
                  <a:pt x="8112" y="30577"/>
                </a:lnTo>
                <a:lnTo>
                  <a:pt x="8168" y="30543"/>
                </a:lnTo>
                <a:lnTo>
                  <a:pt x="8203" y="30486"/>
                </a:lnTo>
                <a:close/>
                <a:moveTo>
                  <a:pt x="17644" y="30464"/>
                </a:moveTo>
                <a:lnTo>
                  <a:pt x="19624" y="31613"/>
                </a:lnTo>
                <a:lnTo>
                  <a:pt x="19612" y="31647"/>
                </a:lnTo>
                <a:lnTo>
                  <a:pt x="19612" y="31704"/>
                </a:lnTo>
                <a:lnTo>
                  <a:pt x="19612" y="31738"/>
                </a:lnTo>
                <a:lnTo>
                  <a:pt x="19624" y="31783"/>
                </a:lnTo>
                <a:lnTo>
                  <a:pt x="19646" y="31817"/>
                </a:lnTo>
                <a:lnTo>
                  <a:pt x="19669" y="31851"/>
                </a:lnTo>
                <a:lnTo>
                  <a:pt x="19703" y="31886"/>
                </a:lnTo>
                <a:lnTo>
                  <a:pt x="19737" y="31908"/>
                </a:lnTo>
                <a:lnTo>
                  <a:pt x="19783" y="31920"/>
                </a:lnTo>
                <a:lnTo>
                  <a:pt x="19817" y="31931"/>
                </a:lnTo>
                <a:lnTo>
                  <a:pt x="19817" y="34263"/>
                </a:lnTo>
                <a:lnTo>
                  <a:pt x="19749" y="34286"/>
                </a:lnTo>
                <a:lnTo>
                  <a:pt x="19703" y="34331"/>
                </a:lnTo>
                <a:lnTo>
                  <a:pt x="19658" y="34388"/>
                </a:lnTo>
                <a:lnTo>
                  <a:pt x="19646" y="34422"/>
                </a:lnTo>
                <a:lnTo>
                  <a:pt x="19646" y="34456"/>
                </a:lnTo>
                <a:lnTo>
                  <a:pt x="19658" y="34525"/>
                </a:lnTo>
                <a:lnTo>
                  <a:pt x="17644" y="35685"/>
                </a:lnTo>
                <a:lnTo>
                  <a:pt x="17610" y="35651"/>
                </a:lnTo>
                <a:lnTo>
                  <a:pt x="17565" y="35628"/>
                </a:lnTo>
                <a:lnTo>
                  <a:pt x="17519" y="35605"/>
                </a:lnTo>
                <a:lnTo>
                  <a:pt x="17474" y="35594"/>
                </a:lnTo>
                <a:lnTo>
                  <a:pt x="17417" y="35605"/>
                </a:lnTo>
                <a:lnTo>
                  <a:pt x="17371" y="35617"/>
                </a:lnTo>
                <a:lnTo>
                  <a:pt x="17337" y="35651"/>
                </a:lnTo>
                <a:lnTo>
                  <a:pt x="17303" y="35685"/>
                </a:lnTo>
                <a:lnTo>
                  <a:pt x="15289" y="34525"/>
                </a:lnTo>
                <a:lnTo>
                  <a:pt x="15301" y="34491"/>
                </a:lnTo>
                <a:lnTo>
                  <a:pt x="15312" y="34456"/>
                </a:lnTo>
                <a:lnTo>
                  <a:pt x="15301" y="34422"/>
                </a:lnTo>
                <a:lnTo>
                  <a:pt x="15289" y="34377"/>
                </a:lnTo>
                <a:lnTo>
                  <a:pt x="15255" y="34320"/>
                </a:lnTo>
                <a:lnTo>
                  <a:pt x="15198" y="34274"/>
                </a:lnTo>
                <a:lnTo>
                  <a:pt x="15164" y="34263"/>
                </a:lnTo>
                <a:lnTo>
                  <a:pt x="15130" y="34252"/>
                </a:lnTo>
                <a:lnTo>
                  <a:pt x="15130" y="31942"/>
                </a:lnTo>
                <a:lnTo>
                  <a:pt x="15164" y="31931"/>
                </a:lnTo>
                <a:lnTo>
                  <a:pt x="15210" y="31908"/>
                </a:lnTo>
                <a:lnTo>
                  <a:pt x="15244" y="31886"/>
                </a:lnTo>
                <a:lnTo>
                  <a:pt x="15278" y="31863"/>
                </a:lnTo>
                <a:lnTo>
                  <a:pt x="15301" y="31829"/>
                </a:lnTo>
                <a:lnTo>
                  <a:pt x="15324" y="31783"/>
                </a:lnTo>
                <a:lnTo>
                  <a:pt x="15335" y="31749"/>
                </a:lnTo>
                <a:lnTo>
                  <a:pt x="15346" y="31704"/>
                </a:lnTo>
                <a:lnTo>
                  <a:pt x="15335" y="31647"/>
                </a:lnTo>
                <a:lnTo>
                  <a:pt x="15324" y="31601"/>
                </a:lnTo>
                <a:lnTo>
                  <a:pt x="17303" y="30464"/>
                </a:lnTo>
                <a:lnTo>
                  <a:pt x="17337" y="30498"/>
                </a:lnTo>
                <a:lnTo>
                  <a:pt x="17371" y="30532"/>
                </a:lnTo>
                <a:lnTo>
                  <a:pt x="17417" y="30543"/>
                </a:lnTo>
                <a:lnTo>
                  <a:pt x="17474" y="30555"/>
                </a:lnTo>
                <a:lnTo>
                  <a:pt x="17519" y="30543"/>
                </a:lnTo>
                <a:lnTo>
                  <a:pt x="17565" y="30532"/>
                </a:lnTo>
                <a:lnTo>
                  <a:pt x="17610" y="30498"/>
                </a:lnTo>
                <a:lnTo>
                  <a:pt x="17644" y="30464"/>
                </a:lnTo>
                <a:close/>
                <a:moveTo>
                  <a:pt x="22388" y="30464"/>
                </a:moveTo>
                <a:lnTo>
                  <a:pt x="24356" y="31601"/>
                </a:lnTo>
                <a:lnTo>
                  <a:pt x="24344" y="31647"/>
                </a:lnTo>
                <a:lnTo>
                  <a:pt x="24333" y="31704"/>
                </a:lnTo>
                <a:lnTo>
                  <a:pt x="24344" y="31749"/>
                </a:lnTo>
                <a:lnTo>
                  <a:pt x="24356" y="31783"/>
                </a:lnTo>
                <a:lnTo>
                  <a:pt x="24378" y="31829"/>
                </a:lnTo>
                <a:lnTo>
                  <a:pt x="24401" y="31863"/>
                </a:lnTo>
                <a:lnTo>
                  <a:pt x="24435" y="31897"/>
                </a:lnTo>
                <a:lnTo>
                  <a:pt x="24469" y="31920"/>
                </a:lnTo>
                <a:lnTo>
                  <a:pt x="24515" y="31931"/>
                </a:lnTo>
                <a:lnTo>
                  <a:pt x="24560" y="31942"/>
                </a:lnTo>
                <a:lnTo>
                  <a:pt x="24560" y="34286"/>
                </a:lnTo>
                <a:lnTo>
                  <a:pt x="24504" y="34297"/>
                </a:lnTo>
                <a:lnTo>
                  <a:pt x="24447" y="34343"/>
                </a:lnTo>
                <a:lnTo>
                  <a:pt x="24413" y="34388"/>
                </a:lnTo>
                <a:lnTo>
                  <a:pt x="24401" y="34456"/>
                </a:lnTo>
                <a:lnTo>
                  <a:pt x="24413" y="34513"/>
                </a:lnTo>
                <a:lnTo>
                  <a:pt x="22388" y="35685"/>
                </a:lnTo>
                <a:lnTo>
                  <a:pt x="22354" y="35651"/>
                </a:lnTo>
                <a:lnTo>
                  <a:pt x="22308" y="35617"/>
                </a:lnTo>
                <a:lnTo>
                  <a:pt x="22263" y="35594"/>
                </a:lnTo>
                <a:lnTo>
                  <a:pt x="22160" y="35594"/>
                </a:lnTo>
                <a:lnTo>
                  <a:pt x="22115" y="35617"/>
                </a:lnTo>
                <a:lnTo>
                  <a:pt x="22069" y="35651"/>
                </a:lnTo>
                <a:lnTo>
                  <a:pt x="22035" y="35685"/>
                </a:lnTo>
                <a:lnTo>
                  <a:pt x="20022" y="34513"/>
                </a:lnTo>
                <a:lnTo>
                  <a:pt x="20033" y="34456"/>
                </a:lnTo>
                <a:lnTo>
                  <a:pt x="20022" y="34388"/>
                </a:lnTo>
                <a:lnTo>
                  <a:pt x="19988" y="34331"/>
                </a:lnTo>
                <a:lnTo>
                  <a:pt x="19931" y="34286"/>
                </a:lnTo>
                <a:lnTo>
                  <a:pt x="19862" y="34263"/>
                </a:lnTo>
                <a:lnTo>
                  <a:pt x="19862" y="31931"/>
                </a:lnTo>
                <a:lnTo>
                  <a:pt x="19908" y="31920"/>
                </a:lnTo>
                <a:lnTo>
                  <a:pt x="19942" y="31897"/>
                </a:lnTo>
                <a:lnTo>
                  <a:pt x="19976" y="31874"/>
                </a:lnTo>
                <a:lnTo>
                  <a:pt x="20010" y="31851"/>
                </a:lnTo>
                <a:lnTo>
                  <a:pt x="20033" y="31817"/>
                </a:lnTo>
                <a:lnTo>
                  <a:pt x="20056" y="31783"/>
                </a:lnTo>
                <a:lnTo>
                  <a:pt x="20067" y="31738"/>
                </a:lnTo>
                <a:lnTo>
                  <a:pt x="20067" y="31704"/>
                </a:lnTo>
                <a:lnTo>
                  <a:pt x="20067" y="31658"/>
                </a:lnTo>
                <a:lnTo>
                  <a:pt x="20056" y="31613"/>
                </a:lnTo>
                <a:lnTo>
                  <a:pt x="22035" y="30464"/>
                </a:lnTo>
                <a:lnTo>
                  <a:pt x="22069" y="30509"/>
                </a:lnTo>
                <a:lnTo>
                  <a:pt x="22103" y="30543"/>
                </a:lnTo>
                <a:lnTo>
                  <a:pt x="22160" y="30555"/>
                </a:lnTo>
                <a:lnTo>
                  <a:pt x="22206" y="30566"/>
                </a:lnTo>
                <a:lnTo>
                  <a:pt x="22263" y="30555"/>
                </a:lnTo>
                <a:lnTo>
                  <a:pt x="22319" y="30543"/>
                </a:lnTo>
                <a:lnTo>
                  <a:pt x="22354" y="30509"/>
                </a:lnTo>
                <a:lnTo>
                  <a:pt x="22388" y="30464"/>
                </a:lnTo>
                <a:close/>
                <a:moveTo>
                  <a:pt x="46117" y="30475"/>
                </a:moveTo>
                <a:lnTo>
                  <a:pt x="48119" y="31635"/>
                </a:lnTo>
                <a:lnTo>
                  <a:pt x="48108" y="31704"/>
                </a:lnTo>
                <a:lnTo>
                  <a:pt x="48119" y="31760"/>
                </a:lnTo>
                <a:lnTo>
                  <a:pt x="48153" y="31817"/>
                </a:lnTo>
                <a:lnTo>
                  <a:pt x="48199" y="31851"/>
                </a:lnTo>
                <a:lnTo>
                  <a:pt x="48267" y="31874"/>
                </a:lnTo>
                <a:lnTo>
                  <a:pt x="48267" y="34263"/>
                </a:lnTo>
                <a:lnTo>
                  <a:pt x="48233" y="34274"/>
                </a:lnTo>
                <a:lnTo>
                  <a:pt x="48199" y="34286"/>
                </a:lnTo>
                <a:lnTo>
                  <a:pt x="48142" y="34320"/>
                </a:lnTo>
                <a:lnTo>
                  <a:pt x="48096" y="34388"/>
                </a:lnTo>
                <a:lnTo>
                  <a:pt x="48085" y="34422"/>
                </a:lnTo>
                <a:lnTo>
                  <a:pt x="48085" y="34456"/>
                </a:lnTo>
                <a:lnTo>
                  <a:pt x="48085" y="34491"/>
                </a:lnTo>
                <a:lnTo>
                  <a:pt x="48096" y="34525"/>
                </a:lnTo>
                <a:lnTo>
                  <a:pt x="46094" y="35685"/>
                </a:lnTo>
                <a:lnTo>
                  <a:pt x="46060" y="35651"/>
                </a:lnTo>
                <a:lnTo>
                  <a:pt x="46014" y="35617"/>
                </a:lnTo>
                <a:lnTo>
                  <a:pt x="45969" y="35594"/>
                </a:lnTo>
                <a:lnTo>
                  <a:pt x="45855" y="35594"/>
                </a:lnTo>
                <a:lnTo>
                  <a:pt x="45810" y="35617"/>
                </a:lnTo>
                <a:lnTo>
                  <a:pt x="45764" y="35639"/>
                </a:lnTo>
                <a:lnTo>
                  <a:pt x="45730" y="35685"/>
                </a:lnTo>
                <a:lnTo>
                  <a:pt x="43751" y="34536"/>
                </a:lnTo>
                <a:lnTo>
                  <a:pt x="43762" y="34491"/>
                </a:lnTo>
                <a:lnTo>
                  <a:pt x="43762" y="34456"/>
                </a:lnTo>
                <a:lnTo>
                  <a:pt x="43762" y="34411"/>
                </a:lnTo>
                <a:lnTo>
                  <a:pt x="43751" y="34377"/>
                </a:lnTo>
                <a:lnTo>
                  <a:pt x="43728" y="34343"/>
                </a:lnTo>
                <a:lnTo>
                  <a:pt x="43705" y="34309"/>
                </a:lnTo>
                <a:lnTo>
                  <a:pt x="43648" y="34263"/>
                </a:lnTo>
                <a:lnTo>
                  <a:pt x="43614" y="34252"/>
                </a:lnTo>
                <a:lnTo>
                  <a:pt x="43569" y="34240"/>
                </a:lnTo>
                <a:lnTo>
                  <a:pt x="43569" y="31886"/>
                </a:lnTo>
                <a:lnTo>
                  <a:pt x="43637" y="31863"/>
                </a:lnTo>
                <a:lnTo>
                  <a:pt x="43682" y="31829"/>
                </a:lnTo>
                <a:lnTo>
                  <a:pt x="43717" y="31772"/>
                </a:lnTo>
                <a:lnTo>
                  <a:pt x="43728" y="31704"/>
                </a:lnTo>
                <a:lnTo>
                  <a:pt x="43717" y="31635"/>
                </a:lnTo>
                <a:lnTo>
                  <a:pt x="45707" y="30486"/>
                </a:lnTo>
                <a:lnTo>
                  <a:pt x="45741" y="30532"/>
                </a:lnTo>
                <a:lnTo>
                  <a:pt x="45787" y="30566"/>
                </a:lnTo>
                <a:lnTo>
                  <a:pt x="45844" y="30589"/>
                </a:lnTo>
                <a:lnTo>
                  <a:pt x="45912" y="30600"/>
                </a:lnTo>
                <a:lnTo>
                  <a:pt x="45969" y="30589"/>
                </a:lnTo>
                <a:lnTo>
                  <a:pt x="46026" y="30566"/>
                </a:lnTo>
                <a:lnTo>
                  <a:pt x="46083" y="30521"/>
                </a:lnTo>
                <a:lnTo>
                  <a:pt x="46117" y="30475"/>
                </a:lnTo>
                <a:close/>
                <a:moveTo>
                  <a:pt x="65102" y="30486"/>
                </a:moveTo>
                <a:lnTo>
                  <a:pt x="67059" y="31624"/>
                </a:lnTo>
                <a:lnTo>
                  <a:pt x="67048" y="31658"/>
                </a:lnTo>
                <a:lnTo>
                  <a:pt x="67036" y="31704"/>
                </a:lnTo>
                <a:lnTo>
                  <a:pt x="67048" y="31738"/>
                </a:lnTo>
                <a:lnTo>
                  <a:pt x="67059" y="31772"/>
                </a:lnTo>
                <a:lnTo>
                  <a:pt x="67070" y="31806"/>
                </a:lnTo>
                <a:lnTo>
                  <a:pt x="67093" y="31840"/>
                </a:lnTo>
                <a:lnTo>
                  <a:pt x="67161" y="31886"/>
                </a:lnTo>
                <a:lnTo>
                  <a:pt x="67195" y="31897"/>
                </a:lnTo>
                <a:lnTo>
                  <a:pt x="67230" y="31908"/>
                </a:lnTo>
                <a:lnTo>
                  <a:pt x="67230" y="34206"/>
                </a:lnTo>
                <a:lnTo>
                  <a:pt x="67184" y="34218"/>
                </a:lnTo>
                <a:lnTo>
                  <a:pt x="67139" y="34229"/>
                </a:lnTo>
                <a:lnTo>
                  <a:pt x="67104" y="34252"/>
                </a:lnTo>
                <a:lnTo>
                  <a:pt x="67070" y="34286"/>
                </a:lnTo>
                <a:lnTo>
                  <a:pt x="67036" y="34320"/>
                </a:lnTo>
                <a:lnTo>
                  <a:pt x="67013" y="34365"/>
                </a:lnTo>
                <a:lnTo>
                  <a:pt x="67002" y="34411"/>
                </a:lnTo>
                <a:lnTo>
                  <a:pt x="67002" y="34456"/>
                </a:lnTo>
                <a:lnTo>
                  <a:pt x="67002" y="34502"/>
                </a:lnTo>
                <a:lnTo>
                  <a:pt x="67013" y="34559"/>
                </a:lnTo>
                <a:lnTo>
                  <a:pt x="65068" y="35685"/>
                </a:lnTo>
                <a:lnTo>
                  <a:pt x="65034" y="35639"/>
                </a:lnTo>
                <a:lnTo>
                  <a:pt x="64989" y="35605"/>
                </a:lnTo>
                <a:lnTo>
                  <a:pt x="64932" y="35594"/>
                </a:lnTo>
                <a:lnTo>
                  <a:pt x="64886" y="35583"/>
                </a:lnTo>
                <a:lnTo>
                  <a:pt x="64829" y="35594"/>
                </a:lnTo>
                <a:lnTo>
                  <a:pt x="64772" y="35605"/>
                </a:lnTo>
                <a:lnTo>
                  <a:pt x="64738" y="35639"/>
                </a:lnTo>
                <a:lnTo>
                  <a:pt x="64704" y="35685"/>
                </a:lnTo>
                <a:lnTo>
                  <a:pt x="62736" y="34547"/>
                </a:lnTo>
                <a:lnTo>
                  <a:pt x="62748" y="34502"/>
                </a:lnTo>
                <a:lnTo>
                  <a:pt x="62759" y="34456"/>
                </a:lnTo>
                <a:lnTo>
                  <a:pt x="62748" y="34411"/>
                </a:lnTo>
                <a:lnTo>
                  <a:pt x="62736" y="34365"/>
                </a:lnTo>
                <a:lnTo>
                  <a:pt x="62714" y="34331"/>
                </a:lnTo>
                <a:lnTo>
                  <a:pt x="62691" y="34286"/>
                </a:lnTo>
                <a:lnTo>
                  <a:pt x="62657" y="34263"/>
                </a:lnTo>
                <a:lnTo>
                  <a:pt x="62623" y="34240"/>
                </a:lnTo>
                <a:lnTo>
                  <a:pt x="62577" y="34218"/>
                </a:lnTo>
                <a:lnTo>
                  <a:pt x="62532" y="34218"/>
                </a:lnTo>
                <a:lnTo>
                  <a:pt x="62532" y="31863"/>
                </a:lnTo>
                <a:lnTo>
                  <a:pt x="62588" y="31840"/>
                </a:lnTo>
                <a:lnTo>
                  <a:pt x="62634" y="31806"/>
                </a:lnTo>
                <a:lnTo>
                  <a:pt x="62668" y="31760"/>
                </a:lnTo>
                <a:lnTo>
                  <a:pt x="62679" y="31704"/>
                </a:lnTo>
                <a:lnTo>
                  <a:pt x="62668" y="31647"/>
                </a:lnTo>
                <a:lnTo>
                  <a:pt x="64659" y="30486"/>
                </a:lnTo>
                <a:lnTo>
                  <a:pt x="64704" y="30543"/>
                </a:lnTo>
                <a:lnTo>
                  <a:pt x="64750" y="30577"/>
                </a:lnTo>
                <a:lnTo>
                  <a:pt x="64818" y="30600"/>
                </a:lnTo>
                <a:lnTo>
                  <a:pt x="64886" y="30612"/>
                </a:lnTo>
                <a:lnTo>
                  <a:pt x="64943" y="30600"/>
                </a:lnTo>
                <a:lnTo>
                  <a:pt x="65011" y="30577"/>
                </a:lnTo>
                <a:lnTo>
                  <a:pt x="65057" y="30543"/>
                </a:lnTo>
                <a:lnTo>
                  <a:pt x="65102" y="30486"/>
                </a:lnTo>
                <a:close/>
                <a:moveTo>
                  <a:pt x="74533" y="30464"/>
                </a:moveTo>
                <a:lnTo>
                  <a:pt x="76523" y="31613"/>
                </a:lnTo>
                <a:lnTo>
                  <a:pt x="76501" y="31647"/>
                </a:lnTo>
                <a:lnTo>
                  <a:pt x="76501" y="31704"/>
                </a:lnTo>
                <a:lnTo>
                  <a:pt x="76501" y="31738"/>
                </a:lnTo>
                <a:lnTo>
                  <a:pt x="76512" y="31783"/>
                </a:lnTo>
                <a:lnTo>
                  <a:pt x="76535" y="31817"/>
                </a:lnTo>
                <a:lnTo>
                  <a:pt x="76557" y="31851"/>
                </a:lnTo>
                <a:lnTo>
                  <a:pt x="76592" y="31886"/>
                </a:lnTo>
                <a:lnTo>
                  <a:pt x="76626" y="31908"/>
                </a:lnTo>
                <a:lnTo>
                  <a:pt x="76671" y="31920"/>
                </a:lnTo>
                <a:lnTo>
                  <a:pt x="76717" y="31931"/>
                </a:lnTo>
                <a:lnTo>
                  <a:pt x="76717" y="34263"/>
                </a:lnTo>
                <a:lnTo>
                  <a:pt x="76648" y="34286"/>
                </a:lnTo>
                <a:lnTo>
                  <a:pt x="76592" y="34331"/>
                </a:lnTo>
                <a:lnTo>
                  <a:pt x="76557" y="34388"/>
                </a:lnTo>
                <a:lnTo>
                  <a:pt x="76546" y="34422"/>
                </a:lnTo>
                <a:lnTo>
                  <a:pt x="76535" y="34456"/>
                </a:lnTo>
                <a:lnTo>
                  <a:pt x="76546" y="34525"/>
                </a:lnTo>
                <a:lnTo>
                  <a:pt x="74533" y="35685"/>
                </a:lnTo>
                <a:lnTo>
                  <a:pt x="74498" y="35651"/>
                </a:lnTo>
                <a:lnTo>
                  <a:pt x="74464" y="35628"/>
                </a:lnTo>
                <a:lnTo>
                  <a:pt x="74407" y="35605"/>
                </a:lnTo>
                <a:lnTo>
                  <a:pt x="74362" y="35594"/>
                </a:lnTo>
                <a:lnTo>
                  <a:pt x="74305" y="35605"/>
                </a:lnTo>
                <a:lnTo>
                  <a:pt x="74260" y="35617"/>
                </a:lnTo>
                <a:lnTo>
                  <a:pt x="74225" y="35651"/>
                </a:lnTo>
                <a:lnTo>
                  <a:pt x="74191" y="35685"/>
                </a:lnTo>
                <a:lnTo>
                  <a:pt x="72189" y="34525"/>
                </a:lnTo>
                <a:lnTo>
                  <a:pt x="72201" y="34491"/>
                </a:lnTo>
                <a:lnTo>
                  <a:pt x="72201" y="34456"/>
                </a:lnTo>
                <a:lnTo>
                  <a:pt x="72201" y="34422"/>
                </a:lnTo>
                <a:lnTo>
                  <a:pt x="72189" y="34377"/>
                </a:lnTo>
                <a:lnTo>
                  <a:pt x="72144" y="34320"/>
                </a:lnTo>
                <a:lnTo>
                  <a:pt x="72087" y="34274"/>
                </a:lnTo>
                <a:lnTo>
                  <a:pt x="72053" y="34263"/>
                </a:lnTo>
                <a:lnTo>
                  <a:pt x="72019" y="34252"/>
                </a:lnTo>
                <a:lnTo>
                  <a:pt x="72019" y="31942"/>
                </a:lnTo>
                <a:lnTo>
                  <a:pt x="72064" y="31931"/>
                </a:lnTo>
                <a:lnTo>
                  <a:pt x="72098" y="31908"/>
                </a:lnTo>
                <a:lnTo>
                  <a:pt x="72144" y="31886"/>
                </a:lnTo>
                <a:lnTo>
                  <a:pt x="72166" y="31863"/>
                </a:lnTo>
                <a:lnTo>
                  <a:pt x="72201" y="31829"/>
                </a:lnTo>
                <a:lnTo>
                  <a:pt x="72212" y="31783"/>
                </a:lnTo>
                <a:lnTo>
                  <a:pt x="72223" y="31749"/>
                </a:lnTo>
                <a:lnTo>
                  <a:pt x="72235" y="31704"/>
                </a:lnTo>
                <a:lnTo>
                  <a:pt x="72223" y="31647"/>
                </a:lnTo>
                <a:lnTo>
                  <a:pt x="72212" y="31601"/>
                </a:lnTo>
                <a:lnTo>
                  <a:pt x="74191" y="30464"/>
                </a:lnTo>
                <a:lnTo>
                  <a:pt x="74225" y="30498"/>
                </a:lnTo>
                <a:lnTo>
                  <a:pt x="74260" y="30532"/>
                </a:lnTo>
                <a:lnTo>
                  <a:pt x="74305" y="30543"/>
                </a:lnTo>
                <a:lnTo>
                  <a:pt x="74362" y="30555"/>
                </a:lnTo>
                <a:lnTo>
                  <a:pt x="74407" y="30543"/>
                </a:lnTo>
                <a:lnTo>
                  <a:pt x="74464" y="30532"/>
                </a:lnTo>
                <a:lnTo>
                  <a:pt x="74498" y="30498"/>
                </a:lnTo>
                <a:lnTo>
                  <a:pt x="74533" y="30464"/>
                </a:lnTo>
                <a:close/>
                <a:moveTo>
                  <a:pt x="79276" y="30464"/>
                </a:moveTo>
                <a:lnTo>
                  <a:pt x="81244" y="31601"/>
                </a:lnTo>
                <a:lnTo>
                  <a:pt x="81233" y="31647"/>
                </a:lnTo>
                <a:lnTo>
                  <a:pt x="81233" y="31704"/>
                </a:lnTo>
                <a:lnTo>
                  <a:pt x="81233" y="31749"/>
                </a:lnTo>
                <a:lnTo>
                  <a:pt x="81244" y="31783"/>
                </a:lnTo>
                <a:lnTo>
                  <a:pt x="81267" y="31829"/>
                </a:lnTo>
                <a:lnTo>
                  <a:pt x="81290" y="31863"/>
                </a:lnTo>
                <a:lnTo>
                  <a:pt x="81324" y="31897"/>
                </a:lnTo>
                <a:lnTo>
                  <a:pt x="81369" y="31920"/>
                </a:lnTo>
                <a:lnTo>
                  <a:pt x="81403" y="31931"/>
                </a:lnTo>
                <a:lnTo>
                  <a:pt x="81449" y="31942"/>
                </a:lnTo>
                <a:lnTo>
                  <a:pt x="81449" y="34286"/>
                </a:lnTo>
                <a:lnTo>
                  <a:pt x="81392" y="34297"/>
                </a:lnTo>
                <a:lnTo>
                  <a:pt x="81346" y="34343"/>
                </a:lnTo>
                <a:lnTo>
                  <a:pt x="81312" y="34388"/>
                </a:lnTo>
                <a:lnTo>
                  <a:pt x="81301" y="34456"/>
                </a:lnTo>
                <a:lnTo>
                  <a:pt x="81312" y="34513"/>
                </a:lnTo>
                <a:lnTo>
                  <a:pt x="79276" y="35685"/>
                </a:lnTo>
                <a:lnTo>
                  <a:pt x="79242" y="35651"/>
                </a:lnTo>
                <a:lnTo>
                  <a:pt x="79208" y="35617"/>
                </a:lnTo>
                <a:lnTo>
                  <a:pt x="79151" y="35594"/>
                </a:lnTo>
                <a:lnTo>
                  <a:pt x="79049" y="35594"/>
                </a:lnTo>
                <a:lnTo>
                  <a:pt x="79003" y="35617"/>
                </a:lnTo>
                <a:lnTo>
                  <a:pt x="78958" y="35651"/>
                </a:lnTo>
                <a:lnTo>
                  <a:pt x="78923" y="35685"/>
                </a:lnTo>
                <a:lnTo>
                  <a:pt x="76910" y="34513"/>
                </a:lnTo>
                <a:lnTo>
                  <a:pt x="76921" y="34456"/>
                </a:lnTo>
                <a:lnTo>
                  <a:pt x="76910" y="34388"/>
                </a:lnTo>
                <a:lnTo>
                  <a:pt x="76876" y="34331"/>
                </a:lnTo>
                <a:lnTo>
                  <a:pt x="76819" y="34286"/>
                </a:lnTo>
                <a:lnTo>
                  <a:pt x="76762" y="34263"/>
                </a:lnTo>
                <a:lnTo>
                  <a:pt x="76762" y="31931"/>
                </a:lnTo>
                <a:lnTo>
                  <a:pt x="76796" y="31920"/>
                </a:lnTo>
                <a:lnTo>
                  <a:pt x="76842" y="31897"/>
                </a:lnTo>
                <a:lnTo>
                  <a:pt x="76876" y="31874"/>
                </a:lnTo>
                <a:lnTo>
                  <a:pt x="76899" y="31851"/>
                </a:lnTo>
                <a:lnTo>
                  <a:pt x="76921" y="31817"/>
                </a:lnTo>
                <a:lnTo>
                  <a:pt x="76944" y="31783"/>
                </a:lnTo>
                <a:lnTo>
                  <a:pt x="76956" y="31738"/>
                </a:lnTo>
                <a:lnTo>
                  <a:pt x="76956" y="31704"/>
                </a:lnTo>
                <a:lnTo>
                  <a:pt x="76956" y="31658"/>
                </a:lnTo>
                <a:lnTo>
                  <a:pt x="76944" y="31613"/>
                </a:lnTo>
                <a:lnTo>
                  <a:pt x="78923" y="30464"/>
                </a:lnTo>
                <a:lnTo>
                  <a:pt x="78958" y="30509"/>
                </a:lnTo>
                <a:lnTo>
                  <a:pt x="79003" y="30543"/>
                </a:lnTo>
                <a:lnTo>
                  <a:pt x="79049" y="30555"/>
                </a:lnTo>
                <a:lnTo>
                  <a:pt x="79105" y="30566"/>
                </a:lnTo>
                <a:lnTo>
                  <a:pt x="79151" y="30555"/>
                </a:lnTo>
                <a:lnTo>
                  <a:pt x="79208" y="30543"/>
                </a:lnTo>
                <a:lnTo>
                  <a:pt x="79253" y="30509"/>
                </a:lnTo>
                <a:lnTo>
                  <a:pt x="79276" y="30464"/>
                </a:lnTo>
                <a:close/>
                <a:moveTo>
                  <a:pt x="12912" y="30464"/>
                </a:moveTo>
                <a:lnTo>
                  <a:pt x="14880" y="31601"/>
                </a:lnTo>
                <a:lnTo>
                  <a:pt x="14857" y="31647"/>
                </a:lnTo>
                <a:lnTo>
                  <a:pt x="14857" y="31704"/>
                </a:lnTo>
                <a:lnTo>
                  <a:pt x="14857" y="31749"/>
                </a:lnTo>
                <a:lnTo>
                  <a:pt x="14880" y="31783"/>
                </a:lnTo>
                <a:lnTo>
                  <a:pt x="14891" y="31829"/>
                </a:lnTo>
                <a:lnTo>
                  <a:pt x="14925" y="31863"/>
                </a:lnTo>
                <a:lnTo>
                  <a:pt x="14960" y="31897"/>
                </a:lnTo>
                <a:lnTo>
                  <a:pt x="14994" y="31920"/>
                </a:lnTo>
                <a:lnTo>
                  <a:pt x="15039" y="31931"/>
                </a:lnTo>
                <a:lnTo>
                  <a:pt x="15085" y="31942"/>
                </a:lnTo>
                <a:lnTo>
                  <a:pt x="15085" y="34252"/>
                </a:lnTo>
                <a:lnTo>
                  <a:pt x="15039" y="34252"/>
                </a:lnTo>
                <a:lnTo>
                  <a:pt x="15005" y="34274"/>
                </a:lnTo>
                <a:lnTo>
                  <a:pt x="14971" y="34286"/>
                </a:lnTo>
                <a:lnTo>
                  <a:pt x="14948" y="34320"/>
                </a:lnTo>
                <a:lnTo>
                  <a:pt x="14925" y="34343"/>
                </a:lnTo>
                <a:lnTo>
                  <a:pt x="14903" y="34377"/>
                </a:lnTo>
                <a:lnTo>
                  <a:pt x="14891" y="34411"/>
                </a:lnTo>
                <a:lnTo>
                  <a:pt x="14891" y="34456"/>
                </a:lnTo>
                <a:lnTo>
                  <a:pt x="14891" y="34491"/>
                </a:lnTo>
                <a:lnTo>
                  <a:pt x="14903" y="34536"/>
                </a:lnTo>
                <a:lnTo>
                  <a:pt x="12889" y="35696"/>
                </a:lnTo>
                <a:lnTo>
                  <a:pt x="12867" y="35651"/>
                </a:lnTo>
                <a:lnTo>
                  <a:pt x="12821" y="35628"/>
                </a:lnTo>
                <a:lnTo>
                  <a:pt x="12776" y="35605"/>
                </a:lnTo>
                <a:lnTo>
                  <a:pt x="12685" y="35605"/>
                </a:lnTo>
                <a:lnTo>
                  <a:pt x="12639" y="35628"/>
                </a:lnTo>
                <a:lnTo>
                  <a:pt x="12594" y="35651"/>
                </a:lnTo>
                <a:lnTo>
                  <a:pt x="12571" y="35685"/>
                </a:lnTo>
                <a:lnTo>
                  <a:pt x="10591" y="34547"/>
                </a:lnTo>
                <a:lnTo>
                  <a:pt x="10603" y="34502"/>
                </a:lnTo>
                <a:lnTo>
                  <a:pt x="10614" y="34456"/>
                </a:lnTo>
                <a:lnTo>
                  <a:pt x="10603" y="34411"/>
                </a:lnTo>
                <a:lnTo>
                  <a:pt x="10591" y="34365"/>
                </a:lnTo>
                <a:lnTo>
                  <a:pt x="10569" y="34320"/>
                </a:lnTo>
                <a:lnTo>
                  <a:pt x="10546" y="34286"/>
                </a:lnTo>
                <a:lnTo>
                  <a:pt x="10512" y="34252"/>
                </a:lnTo>
                <a:lnTo>
                  <a:pt x="10478" y="34229"/>
                </a:lnTo>
                <a:lnTo>
                  <a:pt x="10432" y="34218"/>
                </a:lnTo>
                <a:lnTo>
                  <a:pt x="10387" y="34206"/>
                </a:lnTo>
                <a:lnTo>
                  <a:pt x="10387" y="31908"/>
                </a:lnTo>
                <a:lnTo>
                  <a:pt x="10421" y="31897"/>
                </a:lnTo>
                <a:lnTo>
                  <a:pt x="10455" y="31886"/>
                </a:lnTo>
                <a:lnTo>
                  <a:pt x="10512" y="31840"/>
                </a:lnTo>
                <a:lnTo>
                  <a:pt x="10557" y="31772"/>
                </a:lnTo>
                <a:lnTo>
                  <a:pt x="10569" y="31738"/>
                </a:lnTo>
                <a:lnTo>
                  <a:pt x="10569" y="31704"/>
                </a:lnTo>
                <a:lnTo>
                  <a:pt x="10569" y="31658"/>
                </a:lnTo>
                <a:lnTo>
                  <a:pt x="10557" y="31624"/>
                </a:lnTo>
                <a:lnTo>
                  <a:pt x="12548" y="30464"/>
                </a:lnTo>
                <a:lnTo>
                  <a:pt x="12582" y="30509"/>
                </a:lnTo>
                <a:lnTo>
                  <a:pt x="12628" y="30543"/>
                </a:lnTo>
                <a:lnTo>
                  <a:pt x="12673" y="30555"/>
                </a:lnTo>
                <a:lnTo>
                  <a:pt x="12730" y="30566"/>
                </a:lnTo>
                <a:lnTo>
                  <a:pt x="12787" y="30555"/>
                </a:lnTo>
                <a:lnTo>
                  <a:pt x="12832" y="30543"/>
                </a:lnTo>
                <a:lnTo>
                  <a:pt x="12878" y="30509"/>
                </a:lnTo>
                <a:lnTo>
                  <a:pt x="12912" y="30464"/>
                </a:lnTo>
                <a:close/>
                <a:moveTo>
                  <a:pt x="27109" y="30452"/>
                </a:moveTo>
                <a:lnTo>
                  <a:pt x="29156" y="31635"/>
                </a:lnTo>
                <a:lnTo>
                  <a:pt x="29145" y="31704"/>
                </a:lnTo>
                <a:lnTo>
                  <a:pt x="29156" y="31760"/>
                </a:lnTo>
                <a:lnTo>
                  <a:pt x="29190" y="31817"/>
                </a:lnTo>
                <a:lnTo>
                  <a:pt x="29247" y="31851"/>
                </a:lnTo>
                <a:lnTo>
                  <a:pt x="29304" y="31874"/>
                </a:lnTo>
                <a:lnTo>
                  <a:pt x="29304" y="34218"/>
                </a:lnTo>
                <a:lnTo>
                  <a:pt x="29258" y="34229"/>
                </a:lnTo>
                <a:lnTo>
                  <a:pt x="29213" y="34240"/>
                </a:lnTo>
                <a:lnTo>
                  <a:pt x="29179" y="34263"/>
                </a:lnTo>
                <a:lnTo>
                  <a:pt x="29145" y="34297"/>
                </a:lnTo>
                <a:lnTo>
                  <a:pt x="29122" y="34331"/>
                </a:lnTo>
                <a:lnTo>
                  <a:pt x="29099" y="34365"/>
                </a:lnTo>
                <a:lnTo>
                  <a:pt x="29088" y="34411"/>
                </a:lnTo>
                <a:lnTo>
                  <a:pt x="29076" y="34456"/>
                </a:lnTo>
                <a:lnTo>
                  <a:pt x="29088" y="34502"/>
                </a:lnTo>
                <a:lnTo>
                  <a:pt x="29099" y="34547"/>
                </a:lnTo>
                <a:lnTo>
                  <a:pt x="27109" y="35696"/>
                </a:lnTo>
                <a:lnTo>
                  <a:pt x="27086" y="35662"/>
                </a:lnTo>
                <a:lnTo>
                  <a:pt x="27040" y="35628"/>
                </a:lnTo>
                <a:lnTo>
                  <a:pt x="26995" y="35617"/>
                </a:lnTo>
                <a:lnTo>
                  <a:pt x="26949" y="35605"/>
                </a:lnTo>
                <a:lnTo>
                  <a:pt x="26904" y="35617"/>
                </a:lnTo>
                <a:lnTo>
                  <a:pt x="26858" y="35628"/>
                </a:lnTo>
                <a:lnTo>
                  <a:pt x="26824" y="35651"/>
                </a:lnTo>
                <a:lnTo>
                  <a:pt x="26790" y="35685"/>
                </a:lnTo>
                <a:lnTo>
                  <a:pt x="24742" y="34513"/>
                </a:lnTo>
                <a:lnTo>
                  <a:pt x="24754" y="34456"/>
                </a:lnTo>
                <a:lnTo>
                  <a:pt x="24742" y="34400"/>
                </a:lnTo>
                <a:lnTo>
                  <a:pt x="24708" y="34343"/>
                </a:lnTo>
                <a:lnTo>
                  <a:pt x="24663" y="34309"/>
                </a:lnTo>
                <a:lnTo>
                  <a:pt x="24606" y="34286"/>
                </a:lnTo>
                <a:lnTo>
                  <a:pt x="24606" y="31942"/>
                </a:lnTo>
                <a:lnTo>
                  <a:pt x="24651" y="31931"/>
                </a:lnTo>
                <a:lnTo>
                  <a:pt x="24697" y="31908"/>
                </a:lnTo>
                <a:lnTo>
                  <a:pt x="24731" y="31886"/>
                </a:lnTo>
                <a:lnTo>
                  <a:pt x="24765" y="31863"/>
                </a:lnTo>
                <a:lnTo>
                  <a:pt x="24788" y="31829"/>
                </a:lnTo>
                <a:lnTo>
                  <a:pt x="24811" y="31783"/>
                </a:lnTo>
                <a:lnTo>
                  <a:pt x="24822" y="31749"/>
                </a:lnTo>
                <a:lnTo>
                  <a:pt x="24822" y="31704"/>
                </a:lnTo>
                <a:lnTo>
                  <a:pt x="24822" y="31647"/>
                </a:lnTo>
                <a:lnTo>
                  <a:pt x="24799" y="31601"/>
                </a:lnTo>
                <a:lnTo>
                  <a:pt x="26801" y="30452"/>
                </a:lnTo>
                <a:lnTo>
                  <a:pt x="26824" y="30486"/>
                </a:lnTo>
                <a:lnTo>
                  <a:pt x="26858" y="30509"/>
                </a:lnTo>
                <a:lnTo>
                  <a:pt x="26904" y="30532"/>
                </a:lnTo>
                <a:lnTo>
                  <a:pt x="26995" y="30532"/>
                </a:lnTo>
                <a:lnTo>
                  <a:pt x="27040" y="30509"/>
                </a:lnTo>
                <a:lnTo>
                  <a:pt x="27074" y="30486"/>
                </a:lnTo>
                <a:lnTo>
                  <a:pt x="27109" y="30452"/>
                </a:lnTo>
                <a:close/>
                <a:moveTo>
                  <a:pt x="31898" y="30475"/>
                </a:moveTo>
                <a:lnTo>
                  <a:pt x="33809" y="31590"/>
                </a:lnTo>
                <a:lnTo>
                  <a:pt x="33797" y="31635"/>
                </a:lnTo>
                <a:lnTo>
                  <a:pt x="33786" y="31704"/>
                </a:lnTo>
                <a:lnTo>
                  <a:pt x="33797" y="31749"/>
                </a:lnTo>
                <a:lnTo>
                  <a:pt x="33809" y="31795"/>
                </a:lnTo>
                <a:lnTo>
                  <a:pt x="33831" y="31840"/>
                </a:lnTo>
                <a:lnTo>
                  <a:pt x="33866" y="31886"/>
                </a:lnTo>
                <a:lnTo>
                  <a:pt x="33900" y="31920"/>
                </a:lnTo>
                <a:lnTo>
                  <a:pt x="33945" y="31942"/>
                </a:lnTo>
                <a:lnTo>
                  <a:pt x="33991" y="31965"/>
                </a:lnTo>
                <a:lnTo>
                  <a:pt x="34048" y="31965"/>
                </a:lnTo>
                <a:lnTo>
                  <a:pt x="34048" y="34229"/>
                </a:lnTo>
                <a:lnTo>
                  <a:pt x="34002" y="34240"/>
                </a:lnTo>
                <a:lnTo>
                  <a:pt x="33968" y="34252"/>
                </a:lnTo>
                <a:lnTo>
                  <a:pt x="33922" y="34274"/>
                </a:lnTo>
                <a:lnTo>
                  <a:pt x="33900" y="34309"/>
                </a:lnTo>
                <a:lnTo>
                  <a:pt x="33866" y="34331"/>
                </a:lnTo>
                <a:lnTo>
                  <a:pt x="33854" y="34377"/>
                </a:lnTo>
                <a:lnTo>
                  <a:pt x="33843" y="34411"/>
                </a:lnTo>
                <a:lnTo>
                  <a:pt x="33831" y="34456"/>
                </a:lnTo>
                <a:lnTo>
                  <a:pt x="33843" y="34502"/>
                </a:lnTo>
                <a:lnTo>
                  <a:pt x="33854" y="34536"/>
                </a:lnTo>
                <a:lnTo>
                  <a:pt x="31852" y="35696"/>
                </a:lnTo>
                <a:lnTo>
                  <a:pt x="31829" y="35662"/>
                </a:lnTo>
                <a:lnTo>
                  <a:pt x="31784" y="35628"/>
                </a:lnTo>
                <a:lnTo>
                  <a:pt x="31738" y="35617"/>
                </a:lnTo>
                <a:lnTo>
                  <a:pt x="31693" y="35605"/>
                </a:lnTo>
                <a:lnTo>
                  <a:pt x="31636" y="35605"/>
                </a:lnTo>
                <a:lnTo>
                  <a:pt x="31602" y="35628"/>
                </a:lnTo>
                <a:lnTo>
                  <a:pt x="31556" y="35651"/>
                </a:lnTo>
                <a:lnTo>
                  <a:pt x="31522" y="35685"/>
                </a:lnTo>
                <a:lnTo>
                  <a:pt x="29543" y="34547"/>
                </a:lnTo>
                <a:lnTo>
                  <a:pt x="29554" y="34502"/>
                </a:lnTo>
                <a:lnTo>
                  <a:pt x="29554" y="34456"/>
                </a:lnTo>
                <a:lnTo>
                  <a:pt x="29554" y="34411"/>
                </a:lnTo>
                <a:lnTo>
                  <a:pt x="29543" y="34365"/>
                </a:lnTo>
                <a:lnTo>
                  <a:pt x="29520" y="34331"/>
                </a:lnTo>
                <a:lnTo>
                  <a:pt x="29497" y="34297"/>
                </a:lnTo>
                <a:lnTo>
                  <a:pt x="29463" y="34263"/>
                </a:lnTo>
                <a:lnTo>
                  <a:pt x="29429" y="34240"/>
                </a:lnTo>
                <a:lnTo>
                  <a:pt x="29395" y="34229"/>
                </a:lnTo>
                <a:lnTo>
                  <a:pt x="29349" y="34218"/>
                </a:lnTo>
                <a:lnTo>
                  <a:pt x="29349" y="31863"/>
                </a:lnTo>
                <a:lnTo>
                  <a:pt x="29406" y="31851"/>
                </a:lnTo>
                <a:lnTo>
                  <a:pt x="29452" y="31806"/>
                </a:lnTo>
                <a:lnTo>
                  <a:pt x="29486" y="31760"/>
                </a:lnTo>
                <a:lnTo>
                  <a:pt x="29486" y="31704"/>
                </a:lnTo>
                <a:lnTo>
                  <a:pt x="29486" y="31647"/>
                </a:lnTo>
                <a:lnTo>
                  <a:pt x="31488" y="30486"/>
                </a:lnTo>
                <a:lnTo>
                  <a:pt x="31522" y="30532"/>
                </a:lnTo>
                <a:lnTo>
                  <a:pt x="31568" y="30566"/>
                </a:lnTo>
                <a:lnTo>
                  <a:pt x="31625" y="30589"/>
                </a:lnTo>
                <a:lnTo>
                  <a:pt x="31693" y="30600"/>
                </a:lnTo>
                <a:lnTo>
                  <a:pt x="31750" y="30589"/>
                </a:lnTo>
                <a:lnTo>
                  <a:pt x="31807" y="30566"/>
                </a:lnTo>
                <a:lnTo>
                  <a:pt x="31863" y="30532"/>
                </a:lnTo>
                <a:lnTo>
                  <a:pt x="31898" y="30475"/>
                </a:lnTo>
                <a:close/>
                <a:moveTo>
                  <a:pt x="36596" y="30452"/>
                </a:moveTo>
                <a:lnTo>
                  <a:pt x="38643" y="31635"/>
                </a:lnTo>
                <a:lnTo>
                  <a:pt x="38620" y="31704"/>
                </a:lnTo>
                <a:lnTo>
                  <a:pt x="38643" y="31760"/>
                </a:lnTo>
                <a:lnTo>
                  <a:pt x="38677" y="31817"/>
                </a:lnTo>
                <a:lnTo>
                  <a:pt x="38723" y="31851"/>
                </a:lnTo>
                <a:lnTo>
                  <a:pt x="38780" y="31874"/>
                </a:lnTo>
                <a:lnTo>
                  <a:pt x="38780" y="34240"/>
                </a:lnTo>
                <a:lnTo>
                  <a:pt x="38746" y="34252"/>
                </a:lnTo>
                <a:lnTo>
                  <a:pt x="38711" y="34263"/>
                </a:lnTo>
                <a:lnTo>
                  <a:pt x="38677" y="34286"/>
                </a:lnTo>
                <a:lnTo>
                  <a:pt x="38643" y="34309"/>
                </a:lnTo>
                <a:lnTo>
                  <a:pt x="38620" y="34343"/>
                </a:lnTo>
                <a:lnTo>
                  <a:pt x="38598" y="34377"/>
                </a:lnTo>
                <a:lnTo>
                  <a:pt x="38586" y="34411"/>
                </a:lnTo>
                <a:lnTo>
                  <a:pt x="38586" y="34456"/>
                </a:lnTo>
                <a:lnTo>
                  <a:pt x="38586" y="34502"/>
                </a:lnTo>
                <a:lnTo>
                  <a:pt x="38598" y="34536"/>
                </a:lnTo>
                <a:lnTo>
                  <a:pt x="36596" y="35696"/>
                </a:lnTo>
                <a:lnTo>
                  <a:pt x="36561" y="35651"/>
                </a:lnTo>
                <a:lnTo>
                  <a:pt x="36527" y="35628"/>
                </a:lnTo>
                <a:lnTo>
                  <a:pt x="36482" y="35605"/>
                </a:lnTo>
                <a:lnTo>
                  <a:pt x="36379" y="35605"/>
                </a:lnTo>
                <a:lnTo>
                  <a:pt x="36334" y="35628"/>
                </a:lnTo>
                <a:lnTo>
                  <a:pt x="36300" y="35651"/>
                </a:lnTo>
                <a:lnTo>
                  <a:pt x="36266" y="35685"/>
                </a:lnTo>
                <a:lnTo>
                  <a:pt x="34264" y="34536"/>
                </a:lnTo>
                <a:lnTo>
                  <a:pt x="34275" y="34491"/>
                </a:lnTo>
                <a:lnTo>
                  <a:pt x="34286" y="34456"/>
                </a:lnTo>
                <a:lnTo>
                  <a:pt x="34275" y="34411"/>
                </a:lnTo>
                <a:lnTo>
                  <a:pt x="34264" y="34377"/>
                </a:lnTo>
                <a:lnTo>
                  <a:pt x="34252" y="34343"/>
                </a:lnTo>
                <a:lnTo>
                  <a:pt x="34230" y="34309"/>
                </a:lnTo>
                <a:lnTo>
                  <a:pt x="34195" y="34286"/>
                </a:lnTo>
                <a:lnTo>
                  <a:pt x="34161" y="34263"/>
                </a:lnTo>
                <a:lnTo>
                  <a:pt x="34127" y="34240"/>
                </a:lnTo>
                <a:lnTo>
                  <a:pt x="34093" y="34240"/>
                </a:lnTo>
                <a:lnTo>
                  <a:pt x="34093" y="31965"/>
                </a:lnTo>
                <a:lnTo>
                  <a:pt x="34139" y="31954"/>
                </a:lnTo>
                <a:lnTo>
                  <a:pt x="34184" y="31942"/>
                </a:lnTo>
                <a:lnTo>
                  <a:pt x="34230" y="31908"/>
                </a:lnTo>
                <a:lnTo>
                  <a:pt x="34264" y="31874"/>
                </a:lnTo>
                <a:lnTo>
                  <a:pt x="34286" y="31840"/>
                </a:lnTo>
                <a:lnTo>
                  <a:pt x="34309" y="31795"/>
                </a:lnTo>
                <a:lnTo>
                  <a:pt x="34321" y="31749"/>
                </a:lnTo>
                <a:lnTo>
                  <a:pt x="34332" y="31704"/>
                </a:lnTo>
                <a:lnTo>
                  <a:pt x="34321" y="31647"/>
                </a:lnTo>
                <a:lnTo>
                  <a:pt x="34309" y="31590"/>
                </a:lnTo>
                <a:lnTo>
                  <a:pt x="36277" y="30464"/>
                </a:lnTo>
                <a:lnTo>
                  <a:pt x="36300" y="30498"/>
                </a:lnTo>
                <a:lnTo>
                  <a:pt x="36334" y="30521"/>
                </a:lnTo>
                <a:lnTo>
                  <a:pt x="36379" y="30532"/>
                </a:lnTo>
                <a:lnTo>
                  <a:pt x="36425" y="30543"/>
                </a:lnTo>
                <a:lnTo>
                  <a:pt x="36482" y="30532"/>
                </a:lnTo>
                <a:lnTo>
                  <a:pt x="36527" y="30521"/>
                </a:lnTo>
                <a:lnTo>
                  <a:pt x="36561" y="30486"/>
                </a:lnTo>
                <a:lnTo>
                  <a:pt x="36596" y="30452"/>
                </a:lnTo>
                <a:close/>
                <a:moveTo>
                  <a:pt x="41362" y="30464"/>
                </a:moveTo>
                <a:lnTo>
                  <a:pt x="43364" y="31624"/>
                </a:lnTo>
                <a:lnTo>
                  <a:pt x="43353" y="31658"/>
                </a:lnTo>
                <a:lnTo>
                  <a:pt x="43341" y="31704"/>
                </a:lnTo>
                <a:lnTo>
                  <a:pt x="43353" y="31738"/>
                </a:lnTo>
                <a:lnTo>
                  <a:pt x="43364" y="31772"/>
                </a:lnTo>
                <a:lnTo>
                  <a:pt x="43398" y="31829"/>
                </a:lnTo>
                <a:lnTo>
                  <a:pt x="43455" y="31874"/>
                </a:lnTo>
                <a:lnTo>
                  <a:pt x="43489" y="31886"/>
                </a:lnTo>
                <a:lnTo>
                  <a:pt x="43523" y="31886"/>
                </a:lnTo>
                <a:lnTo>
                  <a:pt x="43523" y="34240"/>
                </a:lnTo>
                <a:lnTo>
                  <a:pt x="43478" y="34240"/>
                </a:lnTo>
                <a:lnTo>
                  <a:pt x="43444" y="34252"/>
                </a:lnTo>
                <a:lnTo>
                  <a:pt x="43409" y="34274"/>
                </a:lnTo>
                <a:lnTo>
                  <a:pt x="43375" y="34309"/>
                </a:lnTo>
                <a:lnTo>
                  <a:pt x="43353" y="34331"/>
                </a:lnTo>
                <a:lnTo>
                  <a:pt x="43330" y="34377"/>
                </a:lnTo>
                <a:lnTo>
                  <a:pt x="43318" y="34411"/>
                </a:lnTo>
                <a:lnTo>
                  <a:pt x="43318" y="34456"/>
                </a:lnTo>
                <a:lnTo>
                  <a:pt x="43318" y="34502"/>
                </a:lnTo>
                <a:lnTo>
                  <a:pt x="43330" y="34536"/>
                </a:lnTo>
                <a:lnTo>
                  <a:pt x="41339" y="35696"/>
                </a:lnTo>
                <a:lnTo>
                  <a:pt x="41305" y="35662"/>
                </a:lnTo>
                <a:lnTo>
                  <a:pt x="41260" y="35628"/>
                </a:lnTo>
                <a:lnTo>
                  <a:pt x="41214" y="35617"/>
                </a:lnTo>
                <a:lnTo>
                  <a:pt x="41169" y="35605"/>
                </a:lnTo>
                <a:lnTo>
                  <a:pt x="41123" y="35617"/>
                </a:lnTo>
                <a:lnTo>
                  <a:pt x="41078" y="35628"/>
                </a:lnTo>
                <a:lnTo>
                  <a:pt x="41043" y="35651"/>
                </a:lnTo>
                <a:lnTo>
                  <a:pt x="41009" y="35685"/>
                </a:lnTo>
                <a:lnTo>
                  <a:pt x="38996" y="34525"/>
                </a:lnTo>
                <a:lnTo>
                  <a:pt x="39007" y="34491"/>
                </a:lnTo>
                <a:lnTo>
                  <a:pt x="39019" y="34456"/>
                </a:lnTo>
                <a:lnTo>
                  <a:pt x="39007" y="34411"/>
                </a:lnTo>
                <a:lnTo>
                  <a:pt x="38996" y="34377"/>
                </a:lnTo>
                <a:lnTo>
                  <a:pt x="38962" y="34320"/>
                </a:lnTo>
                <a:lnTo>
                  <a:pt x="38905" y="34274"/>
                </a:lnTo>
                <a:lnTo>
                  <a:pt x="38871" y="34252"/>
                </a:lnTo>
                <a:lnTo>
                  <a:pt x="38825" y="34240"/>
                </a:lnTo>
                <a:lnTo>
                  <a:pt x="38825" y="31874"/>
                </a:lnTo>
                <a:lnTo>
                  <a:pt x="38882" y="31851"/>
                </a:lnTo>
                <a:lnTo>
                  <a:pt x="38928" y="31806"/>
                </a:lnTo>
                <a:lnTo>
                  <a:pt x="38962" y="31760"/>
                </a:lnTo>
                <a:lnTo>
                  <a:pt x="38973" y="31704"/>
                </a:lnTo>
                <a:lnTo>
                  <a:pt x="38962" y="31647"/>
                </a:lnTo>
                <a:lnTo>
                  <a:pt x="40987" y="30475"/>
                </a:lnTo>
                <a:lnTo>
                  <a:pt x="41021" y="30509"/>
                </a:lnTo>
                <a:lnTo>
                  <a:pt x="41066" y="30543"/>
                </a:lnTo>
                <a:lnTo>
                  <a:pt x="41112" y="30566"/>
                </a:lnTo>
                <a:lnTo>
                  <a:pt x="41169" y="30577"/>
                </a:lnTo>
                <a:lnTo>
                  <a:pt x="41225" y="30566"/>
                </a:lnTo>
                <a:lnTo>
                  <a:pt x="41282" y="30543"/>
                </a:lnTo>
                <a:lnTo>
                  <a:pt x="41316" y="30509"/>
                </a:lnTo>
                <a:lnTo>
                  <a:pt x="41362" y="30464"/>
                </a:lnTo>
                <a:close/>
                <a:moveTo>
                  <a:pt x="69800" y="30464"/>
                </a:moveTo>
                <a:lnTo>
                  <a:pt x="71768" y="31601"/>
                </a:lnTo>
                <a:lnTo>
                  <a:pt x="71757" y="31647"/>
                </a:lnTo>
                <a:lnTo>
                  <a:pt x="71746" y="31704"/>
                </a:lnTo>
                <a:lnTo>
                  <a:pt x="71757" y="31749"/>
                </a:lnTo>
                <a:lnTo>
                  <a:pt x="71768" y="31783"/>
                </a:lnTo>
                <a:lnTo>
                  <a:pt x="71791" y="31829"/>
                </a:lnTo>
                <a:lnTo>
                  <a:pt x="71814" y="31863"/>
                </a:lnTo>
                <a:lnTo>
                  <a:pt x="71848" y="31897"/>
                </a:lnTo>
                <a:lnTo>
                  <a:pt x="71882" y="31920"/>
                </a:lnTo>
                <a:lnTo>
                  <a:pt x="71928" y="31931"/>
                </a:lnTo>
                <a:lnTo>
                  <a:pt x="71973" y="31942"/>
                </a:lnTo>
                <a:lnTo>
                  <a:pt x="71973" y="34252"/>
                </a:lnTo>
                <a:lnTo>
                  <a:pt x="71928" y="34252"/>
                </a:lnTo>
                <a:lnTo>
                  <a:pt x="71893" y="34274"/>
                </a:lnTo>
                <a:lnTo>
                  <a:pt x="71859" y="34286"/>
                </a:lnTo>
                <a:lnTo>
                  <a:pt x="71837" y="34320"/>
                </a:lnTo>
                <a:lnTo>
                  <a:pt x="71814" y="34343"/>
                </a:lnTo>
                <a:lnTo>
                  <a:pt x="71791" y="34377"/>
                </a:lnTo>
                <a:lnTo>
                  <a:pt x="71780" y="34411"/>
                </a:lnTo>
                <a:lnTo>
                  <a:pt x="71780" y="34456"/>
                </a:lnTo>
                <a:lnTo>
                  <a:pt x="71780" y="34491"/>
                </a:lnTo>
                <a:lnTo>
                  <a:pt x="71791" y="34536"/>
                </a:lnTo>
                <a:lnTo>
                  <a:pt x="69789" y="35696"/>
                </a:lnTo>
                <a:lnTo>
                  <a:pt x="69755" y="35651"/>
                </a:lnTo>
                <a:lnTo>
                  <a:pt x="69721" y="35628"/>
                </a:lnTo>
                <a:lnTo>
                  <a:pt x="69675" y="35605"/>
                </a:lnTo>
                <a:lnTo>
                  <a:pt x="69573" y="35605"/>
                </a:lnTo>
                <a:lnTo>
                  <a:pt x="69527" y="35628"/>
                </a:lnTo>
                <a:lnTo>
                  <a:pt x="69493" y="35651"/>
                </a:lnTo>
                <a:lnTo>
                  <a:pt x="69459" y="35685"/>
                </a:lnTo>
                <a:lnTo>
                  <a:pt x="67480" y="34547"/>
                </a:lnTo>
                <a:lnTo>
                  <a:pt x="67503" y="34502"/>
                </a:lnTo>
                <a:lnTo>
                  <a:pt x="67503" y="34456"/>
                </a:lnTo>
                <a:lnTo>
                  <a:pt x="67503" y="34411"/>
                </a:lnTo>
                <a:lnTo>
                  <a:pt x="67491" y="34365"/>
                </a:lnTo>
                <a:lnTo>
                  <a:pt x="67468" y="34320"/>
                </a:lnTo>
                <a:lnTo>
                  <a:pt x="67434" y="34286"/>
                </a:lnTo>
                <a:lnTo>
                  <a:pt x="67400" y="34252"/>
                </a:lnTo>
                <a:lnTo>
                  <a:pt x="67366" y="34229"/>
                </a:lnTo>
                <a:lnTo>
                  <a:pt x="67321" y="34218"/>
                </a:lnTo>
                <a:lnTo>
                  <a:pt x="67275" y="34206"/>
                </a:lnTo>
                <a:lnTo>
                  <a:pt x="67275" y="31908"/>
                </a:lnTo>
                <a:lnTo>
                  <a:pt x="67309" y="31897"/>
                </a:lnTo>
                <a:lnTo>
                  <a:pt x="67343" y="31886"/>
                </a:lnTo>
                <a:lnTo>
                  <a:pt x="67412" y="31840"/>
                </a:lnTo>
                <a:lnTo>
                  <a:pt x="67446" y="31772"/>
                </a:lnTo>
                <a:lnTo>
                  <a:pt x="67457" y="31738"/>
                </a:lnTo>
                <a:lnTo>
                  <a:pt x="67457" y="31704"/>
                </a:lnTo>
                <a:lnTo>
                  <a:pt x="67457" y="31658"/>
                </a:lnTo>
                <a:lnTo>
                  <a:pt x="67446" y="31624"/>
                </a:lnTo>
                <a:lnTo>
                  <a:pt x="69436" y="30464"/>
                </a:lnTo>
                <a:lnTo>
                  <a:pt x="69471" y="30509"/>
                </a:lnTo>
                <a:lnTo>
                  <a:pt x="69516" y="30543"/>
                </a:lnTo>
                <a:lnTo>
                  <a:pt x="69562" y="30555"/>
                </a:lnTo>
                <a:lnTo>
                  <a:pt x="69618" y="30566"/>
                </a:lnTo>
                <a:lnTo>
                  <a:pt x="69675" y="30555"/>
                </a:lnTo>
                <a:lnTo>
                  <a:pt x="69721" y="30543"/>
                </a:lnTo>
                <a:lnTo>
                  <a:pt x="69766" y="30509"/>
                </a:lnTo>
                <a:lnTo>
                  <a:pt x="69800" y="30464"/>
                </a:lnTo>
                <a:close/>
                <a:moveTo>
                  <a:pt x="83997" y="30452"/>
                </a:moveTo>
                <a:lnTo>
                  <a:pt x="86056" y="31635"/>
                </a:lnTo>
                <a:lnTo>
                  <a:pt x="86044" y="31704"/>
                </a:lnTo>
                <a:lnTo>
                  <a:pt x="86056" y="31760"/>
                </a:lnTo>
                <a:lnTo>
                  <a:pt x="86079" y="31817"/>
                </a:lnTo>
                <a:lnTo>
                  <a:pt x="86135" y="31851"/>
                </a:lnTo>
                <a:lnTo>
                  <a:pt x="86192" y="31874"/>
                </a:lnTo>
                <a:lnTo>
                  <a:pt x="86192" y="34218"/>
                </a:lnTo>
                <a:lnTo>
                  <a:pt x="86147" y="34229"/>
                </a:lnTo>
                <a:lnTo>
                  <a:pt x="86101" y="34240"/>
                </a:lnTo>
                <a:lnTo>
                  <a:pt x="86067" y="34263"/>
                </a:lnTo>
                <a:lnTo>
                  <a:pt x="86033" y="34297"/>
                </a:lnTo>
                <a:lnTo>
                  <a:pt x="86010" y="34331"/>
                </a:lnTo>
                <a:lnTo>
                  <a:pt x="85988" y="34365"/>
                </a:lnTo>
                <a:lnTo>
                  <a:pt x="85976" y="34411"/>
                </a:lnTo>
                <a:lnTo>
                  <a:pt x="85976" y="34456"/>
                </a:lnTo>
                <a:lnTo>
                  <a:pt x="85976" y="34502"/>
                </a:lnTo>
                <a:lnTo>
                  <a:pt x="85988" y="34547"/>
                </a:lnTo>
                <a:lnTo>
                  <a:pt x="84008" y="35696"/>
                </a:lnTo>
                <a:lnTo>
                  <a:pt x="83974" y="35662"/>
                </a:lnTo>
                <a:lnTo>
                  <a:pt x="83940" y="35628"/>
                </a:lnTo>
                <a:lnTo>
                  <a:pt x="83895" y="35617"/>
                </a:lnTo>
                <a:lnTo>
                  <a:pt x="83838" y="35605"/>
                </a:lnTo>
                <a:lnTo>
                  <a:pt x="83792" y="35617"/>
                </a:lnTo>
                <a:lnTo>
                  <a:pt x="83747" y="35628"/>
                </a:lnTo>
                <a:lnTo>
                  <a:pt x="83713" y="35651"/>
                </a:lnTo>
                <a:lnTo>
                  <a:pt x="83678" y="35685"/>
                </a:lnTo>
                <a:lnTo>
                  <a:pt x="81631" y="34513"/>
                </a:lnTo>
                <a:lnTo>
                  <a:pt x="81642" y="34456"/>
                </a:lnTo>
                <a:lnTo>
                  <a:pt x="81631" y="34400"/>
                </a:lnTo>
                <a:lnTo>
                  <a:pt x="81608" y="34343"/>
                </a:lnTo>
                <a:lnTo>
                  <a:pt x="81551" y="34309"/>
                </a:lnTo>
                <a:lnTo>
                  <a:pt x="81494" y="34286"/>
                </a:lnTo>
                <a:lnTo>
                  <a:pt x="81494" y="31942"/>
                </a:lnTo>
                <a:lnTo>
                  <a:pt x="81540" y="31931"/>
                </a:lnTo>
                <a:lnTo>
                  <a:pt x="81585" y="31908"/>
                </a:lnTo>
                <a:lnTo>
                  <a:pt x="81619" y="31886"/>
                </a:lnTo>
                <a:lnTo>
                  <a:pt x="81654" y="31863"/>
                </a:lnTo>
                <a:lnTo>
                  <a:pt x="81676" y="31829"/>
                </a:lnTo>
                <a:lnTo>
                  <a:pt x="81699" y="31783"/>
                </a:lnTo>
                <a:lnTo>
                  <a:pt x="81710" y="31749"/>
                </a:lnTo>
                <a:lnTo>
                  <a:pt x="81710" y="31704"/>
                </a:lnTo>
                <a:lnTo>
                  <a:pt x="81710" y="31647"/>
                </a:lnTo>
                <a:lnTo>
                  <a:pt x="81699" y="31601"/>
                </a:lnTo>
                <a:lnTo>
                  <a:pt x="83690" y="30452"/>
                </a:lnTo>
                <a:lnTo>
                  <a:pt x="83713" y="30486"/>
                </a:lnTo>
                <a:lnTo>
                  <a:pt x="83758" y="30509"/>
                </a:lnTo>
                <a:lnTo>
                  <a:pt x="83792" y="30532"/>
                </a:lnTo>
                <a:lnTo>
                  <a:pt x="83883" y="30532"/>
                </a:lnTo>
                <a:lnTo>
                  <a:pt x="83929" y="30509"/>
                </a:lnTo>
                <a:lnTo>
                  <a:pt x="83963" y="30486"/>
                </a:lnTo>
                <a:lnTo>
                  <a:pt x="83997" y="30452"/>
                </a:lnTo>
                <a:close/>
                <a:moveTo>
                  <a:pt x="15278" y="34570"/>
                </a:moveTo>
                <a:lnTo>
                  <a:pt x="17280" y="35730"/>
                </a:lnTo>
                <a:lnTo>
                  <a:pt x="17269" y="35765"/>
                </a:lnTo>
                <a:lnTo>
                  <a:pt x="17257" y="35810"/>
                </a:lnTo>
                <a:lnTo>
                  <a:pt x="17269" y="35844"/>
                </a:lnTo>
                <a:lnTo>
                  <a:pt x="17280" y="35878"/>
                </a:lnTo>
                <a:lnTo>
                  <a:pt x="17292" y="35912"/>
                </a:lnTo>
                <a:lnTo>
                  <a:pt x="17314" y="35947"/>
                </a:lnTo>
                <a:lnTo>
                  <a:pt x="17371" y="35992"/>
                </a:lnTo>
                <a:lnTo>
                  <a:pt x="17417" y="36003"/>
                </a:lnTo>
                <a:lnTo>
                  <a:pt x="17451" y="36015"/>
                </a:lnTo>
                <a:lnTo>
                  <a:pt x="17451" y="38381"/>
                </a:lnTo>
                <a:lnTo>
                  <a:pt x="17383" y="38404"/>
                </a:lnTo>
                <a:lnTo>
                  <a:pt x="17337" y="38438"/>
                </a:lnTo>
                <a:lnTo>
                  <a:pt x="17303" y="38495"/>
                </a:lnTo>
                <a:lnTo>
                  <a:pt x="17292" y="38563"/>
                </a:lnTo>
                <a:lnTo>
                  <a:pt x="17303" y="38620"/>
                </a:lnTo>
                <a:lnTo>
                  <a:pt x="15324" y="39757"/>
                </a:lnTo>
                <a:lnTo>
                  <a:pt x="15278" y="39712"/>
                </a:lnTo>
                <a:lnTo>
                  <a:pt x="15233" y="39678"/>
                </a:lnTo>
                <a:lnTo>
                  <a:pt x="15164" y="39644"/>
                </a:lnTo>
                <a:lnTo>
                  <a:pt x="15028" y="39644"/>
                </a:lnTo>
                <a:lnTo>
                  <a:pt x="14971" y="39666"/>
                </a:lnTo>
                <a:lnTo>
                  <a:pt x="14914" y="39712"/>
                </a:lnTo>
                <a:lnTo>
                  <a:pt x="14869" y="39757"/>
                </a:lnTo>
                <a:lnTo>
                  <a:pt x="12980" y="38665"/>
                </a:lnTo>
                <a:lnTo>
                  <a:pt x="12992" y="38620"/>
                </a:lnTo>
                <a:lnTo>
                  <a:pt x="12992" y="38563"/>
                </a:lnTo>
                <a:lnTo>
                  <a:pt x="12992" y="38506"/>
                </a:lnTo>
                <a:lnTo>
                  <a:pt x="12980" y="38461"/>
                </a:lnTo>
                <a:lnTo>
                  <a:pt x="12958" y="38415"/>
                </a:lnTo>
                <a:lnTo>
                  <a:pt x="12923" y="38381"/>
                </a:lnTo>
                <a:lnTo>
                  <a:pt x="12889" y="38347"/>
                </a:lnTo>
                <a:lnTo>
                  <a:pt x="12855" y="38324"/>
                </a:lnTo>
                <a:lnTo>
                  <a:pt x="12810" y="38301"/>
                </a:lnTo>
                <a:lnTo>
                  <a:pt x="12753" y="38301"/>
                </a:lnTo>
                <a:lnTo>
                  <a:pt x="12753" y="36003"/>
                </a:lnTo>
                <a:lnTo>
                  <a:pt x="12821" y="35981"/>
                </a:lnTo>
                <a:lnTo>
                  <a:pt x="12878" y="35935"/>
                </a:lnTo>
                <a:lnTo>
                  <a:pt x="12912" y="35878"/>
                </a:lnTo>
                <a:lnTo>
                  <a:pt x="12923" y="35844"/>
                </a:lnTo>
                <a:lnTo>
                  <a:pt x="12935" y="35810"/>
                </a:lnTo>
                <a:lnTo>
                  <a:pt x="12923" y="35765"/>
                </a:lnTo>
                <a:lnTo>
                  <a:pt x="12912" y="35730"/>
                </a:lnTo>
                <a:lnTo>
                  <a:pt x="14925" y="34570"/>
                </a:lnTo>
                <a:lnTo>
                  <a:pt x="14960" y="34616"/>
                </a:lnTo>
                <a:lnTo>
                  <a:pt x="14994" y="34638"/>
                </a:lnTo>
                <a:lnTo>
                  <a:pt x="15051" y="34661"/>
                </a:lnTo>
                <a:lnTo>
                  <a:pt x="15153" y="34661"/>
                </a:lnTo>
                <a:lnTo>
                  <a:pt x="15198" y="34638"/>
                </a:lnTo>
                <a:lnTo>
                  <a:pt x="15244" y="34604"/>
                </a:lnTo>
                <a:lnTo>
                  <a:pt x="15278" y="34570"/>
                </a:lnTo>
                <a:close/>
                <a:moveTo>
                  <a:pt x="57936" y="34559"/>
                </a:moveTo>
                <a:lnTo>
                  <a:pt x="59927" y="35708"/>
                </a:lnTo>
                <a:lnTo>
                  <a:pt x="59904" y="35753"/>
                </a:lnTo>
                <a:lnTo>
                  <a:pt x="59904" y="35810"/>
                </a:lnTo>
                <a:lnTo>
                  <a:pt x="59904" y="35856"/>
                </a:lnTo>
                <a:lnTo>
                  <a:pt x="59915" y="35890"/>
                </a:lnTo>
                <a:lnTo>
                  <a:pt x="59938" y="35935"/>
                </a:lnTo>
                <a:lnTo>
                  <a:pt x="59961" y="35969"/>
                </a:lnTo>
                <a:lnTo>
                  <a:pt x="59995" y="35992"/>
                </a:lnTo>
                <a:lnTo>
                  <a:pt x="60029" y="36015"/>
                </a:lnTo>
                <a:lnTo>
                  <a:pt x="60074" y="36038"/>
                </a:lnTo>
                <a:lnTo>
                  <a:pt x="60120" y="36038"/>
                </a:lnTo>
                <a:lnTo>
                  <a:pt x="60120" y="38392"/>
                </a:lnTo>
                <a:lnTo>
                  <a:pt x="60063" y="38404"/>
                </a:lnTo>
                <a:lnTo>
                  <a:pt x="60006" y="38449"/>
                </a:lnTo>
                <a:lnTo>
                  <a:pt x="59983" y="38495"/>
                </a:lnTo>
                <a:lnTo>
                  <a:pt x="59961" y="38563"/>
                </a:lnTo>
                <a:lnTo>
                  <a:pt x="59972" y="38620"/>
                </a:lnTo>
                <a:lnTo>
                  <a:pt x="57993" y="39757"/>
                </a:lnTo>
                <a:lnTo>
                  <a:pt x="57947" y="39712"/>
                </a:lnTo>
                <a:lnTo>
                  <a:pt x="57902" y="39678"/>
                </a:lnTo>
                <a:lnTo>
                  <a:pt x="57833" y="39655"/>
                </a:lnTo>
                <a:lnTo>
                  <a:pt x="57765" y="39644"/>
                </a:lnTo>
                <a:lnTo>
                  <a:pt x="57708" y="39655"/>
                </a:lnTo>
                <a:lnTo>
                  <a:pt x="57640" y="39678"/>
                </a:lnTo>
                <a:lnTo>
                  <a:pt x="57595" y="39712"/>
                </a:lnTo>
                <a:lnTo>
                  <a:pt x="57549" y="39757"/>
                </a:lnTo>
                <a:lnTo>
                  <a:pt x="55615" y="38643"/>
                </a:lnTo>
                <a:lnTo>
                  <a:pt x="55627" y="38608"/>
                </a:lnTo>
                <a:lnTo>
                  <a:pt x="55627" y="38563"/>
                </a:lnTo>
                <a:lnTo>
                  <a:pt x="55627" y="38517"/>
                </a:lnTo>
                <a:lnTo>
                  <a:pt x="55615" y="38472"/>
                </a:lnTo>
                <a:lnTo>
                  <a:pt x="55593" y="38438"/>
                </a:lnTo>
                <a:lnTo>
                  <a:pt x="55570" y="38404"/>
                </a:lnTo>
                <a:lnTo>
                  <a:pt x="55536" y="38381"/>
                </a:lnTo>
                <a:lnTo>
                  <a:pt x="55502" y="38358"/>
                </a:lnTo>
                <a:lnTo>
                  <a:pt x="55467" y="38335"/>
                </a:lnTo>
                <a:lnTo>
                  <a:pt x="55422" y="38335"/>
                </a:lnTo>
                <a:lnTo>
                  <a:pt x="55422" y="36060"/>
                </a:lnTo>
                <a:lnTo>
                  <a:pt x="55467" y="36049"/>
                </a:lnTo>
                <a:lnTo>
                  <a:pt x="55513" y="36038"/>
                </a:lnTo>
                <a:lnTo>
                  <a:pt x="55547" y="36003"/>
                </a:lnTo>
                <a:lnTo>
                  <a:pt x="55581" y="35981"/>
                </a:lnTo>
                <a:lnTo>
                  <a:pt x="55615" y="35935"/>
                </a:lnTo>
                <a:lnTo>
                  <a:pt x="55638" y="35901"/>
                </a:lnTo>
                <a:lnTo>
                  <a:pt x="55649" y="35856"/>
                </a:lnTo>
                <a:lnTo>
                  <a:pt x="55649" y="35810"/>
                </a:lnTo>
                <a:lnTo>
                  <a:pt x="55649" y="35753"/>
                </a:lnTo>
                <a:lnTo>
                  <a:pt x="55627" y="35708"/>
                </a:lnTo>
                <a:lnTo>
                  <a:pt x="57606" y="34559"/>
                </a:lnTo>
                <a:lnTo>
                  <a:pt x="57640" y="34604"/>
                </a:lnTo>
                <a:lnTo>
                  <a:pt x="57674" y="34627"/>
                </a:lnTo>
                <a:lnTo>
                  <a:pt x="57720" y="34638"/>
                </a:lnTo>
                <a:lnTo>
                  <a:pt x="57765" y="34650"/>
                </a:lnTo>
                <a:lnTo>
                  <a:pt x="57822" y="34638"/>
                </a:lnTo>
                <a:lnTo>
                  <a:pt x="57868" y="34627"/>
                </a:lnTo>
                <a:lnTo>
                  <a:pt x="57902" y="34593"/>
                </a:lnTo>
                <a:lnTo>
                  <a:pt x="57936" y="34559"/>
                </a:lnTo>
                <a:close/>
                <a:moveTo>
                  <a:pt x="72166" y="34570"/>
                </a:moveTo>
                <a:lnTo>
                  <a:pt x="74169" y="35730"/>
                </a:lnTo>
                <a:lnTo>
                  <a:pt x="74157" y="35765"/>
                </a:lnTo>
                <a:lnTo>
                  <a:pt x="74157" y="35810"/>
                </a:lnTo>
                <a:lnTo>
                  <a:pt x="74157" y="35844"/>
                </a:lnTo>
                <a:lnTo>
                  <a:pt x="74169" y="35878"/>
                </a:lnTo>
                <a:lnTo>
                  <a:pt x="74180" y="35912"/>
                </a:lnTo>
                <a:lnTo>
                  <a:pt x="74203" y="35947"/>
                </a:lnTo>
                <a:lnTo>
                  <a:pt x="74271" y="35992"/>
                </a:lnTo>
                <a:lnTo>
                  <a:pt x="74305" y="36003"/>
                </a:lnTo>
                <a:lnTo>
                  <a:pt x="74339" y="36015"/>
                </a:lnTo>
                <a:lnTo>
                  <a:pt x="74339" y="38381"/>
                </a:lnTo>
                <a:lnTo>
                  <a:pt x="74282" y="38404"/>
                </a:lnTo>
                <a:lnTo>
                  <a:pt x="74225" y="38438"/>
                </a:lnTo>
                <a:lnTo>
                  <a:pt x="74191" y="38495"/>
                </a:lnTo>
                <a:lnTo>
                  <a:pt x="74180" y="38563"/>
                </a:lnTo>
                <a:lnTo>
                  <a:pt x="74191" y="38620"/>
                </a:lnTo>
                <a:lnTo>
                  <a:pt x="72212" y="39757"/>
                </a:lnTo>
                <a:lnTo>
                  <a:pt x="72178" y="39712"/>
                </a:lnTo>
                <a:lnTo>
                  <a:pt x="72121" y="39678"/>
                </a:lnTo>
                <a:lnTo>
                  <a:pt x="72064" y="39644"/>
                </a:lnTo>
                <a:lnTo>
                  <a:pt x="71928" y="39644"/>
                </a:lnTo>
                <a:lnTo>
                  <a:pt x="71859" y="39666"/>
                </a:lnTo>
                <a:lnTo>
                  <a:pt x="71802" y="39712"/>
                </a:lnTo>
                <a:lnTo>
                  <a:pt x="71768" y="39757"/>
                </a:lnTo>
                <a:lnTo>
                  <a:pt x="69869" y="38665"/>
                </a:lnTo>
                <a:lnTo>
                  <a:pt x="69880" y="38620"/>
                </a:lnTo>
                <a:lnTo>
                  <a:pt x="69891" y="38563"/>
                </a:lnTo>
                <a:lnTo>
                  <a:pt x="69880" y="38506"/>
                </a:lnTo>
                <a:lnTo>
                  <a:pt x="69869" y="38461"/>
                </a:lnTo>
                <a:lnTo>
                  <a:pt x="69846" y="38415"/>
                </a:lnTo>
                <a:lnTo>
                  <a:pt x="69823" y="38381"/>
                </a:lnTo>
                <a:lnTo>
                  <a:pt x="69778" y="38347"/>
                </a:lnTo>
                <a:lnTo>
                  <a:pt x="69744" y="38324"/>
                </a:lnTo>
                <a:lnTo>
                  <a:pt x="69698" y="38301"/>
                </a:lnTo>
                <a:lnTo>
                  <a:pt x="69641" y="38301"/>
                </a:lnTo>
                <a:lnTo>
                  <a:pt x="69641" y="36003"/>
                </a:lnTo>
                <a:lnTo>
                  <a:pt x="69709" y="35981"/>
                </a:lnTo>
                <a:lnTo>
                  <a:pt x="69766" y="35935"/>
                </a:lnTo>
                <a:lnTo>
                  <a:pt x="69812" y="35878"/>
                </a:lnTo>
                <a:lnTo>
                  <a:pt x="69823" y="35844"/>
                </a:lnTo>
                <a:lnTo>
                  <a:pt x="69823" y="35810"/>
                </a:lnTo>
                <a:lnTo>
                  <a:pt x="69812" y="35765"/>
                </a:lnTo>
                <a:lnTo>
                  <a:pt x="69812" y="35730"/>
                </a:lnTo>
                <a:lnTo>
                  <a:pt x="71814" y="34570"/>
                </a:lnTo>
                <a:lnTo>
                  <a:pt x="71848" y="34616"/>
                </a:lnTo>
                <a:lnTo>
                  <a:pt x="71893" y="34638"/>
                </a:lnTo>
                <a:lnTo>
                  <a:pt x="71939" y="34661"/>
                </a:lnTo>
                <a:lnTo>
                  <a:pt x="72041" y="34661"/>
                </a:lnTo>
                <a:lnTo>
                  <a:pt x="72087" y="34638"/>
                </a:lnTo>
                <a:lnTo>
                  <a:pt x="72132" y="34604"/>
                </a:lnTo>
                <a:lnTo>
                  <a:pt x="72166" y="34570"/>
                </a:lnTo>
                <a:close/>
                <a:moveTo>
                  <a:pt x="38984" y="34570"/>
                </a:moveTo>
                <a:lnTo>
                  <a:pt x="40987" y="35730"/>
                </a:lnTo>
                <a:lnTo>
                  <a:pt x="40975" y="35765"/>
                </a:lnTo>
                <a:lnTo>
                  <a:pt x="40975" y="35810"/>
                </a:lnTo>
                <a:lnTo>
                  <a:pt x="40975" y="35844"/>
                </a:lnTo>
                <a:lnTo>
                  <a:pt x="40987" y="35878"/>
                </a:lnTo>
                <a:lnTo>
                  <a:pt x="41021" y="35935"/>
                </a:lnTo>
                <a:lnTo>
                  <a:pt x="41089" y="35981"/>
                </a:lnTo>
                <a:lnTo>
                  <a:pt x="41123" y="35992"/>
                </a:lnTo>
                <a:lnTo>
                  <a:pt x="41157" y="36003"/>
                </a:lnTo>
                <a:lnTo>
                  <a:pt x="41157" y="38392"/>
                </a:lnTo>
                <a:lnTo>
                  <a:pt x="41100" y="38415"/>
                </a:lnTo>
                <a:lnTo>
                  <a:pt x="41043" y="38449"/>
                </a:lnTo>
                <a:lnTo>
                  <a:pt x="41009" y="38495"/>
                </a:lnTo>
                <a:lnTo>
                  <a:pt x="40998" y="38563"/>
                </a:lnTo>
                <a:lnTo>
                  <a:pt x="41009" y="38620"/>
                </a:lnTo>
                <a:lnTo>
                  <a:pt x="39030" y="39769"/>
                </a:lnTo>
                <a:lnTo>
                  <a:pt x="38984" y="39712"/>
                </a:lnTo>
                <a:lnTo>
                  <a:pt x="38928" y="39678"/>
                </a:lnTo>
                <a:lnTo>
                  <a:pt x="38871" y="39655"/>
                </a:lnTo>
                <a:lnTo>
                  <a:pt x="38802" y="39644"/>
                </a:lnTo>
                <a:lnTo>
                  <a:pt x="38734" y="39655"/>
                </a:lnTo>
                <a:lnTo>
                  <a:pt x="38677" y="39678"/>
                </a:lnTo>
                <a:lnTo>
                  <a:pt x="38620" y="39712"/>
                </a:lnTo>
                <a:lnTo>
                  <a:pt x="38575" y="39757"/>
                </a:lnTo>
                <a:lnTo>
                  <a:pt x="36664" y="38654"/>
                </a:lnTo>
                <a:lnTo>
                  <a:pt x="36675" y="38608"/>
                </a:lnTo>
                <a:lnTo>
                  <a:pt x="36675" y="38563"/>
                </a:lnTo>
                <a:lnTo>
                  <a:pt x="36675" y="38517"/>
                </a:lnTo>
                <a:lnTo>
                  <a:pt x="36664" y="38472"/>
                </a:lnTo>
                <a:lnTo>
                  <a:pt x="36641" y="38426"/>
                </a:lnTo>
                <a:lnTo>
                  <a:pt x="36618" y="38392"/>
                </a:lnTo>
                <a:lnTo>
                  <a:pt x="36584" y="38370"/>
                </a:lnTo>
                <a:lnTo>
                  <a:pt x="36550" y="38347"/>
                </a:lnTo>
                <a:lnTo>
                  <a:pt x="36505" y="38324"/>
                </a:lnTo>
                <a:lnTo>
                  <a:pt x="36459" y="38313"/>
                </a:lnTo>
                <a:lnTo>
                  <a:pt x="36459" y="36003"/>
                </a:lnTo>
                <a:lnTo>
                  <a:pt x="36527" y="35981"/>
                </a:lnTo>
                <a:lnTo>
                  <a:pt x="36584" y="35935"/>
                </a:lnTo>
                <a:lnTo>
                  <a:pt x="36618" y="35878"/>
                </a:lnTo>
                <a:lnTo>
                  <a:pt x="36630" y="35844"/>
                </a:lnTo>
                <a:lnTo>
                  <a:pt x="36630" y="35810"/>
                </a:lnTo>
                <a:lnTo>
                  <a:pt x="36630" y="35765"/>
                </a:lnTo>
                <a:lnTo>
                  <a:pt x="36618" y="35730"/>
                </a:lnTo>
                <a:lnTo>
                  <a:pt x="38620" y="34582"/>
                </a:lnTo>
                <a:lnTo>
                  <a:pt x="38655" y="34616"/>
                </a:lnTo>
                <a:lnTo>
                  <a:pt x="38700" y="34650"/>
                </a:lnTo>
                <a:lnTo>
                  <a:pt x="38746" y="34661"/>
                </a:lnTo>
                <a:lnTo>
                  <a:pt x="38802" y="34673"/>
                </a:lnTo>
                <a:lnTo>
                  <a:pt x="38859" y="34661"/>
                </a:lnTo>
                <a:lnTo>
                  <a:pt x="38905" y="34638"/>
                </a:lnTo>
                <a:lnTo>
                  <a:pt x="38950" y="34616"/>
                </a:lnTo>
                <a:lnTo>
                  <a:pt x="38984" y="34570"/>
                </a:lnTo>
                <a:close/>
                <a:moveTo>
                  <a:pt x="43728" y="34570"/>
                </a:moveTo>
                <a:lnTo>
                  <a:pt x="45707" y="35719"/>
                </a:lnTo>
                <a:lnTo>
                  <a:pt x="45696" y="35765"/>
                </a:lnTo>
                <a:lnTo>
                  <a:pt x="45696" y="35810"/>
                </a:lnTo>
                <a:lnTo>
                  <a:pt x="45696" y="35844"/>
                </a:lnTo>
                <a:lnTo>
                  <a:pt x="45707" y="35890"/>
                </a:lnTo>
                <a:lnTo>
                  <a:pt x="45730" y="35924"/>
                </a:lnTo>
                <a:lnTo>
                  <a:pt x="45753" y="35947"/>
                </a:lnTo>
                <a:lnTo>
                  <a:pt x="45787" y="35981"/>
                </a:lnTo>
                <a:lnTo>
                  <a:pt x="45821" y="35992"/>
                </a:lnTo>
                <a:lnTo>
                  <a:pt x="45855" y="36015"/>
                </a:lnTo>
                <a:lnTo>
                  <a:pt x="45901" y="36015"/>
                </a:lnTo>
                <a:lnTo>
                  <a:pt x="45901" y="38324"/>
                </a:lnTo>
                <a:lnTo>
                  <a:pt x="45855" y="38324"/>
                </a:lnTo>
                <a:lnTo>
                  <a:pt x="45810" y="38347"/>
                </a:lnTo>
                <a:lnTo>
                  <a:pt x="45764" y="38370"/>
                </a:lnTo>
                <a:lnTo>
                  <a:pt x="45730" y="38392"/>
                </a:lnTo>
                <a:lnTo>
                  <a:pt x="45707" y="38426"/>
                </a:lnTo>
                <a:lnTo>
                  <a:pt x="45685" y="38472"/>
                </a:lnTo>
                <a:lnTo>
                  <a:pt x="45673" y="38517"/>
                </a:lnTo>
                <a:lnTo>
                  <a:pt x="45673" y="38563"/>
                </a:lnTo>
                <a:lnTo>
                  <a:pt x="45673" y="38608"/>
                </a:lnTo>
                <a:lnTo>
                  <a:pt x="45685" y="38654"/>
                </a:lnTo>
                <a:lnTo>
                  <a:pt x="43762" y="39769"/>
                </a:lnTo>
                <a:lnTo>
                  <a:pt x="43717" y="39723"/>
                </a:lnTo>
                <a:lnTo>
                  <a:pt x="43671" y="39678"/>
                </a:lnTo>
                <a:lnTo>
                  <a:pt x="43603" y="39655"/>
                </a:lnTo>
                <a:lnTo>
                  <a:pt x="43535" y="39644"/>
                </a:lnTo>
                <a:lnTo>
                  <a:pt x="43478" y="39655"/>
                </a:lnTo>
                <a:lnTo>
                  <a:pt x="43409" y="39678"/>
                </a:lnTo>
                <a:lnTo>
                  <a:pt x="43364" y="39712"/>
                </a:lnTo>
                <a:lnTo>
                  <a:pt x="43318" y="39757"/>
                </a:lnTo>
                <a:lnTo>
                  <a:pt x="41328" y="38608"/>
                </a:lnTo>
                <a:lnTo>
                  <a:pt x="41339" y="38563"/>
                </a:lnTo>
                <a:lnTo>
                  <a:pt x="41328" y="38506"/>
                </a:lnTo>
                <a:lnTo>
                  <a:pt x="41294" y="38449"/>
                </a:lnTo>
                <a:lnTo>
                  <a:pt x="41260" y="38415"/>
                </a:lnTo>
                <a:lnTo>
                  <a:pt x="41203" y="38392"/>
                </a:lnTo>
                <a:lnTo>
                  <a:pt x="41203" y="36003"/>
                </a:lnTo>
                <a:lnTo>
                  <a:pt x="41271" y="35981"/>
                </a:lnTo>
                <a:lnTo>
                  <a:pt x="41316" y="35935"/>
                </a:lnTo>
                <a:lnTo>
                  <a:pt x="41351" y="35878"/>
                </a:lnTo>
                <a:lnTo>
                  <a:pt x="41362" y="35810"/>
                </a:lnTo>
                <a:lnTo>
                  <a:pt x="41351" y="35742"/>
                </a:lnTo>
                <a:lnTo>
                  <a:pt x="43353" y="34582"/>
                </a:lnTo>
                <a:lnTo>
                  <a:pt x="43387" y="34616"/>
                </a:lnTo>
                <a:lnTo>
                  <a:pt x="43432" y="34650"/>
                </a:lnTo>
                <a:lnTo>
                  <a:pt x="43489" y="34673"/>
                </a:lnTo>
                <a:lnTo>
                  <a:pt x="43591" y="34673"/>
                </a:lnTo>
                <a:lnTo>
                  <a:pt x="43648" y="34650"/>
                </a:lnTo>
                <a:lnTo>
                  <a:pt x="43694" y="34616"/>
                </a:lnTo>
                <a:lnTo>
                  <a:pt x="43728" y="34570"/>
                </a:lnTo>
                <a:close/>
                <a:moveTo>
                  <a:pt x="10569" y="34593"/>
                </a:moveTo>
                <a:lnTo>
                  <a:pt x="12548" y="35730"/>
                </a:lnTo>
                <a:lnTo>
                  <a:pt x="12537" y="35765"/>
                </a:lnTo>
                <a:lnTo>
                  <a:pt x="12525" y="35810"/>
                </a:lnTo>
                <a:lnTo>
                  <a:pt x="12537" y="35844"/>
                </a:lnTo>
                <a:lnTo>
                  <a:pt x="12548" y="35878"/>
                </a:lnTo>
                <a:lnTo>
                  <a:pt x="12582" y="35935"/>
                </a:lnTo>
                <a:lnTo>
                  <a:pt x="12639" y="35981"/>
                </a:lnTo>
                <a:lnTo>
                  <a:pt x="12673" y="35992"/>
                </a:lnTo>
                <a:lnTo>
                  <a:pt x="12707" y="36003"/>
                </a:lnTo>
                <a:lnTo>
                  <a:pt x="12707" y="38290"/>
                </a:lnTo>
                <a:lnTo>
                  <a:pt x="12662" y="38301"/>
                </a:lnTo>
                <a:lnTo>
                  <a:pt x="12616" y="38324"/>
                </a:lnTo>
                <a:lnTo>
                  <a:pt x="12571" y="38347"/>
                </a:lnTo>
                <a:lnTo>
                  <a:pt x="12537" y="38381"/>
                </a:lnTo>
                <a:lnTo>
                  <a:pt x="12503" y="38415"/>
                </a:lnTo>
                <a:lnTo>
                  <a:pt x="12480" y="38461"/>
                </a:lnTo>
                <a:lnTo>
                  <a:pt x="12468" y="38506"/>
                </a:lnTo>
                <a:lnTo>
                  <a:pt x="12457" y="38563"/>
                </a:lnTo>
                <a:lnTo>
                  <a:pt x="12468" y="38620"/>
                </a:lnTo>
                <a:lnTo>
                  <a:pt x="12480" y="38665"/>
                </a:lnTo>
                <a:lnTo>
                  <a:pt x="10546" y="39780"/>
                </a:lnTo>
                <a:lnTo>
                  <a:pt x="10512" y="39746"/>
                </a:lnTo>
                <a:lnTo>
                  <a:pt x="10466" y="39712"/>
                </a:lnTo>
                <a:lnTo>
                  <a:pt x="10421" y="39689"/>
                </a:lnTo>
                <a:lnTo>
                  <a:pt x="10307" y="39689"/>
                </a:lnTo>
                <a:lnTo>
                  <a:pt x="10250" y="39712"/>
                </a:lnTo>
                <a:lnTo>
                  <a:pt x="10205" y="39746"/>
                </a:lnTo>
                <a:lnTo>
                  <a:pt x="10171" y="39780"/>
                </a:lnTo>
                <a:lnTo>
                  <a:pt x="8168" y="38620"/>
                </a:lnTo>
                <a:lnTo>
                  <a:pt x="8180" y="38563"/>
                </a:lnTo>
                <a:lnTo>
                  <a:pt x="8168" y="38495"/>
                </a:lnTo>
                <a:lnTo>
                  <a:pt x="8134" y="38438"/>
                </a:lnTo>
                <a:lnTo>
                  <a:pt x="8077" y="38392"/>
                </a:lnTo>
                <a:lnTo>
                  <a:pt x="8009" y="38370"/>
                </a:lnTo>
                <a:lnTo>
                  <a:pt x="8009" y="36026"/>
                </a:lnTo>
                <a:lnTo>
                  <a:pt x="8055" y="36015"/>
                </a:lnTo>
                <a:lnTo>
                  <a:pt x="8089" y="36003"/>
                </a:lnTo>
                <a:lnTo>
                  <a:pt x="8123" y="35981"/>
                </a:lnTo>
                <a:lnTo>
                  <a:pt x="8157" y="35947"/>
                </a:lnTo>
                <a:lnTo>
                  <a:pt x="8180" y="35924"/>
                </a:lnTo>
                <a:lnTo>
                  <a:pt x="8191" y="35890"/>
                </a:lnTo>
                <a:lnTo>
                  <a:pt x="8203" y="35844"/>
                </a:lnTo>
                <a:lnTo>
                  <a:pt x="8214" y="35810"/>
                </a:lnTo>
                <a:lnTo>
                  <a:pt x="8203" y="35765"/>
                </a:lnTo>
                <a:lnTo>
                  <a:pt x="8191" y="35719"/>
                </a:lnTo>
                <a:lnTo>
                  <a:pt x="10148" y="34593"/>
                </a:lnTo>
                <a:lnTo>
                  <a:pt x="10182" y="34638"/>
                </a:lnTo>
                <a:lnTo>
                  <a:pt x="10239" y="34673"/>
                </a:lnTo>
                <a:lnTo>
                  <a:pt x="10296" y="34695"/>
                </a:lnTo>
                <a:lnTo>
                  <a:pt x="10364" y="34707"/>
                </a:lnTo>
                <a:lnTo>
                  <a:pt x="10421" y="34695"/>
                </a:lnTo>
                <a:lnTo>
                  <a:pt x="10478" y="34673"/>
                </a:lnTo>
                <a:lnTo>
                  <a:pt x="10535" y="34638"/>
                </a:lnTo>
                <a:lnTo>
                  <a:pt x="10569" y="34593"/>
                </a:lnTo>
                <a:close/>
                <a:moveTo>
                  <a:pt x="29520" y="34582"/>
                </a:moveTo>
                <a:lnTo>
                  <a:pt x="31499" y="35730"/>
                </a:lnTo>
                <a:lnTo>
                  <a:pt x="31488" y="35765"/>
                </a:lnTo>
                <a:lnTo>
                  <a:pt x="31488" y="35810"/>
                </a:lnTo>
                <a:lnTo>
                  <a:pt x="31488" y="35844"/>
                </a:lnTo>
                <a:lnTo>
                  <a:pt x="31499" y="35878"/>
                </a:lnTo>
                <a:lnTo>
                  <a:pt x="31545" y="35935"/>
                </a:lnTo>
                <a:lnTo>
                  <a:pt x="31602" y="35981"/>
                </a:lnTo>
                <a:lnTo>
                  <a:pt x="31636" y="35992"/>
                </a:lnTo>
                <a:lnTo>
                  <a:pt x="31670" y="36003"/>
                </a:lnTo>
                <a:lnTo>
                  <a:pt x="31670" y="38358"/>
                </a:lnTo>
                <a:lnTo>
                  <a:pt x="31636" y="38358"/>
                </a:lnTo>
                <a:lnTo>
                  <a:pt x="31602" y="38370"/>
                </a:lnTo>
                <a:lnTo>
                  <a:pt x="31568" y="38392"/>
                </a:lnTo>
                <a:lnTo>
                  <a:pt x="31534" y="38415"/>
                </a:lnTo>
                <a:lnTo>
                  <a:pt x="31511" y="38449"/>
                </a:lnTo>
                <a:lnTo>
                  <a:pt x="31488" y="38483"/>
                </a:lnTo>
                <a:lnTo>
                  <a:pt x="31488" y="38517"/>
                </a:lnTo>
                <a:lnTo>
                  <a:pt x="31477" y="38563"/>
                </a:lnTo>
                <a:lnTo>
                  <a:pt x="31488" y="38597"/>
                </a:lnTo>
                <a:lnTo>
                  <a:pt x="31499" y="38643"/>
                </a:lnTo>
                <a:lnTo>
                  <a:pt x="29520" y="39780"/>
                </a:lnTo>
                <a:lnTo>
                  <a:pt x="29486" y="39735"/>
                </a:lnTo>
                <a:lnTo>
                  <a:pt x="29440" y="39700"/>
                </a:lnTo>
                <a:lnTo>
                  <a:pt x="29384" y="39678"/>
                </a:lnTo>
                <a:lnTo>
                  <a:pt x="29315" y="39666"/>
                </a:lnTo>
                <a:lnTo>
                  <a:pt x="29258" y="39678"/>
                </a:lnTo>
                <a:lnTo>
                  <a:pt x="29202" y="39689"/>
                </a:lnTo>
                <a:lnTo>
                  <a:pt x="29156" y="39723"/>
                </a:lnTo>
                <a:lnTo>
                  <a:pt x="29122" y="39769"/>
                </a:lnTo>
                <a:lnTo>
                  <a:pt x="27154" y="38643"/>
                </a:lnTo>
                <a:lnTo>
                  <a:pt x="27165" y="38597"/>
                </a:lnTo>
                <a:lnTo>
                  <a:pt x="27165" y="38563"/>
                </a:lnTo>
                <a:lnTo>
                  <a:pt x="27165" y="38517"/>
                </a:lnTo>
                <a:lnTo>
                  <a:pt x="27154" y="38483"/>
                </a:lnTo>
                <a:lnTo>
                  <a:pt x="27131" y="38449"/>
                </a:lnTo>
                <a:lnTo>
                  <a:pt x="27109" y="38415"/>
                </a:lnTo>
                <a:lnTo>
                  <a:pt x="27052" y="38370"/>
                </a:lnTo>
                <a:lnTo>
                  <a:pt x="27018" y="38358"/>
                </a:lnTo>
                <a:lnTo>
                  <a:pt x="26972" y="38347"/>
                </a:lnTo>
                <a:lnTo>
                  <a:pt x="26972" y="36003"/>
                </a:lnTo>
                <a:lnTo>
                  <a:pt x="27040" y="35981"/>
                </a:lnTo>
                <a:lnTo>
                  <a:pt x="27097" y="35935"/>
                </a:lnTo>
                <a:lnTo>
                  <a:pt x="27131" y="35878"/>
                </a:lnTo>
                <a:lnTo>
                  <a:pt x="27143" y="35810"/>
                </a:lnTo>
                <a:lnTo>
                  <a:pt x="27143" y="35765"/>
                </a:lnTo>
                <a:lnTo>
                  <a:pt x="27131" y="35730"/>
                </a:lnTo>
                <a:lnTo>
                  <a:pt x="29122" y="34593"/>
                </a:lnTo>
                <a:lnTo>
                  <a:pt x="29156" y="34627"/>
                </a:lnTo>
                <a:lnTo>
                  <a:pt x="29202" y="34661"/>
                </a:lnTo>
                <a:lnTo>
                  <a:pt x="29258" y="34684"/>
                </a:lnTo>
                <a:lnTo>
                  <a:pt x="29315" y="34695"/>
                </a:lnTo>
                <a:lnTo>
                  <a:pt x="29384" y="34684"/>
                </a:lnTo>
                <a:lnTo>
                  <a:pt x="29440" y="34661"/>
                </a:lnTo>
                <a:lnTo>
                  <a:pt x="29486" y="34627"/>
                </a:lnTo>
                <a:lnTo>
                  <a:pt x="29520" y="34582"/>
                </a:lnTo>
                <a:close/>
                <a:moveTo>
                  <a:pt x="34252" y="34570"/>
                </a:moveTo>
                <a:lnTo>
                  <a:pt x="36243" y="35730"/>
                </a:lnTo>
                <a:lnTo>
                  <a:pt x="36232" y="35765"/>
                </a:lnTo>
                <a:lnTo>
                  <a:pt x="36232" y="35810"/>
                </a:lnTo>
                <a:lnTo>
                  <a:pt x="36232" y="35844"/>
                </a:lnTo>
                <a:lnTo>
                  <a:pt x="36243" y="35878"/>
                </a:lnTo>
                <a:lnTo>
                  <a:pt x="36254" y="35912"/>
                </a:lnTo>
                <a:lnTo>
                  <a:pt x="36277" y="35947"/>
                </a:lnTo>
                <a:lnTo>
                  <a:pt x="36345" y="35981"/>
                </a:lnTo>
                <a:lnTo>
                  <a:pt x="36379" y="36003"/>
                </a:lnTo>
                <a:lnTo>
                  <a:pt x="36414" y="36003"/>
                </a:lnTo>
                <a:lnTo>
                  <a:pt x="36414" y="38313"/>
                </a:lnTo>
                <a:lnTo>
                  <a:pt x="36368" y="38324"/>
                </a:lnTo>
                <a:lnTo>
                  <a:pt x="36323" y="38335"/>
                </a:lnTo>
                <a:lnTo>
                  <a:pt x="36288" y="38358"/>
                </a:lnTo>
                <a:lnTo>
                  <a:pt x="36243" y="38392"/>
                </a:lnTo>
                <a:lnTo>
                  <a:pt x="36220" y="38426"/>
                </a:lnTo>
                <a:lnTo>
                  <a:pt x="36197" y="38472"/>
                </a:lnTo>
                <a:lnTo>
                  <a:pt x="36186" y="38517"/>
                </a:lnTo>
                <a:lnTo>
                  <a:pt x="36186" y="38563"/>
                </a:lnTo>
                <a:lnTo>
                  <a:pt x="36186" y="38608"/>
                </a:lnTo>
                <a:lnTo>
                  <a:pt x="36197" y="38654"/>
                </a:lnTo>
                <a:lnTo>
                  <a:pt x="34252" y="39780"/>
                </a:lnTo>
                <a:lnTo>
                  <a:pt x="34218" y="39746"/>
                </a:lnTo>
                <a:lnTo>
                  <a:pt x="34173" y="39712"/>
                </a:lnTo>
                <a:lnTo>
                  <a:pt x="34116" y="39689"/>
                </a:lnTo>
                <a:lnTo>
                  <a:pt x="34059" y="39678"/>
                </a:lnTo>
                <a:lnTo>
                  <a:pt x="34002" y="39689"/>
                </a:lnTo>
                <a:lnTo>
                  <a:pt x="33957" y="39712"/>
                </a:lnTo>
                <a:lnTo>
                  <a:pt x="33911" y="39735"/>
                </a:lnTo>
                <a:lnTo>
                  <a:pt x="33877" y="39780"/>
                </a:lnTo>
                <a:lnTo>
                  <a:pt x="31886" y="38631"/>
                </a:lnTo>
                <a:lnTo>
                  <a:pt x="31898" y="38597"/>
                </a:lnTo>
                <a:lnTo>
                  <a:pt x="31898" y="38563"/>
                </a:lnTo>
                <a:lnTo>
                  <a:pt x="31898" y="38517"/>
                </a:lnTo>
                <a:lnTo>
                  <a:pt x="31886" y="38483"/>
                </a:lnTo>
                <a:lnTo>
                  <a:pt x="31852" y="38426"/>
                </a:lnTo>
                <a:lnTo>
                  <a:pt x="31795" y="38381"/>
                </a:lnTo>
                <a:lnTo>
                  <a:pt x="31761" y="38358"/>
                </a:lnTo>
                <a:lnTo>
                  <a:pt x="31716" y="38358"/>
                </a:lnTo>
                <a:lnTo>
                  <a:pt x="31716" y="36003"/>
                </a:lnTo>
                <a:lnTo>
                  <a:pt x="31784" y="35981"/>
                </a:lnTo>
                <a:lnTo>
                  <a:pt x="31841" y="35935"/>
                </a:lnTo>
                <a:lnTo>
                  <a:pt x="31875" y="35878"/>
                </a:lnTo>
                <a:lnTo>
                  <a:pt x="31886" y="35810"/>
                </a:lnTo>
                <a:lnTo>
                  <a:pt x="31886" y="35765"/>
                </a:lnTo>
                <a:lnTo>
                  <a:pt x="31875" y="35730"/>
                </a:lnTo>
                <a:lnTo>
                  <a:pt x="33877" y="34582"/>
                </a:lnTo>
                <a:lnTo>
                  <a:pt x="33911" y="34616"/>
                </a:lnTo>
                <a:lnTo>
                  <a:pt x="33957" y="34650"/>
                </a:lnTo>
                <a:lnTo>
                  <a:pt x="34002" y="34673"/>
                </a:lnTo>
                <a:lnTo>
                  <a:pt x="34059" y="34684"/>
                </a:lnTo>
                <a:lnTo>
                  <a:pt x="34116" y="34673"/>
                </a:lnTo>
                <a:lnTo>
                  <a:pt x="34173" y="34650"/>
                </a:lnTo>
                <a:lnTo>
                  <a:pt x="34218" y="34616"/>
                </a:lnTo>
                <a:lnTo>
                  <a:pt x="34252" y="34570"/>
                </a:lnTo>
                <a:close/>
                <a:moveTo>
                  <a:pt x="67468" y="34593"/>
                </a:moveTo>
                <a:lnTo>
                  <a:pt x="69436" y="35730"/>
                </a:lnTo>
                <a:lnTo>
                  <a:pt x="69425" y="35765"/>
                </a:lnTo>
                <a:lnTo>
                  <a:pt x="69425" y="35810"/>
                </a:lnTo>
                <a:lnTo>
                  <a:pt x="69425" y="35844"/>
                </a:lnTo>
                <a:lnTo>
                  <a:pt x="69436" y="35878"/>
                </a:lnTo>
                <a:lnTo>
                  <a:pt x="69471" y="35935"/>
                </a:lnTo>
                <a:lnTo>
                  <a:pt x="69527" y="35981"/>
                </a:lnTo>
                <a:lnTo>
                  <a:pt x="69562" y="35992"/>
                </a:lnTo>
                <a:lnTo>
                  <a:pt x="69596" y="36003"/>
                </a:lnTo>
                <a:lnTo>
                  <a:pt x="69596" y="38290"/>
                </a:lnTo>
                <a:lnTo>
                  <a:pt x="69550" y="38301"/>
                </a:lnTo>
                <a:lnTo>
                  <a:pt x="69505" y="38324"/>
                </a:lnTo>
                <a:lnTo>
                  <a:pt x="69459" y="38347"/>
                </a:lnTo>
                <a:lnTo>
                  <a:pt x="69425" y="38381"/>
                </a:lnTo>
                <a:lnTo>
                  <a:pt x="69391" y="38415"/>
                </a:lnTo>
                <a:lnTo>
                  <a:pt x="69368" y="38461"/>
                </a:lnTo>
                <a:lnTo>
                  <a:pt x="69357" y="38506"/>
                </a:lnTo>
                <a:lnTo>
                  <a:pt x="69357" y="38563"/>
                </a:lnTo>
                <a:lnTo>
                  <a:pt x="69357" y="38620"/>
                </a:lnTo>
                <a:lnTo>
                  <a:pt x="69380" y="38665"/>
                </a:lnTo>
                <a:lnTo>
                  <a:pt x="67434" y="39780"/>
                </a:lnTo>
                <a:lnTo>
                  <a:pt x="67400" y="39746"/>
                </a:lnTo>
                <a:lnTo>
                  <a:pt x="67355" y="39712"/>
                </a:lnTo>
                <a:lnTo>
                  <a:pt x="67309" y="39689"/>
                </a:lnTo>
                <a:lnTo>
                  <a:pt x="67195" y="39689"/>
                </a:lnTo>
                <a:lnTo>
                  <a:pt x="67139" y="39712"/>
                </a:lnTo>
                <a:lnTo>
                  <a:pt x="67104" y="39746"/>
                </a:lnTo>
                <a:lnTo>
                  <a:pt x="67059" y="39780"/>
                </a:lnTo>
                <a:lnTo>
                  <a:pt x="65057" y="38620"/>
                </a:lnTo>
                <a:lnTo>
                  <a:pt x="65068" y="38563"/>
                </a:lnTo>
                <a:lnTo>
                  <a:pt x="65057" y="38495"/>
                </a:lnTo>
                <a:lnTo>
                  <a:pt x="65023" y="38438"/>
                </a:lnTo>
                <a:lnTo>
                  <a:pt x="64966" y="38392"/>
                </a:lnTo>
                <a:lnTo>
                  <a:pt x="64909" y="38370"/>
                </a:lnTo>
                <a:lnTo>
                  <a:pt x="64909" y="36026"/>
                </a:lnTo>
                <a:lnTo>
                  <a:pt x="64943" y="36015"/>
                </a:lnTo>
                <a:lnTo>
                  <a:pt x="64977" y="36003"/>
                </a:lnTo>
                <a:lnTo>
                  <a:pt x="65011" y="35981"/>
                </a:lnTo>
                <a:lnTo>
                  <a:pt x="65045" y="35947"/>
                </a:lnTo>
                <a:lnTo>
                  <a:pt x="65068" y="35924"/>
                </a:lnTo>
                <a:lnTo>
                  <a:pt x="65091" y="35890"/>
                </a:lnTo>
                <a:lnTo>
                  <a:pt x="65102" y="35844"/>
                </a:lnTo>
                <a:lnTo>
                  <a:pt x="65102" y="35810"/>
                </a:lnTo>
                <a:lnTo>
                  <a:pt x="65091" y="35765"/>
                </a:lnTo>
                <a:lnTo>
                  <a:pt x="65080" y="35719"/>
                </a:lnTo>
                <a:lnTo>
                  <a:pt x="67036" y="34593"/>
                </a:lnTo>
                <a:lnTo>
                  <a:pt x="67082" y="34638"/>
                </a:lnTo>
                <a:lnTo>
                  <a:pt x="67127" y="34673"/>
                </a:lnTo>
                <a:lnTo>
                  <a:pt x="67184" y="34695"/>
                </a:lnTo>
                <a:lnTo>
                  <a:pt x="67252" y="34707"/>
                </a:lnTo>
                <a:lnTo>
                  <a:pt x="67321" y="34695"/>
                </a:lnTo>
                <a:lnTo>
                  <a:pt x="67377" y="34673"/>
                </a:lnTo>
                <a:lnTo>
                  <a:pt x="67423" y="34638"/>
                </a:lnTo>
                <a:lnTo>
                  <a:pt x="67468" y="34593"/>
                </a:lnTo>
                <a:close/>
                <a:moveTo>
                  <a:pt x="5825" y="34593"/>
                </a:moveTo>
                <a:lnTo>
                  <a:pt x="7782" y="35719"/>
                </a:lnTo>
                <a:lnTo>
                  <a:pt x="7770" y="35765"/>
                </a:lnTo>
                <a:lnTo>
                  <a:pt x="7770" y="35810"/>
                </a:lnTo>
                <a:lnTo>
                  <a:pt x="7770" y="35844"/>
                </a:lnTo>
                <a:lnTo>
                  <a:pt x="7782" y="35890"/>
                </a:lnTo>
                <a:lnTo>
                  <a:pt x="7804" y="35924"/>
                </a:lnTo>
                <a:lnTo>
                  <a:pt x="7827" y="35958"/>
                </a:lnTo>
                <a:lnTo>
                  <a:pt x="7861" y="35981"/>
                </a:lnTo>
                <a:lnTo>
                  <a:pt x="7895" y="36003"/>
                </a:lnTo>
                <a:lnTo>
                  <a:pt x="7930" y="36015"/>
                </a:lnTo>
                <a:lnTo>
                  <a:pt x="7964" y="36026"/>
                </a:lnTo>
                <a:lnTo>
                  <a:pt x="7964" y="38370"/>
                </a:lnTo>
                <a:lnTo>
                  <a:pt x="7907" y="38392"/>
                </a:lnTo>
                <a:lnTo>
                  <a:pt x="7850" y="38438"/>
                </a:lnTo>
                <a:lnTo>
                  <a:pt x="7816" y="38495"/>
                </a:lnTo>
                <a:lnTo>
                  <a:pt x="7804" y="38563"/>
                </a:lnTo>
                <a:lnTo>
                  <a:pt x="7816" y="38631"/>
                </a:lnTo>
                <a:lnTo>
                  <a:pt x="5802" y="39791"/>
                </a:lnTo>
                <a:lnTo>
                  <a:pt x="5768" y="39746"/>
                </a:lnTo>
                <a:lnTo>
                  <a:pt x="5723" y="39712"/>
                </a:lnTo>
                <a:lnTo>
                  <a:pt x="5677" y="39700"/>
                </a:lnTo>
                <a:lnTo>
                  <a:pt x="5620" y="39689"/>
                </a:lnTo>
                <a:lnTo>
                  <a:pt x="5564" y="39700"/>
                </a:lnTo>
                <a:lnTo>
                  <a:pt x="5518" y="39712"/>
                </a:lnTo>
                <a:lnTo>
                  <a:pt x="5473" y="39746"/>
                </a:lnTo>
                <a:lnTo>
                  <a:pt x="5438" y="39791"/>
                </a:lnTo>
                <a:lnTo>
                  <a:pt x="3414" y="38620"/>
                </a:lnTo>
                <a:lnTo>
                  <a:pt x="3425" y="38563"/>
                </a:lnTo>
                <a:lnTo>
                  <a:pt x="3414" y="38495"/>
                </a:lnTo>
                <a:lnTo>
                  <a:pt x="3379" y="38449"/>
                </a:lnTo>
                <a:lnTo>
                  <a:pt x="3334" y="38415"/>
                </a:lnTo>
                <a:lnTo>
                  <a:pt x="3277" y="38392"/>
                </a:lnTo>
                <a:lnTo>
                  <a:pt x="3277" y="36038"/>
                </a:lnTo>
                <a:lnTo>
                  <a:pt x="3311" y="36038"/>
                </a:lnTo>
                <a:lnTo>
                  <a:pt x="3357" y="36015"/>
                </a:lnTo>
                <a:lnTo>
                  <a:pt x="3391" y="35992"/>
                </a:lnTo>
                <a:lnTo>
                  <a:pt x="3425" y="35969"/>
                </a:lnTo>
                <a:lnTo>
                  <a:pt x="3448" y="35935"/>
                </a:lnTo>
                <a:lnTo>
                  <a:pt x="3470" y="35890"/>
                </a:lnTo>
                <a:lnTo>
                  <a:pt x="3482" y="35844"/>
                </a:lnTo>
                <a:lnTo>
                  <a:pt x="3493" y="35810"/>
                </a:lnTo>
                <a:lnTo>
                  <a:pt x="3482" y="35753"/>
                </a:lnTo>
                <a:lnTo>
                  <a:pt x="3470" y="35708"/>
                </a:lnTo>
                <a:lnTo>
                  <a:pt x="5416" y="34593"/>
                </a:lnTo>
                <a:lnTo>
                  <a:pt x="5450" y="34638"/>
                </a:lnTo>
                <a:lnTo>
                  <a:pt x="5495" y="34673"/>
                </a:lnTo>
                <a:lnTo>
                  <a:pt x="5552" y="34695"/>
                </a:lnTo>
                <a:lnTo>
                  <a:pt x="5620" y="34707"/>
                </a:lnTo>
                <a:lnTo>
                  <a:pt x="5677" y="34695"/>
                </a:lnTo>
                <a:lnTo>
                  <a:pt x="5734" y="34673"/>
                </a:lnTo>
                <a:lnTo>
                  <a:pt x="5791" y="34638"/>
                </a:lnTo>
                <a:lnTo>
                  <a:pt x="5825" y="34593"/>
                </a:lnTo>
                <a:close/>
                <a:moveTo>
                  <a:pt x="62714" y="34593"/>
                </a:moveTo>
                <a:lnTo>
                  <a:pt x="64681" y="35719"/>
                </a:lnTo>
                <a:lnTo>
                  <a:pt x="64670" y="35765"/>
                </a:lnTo>
                <a:lnTo>
                  <a:pt x="64659" y="35810"/>
                </a:lnTo>
                <a:lnTo>
                  <a:pt x="64659" y="35844"/>
                </a:lnTo>
                <a:lnTo>
                  <a:pt x="64670" y="35890"/>
                </a:lnTo>
                <a:lnTo>
                  <a:pt x="64693" y="35924"/>
                </a:lnTo>
                <a:lnTo>
                  <a:pt x="64716" y="35958"/>
                </a:lnTo>
                <a:lnTo>
                  <a:pt x="64750" y="35981"/>
                </a:lnTo>
                <a:lnTo>
                  <a:pt x="64784" y="36003"/>
                </a:lnTo>
                <a:lnTo>
                  <a:pt x="64818" y="36015"/>
                </a:lnTo>
                <a:lnTo>
                  <a:pt x="64863" y="36026"/>
                </a:lnTo>
                <a:lnTo>
                  <a:pt x="64863" y="38370"/>
                </a:lnTo>
                <a:lnTo>
                  <a:pt x="64795" y="38392"/>
                </a:lnTo>
                <a:lnTo>
                  <a:pt x="64738" y="38438"/>
                </a:lnTo>
                <a:lnTo>
                  <a:pt x="64704" y="38495"/>
                </a:lnTo>
                <a:lnTo>
                  <a:pt x="64693" y="38563"/>
                </a:lnTo>
                <a:lnTo>
                  <a:pt x="64704" y="38631"/>
                </a:lnTo>
                <a:lnTo>
                  <a:pt x="62691" y="39791"/>
                </a:lnTo>
                <a:lnTo>
                  <a:pt x="62657" y="39746"/>
                </a:lnTo>
                <a:lnTo>
                  <a:pt x="62611" y="39712"/>
                </a:lnTo>
                <a:lnTo>
                  <a:pt x="62566" y="39700"/>
                </a:lnTo>
                <a:lnTo>
                  <a:pt x="62509" y="39689"/>
                </a:lnTo>
                <a:lnTo>
                  <a:pt x="62452" y="39700"/>
                </a:lnTo>
                <a:lnTo>
                  <a:pt x="62406" y="39712"/>
                </a:lnTo>
                <a:lnTo>
                  <a:pt x="62361" y="39746"/>
                </a:lnTo>
                <a:lnTo>
                  <a:pt x="62327" y="39791"/>
                </a:lnTo>
                <a:lnTo>
                  <a:pt x="60302" y="38620"/>
                </a:lnTo>
                <a:lnTo>
                  <a:pt x="60313" y="38563"/>
                </a:lnTo>
                <a:lnTo>
                  <a:pt x="60302" y="38495"/>
                </a:lnTo>
                <a:lnTo>
                  <a:pt x="60268" y="38449"/>
                </a:lnTo>
                <a:lnTo>
                  <a:pt x="60222" y="38415"/>
                </a:lnTo>
                <a:lnTo>
                  <a:pt x="60165" y="38392"/>
                </a:lnTo>
                <a:lnTo>
                  <a:pt x="60165" y="36038"/>
                </a:lnTo>
                <a:lnTo>
                  <a:pt x="60211" y="36038"/>
                </a:lnTo>
                <a:lnTo>
                  <a:pt x="60245" y="36015"/>
                </a:lnTo>
                <a:lnTo>
                  <a:pt x="60291" y="35992"/>
                </a:lnTo>
                <a:lnTo>
                  <a:pt x="60313" y="35969"/>
                </a:lnTo>
                <a:lnTo>
                  <a:pt x="60347" y="35935"/>
                </a:lnTo>
                <a:lnTo>
                  <a:pt x="60359" y="35890"/>
                </a:lnTo>
                <a:lnTo>
                  <a:pt x="60370" y="35844"/>
                </a:lnTo>
                <a:lnTo>
                  <a:pt x="60382" y="35810"/>
                </a:lnTo>
                <a:lnTo>
                  <a:pt x="60370" y="35753"/>
                </a:lnTo>
                <a:lnTo>
                  <a:pt x="60359" y="35708"/>
                </a:lnTo>
                <a:lnTo>
                  <a:pt x="62304" y="34593"/>
                </a:lnTo>
                <a:lnTo>
                  <a:pt x="62338" y="34638"/>
                </a:lnTo>
                <a:lnTo>
                  <a:pt x="62395" y="34673"/>
                </a:lnTo>
                <a:lnTo>
                  <a:pt x="62452" y="34695"/>
                </a:lnTo>
                <a:lnTo>
                  <a:pt x="62509" y="34707"/>
                </a:lnTo>
                <a:lnTo>
                  <a:pt x="62577" y="34695"/>
                </a:lnTo>
                <a:lnTo>
                  <a:pt x="62634" y="34673"/>
                </a:lnTo>
                <a:lnTo>
                  <a:pt x="62679" y="34638"/>
                </a:lnTo>
                <a:lnTo>
                  <a:pt x="62714" y="34593"/>
                </a:lnTo>
                <a:close/>
                <a:moveTo>
                  <a:pt x="19999" y="34559"/>
                </a:moveTo>
                <a:lnTo>
                  <a:pt x="22012" y="35719"/>
                </a:lnTo>
                <a:lnTo>
                  <a:pt x="22001" y="35765"/>
                </a:lnTo>
                <a:lnTo>
                  <a:pt x="22001" y="35810"/>
                </a:lnTo>
                <a:lnTo>
                  <a:pt x="22001" y="35844"/>
                </a:lnTo>
                <a:lnTo>
                  <a:pt x="22012" y="35878"/>
                </a:lnTo>
                <a:lnTo>
                  <a:pt x="22024" y="35912"/>
                </a:lnTo>
                <a:lnTo>
                  <a:pt x="22058" y="35947"/>
                </a:lnTo>
                <a:lnTo>
                  <a:pt x="22081" y="35969"/>
                </a:lnTo>
                <a:lnTo>
                  <a:pt x="22115" y="35992"/>
                </a:lnTo>
                <a:lnTo>
                  <a:pt x="22149" y="36003"/>
                </a:lnTo>
                <a:lnTo>
                  <a:pt x="22194" y="36015"/>
                </a:lnTo>
                <a:lnTo>
                  <a:pt x="22194" y="38358"/>
                </a:lnTo>
                <a:lnTo>
                  <a:pt x="22149" y="38358"/>
                </a:lnTo>
                <a:lnTo>
                  <a:pt x="22115" y="38370"/>
                </a:lnTo>
                <a:lnTo>
                  <a:pt x="22081" y="38392"/>
                </a:lnTo>
                <a:lnTo>
                  <a:pt x="22058" y="38415"/>
                </a:lnTo>
                <a:lnTo>
                  <a:pt x="22035" y="38449"/>
                </a:lnTo>
                <a:lnTo>
                  <a:pt x="22012" y="38483"/>
                </a:lnTo>
                <a:lnTo>
                  <a:pt x="22001" y="38517"/>
                </a:lnTo>
                <a:lnTo>
                  <a:pt x="22001" y="38563"/>
                </a:lnTo>
                <a:lnTo>
                  <a:pt x="22001" y="38597"/>
                </a:lnTo>
                <a:lnTo>
                  <a:pt x="22012" y="38643"/>
                </a:lnTo>
                <a:lnTo>
                  <a:pt x="19999" y="39803"/>
                </a:lnTo>
                <a:lnTo>
                  <a:pt x="19965" y="39769"/>
                </a:lnTo>
                <a:lnTo>
                  <a:pt x="19931" y="39735"/>
                </a:lnTo>
                <a:lnTo>
                  <a:pt x="19885" y="39723"/>
                </a:lnTo>
                <a:lnTo>
                  <a:pt x="19840" y="39712"/>
                </a:lnTo>
                <a:lnTo>
                  <a:pt x="19794" y="39723"/>
                </a:lnTo>
                <a:lnTo>
                  <a:pt x="19749" y="39735"/>
                </a:lnTo>
                <a:lnTo>
                  <a:pt x="19715" y="39769"/>
                </a:lnTo>
                <a:lnTo>
                  <a:pt x="19680" y="39803"/>
                </a:lnTo>
                <a:lnTo>
                  <a:pt x="17633" y="38620"/>
                </a:lnTo>
                <a:lnTo>
                  <a:pt x="17644" y="38563"/>
                </a:lnTo>
                <a:lnTo>
                  <a:pt x="17633" y="38495"/>
                </a:lnTo>
                <a:lnTo>
                  <a:pt x="17599" y="38449"/>
                </a:lnTo>
                <a:lnTo>
                  <a:pt x="17553" y="38404"/>
                </a:lnTo>
                <a:lnTo>
                  <a:pt x="17496" y="38381"/>
                </a:lnTo>
                <a:lnTo>
                  <a:pt x="17496" y="36003"/>
                </a:lnTo>
                <a:lnTo>
                  <a:pt x="17530" y="36003"/>
                </a:lnTo>
                <a:lnTo>
                  <a:pt x="17565" y="35981"/>
                </a:lnTo>
                <a:lnTo>
                  <a:pt x="17621" y="35947"/>
                </a:lnTo>
                <a:lnTo>
                  <a:pt x="17667" y="35878"/>
                </a:lnTo>
                <a:lnTo>
                  <a:pt x="17667" y="35844"/>
                </a:lnTo>
                <a:lnTo>
                  <a:pt x="17678" y="35810"/>
                </a:lnTo>
                <a:lnTo>
                  <a:pt x="17667" y="35765"/>
                </a:lnTo>
                <a:lnTo>
                  <a:pt x="17667" y="35730"/>
                </a:lnTo>
                <a:lnTo>
                  <a:pt x="19680" y="34559"/>
                </a:lnTo>
                <a:lnTo>
                  <a:pt x="19715" y="34593"/>
                </a:lnTo>
                <a:lnTo>
                  <a:pt x="19749" y="34627"/>
                </a:lnTo>
                <a:lnTo>
                  <a:pt x="19794" y="34638"/>
                </a:lnTo>
                <a:lnTo>
                  <a:pt x="19840" y="34650"/>
                </a:lnTo>
                <a:lnTo>
                  <a:pt x="19885" y="34638"/>
                </a:lnTo>
                <a:lnTo>
                  <a:pt x="19931" y="34627"/>
                </a:lnTo>
                <a:lnTo>
                  <a:pt x="19965" y="34593"/>
                </a:lnTo>
                <a:lnTo>
                  <a:pt x="19999" y="34559"/>
                </a:lnTo>
                <a:close/>
                <a:moveTo>
                  <a:pt x="48449" y="34559"/>
                </a:moveTo>
                <a:lnTo>
                  <a:pt x="50439" y="35708"/>
                </a:lnTo>
                <a:lnTo>
                  <a:pt x="50428" y="35753"/>
                </a:lnTo>
                <a:lnTo>
                  <a:pt x="50417" y="35810"/>
                </a:lnTo>
                <a:lnTo>
                  <a:pt x="50417" y="35844"/>
                </a:lnTo>
                <a:lnTo>
                  <a:pt x="50439" y="35890"/>
                </a:lnTo>
                <a:lnTo>
                  <a:pt x="50451" y="35935"/>
                </a:lnTo>
                <a:lnTo>
                  <a:pt x="50485" y="35969"/>
                </a:lnTo>
                <a:lnTo>
                  <a:pt x="50519" y="35992"/>
                </a:lnTo>
                <a:lnTo>
                  <a:pt x="50553" y="36015"/>
                </a:lnTo>
                <a:lnTo>
                  <a:pt x="50587" y="36026"/>
                </a:lnTo>
                <a:lnTo>
                  <a:pt x="50633" y="36038"/>
                </a:lnTo>
                <a:lnTo>
                  <a:pt x="50633" y="38381"/>
                </a:lnTo>
                <a:lnTo>
                  <a:pt x="50576" y="38404"/>
                </a:lnTo>
                <a:lnTo>
                  <a:pt x="50519" y="38438"/>
                </a:lnTo>
                <a:lnTo>
                  <a:pt x="50485" y="38495"/>
                </a:lnTo>
                <a:lnTo>
                  <a:pt x="50474" y="38563"/>
                </a:lnTo>
                <a:lnTo>
                  <a:pt x="50485" y="38631"/>
                </a:lnTo>
                <a:lnTo>
                  <a:pt x="48437" y="39803"/>
                </a:lnTo>
                <a:lnTo>
                  <a:pt x="48415" y="39769"/>
                </a:lnTo>
                <a:lnTo>
                  <a:pt x="48369" y="39746"/>
                </a:lnTo>
                <a:lnTo>
                  <a:pt x="48324" y="39723"/>
                </a:lnTo>
                <a:lnTo>
                  <a:pt x="48278" y="39712"/>
                </a:lnTo>
                <a:lnTo>
                  <a:pt x="48233" y="39723"/>
                </a:lnTo>
                <a:lnTo>
                  <a:pt x="48187" y="39735"/>
                </a:lnTo>
                <a:lnTo>
                  <a:pt x="48153" y="39769"/>
                </a:lnTo>
                <a:lnTo>
                  <a:pt x="48130" y="39791"/>
                </a:lnTo>
                <a:lnTo>
                  <a:pt x="46140" y="38643"/>
                </a:lnTo>
                <a:lnTo>
                  <a:pt x="46151" y="38608"/>
                </a:lnTo>
                <a:lnTo>
                  <a:pt x="46151" y="38563"/>
                </a:lnTo>
                <a:lnTo>
                  <a:pt x="46151" y="38517"/>
                </a:lnTo>
                <a:lnTo>
                  <a:pt x="46140" y="38472"/>
                </a:lnTo>
                <a:lnTo>
                  <a:pt x="46117" y="38438"/>
                </a:lnTo>
                <a:lnTo>
                  <a:pt x="46094" y="38404"/>
                </a:lnTo>
                <a:lnTo>
                  <a:pt x="46060" y="38370"/>
                </a:lnTo>
                <a:lnTo>
                  <a:pt x="46026" y="38347"/>
                </a:lnTo>
                <a:lnTo>
                  <a:pt x="45980" y="38335"/>
                </a:lnTo>
                <a:lnTo>
                  <a:pt x="45946" y="38324"/>
                </a:lnTo>
                <a:lnTo>
                  <a:pt x="45946" y="36015"/>
                </a:lnTo>
                <a:lnTo>
                  <a:pt x="45980" y="36003"/>
                </a:lnTo>
                <a:lnTo>
                  <a:pt x="46014" y="35992"/>
                </a:lnTo>
                <a:lnTo>
                  <a:pt x="46071" y="35947"/>
                </a:lnTo>
                <a:lnTo>
                  <a:pt x="46105" y="35878"/>
                </a:lnTo>
                <a:lnTo>
                  <a:pt x="46117" y="35844"/>
                </a:lnTo>
                <a:lnTo>
                  <a:pt x="46128" y="35810"/>
                </a:lnTo>
                <a:lnTo>
                  <a:pt x="46117" y="35765"/>
                </a:lnTo>
                <a:lnTo>
                  <a:pt x="46105" y="35730"/>
                </a:lnTo>
                <a:lnTo>
                  <a:pt x="48119" y="34570"/>
                </a:lnTo>
                <a:lnTo>
                  <a:pt x="48153" y="34604"/>
                </a:lnTo>
                <a:lnTo>
                  <a:pt x="48187" y="34627"/>
                </a:lnTo>
                <a:lnTo>
                  <a:pt x="48233" y="34650"/>
                </a:lnTo>
                <a:lnTo>
                  <a:pt x="48278" y="34650"/>
                </a:lnTo>
                <a:lnTo>
                  <a:pt x="48335" y="34638"/>
                </a:lnTo>
                <a:lnTo>
                  <a:pt x="48369" y="34627"/>
                </a:lnTo>
                <a:lnTo>
                  <a:pt x="48415" y="34593"/>
                </a:lnTo>
                <a:lnTo>
                  <a:pt x="48449" y="34559"/>
                </a:lnTo>
                <a:close/>
                <a:moveTo>
                  <a:pt x="53181" y="34559"/>
                </a:moveTo>
                <a:lnTo>
                  <a:pt x="55160" y="35696"/>
                </a:lnTo>
                <a:lnTo>
                  <a:pt x="55138" y="35753"/>
                </a:lnTo>
                <a:lnTo>
                  <a:pt x="55138" y="35810"/>
                </a:lnTo>
                <a:lnTo>
                  <a:pt x="55138" y="35856"/>
                </a:lnTo>
                <a:lnTo>
                  <a:pt x="55149" y="35901"/>
                </a:lnTo>
                <a:lnTo>
                  <a:pt x="55172" y="35947"/>
                </a:lnTo>
                <a:lnTo>
                  <a:pt x="55206" y="35981"/>
                </a:lnTo>
                <a:lnTo>
                  <a:pt x="55240" y="36015"/>
                </a:lnTo>
                <a:lnTo>
                  <a:pt x="55285" y="36038"/>
                </a:lnTo>
                <a:lnTo>
                  <a:pt x="55331" y="36060"/>
                </a:lnTo>
                <a:lnTo>
                  <a:pt x="55376" y="36060"/>
                </a:lnTo>
                <a:lnTo>
                  <a:pt x="55376" y="38324"/>
                </a:lnTo>
                <a:lnTo>
                  <a:pt x="55331" y="38335"/>
                </a:lnTo>
                <a:lnTo>
                  <a:pt x="55297" y="38347"/>
                </a:lnTo>
                <a:lnTo>
                  <a:pt x="55251" y="38370"/>
                </a:lnTo>
                <a:lnTo>
                  <a:pt x="55217" y="38404"/>
                </a:lnTo>
                <a:lnTo>
                  <a:pt x="55194" y="38438"/>
                </a:lnTo>
                <a:lnTo>
                  <a:pt x="55172" y="38472"/>
                </a:lnTo>
                <a:lnTo>
                  <a:pt x="55160" y="38517"/>
                </a:lnTo>
                <a:lnTo>
                  <a:pt x="55160" y="38563"/>
                </a:lnTo>
                <a:lnTo>
                  <a:pt x="55160" y="38608"/>
                </a:lnTo>
                <a:lnTo>
                  <a:pt x="55172" y="38654"/>
                </a:lnTo>
                <a:lnTo>
                  <a:pt x="53192" y="39803"/>
                </a:lnTo>
                <a:lnTo>
                  <a:pt x="53158" y="39757"/>
                </a:lnTo>
                <a:lnTo>
                  <a:pt x="53124" y="39735"/>
                </a:lnTo>
                <a:lnTo>
                  <a:pt x="53067" y="39712"/>
                </a:lnTo>
                <a:lnTo>
                  <a:pt x="53022" y="39700"/>
                </a:lnTo>
                <a:lnTo>
                  <a:pt x="52965" y="39712"/>
                </a:lnTo>
                <a:lnTo>
                  <a:pt x="52919" y="39723"/>
                </a:lnTo>
                <a:lnTo>
                  <a:pt x="52885" y="39757"/>
                </a:lnTo>
                <a:lnTo>
                  <a:pt x="52851" y="39791"/>
                </a:lnTo>
                <a:lnTo>
                  <a:pt x="50826" y="38620"/>
                </a:lnTo>
                <a:lnTo>
                  <a:pt x="50826" y="38563"/>
                </a:lnTo>
                <a:lnTo>
                  <a:pt x="50815" y="38495"/>
                </a:lnTo>
                <a:lnTo>
                  <a:pt x="50792" y="38449"/>
                </a:lnTo>
                <a:lnTo>
                  <a:pt x="50735" y="38404"/>
                </a:lnTo>
                <a:lnTo>
                  <a:pt x="50678" y="38381"/>
                </a:lnTo>
                <a:lnTo>
                  <a:pt x="50678" y="36038"/>
                </a:lnTo>
                <a:lnTo>
                  <a:pt x="50724" y="36026"/>
                </a:lnTo>
                <a:lnTo>
                  <a:pt x="50758" y="36003"/>
                </a:lnTo>
                <a:lnTo>
                  <a:pt x="50792" y="35981"/>
                </a:lnTo>
                <a:lnTo>
                  <a:pt x="50826" y="35958"/>
                </a:lnTo>
                <a:lnTo>
                  <a:pt x="50849" y="35924"/>
                </a:lnTo>
                <a:lnTo>
                  <a:pt x="50872" y="35890"/>
                </a:lnTo>
                <a:lnTo>
                  <a:pt x="50872" y="35844"/>
                </a:lnTo>
                <a:lnTo>
                  <a:pt x="50883" y="35810"/>
                </a:lnTo>
                <a:lnTo>
                  <a:pt x="50872" y="35765"/>
                </a:lnTo>
                <a:lnTo>
                  <a:pt x="50860" y="35719"/>
                </a:lnTo>
                <a:lnTo>
                  <a:pt x="52862" y="34570"/>
                </a:lnTo>
                <a:lnTo>
                  <a:pt x="52897" y="34593"/>
                </a:lnTo>
                <a:lnTo>
                  <a:pt x="52931" y="34627"/>
                </a:lnTo>
                <a:lnTo>
                  <a:pt x="52976" y="34638"/>
                </a:lnTo>
                <a:lnTo>
                  <a:pt x="53022" y="34650"/>
                </a:lnTo>
                <a:lnTo>
                  <a:pt x="53067" y="34638"/>
                </a:lnTo>
                <a:lnTo>
                  <a:pt x="53113" y="34616"/>
                </a:lnTo>
                <a:lnTo>
                  <a:pt x="53147" y="34593"/>
                </a:lnTo>
                <a:lnTo>
                  <a:pt x="53181" y="34559"/>
                </a:lnTo>
                <a:close/>
                <a:moveTo>
                  <a:pt x="76887" y="34559"/>
                </a:moveTo>
                <a:lnTo>
                  <a:pt x="78901" y="35719"/>
                </a:lnTo>
                <a:lnTo>
                  <a:pt x="78889" y="35765"/>
                </a:lnTo>
                <a:lnTo>
                  <a:pt x="78889" y="35810"/>
                </a:lnTo>
                <a:lnTo>
                  <a:pt x="78889" y="35844"/>
                </a:lnTo>
                <a:lnTo>
                  <a:pt x="78901" y="35878"/>
                </a:lnTo>
                <a:lnTo>
                  <a:pt x="78923" y="35912"/>
                </a:lnTo>
                <a:lnTo>
                  <a:pt x="78946" y="35947"/>
                </a:lnTo>
                <a:lnTo>
                  <a:pt x="78969" y="35969"/>
                </a:lnTo>
                <a:lnTo>
                  <a:pt x="79003" y="35992"/>
                </a:lnTo>
                <a:lnTo>
                  <a:pt x="79049" y="36003"/>
                </a:lnTo>
                <a:lnTo>
                  <a:pt x="79083" y="36015"/>
                </a:lnTo>
                <a:lnTo>
                  <a:pt x="79083" y="38358"/>
                </a:lnTo>
                <a:lnTo>
                  <a:pt x="79049" y="38358"/>
                </a:lnTo>
                <a:lnTo>
                  <a:pt x="79003" y="38370"/>
                </a:lnTo>
                <a:lnTo>
                  <a:pt x="78969" y="38392"/>
                </a:lnTo>
                <a:lnTo>
                  <a:pt x="78946" y="38415"/>
                </a:lnTo>
                <a:lnTo>
                  <a:pt x="78923" y="38449"/>
                </a:lnTo>
                <a:lnTo>
                  <a:pt x="78901" y="38483"/>
                </a:lnTo>
                <a:lnTo>
                  <a:pt x="78889" y="38517"/>
                </a:lnTo>
                <a:lnTo>
                  <a:pt x="78889" y="38563"/>
                </a:lnTo>
                <a:lnTo>
                  <a:pt x="78889" y="38597"/>
                </a:lnTo>
                <a:lnTo>
                  <a:pt x="78901" y="38643"/>
                </a:lnTo>
                <a:lnTo>
                  <a:pt x="76887" y="39803"/>
                </a:lnTo>
                <a:lnTo>
                  <a:pt x="76865" y="39769"/>
                </a:lnTo>
                <a:lnTo>
                  <a:pt x="76819" y="39735"/>
                </a:lnTo>
                <a:lnTo>
                  <a:pt x="76774" y="39723"/>
                </a:lnTo>
                <a:lnTo>
                  <a:pt x="76728" y="39712"/>
                </a:lnTo>
                <a:lnTo>
                  <a:pt x="76683" y="39723"/>
                </a:lnTo>
                <a:lnTo>
                  <a:pt x="76637" y="39735"/>
                </a:lnTo>
                <a:lnTo>
                  <a:pt x="76603" y="39769"/>
                </a:lnTo>
                <a:lnTo>
                  <a:pt x="76569" y="39803"/>
                </a:lnTo>
                <a:lnTo>
                  <a:pt x="74533" y="38620"/>
                </a:lnTo>
                <a:lnTo>
                  <a:pt x="74544" y="38563"/>
                </a:lnTo>
                <a:lnTo>
                  <a:pt x="74533" y="38495"/>
                </a:lnTo>
                <a:lnTo>
                  <a:pt x="74498" y="38449"/>
                </a:lnTo>
                <a:lnTo>
                  <a:pt x="74442" y="38404"/>
                </a:lnTo>
                <a:lnTo>
                  <a:pt x="74385" y="38381"/>
                </a:lnTo>
                <a:lnTo>
                  <a:pt x="74385" y="36003"/>
                </a:lnTo>
                <a:lnTo>
                  <a:pt x="74419" y="36003"/>
                </a:lnTo>
                <a:lnTo>
                  <a:pt x="74453" y="35981"/>
                </a:lnTo>
                <a:lnTo>
                  <a:pt x="74510" y="35947"/>
                </a:lnTo>
                <a:lnTo>
                  <a:pt x="74555" y="35878"/>
                </a:lnTo>
                <a:lnTo>
                  <a:pt x="74567" y="35844"/>
                </a:lnTo>
                <a:lnTo>
                  <a:pt x="74567" y="35810"/>
                </a:lnTo>
                <a:lnTo>
                  <a:pt x="74567" y="35765"/>
                </a:lnTo>
                <a:lnTo>
                  <a:pt x="74555" y="35730"/>
                </a:lnTo>
                <a:lnTo>
                  <a:pt x="76569" y="34559"/>
                </a:lnTo>
                <a:lnTo>
                  <a:pt x="76603" y="34593"/>
                </a:lnTo>
                <a:lnTo>
                  <a:pt x="76637" y="34627"/>
                </a:lnTo>
                <a:lnTo>
                  <a:pt x="76683" y="34638"/>
                </a:lnTo>
                <a:lnTo>
                  <a:pt x="76728" y="34650"/>
                </a:lnTo>
                <a:lnTo>
                  <a:pt x="76785" y="34638"/>
                </a:lnTo>
                <a:lnTo>
                  <a:pt x="76819" y="34627"/>
                </a:lnTo>
                <a:lnTo>
                  <a:pt x="76865" y="34593"/>
                </a:lnTo>
                <a:lnTo>
                  <a:pt x="76887" y="34559"/>
                </a:lnTo>
                <a:close/>
                <a:moveTo>
                  <a:pt x="24720" y="34547"/>
                </a:moveTo>
                <a:lnTo>
                  <a:pt x="26767" y="35730"/>
                </a:lnTo>
                <a:lnTo>
                  <a:pt x="26756" y="35765"/>
                </a:lnTo>
                <a:lnTo>
                  <a:pt x="26756" y="35810"/>
                </a:lnTo>
                <a:lnTo>
                  <a:pt x="26756" y="35844"/>
                </a:lnTo>
                <a:lnTo>
                  <a:pt x="26767" y="35878"/>
                </a:lnTo>
                <a:lnTo>
                  <a:pt x="26801" y="35935"/>
                </a:lnTo>
                <a:lnTo>
                  <a:pt x="26858" y="35981"/>
                </a:lnTo>
                <a:lnTo>
                  <a:pt x="26892" y="35992"/>
                </a:lnTo>
                <a:lnTo>
                  <a:pt x="26927" y="36003"/>
                </a:lnTo>
                <a:lnTo>
                  <a:pt x="26927" y="38347"/>
                </a:lnTo>
                <a:lnTo>
                  <a:pt x="26892" y="38358"/>
                </a:lnTo>
                <a:lnTo>
                  <a:pt x="26858" y="38370"/>
                </a:lnTo>
                <a:lnTo>
                  <a:pt x="26824" y="38392"/>
                </a:lnTo>
                <a:lnTo>
                  <a:pt x="26790" y="38415"/>
                </a:lnTo>
                <a:lnTo>
                  <a:pt x="26767" y="38449"/>
                </a:lnTo>
                <a:lnTo>
                  <a:pt x="26745" y="38483"/>
                </a:lnTo>
                <a:lnTo>
                  <a:pt x="26733" y="38517"/>
                </a:lnTo>
                <a:lnTo>
                  <a:pt x="26733" y="38563"/>
                </a:lnTo>
                <a:lnTo>
                  <a:pt x="26733" y="38608"/>
                </a:lnTo>
                <a:lnTo>
                  <a:pt x="26745" y="38643"/>
                </a:lnTo>
                <a:lnTo>
                  <a:pt x="24720" y="39814"/>
                </a:lnTo>
                <a:lnTo>
                  <a:pt x="24697" y="39780"/>
                </a:lnTo>
                <a:lnTo>
                  <a:pt x="24663" y="39757"/>
                </a:lnTo>
                <a:lnTo>
                  <a:pt x="24629" y="39735"/>
                </a:lnTo>
                <a:lnTo>
                  <a:pt x="24538" y="39735"/>
                </a:lnTo>
                <a:lnTo>
                  <a:pt x="24504" y="39757"/>
                </a:lnTo>
                <a:lnTo>
                  <a:pt x="24469" y="39780"/>
                </a:lnTo>
                <a:lnTo>
                  <a:pt x="24435" y="39803"/>
                </a:lnTo>
                <a:lnTo>
                  <a:pt x="22410" y="38631"/>
                </a:lnTo>
                <a:lnTo>
                  <a:pt x="22410" y="38597"/>
                </a:lnTo>
                <a:lnTo>
                  <a:pt x="22422" y="38563"/>
                </a:lnTo>
                <a:lnTo>
                  <a:pt x="22410" y="38517"/>
                </a:lnTo>
                <a:lnTo>
                  <a:pt x="22410" y="38483"/>
                </a:lnTo>
                <a:lnTo>
                  <a:pt x="22365" y="38426"/>
                </a:lnTo>
                <a:lnTo>
                  <a:pt x="22308" y="38381"/>
                </a:lnTo>
                <a:lnTo>
                  <a:pt x="22274" y="38358"/>
                </a:lnTo>
                <a:lnTo>
                  <a:pt x="22240" y="38358"/>
                </a:lnTo>
                <a:lnTo>
                  <a:pt x="22240" y="36015"/>
                </a:lnTo>
                <a:lnTo>
                  <a:pt x="22274" y="36003"/>
                </a:lnTo>
                <a:lnTo>
                  <a:pt x="22308" y="35992"/>
                </a:lnTo>
                <a:lnTo>
                  <a:pt x="22365" y="35947"/>
                </a:lnTo>
                <a:lnTo>
                  <a:pt x="22410" y="35878"/>
                </a:lnTo>
                <a:lnTo>
                  <a:pt x="22422" y="35844"/>
                </a:lnTo>
                <a:lnTo>
                  <a:pt x="22422" y="35810"/>
                </a:lnTo>
                <a:lnTo>
                  <a:pt x="22422" y="35765"/>
                </a:lnTo>
                <a:lnTo>
                  <a:pt x="22410" y="35730"/>
                </a:lnTo>
                <a:lnTo>
                  <a:pt x="24435" y="34559"/>
                </a:lnTo>
                <a:lnTo>
                  <a:pt x="24469" y="34582"/>
                </a:lnTo>
                <a:lnTo>
                  <a:pt x="24492" y="34604"/>
                </a:lnTo>
                <a:lnTo>
                  <a:pt x="24538" y="34627"/>
                </a:lnTo>
                <a:lnTo>
                  <a:pt x="24629" y="34627"/>
                </a:lnTo>
                <a:lnTo>
                  <a:pt x="24663" y="34604"/>
                </a:lnTo>
                <a:lnTo>
                  <a:pt x="24697" y="34582"/>
                </a:lnTo>
                <a:lnTo>
                  <a:pt x="24720" y="34547"/>
                </a:lnTo>
                <a:close/>
                <a:moveTo>
                  <a:pt x="81619" y="34547"/>
                </a:moveTo>
                <a:lnTo>
                  <a:pt x="83656" y="35730"/>
                </a:lnTo>
                <a:lnTo>
                  <a:pt x="83644" y="35765"/>
                </a:lnTo>
                <a:lnTo>
                  <a:pt x="83644" y="35810"/>
                </a:lnTo>
                <a:lnTo>
                  <a:pt x="83644" y="35844"/>
                </a:lnTo>
                <a:lnTo>
                  <a:pt x="83656" y="35878"/>
                </a:lnTo>
                <a:lnTo>
                  <a:pt x="83690" y="35935"/>
                </a:lnTo>
                <a:lnTo>
                  <a:pt x="83758" y="35981"/>
                </a:lnTo>
                <a:lnTo>
                  <a:pt x="83792" y="35992"/>
                </a:lnTo>
                <a:lnTo>
                  <a:pt x="83826" y="36003"/>
                </a:lnTo>
                <a:lnTo>
                  <a:pt x="83826" y="38347"/>
                </a:lnTo>
                <a:lnTo>
                  <a:pt x="83781" y="38358"/>
                </a:lnTo>
                <a:lnTo>
                  <a:pt x="83747" y="38370"/>
                </a:lnTo>
                <a:lnTo>
                  <a:pt x="83713" y="38392"/>
                </a:lnTo>
                <a:lnTo>
                  <a:pt x="83678" y="38415"/>
                </a:lnTo>
                <a:lnTo>
                  <a:pt x="83656" y="38449"/>
                </a:lnTo>
                <a:lnTo>
                  <a:pt x="83633" y="38483"/>
                </a:lnTo>
                <a:lnTo>
                  <a:pt x="83622" y="38517"/>
                </a:lnTo>
                <a:lnTo>
                  <a:pt x="83622" y="38563"/>
                </a:lnTo>
                <a:lnTo>
                  <a:pt x="83622" y="38608"/>
                </a:lnTo>
                <a:lnTo>
                  <a:pt x="83644" y="38643"/>
                </a:lnTo>
                <a:lnTo>
                  <a:pt x="81619" y="39814"/>
                </a:lnTo>
                <a:lnTo>
                  <a:pt x="81585" y="39780"/>
                </a:lnTo>
                <a:lnTo>
                  <a:pt x="81551" y="39757"/>
                </a:lnTo>
                <a:lnTo>
                  <a:pt x="81517" y="39735"/>
                </a:lnTo>
                <a:lnTo>
                  <a:pt x="81426" y="39735"/>
                </a:lnTo>
                <a:lnTo>
                  <a:pt x="81392" y="39757"/>
                </a:lnTo>
                <a:lnTo>
                  <a:pt x="81358" y="39780"/>
                </a:lnTo>
                <a:lnTo>
                  <a:pt x="81324" y="39803"/>
                </a:lnTo>
                <a:lnTo>
                  <a:pt x="79299" y="38631"/>
                </a:lnTo>
                <a:lnTo>
                  <a:pt x="79310" y="38597"/>
                </a:lnTo>
                <a:lnTo>
                  <a:pt x="79310" y="38563"/>
                </a:lnTo>
                <a:lnTo>
                  <a:pt x="79310" y="38517"/>
                </a:lnTo>
                <a:lnTo>
                  <a:pt x="79299" y="38483"/>
                </a:lnTo>
                <a:lnTo>
                  <a:pt x="79253" y="38426"/>
                </a:lnTo>
                <a:lnTo>
                  <a:pt x="79196" y="38381"/>
                </a:lnTo>
                <a:lnTo>
                  <a:pt x="79162" y="38358"/>
                </a:lnTo>
                <a:lnTo>
                  <a:pt x="79128" y="38358"/>
                </a:lnTo>
                <a:lnTo>
                  <a:pt x="79128" y="36015"/>
                </a:lnTo>
                <a:lnTo>
                  <a:pt x="79162" y="36003"/>
                </a:lnTo>
                <a:lnTo>
                  <a:pt x="79196" y="35992"/>
                </a:lnTo>
                <a:lnTo>
                  <a:pt x="79265" y="35947"/>
                </a:lnTo>
                <a:lnTo>
                  <a:pt x="79299" y="35878"/>
                </a:lnTo>
                <a:lnTo>
                  <a:pt x="79310" y="35844"/>
                </a:lnTo>
                <a:lnTo>
                  <a:pt x="79310" y="35810"/>
                </a:lnTo>
                <a:lnTo>
                  <a:pt x="79310" y="35765"/>
                </a:lnTo>
                <a:lnTo>
                  <a:pt x="79299" y="35730"/>
                </a:lnTo>
                <a:lnTo>
                  <a:pt x="81324" y="34559"/>
                </a:lnTo>
                <a:lnTo>
                  <a:pt x="81358" y="34582"/>
                </a:lnTo>
                <a:lnTo>
                  <a:pt x="81392" y="34604"/>
                </a:lnTo>
                <a:lnTo>
                  <a:pt x="81426" y="34627"/>
                </a:lnTo>
                <a:lnTo>
                  <a:pt x="81517" y="34627"/>
                </a:lnTo>
                <a:lnTo>
                  <a:pt x="81551" y="34604"/>
                </a:lnTo>
                <a:lnTo>
                  <a:pt x="81585" y="34582"/>
                </a:lnTo>
                <a:lnTo>
                  <a:pt x="81619" y="34547"/>
                </a:lnTo>
                <a:close/>
                <a:moveTo>
                  <a:pt x="22388" y="38677"/>
                </a:moveTo>
                <a:lnTo>
                  <a:pt x="24413" y="39848"/>
                </a:lnTo>
                <a:lnTo>
                  <a:pt x="24401" y="39905"/>
                </a:lnTo>
                <a:lnTo>
                  <a:pt x="24413" y="39973"/>
                </a:lnTo>
                <a:lnTo>
                  <a:pt x="24447" y="40030"/>
                </a:lnTo>
                <a:lnTo>
                  <a:pt x="24504" y="40064"/>
                </a:lnTo>
                <a:lnTo>
                  <a:pt x="24560" y="40087"/>
                </a:lnTo>
                <a:lnTo>
                  <a:pt x="24560" y="42419"/>
                </a:lnTo>
                <a:lnTo>
                  <a:pt x="24515" y="42431"/>
                </a:lnTo>
                <a:lnTo>
                  <a:pt x="24469" y="42442"/>
                </a:lnTo>
                <a:lnTo>
                  <a:pt x="24435" y="42465"/>
                </a:lnTo>
                <a:lnTo>
                  <a:pt x="24401" y="42499"/>
                </a:lnTo>
                <a:lnTo>
                  <a:pt x="24367" y="42533"/>
                </a:lnTo>
                <a:lnTo>
                  <a:pt x="24344" y="42578"/>
                </a:lnTo>
                <a:lnTo>
                  <a:pt x="24333" y="42624"/>
                </a:lnTo>
                <a:lnTo>
                  <a:pt x="24333" y="42669"/>
                </a:lnTo>
                <a:lnTo>
                  <a:pt x="24333" y="42715"/>
                </a:lnTo>
                <a:lnTo>
                  <a:pt x="24356" y="42760"/>
                </a:lnTo>
                <a:lnTo>
                  <a:pt x="22422" y="43875"/>
                </a:lnTo>
                <a:lnTo>
                  <a:pt x="22376" y="43830"/>
                </a:lnTo>
                <a:lnTo>
                  <a:pt x="22331" y="43796"/>
                </a:lnTo>
                <a:lnTo>
                  <a:pt x="22274" y="43773"/>
                </a:lnTo>
                <a:lnTo>
                  <a:pt x="22149" y="43773"/>
                </a:lnTo>
                <a:lnTo>
                  <a:pt x="22092" y="43796"/>
                </a:lnTo>
                <a:lnTo>
                  <a:pt x="22046" y="43830"/>
                </a:lnTo>
                <a:lnTo>
                  <a:pt x="22001" y="43875"/>
                </a:lnTo>
                <a:lnTo>
                  <a:pt x="20033" y="42738"/>
                </a:lnTo>
                <a:lnTo>
                  <a:pt x="20044" y="42704"/>
                </a:lnTo>
                <a:lnTo>
                  <a:pt x="20044" y="42669"/>
                </a:lnTo>
                <a:lnTo>
                  <a:pt x="20044" y="42624"/>
                </a:lnTo>
                <a:lnTo>
                  <a:pt x="20033" y="42590"/>
                </a:lnTo>
                <a:lnTo>
                  <a:pt x="19988" y="42533"/>
                </a:lnTo>
                <a:lnTo>
                  <a:pt x="19931" y="42487"/>
                </a:lnTo>
                <a:lnTo>
                  <a:pt x="19862" y="42465"/>
                </a:lnTo>
                <a:lnTo>
                  <a:pt x="19862" y="40099"/>
                </a:lnTo>
                <a:lnTo>
                  <a:pt x="19931" y="40076"/>
                </a:lnTo>
                <a:lnTo>
                  <a:pt x="19988" y="40030"/>
                </a:lnTo>
                <a:lnTo>
                  <a:pt x="20022" y="39973"/>
                </a:lnTo>
                <a:lnTo>
                  <a:pt x="20033" y="39905"/>
                </a:lnTo>
                <a:lnTo>
                  <a:pt x="20022" y="39837"/>
                </a:lnTo>
                <a:lnTo>
                  <a:pt x="22035" y="38677"/>
                </a:lnTo>
                <a:lnTo>
                  <a:pt x="22069" y="38722"/>
                </a:lnTo>
                <a:lnTo>
                  <a:pt x="22103" y="38745"/>
                </a:lnTo>
                <a:lnTo>
                  <a:pt x="22160" y="38768"/>
                </a:lnTo>
                <a:lnTo>
                  <a:pt x="22263" y="38768"/>
                </a:lnTo>
                <a:lnTo>
                  <a:pt x="22308" y="38745"/>
                </a:lnTo>
                <a:lnTo>
                  <a:pt x="22354" y="38711"/>
                </a:lnTo>
                <a:lnTo>
                  <a:pt x="22388" y="38677"/>
                </a:lnTo>
                <a:close/>
                <a:moveTo>
                  <a:pt x="41316" y="38654"/>
                </a:moveTo>
                <a:lnTo>
                  <a:pt x="43296" y="39803"/>
                </a:lnTo>
                <a:lnTo>
                  <a:pt x="43284" y="39848"/>
                </a:lnTo>
                <a:lnTo>
                  <a:pt x="43273" y="39905"/>
                </a:lnTo>
                <a:lnTo>
                  <a:pt x="43284" y="39962"/>
                </a:lnTo>
                <a:lnTo>
                  <a:pt x="43296" y="40008"/>
                </a:lnTo>
                <a:lnTo>
                  <a:pt x="43318" y="40053"/>
                </a:lnTo>
                <a:lnTo>
                  <a:pt x="43353" y="40087"/>
                </a:lnTo>
                <a:lnTo>
                  <a:pt x="43387" y="40121"/>
                </a:lnTo>
                <a:lnTo>
                  <a:pt x="43432" y="40144"/>
                </a:lnTo>
                <a:lnTo>
                  <a:pt x="43478" y="40167"/>
                </a:lnTo>
                <a:lnTo>
                  <a:pt x="43523" y="40167"/>
                </a:lnTo>
                <a:lnTo>
                  <a:pt x="43523" y="42487"/>
                </a:lnTo>
                <a:lnTo>
                  <a:pt x="43466" y="42510"/>
                </a:lnTo>
                <a:lnTo>
                  <a:pt x="43409" y="42544"/>
                </a:lnTo>
                <a:lnTo>
                  <a:pt x="43375" y="42601"/>
                </a:lnTo>
                <a:lnTo>
                  <a:pt x="43364" y="42669"/>
                </a:lnTo>
                <a:lnTo>
                  <a:pt x="43375" y="42726"/>
                </a:lnTo>
                <a:lnTo>
                  <a:pt x="41396" y="43875"/>
                </a:lnTo>
                <a:lnTo>
                  <a:pt x="41351" y="43818"/>
                </a:lnTo>
                <a:lnTo>
                  <a:pt x="41305" y="43784"/>
                </a:lnTo>
                <a:lnTo>
                  <a:pt x="41237" y="43750"/>
                </a:lnTo>
                <a:lnTo>
                  <a:pt x="41100" y="43750"/>
                </a:lnTo>
                <a:lnTo>
                  <a:pt x="41043" y="43773"/>
                </a:lnTo>
                <a:lnTo>
                  <a:pt x="40987" y="43818"/>
                </a:lnTo>
                <a:lnTo>
                  <a:pt x="40941" y="43864"/>
                </a:lnTo>
                <a:lnTo>
                  <a:pt x="38996" y="42738"/>
                </a:lnTo>
                <a:lnTo>
                  <a:pt x="39007" y="42669"/>
                </a:lnTo>
                <a:lnTo>
                  <a:pt x="39007" y="42624"/>
                </a:lnTo>
                <a:lnTo>
                  <a:pt x="38996" y="42590"/>
                </a:lnTo>
                <a:lnTo>
                  <a:pt x="38950" y="42533"/>
                </a:lnTo>
                <a:lnTo>
                  <a:pt x="38905" y="42487"/>
                </a:lnTo>
                <a:lnTo>
                  <a:pt x="38825" y="42465"/>
                </a:lnTo>
                <a:lnTo>
                  <a:pt x="38825" y="40178"/>
                </a:lnTo>
                <a:lnTo>
                  <a:pt x="38882" y="40167"/>
                </a:lnTo>
                <a:lnTo>
                  <a:pt x="38928" y="40144"/>
                </a:lnTo>
                <a:lnTo>
                  <a:pt x="38962" y="40121"/>
                </a:lnTo>
                <a:lnTo>
                  <a:pt x="38996" y="40087"/>
                </a:lnTo>
                <a:lnTo>
                  <a:pt x="39030" y="40053"/>
                </a:lnTo>
                <a:lnTo>
                  <a:pt x="39053" y="40008"/>
                </a:lnTo>
                <a:lnTo>
                  <a:pt x="39064" y="39962"/>
                </a:lnTo>
                <a:lnTo>
                  <a:pt x="39064" y="39905"/>
                </a:lnTo>
                <a:lnTo>
                  <a:pt x="39064" y="39860"/>
                </a:lnTo>
                <a:lnTo>
                  <a:pt x="39041" y="39803"/>
                </a:lnTo>
                <a:lnTo>
                  <a:pt x="41032" y="38654"/>
                </a:lnTo>
                <a:lnTo>
                  <a:pt x="41055" y="38688"/>
                </a:lnTo>
                <a:lnTo>
                  <a:pt x="41089" y="38711"/>
                </a:lnTo>
                <a:lnTo>
                  <a:pt x="41123" y="38722"/>
                </a:lnTo>
                <a:lnTo>
                  <a:pt x="41169" y="38734"/>
                </a:lnTo>
                <a:lnTo>
                  <a:pt x="41214" y="38722"/>
                </a:lnTo>
                <a:lnTo>
                  <a:pt x="41248" y="38711"/>
                </a:lnTo>
                <a:lnTo>
                  <a:pt x="41282" y="38688"/>
                </a:lnTo>
                <a:lnTo>
                  <a:pt x="41316" y="38654"/>
                </a:lnTo>
                <a:close/>
                <a:moveTo>
                  <a:pt x="79276" y="38677"/>
                </a:moveTo>
                <a:lnTo>
                  <a:pt x="81301" y="39848"/>
                </a:lnTo>
                <a:lnTo>
                  <a:pt x="81290" y="39905"/>
                </a:lnTo>
                <a:lnTo>
                  <a:pt x="81312" y="39973"/>
                </a:lnTo>
                <a:lnTo>
                  <a:pt x="81335" y="40030"/>
                </a:lnTo>
                <a:lnTo>
                  <a:pt x="81392" y="40064"/>
                </a:lnTo>
                <a:lnTo>
                  <a:pt x="81449" y="40087"/>
                </a:lnTo>
                <a:lnTo>
                  <a:pt x="81449" y="42419"/>
                </a:lnTo>
                <a:lnTo>
                  <a:pt x="81403" y="42431"/>
                </a:lnTo>
                <a:lnTo>
                  <a:pt x="81358" y="42442"/>
                </a:lnTo>
                <a:lnTo>
                  <a:pt x="81324" y="42465"/>
                </a:lnTo>
                <a:lnTo>
                  <a:pt x="81290" y="42499"/>
                </a:lnTo>
                <a:lnTo>
                  <a:pt x="81267" y="42533"/>
                </a:lnTo>
                <a:lnTo>
                  <a:pt x="81244" y="42578"/>
                </a:lnTo>
                <a:lnTo>
                  <a:pt x="81233" y="42624"/>
                </a:lnTo>
                <a:lnTo>
                  <a:pt x="81221" y="42669"/>
                </a:lnTo>
                <a:lnTo>
                  <a:pt x="81233" y="42715"/>
                </a:lnTo>
                <a:lnTo>
                  <a:pt x="81244" y="42760"/>
                </a:lnTo>
                <a:lnTo>
                  <a:pt x="79310" y="43875"/>
                </a:lnTo>
                <a:lnTo>
                  <a:pt x="79265" y="43830"/>
                </a:lnTo>
                <a:lnTo>
                  <a:pt x="79219" y="43796"/>
                </a:lnTo>
                <a:lnTo>
                  <a:pt x="79162" y="43773"/>
                </a:lnTo>
                <a:lnTo>
                  <a:pt x="79037" y="43773"/>
                </a:lnTo>
                <a:lnTo>
                  <a:pt x="78980" y="43796"/>
                </a:lnTo>
                <a:lnTo>
                  <a:pt x="78935" y="43830"/>
                </a:lnTo>
                <a:lnTo>
                  <a:pt x="78901" y="43875"/>
                </a:lnTo>
                <a:lnTo>
                  <a:pt x="76921" y="42738"/>
                </a:lnTo>
                <a:lnTo>
                  <a:pt x="76933" y="42704"/>
                </a:lnTo>
                <a:lnTo>
                  <a:pt x="76933" y="42669"/>
                </a:lnTo>
                <a:lnTo>
                  <a:pt x="76933" y="42624"/>
                </a:lnTo>
                <a:lnTo>
                  <a:pt x="76921" y="42590"/>
                </a:lnTo>
                <a:lnTo>
                  <a:pt x="76887" y="42533"/>
                </a:lnTo>
                <a:lnTo>
                  <a:pt x="76830" y="42487"/>
                </a:lnTo>
                <a:lnTo>
                  <a:pt x="76762" y="42465"/>
                </a:lnTo>
                <a:lnTo>
                  <a:pt x="76762" y="40099"/>
                </a:lnTo>
                <a:lnTo>
                  <a:pt x="76819" y="40076"/>
                </a:lnTo>
                <a:lnTo>
                  <a:pt x="76876" y="40030"/>
                </a:lnTo>
                <a:lnTo>
                  <a:pt x="76910" y="39973"/>
                </a:lnTo>
                <a:lnTo>
                  <a:pt x="76921" y="39905"/>
                </a:lnTo>
                <a:lnTo>
                  <a:pt x="76910" y="39837"/>
                </a:lnTo>
                <a:lnTo>
                  <a:pt x="78923" y="38677"/>
                </a:lnTo>
                <a:lnTo>
                  <a:pt x="78958" y="38722"/>
                </a:lnTo>
                <a:lnTo>
                  <a:pt x="79003" y="38745"/>
                </a:lnTo>
                <a:lnTo>
                  <a:pt x="79049" y="38768"/>
                </a:lnTo>
                <a:lnTo>
                  <a:pt x="79151" y="38768"/>
                </a:lnTo>
                <a:lnTo>
                  <a:pt x="79208" y="38745"/>
                </a:lnTo>
                <a:lnTo>
                  <a:pt x="79242" y="38711"/>
                </a:lnTo>
                <a:lnTo>
                  <a:pt x="79276" y="38677"/>
                </a:lnTo>
                <a:close/>
                <a:moveTo>
                  <a:pt x="46117" y="38688"/>
                </a:moveTo>
                <a:lnTo>
                  <a:pt x="48108" y="39837"/>
                </a:lnTo>
                <a:lnTo>
                  <a:pt x="48096" y="39871"/>
                </a:lnTo>
                <a:lnTo>
                  <a:pt x="48085" y="39905"/>
                </a:lnTo>
                <a:lnTo>
                  <a:pt x="48096" y="39951"/>
                </a:lnTo>
                <a:lnTo>
                  <a:pt x="48096" y="39985"/>
                </a:lnTo>
                <a:lnTo>
                  <a:pt x="48142" y="40042"/>
                </a:lnTo>
                <a:lnTo>
                  <a:pt x="48199" y="40076"/>
                </a:lnTo>
                <a:lnTo>
                  <a:pt x="48233" y="40099"/>
                </a:lnTo>
                <a:lnTo>
                  <a:pt x="48267" y="40099"/>
                </a:lnTo>
                <a:lnTo>
                  <a:pt x="48267" y="42453"/>
                </a:lnTo>
                <a:lnTo>
                  <a:pt x="48221" y="42453"/>
                </a:lnTo>
                <a:lnTo>
                  <a:pt x="48187" y="42476"/>
                </a:lnTo>
                <a:lnTo>
                  <a:pt x="48153" y="42487"/>
                </a:lnTo>
                <a:lnTo>
                  <a:pt x="48119" y="42522"/>
                </a:lnTo>
                <a:lnTo>
                  <a:pt x="48096" y="42544"/>
                </a:lnTo>
                <a:lnTo>
                  <a:pt x="48073" y="42590"/>
                </a:lnTo>
                <a:lnTo>
                  <a:pt x="48062" y="42624"/>
                </a:lnTo>
                <a:lnTo>
                  <a:pt x="48062" y="42669"/>
                </a:lnTo>
                <a:lnTo>
                  <a:pt x="48062" y="42715"/>
                </a:lnTo>
                <a:lnTo>
                  <a:pt x="48085" y="42749"/>
                </a:lnTo>
                <a:lnTo>
                  <a:pt x="46105" y="43887"/>
                </a:lnTo>
                <a:lnTo>
                  <a:pt x="46071" y="43841"/>
                </a:lnTo>
                <a:lnTo>
                  <a:pt x="46026" y="43807"/>
                </a:lnTo>
                <a:lnTo>
                  <a:pt x="45969" y="43784"/>
                </a:lnTo>
                <a:lnTo>
                  <a:pt x="45855" y="43784"/>
                </a:lnTo>
                <a:lnTo>
                  <a:pt x="45798" y="43807"/>
                </a:lnTo>
                <a:lnTo>
                  <a:pt x="45753" y="43841"/>
                </a:lnTo>
                <a:lnTo>
                  <a:pt x="45719" y="43887"/>
                </a:lnTo>
                <a:lnTo>
                  <a:pt x="43705" y="42726"/>
                </a:lnTo>
                <a:lnTo>
                  <a:pt x="43717" y="42669"/>
                </a:lnTo>
                <a:lnTo>
                  <a:pt x="43705" y="42601"/>
                </a:lnTo>
                <a:lnTo>
                  <a:pt x="43671" y="42556"/>
                </a:lnTo>
                <a:lnTo>
                  <a:pt x="43626" y="42510"/>
                </a:lnTo>
                <a:lnTo>
                  <a:pt x="43569" y="42487"/>
                </a:lnTo>
                <a:lnTo>
                  <a:pt x="43569" y="40167"/>
                </a:lnTo>
                <a:lnTo>
                  <a:pt x="43614" y="40155"/>
                </a:lnTo>
                <a:lnTo>
                  <a:pt x="43660" y="40144"/>
                </a:lnTo>
                <a:lnTo>
                  <a:pt x="43705" y="40121"/>
                </a:lnTo>
                <a:lnTo>
                  <a:pt x="43739" y="40087"/>
                </a:lnTo>
                <a:lnTo>
                  <a:pt x="43762" y="40042"/>
                </a:lnTo>
                <a:lnTo>
                  <a:pt x="43785" y="40008"/>
                </a:lnTo>
                <a:lnTo>
                  <a:pt x="43796" y="39962"/>
                </a:lnTo>
                <a:lnTo>
                  <a:pt x="43808" y="39905"/>
                </a:lnTo>
                <a:lnTo>
                  <a:pt x="43796" y="39860"/>
                </a:lnTo>
                <a:lnTo>
                  <a:pt x="43785" y="39803"/>
                </a:lnTo>
                <a:lnTo>
                  <a:pt x="45707" y="38699"/>
                </a:lnTo>
                <a:lnTo>
                  <a:pt x="45741" y="38745"/>
                </a:lnTo>
                <a:lnTo>
                  <a:pt x="45798" y="38779"/>
                </a:lnTo>
                <a:lnTo>
                  <a:pt x="45844" y="38790"/>
                </a:lnTo>
                <a:lnTo>
                  <a:pt x="45912" y="38802"/>
                </a:lnTo>
                <a:lnTo>
                  <a:pt x="45969" y="38790"/>
                </a:lnTo>
                <a:lnTo>
                  <a:pt x="46026" y="38768"/>
                </a:lnTo>
                <a:lnTo>
                  <a:pt x="46071" y="38734"/>
                </a:lnTo>
                <a:lnTo>
                  <a:pt x="46117" y="38688"/>
                </a:lnTo>
                <a:close/>
                <a:moveTo>
                  <a:pt x="3391" y="38654"/>
                </a:moveTo>
                <a:lnTo>
                  <a:pt x="5416" y="39826"/>
                </a:lnTo>
                <a:lnTo>
                  <a:pt x="5404" y="39871"/>
                </a:lnTo>
                <a:lnTo>
                  <a:pt x="5404" y="39905"/>
                </a:lnTo>
                <a:lnTo>
                  <a:pt x="5404" y="39951"/>
                </a:lnTo>
                <a:lnTo>
                  <a:pt x="5416" y="39985"/>
                </a:lnTo>
                <a:lnTo>
                  <a:pt x="5438" y="40019"/>
                </a:lnTo>
                <a:lnTo>
                  <a:pt x="5461" y="40053"/>
                </a:lnTo>
                <a:lnTo>
                  <a:pt x="5484" y="40087"/>
                </a:lnTo>
                <a:lnTo>
                  <a:pt x="5518" y="40099"/>
                </a:lnTo>
                <a:lnTo>
                  <a:pt x="5552" y="40121"/>
                </a:lnTo>
                <a:lnTo>
                  <a:pt x="5598" y="40121"/>
                </a:lnTo>
                <a:lnTo>
                  <a:pt x="5598" y="42419"/>
                </a:lnTo>
                <a:lnTo>
                  <a:pt x="5552" y="42419"/>
                </a:lnTo>
                <a:lnTo>
                  <a:pt x="5507" y="42442"/>
                </a:lnTo>
                <a:lnTo>
                  <a:pt x="5473" y="42465"/>
                </a:lnTo>
                <a:lnTo>
                  <a:pt x="5438" y="42499"/>
                </a:lnTo>
                <a:lnTo>
                  <a:pt x="5404" y="42533"/>
                </a:lnTo>
                <a:lnTo>
                  <a:pt x="5382" y="42578"/>
                </a:lnTo>
                <a:lnTo>
                  <a:pt x="5370" y="42613"/>
                </a:lnTo>
                <a:lnTo>
                  <a:pt x="5370" y="42669"/>
                </a:lnTo>
                <a:lnTo>
                  <a:pt x="5370" y="42715"/>
                </a:lnTo>
                <a:lnTo>
                  <a:pt x="5393" y="42760"/>
                </a:lnTo>
                <a:lnTo>
                  <a:pt x="3425" y="43898"/>
                </a:lnTo>
                <a:lnTo>
                  <a:pt x="3391" y="43864"/>
                </a:lnTo>
                <a:lnTo>
                  <a:pt x="3345" y="43830"/>
                </a:lnTo>
                <a:lnTo>
                  <a:pt x="3300" y="43818"/>
                </a:lnTo>
                <a:lnTo>
                  <a:pt x="3254" y="43807"/>
                </a:lnTo>
                <a:lnTo>
                  <a:pt x="3197" y="43818"/>
                </a:lnTo>
                <a:lnTo>
                  <a:pt x="3152" y="43830"/>
                </a:lnTo>
                <a:lnTo>
                  <a:pt x="3106" y="43864"/>
                </a:lnTo>
                <a:lnTo>
                  <a:pt x="3084" y="43898"/>
                </a:lnTo>
                <a:lnTo>
                  <a:pt x="1036" y="42715"/>
                </a:lnTo>
                <a:lnTo>
                  <a:pt x="1047" y="42669"/>
                </a:lnTo>
                <a:lnTo>
                  <a:pt x="1036" y="42613"/>
                </a:lnTo>
                <a:lnTo>
                  <a:pt x="1002" y="42556"/>
                </a:lnTo>
                <a:lnTo>
                  <a:pt x="956" y="42522"/>
                </a:lnTo>
                <a:lnTo>
                  <a:pt x="900" y="42499"/>
                </a:lnTo>
                <a:lnTo>
                  <a:pt x="900" y="40178"/>
                </a:lnTo>
                <a:lnTo>
                  <a:pt x="956" y="40167"/>
                </a:lnTo>
                <a:lnTo>
                  <a:pt x="1002" y="40144"/>
                </a:lnTo>
                <a:lnTo>
                  <a:pt x="1036" y="40121"/>
                </a:lnTo>
                <a:lnTo>
                  <a:pt x="1070" y="40087"/>
                </a:lnTo>
                <a:lnTo>
                  <a:pt x="1104" y="40053"/>
                </a:lnTo>
                <a:lnTo>
                  <a:pt x="1127" y="40008"/>
                </a:lnTo>
                <a:lnTo>
                  <a:pt x="1138" y="39962"/>
                </a:lnTo>
                <a:lnTo>
                  <a:pt x="1150" y="39905"/>
                </a:lnTo>
                <a:lnTo>
                  <a:pt x="1138" y="39848"/>
                </a:lnTo>
                <a:lnTo>
                  <a:pt x="1127" y="39803"/>
                </a:lnTo>
                <a:lnTo>
                  <a:pt x="3106" y="38654"/>
                </a:lnTo>
                <a:lnTo>
                  <a:pt x="3129" y="38688"/>
                </a:lnTo>
                <a:lnTo>
                  <a:pt x="3163" y="38711"/>
                </a:lnTo>
                <a:lnTo>
                  <a:pt x="3209" y="38734"/>
                </a:lnTo>
                <a:lnTo>
                  <a:pt x="3288" y="38734"/>
                </a:lnTo>
                <a:lnTo>
                  <a:pt x="3334" y="38711"/>
                </a:lnTo>
                <a:lnTo>
                  <a:pt x="3368" y="38688"/>
                </a:lnTo>
                <a:lnTo>
                  <a:pt x="3391" y="38654"/>
                </a:lnTo>
                <a:close/>
                <a:moveTo>
                  <a:pt x="17621" y="38654"/>
                </a:moveTo>
                <a:lnTo>
                  <a:pt x="19658" y="39837"/>
                </a:lnTo>
                <a:lnTo>
                  <a:pt x="19646" y="39871"/>
                </a:lnTo>
                <a:lnTo>
                  <a:pt x="19646" y="39905"/>
                </a:lnTo>
                <a:lnTo>
                  <a:pt x="19646" y="39951"/>
                </a:lnTo>
                <a:lnTo>
                  <a:pt x="19658" y="39985"/>
                </a:lnTo>
                <a:lnTo>
                  <a:pt x="19692" y="40042"/>
                </a:lnTo>
                <a:lnTo>
                  <a:pt x="19749" y="40076"/>
                </a:lnTo>
                <a:lnTo>
                  <a:pt x="19817" y="40099"/>
                </a:lnTo>
                <a:lnTo>
                  <a:pt x="19817" y="42465"/>
                </a:lnTo>
                <a:lnTo>
                  <a:pt x="19783" y="42476"/>
                </a:lnTo>
                <a:lnTo>
                  <a:pt x="19749" y="42487"/>
                </a:lnTo>
                <a:lnTo>
                  <a:pt x="19692" y="42533"/>
                </a:lnTo>
                <a:lnTo>
                  <a:pt x="19669" y="42556"/>
                </a:lnTo>
                <a:lnTo>
                  <a:pt x="19646" y="42590"/>
                </a:lnTo>
                <a:lnTo>
                  <a:pt x="19635" y="42624"/>
                </a:lnTo>
                <a:lnTo>
                  <a:pt x="19635" y="42669"/>
                </a:lnTo>
                <a:lnTo>
                  <a:pt x="19635" y="42704"/>
                </a:lnTo>
                <a:lnTo>
                  <a:pt x="19646" y="42738"/>
                </a:lnTo>
                <a:lnTo>
                  <a:pt x="17656" y="43898"/>
                </a:lnTo>
                <a:lnTo>
                  <a:pt x="17621" y="43852"/>
                </a:lnTo>
                <a:lnTo>
                  <a:pt x="17576" y="43818"/>
                </a:lnTo>
                <a:lnTo>
                  <a:pt x="17530" y="43807"/>
                </a:lnTo>
                <a:lnTo>
                  <a:pt x="17474" y="43796"/>
                </a:lnTo>
                <a:lnTo>
                  <a:pt x="17417" y="43796"/>
                </a:lnTo>
                <a:lnTo>
                  <a:pt x="17360" y="43818"/>
                </a:lnTo>
                <a:lnTo>
                  <a:pt x="17326" y="43852"/>
                </a:lnTo>
                <a:lnTo>
                  <a:pt x="17292" y="43887"/>
                </a:lnTo>
                <a:lnTo>
                  <a:pt x="15301" y="42749"/>
                </a:lnTo>
                <a:lnTo>
                  <a:pt x="15312" y="42704"/>
                </a:lnTo>
                <a:lnTo>
                  <a:pt x="15312" y="42669"/>
                </a:lnTo>
                <a:lnTo>
                  <a:pt x="15312" y="42624"/>
                </a:lnTo>
                <a:lnTo>
                  <a:pt x="15301" y="42590"/>
                </a:lnTo>
                <a:lnTo>
                  <a:pt x="15289" y="42556"/>
                </a:lnTo>
                <a:lnTo>
                  <a:pt x="15267" y="42522"/>
                </a:lnTo>
                <a:lnTo>
                  <a:pt x="15233" y="42499"/>
                </a:lnTo>
                <a:lnTo>
                  <a:pt x="15198" y="42476"/>
                </a:lnTo>
                <a:lnTo>
                  <a:pt x="15164" y="42453"/>
                </a:lnTo>
                <a:lnTo>
                  <a:pt x="15130" y="42453"/>
                </a:lnTo>
                <a:lnTo>
                  <a:pt x="15130" y="40178"/>
                </a:lnTo>
                <a:lnTo>
                  <a:pt x="15176" y="40167"/>
                </a:lnTo>
                <a:lnTo>
                  <a:pt x="15221" y="40144"/>
                </a:lnTo>
                <a:lnTo>
                  <a:pt x="15267" y="40121"/>
                </a:lnTo>
                <a:lnTo>
                  <a:pt x="15301" y="40087"/>
                </a:lnTo>
                <a:lnTo>
                  <a:pt x="15324" y="40053"/>
                </a:lnTo>
                <a:lnTo>
                  <a:pt x="15346" y="40008"/>
                </a:lnTo>
                <a:lnTo>
                  <a:pt x="15369" y="39962"/>
                </a:lnTo>
                <a:lnTo>
                  <a:pt x="15369" y="39905"/>
                </a:lnTo>
                <a:lnTo>
                  <a:pt x="15369" y="39848"/>
                </a:lnTo>
                <a:lnTo>
                  <a:pt x="15346" y="39803"/>
                </a:lnTo>
                <a:lnTo>
                  <a:pt x="17326" y="38665"/>
                </a:lnTo>
                <a:lnTo>
                  <a:pt x="17348" y="38699"/>
                </a:lnTo>
                <a:lnTo>
                  <a:pt x="17383" y="38722"/>
                </a:lnTo>
                <a:lnTo>
                  <a:pt x="17428" y="38734"/>
                </a:lnTo>
                <a:lnTo>
                  <a:pt x="17474" y="38745"/>
                </a:lnTo>
                <a:lnTo>
                  <a:pt x="17519" y="38734"/>
                </a:lnTo>
                <a:lnTo>
                  <a:pt x="17553" y="38722"/>
                </a:lnTo>
                <a:lnTo>
                  <a:pt x="17587" y="38688"/>
                </a:lnTo>
                <a:lnTo>
                  <a:pt x="17621" y="38654"/>
                </a:lnTo>
                <a:close/>
                <a:moveTo>
                  <a:pt x="31863" y="38677"/>
                </a:moveTo>
                <a:lnTo>
                  <a:pt x="33854" y="39814"/>
                </a:lnTo>
                <a:lnTo>
                  <a:pt x="33831" y="39860"/>
                </a:lnTo>
                <a:lnTo>
                  <a:pt x="33831" y="39905"/>
                </a:lnTo>
                <a:lnTo>
                  <a:pt x="33831" y="39951"/>
                </a:lnTo>
                <a:lnTo>
                  <a:pt x="33854" y="39996"/>
                </a:lnTo>
                <a:lnTo>
                  <a:pt x="33866" y="40030"/>
                </a:lnTo>
                <a:lnTo>
                  <a:pt x="33888" y="40064"/>
                </a:lnTo>
                <a:lnTo>
                  <a:pt x="33922" y="40087"/>
                </a:lnTo>
                <a:lnTo>
                  <a:pt x="33957" y="40110"/>
                </a:lnTo>
                <a:lnTo>
                  <a:pt x="34002" y="40133"/>
                </a:lnTo>
                <a:lnTo>
                  <a:pt x="34048" y="40133"/>
                </a:lnTo>
                <a:lnTo>
                  <a:pt x="34048" y="42465"/>
                </a:lnTo>
                <a:lnTo>
                  <a:pt x="34002" y="42465"/>
                </a:lnTo>
                <a:lnTo>
                  <a:pt x="33968" y="42487"/>
                </a:lnTo>
                <a:lnTo>
                  <a:pt x="33934" y="42499"/>
                </a:lnTo>
                <a:lnTo>
                  <a:pt x="33911" y="42533"/>
                </a:lnTo>
                <a:lnTo>
                  <a:pt x="33888" y="42556"/>
                </a:lnTo>
                <a:lnTo>
                  <a:pt x="33866" y="42590"/>
                </a:lnTo>
                <a:lnTo>
                  <a:pt x="33854" y="42624"/>
                </a:lnTo>
                <a:lnTo>
                  <a:pt x="33854" y="42669"/>
                </a:lnTo>
                <a:lnTo>
                  <a:pt x="33854" y="42704"/>
                </a:lnTo>
                <a:lnTo>
                  <a:pt x="33866" y="42738"/>
                </a:lnTo>
                <a:lnTo>
                  <a:pt x="31863" y="43898"/>
                </a:lnTo>
                <a:lnTo>
                  <a:pt x="31829" y="43864"/>
                </a:lnTo>
                <a:lnTo>
                  <a:pt x="31795" y="43830"/>
                </a:lnTo>
                <a:lnTo>
                  <a:pt x="31738" y="43807"/>
                </a:lnTo>
                <a:lnTo>
                  <a:pt x="31636" y="43807"/>
                </a:lnTo>
                <a:lnTo>
                  <a:pt x="31590" y="43830"/>
                </a:lnTo>
                <a:lnTo>
                  <a:pt x="31556" y="43864"/>
                </a:lnTo>
                <a:lnTo>
                  <a:pt x="31522" y="43898"/>
                </a:lnTo>
                <a:lnTo>
                  <a:pt x="29509" y="42738"/>
                </a:lnTo>
                <a:lnTo>
                  <a:pt x="29520" y="42704"/>
                </a:lnTo>
                <a:lnTo>
                  <a:pt x="29520" y="42669"/>
                </a:lnTo>
                <a:lnTo>
                  <a:pt x="29520" y="42624"/>
                </a:lnTo>
                <a:lnTo>
                  <a:pt x="29509" y="42590"/>
                </a:lnTo>
                <a:lnTo>
                  <a:pt x="29475" y="42533"/>
                </a:lnTo>
                <a:lnTo>
                  <a:pt x="29418" y="42487"/>
                </a:lnTo>
                <a:lnTo>
                  <a:pt x="29349" y="42465"/>
                </a:lnTo>
                <a:lnTo>
                  <a:pt x="29349" y="40144"/>
                </a:lnTo>
                <a:lnTo>
                  <a:pt x="29395" y="40144"/>
                </a:lnTo>
                <a:lnTo>
                  <a:pt x="29429" y="40121"/>
                </a:lnTo>
                <a:lnTo>
                  <a:pt x="29475" y="40099"/>
                </a:lnTo>
                <a:lnTo>
                  <a:pt x="29497" y="40076"/>
                </a:lnTo>
                <a:lnTo>
                  <a:pt x="29531" y="40030"/>
                </a:lnTo>
                <a:lnTo>
                  <a:pt x="29543" y="39996"/>
                </a:lnTo>
                <a:lnTo>
                  <a:pt x="29554" y="39951"/>
                </a:lnTo>
                <a:lnTo>
                  <a:pt x="29566" y="39905"/>
                </a:lnTo>
                <a:lnTo>
                  <a:pt x="29554" y="39860"/>
                </a:lnTo>
                <a:lnTo>
                  <a:pt x="29543" y="39814"/>
                </a:lnTo>
                <a:lnTo>
                  <a:pt x="31511" y="38677"/>
                </a:lnTo>
                <a:lnTo>
                  <a:pt x="31545" y="38722"/>
                </a:lnTo>
                <a:lnTo>
                  <a:pt x="31590" y="38745"/>
                </a:lnTo>
                <a:lnTo>
                  <a:pt x="31636" y="38768"/>
                </a:lnTo>
                <a:lnTo>
                  <a:pt x="31738" y="38768"/>
                </a:lnTo>
                <a:lnTo>
                  <a:pt x="31795" y="38745"/>
                </a:lnTo>
                <a:lnTo>
                  <a:pt x="31829" y="38711"/>
                </a:lnTo>
                <a:lnTo>
                  <a:pt x="31863" y="38677"/>
                </a:lnTo>
                <a:close/>
                <a:moveTo>
                  <a:pt x="36641" y="38688"/>
                </a:moveTo>
                <a:lnTo>
                  <a:pt x="38552" y="39803"/>
                </a:lnTo>
                <a:lnTo>
                  <a:pt x="38541" y="39848"/>
                </a:lnTo>
                <a:lnTo>
                  <a:pt x="38529" y="39905"/>
                </a:lnTo>
                <a:lnTo>
                  <a:pt x="38541" y="39962"/>
                </a:lnTo>
                <a:lnTo>
                  <a:pt x="38552" y="40008"/>
                </a:lnTo>
                <a:lnTo>
                  <a:pt x="38575" y="40053"/>
                </a:lnTo>
                <a:lnTo>
                  <a:pt x="38609" y="40099"/>
                </a:lnTo>
                <a:lnTo>
                  <a:pt x="38643" y="40121"/>
                </a:lnTo>
                <a:lnTo>
                  <a:pt x="38689" y="40155"/>
                </a:lnTo>
                <a:lnTo>
                  <a:pt x="38734" y="40167"/>
                </a:lnTo>
                <a:lnTo>
                  <a:pt x="38780" y="40178"/>
                </a:lnTo>
                <a:lnTo>
                  <a:pt x="38780" y="42465"/>
                </a:lnTo>
                <a:lnTo>
                  <a:pt x="38746" y="42465"/>
                </a:lnTo>
                <a:lnTo>
                  <a:pt x="38711" y="42476"/>
                </a:lnTo>
                <a:lnTo>
                  <a:pt x="38677" y="42499"/>
                </a:lnTo>
                <a:lnTo>
                  <a:pt x="38643" y="42522"/>
                </a:lnTo>
                <a:lnTo>
                  <a:pt x="38620" y="42556"/>
                </a:lnTo>
                <a:lnTo>
                  <a:pt x="38609" y="42590"/>
                </a:lnTo>
                <a:lnTo>
                  <a:pt x="38598" y="42624"/>
                </a:lnTo>
                <a:lnTo>
                  <a:pt x="38598" y="42669"/>
                </a:lnTo>
                <a:lnTo>
                  <a:pt x="38598" y="42704"/>
                </a:lnTo>
                <a:lnTo>
                  <a:pt x="38609" y="42749"/>
                </a:lnTo>
                <a:lnTo>
                  <a:pt x="36607" y="43898"/>
                </a:lnTo>
                <a:lnTo>
                  <a:pt x="36573" y="43864"/>
                </a:lnTo>
                <a:lnTo>
                  <a:pt x="36527" y="43830"/>
                </a:lnTo>
                <a:lnTo>
                  <a:pt x="36482" y="43818"/>
                </a:lnTo>
                <a:lnTo>
                  <a:pt x="36425" y="43807"/>
                </a:lnTo>
                <a:lnTo>
                  <a:pt x="36379" y="43807"/>
                </a:lnTo>
                <a:lnTo>
                  <a:pt x="36334" y="43830"/>
                </a:lnTo>
                <a:lnTo>
                  <a:pt x="36288" y="43864"/>
                </a:lnTo>
                <a:lnTo>
                  <a:pt x="36254" y="43898"/>
                </a:lnTo>
                <a:lnTo>
                  <a:pt x="34252" y="42738"/>
                </a:lnTo>
                <a:lnTo>
                  <a:pt x="34264" y="42669"/>
                </a:lnTo>
                <a:lnTo>
                  <a:pt x="34264" y="42624"/>
                </a:lnTo>
                <a:lnTo>
                  <a:pt x="34252" y="42590"/>
                </a:lnTo>
                <a:lnTo>
                  <a:pt x="34218" y="42533"/>
                </a:lnTo>
                <a:lnTo>
                  <a:pt x="34161" y="42487"/>
                </a:lnTo>
                <a:lnTo>
                  <a:pt x="34093" y="42465"/>
                </a:lnTo>
                <a:lnTo>
                  <a:pt x="34093" y="40133"/>
                </a:lnTo>
                <a:lnTo>
                  <a:pt x="34127" y="40121"/>
                </a:lnTo>
                <a:lnTo>
                  <a:pt x="34161" y="40110"/>
                </a:lnTo>
                <a:lnTo>
                  <a:pt x="34195" y="40087"/>
                </a:lnTo>
                <a:lnTo>
                  <a:pt x="34230" y="40053"/>
                </a:lnTo>
                <a:lnTo>
                  <a:pt x="34252" y="40030"/>
                </a:lnTo>
                <a:lnTo>
                  <a:pt x="34275" y="39985"/>
                </a:lnTo>
                <a:lnTo>
                  <a:pt x="34286" y="39951"/>
                </a:lnTo>
                <a:lnTo>
                  <a:pt x="34286" y="39905"/>
                </a:lnTo>
                <a:lnTo>
                  <a:pt x="34286" y="39871"/>
                </a:lnTo>
                <a:lnTo>
                  <a:pt x="34275" y="39826"/>
                </a:lnTo>
                <a:lnTo>
                  <a:pt x="36220" y="38699"/>
                </a:lnTo>
                <a:lnTo>
                  <a:pt x="36266" y="38745"/>
                </a:lnTo>
                <a:lnTo>
                  <a:pt x="36311" y="38779"/>
                </a:lnTo>
                <a:lnTo>
                  <a:pt x="36368" y="38802"/>
                </a:lnTo>
                <a:lnTo>
                  <a:pt x="36425" y="38813"/>
                </a:lnTo>
                <a:lnTo>
                  <a:pt x="36493" y="38802"/>
                </a:lnTo>
                <a:lnTo>
                  <a:pt x="36550" y="38779"/>
                </a:lnTo>
                <a:lnTo>
                  <a:pt x="36607" y="38745"/>
                </a:lnTo>
                <a:lnTo>
                  <a:pt x="36641" y="38688"/>
                </a:lnTo>
                <a:close/>
                <a:moveTo>
                  <a:pt x="60291" y="38654"/>
                </a:moveTo>
                <a:lnTo>
                  <a:pt x="62304" y="39826"/>
                </a:lnTo>
                <a:lnTo>
                  <a:pt x="62293" y="39871"/>
                </a:lnTo>
                <a:lnTo>
                  <a:pt x="62293" y="39905"/>
                </a:lnTo>
                <a:lnTo>
                  <a:pt x="62293" y="39951"/>
                </a:lnTo>
                <a:lnTo>
                  <a:pt x="62304" y="39985"/>
                </a:lnTo>
                <a:lnTo>
                  <a:pt x="62327" y="40019"/>
                </a:lnTo>
                <a:lnTo>
                  <a:pt x="62350" y="40053"/>
                </a:lnTo>
                <a:lnTo>
                  <a:pt x="62384" y="40087"/>
                </a:lnTo>
                <a:lnTo>
                  <a:pt x="62406" y="40099"/>
                </a:lnTo>
                <a:lnTo>
                  <a:pt x="62452" y="40121"/>
                </a:lnTo>
                <a:lnTo>
                  <a:pt x="62486" y="40121"/>
                </a:lnTo>
                <a:lnTo>
                  <a:pt x="62486" y="42419"/>
                </a:lnTo>
                <a:lnTo>
                  <a:pt x="62441" y="42419"/>
                </a:lnTo>
                <a:lnTo>
                  <a:pt x="62395" y="42442"/>
                </a:lnTo>
                <a:lnTo>
                  <a:pt x="62361" y="42465"/>
                </a:lnTo>
                <a:lnTo>
                  <a:pt x="62327" y="42499"/>
                </a:lnTo>
                <a:lnTo>
                  <a:pt x="62293" y="42533"/>
                </a:lnTo>
                <a:lnTo>
                  <a:pt x="62281" y="42578"/>
                </a:lnTo>
                <a:lnTo>
                  <a:pt x="62259" y="42613"/>
                </a:lnTo>
                <a:lnTo>
                  <a:pt x="62259" y="42669"/>
                </a:lnTo>
                <a:lnTo>
                  <a:pt x="62270" y="42715"/>
                </a:lnTo>
                <a:lnTo>
                  <a:pt x="62281" y="42760"/>
                </a:lnTo>
                <a:lnTo>
                  <a:pt x="60313" y="43898"/>
                </a:lnTo>
                <a:lnTo>
                  <a:pt x="60279" y="43864"/>
                </a:lnTo>
                <a:lnTo>
                  <a:pt x="60234" y="43830"/>
                </a:lnTo>
                <a:lnTo>
                  <a:pt x="60188" y="43818"/>
                </a:lnTo>
                <a:lnTo>
                  <a:pt x="60143" y="43807"/>
                </a:lnTo>
                <a:lnTo>
                  <a:pt x="60086" y="43818"/>
                </a:lnTo>
                <a:lnTo>
                  <a:pt x="60040" y="43830"/>
                </a:lnTo>
                <a:lnTo>
                  <a:pt x="60006" y="43864"/>
                </a:lnTo>
                <a:lnTo>
                  <a:pt x="59972" y="43898"/>
                </a:lnTo>
                <a:lnTo>
                  <a:pt x="57924" y="42715"/>
                </a:lnTo>
                <a:lnTo>
                  <a:pt x="57936" y="42669"/>
                </a:lnTo>
                <a:lnTo>
                  <a:pt x="57924" y="42613"/>
                </a:lnTo>
                <a:lnTo>
                  <a:pt x="57890" y="42556"/>
                </a:lnTo>
                <a:lnTo>
                  <a:pt x="57845" y="42522"/>
                </a:lnTo>
                <a:lnTo>
                  <a:pt x="57799" y="42499"/>
                </a:lnTo>
                <a:lnTo>
                  <a:pt x="57799" y="40178"/>
                </a:lnTo>
                <a:lnTo>
                  <a:pt x="57845" y="40167"/>
                </a:lnTo>
                <a:lnTo>
                  <a:pt x="57890" y="40144"/>
                </a:lnTo>
                <a:lnTo>
                  <a:pt x="57936" y="40121"/>
                </a:lnTo>
                <a:lnTo>
                  <a:pt x="57970" y="40087"/>
                </a:lnTo>
                <a:lnTo>
                  <a:pt x="57993" y="40053"/>
                </a:lnTo>
                <a:lnTo>
                  <a:pt x="58015" y="40008"/>
                </a:lnTo>
                <a:lnTo>
                  <a:pt x="58038" y="39962"/>
                </a:lnTo>
                <a:lnTo>
                  <a:pt x="58038" y="39905"/>
                </a:lnTo>
                <a:lnTo>
                  <a:pt x="58027" y="39848"/>
                </a:lnTo>
                <a:lnTo>
                  <a:pt x="58015" y="39803"/>
                </a:lnTo>
                <a:lnTo>
                  <a:pt x="59995" y="38654"/>
                </a:lnTo>
                <a:lnTo>
                  <a:pt x="60029" y="38688"/>
                </a:lnTo>
                <a:lnTo>
                  <a:pt x="60063" y="38711"/>
                </a:lnTo>
                <a:lnTo>
                  <a:pt x="60097" y="38734"/>
                </a:lnTo>
                <a:lnTo>
                  <a:pt x="60188" y="38734"/>
                </a:lnTo>
                <a:lnTo>
                  <a:pt x="60222" y="38711"/>
                </a:lnTo>
                <a:lnTo>
                  <a:pt x="60256" y="38688"/>
                </a:lnTo>
                <a:lnTo>
                  <a:pt x="60291" y="38654"/>
                </a:lnTo>
                <a:close/>
                <a:moveTo>
                  <a:pt x="74510" y="38654"/>
                </a:moveTo>
                <a:lnTo>
                  <a:pt x="76546" y="39837"/>
                </a:lnTo>
                <a:lnTo>
                  <a:pt x="76546" y="39871"/>
                </a:lnTo>
                <a:lnTo>
                  <a:pt x="76535" y="39905"/>
                </a:lnTo>
                <a:lnTo>
                  <a:pt x="76546" y="39951"/>
                </a:lnTo>
                <a:lnTo>
                  <a:pt x="76546" y="39985"/>
                </a:lnTo>
                <a:lnTo>
                  <a:pt x="76592" y="40042"/>
                </a:lnTo>
                <a:lnTo>
                  <a:pt x="76648" y="40076"/>
                </a:lnTo>
                <a:lnTo>
                  <a:pt x="76717" y="40099"/>
                </a:lnTo>
                <a:lnTo>
                  <a:pt x="76717" y="42465"/>
                </a:lnTo>
                <a:lnTo>
                  <a:pt x="76671" y="42476"/>
                </a:lnTo>
                <a:lnTo>
                  <a:pt x="76637" y="42487"/>
                </a:lnTo>
                <a:lnTo>
                  <a:pt x="76580" y="42533"/>
                </a:lnTo>
                <a:lnTo>
                  <a:pt x="76557" y="42556"/>
                </a:lnTo>
                <a:lnTo>
                  <a:pt x="76546" y="42590"/>
                </a:lnTo>
                <a:lnTo>
                  <a:pt x="76535" y="42624"/>
                </a:lnTo>
                <a:lnTo>
                  <a:pt x="76523" y="42669"/>
                </a:lnTo>
                <a:lnTo>
                  <a:pt x="76535" y="42704"/>
                </a:lnTo>
                <a:lnTo>
                  <a:pt x="76546" y="42738"/>
                </a:lnTo>
                <a:lnTo>
                  <a:pt x="74544" y="43898"/>
                </a:lnTo>
                <a:lnTo>
                  <a:pt x="74510" y="43852"/>
                </a:lnTo>
                <a:lnTo>
                  <a:pt x="74464" y="43818"/>
                </a:lnTo>
                <a:lnTo>
                  <a:pt x="74419" y="43807"/>
                </a:lnTo>
                <a:lnTo>
                  <a:pt x="74362" y="43796"/>
                </a:lnTo>
                <a:lnTo>
                  <a:pt x="74305" y="43796"/>
                </a:lnTo>
                <a:lnTo>
                  <a:pt x="74260" y="43818"/>
                </a:lnTo>
                <a:lnTo>
                  <a:pt x="74214" y="43852"/>
                </a:lnTo>
                <a:lnTo>
                  <a:pt x="74180" y="43887"/>
                </a:lnTo>
                <a:lnTo>
                  <a:pt x="72189" y="42749"/>
                </a:lnTo>
                <a:lnTo>
                  <a:pt x="72201" y="42704"/>
                </a:lnTo>
                <a:lnTo>
                  <a:pt x="72212" y="42669"/>
                </a:lnTo>
                <a:lnTo>
                  <a:pt x="72201" y="42624"/>
                </a:lnTo>
                <a:lnTo>
                  <a:pt x="72189" y="42590"/>
                </a:lnTo>
                <a:lnTo>
                  <a:pt x="72178" y="42556"/>
                </a:lnTo>
                <a:lnTo>
                  <a:pt x="72155" y="42522"/>
                </a:lnTo>
                <a:lnTo>
                  <a:pt x="72121" y="42499"/>
                </a:lnTo>
                <a:lnTo>
                  <a:pt x="72087" y="42476"/>
                </a:lnTo>
                <a:lnTo>
                  <a:pt x="72053" y="42453"/>
                </a:lnTo>
                <a:lnTo>
                  <a:pt x="72019" y="42453"/>
                </a:lnTo>
                <a:lnTo>
                  <a:pt x="72019" y="40178"/>
                </a:lnTo>
                <a:lnTo>
                  <a:pt x="72064" y="40167"/>
                </a:lnTo>
                <a:lnTo>
                  <a:pt x="72110" y="40144"/>
                </a:lnTo>
                <a:lnTo>
                  <a:pt x="72155" y="40121"/>
                </a:lnTo>
                <a:lnTo>
                  <a:pt x="72189" y="40087"/>
                </a:lnTo>
                <a:lnTo>
                  <a:pt x="72223" y="40053"/>
                </a:lnTo>
                <a:lnTo>
                  <a:pt x="72246" y="40008"/>
                </a:lnTo>
                <a:lnTo>
                  <a:pt x="72257" y="39962"/>
                </a:lnTo>
                <a:lnTo>
                  <a:pt x="72257" y="39905"/>
                </a:lnTo>
                <a:lnTo>
                  <a:pt x="72257" y="39848"/>
                </a:lnTo>
                <a:lnTo>
                  <a:pt x="72235" y="39803"/>
                </a:lnTo>
                <a:lnTo>
                  <a:pt x="74214" y="38665"/>
                </a:lnTo>
                <a:lnTo>
                  <a:pt x="74237" y="38699"/>
                </a:lnTo>
                <a:lnTo>
                  <a:pt x="74271" y="38722"/>
                </a:lnTo>
                <a:lnTo>
                  <a:pt x="74316" y="38734"/>
                </a:lnTo>
                <a:lnTo>
                  <a:pt x="74362" y="38745"/>
                </a:lnTo>
                <a:lnTo>
                  <a:pt x="74407" y="38734"/>
                </a:lnTo>
                <a:lnTo>
                  <a:pt x="74442" y="38722"/>
                </a:lnTo>
                <a:lnTo>
                  <a:pt x="74487" y="38688"/>
                </a:lnTo>
                <a:lnTo>
                  <a:pt x="74510" y="38654"/>
                </a:lnTo>
                <a:close/>
                <a:moveTo>
                  <a:pt x="8146" y="38665"/>
                </a:moveTo>
                <a:lnTo>
                  <a:pt x="10148" y="39826"/>
                </a:lnTo>
                <a:lnTo>
                  <a:pt x="10136" y="39860"/>
                </a:lnTo>
                <a:lnTo>
                  <a:pt x="10136" y="39905"/>
                </a:lnTo>
                <a:lnTo>
                  <a:pt x="10136" y="39951"/>
                </a:lnTo>
                <a:lnTo>
                  <a:pt x="10148" y="39996"/>
                </a:lnTo>
                <a:lnTo>
                  <a:pt x="10171" y="40030"/>
                </a:lnTo>
                <a:lnTo>
                  <a:pt x="10193" y="40064"/>
                </a:lnTo>
                <a:lnTo>
                  <a:pt x="10227" y="40087"/>
                </a:lnTo>
                <a:lnTo>
                  <a:pt x="10262" y="40110"/>
                </a:lnTo>
                <a:lnTo>
                  <a:pt x="10296" y="40121"/>
                </a:lnTo>
                <a:lnTo>
                  <a:pt x="10341" y="40133"/>
                </a:lnTo>
                <a:lnTo>
                  <a:pt x="10341" y="42476"/>
                </a:lnTo>
                <a:lnTo>
                  <a:pt x="10273" y="42499"/>
                </a:lnTo>
                <a:lnTo>
                  <a:pt x="10216" y="42544"/>
                </a:lnTo>
                <a:lnTo>
                  <a:pt x="10182" y="42601"/>
                </a:lnTo>
                <a:lnTo>
                  <a:pt x="10171" y="42669"/>
                </a:lnTo>
                <a:lnTo>
                  <a:pt x="10182" y="42726"/>
                </a:lnTo>
                <a:lnTo>
                  <a:pt x="8134" y="43909"/>
                </a:lnTo>
                <a:lnTo>
                  <a:pt x="8112" y="43887"/>
                </a:lnTo>
                <a:lnTo>
                  <a:pt x="8077" y="43852"/>
                </a:lnTo>
                <a:lnTo>
                  <a:pt x="8032" y="43841"/>
                </a:lnTo>
                <a:lnTo>
                  <a:pt x="7941" y="43841"/>
                </a:lnTo>
                <a:lnTo>
                  <a:pt x="7907" y="43852"/>
                </a:lnTo>
                <a:lnTo>
                  <a:pt x="7873" y="43887"/>
                </a:lnTo>
                <a:lnTo>
                  <a:pt x="7839" y="43909"/>
                </a:lnTo>
                <a:lnTo>
                  <a:pt x="5848" y="42760"/>
                </a:lnTo>
                <a:lnTo>
                  <a:pt x="5871" y="42715"/>
                </a:lnTo>
                <a:lnTo>
                  <a:pt x="5871" y="42669"/>
                </a:lnTo>
                <a:lnTo>
                  <a:pt x="5871" y="42624"/>
                </a:lnTo>
                <a:lnTo>
                  <a:pt x="5848" y="42578"/>
                </a:lnTo>
                <a:lnTo>
                  <a:pt x="5837" y="42533"/>
                </a:lnTo>
                <a:lnTo>
                  <a:pt x="5802" y="42499"/>
                </a:lnTo>
                <a:lnTo>
                  <a:pt x="5768" y="42465"/>
                </a:lnTo>
                <a:lnTo>
                  <a:pt x="5734" y="42442"/>
                </a:lnTo>
                <a:lnTo>
                  <a:pt x="5689" y="42431"/>
                </a:lnTo>
                <a:lnTo>
                  <a:pt x="5643" y="42419"/>
                </a:lnTo>
                <a:lnTo>
                  <a:pt x="5643" y="40121"/>
                </a:lnTo>
                <a:lnTo>
                  <a:pt x="5689" y="40121"/>
                </a:lnTo>
                <a:lnTo>
                  <a:pt x="5723" y="40099"/>
                </a:lnTo>
                <a:lnTo>
                  <a:pt x="5757" y="40076"/>
                </a:lnTo>
                <a:lnTo>
                  <a:pt x="5780" y="40053"/>
                </a:lnTo>
                <a:lnTo>
                  <a:pt x="5802" y="40019"/>
                </a:lnTo>
                <a:lnTo>
                  <a:pt x="5825" y="39985"/>
                </a:lnTo>
                <a:lnTo>
                  <a:pt x="5837" y="39951"/>
                </a:lnTo>
                <a:lnTo>
                  <a:pt x="5837" y="39905"/>
                </a:lnTo>
                <a:lnTo>
                  <a:pt x="5837" y="39871"/>
                </a:lnTo>
                <a:lnTo>
                  <a:pt x="5825" y="39826"/>
                </a:lnTo>
                <a:lnTo>
                  <a:pt x="7827" y="38665"/>
                </a:lnTo>
                <a:lnTo>
                  <a:pt x="7861" y="38699"/>
                </a:lnTo>
                <a:lnTo>
                  <a:pt x="7895" y="38734"/>
                </a:lnTo>
                <a:lnTo>
                  <a:pt x="7941" y="38745"/>
                </a:lnTo>
                <a:lnTo>
                  <a:pt x="7986" y="38756"/>
                </a:lnTo>
                <a:lnTo>
                  <a:pt x="8032" y="38745"/>
                </a:lnTo>
                <a:lnTo>
                  <a:pt x="8077" y="38734"/>
                </a:lnTo>
                <a:lnTo>
                  <a:pt x="8123" y="38699"/>
                </a:lnTo>
                <a:lnTo>
                  <a:pt x="8146" y="38665"/>
                </a:lnTo>
                <a:close/>
                <a:moveTo>
                  <a:pt x="50803" y="38654"/>
                </a:moveTo>
                <a:lnTo>
                  <a:pt x="52828" y="39826"/>
                </a:lnTo>
                <a:lnTo>
                  <a:pt x="52817" y="39871"/>
                </a:lnTo>
                <a:lnTo>
                  <a:pt x="52817" y="39905"/>
                </a:lnTo>
                <a:lnTo>
                  <a:pt x="52817" y="39951"/>
                </a:lnTo>
                <a:lnTo>
                  <a:pt x="52828" y="39985"/>
                </a:lnTo>
                <a:lnTo>
                  <a:pt x="52851" y="40019"/>
                </a:lnTo>
                <a:lnTo>
                  <a:pt x="52874" y="40053"/>
                </a:lnTo>
                <a:lnTo>
                  <a:pt x="52897" y="40076"/>
                </a:lnTo>
                <a:lnTo>
                  <a:pt x="52931" y="40099"/>
                </a:lnTo>
                <a:lnTo>
                  <a:pt x="52965" y="40110"/>
                </a:lnTo>
                <a:lnTo>
                  <a:pt x="53010" y="40110"/>
                </a:lnTo>
                <a:lnTo>
                  <a:pt x="53010" y="42396"/>
                </a:lnTo>
                <a:lnTo>
                  <a:pt x="52953" y="42408"/>
                </a:lnTo>
                <a:lnTo>
                  <a:pt x="52908" y="42431"/>
                </a:lnTo>
                <a:lnTo>
                  <a:pt x="52862" y="42453"/>
                </a:lnTo>
                <a:lnTo>
                  <a:pt x="52828" y="42487"/>
                </a:lnTo>
                <a:lnTo>
                  <a:pt x="52794" y="42522"/>
                </a:lnTo>
                <a:lnTo>
                  <a:pt x="52771" y="42567"/>
                </a:lnTo>
                <a:lnTo>
                  <a:pt x="52760" y="42613"/>
                </a:lnTo>
                <a:lnTo>
                  <a:pt x="52749" y="42669"/>
                </a:lnTo>
                <a:lnTo>
                  <a:pt x="52760" y="42726"/>
                </a:lnTo>
                <a:lnTo>
                  <a:pt x="52783" y="42772"/>
                </a:lnTo>
                <a:lnTo>
                  <a:pt x="50803" y="43909"/>
                </a:lnTo>
                <a:lnTo>
                  <a:pt x="50769" y="43875"/>
                </a:lnTo>
                <a:lnTo>
                  <a:pt x="50735" y="43852"/>
                </a:lnTo>
                <a:lnTo>
                  <a:pt x="50701" y="43841"/>
                </a:lnTo>
                <a:lnTo>
                  <a:pt x="50644" y="43830"/>
                </a:lnTo>
                <a:lnTo>
                  <a:pt x="50610" y="43841"/>
                </a:lnTo>
                <a:lnTo>
                  <a:pt x="50565" y="43852"/>
                </a:lnTo>
                <a:lnTo>
                  <a:pt x="50530" y="43875"/>
                </a:lnTo>
                <a:lnTo>
                  <a:pt x="50496" y="43909"/>
                </a:lnTo>
                <a:lnTo>
                  <a:pt x="48483" y="42738"/>
                </a:lnTo>
                <a:lnTo>
                  <a:pt x="48494" y="42704"/>
                </a:lnTo>
                <a:lnTo>
                  <a:pt x="48494" y="42669"/>
                </a:lnTo>
                <a:lnTo>
                  <a:pt x="48494" y="42624"/>
                </a:lnTo>
                <a:lnTo>
                  <a:pt x="48483" y="42590"/>
                </a:lnTo>
                <a:lnTo>
                  <a:pt x="48437" y="42522"/>
                </a:lnTo>
                <a:lnTo>
                  <a:pt x="48381" y="42476"/>
                </a:lnTo>
                <a:lnTo>
                  <a:pt x="48346" y="42465"/>
                </a:lnTo>
                <a:lnTo>
                  <a:pt x="48312" y="42453"/>
                </a:lnTo>
                <a:lnTo>
                  <a:pt x="48312" y="40099"/>
                </a:lnTo>
                <a:lnTo>
                  <a:pt x="48381" y="40076"/>
                </a:lnTo>
                <a:lnTo>
                  <a:pt x="48426" y="40030"/>
                </a:lnTo>
                <a:lnTo>
                  <a:pt x="48460" y="39973"/>
                </a:lnTo>
                <a:lnTo>
                  <a:pt x="48472" y="39905"/>
                </a:lnTo>
                <a:lnTo>
                  <a:pt x="48460" y="39848"/>
                </a:lnTo>
                <a:lnTo>
                  <a:pt x="50508" y="38665"/>
                </a:lnTo>
                <a:lnTo>
                  <a:pt x="50530" y="38699"/>
                </a:lnTo>
                <a:lnTo>
                  <a:pt x="50565" y="38722"/>
                </a:lnTo>
                <a:lnTo>
                  <a:pt x="50610" y="38734"/>
                </a:lnTo>
                <a:lnTo>
                  <a:pt x="50644" y="38745"/>
                </a:lnTo>
                <a:lnTo>
                  <a:pt x="50701" y="38734"/>
                </a:lnTo>
                <a:lnTo>
                  <a:pt x="50735" y="38722"/>
                </a:lnTo>
                <a:lnTo>
                  <a:pt x="50769" y="38688"/>
                </a:lnTo>
                <a:lnTo>
                  <a:pt x="50803" y="38654"/>
                </a:lnTo>
                <a:close/>
                <a:moveTo>
                  <a:pt x="65034" y="38665"/>
                </a:moveTo>
                <a:lnTo>
                  <a:pt x="67048" y="39826"/>
                </a:lnTo>
                <a:lnTo>
                  <a:pt x="67025" y="39860"/>
                </a:lnTo>
                <a:lnTo>
                  <a:pt x="67025" y="39905"/>
                </a:lnTo>
                <a:lnTo>
                  <a:pt x="67025" y="39951"/>
                </a:lnTo>
                <a:lnTo>
                  <a:pt x="67036" y="39996"/>
                </a:lnTo>
                <a:lnTo>
                  <a:pt x="67059" y="40030"/>
                </a:lnTo>
                <a:lnTo>
                  <a:pt x="67082" y="40064"/>
                </a:lnTo>
                <a:lnTo>
                  <a:pt x="67116" y="40087"/>
                </a:lnTo>
                <a:lnTo>
                  <a:pt x="67150" y="40110"/>
                </a:lnTo>
                <a:lnTo>
                  <a:pt x="67184" y="40121"/>
                </a:lnTo>
                <a:lnTo>
                  <a:pt x="67230" y="40133"/>
                </a:lnTo>
                <a:lnTo>
                  <a:pt x="67230" y="42476"/>
                </a:lnTo>
                <a:lnTo>
                  <a:pt x="67161" y="42499"/>
                </a:lnTo>
                <a:lnTo>
                  <a:pt x="67116" y="42544"/>
                </a:lnTo>
                <a:lnTo>
                  <a:pt x="67070" y="42601"/>
                </a:lnTo>
                <a:lnTo>
                  <a:pt x="67059" y="42669"/>
                </a:lnTo>
                <a:lnTo>
                  <a:pt x="67070" y="42726"/>
                </a:lnTo>
                <a:lnTo>
                  <a:pt x="65023" y="43909"/>
                </a:lnTo>
                <a:lnTo>
                  <a:pt x="65000" y="43887"/>
                </a:lnTo>
                <a:lnTo>
                  <a:pt x="64966" y="43852"/>
                </a:lnTo>
                <a:lnTo>
                  <a:pt x="64920" y="43841"/>
                </a:lnTo>
                <a:lnTo>
                  <a:pt x="64841" y="43841"/>
                </a:lnTo>
                <a:lnTo>
                  <a:pt x="64795" y="43852"/>
                </a:lnTo>
                <a:lnTo>
                  <a:pt x="64761" y="43887"/>
                </a:lnTo>
                <a:lnTo>
                  <a:pt x="64738" y="43909"/>
                </a:lnTo>
                <a:lnTo>
                  <a:pt x="62748" y="42760"/>
                </a:lnTo>
                <a:lnTo>
                  <a:pt x="62759" y="42715"/>
                </a:lnTo>
                <a:lnTo>
                  <a:pt x="62759" y="42669"/>
                </a:lnTo>
                <a:lnTo>
                  <a:pt x="62759" y="42624"/>
                </a:lnTo>
                <a:lnTo>
                  <a:pt x="62748" y="42578"/>
                </a:lnTo>
                <a:lnTo>
                  <a:pt x="62725" y="42533"/>
                </a:lnTo>
                <a:lnTo>
                  <a:pt x="62691" y="42499"/>
                </a:lnTo>
                <a:lnTo>
                  <a:pt x="62668" y="42465"/>
                </a:lnTo>
                <a:lnTo>
                  <a:pt x="62623" y="42442"/>
                </a:lnTo>
                <a:lnTo>
                  <a:pt x="62577" y="42431"/>
                </a:lnTo>
                <a:lnTo>
                  <a:pt x="62532" y="42419"/>
                </a:lnTo>
                <a:lnTo>
                  <a:pt x="62532" y="40121"/>
                </a:lnTo>
                <a:lnTo>
                  <a:pt x="62577" y="40121"/>
                </a:lnTo>
                <a:lnTo>
                  <a:pt x="62611" y="40099"/>
                </a:lnTo>
                <a:lnTo>
                  <a:pt x="62645" y="40076"/>
                </a:lnTo>
                <a:lnTo>
                  <a:pt x="62668" y="40053"/>
                </a:lnTo>
                <a:lnTo>
                  <a:pt x="62702" y="40019"/>
                </a:lnTo>
                <a:lnTo>
                  <a:pt x="62714" y="39985"/>
                </a:lnTo>
                <a:lnTo>
                  <a:pt x="62725" y="39951"/>
                </a:lnTo>
                <a:lnTo>
                  <a:pt x="62725" y="39905"/>
                </a:lnTo>
                <a:lnTo>
                  <a:pt x="62725" y="39871"/>
                </a:lnTo>
                <a:lnTo>
                  <a:pt x="62714" y="39826"/>
                </a:lnTo>
                <a:lnTo>
                  <a:pt x="64727" y="38665"/>
                </a:lnTo>
                <a:lnTo>
                  <a:pt x="64750" y="38699"/>
                </a:lnTo>
                <a:lnTo>
                  <a:pt x="64795" y="38734"/>
                </a:lnTo>
                <a:lnTo>
                  <a:pt x="64829" y="38745"/>
                </a:lnTo>
                <a:lnTo>
                  <a:pt x="64886" y="38756"/>
                </a:lnTo>
                <a:lnTo>
                  <a:pt x="64932" y="38745"/>
                </a:lnTo>
                <a:lnTo>
                  <a:pt x="64977" y="38734"/>
                </a:lnTo>
                <a:lnTo>
                  <a:pt x="65011" y="38699"/>
                </a:lnTo>
                <a:lnTo>
                  <a:pt x="65034" y="38665"/>
                </a:lnTo>
                <a:close/>
                <a:moveTo>
                  <a:pt x="12958" y="38699"/>
                </a:moveTo>
                <a:lnTo>
                  <a:pt x="14857" y="39803"/>
                </a:lnTo>
                <a:lnTo>
                  <a:pt x="14834" y="39848"/>
                </a:lnTo>
                <a:lnTo>
                  <a:pt x="14834" y="39905"/>
                </a:lnTo>
                <a:lnTo>
                  <a:pt x="14834" y="39962"/>
                </a:lnTo>
                <a:lnTo>
                  <a:pt x="14846" y="40008"/>
                </a:lnTo>
                <a:lnTo>
                  <a:pt x="14869" y="40053"/>
                </a:lnTo>
                <a:lnTo>
                  <a:pt x="14903" y="40099"/>
                </a:lnTo>
                <a:lnTo>
                  <a:pt x="14937" y="40121"/>
                </a:lnTo>
                <a:lnTo>
                  <a:pt x="14982" y="40155"/>
                </a:lnTo>
                <a:lnTo>
                  <a:pt x="15028" y="40167"/>
                </a:lnTo>
                <a:lnTo>
                  <a:pt x="15085" y="40178"/>
                </a:lnTo>
                <a:lnTo>
                  <a:pt x="15085" y="42453"/>
                </a:lnTo>
                <a:lnTo>
                  <a:pt x="15039" y="42453"/>
                </a:lnTo>
                <a:lnTo>
                  <a:pt x="15005" y="42476"/>
                </a:lnTo>
                <a:lnTo>
                  <a:pt x="14971" y="42487"/>
                </a:lnTo>
                <a:lnTo>
                  <a:pt x="14937" y="42522"/>
                </a:lnTo>
                <a:lnTo>
                  <a:pt x="14914" y="42556"/>
                </a:lnTo>
                <a:lnTo>
                  <a:pt x="14891" y="42590"/>
                </a:lnTo>
                <a:lnTo>
                  <a:pt x="14880" y="42624"/>
                </a:lnTo>
                <a:lnTo>
                  <a:pt x="14880" y="42669"/>
                </a:lnTo>
                <a:lnTo>
                  <a:pt x="14880" y="42704"/>
                </a:lnTo>
                <a:lnTo>
                  <a:pt x="14891" y="42749"/>
                </a:lnTo>
                <a:lnTo>
                  <a:pt x="12878" y="43921"/>
                </a:lnTo>
                <a:lnTo>
                  <a:pt x="12844" y="43887"/>
                </a:lnTo>
                <a:lnTo>
                  <a:pt x="12810" y="43864"/>
                </a:lnTo>
                <a:lnTo>
                  <a:pt x="12776" y="43841"/>
                </a:lnTo>
                <a:lnTo>
                  <a:pt x="12685" y="43841"/>
                </a:lnTo>
                <a:lnTo>
                  <a:pt x="12650" y="43864"/>
                </a:lnTo>
                <a:lnTo>
                  <a:pt x="12616" y="43887"/>
                </a:lnTo>
                <a:lnTo>
                  <a:pt x="12582" y="43909"/>
                </a:lnTo>
                <a:lnTo>
                  <a:pt x="10535" y="42726"/>
                </a:lnTo>
                <a:lnTo>
                  <a:pt x="10546" y="42669"/>
                </a:lnTo>
                <a:lnTo>
                  <a:pt x="10535" y="42601"/>
                </a:lnTo>
                <a:lnTo>
                  <a:pt x="10500" y="42544"/>
                </a:lnTo>
                <a:lnTo>
                  <a:pt x="10444" y="42499"/>
                </a:lnTo>
                <a:lnTo>
                  <a:pt x="10387" y="42476"/>
                </a:lnTo>
                <a:lnTo>
                  <a:pt x="10387" y="40133"/>
                </a:lnTo>
                <a:lnTo>
                  <a:pt x="10421" y="40121"/>
                </a:lnTo>
                <a:lnTo>
                  <a:pt x="10466" y="40110"/>
                </a:lnTo>
                <a:lnTo>
                  <a:pt x="10500" y="40087"/>
                </a:lnTo>
                <a:lnTo>
                  <a:pt x="10523" y="40053"/>
                </a:lnTo>
                <a:lnTo>
                  <a:pt x="10546" y="40030"/>
                </a:lnTo>
                <a:lnTo>
                  <a:pt x="10569" y="39985"/>
                </a:lnTo>
                <a:lnTo>
                  <a:pt x="10580" y="39951"/>
                </a:lnTo>
                <a:lnTo>
                  <a:pt x="10580" y="39905"/>
                </a:lnTo>
                <a:lnTo>
                  <a:pt x="10580" y="39871"/>
                </a:lnTo>
                <a:lnTo>
                  <a:pt x="10569" y="39826"/>
                </a:lnTo>
                <a:lnTo>
                  <a:pt x="12503" y="38711"/>
                </a:lnTo>
                <a:lnTo>
                  <a:pt x="12548" y="38756"/>
                </a:lnTo>
                <a:lnTo>
                  <a:pt x="12605" y="38790"/>
                </a:lnTo>
                <a:lnTo>
                  <a:pt x="12662" y="38825"/>
                </a:lnTo>
                <a:lnTo>
                  <a:pt x="12798" y="38825"/>
                </a:lnTo>
                <a:lnTo>
                  <a:pt x="12855" y="38790"/>
                </a:lnTo>
                <a:lnTo>
                  <a:pt x="12912" y="38756"/>
                </a:lnTo>
                <a:lnTo>
                  <a:pt x="12958" y="38699"/>
                </a:lnTo>
                <a:close/>
                <a:moveTo>
                  <a:pt x="27131" y="38677"/>
                </a:moveTo>
                <a:lnTo>
                  <a:pt x="29099" y="39814"/>
                </a:lnTo>
                <a:lnTo>
                  <a:pt x="29076" y="39860"/>
                </a:lnTo>
                <a:lnTo>
                  <a:pt x="29076" y="39905"/>
                </a:lnTo>
                <a:lnTo>
                  <a:pt x="29076" y="39951"/>
                </a:lnTo>
                <a:lnTo>
                  <a:pt x="29088" y="39996"/>
                </a:lnTo>
                <a:lnTo>
                  <a:pt x="29111" y="40042"/>
                </a:lnTo>
                <a:lnTo>
                  <a:pt x="29145" y="40076"/>
                </a:lnTo>
                <a:lnTo>
                  <a:pt x="29179" y="40099"/>
                </a:lnTo>
                <a:lnTo>
                  <a:pt x="29213" y="40133"/>
                </a:lnTo>
                <a:lnTo>
                  <a:pt x="29258" y="40144"/>
                </a:lnTo>
                <a:lnTo>
                  <a:pt x="29304" y="40155"/>
                </a:lnTo>
                <a:lnTo>
                  <a:pt x="29304" y="42465"/>
                </a:lnTo>
                <a:lnTo>
                  <a:pt x="29258" y="42465"/>
                </a:lnTo>
                <a:lnTo>
                  <a:pt x="29224" y="42487"/>
                </a:lnTo>
                <a:lnTo>
                  <a:pt x="29202" y="42499"/>
                </a:lnTo>
                <a:lnTo>
                  <a:pt x="29167" y="42522"/>
                </a:lnTo>
                <a:lnTo>
                  <a:pt x="29145" y="42556"/>
                </a:lnTo>
                <a:lnTo>
                  <a:pt x="29133" y="42590"/>
                </a:lnTo>
                <a:lnTo>
                  <a:pt x="29122" y="42624"/>
                </a:lnTo>
                <a:lnTo>
                  <a:pt x="29111" y="42669"/>
                </a:lnTo>
                <a:lnTo>
                  <a:pt x="29122" y="42704"/>
                </a:lnTo>
                <a:lnTo>
                  <a:pt x="29133" y="42738"/>
                </a:lnTo>
                <a:lnTo>
                  <a:pt x="27086" y="43921"/>
                </a:lnTo>
                <a:lnTo>
                  <a:pt x="27063" y="43887"/>
                </a:lnTo>
                <a:lnTo>
                  <a:pt x="27029" y="43864"/>
                </a:lnTo>
                <a:lnTo>
                  <a:pt x="26995" y="43852"/>
                </a:lnTo>
                <a:lnTo>
                  <a:pt x="26949" y="43841"/>
                </a:lnTo>
                <a:lnTo>
                  <a:pt x="26904" y="43852"/>
                </a:lnTo>
                <a:lnTo>
                  <a:pt x="26870" y="43864"/>
                </a:lnTo>
                <a:lnTo>
                  <a:pt x="26836" y="43887"/>
                </a:lnTo>
                <a:lnTo>
                  <a:pt x="26813" y="43921"/>
                </a:lnTo>
                <a:lnTo>
                  <a:pt x="24811" y="42760"/>
                </a:lnTo>
                <a:lnTo>
                  <a:pt x="24822" y="42715"/>
                </a:lnTo>
                <a:lnTo>
                  <a:pt x="24822" y="42669"/>
                </a:lnTo>
                <a:lnTo>
                  <a:pt x="24822" y="42624"/>
                </a:lnTo>
                <a:lnTo>
                  <a:pt x="24811" y="42578"/>
                </a:lnTo>
                <a:lnTo>
                  <a:pt x="24788" y="42533"/>
                </a:lnTo>
                <a:lnTo>
                  <a:pt x="24765" y="42499"/>
                </a:lnTo>
                <a:lnTo>
                  <a:pt x="24731" y="42465"/>
                </a:lnTo>
                <a:lnTo>
                  <a:pt x="24697" y="42442"/>
                </a:lnTo>
                <a:lnTo>
                  <a:pt x="24651" y="42431"/>
                </a:lnTo>
                <a:lnTo>
                  <a:pt x="24606" y="42419"/>
                </a:lnTo>
                <a:lnTo>
                  <a:pt x="24606" y="40087"/>
                </a:lnTo>
                <a:lnTo>
                  <a:pt x="24663" y="40064"/>
                </a:lnTo>
                <a:lnTo>
                  <a:pt x="24708" y="40019"/>
                </a:lnTo>
                <a:lnTo>
                  <a:pt x="24742" y="39973"/>
                </a:lnTo>
                <a:lnTo>
                  <a:pt x="24754" y="39905"/>
                </a:lnTo>
                <a:lnTo>
                  <a:pt x="24742" y="39848"/>
                </a:lnTo>
                <a:lnTo>
                  <a:pt x="26767" y="38688"/>
                </a:lnTo>
                <a:lnTo>
                  <a:pt x="26801" y="38722"/>
                </a:lnTo>
                <a:lnTo>
                  <a:pt x="26847" y="38756"/>
                </a:lnTo>
                <a:lnTo>
                  <a:pt x="26892" y="38768"/>
                </a:lnTo>
                <a:lnTo>
                  <a:pt x="26949" y="38779"/>
                </a:lnTo>
                <a:lnTo>
                  <a:pt x="27006" y="38768"/>
                </a:lnTo>
                <a:lnTo>
                  <a:pt x="27052" y="38756"/>
                </a:lnTo>
                <a:lnTo>
                  <a:pt x="27097" y="38722"/>
                </a:lnTo>
                <a:lnTo>
                  <a:pt x="27131" y="38677"/>
                </a:lnTo>
                <a:close/>
                <a:moveTo>
                  <a:pt x="55593" y="38688"/>
                </a:moveTo>
                <a:lnTo>
                  <a:pt x="57526" y="39803"/>
                </a:lnTo>
                <a:lnTo>
                  <a:pt x="57504" y="39848"/>
                </a:lnTo>
                <a:lnTo>
                  <a:pt x="57504" y="39905"/>
                </a:lnTo>
                <a:lnTo>
                  <a:pt x="57504" y="39962"/>
                </a:lnTo>
                <a:lnTo>
                  <a:pt x="57526" y="40008"/>
                </a:lnTo>
                <a:lnTo>
                  <a:pt x="57549" y="40053"/>
                </a:lnTo>
                <a:lnTo>
                  <a:pt x="57572" y="40087"/>
                </a:lnTo>
                <a:lnTo>
                  <a:pt x="57606" y="40121"/>
                </a:lnTo>
                <a:lnTo>
                  <a:pt x="57651" y="40144"/>
                </a:lnTo>
                <a:lnTo>
                  <a:pt x="57697" y="40167"/>
                </a:lnTo>
                <a:lnTo>
                  <a:pt x="57754" y="40178"/>
                </a:lnTo>
                <a:lnTo>
                  <a:pt x="57754" y="42499"/>
                </a:lnTo>
                <a:lnTo>
                  <a:pt x="57697" y="42522"/>
                </a:lnTo>
                <a:lnTo>
                  <a:pt x="57651" y="42556"/>
                </a:lnTo>
                <a:lnTo>
                  <a:pt x="57617" y="42613"/>
                </a:lnTo>
                <a:lnTo>
                  <a:pt x="57606" y="42669"/>
                </a:lnTo>
                <a:lnTo>
                  <a:pt x="57617" y="42715"/>
                </a:lnTo>
                <a:lnTo>
                  <a:pt x="55524" y="43921"/>
                </a:lnTo>
                <a:lnTo>
                  <a:pt x="55502" y="43898"/>
                </a:lnTo>
                <a:lnTo>
                  <a:pt x="55467" y="43875"/>
                </a:lnTo>
                <a:lnTo>
                  <a:pt x="55433" y="43852"/>
                </a:lnTo>
                <a:lnTo>
                  <a:pt x="55354" y="43852"/>
                </a:lnTo>
                <a:lnTo>
                  <a:pt x="55320" y="43864"/>
                </a:lnTo>
                <a:lnTo>
                  <a:pt x="55285" y="43887"/>
                </a:lnTo>
                <a:lnTo>
                  <a:pt x="55263" y="43921"/>
                </a:lnTo>
                <a:lnTo>
                  <a:pt x="53261" y="42760"/>
                </a:lnTo>
                <a:lnTo>
                  <a:pt x="53283" y="42715"/>
                </a:lnTo>
                <a:lnTo>
                  <a:pt x="53283" y="42669"/>
                </a:lnTo>
                <a:lnTo>
                  <a:pt x="53283" y="42613"/>
                </a:lnTo>
                <a:lnTo>
                  <a:pt x="53272" y="42567"/>
                </a:lnTo>
                <a:lnTo>
                  <a:pt x="53249" y="42533"/>
                </a:lnTo>
                <a:lnTo>
                  <a:pt x="53215" y="42487"/>
                </a:lnTo>
                <a:lnTo>
                  <a:pt x="53181" y="42453"/>
                </a:lnTo>
                <a:lnTo>
                  <a:pt x="53147" y="42431"/>
                </a:lnTo>
                <a:lnTo>
                  <a:pt x="53101" y="42419"/>
                </a:lnTo>
                <a:lnTo>
                  <a:pt x="53056" y="42408"/>
                </a:lnTo>
                <a:lnTo>
                  <a:pt x="53056" y="40110"/>
                </a:lnTo>
                <a:lnTo>
                  <a:pt x="53124" y="40087"/>
                </a:lnTo>
                <a:lnTo>
                  <a:pt x="53181" y="40042"/>
                </a:lnTo>
                <a:lnTo>
                  <a:pt x="53215" y="39985"/>
                </a:lnTo>
                <a:lnTo>
                  <a:pt x="53226" y="39951"/>
                </a:lnTo>
                <a:lnTo>
                  <a:pt x="53226" y="39905"/>
                </a:lnTo>
                <a:lnTo>
                  <a:pt x="53215" y="39837"/>
                </a:lnTo>
                <a:lnTo>
                  <a:pt x="55194" y="38688"/>
                </a:lnTo>
                <a:lnTo>
                  <a:pt x="55229" y="38734"/>
                </a:lnTo>
                <a:lnTo>
                  <a:pt x="55285" y="38768"/>
                </a:lnTo>
                <a:lnTo>
                  <a:pt x="55331" y="38790"/>
                </a:lnTo>
                <a:lnTo>
                  <a:pt x="55388" y="38802"/>
                </a:lnTo>
                <a:lnTo>
                  <a:pt x="55456" y="38790"/>
                </a:lnTo>
                <a:lnTo>
                  <a:pt x="55513" y="38768"/>
                </a:lnTo>
                <a:lnTo>
                  <a:pt x="55558" y="38734"/>
                </a:lnTo>
                <a:lnTo>
                  <a:pt x="55593" y="38688"/>
                </a:lnTo>
                <a:close/>
                <a:moveTo>
                  <a:pt x="69846" y="38699"/>
                </a:moveTo>
                <a:lnTo>
                  <a:pt x="71746" y="39803"/>
                </a:lnTo>
                <a:lnTo>
                  <a:pt x="71723" y="39848"/>
                </a:lnTo>
                <a:lnTo>
                  <a:pt x="71723" y="39905"/>
                </a:lnTo>
                <a:lnTo>
                  <a:pt x="71723" y="39962"/>
                </a:lnTo>
                <a:lnTo>
                  <a:pt x="71746" y="40008"/>
                </a:lnTo>
                <a:lnTo>
                  <a:pt x="71768" y="40053"/>
                </a:lnTo>
                <a:lnTo>
                  <a:pt x="71791" y="40099"/>
                </a:lnTo>
                <a:lnTo>
                  <a:pt x="71825" y="40121"/>
                </a:lnTo>
                <a:lnTo>
                  <a:pt x="71871" y="40155"/>
                </a:lnTo>
                <a:lnTo>
                  <a:pt x="71916" y="40167"/>
                </a:lnTo>
                <a:lnTo>
                  <a:pt x="71973" y="40178"/>
                </a:lnTo>
                <a:lnTo>
                  <a:pt x="71973" y="42453"/>
                </a:lnTo>
                <a:lnTo>
                  <a:pt x="71928" y="42453"/>
                </a:lnTo>
                <a:lnTo>
                  <a:pt x="71893" y="42476"/>
                </a:lnTo>
                <a:lnTo>
                  <a:pt x="71859" y="42487"/>
                </a:lnTo>
                <a:lnTo>
                  <a:pt x="71825" y="42522"/>
                </a:lnTo>
                <a:lnTo>
                  <a:pt x="71802" y="42556"/>
                </a:lnTo>
                <a:lnTo>
                  <a:pt x="71791" y="42590"/>
                </a:lnTo>
                <a:lnTo>
                  <a:pt x="71780" y="42624"/>
                </a:lnTo>
                <a:lnTo>
                  <a:pt x="71768" y="42669"/>
                </a:lnTo>
                <a:lnTo>
                  <a:pt x="71780" y="42704"/>
                </a:lnTo>
                <a:lnTo>
                  <a:pt x="71791" y="42749"/>
                </a:lnTo>
                <a:lnTo>
                  <a:pt x="69766" y="43921"/>
                </a:lnTo>
                <a:lnTo>
                  <a:pt x="69744" y="43887"/>
                </a:lnTo>
                <a:lnTo>
                  <a:pt x="69709" y="43864"/>
                </a:lnTo>
                <a:lnTo>
                  <a:pt x="69664" y="43841"/>
                </a:lnTo>
                <a:lnTo>
                  <a:pt x="69573" y="43841"/>
                </a:lnTo>
                <a:lnTo>
                  <a:pt x="69539" y="43864"/>
                </a:lnTo>
                <a:lnTo>
                  <a:pt x="69505" y="43887"/>
                </a:lnTo>
                <a:lnTo>
                  <a:pt x="69482" y="43909"/>
                </a:lnTo>
                <a:lnTo>
                  <a:pt x="67423" y="42726"/>
                </a:lnTo>
                <a:lnTo>
                  <a:pt x="67434" y="42669"/>
                </a:lnTo>
                <a:lnTo>
                  <a:pt x="67423" y="42601"/>
                </a:lnTo>
                <a:lnTo>
                  <a:pt x="67389" y="42544"/>
                </a:lnTo>
                <a:lnTo>
                  <a:pt x="67343" y="42499"/>
                </a:lnTo>
                <a:lnTo>
                  <a:pt x="67275" y="42476"/>
                </a:lnTo>
                <a:lnTo>
                  <a:pt x="67275" y="40133"/>
                </a:lnTo>
                <a:lnTo>
                  <a:pt x="67321" y="40121"/>
                </a:lnTo>
                <a:lnTo>
                  <a:pt x="67355" y="40110"/>
                </a:lnTo>
                <a:lnTo>
                  <a:pt x="67389" y="40087"/>
                </a:lnTo>
                <a:lnTo>
                  <a:pt x="67423" y="40053"/>
                </a:lnTo>
                <a:lnTo>
                  <a:pt x="67446" y="40030"/>
                </a:lnTo>
                <a:lnTo>
                  <a:pt x="67457" y="39985"/>
                </a:lnTo>
                <a:lnTo>
                  <a:pt x="67468" y="39951"/>
                </a:lnTo>
                <a:lnTo>
                  <a:pt x="67480" y="39905"/>
                </a:lnTo>
                <a:lnTo>
                  <a:pt x="67468" y="39871"/>
                </a:lnTo>
                <a:lnTo>
                  <a:pt x="67457" y="39826"/>
                </a:lnTo>
                <a:lnTo>
                  <a:pt x="69391" y="38711"/>
                </a:lnTo>
                <a:lnTo>
                  <a:pt x="69436" y="38756"/>
                </a:lnTo>
                <a:lnTo>
                  <a:pt x="69493" y="38790"/>
                </a:lnTo>
                <a:lnTo>
                  <a:pt x="69550" y="38825"/>
                </a:lnTo>
                <a:lnTo>
                  <a:pt x="69687" y="38825"/>
                </a:lnTo>
                <a:lnTo>
                  <a:pt x="69755" y="38790"/>
                </a:lnTo>
                <a:lnTo>
                  <a:pt x="69800" y="38756"/>
                </a:lnTo>
                <a:lnTo>
                  <a:pt x="69846" y="38699"/>
                </a:lnTo>
                <a:close/>
                <a:moveTo>
                  <a:pt x="84020" y="38677"/>
                </a:moveTo>
                <a:lnTo>
                  <a:pt x="85988" y="39814"/>
                </a:lnTo>
                <a:lnTo>
                  <a:pt x="85976" y="39860"/>
                </a:lnTo>
                <a:lnTo>
                  <a:pt x="85965" y="39905"/>
                </a:lnTo>
                <a:lnTo>
                  <a:pt x="85976" y="39951"/>
                </a:lnTo>
                <a:lnTo>
                  <a:pt x="85988" y="39996"/>
                </a:lnTo>
                <a:lnTo>
                  <a:pt x="86010" y="40042"/>
                </a:lnTo>
                <a:lnTo>
                  <a:pt x="86033" y="40076"/>
                </a:lnTo>
                <a:lnTo>
                  <a:pt x="86067" y="40099"/>
                </a:lnTo>
                <a:lnTo>
                  <a:pt x="86101" y="40133"/>
                </a:lnTo>
                <a:lnTo>
                  <a:pt x="86147" y="40144"/>
                </a:lnTo>
                <a:lnTo>
                  <a:pt x="86192" y="40155"/>
                </a:lnTo>
                <a:lnTo>
                  <a:pt x="86192" y="42465"/>
                </a:lnTo>
                <a:lnTo>
                  <a:pt x="86158" y="42465"/>
                </a:lnTo>
                <a:lnTo>
                  <a:pt x="86124" y="42487"/>
                </a:lnTo>
                <a:lnTo>
                  <a:pt x="86090" y="42499"/>
                </a:lnTo>
                <a:lnTo>
                  <a:pt x="86056" y="42522"/>
                </a:lnTo>
                <a:lnTo>
                  <a:pt x="86033" y="42556"/>
                </a:lnTo>
                <a:lnTo>
                  <a:pt x="86022" y="42590"/>
                </a:lnTo>
                <a:lnTo>
                  <a:pt x="86010" y="42624"/>
                </a:lnTo>
                <a:lnTo>
                  <a:pt x="85999" y="42669"/>
                </a:lnTo>
                <a:lnTo>
                  <a:pt x="86010" y="42704"/>
                </a:lnTo>
                <a:lnTo>
                  <a:pt x="86022" y="42738"/>
                </a:lnTo>
                <a:lnTo>
                  <a:pt x="83986" y="43921"/>
                </a:lnTo>
                <a:lnTo>
                  <a:pt x="83951" y="43887"/>
                </a:lnTo>
                <a:lnTo>
                  <a:pt x="83917" y="43864"/>
                </a:lnTo>
                <a:lnTo>
                  <a:pt x="83883" y="43852"/>
                </a:lnTo>
                <a:lnTo>
                  <a:pt x="83838" y="43841"/>
                </a:lnTo>
                <a:lnTo>
                  <a:pt x="83804" y="43852"/>
                </a:lnTo>
                <a:lnTo>
                  <a:pt x="83758" y="43864"/>
                </a:lnTo>
                <a:lnTo>
                  <a:pt x="83735" y="43887"/>
                </a:lnTo>
                <a:lnTo>
                  <a:pt x="83701" y="43921"/>
                </a:lnTo>
                <a:lnTo>
                  <a:pt x="81699" y="42760"/>
                </a:lnTo>
                <a:lnTo>
                  <a:pt x="81710" y="42715"/>
                </a:lnTo>
                <a:lnTo>
                  <a:pt x="81722" y="42669"/>
                </a:lnTo>
                <a:lnTo>
                  <a:pt x="81710" y="42624"/>
                </a:lnTo>
                <a:lnTo>
                  <a:pt x="81699" y="42578"/>
                </a:lnTo>
                <a:lnTo>
                  <a:pt x="81676" y="42533"/>
                </a:lnTo>
                <a:lnTo>
                  <a:pt x="81654" y="42499"/>
                </a:lnTo>
                <a:lnTo>
                  <a:pt x="81619" y="42465"/>
                </a:lnTo>
                <a:lnTo>
                  <a:pt x="81585" y="42442"/>
                </a:lnTo>
                <a:lnTo>
                  <a:pt x="81540" y="42431"/>
                </a:lnTo>
                <a:lnTo>
                  <a:pt x="81494" y="42419"/>
                </a:lnTo>
                <a:lnTo>
                  <a:pt x="81494" y="40087"/>
                </a:lnTo>
                <a:lnTo>
                  <a:pt x="81563" y="40064"/>
                </a:lnTo>
                <a:lnTo>
                  <a:pt x="81608" y="40019"/>
                </a:lnTo>
                <a:lnTo>
                  <a:pt x="81631" y="39973"/>
                </a:lnTo>
                <a:lnTo>
                  <a:pt x="81642" y="39905"/>
                </a:lnTo>
                <a:lnTo>
                  <a:pt x="81631" y="39848"/>
                </a:lnTo>
                <a:lnTo>
                  <a:pt x="83656" y="38688"/>
                </a:lnTo>
                <a:lnTo>
                  <a:pt x="83690" y="38722"/>
                </a:lnTo>
                <a:lnTo>
                  <a:pt x="83735" y="38756"/>
                </a:lnTo>
                <a:lnTo>
                  <a:pt x="83781" y="38768"/>
                </a:lnTo>
                <a:lnTo>
                  <a:pt x="83838" y="38779"/>
                </a:lnTo>
                <a:lnTo>
                  <a:pt x="83895" y="38768"/>
                </a:lnTo>
                <a:lnTo>
                  <a:pt x="83951" y="38756"/>
                </a:lnTo>
                <a:lnTo>
                  <a:pt x="83986" y="38722"/>
                </a:lnTo>
                <a:lnTo>
                  <a:pt x="84020" y="38677"/>
                </a:lnTo>
                <a:close/>
                <a:moveTo>
                  <a:pt x="24788" y="42795"/>
                </a:moveTo>
                <a:lnTo>
                  <a:pt x="26790" y="43955"/>
                </a:lnTo>
                <a:lnTo>
                  <a:pt x="26779" y="44012"/>
                </a:lnTo>
                <a:lnTo>
                  <a:pt x="26790" y="44080"/>
                </a:lnTo>
                <a:lnTo>
                  <a:pt x="26824" y="44125"/>
                </a:lnTo>
                <a:lnTo>
                  <a:pt x="26870" y="44171"/>
                </a:lnTo>
                <a:lnTo>
                  <a:pt x="26927" y="44182"/>
                </a:lnTo>
                <a:lnTo>
                  <a:pt x="26927" y="46537"/>
                </a:lnTo>
                <a:lnTo>
                  <a:pt x="26892" y="46548"/>
                </a:lnTo>
                <a:lnTo>
                  <a:pt x="26847" y="46560"/>
                </a:lnTo>
                <a:lnTo>
                  <a:pt x="26813" y="46583"/>
                </a:lnTo>
                <a:lnTo>
                  <a:pt x="26779" y="46605"/>
                </a:lnTo>
                <a:lnTo>
                  <a:pt x="26745" y="46639"/>
                </a:lnTo>
                <a:lnTo>
                  <a:pt x="26733" y="46685"/>
                </a:lnTo>
                <a:lnTo>
                  <a:pt x="26722" y="46730"/>
                </a:lnTo>
                <a:lnTo>
                  <a:pt x="26710" y="46776"/>
                </a:lnTo>
                <a:lnTo>
                  <a:pt x="26722" y="46821"/>
                </a:lnTo>
                <a:lnTo>
                  <a:pt x="26733" y="46867"/>
                </a:lnTo>
                <a:lnTo>
                  <a:pt x="24788" y="47982"/>
                </a:lnTo>
                <a:lnTo>
                  <a:pt x="24754" y="47936"/>
                </a:lnTo>
                <a:lnTo>
                  <a:pt x="24708" y="47902"/>
                </a:lnTo>
                <a:lnTo>
                  <a:pt x="24640" y="47879"/>
                </a:lnTo>
                <a:lnTo>
                  <a:pt x="24583" y="47868"/>
                </a:lnTo>
                <a:lnTo>
                  <a:pt x="24515" y="47879"/>
                </a:lnTo>
                <a:lnTo>
                  <a:pt x="24458" y="47902"/>
                </a:lnTo>
                <a:lnTo>
                  <a:pt x="24413" y="47936"/>
                </a:lnTo>
                <a:lnTo>
                  <a:pt x="24367" y="47982"/>
                </a:lnTo>
                <a:lnTo>
                  <a:pt x="22456" y="46878"/>
                </a:lnTo>
                <a:lnTo>
                  <a:pt x="22467" y="46821"/>
                </a:lnTo>
                <a:lnTo>
                  <a:pt x="22479" y="46776"/>
                </a:lnTo>
                <a:lnTo>
                  <a:pt x="22467" y="46719"/>
                </a:lnTo>
                <a:lnTo>
                  <a:pt x="22456" y="46674"/>
                </a:lnTo>
                <a:lnTo>
                  <a:pt x="22433" y="46628"/>
                </a:lnTo>
                <a:lnTo>
                  <a:pt x="22410" y="46594"/>
                </a:lnTo>
                <a:lnTo>
                  <a:pt x="22365" y="46560"/>
                </a:lnTo>
                <a:lnTo>
                  <a:pt x="22331" y="46537"/>
                </a:lnTo>
                <a:lnTo>
                  <a:pt x="22285" y="46514"/>
                </a:lnTo>
                <a:lnTo>
                  <a:pt x="22240" y="46514"/>
                </a:lnTo>
                <a:lnTo>
                  <a:pt x="22240" y="44262"/>
                </a:lnTo>
                <a:lnTo>
                  <a:pt x="22285" y="44251"/>
                </a:lnTo>
                <a:lnTo>
                  <a:pt x="22319" y="44239"/>
                </a:lnTo>
                <a:lnTo>
                  <a:pt x="22365" y="44205"/>
                </a:lnTo>
                <a:lnTo>
                  <a:pt x="22388" y="44182"/>
                </a:lnTo>
                <a:lnTo>
                  <a:pt x="22422" y="44148"/>
                </a:lnTo>
                <a:lnTo>
                  <a:pt x="22445" y="44103"/>
                </a:lnTo>
                <a:lnTo>
                  <a:pt x="22456" y="44057"/>
                </a:lnTo>
                <a:lnTo>
                  <a:pt x="22456" y="44012"/>
                </a:lnTo>
                <a:lnTo>
                  <a:pt x="22456" y="43966"/>
                </a:lnTo>
                <a:lnTo>
                  <a:pt x="22433" y="43921"/>
                </a:lnTo>
                <a:lnTo>
                  <a:pt x="24378" y="42806"/>
                </a:lnTo>
                <a:lnTo>
                  <a:pt x="24413" y="42851"/>
                </a:lnTo>
                <a:lnTo>
                  <a:pt x="24458" y="42886"/>
                </a:lnTo>
                <a:lnTo>
                  <a:pt x="24515" y="42908"/>
                </a:lnTo>
                <a:lnTo>
                  <a:pt x="24583" y="42920"/>
                </a:lnTo>
                <a:lnTo>
                  <a:pt x="24640" y="42908"/>
                </a:lnTo>
                <a:lnTo>
                  <a:pt x="24697" y="42886"/>
                </a:lnTo>
                <a:lnTo>
                  <a:pt x="24754" y="42851"/>
                </a:lnTo>
                <a:lnTo>
                  <a:pt x="24788" y="42795"/>
                </a:lnTo>
                <a:close/>
                <a:moveTo>
                  <a:pt x="29497" y="42783"/>
                </a:moveTo>
                <a:lnTo>
                  <a:pt x="31499" y="43932"/>
                </a:lnTo>
                <a:lnTo>
                  <a:pt x="31488" y="43978"/>
                </a:lnTo>
                <a:lnTo>
                  <a:pt x="31477" y="44012"/>
                </a:lnTo>
                <a:lnTo>
                  <a:pt x="31488" y="44057"/>
                </a:lnTo>
                <a:lnTo>
                  <a:pt x="31499" y="44091"/>
                </a:lnTo>
                <a:lnTo>
                  <a:pt x="31511" y="44125"/>
                </a:lnTo>
                <a:lnTo>
                  <a:pt x="31534" y="44160"/>
                </a:lnTo>
                <a:lnTo>
                  <a:pt x="31568" y="44182"/>
                </a:lnTo>
                <a:lnTo>
                  <a:pt x="31602" y="44205"/>
                </a:lnTo>
                <a:lnTo>
                  <a:pt x="31636" y="44216"/>
                </a:lnTo>
                <a:lnTo>
                  <a:pt x="31670" y="44216"/>
                </a:lnTo>
                <a:lnTo>
                  <a:pt x="31670" y="46571"/>
                </a:lnTo>
                <a:lnTo>
                  <a:pt x="31636" y="46583"/>
                </a:lnTo>
                <a:lnTo>
                  <a:pt x="31602" y="46594"/>
                </a:lnTo>
                <a:lnTo>
                  <a:pt x="31545" y="46639"/>
                </a:lnTo>
                <a:lnTo>
                  <a:pt x="31499" y="46696"/>
                </a:lnTo>
                <a:lnTo>
                  <a:pt x="31488" y="46730"/>
                </a:lnTo>
                <a:lnTo>
                  <a:pt x="31488" y="46776"/>
                </a:lnTo>
                <a:lnTo>
                  <a:pt x="31488" y="46810"/>
                </a:lnTo>
                <a:lnTo>
                  <a:pt x="31499" y="46844"/>
                </a:lnTo>
                <a:lnTo>
                  <a:pt x="29543" y="47982"/>
                </a:lnTo>
                <a:lnTo>
                  <a:pt x="29497" y="47925"/>
                </a:lnTo>
                <a:lnTo>
                  <a:pt x="29452" y="47891"/>
                </a:lnTo>
                <a:lnTo>
                  <a:pt x="29384" y="47868"/>
                </a:lnTo>
                <a:lnTo>
                  <a:pt x="29315" y="47857"/>
                </a:lnTo>
                <a:lnTo>
                  <a:pt x="29258" y="47868"/>
                </a:lnTo>
                <a:lnTo>
                  <a:pt x="29190" y="47891"/>
                </a:lnTo>
                <a:lnTo>
                  <a:pt x="29145" y="47925"/>
                </a:lnTo>
                <a:lnTo>
                  <a:pt x="29099" y="47970"/>
                </a:lnTo>
                <a:lnTo>
                  <a:pt x="27165" y="46856"/>
                </a:lnTo>
                <a:lnTo>
                  <a:pt x="27177" y="46821"/>
                </a:lnTo>
                <a:lnTo>
                  <a:pt x="27188" y="46776"/>
                </a:lnTo>
                <a:lnTo>
                  <a:pt x="27188" y="46730"/>
                </a:lnTo>
                <a:lnTo>
                  <a:pt x="27165" y="46685"/>
                </a:lnTo>
                <a:lnTo>
                  <a:pt x="27154" y="46651"/>
                </a:lnTo>
                <a:lnTo>
                  <a:pt x="27131" y="46617"/>
                </a:lnTo>
                <a:lnTo>
                  <a:pt x="27097" y="46583"/>
                </a:lnTo>
                <a:lnTo>
                  <a:pt x="27063" y="46560"/>
                </a:lnTo>
                <a:lnTo>
                  <a:pt x="27018" y="46548"/>
                </a:lnTo>
                <a:lnTo>
                  <a:pt x="26972" y="46537"/>
                </a:lnTo>
                <a:lnTo>
                  <a:pt x="26972" y="44182"/>
                </a:lnTo>
                <a:lnTo>
                  <a:pt x="27029" y="44160"/>
                </a:lnTo>
                <a:lnTo>
                  <a:pt x="27074" y="44125"/>
                </a:lnTo>
                <a:lnTo>
                  <a:pt x="27109" y="44080"/>
                </a:lnTo>
                <a:lnTo>
                  <a:pt x="27120" y="44012"/>
                </a:lnTo>
                <a:lnTo>
                  <a:pt x="27109" y="43966"/>
                </a:lnTo>
                <a:lnTo>
                  <a:pt x="29145" y="42783"/>
                </a:lnTo>
                <a:lnTo>
                  <a:pt x="29179" y="42817"/>
                </a:lnTo>
                <a:lnTo>
                  <a:pt x="29224" y="42851"/>
                </a:lnTo>
                <a:lnTo>
                  <a:pt x="29270" y="42863"/>
                </a:lnTo>
                <a:lnTo>
                  <a:pt x="29315" y="42874"/>
                </a:lnTo>
                <a:lnTo>
                  <a:pt x="29372" y="42863"/>
                </a:lnTo>
                <a:lnTo>
                  <a:pt x="29418" y="42851"/>
                </a:lnTo>
                <a:lnTo>
                  <a:pt x="29463" y="42817"/>
                </a:lnTo>
                <a:lnTo>
                  <a:pt x="29497" y="42783"/>
                </a:lnTo>
                <a:close/>
                <a:moveTo>
                  <a:pt x="38973" y="42772"/>
                </a:moveTo>
                <a:lnTo>
                  <a:pt x="40930" y="43909"/>
                </a:lnTo>
                <a:lnTo>
                  <a:pt x="40907" y="43955"/>
                </a:lnTo>
                <a:lnTo>
                  <a:pt x="40896" y="44012"/>
                </a:lnTo>
                <a:lnTo>
                  <a:pt x="40907" y="44069"/>
                </a:lnTo>
                <a:lnTo>
                  <a:pt x="40918" y="44114"/>
                </a:lnTo>
                <a:lnTo>
                  <a:pt x="40941" y="44160"/>
                </a:lnTo>
                <a:lnTo>
                  <a:pt x="40975" y="44205"/>
                </a:lnTo>
                <a:lnTo>
                  <a:pt x="41009" y="44228"/>
                </a:lnTo>
                <a:lnTo>
                  <a:pt x="41055" y="44262"/>
                </a:lnTo>
                <a:lnTo>
                  <a:pt x="41100" y="44273"/>
                </a:lnTo>
                <a:lnTo>
                  <a:pt x="41157" y="44285"/>
                </a:lnTo>
                <a:lnTo>
                  <a:pt x="41157" y="46526"/>
                </a:lnTo>
                <a:lnTo>
                  <a:pt x="41112" y="46537"/>
                </a:lnTo>
                <a:lnTo>
                  <a:pt x="41066" y="46548"/>
                </a:lnTo>
                <a:lnTo>
                  <a:pt x="41021" y="46571"/>
                </a:lnTo>
                <a:lnTo>
                  <a:pt x="40987" y="46605"/>
                </a:lnTo>
                <a:lnTo>
                  <a:pt x="40964" y="46639"/>
                </a:lnTo>
                <a:lnTo>
                  <a:pt x="40941" y="46685"/>
                </a:lnTo>
                <a:lnTo>
                  <a:pt x="40930" y="46719"/>
                </a:lnTo>
                <a:lnTo>
                  <a:pt x="40930" y="46776"/>
                </a:lnTo>
                <a:lnTo>
                  <a:pt x="40930" y="46821"/>
                </a:lnTo>
                <a:lnTo>
                  <a:pt x="40941" y="46867"/>
                </a:lnTo>
                <a:lnTo>
                  <a:pt x="39007" y="47982"/>
                </a:lnTo>
                <a:lnTo>
                  <a:pt x="38973" y="47936"/>
                </a:lnTo>
                <a:lnTo>
                  <a:pt x="38916" y="47902"/>
                </a:lnTo>
                <a:lnTo>
                  <a:pt x="38859" y="47879"/>
                </a:lnTo>
                <a:lnTo>
                  <a:pt x="38802" y="47868"/>
                </a:lnTo>
                <a:lnTo>
                  <a:pt x="38734" y="47879"/>
                </a:lnTo>
                <a:lnTo>
                  <a:pt x="38677" y="47902"/>
                </a:lnTo>
                <a:lnTo>
                  <a:pt x="38632" y="47936"/>
                </a:lnTo>
                <a:lnTo>
                  <a:pt x="38598" y="47982"/>
                </a:lnTo>
                <a:lnTo>
                  <a:pt x="36652" y="46867"/>
                </a:lnTo>
                <a:lnTo>
                  <a:pt x="36675" y="46821"/>
                </a:lnTo>
                <a:lnTo>
                  <a:pt x="36675" y="46776"/>
                </a:lnTo>
                <a:lnTo>
                  <a:pt x="36675" y="46730"/>
                </a:lnTo>
                <a:lnTo>
                  <a:pt x="36652" y="46685"/>
                </a:lnTo>
                <a:lnTo>
                  <a:pt x="36641" y="46639"/>
                </a:lnTo>
                <a:lnTo>
                  <a:pt x="36607" y="46605"/>
                </a:lnTo>
                <a:lnTo>
                  <a:pt x="36584" y="46583"/>
                </a:lnTo>
                <a:lnTo>
                  <a:pt x="36539" y="46560"/>
                </a:lnTo>
                <a:lnTo>
                  <a:pt x="36505" y="46537"/>
                </a:lnTo>
                <a:lnTo>
                  <a:pt x="36459" y="46526"/>
                </a:lnTo>
                <a:lnTo>
                  <a:pt x="36459" y="44216"/>
                </a:lnTo>
                <a:lnTo>
                  <a:pt x="36527" y="44194"/>
                </a:lnTo>
                <a:lnTo>
                  <a:pt x="36584" y="44148"/>
                </a:lnTo>
                <a:lnTo>
                  <a:pt x="36630" y="44091"/>
                </a:lnTo>
                <a:lnTo>
                  <a:pt x="36630" y="44057"/>
                </a:lnTo>
                <a:lnTo>
                  <a:pt x="36641" y="44012"/>
                </a:lnTo>
                <a:lnTo>
                  <a:pt x="36630" y="43978"/>
                </a:lnTo>
                <a:lnTo>
                  <a:pt x="36630" y="43943"/>
                </a:lnTo>
                <a:lnTo>
                  <a:pt x="38632" y="42783"/>
                </a:lnTo>
                <a:lnTo>
                  <a:pt x="38666" y="42817"/>
                </a:lnTo>
                <a:lnTo>
                  <a:pt x="38700" y="42851"/>
                </a:lnTo>
                <a:lnTo>
                  <a:pt x="38746" y="42863"/>
                </a:lnTo>
                <a:lnTo>
                  <a:pt x="38802" y="42874"/>
                </a:lnTo>
                <a:lnTo>
                  <a:pt x="38848" y="42863"/>
                </a:lnTo>
                <a:lnTo>
                  <a:pt x="38905" y="42851"/>
                </a:lnTo>
                <a:lnTo>
                  <a:pt x="38939" y="42817"/>
                </a:lnTo>
                <a:lnTo>
                  <a:pt x="38973" y="42772"/>
                </a:lnTo>
                <a:close/>
                <a:moveTo>
                  <a:pt x="48460" y="42783"/>
                </a:moveTo>
                <a:lnTo>
                  <a:pt x="50485" y="43943"/>
                </a:lnTo>
                <a:lnTo>
                  <a:pt x="50474" y="43978"/>
                </a:lnTo>
                <a:lnTo>
                  <a:pt x="50462" y="44012"/>
                </a:lnTo>
                <a:lnTo>
                  <a:pt x="50474" y="44046"/>
                </a:lnTo>
                <a:lnTo>
                  <a:pt x="50485" y="44080"/>
                </a:lnTo>
                <a:lnTo>
                  <a:pt x="50519" y="44137"/>
                </a:lnTo>
                <a:lnTo>
                  <a:pt x="50565" y="44182"/>
                </a:lnTo>
                <a:lnTo>
                  <a:pt x="50633" y="44194"/>
                </a:lnTo>
                <a:lnTo>
                  <a:pt x="50633" y="46571"/>
                </a:lnTo>
                <a:lnTo>
                  <a:pt x="50599" y="46571"/>
                </a:lnTo>
                <a:lnTo>
                  <a:pt x="50565" y="46594"/>
                </a:lnTo>
                <a:lnTo>
                  <a:pt x="50530" y="46605"/>
                </a:lnTo>
                <a:lnTo>
                  <a:pt x="50496" y="46628"/>
                </a:lnTo>
                <a:lnTo>
                  <a:pt x="50474" y="46662"/>
                </a:lnTo>
                <a:lnTo>
                  <a:pt x="50462" y="46696"/>
                </a:lnTo>
                <a:lnTo>
                  <a:pt x="50451" y="46730"/>
                </a:lnTo>
                <a:lnTo>
                  <a:pt x="50451" y="46776"/>
                </a:lnTo>
                <a:lnTo>
                  <a:pt x="50451" y="46810"/>
                </a:lnTo>
                <a:lnTo>
                  <a:pt x="50462" y="46844"/>
                </a:lnTo>
                <a:lnTo>
                  <a:pt x="48506" y="47982"/>
                </a:lnTo>
                <a:lnTo>
                  <a:pt x="48460" y="47925"/>
                </a:lnTo>
                <a:lnTo>
                  <a:pt x="48415" y="47891"/>
                </a:lnTo>
                <a:lnTo>
                  <a:pt x="48346" y="47868"/>
                </a:lnTo>
                <a:lnTo>
                  <a:pt x="48278" y="47857"/>
                </a:lnTo>
                <a:lnTo>
                  <a:pt x="48210" y="47868"/>
                </a:lnTo>
                <a:lnTo>
                  <a:pt x="48153" y="47891"/>
                </a:lnTo>
                <a:lnTo>
                  <a:pt x="48096" y="47925"/>
                </a:lnTo>
                <a:lnTo>
                  <a:pt x="48062" y="47970"/>
                </a:lnTo>
                <a:lnTo>
                  <a:pt x="46140" y="46867"/>
                </a:lnTo>
                <a:lnTo>
                  <a:pt x="46151" y="46821"/>
                </a:lnTo>
                <a:lnTo>
                  <a:pt x="46151" y="46776"/>
                </a:lnTo>
                <a:lnTo>
                  <a:pt x="46151" y="46730"/>
                </a:lnTo>
                <a:lnTo>
                  <a:pt x="46140" y="46685"/>
                </a:lnTo>
                <a:lnTo>
                  <a:pt x="46117" y="46639"/>
                </a:lnTo>
                <a:lnTo>
                  <a:pt x="46094" y="46605"/>
                </a:lnTo>
                <a:lnTo>
                  <a:pt x="46060" y="46583"/>
                </a:lnTo>
                <a:lnTo>
                  <a:pt x="46026" y="46560"/>
                </a:lnTo>
                <a:lnTo>
                  <a:pt x="45980" y="46537"/>
                </a:lnTo>
                <a:lnTo>
                  <a:pt x="45946" y="46526"/>
                </a:lnTo>
                <a:lnTo>
                  <a:pt x="45946" y="44239"/>
                </a:lnTo>
                <a:lnTo>
                  <a:pt x="45980" y="44239"/>
                </a:lnTo>
                <a:lnTo>
                  <a:pt x="46026" y="44216"/>
                </a:lnTo>
                <a:lnTo>
                  <a:pt x="46060" y="44194"/>
                </a:lnTo>
                <a:lnTo>
                  <a:pt x="46083" y="44171"/>
                </a:lnTo>
                <a:lnTo>
                  <a:pt x="46105" y="44137"/>
                </a:lnTo>
                <a:lnTo>
                  <a:pt x="46128" y="44103"/>
                </a:lnTo>
                <a:lnTo>
                  <a:pt x="46140" y="44057"/>
                </a:lnTo>
                <a:lnTo>
                  <a:pt x="46140" y="44012"/>
                </a:lnTo>
                <a:lnTo>
                  <a:pt x="46140" y="43966"/>
                </a:lnTo>
                <a:lnTo>
                  <a:pt x="46128" y="43932"/>
                </a:lnTo>
                <a:lnTo>
                  <a:pt x="48108" y="42795"/>
                </a:lnTo>
                <a:lnTo>
                  <a:pt x="48130" y="42829"/>
                </a:lnTo>
                <a:lnTo>
                  <a:pt x="48176" y="42863"/>
                </a:lnTo>
                <a:lnTo>
                  <a:pt x="48221" y="42874"/>
                </a:lnTo>
                <a:lnTo>
                  <a:pt x="48278" y="42886"/>
                </a:lnTo>
                <a:lnTo>
                  <a:pt x="48335" y="42874"/>
                </a:lnTo>
                <a:lnTo>
                  <a:pt x="48381" y="42851"/>
                </a:lnTo>
                <a:lnTo>
                  <a:pt x="48426" y="42817"/>
                </a:lnTo>
                <a:lnTo>
                  <a:pt x="48460" y="42783"/>
                </a:lnTo>
                <a:close/>
                <a:moveTo>
                  <a:pt x="57902" y="42760"/>
                </a:moveTo>
                <a:lnTo>
                  <a:pt x="59949" y="43943"/>
                </a:lnTo>
                <a:lnTo>
                  <a:pt x="59938" y="43978"/>
                </a:lnTo>
                <a:lnTo>
                  <a:pt x="59938" y="44012"/>
                </a:lnTo>
                <a:lnTo>
                  <a:pt x="59938" y="44057"/>
                </a:lnTo>
                <a:lnTo>
                  <a:pt x="59949" y="44091"/>
                </a:lnTo>
                <a:lnTo>
                  <a:pt x="59961" y="44125"/>
                </a:lnTo>
                <a:lnTo>
                  <a:pt x="59983" y="44148"/>
                </a:lnTo>
                <a:lnTo>
                  <a:pt x="60052" y="44194"/>
                </a:lnTo>
                <a:lnTo>
                  <a:pt x="60086" y="44216"/>
                </a:lnTo>
                <a:lnTo>
                  <a:pt x="60120" y="44216"/>
                </a:lnTo>
                <a:lnTo>
                  <a:pt x="60120" y="46537"/>
                </a:lnTo>
                <a:lnTo>
                  <a:pt x="60074" y="46537"/>
                </a:lnTo>
                <a:lnTo>
                  <a:pt x="60029" y="46560"/>
                </a:lnTo>
                <a:lnTo>
                  <a:pt x="59995" y="46583"/>
                </a:lnTo>
                <a:lnTo>
                  <a:pt x="59961" y="46605"/>
                </a:lnTo>
                <a:lnTo>
                  <a:pt x="59938" y="46639"/>
                </a:lnTo>
                <a:lnTo>
                  <a:pt x="59915" y="46685"/>
                </a:lnTo>
                <a:lnTo>
                  <a:pt x="59904" y="46730"/>
                </a:lnTo>
                <a:lnTo>
                  <a:pt x="59904" y="46776"/>
                </a:lnTo>
                <a:lnTo>
                  <a:pt x="59904" y="46821"/>
                </a:lnTo>
                <a:lnTo>
                  <a:pt x="59915" y="46867"/>
                </a:lnTo>
                <a:lnTo>
                  <a:pt x="57970" y="47982"/>
                </a:lnTo>
                <a:lnTo>
                  <a:pt x="57936" y="47936"/>
                </a:lnTo>
                <a:lnTo>
                  <a:pt x="57890" y="47902"/>
                </a:lnTo>
                <a:lnTo>
                  <a:pt x="57833" y="47879"/>
                </a:lnTo>
                <a:lnTo>
                  <a:pt x="57708" y="47879"/>
                </a:lnTo>
                <a:lnTo>
                  <a:pt x="57651" y="47902"/>
                </a:lnTo>
                <a:lnTo>
                  <a:pt x="57606" y="47936"/>
                </a:lnTo>
                <a:lnTo>
                  <a:pt x="57572" y="47982"/>
                </a:lnTo>
                <a:lnTo>
                  <a:pt x="55627" y="46867"/>
                </a:lnTo>
                <a:lnTo>
                  <a:pt x="55638" y="46821"/>
                </a:lnTo>
                <a:lnTo>
                  <a:pt x="55649" y="46776"/>
                </a:lnTo>
                <a:lnTo>
                  <a:pt x="55638" y="46719"/>
                </a:lnTo>
                <a:lnTo>
                  <a:pt x="55627" y="46685"/>
                </a:lnTo>
                <a:lnTo>
                  <a:pt x="55615" y="46639"/>
                </a:lnTo>
                <a:lnTo>
                  <a:pt x="55581" y="46605"/>
                </a:lnTo>
                <a:lnTo>
                  <a:pt x="55547" y="46571"/>
                </a:lnTo>
                <a:lnTo>
                  <a:pt x="55513" y="46548"/>
                </a:lnTo>
                <a:lnTo>
                  <a:pt x="55467" y="46526"/>
                </a:lnTo>
                <a:lnTo>
                  <a:pt x="55422" y="46514"/>
                </a:lnTo>
                <a:lnTo>
                  <a:pt x="55422" y="44171"/>
                </a:lnTo>
                <a:lnTo>
                  <a:pt x="55479" y="44160"/>
                </a:lnTo>
                <a:lnTo>
                  <a:pt x="55524" y="44125"/>
                </a:lnTo>
                <a:lnTo>
                  <a:pt x="55547" y="44069"/>
                </a:lnTo>
                <a:lnTo>
                  <a:pt x="55558" y="44012"/>
                </a:lnTo>
                <a:lnTo>
                  <a:pt x="55547" y="43966"/>
                </a:lnTo>
                <a:lnTo>
                  <a:pt x="57640" y="42760"/>
                </a:lnTo>
                <a:lnTo>
                  <a:pt x="57663" y="42795"/>
                </a:lnTo>
                <a:lnTo>
                  <a:pt x="57697" y="42817"/>
                </a:lnTo>
                <a:lnTo>
                  <a:pt x="57731" y="42829"/>
                </a:lnTo>
                <a:lnTo>
                  <a:pt x="57811" y="42829"/>
                </a:lnTo>
                <a:lnTo>
                  <a:pt x="57845" y="42817"/>
                </a:lnTo>
                <a:lnTo>
                  <a:pt x="57879" y="42795"/>
                </a:lnTo>
                <a:lnTo>
                  <a:pt x="57902" y="42760"/>
                </a:lnTo>
                <a:close/>
                <a:moveTo>
                  <a:pt x="81676" y="42795"/>
                </a:moveTo>
                <a:lnTo>
                  <a:pt x="83678" y="43955"/>
                </a:lnTo>
                <a:lnTo>
                  <a:pt x="83667" y="44012"/>
                </a:lnTo>
                <a:lnTo>
                  <a:pt x="83678" y="44080"/>
                </a:lnTo>
                <a:lnTo>
                  <a:pt x="83713" y="44125"/>
                </a:lnTo>
                <a:lnTo>
                  <a:pt x="83758" y="44171"/>
                </a:lnTo>
                <a:lnTo>
                  <a:pt x="83826" y="44182"/>
                </a:lnTo>
                <a:lnTo>
                  <a:pt x="83826" y="46537"/>
                </a:lnTo>
                <a:lnTo>
                  <a:pt x="83781" y="46548"/>
                </a:lnTo>
                <a:lnTo>
                  <a:pt x="83735" y="46560"/>
                </a:lnTo>
                <a:lnTo>
                  <a:pt x="83701" y="46583"/>
                </a:lnTo>
                <a:lnTo>
                  <a:pt x="83667" y="46605"/>
                </a:lnTo>
                <a:lnTo>
                  <a:pt x="83644" y="46639"/>
                </a:lnTo>
                <a:lnTo>
                  <a:pt x="83622" y="46685"/>
                </a:lnTo>
                <a:lnTo>
                  <a:pt x="83610" y="46730"/>
                </a:lnTo>
                <a:lnTo>
                  <a:pt x="83599" y="46776"/>
                </a:lnTo>
                <a:lnTo>
                  <a:pt x="83610" y="46821"/>
                </a:lnTo>
                <a:lnTo>
                  <a:pt x="83622" y="46867"/>
                </a:lnTo>
                <a:lnTo>
                  <a:pt x="81688" y="47982"/>
                </a:lnTo>
                <a:lnTo>
                  <a:pt x="81642" y="47936"/>
                </a:lnTo>
                <a:lnTo>
                  <a:pt x="81597" y="47902"/>
                </a:lnTo>
                <a:lnTo>
                  <a:pt x="81540" y="47879"/>
                </a:lnTo>
                <a:lnTo>
                  <a:pt x="81472" y="47868"/>
                </a:lnTo>
                <a:lnTo>
                  <a:pt x="81403" y="47879"/>
                </a:lnTo>
                <a:lnTo>
                  <a:pt x="81346" y="47902"/>
                </a:lnTo>
                <a:lnTo>
                  <a:pt x="81301" y="47936"/>
                </a:lnTo>
                <a:lnTo>
                  <a:pt x="81255" y="47982"/>
                </a:lnTo>
                <a:lnTo>
                  <a:pt x="79344" y="46878"/>
                </a:lnTo>
                <a:lnTo>
                  <a:pt x="79356" y="46821"/>
                </a:lnTo>
                <a:lnTo>
                  <a:pt x="79367" y="46776"/>
                </a:lnTo>
                <a:lnTo>
                  <a:pt x="79356" y="46719"/>
                </a:lnTo>
                <a:lnTo>
                  <a:pt x="79344" y="46674"/>
                </a:lnTo>
                <a:lnTo>
                  <a:pt x="79322" y="46628"/>
                </a:lnTo>
                <a:lnTo>
                  <a:pt x="79299" y="46594"/>
                </a:lnTo>
                <a:lnTo>
                  <a:pt x="79265" y="46560"/>
                </a:lnTo>
                <a:lnTo>
                  <a:pt x="79219" y="46537"/>
                </a:lnTo>
                <a:lnTo>
                  <a:pt x="79174" y="46514"/>
                </a:lnTo>
                <a:lnTo>
                  <a:pt x="79128" y="46514"/>
                </a:lnTo>
                <a:lnTo>
                  <a:pt x="79128" y="44262"/>
                </a:lnTo>
                <a:lnTo>
                  <a:pt x="79174" y="44251"/>
                </a:lnTo>
                <a:lnTo>
                  <a:pt x="79219" y="44239"/>
                </a:lnTo>
                <a:lnTo>
                  <a:pt x="79253" y="44205"/>
                </a:lnTo>
                <a:lnTo>
                  <a:pt x="79287" y="44182"/>
                </a:lnTo>
                <a:lnTo>
                  <a:pt x="79310" y="44148"/>
                </a:lnTo>
                <a:lnTo>
                  <a:pt x="79333" y="44103"/>
                </a:lnTo>
                <a:lnTo>
                  <a:pt x="79344" y="44057"/>
                </a:lnTo>
                <a:lnTo>
                  <a:pt x="79344" y="44012"/>
                </a:lnTo>
                <a:lnTo>
                  <a:pt x="79344" y="43966"/>
                </a:lnTo>
                <a:lnTo>
                  <a:pt x="79333" y="43921"/>
                </a:lnTo>
                <a:lnTo>
                  <a:pt x="81267" y="42806"/>
                </a:lnTo>
                <a:lnTo>
                  <a:pt x="81301" y="42851"/>
                </a:lnTo>
                <a:lnTo>
                  <a:pt x="81346" y="42886"/>
                </a:lnTo>
                <a:lnTo>
                  <a:pt x="81403" y="42908"/>
                </a:lnTo>
                <a:lnTo>
                  <a:pt x="81472" y="42920"/>
                </a:lnTo>
                <a:lnTo>
                  <a:pt x="81540" y="42908"/>
                </a:lnTo>
                <a:lnTo>
                  <a:pt x="81597" y="42886"/>
                </a:lnTo>
                <a:lnTo>
                  <a:pt x="81642" y="42851"/>
                </a:lnTo>
                <a:lnTo>
                  <a:pt x="81676" y="42795"/>
                </a:lnTo>
                <a:close/>
                <a:moveTo>
                  <a:pt x="5825" y="42806"/>
                </a:moveTo>
                <a:lnTo>
                  <a:pt x="7827" y="43955"/>
                </a:lnTo>
                <a:lnTo>
                  <a:pt x="7816" y="44012"/>
                </a:lnTo>
                <a:lnTo>
                  <a:pt x="7827" y="44080"/>
                </a:lnTo>
                <a:lnTo>
                  <a:pt x="7861" y="44137"/>
                </a:lnTo>
                <a:lnTo>
                  <a:pt x="7907" y="44171"/>
                </a:lnTo>
                <a:lnTo>
                  <a:pt x="7964" y="44194"/>
                </a:lnTo>
                <a:lnTo>
                  <a:pt x="7964" y="46526"/>
                </a:lnTo>
                <a:lnTo>
                  <a:pt x="7918" y="46537"/>
                </a:lnTo>
                <a:lnTo>
                  <a:pt x="7884" y="46548"/>
                </a:lnTo>
                <a:lnTo>
                  <a:pt x="7839" y="46571"/>
                </a:lnTo>
                <a:lnTo>
                  <a:pt x="7804" y="46605"/>
                </a:lnTo>
                <a:lnTo>
                  <a:pt x="7782" y="46639"/>
                </a:lnTo>
                <a:lnTo>
                  <a:pt x="7759" y="46685"/>
                </a:lnTo>
                <a:lnTo>
                  <a:pt x="7748" y="46719"/>
                </a:lnTo>
                <a:lnTo>
                  <a:pt x="7736" y="46776"/>
                </a:lnTo>
                <a:lnTo>
                  <a:pt x="7748" y="46821"/>
                </a:lnTo>
                <a:lnTo>
                  <a:pt x="7759" y="46867"/>
                </a:lnTo>
                <a:lnTo>
                  <a:pt x="5802" y="47993"/>
                </a:lnTo>
                <a:lnTo>
                  <a:pt x="5768" y="47959"/>
                </a:lnTo>
                <a:lnTo>
                  <a:pt x="5723" y="47925"/>
                </a:lnTo>
                <a:lnTo>
                  <a:pt x="5677" y="47902"/>
                </a:lnTo>
                <a:lnTo>
                  <a:pt x="5564" y="47902"/>
                </a:lnTo>
                <a:lnTo>
                  <a:pt x="5518" y="47925"/>
                </a:lnTo>
                <a:lnTo>
                  <a:pt x="5473" y="47959"/>
                </a:lnTo>
                <a:lnTo>
                  <a:pt x="5438" y="47993"/>
                </a:lnTo>
                <a:lnTo>
                  <a:pt x="3470" y="46867"/>
                </a:lnTo>
                <a:lnTo>
                  <a:pt x="3482" y="46821"/>
                </a:lnTo>
                <a:lnTo>
                  <a:pt x="3493" y="46776"/>
                </a:lnTo>
                <a:lnTo>
                  <a:pt x="3482" y="46730"/>
                </a:lnTo>
                <a:lnTo>
                  <a:pt x="3470" y="46685"/>
                </a:lnTo>
                <a:lnTo>
                  <a:pt x="3459" y="46639"/>
                </a:lnTo>
                <a:lnTo>
                  <a:pt x="3425" y="46605"/>
                </a:lnTo>
                <a:lnTo>
                  <a:pt x="3391" y="46583"/>
                </a:lnTo>
                <a:lnTo>
                  <a:pt x="3357" y="46560"/>
                </a:lnTo>
                <a:lnTo>
                  <a:pt x="3323" y="46537"/>
                </a:lnTo>
                <a:lnTo>
                  <a:pt x="3277" y="46537"/>
                </a:lnTo>
                <a:lnTo>
                  <a:pt x="3277" y="44216"/>
                </a:lnTo>
                <a:lnTo>
                  <a:pt x="3311" y="44216"/>
                </a:lnTo>
                <a:lnTo>
                  <a:pt x="3345" y="44194"/>
                </a:lnTo>
                <a:lnTo>
                  <a:pt x="3402" y="44148"/>
                </a:lnTo>
                <a:lnTo>
                  <a:pt x="3436" y="44091"/>
                </a:lnTo>
                <a:lnTo>
                  <a:pt x="3448" y="44057"/>
                </a:lnTo>
                <a:lnTo>
                  <a:pt x="3459" y="44012"/>
                </a:lnTo>
                <a:lnTo>
                  <a:pt x="3448" y="43978"/>
                </a:lnTo>
                <a:lnTo>
                  <a:pt x="3436" y="43943"/>
                </a:lnTo>
                <a:lnTo>
                  <a:pt x="5404" y="42806"/>
                </a:lnTo>
                <a:lnTo>
                  <a:pt x="5450" y="42851"/>
                </a:lnTo>
                <a:lnTo>
                  <a:pt x="5495" y="42886"/>
                </a:lnTo>
                <a:lnTo>
                  <a:pt x="5552" y="42908"/>
                </a:lnTo>
                <a:lnTo>
                  <a:pt x="5620" y="42920"/>
                </a:lnTo>
                <a:lnTo>
                  <a:pt x="5689" y="42908"/>
                </a:lnTo>
                <a:lnTo>
                  <a:pt x="5746" y="42886"/>
                </a:lnTo>
                <a:lnTo>
                  <a:pt x="5791" y="42851"/>
                </a:lnTo>
                <a:lnTo>
                  <a:pt x="5825" y="42806"/>
                </a:lnTo>
                <a:close/>
                <a:moveTo>
                  <a:pt x="15278" y="42783"/>
                </a:moveTo>
                <a:lnTo>
                  <a:pt x="17269" y="43932"/>
                </a:lnTo>
                <a:lnTo>
                  <a:pt x="17257" y="43966"/>
                </a:lnTo>
                <a:lnTo>
                  <a:pt x="17246" y="44012"/>
                </a:lnTo>
                <a:lnTo>
                  <a:pt x="17257" y="44057"/>
                </a:lnTo>
                <a:lnTo>
                  <a:pt x="17269" y="44091"/>
                </a:lnTo>
                <a:lnTo>
                  <a:pt x="17280" y="44137"/>
                </a:lnTo>
                <a:lnTo>
                  <a:pt x="17303" y="44160"/>
                </a:lnTo>
                <a:lnTo>
                  <a:pt x="17337" y="44194"/>
                </a:lnTo>
                <a:lnTo>
                  <a:pt x="17371" y="44216"/>
                </a:lnTo>
                <a:lnTo>
                  <a:pt x="17405" y="44228"/>
                </a:lnTo>
                <a:lnTo>
                  <a:pt x="17451" y="44228"/>
                </a:lnTo>
                <a:lnTo>
                  <a:pt x="17451" y="46594"/>
                </a:lnTo>
                <a:lnTo>
                  <a:pt x="17383" y="46617"/>
                </a:lnTo>
                <a:lnTo>
                  <a:pt x="17337" y="46651"/>
                </a:lnTo>
                <a:lnTo>
                  <a:pt x="17303" y="46708"/>
                </a:lnTo>
                <a:lnTo>
                  <a:pt x="17292" y="46776"/>
                </a:lnTo>
                <a:lnTo>
                  <a:pt x="17303" y="46833"/>
                </a:lnTo>
                <a:lnTo>
                  <a:pt x="15289" y="47993"/>
                </a:lnTo>
                <a:lnTo>
                  <a:pt x="15255" y="47959"/>
                </a:lnTo>
                <a:lnTo>
                  <a:pt x="15210" y="47925"/>
                </a:lnTo>
                <a:lnTo>
                  <a:pt x="15153" y="47902"/>
                </a:lnTo>
                <a:lnTo>
                  <a:pt x="15096" y="47891"/>
                </a:lnTo>
                <a:lnTo>
                  <a:pt x="15039" y="47902"/>
                </a:lnTo>
                <a:lnTo>
                  <a:pt x="14994" y="47925"/>
                </a:lnTo>
                <a:lnTo>
                  <a:pt x="14948" y="47948"/>
                </a:lnTo>
                <a:lnTo>
                  <a:pt x="14914" y="47993"/>
                </a:lnTo>
                <a:lnTo>
                  <a:pt x="12935" y="46856"/>
                </a:lnTo>
                <a:lnTo>
                  <a:pt x="12946" y="46810"/>
                </a:lnTo>
                <a:lnTo>
                  <a:pt x="12946" y="46776"/>
                </a:lnTo>
                <a:lnTo>
                  <a:pt x="12946" y="46730"/>
                </a:lnTo>
                <a:lnTo>
                  <a:pt x="12935" y="46696"/>
                </a:lnTo>
                <a:lnTo>
                  <a:pt x="12912" y="46662"/>
                </a:lnTo>
                <a:lnTo>
                  <a:pt x="12889" y="46628"/>
                </a:lnTo>
                <a:lnTo>
                  <a:pt x="12867" y="46605"/>
                </a:lnTo>
                <a:lnTo>
                  <a:pt x="12832" y="46583"/>
                </a:lnTo>
                <a:lnTo>
                  <a:pt x="12798" y="46560"/>
                </a:lnTo>
                <a:lnTo>
                  <a:pt x="12753" y="46560"/>
                </a:lnTo>
                <a:lnTo>
                  <a:pt x="12753" y="44182"/>
                </a:lnTo>
                <a:lnTo>
                  <a:pt x="12810" y="44171"/>
                </a:lnTo>
                <a:lnTo>
                  <a:pt x="12867" y="44125"/>
                </a:lnTo>
                <a:lnTo>
                  <a:pt x="12889" y="44080"/>
                </a:lnTo>
                <a:lnTo>
                  <a:pt x="12901" y="44012"/>
                </a:lnTo>
                <a:lnTo>
                  <a:pt x="12889" y="43955"/>
                </a:lnTo>
                <a:lnTo>
                  <a:pt x="14914" y="42783"/>
                </a:lnTo>
                <a:lnTo>
                  <a:pt x="14948" y="42829"/>
                </a:lnTo>
                <a:lnTo>
                  <a:pt x="14994" y="42863"/>
                </a:lnTo>
                <a:lnTo>
                  <a:pt x="15039" y="42874"/>
                </a:lnTo>
                <a:lnTo>
                  <a:pt x="15096" y="42886"/>
                </a:lnTo>
                <a:lnTo>
                  <a:pt x="15153" y="42874"/>
                </a:lnTo>
                <a:lnTo>
                  <a:pt x="15210" y="42863"/>
                </a:lnTo>
                <a:lnTo>
                  <a:pt x="15244" y="42829"/>
                </a:lnTo>
                <a:lnTo>
                  <a:pt x="15278" y="42783"/>
                </a:lnTo>
                <a:close/>
                <a:moveTo>
                  <a:pt x="62725" y="42806"/>
                </a:moveTo>
                <a:lnTo>
                  <a:pt x="64716" y="43955"/>
                </a:lnTo>
                <a:lnTo>
                  <a:pt x="64704" y="44012"/>
                </a:lnTo>
                <a:lnTo>
                  <a:pt x="64716" y="44080"/>
                </a:lnTo>
                <a:lnTo>
                  <a:pt x="64750" y="44137"/>
                </a:lnTo>
                <a:lnTo>
                  <a:pt x="64795" y="44171"/>
                </a:lnTo>
                <a:lnTo>
                  <a:pt x="64863" y="44194"/>
                </a:lnTo>
                <a:lnTo>
                  <a:pt x="64863" y="46526"/>
                </a:lnTo>
                <a:lnTo>
                  <a:pt x="64818" y="46537"/>
                </a:lnTo>
                <a:lnTo>
                  <a:pt x="64772" y="46548"/>
                </a:lnTo>
                <a:lnTo>
                  <a:pt x="64727" y="46571"/>
                </a:lnTo>
                <a:lnTo>
                  <a:pt x="64693" y="46605"/>
                </a:lnTo>
                <a:lnTo>
                  <a:pt x="64670" y="46639"/>
                </a:lnTo>
                <a:lnTo>
                  <a:pt x="64647" y="46685"/>
                </a:lnTo>
                <a:lnTo>
                  <a:pt x="64636" y="46719"/>
                </a:lnTo>
                <a:lnTo>
                  <a:pt x="64636" y="46776"/>
                </a:lnTo>
                <a:lnTo>
                  <a:pt x="64636" y="46821"/>
                </a:lnTo>
                <a:lnTo>
                  <a:pt x="64647" y="46867"/>
                </a:lnTo>
                <a:lnTo>
                  <a:pt x="62691" y="47993"/>
                </a:lnTo>
                <a:lnTo>
                  <a:pt x="62657" y="47959"/>
                </a:lnTo>
                <a:lnTo>
                  <a:pt x="62611" y="47925"/>
                </a:lnTo>
                <a:lnTo>
                  <a:pt x="62566" y="47902"/>
                </a:lnTo>
                <a:lnTo>
                  <a:pt x="62452" y="47902"/>
                </a:lnTo>
                <a:lnTo>
                  <a:pt x="62406" y="47925"/>
                </a:lnTo>
                <a:lnTo>
                  <a:pt x="62361" y="47959"/>
                </a:lnTo>
                <a:lnTo>
                  <a:pt x="62327" y="47993"/>
                </a:lnTo>
                <a:lnTo>
                  <a:pt x="60359" y="46867"/>
                </a:lnTo>
                <a:lnTo>
                  <a:pt x="60382" y="46821"/>
                </a:lnTo>
                <a:lnTo>
                  <a:pt x="60382" y="46776"/>
                </a:lnTo>
                <a:lnTo>
                  <a:pt x="60382" y="46730"/>
                </a:lnTo>
                <a:lnTo>
                  <a:pt x="60370" y="46685"/>
                </a:lnTo>
                <a:lnTo>
                  <a:pt x="60347" y="46639"/>
                </a:lnTo>
                <a:lnTo>
                  <a:pt x="60325" y="46605"/>
                </a:lnTo>
                <a:lnTo>
                  <a:pt x="60291" y="46583"/>
                </a:lnTo>
                <a:lnTo>
                  <a:pt x="60245" y="46560"/>
                </a:lnTo>
                <a:lnTo>
                  <a:pt x="60211" y="46537"/>
                </a:lnTo>
                <a:lnTo>
                  <a:pt x="60165" y="46537"/>
                </a:lnTo>
                <a:lnTo>
                  <a:pt x="60165" y="44216"/>
                </a:lnTo>
                <a:lnTo>
                  <a:pt x="60200" y="44216"/>
                </a:lnTo>
                <a:lnTo>
                  <a:pt x="60234" y="44194"/>
                </a:lnTo>
                <a:lnTo>
                  <a:pt x="60291" y="44148"/>
                </a:lnTo>
                <a:lnTo>
                  <a:pt x="60336" y="44091"/>
                </a:lnTo>
                <a:lnTo>
                  <a:pt x="60347" y="44057"/>
                </a:lnTo>
                <a:lnTo>
                  <a:pt x="60347" y="44012"/>
                </a:lnTo>
                <a:lnTo>
                  <a:pt x="60347" y="43978"/>
                </a:lnTo>
                <a:lnTo>
                  <a:pt x="60336" y="43943"/>
                </a:lnTo>
                <a:lnTo>
                  <a:pt x="62304" y="42806"/>
                </a:lnTo>
                <a:lnTo>
                  <a:pt x="62338" y="42851"/>
                </a:lnTo>
                <a:lnTo>
                  <a:pt x="62395" y="42886"/>
                </a:lnTo>
                <a:lnTo>
                  <a:pt x="62452" y="42908"/>
                </a:lnTo>
                <a:lnTo>
                  <a:pt x="62509" y="42920"/>
                </a:lnTo>
                <a:lnTo>
                  <a:pt x="62577" y="42908"/>
                </a:lnTo>
                <a:lnTo>
                  <a:pt x="62634" y="42886"/>
                </a:lnTo>
                <a:lnTo>
                  <a:pt x="62679" y="42851"/>
                </a:lnTo>
                <a:lnTo>
                  <a:pt x="62725" y="42806"/>
                </a:lnTo>
                <a:close/>
                <a:moveTo>
                  <a:pt x="72178" y="42783"/>
                </a:moveTo>
                <a:lnTo>
                  <a:pt x="74157" y="43932"/>
                </a:lnTo>
                <a:lnTo>
                  <a:pt x="74146" y="43966"/>
                </a:lnTo>
                <a:lnTo>
                  <a:pt x="74146" y="44012"/>
                </a:lnTo>
                <a:lnTo>
                  <a:pt x="74146" y="44057"/>
                </a:lnTo>
                <a:lnTo>
                  <a:pt x="74157" y="44091"/>
                </a:lnTo>
                <a:lnTo>
                  <a:pt x="74180" y="44137"/>
                </a:lnTo>
                <a:lnTo>
                  <a:pt x="74203" y="44160"/>
                </a:lnTo>
                <a:lnTo>
                  <a:pt x="74225" y="44194"/>
                </a:lnTo>
                <a:lnTo>
                  <a:pt x="74260" y="44216"/>
                </a:lnTo>
                <a:lnTo>
                  <a:pt x="74305" y="44228"/>
                </a:lnTo>
                <a:lnTo>
                  <a:pt x="74339" y="44228"/>
                </a:lnTo>
                <a:lnTo>
                  <a:pt x="74339" y="46594"/>
                </a:lnTo>
                <a:lnTo>
                  <a:pt x="74282" y="46617"/>
                </a:lnTo>
                <a:lnTo>
                  <a:pt x="74225" y="46651"/>
                </a:lnTo>
                <a:lnTo>
                  <a:pt x="74191" y="46708"/>
                </a:lnTo>
                <a:lnTo>
                  <a:pt x="74180" y="46776"/>
                </a:lnTo>
                <a:lnTo>
                  <a:pt x="74191" y="46833"/>
                </a:lnTo>
                <a:lnTo>
                  <a:pt x="72178" y="47993"/>
                </a:lnTo>
                <a:lnTo>
                  <a:pt x="72144" y="47959"/>
                </a:lnTo>
                <a:lnTo>
                  <a:pt x="72098" y="47925"/>
                </a:lnTo>
                <a:lnTo>
                  <a:pt x="72053" y="47902"/>
                </a:lnTo>
                <a:lnTo>
                  <a:pt x="71996" y="47891"/>
                </a:lnTo>
                <a:lnTo>
                  <a:pt x="71939" y="47902"/>
                </a:lnTo>
                <a:lnTo>
                  <a:pt x="71882" y="47925"/>
                </a:lnTo>
                <a:lnTo>
                  <a:pt x="71837" y="47948"/>
                </a:lnTo>
                <a:lnTo>
                  <a:pt x="71802" y="47993"/>
                </a:lnTo>
                <a:lnTo>
                  <a:pt x="69823" y="46856"/>
                </a:lnTo>
                <a:lnTo>
                  <a:pt x="69835" y="46810"/>
                </a:lnTo>
                <a:lnTo>
                  <a:pt x="69835" y="46776"/>
                </a:lnTo>
                <a:lnTo>
                  <a:pt x="69835" y="46730"/>
                </a:lnTo>
                <a:lnTo>
                  <a:pt x="69823" y="46696"/>
                </a:lnTo>
                <a:lnTo>
                  <a:pt x="69812" y="46662"/>
                </a:lnTo>
                <a:lnTo>
                  <a:pt x="69789" y="46628"/>
                </a:lnTo>
                <a:lnTo>
                  <a:pt x="69755" y="46605"/>
                </a:lnTo>
                <a:lnTo>
                  <a:pt x="69721" y="46583"/>
                </a:lnTo>
                <a:lnTo>
                  <a:pt x="69687" y="46560"/>
                </a:lnTo>
                <a:lnTo>
                  <a:pt x="69641" y="46560"/>
                </a:lnTo>
                <a:lnTo>
                  <a:pt x="69641" y="44182"/>
                </a:lnTo>
                <a:lnTo>
                  <a:pt x="69709" y="44171"/>
                </a:lnTo>
                <a:lnTo>
                  <a:pt x="69755" y="44125"/>
                </a:lnTo>
                <a:lnTo>
                  <a:pt x="69789" y="44080"/>
                </a:lnTo>
                <a:lnTo>
                  <a:pt x="69800" y="44012"/>
                </a:lnTo>
                <a:lnTo>
                  <a:pt x="69789" y="43955"/>
                </a:lnTo>
                <a:lnTo>
                  <a:pt x="71814" y="42783"/>
                </a:lnTo>
                <a:lnTo>
                  <a:pt x="71848" y="42829"/>
                </a:lnTo>
                <a:lnTo>
                  <a:pt x="71882" y="42863"/>
                </a:lnTo>
                <a:lnTo>
                  <a:pt x="71939" y="42874"/>
                </a:lnTo>
                <a:lnTo>
                  <a:pt x="71996" y="42886"/>
                </a:lnTo>
                <a:lnTo>
                  <a:pt x="72041" y="42874"/>
                </a:lnTo>
                <a:lnTo>
                  <a:pt x="72098" y="42863"/>
                </a:lnTo>
                <a:lnTo>
                  <a:pt x="72144" y="42829"/>
                </a:lnTo>
                <a:lnTo>
                  <a:pt x="72178" y="42783"/>
                </a:lnTo>
                <a:close/>
                <a:moveTo>
                  <a:pt x="43694" y="42760"/>
                </a:moveTo>
                <a:lnTo>
                  <a:pt x="45696" y="43921"/>
                </a:lnTo>
                <a:lnTo>
                  <a:pt x="45685" y="43966"/>
                </a:lnTo>
                <a:lnTo>
                  <a:pt x="45673" y="44012"/>
                </a:lnTo>
                <a:lnTo>
                  <a:pt x="45685" y="44057"/>
                </a:lnTo>
                <a:lnTo>
                  <a:pt x="45696" y="44103"/>
                </a:lnTo>
                <a:lnTo>
                  <a:pt x="45719" y="44137"/>
                </a:lnTo>
                <a:lnTo>
                  <a:pt x="45741" y="44171"/>
                </a:lnTo>
                <a:lnTo>
                  <a:pt x="45776" y="44205"/>
                </a:lnTo>
                <a:lnTo>
                  <a:pt x="45810" y="44228"/>
                </a:lnTo>
                <a:lnTo>
                  <a:pt x="45855" y="44239"/>
                </a:lnTo>
                <a:lnTo>
                  <a:pt x="45901" y="44251"/>
                </a:lnTo>
                <a:lnTo>
                  <a:pt x="45901" y="46526"/>
                </a:lnTo>
                <a:lnTo>
                  <a:pt x="45844" y="46537"/>
                </a:lnTo>
                <a:lnTo>
                  <a:pt x="45810" y="46548"/>
                </a:lnTo>
                <a:lnTo>
                  <a:pt x="45764" y="46571"/>
                </a:lnTo>
                <a:lnTo>
                  <a:pt x="45730" y="46605"/>
                </a:lnTo>
                <a:lnTo>
                  <a:pt x="45707" y="46639"/>
                </a:lnTo>
                <a:lnTo>
                  <a:pt x="45685" y="46674"/>
                </a:lnTo>
                <a:lnTo>
                  <a:pt x="45662" y="46719"/>
                </a:lnTo>
                <a:lnTo>
                  <a:pt x="45662" y="46776"/>
                </a:lnTo>
                <a:lnTo>
                  <a:pt x="45673" y="46821"/>
                </a:lnTo>
                <a:lnTo>
                  <a:pt x="45685" y="46867"/>
                </a:lnTo>
                <a:lnTo>
                  <a:pt x="43728" y="48004"/>
                </a:lnTo>
                <a:lnTo>
                  <a:pt x="43694" y="47959"/>
                </a:lnTo>
                <a:lnTo>
                  <a:pt x="43648" y="47925"/>
                </a:lnTo>
                <a:lnTo>
                  <a:pt x="43591" y="47902"/>
                </a:lnTo>
                <a:lnTo>
                  <a:pt x="43489" y="47902"/>
                </a:lnTo>
                <a:lnTo>
                  <a:pt x="43432" y="47925"/>
                </a:lnTo>
                <a:lnTo>
                  <a:pt x="43398" y="47959"/>
                </a:lnTo>
                <a:lnTo>
                  <a:pt x="43364" y="47993"/>
                </a:lnTo>
                <a:lnTo>
                  <a:pt x="41396" y="46867"/>
                </a:lnTo>
                <a:lnTo>
                  <a:pt x="41407" y="46821"/>
                </a:lnTo>
                <a:lnTo>
                  <a:pt x="41419" y="46776"/>
                </a:lnTo>
                <a:lnTo>
                  <a:pt x="41407" y="46730"/>
                </a:lnTo>
                <a:lnTo>
                  <a:pt x="41396" y="46685"/>
                </a:lnTo>
                <a:lnTo>
                  <a:pt x="41373" y="46639"/>
                </a:lnTo>
                <a:lnTo>
                  <a:pt x="41351" y="46605"/>
                </a:lnTo>
                <a:lnTo>
                  <a:pt x="41316" y="46583"/>
                </a:lnTo>
                <a:lnTo>
                  <a:pt x="41282" y="46560"/>
                </a:lnTo>
                <a:lnTo>
                  <a:pt x="41248" y="46537"/>
                </a:lnTo>
                <a:lnTo>
                  <a:pt x="41203" y="46526"/>
                </a:lnTo>
                <a:lnTo>
                  <a:pt x="41203" y="44285"/>
                </a:lnTo>
                <a:lnTo>
                  <a:pt x="41248" y="44273"/>
                </a:lnTo>
                <a:lnTo>
                  <a:pt x="41294" y="44251"/>
                </a:lnTo>
                <a:lnTo>
                  <a:pt x="41339" y="44228"/>
                </a:lnTo>
                <a:lnTo>
                  <a:pt x="41373" y="44194"/>
                </a:lnTo>
                <a:lnTo>
                  <a:pt x="41396" y="44160"/>
                </a:lnTo>
                <a:lnTo>
                  <a:pt x="41419" y="44114"/>
                </a:lnTo>
                <a:lnTo>
                  <a:pt x="41430" y="44069"/>
                </a:lnTo>
                <a:lnTo>
                  <a:pt x="41442" y="44012"/>
                </a:lnTo>
                <a:lnTo>
                  <a:pt x="41430" y="43966"/>
                </a:lnTo>
                <a:lnTo>
                  <a:pt x="41419" y="43909"/>
                </a:lnTo>
                <a:lnTo>
                  <a:pt x="43398" y="42772"/>
                </a:lnTo>
                <a:lnTo>
                  <a:pt x="43421" y="42806"/>
                </a:lnTo>
                <a:lnTo>
                  <a:pt x="43455" y="42829"/>
                </a:lnTo>
                <a:lnTo>
                  <a:pt x="43500" y="42840"/>
                </a:lnTo>
                <a:lnTo>
                  <a:pt x="43580" y="42840"/>
                </a:lnTo>
                <a:lnTo>
                  <a:pt x="43626" y="42817"/>
                </a:lnTo>
                <a:lnTo>
                  <a:pt x="43660" y="42795"/>
                </a:lnTo>
                <a:lnTo>
                  <a:pt x="43694" y="42760"/>
                </a:lnTo>
                <a:close/>
                <a:moveTo>
                  <a:pt x="34230" y="42772"/>
                </a:moveTo>
                <a:lnTo>
                  <a:pt x="36232" y="43932"/>
                </a:lnTo>
                <a:lnTo>
                  <a:pt x="36220" y="43978"/>
                </a:lnTo>
                <a:lnTo>
                  <a:pt x="36220" y="44012"/>
                </a:lnTo>
                <a:lnTo>
                  <a:pt x="36220" y="44057"/>
                </a:lnTo>
                <a:lnTo>
                  <a:pt x="36232" y="44091"/>
                </a:lnTo>
                <a:lnTo>
                  <a:pt x="36254" y="44125"/>
                </a:lnTo>
                <a:lnTo>
                  <a:pt x="36277" y="44160"/>
                </a:lnTo>
                <a:lnTo>
                  <a:pt x="36300" y="44182"/>
                </a:lnTo>
                <a:lnTo>
                  <a:pt x="36334" y="44205"/>
                </a:lnTo>
                <a:lnTo>
                  <a:pt x="36379" y="44216"/>
                </a:lnTo>
                <a:lnTo>
                  <a:pt x="36414" y="44216"/>
                </a:lnTo>
                <a:lnTo>
                  <a:pt x="36414" y="46526"/>
                </a:lnTo>
                <a:lnTo>
                  <a:pt x="36368" y="46537"/>
                </a:lnTo>
                <a:lnTo>
                  <a:pt x="36323" y="46548"/>
                </a:lnTo>
                <a:lnTo>
                  <a:pt x="36288" y="46571"/>
                </a:lnTo>
                <a:lnTo>
                  <a:pt x="36254" y="46605"/>
                </a:lnTo>
                <a:lnTo>
                  <a:pt x="36220" y="46639"/>
                </a:lnTo>
                <a:lnTo>
                  <a:pt x="36197" y="46685"/>
                </a:lnTo>
                <a:lnTo>
                  <a:pt x="36186" y="46719"/>
                </a:lnTo>
                <a:lnTo>
                  <a:pt x="36186" y="46776"/>
                </a:lnTo>
                <a:lnTo>
                  <a:pt x="36186" y="46821"/>
                </a:lnTo>
                <a:lnTo>
                  <a:pt x="36209" y="46867"/>
                </a:lnTo>
                <a:lnTo>
                  <a:pt x="34218" y="48016"/>
                </a:lnTo>
                <a:lnTo>
                  <a:pt x="34184" y="47982"/>
                </a:lnTo>
                <a:lnTo>
                  <a:pt x="34150" y="47948"/>
                </a:lnTo>
                <a:lnTo>
                  <a:pt x="34104" y="47936"/>
                </a:lnTo>
                <a:lnTo>
                  <a:pt x="34059" y="47925"/>
                </a:lnTo>
                <a:lnTo>
                  <a:pt x="34013" y="47936"/>
                </a:lnTo>
                <a:lnTo>
                  <a:pt x="33968" y="47948"/>
                </a:lnTo>
                <a:lnTo>
                  <a:pt x="33934" y="47982"/>
                </a:lnTo>
                <a:lnTo>
                  <a:pt x="33900" y="48004"/>
                </a:lnTo>
                <a:lnTo>
                  <a:pt x="31875" y="46844"/>
                </a:lnTo>
                <a:lnTo>
                  <a:pt x="31886" y="46776"/>
                </a:lnTo>
                <a:lnTo>
                  <a:pt x="31875" y="46696"/>
                </a:lnTo>
                <a:lnTo>
                  <a:pt x="31841" y="46639"/>
                </a:lnTo>
                <a:lnTo>
                  <a:pt x="31784" y="46594"/>
                </a:lnTo>
                <a:lnTo>
                  <a:pt x="31716" y="46571"/>
                </a:lnTo>
                <a:lnTo>
                  <a:pt x="31716" y="44216"/>
                </a:lnTo>
                <a:lnTo>
                  <a:pt x="31761" y="44216"/>
                </a:lnTo>
                <a:lnTo>
                  <a:pt x="31784" y="44194"/>
                </a:lnTo>
                <a:lnTo>
                  <a:pt x="31852" y="44148"/>
                </a:lnTo>
                <a:lnTo>
                  <a:pt x="31886" y="44091"/>
                </a:lnTo>
                <a:lnTo>
                  <a:pt x="31898" y="44057"/>
                </a:lnTo>
                <a:lnTo>
                  <a:pt x="31898" y="44012"/>
                </a:lnTo>
                <a:lnTo>
                  <a:pt x="31898" y="43978"/>
                </a:lnTo>
                <a:lnTo>
                  <a:pt x="31886" y="43943"/>
                </a:lnTo>
                <a:lnTo>
                  <a:pt x="33888" y="42783"/>
                </a:lnTo>
                <a:lnTo>
                  <a:pt x="33922" y="42817"/>
                </a:lnTo>
                <a:lnTo>
                  <a:pt x="33968" y="42851"/>
                </a:lnTo>
                <a:lnTo>
                  <a:pt x="34013" y="42863"/>
                </a:lnTo>
                <a:lnTo>
                  <a:pt x="34059" y="42874"/>
                </a:lnTo>
                <a:lnTo>
                  <a:pt x="34116" y="42863"/>
                </a:lnTo>
                <a:lnTo>
                  <a:pt x="34161" y="42840"/>
                </a:lnTo>
                <a:lnTo>
                  <a:pt x="34195" y="42817"/>
                </a:lnTo>
                <a:lnTo>
                  <a:pt x="34230" y="42772"/>
                </a:lnTo>
                <a:close/>
                <a:moveTo>
                  <a:pt x="53249" y="42806"/>
                </a:moveTo>
                <a:lnTo>
                  <a:pt x="55240" y="43955"/>
                </a:lnTo>
                <a:lnTo>
                  <a:pt x="55229" y="44012"/>
                </a:lnTo>
                <a:lnTo>
                  <a:pt x="55240" y="44080"/>
                </a:lnTo>
                <a:lnTo>
                  <a:pt x="55274" y="44125"/>
                </a:lnTo>
                <a:lnTo>
                  <a:pt x="55320" y="44160"/>
                </a:lnTo>
                <a:lnTo>
                  <a:pt x="55376" y="44182"/>
                </a:lnTo>
                <a:lnTo>
                  <a:pt x="55376" y="46514"/>
                </a:lnTo>
                <a:lnTo>
                  <a:pt x="55331" y="46526"/>
                </a:lnTo>
                <a:lnTo>
                  <a:pt x="55285" y="46537"/>
                </a:lnTo>
                <a:lnTo>
                  <a:pt x="55240" y="46560"/>
                </a:lnTo>
                <a:lnTo>
                  <a:pt x="55206" y="46594"/>
                </a:lnTo>
                <a:lnTo>
                  <a:pt x="55183" y="46628"/>
                </a:lnTo>
                <a:lnTo>
                  <a:pt x="55160" y="46674"/>
                </a:lnTo>
                <a:lnTo>
                  <a:pt x="55138" y="46719"/>
                </a:lnTo>
                <a:lnTo>
                  <a:pt x="55138" y="46776"/>
                </a:lnTo>
                <a:lnTo>
                  <a:pt x="55138" y="46821"/>
                </a:lnTo>
                <a:lnTo>
                  <a:pt x="55160" y="46878"/>
                </a:lnTo>
                <a:lnTo>
                  <a:pt x="53192" y="48016"/>
                </a:lnTo>
                <a:lnTo>
                  <a:pt x="53158" y="47970"/>
                </a:lnTo>
                <a:lnTo>
                  <a:pt x="53113" y="47948"/>
                </a:lnTo>
                <a:lnTo>
                  <a:pt x="53067" y="47925"/>
                </a:lnTo>
                <a:lnTo>
                  <a:pt x="53022" y="47913"/>
                </a:lnTo>
                <a:lnTo>
                  <a:pt x="52965" y="47925"/>
                </a:lnTo>
                <a:lnTo>
                  <a:pt x="52931" y="47936"/>
                </a:lnTo>
                <a:lnTo>
                  <a:pt x="52885" y="47970"/>
                </a:lnTo>
                <a:lnTo>
                  <a:pt x="52851" y="48004"/>
                </a:lnTo>
                <a:lnTo>
                  <a:pt x="50838" y="46844"/>
                </a:lnTo>
                <a:lnTo>
                  <a:pt x="50849" y="46776"/>
                </a:lnTo>
                <a:lnTo>
                  <a:pt x="50838" y="46696"/>
                </a:lnTo>
                <a:lnTo>
                  <a:pt x="50803" y="46639"/>
                </a:lnTo>
                <a:lnTo>
                  <a:pt x="50747" y="46594"/>
                </a:lnTo>
                <a:lnTo>
                  <a:pt x="50678" y="46571"/>
                </a:lnTo>
                <a:lnTo>
                  <a:pt x="50678" y="44194"/>
                </a:lnTo>
                <a:lnTo>
                  <a:pt x="50747" y="44171"/>
                </a:lnTo>
                <a:lnTo>
                  <a:pt x="50792" y="44137"/>
                </a:lnTo>
                <a:lnTo>
                  <a:pt x="50826" y="44080"/>
                </a:lnTo>
                <a:lnTo>
                  <a:pt x="50838" y="44012"/>
                </a:lnTo>
                <a:lnTo>
                  <a:pt x="50826" y="43955"/>
                </a:lnTo>
                <a:lnTo>
                  <a:pt x="52794" y="42817"/>
                </a:lnTo>
                <a:lnTo>
                  <a:pt x="52840" y="42863"/>
                </a:lnTo>
                <a:lnTo>
                  <a:pt x="52897" y="42897"/>
                </a:lnTo>
                <a:lnTo>
                  <a:pt x="52953" y="42920"/>
                </a:lnTo>
                <a:lnTo>
                  <a:pt x="53022" y="42931"/>
                </a:lnTo>
                <a:lnTo>
                  <a:pt x="53090" y="42920"/>
                </a:lnTo>
                <a:lnTo>
                  <a:pt x="53147" y="42897"/>
                </a:lnTo>
                <a:lnTo>
                  <a:pt x="53204" y="42851"/>
                </a:lnTo>
                <a:lnTo>
                  <a:pt x="53249" y="42806"/>
                </a:lnTo>
                <a:close/>
                <a:moveTo>
                  <a:pt x="10512" y="42772"/>
                </a:moveTo>
                <a:lnTo>
                  <a:pt x="12559" y="43955"/>
                </a:lnTo>
                <a:lnTo>
                  <a:pt x="12548" y="44012"/>
                </a:lnTo>
                <a:lnTo>
                  <a:pt x="12571" y="44080"/>
                </a:lnTo>
                <a:lnTo>
                  <a:pt x="12594" y="44137"/>
                </a:lnTo>
                <a:lnTo>
                  <a:pt x="12650" y="44171"/>
                </a:lnTo>
                <a:lnTo>
                  <a:pt x="12707" y="44194"/>
                </a:lnTo>
                <a:lnTo>
                  <a:pt x="12707" y="46560"/>
                </a:lnTo>
                <a:lnTo>
                  <a:pt x="12673" y="46560"/>
                </a:lnTo>
                <a:lnTo>
                  <a:pt x="12628" y="46583"/>
                </a:lnTo>
                <a:lnTo>
                  <a:pt x="12594" y="46594"/>
                </a:lnTo>
                <a:lnTo>
                  <a:pt x="12571" y="46628"/>
                </a:lnTo>
                <a:lnTo>
                  <a:pt x="12548" y="46651"/>
                </a:lnTo>
                <a:lnTo>
                  <a:pt x="12525" y="46696"/>
                </a:lnTo>
                <a:lnTo>
                  <a:pt x="12514" y="46730"/>
                </a:lnTo>
                <a:lnTo>
                  <a:pt x="12514" y="46776"/>
                </a:lnTo>
                <a:lnTo>
                  <a:pt x="12514" y="46810"/>
                </a:lnTo>
                <a:lnTo>
                  <a:pt x="12525" y="46856"/>
                </a:lnTo>
                <a:lnTo>
                  <a:pt x="10500" y="48027"/>
                </a:lnTo>
                <a:lnTo>
                  <a:pt x="10478" y="47993"/>
                </a:lnTo>
                <a:lnTo>
                  <a:pt x="10444" y="47970"/>
                </a:lnTo>
                <a:lnTo>
                  <a:pt x="10398" y="47959"/>
                </a:lnTo>
                <a:lnTo>
                  <a:pt x="10364" y="47948"/>
                </a:lnTo>
                <a:lnTo>
                  <a:pt x="10318" y="47959"/>
                </a:lnTo>
                <a:lnTo>
                  <a:pt x="10284" y="47970"/>
                </a:lnTo>
                <a:lnTo>
                  <a:pt x="10250" y="47993"/>
                </a:lnTo>
                <a:lnTo>
                  <a:pt x="10216" y="48027"/>
                </a:lnTo>
                <a:lnTo>
                  <a:pt x="8225" y="46867"/>
                </a:lnTo>
                <a:lnTo>
                  <a:pt x="8237" y="46821"/>
                </a:lnTo>
                <a:lnTo>
                  <a:pt x="8237" y="46776"/>
                </a:lnTo>
                <a:lnTo>
                  <a:pt x="8237" y="46719"/>
                </a:lnTo>
                <a:lnTo>
                  <a:pt x="8225" y="46685"/>
                </a:lnTo>
                <a:lnTo>
                  <a:pt x="8203" y="46639"/>
                </a:lnTo>
                <a:lnTo>
                  <a:pt x="8168" y="46605"/>
                </a:lnTo>
                <a:lnTo>
                  <a:pt x="8146" y="46571"/>
                </a:lnTo>
                <a:lnTo>
                  <a:pt x="8100" y="46548"/>
                </a:lnTo>
                <a:lnTo>
                  <a:pt x="8055" y="46537"/>
                </a:lnTo>
                <a:lnTo>
                  <a:pt x="8009" y="46526"/>
                </a:lnTo>
                <a:lnTo>
                  <a:pt x="8009" y="44194"/>
                </a:lnTo>
                <a:lnTo>
                  <a:pt x="8077" y="44171"/>
                </a:lnTo>
                <a:lnTo>
                  <a:pt x="8123" y="44137"/>
                </a:lnTo>
                <a:lnTo>
                  <a:pt x="8157" y="44080"/>
                </a:lnTo>
                <a:lnTo>
                  <a:pt x="8168" y="44012"/>
                </a:lnTo>
                <a:lnTo>
                  <a:pt x="8157" y="43955"/>
                </a:lnTo>
                <a:lnTo>
                  <a:pt x="10205" y="42772"/>
                </a:lnTo>
                <a:lnTo>
                  <a:pt x="10239" y="42806"/>
                </a:lnTo>
                <a:lnTo>
                  <a:pt x="10273" y="42829"/>
                </a:lnTo>
                <a:lnTo>
                  <a:pt x="10307" y="42851"/>
                </a:lnTo>
                <a:lnTo>
                  <a:pt x="10409" y="42851"/>
                </a:lnTo>
                <a:lnTo>
                  <a:pt x="10455" y="42829"/>
                </a:lnTo>
                <a:lnTo>
                  <a:pt x="10489" y="42806"/>
                </a:lnTo>
                <a:lnTo>
                  <a:pt x="10512" y="42772"/>
                </a:lnTo>
                <a:close/>
                <a:moveTo>
                  <a:pt x="20010" y="42783"/>
                </a:moveTo>
                <a:lnTo>
                  <a:pt x="21978" y="43921"/>
                </a:lnTo>
                <a:lnTo>
                  <a:pt x="21967" y="43966"/>
                </a:lnTo>
                <a:lnTo>
                  <a:pt x="21967" y="44012"/>
                </a:lnTo>
                <a:lnTo>
                  <a:pt x="21967" y="44057"/>
                </a:lnTo>
                <a:lnTo>
                  <a:pt x="21978" y="44103"/>
                </a:lnTo>
                <a:lnTo>
                  <a:pt x="22001" y="44148"/>
                </a:lnTo>
                <a:lnTo>
                  <a:pt x="22024" y="44182"/>
                </a:lnTo>
                <a:lnTo>
                  <a:pt x="22058" y="44216"/>
                </a:lnTo>
                <a:lnTo>
                  <a:pt x="22103" y="44239"/>
                </a:lnTo>
                <a:lnTo>
                  <a:pt x="22149" y="44251"/>
                </a:lnTo>
                <a:lnTo>
                  <a:pt x="22194" y="44262"/>
                </a:lnTo>
                <a:lnTo>
                  <a:pt x="22194" y="46514"/>
                </a:lnTo>
                <a:lnTo>
                  <a:pt x="22137" y="46514"/>
                </a:lnTo>
                <a:lnTo>
                  <a:pt x="22092" y="46537"/>
                </a:lnTo>
                <a:lnTo>
                  <a:pt x="22058" y="46560"/>
                </a:lnTo>
                <a:lnTo>
                  <a:pt x="22012" y="46594"/>
                </a:lnTo>
                <a:lnTo>
                  <a:pt x="21990" y="46628"/>
                </a:lnTo>
                <a:lnTo>
                  <a:pt x="21967" y="46674"/>
                </a:lnTo>
                <a:lnTo>
                  <a:pt x="21955" y="46719"/>
                </a:lnTo>
                <a:lnTo>
                  <a:pt x="21944" y="46776"/>
                </a:lnTo>
                <a:lnTo>
                  <a:pt x="21955" y="46821"/>
                </a:lnTo>
                <a:lnTo>
                  <a:pt x="21967" y="46878"/>
                </a:lnTo>
                <a:lnTo>
                  <a:pt x="19976" y="48027"/>
                </a:lnTo>
                <a:lnTo>
                  <a:pt x="19953" y="47993"/>
                </a:lnTo>
                <a:lnTo>
                  <a:pt x="19919" y="47970"/>
                </a:lnTo>
                <a:lnTo>
                  <a:pt x="19885" y="47959"/>
                </a:lnTo>
                <a:lnTo>
                  <a:pt x="19840" y="47948"/>
                </a:lnTo>
                <a:lnTo>
                  <a:pt x="19794" y="47959"/>
                </a:lnTo>
                <a:lnTo>
                  <a:pt x="19760" y="47970"/>
                </a:lnTo>
                <a:lnTo>
                  <a:pt x="19726" y="47993"/>
                </a:lnTo>
                <a:lnTo>
                  <a:pt x="19703" y="48027"/>
                </a:lnTo>
                <a:lnTo>
                  <a:pt x="17633" y="46833"/>
                </a:lnTo>
                <a:lnTo>
                  <a:pt x="17644" y="46776"/>
                </a:lnTo>
                <a:lnTo>
                  <a:pt x="17633" y="46708"/>
                </a:lnTo>
                <a:lnTo>
                  <a:pt x="17599" y="46651"/>
                </a:lnTo>
                <a:lnTo>
                  <a:pt x="17553" y="46617"/>
                </a:lnTo>
                <a:lnTo>
                  <a:pt x="17496" y="46594"/>
                </a:lnTo>
                <a:lnTo>
                  <a:pt x="17496" y="44228"/>
                </a:lnTo>
                <a:lnTo>
                  <a:pt x="17530" y="44228"/>
                </a:lnTo>
                <a:lnTo>
                  <a:pt x="17576" y="44205"/>
                </a:lnTo>
                <a:lnTo>
                  <a:pt x="17610" y="44182"/>
                </a:lnTo>
                <a:lnTo>
                  <a:pt x="17633" y="44160"/>
                </a:lnTo>
                <a:lnTo>
                  <a:pt x="17656" y="44125"/>
                </a:lnTo>
                <a:lnTo>
                  <a:pt x="17678" y="44091"/>
                </a:lnTo>
                <a:lnTo>
                  <a:pt x="17690" y="44057"/>
                </a:lnTo>
                <a:lnTo>
                  <a:pt x="17690" y="44012"/>
                </a:lnTo>
                <a:lnTo>
                  <a:pt x="17690" y="43978"/>
                </a:lnTo>
                <a:lnTo>
                  <a:pt x="17678" y="43932"/>
                </a:lnTo>
                <a:lnTo>
                  <a:pt x="19669" y="42783"/>
                </a:lnTo>
                <a:lnTo>
                  <a:pt x="19703" y="42817"/>
                </a:lnTo>
                <a:lnTo>
                  <a:pt x="19737" y="42851"/>
                </a:lnTo>
                <a:lnTo>
                  <a:pt x="19794" y="42863"/>
                </a:lnTo>
                <a:lnTo>
                  <a:pt x="19840" y="42874"/>
                </a:lnTo>
                <a:lnTo>
                  <a:pt x="19897" y="42863"/>
                </a:lnTo>
                <a:lnTo>
                  <a:pt x="19942" y="42840"/>
                </a:lnTo>
                <a:lnTo>
                  <a:pt x="19976" y="42817"/>
                </a:lnTo>
                <a:lnTo>
                  <a:pt x="20010" y="42783"/>
                </a:lnTo>
                <a:close/>
                <a:moveTo>
                  <a:pt x="67412" y="42772"/>
                </a:moveTo>
                <a:lnTo>
                  <a:pt x="69459" y="43955"/>
                </a:lnTo>
                <a:lnTo>
                  <a:pt x="69448" y="44012"/>
                </a:lnTo>
                <a:lnTo>
                  <a:pt x="69459" y="44080"/>
                </a:lnTo>
                <a:lnTo>
                  <a:pt x="69493" y="44137"/>
                </a:lnTo>
                <a:lnTo>
                  <a:pt x="69539" y="44171"/>
                </a:lnTo>
                <a:lnTo>
                  <a:pt x="69596" y="44194"/>
                </a:lnTo>
                <a:lnTo>
                  <a:pt x="69596" y="46560"/>
                </a:lnTo>
                <a:lnTo>
                  <a:pt x="69562" y="46560"/>
                </a:lnTo>
                <a:lnTo>
                  <a:pt x="69527" y="46583"/>
                </a:lnTo>
                <a:lnTo>
                  <a:pt x="69493" y="46594"/>
                </a:lnTo>
                <a:lnTo>
                  <a:pt x="69459" y="46628"/>
                </a:lnTo>
                <a:lnTo>
                  <a:pt x="69436" y="46651"/>
                </a:lnTo>
                <a:lnTo>
                  <a:pt x="69414" y="46696"/>
                </a:lnTo>
                <a:lnTo>
                  <a:pt x="69402" y="46730"/>
                </a:lnTo>
                <a:lnTo>
                  <a:pt x="69402" y="46776"/>
                </a:lnTo>
                <a:lnTo>
                  <a:pt x="69402" y="46810"/>
                </a:lnTo>
                <a:lnTo>
                  <a:pt x="69414" y="46856"/>
                </a:lnTo>
                <a:lnTo>
                  <a:pt x="67389" y="48027"/>
                </a:lnTo>
                <a:lnTo>
                  <a:pt x="67366" y="47993"/>
                </a:lnTo>
                <a:lnTo>
                  <a:pt x="67332" y="47970"/>
                </a:lnTo>
                <a:lnTo>
                  <a:pt x="67298" y="47959"/>
                </a:lnTo>
                <a:lnTo>
                  <a:pt x="67252" y="47948"/>
                </a:lnTo>
                <a:lnTo>
                  <a:pt x="67207" y="47959"/>
                </a:lnTo>
                <a:lnTo>
                  <a:pt x="67173" y="47970"/>
                </a:lnTo>
                <a:lnTo>
                  <a:pt x="67139" y="47993"/>
                </a:lnTo>
                <a:lnTo>
                  <a:pt x="67116" y="48027"/>
                </a:lnTo>
                <a:lnTo>
                  <a:pt x="65114" y="46867"/>
                </a:lnTo>
                <a:lnTo>
                  <a:pt x="65125" y="46821"/>
                </a:lnTo>
                <a:lnTo>
                  <a:pt x="65125" y="46776"/>
                </a:lnTo>
                <a:lnTo>
                  <a:pt x="65125" y="46719"/>
                </a:lnTo>
                <a:lnTo>
                  <a:pt x="65114" y="46685"/>
                </a:lnTo>
                <a:lnTo>
                  <a:pt x="65091" y="46639"/>
                </a:lnTo>
                <a:lnTo>
                  <a:pt x="65068" y="46605"/>
                </a:lnTo>
                <a:lnTo>
                  <a:pt x="65034" y="46571"/>
                </a:lnTo>
                <a:lnTo>
                  <a:pt x="64989" y="46548"/>
                </a:lnTo>
                <a:lnTo>
                  <a:pt x="64954" y="46537"/>
                </a:lnTo>
                <a:lnTo>
                  <a:pt x="64909" y="46526"/>
                </a:lnTo>
                <a:lnTo>
                  <a:pt x="64909" y="44194"/>
                </a:lnTo>
                <a:lnTo>
                  <a:pt x="64966" y="44171"/>
                </a:lnTo>
                <a:lnTo>
                  <a:pt x="65011" y="44137"/>
                </a:lnTo>
                <a:lnTo>
                  <a:pt x="65045" y="44080"/>
                </a:lnTo>
                <a:lnTo>
                  <a:pt x="65057" y="44012"/>
                </a:lnTo>
                <a:lnTo>
                  <a:pt x="65045" y="43955"/>
                </a:lnTo>
                <a:lnTo>
                  <a:pt x="67093" y="42772"/>
                </a:lnTo>
                <a:lnTo>
                  <a:pt x="67127" y="42806"/>
                </a:lnTo>
                <a:lnTo>
                  <a:pt x="67161" y="42829"/>
                </a:lnTo>
                <a:lnTo>
                  <a:pt x="67207" y="42851"/>
                </a:lnTo>
                <a:lnTo>
                  <a:pt x="67298" y="42851"/>
                </a:lnTo>
                <a:lnTo>
                  <a:pt x="67343" y="42829"/>
                </a:lnTo>
                <a:lnTo>
                  <a:pt x="67377" y="42806"/>
                </a:lnTo>
                <a:lnTo>
                  <a:pt x="67412" y="42772"/>
                </a:lnTo>
                <a:close/>
                <a:moveTo>
                  <a:pt x="76899" y="42783"/>
                </a:moveTo>
                <a:lnTo>
                  <a:pt x="78878" y="43921"/>
                </a:lnTo>
                <a:lnTo>
                  <a:pt x="78855" y="43966"/>
                </a:lnTo>
                <a:lnTo>
                  <a:pt x="78855" y="44012"/>
                </a:lnTo>
                <a:lnTo>
                  <a:pt x="78855" y="44057"/>
                </a:lnTo>
                <a:lnTo>
                  <a:pt x="78867" y="44103"/>
                </a:lnTo>
                <a:lnTo>
                  <a:pt x="78889" y="44148"/>
                </a:lnTo>
                <a:lnTo>
                  <a:pt x="78923" y="44182"/>
                </a:lnTo>
                <a:lnTo>
                  <a:pt x="78958" y="44216"/>
                </a:lnTo>
                <a:lnTo>
                  <a:pt x="78992" y="44239"/>
                </a:lnTo>
                <a:lnTo>
                  <a:pt x="79037" y="44251"/>
                </a:lnTo>
                <a:lnTo>
                  <a:pt x="79083" y="44262"/>
                </a:lnTo>
                <a:lnTo>
                  <a:pt x="79083" y="46514"/>
                </a:lnTo>
                <a:lnTo>
                  <a:pt x="79037" y="46514"/>
                </a:lnTo>
                <a:lnTo>
                  <a:pt x="78992" y="46537"/>
                </a:lnTo>
                <a:lnTo>
                  <a:pt x="78946" y="46560"/>
                </a:lnTo>
                <a:lnTo>
                  <a:pt x="78912" y="46594"/>
                </a:lnTo>
                <a:lnTo>
                  <a:pt x="78878" y="46628"/>
                </a:lnTo>
                <a:lnTo>
                  <a:pt x="78855" y="46674"/>
                </a:lnTo>
                <a:lnTo>
                  <a:pt x="78844" y="46719"/>
                </a:lnTo>
                <a:lnTo>
                  <a:pt x="78832" y="46776"/>
                </a:lnTo>
                <a:lnTo>
                  <a:pt x="78844" y="46821"/>
                </a:lnTo>
                <a:lnTo>
                  <a:pt x="78855" y="46878"/>
                </a:lnTo>
                <a:lnTo>
                  <a:pt x="76876" y="48027"/>
                </a:lnTo>
                <a:lnTo>
                  <a:pt x="76842" y="47993"/>
                </a:lnTo>
                <a:lnTo>
                  <a:pt x="76808" y="47970"/>
                </a:lnTo>
                <a:lnTo>
                  <a:pt x="76774" y="47959"/>
                </a:lnTo>
                <a:lnTo>
                  <a:pt x="76728" y="47948"/>
                </a:lnTo>
                <a:lnTo>
                  <a:pt x="76694" y="47959"/>
                </a:lnTo>
                <a:lnTo>
                  <a:pt x="76648" y="47970"/>
                </a:lnTo>
                <a:lnTo>
                  <a:pt x="76614" y="47993"/>
                </a:lnTo>
                <a:lnTo>
                  <a:pt x="76592" y="48027"/>
                </a:lnTo>
                <a:lnTo>
                  <a:pt x="74533" y="46833"/>
                </a:lnTo>
                <a:lnTo>
                  <a:pt x="74533" y="46776"/>
                </a:lnTo>
                <a:lnTo>
                  <a:pt x="74521" y="46708"/>
                </a:lnTo>
                <a:lnTo>
                  <a:pt x="74498" y="46651"/>
                </a:lnTo>
                <a:lnTo>
                  <a:pt x="74442" y="46617"/>
                </a:lnTo>
                <a:lnTo>
                  <a:pt x="74385" y="46594"/>
                </a:lnTo>
                <a:lnTo>
                  <a:pt x="74385" y="44228"/>
                </a:lnTo>
                <a:lnTo>
                  <a:pt x="74430" y="44228"/>
                </a:lnTo>
                <a:lnTo>
                  <a:pt x="74464" y="44205"/>
                </a:lnTo>
                <a:lnTo>
                  <a:pt x="74498" y="44182"/>
                </a:lnTo>
                <a:lnTo>
                  <a:pt x="74521" y="44160"/>
                </a:lnTo>
                <a:lnTo>
                  <a:pt x="74544" y="44125"/>
                </a:lnTo>
                <a:lnTo>
                  <a:pt x="74567" y="44091"/>
                </a:lnTo>
                <a:lnTo>
                  <a:pt x="74578" y="44057"/>
                </a:lnTo>
                <a:lnTo>
                  <a:pt x="74578" y="44012"/>
                </a:lnTo>
                <a:lnTo>
                  <a:pt x="74578" y="43978"/>
                </a:lnTo>
                <a:lnTo>
                  <a:pt x="74567" y="43932"/>
                </a:lnTo>
                <a:lnTo>
                  <a:pt x="76557" y="42783"/>
                </a:lnTo>
                <a:lnTo>
                  <a:pt x="76592" y="42817"/>
                </a:lnTo>
                <a:lnTo>
                  <a:pt x="76637" y="42851"/>
                </a:lnTo>
                <a:lnTo>
                  <a:pt x="76683" y="42863"/>
                </a:lnTo>
                <a:lnTo>
                  <a:pt x="76728" y="42874"/>
                </a:lnTo>
                <a:lnTo>
                  <a:pt x="76785" y="42863"/>
                </a:lnTo>
                <a:lnTo>
                  <a:pt x="76830" y="42840"/>
                </a:lnTo>
                <a:lnTo>
                  <a:pt x="76865" y="42817"/>
                </a:lnTo>
                <a:lnTo>
                  <a:pt x="76899" y="42783"/>
                </a:lnTo>
                <a:close/>
                <a:moveTo>
                  <a:pt x="854" y="0"/>
                </a:moveTo>
                <a:lnTo>
                  <a:pt x="854" y="1434"/>
                </a:lnTo>
                <a:lnTo>
                  <a:pt x="797" y="1456"/>
                </a:lnTo>
                <a:lnTo>
                  <a:pt x="740" y="1491"/>
                </a:lnTo>
                <a:lnTo>
                  <a:pt x="706" y="1547"/>
                </a:lnTo>
                <a:lnTo>
                  <a:pt x="695" y="1616"/>
                </a:lnTo>
                <a:lnTo>
                  <a:pt x="706" y="1673"/>
                </a:lnTo>
                <a:lnTo>
                  <a:pt x="1" y="2071"/>
                </a:lnTo>
                <a:lnTo>
                  <a:pt x="1" y="2128"/>
                </a:lnTo>
                <a:lnTo>
                  <a:pt x="729" y="1707"/>
                </a:lnTo>
                <a:lnTo>
                  <a:pt x="752" y="1741"/>
                </a:lnTo>
                <a:lnTo>
                  <a:pt x="786" y="1775"/>
                </a:lnTo>
                <a:lnTo>
                  <a:pt x="831" y="1786"/>
                </a:lnTo>
                <a:lnTo>
                  <a:pt x="877" y="1798"/>
                </a:lnTo>
                <a:lnTo>
                  <a:pt x="922" y="1786"/>
                </a:lnTo>
                <a:lnTo>
                  <a:pt x="968" y="1775"/>
                </a:lnTo>
                <a:lnTo>
                  <a:pt x="1002" y="1741"/>
                </a:lnTo>
                <a:lnTo>
                  <a:pt x="1036" y="1707"/>
                </a:lnTo>
                <a:lnTo>
                  <a:pt x="3061" y="2878"/>
                </a:lnTo>
                <a:lnTo>
                  <a:pt x="3050" y="2924"/>
                </a:lnTo>
                <a:lnTo>
                  <a:pt x="3038" y="2958"/>
                </a:lnTo>
                <a:lnTo>
                  <a:pt x="3050" y="3003"/>
                </a:lnTo>
                <a:lnTo>
                  <a:pt x="3061" y="3038"/>
                </a:lnTo>
                <a:lnTo>
                  <a:pt x="3095" y="3106"/>
                </a:lnTo>
                <a:lnTo>
                  <a:pt x="3152" y="3151"/>
                </a:lnTo>
                <a:lnTo>
                  <a:pt x="3186" y="3163"/>
                </a:lnTo>
                <a:lnTo>
                  <a:pt x="3232" y="3163"/>
                </a:lnTo>
                <a:lnTo>
                  <a:pt x="3232" y="5506"/>
                </a:lnTo>
                <a:lnTo>
                  <a:pt x="3186" y="5506"/>
                </a:lnTo>
                <a:lnTo>
                  <a:pt x="3152" y="5529"/>
                </a:lnTo>
                <a:lnTo>
                  <a:pt x="3118" y="5540"/>
                </a:lnTo>
                <a:lnTo>
                  <a:pt x="3084" y="5574"/>
                </a:lnTo>
                <a:lnTo>
                  <a:pt x="3061" y="5608"/>
                </a:lnTo>
                <a:lnTo>
                  <a:pt x="3038" y="5643"/>
                </a:lnTo>
                <a:lnTo>
                  <a:pt x="3027" y="5677"/>
                </a:lnTo>
                <a:lnTo>
                  <a:pt x="3027" y="5722"/>
                </a:lnTo>
                <a:lnTo>
                  <a:pt x="3027" y="5756"/>
                </a:lnTo>
                <a:lnTo>
                  <a:pt x="3038" y="5790"/>
                </a:lnTo>
                <a:lnTo>
                  <a:pt x="1082" y="6928"/>
                </a:lnTo>
                <a:lnTo>
                  <a:pt x="1036" y="6882"/>
                </a:lnTo>
                <a:lnTo>
                  <a:pt x="991" y="6860"/>
                </a:lnTo>
                <a:lnTo>
                  <a:pt x="934" y="6837"/>
                </a:lnTo>
                <a:lnTo>
                  <a:pt x="877" y="6826"/>
                </a:lnTo>
                <a:lnTo>
                  <a:pt x="820" y="6837"/>
                </a:lnTo>
                <a:lnTo>
                  <a:pt x="763" y="6860"/>
                </a:lnTo>
                <a:lnTo>
                  <a:pt x="718" y="6882"/>
                </a:lnTo>
                <a:lnTo>
                  <a:pt x="683" y="6928"/>
                </a:lnTo>
                <a:lnTo>
                  <a:pt x="1" y="6541"/>
                </a:lnTo>
                <a:lnTo>
                  <a:pt x="1" y="6587"/>
                </a:lnTo>
                <a:lnTo>
                  <a:pt x="661" y="6973"/>
                </a:lnTo>
                <a:lnTo>
                  <a:pt x="649" y="7019"/>
                </a:lnTo>
                <a:lnTo>
                  <a:pt x="638" y="7064"/>
                </a:lnTo>
                <a:lnTo>
                  <a:pt x="638" y="7110"/>
                </a:lnTo>
                <a:lnTo>
                  <a:pt x="661" y="7155"/>
                </a:lnTo>
                <a:lnTo>
                  <a:pt x="672" y="7201"/>
                </a:lnTo>
                <a:lnTo>
                  <a:pt x="706" y="7235"/>
                </a:lnTo>
                <a:lnTo>
                  <a:pt x="729" y="7258"/>
                </a:lnTo>
                <a:lnTo>
                  <a:pt x="774" y="7281"/>
                </a:lnTo>
                <a:lnTo>
                  <a:pt x="809" y="7303"/>
                </a:lnTo>
                <a:lnTo>
                  <a:pt x="854" y="7303"/>
                </a:lnTo>
                <a:lnTo>
                  <a:pt x="854" y="9601"/>
                </a:lnTo>
                <a:lnTo>
                  <a:pt x="820" y="9613"/>
                </a:lnTo>
                <a:lnTo>
                  <a:pt x="774" y="9624"/>
                </a:lnTo>
                <a:lnTo>
                  <a:pt x="740" y="9647"/>
                </a:lnTo>
                <a:lnTo>
                  <a:pt x="718" y="9669"/>
                </a:lnTo>
                <a:lnTo>
                  <a:pt x="683" y="9704"/>
                </a:lnTo>
                <a:lnTo>
                  <a:pt x="672" y="9738"/>
                </a:lnTo>
                <a:lnTo>
                  <a:pt x="661" y="9783"/>
                </a:lnTo>
                <a:lnTo>
                  <a:pt x="649" y="9829"/>
                </a:lnTo>
                <a:lnTo>
                  <a:pt x="661" y="9863"/>
                </a:lnTo>
                <a:lnTo>
                  <a:pt x="672" y="9897"/>
                </a:lnTo>
                <a:lnTo>
                  <a:pt x="1" y="10284"/>
                </a:lnTo>
                <a:lnTo>
                  <a:pt x="1" y="10341"/>
                </a:lnTo>
                <a:lnTo>
                  <a:pt x="683" y="9942"/>
                </a:lnTo>
                <a:lnTo>
                  <a:pt x="729" y="9988"/>
                </a:lnTo>
                <a:lnTo>
                  <a:pt x="763" y="10022"/>
                </a:lnTo>
                <a:lnTo>
                  <a:pt x="820" y="10045"/>
                </a:lnTo>
                <a:lnTo>
                  <a:pt x="934" y="10045"/>
                </a:lnTo>
                <a:lnTo>
                  <a:pt x="991" y="10022"/>
                </a:lnTo>
                <a:lnTo>
                  <a:pt x="1036" y="9988"/>
                </a:lnTo>
                <a:lnTo>
                  <a:pt x="1070" y="9942"/>
                </a:lnTo>
                <a:lnTo>
                  <a:pt x="3004" y="11057"/>
                </a:lnTo>
                <a:lnTo>
                  <a:pt x="2993" y="11114"/>
                </a:lnTo>
                <a:lnTo>
                  <a:pt x="2981" y="11171"/>
                </a:lnTo>
                <a:lnTo>
                  <a:pt x="2981" y="11228"/>
                </a:lnTo>
                <a:lnTo>
                  <a:pt x="3004" y="11273"/>
                </a:lnTo>
                <a:lnTo>
                  <a:pt x="3027" y="11319"/>
                </a:lnTo>
                <a:lnTo>
                  <a:pt x="3050" y="11353"/>
                </a:lnTo>
                <a:lnTo>
                  <a:pt x="3084" y="11387"/>
                </a:lnTo>
                <a:lnTo>
                  <a:pt x="3129" y="11410"/>
                </a:lnTo>
                <a:lnTo>
                  <a:pt x="3175" y="11433"/>
                </a:lnTo>
                <a:lnTo>
                  <a:pt x="3232" y="11444"/>
                </a:lnTo>
                <a:lnTo>
                  <a:pt x="3232" y="13765"/>
                </a:lnTo>
                <a:lnTo>
                  <a:pt x="3163" y="13776"/>
                </a:lnTo>
                <a:lnTo>
                  <a:pt x="3118" y="13821"/>
                </a:lnTo>
                <a:lnTo>
                  <a:pt x="3095" y="13867"/>
                </a:lnTo>
                <a:lnTo>
                  <a:pt x="3084" y="13935"/>
                </a:lnTo>
                <a:lnTo>
                  <a:pt x="3084" y="13981"/>
                </a:lnTo>
                <a:lnTo>
                  <a:pt x="1070" y="15152"/>
                </a:lnTo>
                <a:lnTo>
                  <a:pt x="1036" y="15107"/>
                </a:lnTo>
                <a:lnTo>
                  <a:pt x="991" y="15073"/>
                </a:lnTo>
                <a:lnTo>
                  <a:pt x="934" y="15050"/>
                </a:lnTo>
                <a:lnTo>
                  <a:pt x="820" y="15050"/>
                </a:lnTo>
                <a:lnTo>
                  <a:pt x="774" y="15073"/>
                </a:lnTo>
                <a:lnTo>
                  <a:pt x="729" y="15107"/>
                </a:lnTo>
                <a:lnTo>
                  <a:pt x="695" y="15141"/>
                </a:lnTo>
                <a:lnTo>
                  <a:pt x="1" y="14743"/>
                </a:lnTo>
                <a:lnTo>
                  <a:pt x="1" y="14800"/>
                </a:lnTo>
                <a:lnTo>
                  <a:pt x="672" y="15187"/>
                </a:lnTo>
                <a:lnTo>
                  <a:pt x="649" y="15232"/>
                </a:lnTo>
                <a:lnTo>
                  <a:pt x="649" y="15278"/>
                </a:lnTo>
                <a:lnTo>
                  <a:pt x="649" y="15323"/>
                </a:lnTo>
                <a:lnTo>
                  <a:pt x="661" y="15357"/>
                </a:lnTo>
                <a:lnTo>
                  <a:pt x="683" y="15403"/>
                </a:lnTo>
                <a:lnTo>
                  <a:pt x="706" y="15437"/>
                </a:lnTo>
                <a:lnTo>
                  <a:pt x="740" y="15460"/>
                </a:lnTo>
                <a:lnTo>
                  <a:pt x="774" y="15482"/>
                </a:lnTo>
                <a:lnTo>
                  <a:pt x="820" y="15494"/>
                </a:lnTo>
                <a:lnTo>
                  <a:pt x="854" y="15505"/>
                </a:lnTo>
                <a:lnTo>
                  <a:pt x="854" y="17791"/>
                </a:lnTo>
                <a:lnTo>
                  <a:pt x="809" y="17791"/>
                </a:lnTo>
                <a:lnTo>
                  <a:pt x="763" y="17814"/>
                </a:lnTo>
                <a:lnTo>
                  <a:pt x="729" y="17837"/>
                </a:lnTo>
                <a:lnTo>
                  <a:pt x="695" y="17871"/>
                </a:lnTo>
                <a:lnTo>
                  <a:pt x="672" y="17905"/>
                </a:lnTo>
                <a:lnTo>
                  <a:pt x="649" y="17939"/>
                </a:lnTo>
                <a:lnTo>
                  <a:pt x="638" y="17985"/>
                </a:lnTo>
                <a:lnTo>
                  <a:pt x="627" y="18030"/>
                </a:lnTo>
                <a:lnTo>
                  <a:pt x="638" y="18087"/>
                </a:lnTo>
                <a:lnTo>
                  <a:pt x="649" y="18133"/>
                </a:lnTo>
                <a:lnTo>
                  <a:pt x="1" y="18497"/>
                </a:lnTo>
                <a:lnTo>
                  <a:pt x="1" y="18554"/>
                </a:lnTo>
                <a:lnTo>
                  <a:pt x="672" y="18167"/>
                </a:lnTo>
                <a:lnTo>
                  <a:pt x="706" y="18212"/>
                </a:lnTo>
                <a:lnTo>
                  <a:pt x="752" y="18258"/>
                </a:lnTo>
                <a:lnTo>
                  <a:pt x="820" y="18281"/>
                </a:lnTo>
                <a:lnTo>
                  <a:pt x="945" y="18281"/>
                </a:lnTo>
                <a:lnTo>
                  <a:pt x="1002" y="18258"/>
                </a:lnTo>
                <a:lnTo>
                  <a:pt x="1047" y="18212"/>
                </a:lnTo>
                <a:lnTo>
                  <a:pt x="1093" y="18167"/>
                </a:lnTo>
                <a:lnTo>
                  <a:pt x="3015" y="19282"/>
                </a:lnTo>
                <a:lnTo>
                  <a:pt x="3004" y="19327"/>
                </a:lnTo>
                <a:lnTo>
                  <a:pt x="2993" y="19384"/>
                </a:lnTo>
                <a:lnTo>
                  <a:pt x="3004" y="19430"/>
                </a:lnTo>
                <a:lnTo>
                  <a:pt x="3015" y="19475"/>
                </a:lnTo>
                <a:lnTo>
                  <a:pt x="3038" y="19521"/>
                </a:lnTo>
                <a:lnTo>
                  <a:pt x="3061" y="19555"/>
                </a:lnTo>
                <a:lnTo>
                  <a:pt x="3095" y="19589"/>
                </a:lnTo>
                <a:lnTo>
                  <a:pt x="3141" y="19612"/>
                </a:lnTo>
                <a:lnTo>
                  <a:pt x="3175" y="19623"/>
                </a:lnTo>
                <a:lnTo>
                  <a:pt x="3232" y="19634"/>
                </a:lnTo>
                <a:lnTo>
                  <a:pt x="3232" y="21909"/>
                </a:lnTo>
                <a:lnTo>
                  <a:pt x="3186" y="21921"/>
                </a:lnTo>
                <a:lnTo>
                  <a:pt x="3141" y="21932"/>
                </a:lnTo>
                <a:lnTo>
                  <a:pt x="3106" y="21955"/>
                </a:lnTo>
                <a:lnTo>
                  <a:pt x="3072" y="21978"/>
                </a:lnTo>
                <a:lnTo>
                  <a:pt x="3050" y="22012"/>
                </a:lnTo>
                <a:lnTo>
                  <a:pt x="3027" y="22057"/>
                </a:lnTo>
                <a:lnTo>
                  <a:pt x="3015" y="22091"/>
                </a:lnTo>
                <a:lnTo>
                  <a:pt x="3015" y="22137"/>
                </a:lnTo>
                <a:lnTo>
                  <a:pt x="3015" y="22182"/>
                </a:lnTo>
                <a:lnTo>
                  <a:pt x="3027" y="22228"/>
                </a:lnTo>
                <a:lnTo>
                  <a:pt x="1082" y="23343"/>
                </a:lnTo>
                <a:lnTo>
                  <a:pt x="1047" y="23297"/>
                </a:lnTo>
                <a:lnTo>
                  <a:pt x="1002" y="23263"/>
                </a:lnTo>
                <a:lnTo>
                  <a:pt x="945" y="23240"/>
                </a:lnTo>
                <a:lnTo>
                  <a:pt x="820" y="23240"/>
                </a:lnTo>
                <a:lnTo>
                  <a:pt x="763" y="23263"/>
                </a:lnTo>
                <a:lnTo>
                  <a:pt x="706" y="23297"/>
                </a:lnTo>
                <a:lnTo>
                  <a:pt x="672" y="23343"/>
                </a:lnTo>
                <a:lnTo>
                  <a:pt x="1" y="22956"/>
                </a:lnTo>
                <a:lnTo>
                  <a:pt x="1" y="23013"/>
                </a:lnTo>
                <a:lnTo>
                  <a:pt x="649" y="23388"/>
                </a:lnTo>
                <a:lnTo>
                  <a:pt x="638" y="23434"/>
                </a:lnTo>
                <a:lnTo>
                  <a:pt x="627" y="23491"/>
                </a:lnTo>
                <a:lnTo>
                  <a:pt x="638" y="23536"/>
                </a:lnTo>
                <a:lnTo>
                  <a:pt x="649" y="23582"/>
                </a:lnTo>
                <a:lnTo>
                  <a:pt x="672" y="23627"/>
                </a:lnTo>
                <a:lnTo>
                  <a:pt x="695" y="23661"/>
                </a:lnTo>
                <a:lnTo>
                  <a:pt x="729" y="23684"/>
                </a:lnTo>
                <a:lnTo>
                  <a:pt x="763" y="23718"/>
                </a:lnTo>
                <a:lnTo>
                  <a:pt x="809" y="23729"/>
                </a:lnTo>
                <a:lnTo>
                  <a:pt x="854" y="23741"/>
                </a:lnTo>
                <a:lnTo>
                  <a:pt x="854" y="26050"/>
                </a:lnTo>
                <a:lnTo>
                  <a:pt x="786" y="26073"/>
                </a:lnTo>
                <a:lnTo>
                  <a:pt x="729" y="26118"/>
                </a:lnTo>
                <a:lnTo>
                  <a:pt x="695" y="26175"/>
                </a:lnTo>
                <a:lnTo>
                  <a:pt x="683" y="26209"/>
                </a:lnTo>
                <a:lnTo>
                  <a:pt x="683" y="26243"/>
                </a:lnTo>
                <a:lnTo>
                  <a:pt x="695" y="26312"/>
                </a:lnTo>
                <a:lnTo>
                  <a:pt x="1" y="26710"/>
                </a:lnTo>
                <a:lnTo>
                  <a:pt x="1" y="26767"/>
                </a:lnTo>
                <a:lnTo>
                  <a:pt x="718" y="26357"/>
                </a:lnTo>
                <a:lnTo>
                  <a:pt x="752" y="26391"/>
                </a:lnTo>
                <a:lnTo>
                  <a:pt x="786" y="26414"/>
                </a:lnTo>
                <a:lnTo>
                  <a:pt x="831" y="26437"/>
                </a:lnTo>
                <a:lnTo>
                  <a:pt x="934" y="26437"/>
                </a:lnTo>
                <a:lnTo>
                  <a:pt x="968" y="26414"/>
                </a:lnTo>
                <a:lnTo>
                  <a:pt x="1013" y="26391"/>
                </a:lnTo>
                <a:lnTo>
                  <a:pt x="1047" y="26346"/>
                </a:lnTo>
                <a:lnTo>
                  <a:pt x="3050" y="27506"/>
                </a:lnTo>
                <a:lnTo>
                  <a:pt x="3038" y="27552"/>
                </a:lnTo>
                <a:lnTo>
                  <a:pt x="3027" y="27597"/>
                </a:lnTo>
                <a:lnTo>
                  <a:pt x="3038" y="27631"/>
                </a:lnTo>
                <a:lnTo>
                  <a:pt x="3050" y="27677"/>
                </a:lnTo>
                <a:lnTo>
                  <a:pt x="3061" y="27711"/>
                </a:lnTo>
                <a:lnTo>
                  <a:pt x="3084" y="27745"/>
                </a:lnTo>
                <a:lnTo>
                  <a:pt x="3118" y="27768"/>
                </a:lnTo>
                <a:lnTo>
                  <a:pt x="3152" y="27790"/>
                </a:lnTo>
                <a:lnTo>
                  <a:pt x="3186" y="27802"/>
                </a:lnTo>
                <a:lnTo>
                  <a:pt x="3232" y="27813"/>
                </a:lnTo>
                <a:lnTo>
                  <a:pt x="3232" y="30145"/>
                </a:lnTo>
                <a:lnTo>
                  <a:pt x="3186" y="30157"/>
                </a:lnTo>
                <a:lnTo>
                  <a:pt x="3152" y="30168"/>
                </a:lnTo>
                <a:lnTo>
                  <a:pt x="3095" y="30213"/>
                </a:lnTo>
                <a:lnTo>
                  <a:pt x="3072" y="30236"/>
                </a:lnTo>
                <a:lnTo>
                  <a:pt x="3050" y="30270"/>
                </a:lnTo>
                <a:lnTo>
                  <a:pt x="3038" y="30316"/>
                </a:lnTo>
                <a:lnTo>
                  <a:pt x="3038" y="30350"/>
                </a:lnTo>
                <a:lnTo>
                  <a:pt x="3038" y="30384"/>
                </a:lnTo>
                <a:lnTo>
                  <a:pt x="3050" y="30430"/>
                </a:lnTo>
                <a:lnTo>
                  <a:pt x="1047" y="31578"/>
                </a:lnTo>
                <a:lnTo>
                  <a:pt x="1013" y="31544"/>
                </a:lnTo>
                <a:lnTo>
                  <a:pt x="979" y="31522"/>
                </a:lnTo>
                <a:lnTo>
                  <a:pt x="934" y="31499"/>
                </a:lnTo>
                <a:lnTo>
                  <a:pt x="831" y="31499"/>
                </a:lnTo>
                <a:lnTo>
                  <a:pt x="786" y="31522"/>
                </a:lnTo>
                <a:lnTo>
                  <a:pt x="740" y="31544"/>
                </a:lnTo>
                <a:lnTo>
                  <a:pt x="718" y="31578"/>
                </a:lnTo>
                <a:lnTo>
                  <a:pt x="1" y="31169"/>
                </a:lnTo>
                <a:lnTo>
                  <a:pt x="1" y="31226"/>
                </a:lnTo>
                <a:lnTo>
                  <a:pt x="695" y="31624"/>
                </a:lnTo>
                <a:lnTo>
                  <a:pt x="683" y="31658"/>
                </a:lnTo>
                <a:lnTo>
                  <a:pt x="672" y="31704"/>
                </a:lnTo>
                <a:lnTo>
                  <a:pt x="683" y="31738"/>
                </a:lnTo>
                <a:lnTo>
                  <a:pt x="695" y="31772"/>
                </a:lnTo>
                <a:lnTo>
                  <a:pt x="729" y="31829"/>
                </a:lnTo>
                <a:lnTo>
                  <a:pt x="786" y="31874"/>
                </a:lnTo>
                <a:lnTo>
                  <a:pt x="820" y="31897"/>
                </a:lnTo>
                <a:lnTo>
                  <a:pt x="854" y="31897"/>
                </a:lnTo>
                <a:lnTo>
                  <a:pt x="854" y="34263"/>
                </a:lnTo>
                <a:lnTo>
                  <a:pt x="786" y="34286"/>
                </a:lnTo>
                <a:lnTo>
                  <a:pt x="740" y="34331"/>
                </a:lnTo>
                <a:lnTo>
                  <a:pt x="695" y="34388"/>
                </a:lnTo>
                <a:lnTo>
                  <a:pt x="683" y="34422"/>
                </a:lnTo>
                <a:lnTo>
                  <a:pt x="683" y="34456"/>
                </a:lnTo>
                <a:lnTo>
                  <a:pt x="695" y="34525"/>
                </a:lnTo>
                <a:lnTo>
                  <a:pt x="1" y="34923"/>
                </a:lnTo>
                <a:lnTo>
                  <a:pt x="1" y="34980"/>
                </a:lnTo>
                <a:lnTo>
                  <a:pt x="718" y="34559"/>
                </a:lnTo>
                <a:lnTo>
                  <a:pt x="752" y="34604"/>
                </a:lnTo>
                <a:lnTo>
                  <a:pt x="786" y="34627"/>
                </a:lnTo>
                <a:lnTo>
                  <a:pt x="831" y="34638"/>
                </a:lnTo>
                <a:lnTo>
                  <a:pt x="877" y="34650"/>
                </a:lnTo>
                <a:lnTo>
                  <a:pt x="934" y="34638"/>
                </a:lnTo>
                <a:lnTo>
                  <a:pt x="968" y="34627"/>
                </a:lnTo>
                <a:lnTo>
                  <a:pt x="1013" y="34593"/>
                </a:lnTo>
                <a:lnTo>
                  <a:pt x="1036" y="34559"/>
                </a:lnTo>
                <a:lnTo>
                  <a:pt x="3027" y="35708"/>
                </a:lnTo>
                <a:lnTo>
                  <a:pt x="3015" y="35753"/>
                </a:lnTo>
                <a:lnTo>
                  <a:pt x="3015" y="35810"/>
                </a:lnTo>
                <a:lnTo>
                  <a:pt x="3015" y="35856"/>
                </a:lnTo>
                <a:lnTo>
                  <a:pt x="3027" y="35890"/>
                </a:lnTo>
                <a:lnTo>
                  <a:pt x="3050" y="35935"/>
                </a:lnTo>
                <a:lnTo>
                  <a:pt x="3072" y="35969"/>
                </a:lnTo>
                <a:lnTo>
                  <a:pt x="3106" y="35992"/>
                </a:lnTo>
                <a:lnTo>
                  <a:pt x="3141" y="36015"/>
                </a:lnTo>
                <a:lnTo>
                  <a:pt x="3186" y="36038"/>
                </a:lnTo>
                <a:lnTo>
                  <a:pt x="3232" y="36038"/>
                </a:lnTo>
                <a:lnTo>
                  <a:pt x="3232" y="38392"/>
                </a:lnTo>
                <a:lnTo>
                  <a:pt x="3163" y="38404"/>
                </a:lnTo>
                <a:lnTo>
                  <a:pt x="3118" y="38449"/>
                </a:lnTo>
                <a:lnTo>
                  <a:pt x="3084" y="38495"/>
                </a:lnTo>
                <a:lnTo>
                  <a:pt x="3072" y="38563"/>
                </a:lnTo>
                <a:lnTo>
                  <a:pt x="3084" y="38620"/>
                </a:lnTo>
                <a:lnTo>
                  <a:pt x="1104" y="39757"/>
                </a:lnTo>
                <a:lnTo>
                  <a:pt x="1059" y="39712"/>
                </a:lnTo>
                <a:lnTo>
                  <a:pt x="1013" y="39678"/>
                </a:lnTo>
                <a:lnTo>
                  <a:pt x="945" y="39655"/>
                </a:lnTo>
                <a:lnTo>
                  <a:pt x="877" y="39644"/>
                </a:lnTo>
                <a:lnTo>
                  <a:pt x="809" y="39655"/>
                </a:lnTo>
                <a:lnTo>
                  <a:pt x="752" y="39678"/>
                </a:lnTo>
                <a:lnTo>
                  <a:pt x="695" y="39712"/>
                </a:lnTo>
                <a:lnTo>
                  <a:pt x="661" y="39757"/>
                </a:lnTo>
                <a:lnTo>
                  <a:pt x="1" y="39382"/>
                </a:lnTo>
                <a:lnTo>
                  <a:pt x="1" y="39439"/>
                </a:lnTo>
                <a:lnTo>
                  <a:pt x="638" y="39803"/>
                </a:lnTo>
                <a:lnTo>
                  <a:pt x="615" y="39848"/>
                </a:lnTo>
                <a:lnTo>
                  <a:pt x="615" y="39905"/>
                </a:lnTo>
                <a:lnTo>
                  <a:pt x="615" y="39962"/>
                </a:lnTo>
                <a:lnTo>
                  <a:pt x="627" y="40008"/>
                </a:lnTo>
                <a:lnTo>
                  <a:pt x="649" y="40053"/>
                </a:lnTo>
                <a:lnTo>
                  <a:pt x="683" y="40087"/>
                </a:lnTo>
                <a:lnTo>
                  <a:pt x="718" y="40121"/>
                </a:lnTo>
                <a:lnTo>
                  <a:pt x="763" y="40144"/>
                </a:lnTo>
                <a:lnTo>
                  <a:pt x="809" y="40167"/>
                </a:lnTo>
                <a:lnTo>
                  <a:pt x="854" y="40178"/>
                </a:lnTo>
                <a:lnTo>
                  <a:pt x="854" y="42499"/>
                </a:lnTo>
                <a:lnTo>
                  <a:pt x="797" y="42522"/>
                </a:lnTo>
                <a:lnTo>
                  <a:pt x="752" y="42556"/>
                </a:lnTo>
                <a:lnTo>
                  <a:pt x="729" y="42613"/>
                </a:lnTo>
                <a:lnTo>
                  <a:pt x="718" y="42669"/>
                </a:lnTo>
                <a:lnTo>
                  <a:pt x="729" y="42715"/>
                </a:lnTo>
                <a:lnTo>
                  <a:pt x="1" y="43136"/>
                </a:lnTo>
                <a:lnTo>
                  <a:pt x="1" y="43193"/>
                </a:lnTo>
                <a:lnTo>
                  <a:pt x="740" y="42760"/>
                </a:lnTo>
                <a:lnTo>
                  <a:pt x="774" y="42795"/>
                </a:lnTo>
                <a:lnTo>
                  <a:pt x="797" y="42817"/>
                </a:lnTo>
                <a:lnTo>
                  <a:pt x="843" y="42829"/>
                </a:lnTo>
                <a:lnTo>
                  <a:pt x="922" y="42829"/>
                </a:lnTo>
                <a:lnTo>
                  <a:pt x="956" y="42817"/>
                </a:lnTo>
                <a:lnTo>
                  <a:pt x="991" y="42795"/>
                </a:lnTo>
                <a:lnTo>
                  <a:pt x="1013" y="42760"/>
                </a:lnTo>
                <a:lnTo>
                  <a:pt x="3061" y="43943"/>
                </a:lnTo>
                <a:lnTo>
                  <a:pt x="3050" y="43978"/>
                </a:lnTo>
                <a:lnTo>
                  <a:pt x="3038" y="44012"/>
                </a:lnTo>
                <a:lnTo>
                  <a:pt x="3050" y="44057"/>
                </a:lnTo>
                <a:lnTo>
                  <a:pt x="3061" y="44091"/>
                </a:lnTo>
                <a:lnTo>
                  <a:pt x="3095" y="44148"/>
                </a:lnTo>
                <a:lnTo>
                  <a:pt x="3152" y="44194"/>
                </a:lnTo>
                <a:lnTo>
                  <a:pt x="3186" y="44216"/>
                </a:lnTo>
                <a:lnTo>
                  <a:pt x="3232" y="44216"/>
                </a:lnTo>
                <a:lnTo>
                  <a:pt x="3232" y="46537"/>
                </a:lnTo>
                <a:lnTo>
                  <a:pt x="3186" y="46537"/>
                </a:lnTo>
                <a:lnTo>
                  <a:pt x="3141" y="46560"/>
                </a:lnTo>
                <a:lnTo>
                  <a:pt x="3106" y="46583"/>
                </a:lnTo>
                <a:lnTo>
                  <a:pt x="3072" y="46605"/>
                </a:lnTo>
                <a:lnTo>
                  <a:pt x="3050" y="46639"/>
                </a:lnTo>
                <a:lnTo>
                  <a:pt x="3027" y="46685"/>
                </a:lnTo>
                <a:lnTo>
                  <a:pt x="3015" y="46730"/>
                </a:lnTo>
                <a:lnTo>
                  <a:pt x="3004" y="46776"/>
                </a:lnTo>
                <a:lnTo>
                  <a:pt x="3015" y="46821"/>
                </a:lnTo>
                <a:lnTo>
                  <a:pt x="3027" y="46867"/>
                </a:lnTo>
                <a:lnTo>
                  <a:pt x="1082" y="47982"/>
                </a:lnTo>
                <a:lnTo>
                  <a:pt x="1047" y="47936"/>
                </a:lnTo>
                <a:lnTo>
                  <a:pt x="1002" y="47902"/>
                </a:lnTo>
                <a:lnTo>
                  <a:pt x="945" y="47879"/>
                </a:lnTo>
                <a:lnTo>
                  <a:pt x="820" y="47879"/>
                </a:lnTo>
                <a:lnTo>
                  <a:pt x="763" y="47902"/>
                </a:lnTo>
                <a:lnTo>
                  <a:pt x="718" y="47936"/>
                </a:lnTo>
                <a:lnTo>
                  <a:pt x="672" y="47982"/>
                </a:lnTo>
                <a:lnTo>
                  <a:pt x="1" y="47595"/>
                </a:lnTo>
                <a:lnTo>
                  <a:pt x="1" y="47652"/>
                </a:lnTo>
                <a:lnTo>
                  <a:pt x="649" y="48027"/>
                </a:lnTo>
                <a:lnTo>
                  <a:pt x="638" y="48073"/>
                </a:lnTo>
                <a:lnTo>
                  <a:pt x="638" y="48118"/>
                </a:lnTo>
                <a:lnTo>
                  <a:pt x="638" y="48164"/>
                </a:lnTo>
                <a:lnTo>
                  <a:pt x="649" y="48209"/>
                </a:lnTo>
                <a:lnTo>
                  <a:pt x="672" y="48243"/>
                </a:lnTo>
                <a:lnTo>
                  <a:pt x="695" y="48289"/>
                </a:lnTo>
                <a:lnTo>
                  <a:pt x="729" y="48312"/>
                </a:lnTo>
                <a:lnTo>
                  <a:pt x="774" y="48334"/>
                </a:lnTo>
                <a:lnTo>
                  <a:pt x="809" y="48357"/>
                </a:lnTo>
                <a:lnTo>
                  <a:pt x="854" y="48357"/>
                </a:lnTo>
                <a:lnTo>
                  <a:pt x="854" y="49142"/>
                </a:lnTo>
                <a:lnTo>
                  <a:pt x="900" y="49142"/>
                </a:lnTo>
                <a:lnTo>
                  <a:pt x="900" y="48357"/>
                </a:lnTo>
                <a:lnTo>
                  <a:pt x="945" y="48357"/>
                </a:lnTo>
                <a:lnTo>
                  <a:pt x="991" y="48334"/>
                </a:lnTo>
                <a:lnTo>
                  <a:pt x="1025" y="48312"/>
                </a:lnTo>
                <a:lnTo>
                  <a:pt x="1059" y="48277"/>
                </a:lnTo>
                <a:lnTo>
                  <a:pt x="1082" y="48243"/>
                </a:lnTo>
                <a:lnTo>
                  <a:pt x="1104" y="48209"/>
                </a:lnTo>
                <a:lnTo>
                  <a:pt x="1116" y="48164"/>
                </a:lnTo>
                <a:lnTo>
                  <a:pt x="1127" y="48118"/>
                </a:lnTo>
                <a:lnTo>
                  <a:pt x="1116" y="48073"/>
                </a:lnTo>
                <a:lnTo>
                  <a:pt x="1104" y="48027"/>
                </a:lnTo>
                <a:lnTo>
                  <a:pt x="3050" y="46901"/>
                </a:lnTo>
                <a:lnTo>
                  <a:pt x="3084" y="46947"/>
                </a:lnTo>
                <a:lnTo>
                  <a:pt x="3129" y="46981"/>
                </a:lnTo>
                <a:lnTo>
                  <a:pt x="3186" y="47003"/>
                </a:lnTo>
                <a:lnTo>
                  <a:pt x="3254" y="47015"/>
                </a:lnTo>
                <a:lnTo>
                  <a:pt x="3311" y="47003"/>
                </a:lnTo>
                <a:lnTo>
                  <a:pt x="3368" y="46981"/>
                </a:lnTo>
                <a:lnTo>
                  <a:pt x="3414" y="46947"/>
                </a:lnTo>
                <a:lnTo>
                  <a:pt x="3448" y="46901"/>
                </a:lnTo>
                <a:lnTo>
                  <a:pt x="5416" y="48039"/>
                </a:lnTo>
                <a:lnTo>
                  <a:pt x="5404" y="48073"/>
                </a:lnTo>
                <a:lnTo>
                  <a:pt x="5404" y="48118"/>
                </a:lnTo>
                <a:lnTo>
                  <a:pt x="5404" y="48164"/>
                </a:lnTo>
                <a:lnTo>
                  <a:pt x="5416" y="48198"/>
                </a:lnTo>
                <a:lnTo>
                  <a:pt x="5427" y="48232"/>
                </a:lnTo>
                <a:lnTo>
                  <a:pt x="5461" y="48266"/>
                </a:lnTo>
                <a:lnTo>
                  <a:pt x="5484" y="48289"/>
                </a:lnTo>
                <a:lnTo>
                  <a:pt x="5518" y="48312"/>
                </a:lnTo>
                <a:lnTo>
                  <a:pt x="5552" y="48334"/>
                </a:lnTo>
                <a:lnTo>
                  <a:pt x="5598" y="48334"/>
                </a:lnTo>
                <a:lnTo>
                  <a:pt x="5598" y="49142"/>
                </a:lnTo>
                <a:lnTo>
                  <a:pt x="5643" y="49142"/>
                </a:lnTo>
                <a:lnTo>
                  <a:pt x="5643" y="48334"/>
                </a:lnTo>
                <a:lnTo>
                  <a:pt x="5689" y="48323"/>
                </a:lnTo>
                <a:lnTo>
                  <a:pt x="5723" y="48312"/>
                </a:lnTo>
                <a:lnTo>
                  <a:pt x="5757" y="48289"/>
                </a:lnTo>
                <a:lnTo>
                  <a:pt x="5780" y="48266"/>
                </a:lnTo>
                <a:lnTo>
                  <a:pt x="5802" y="48232"/>
                </a:lnTo>
                <a:lnTo>
                  <a:pt x="5825" y="48198"/>
                </a:lnTo>
                <a:lnTo>
                  <a:pt x="5837" y="48164"/>
                </a:lnTo>
                <a:lnTo>
                  <a:pt x="5837" y="48118"/>
                </a:lnTo>
                <a:lnTo>
                  <a:pt x="5837" y="48073"/>
                </a:lnTo>
                <a:lnTo>
                  <a:pt x="5825" y="48039"/>
                </a:lnTo>
                <a:lnTo>
                  <a:pt x="7782" y="46912"/>
                </a:lnTo>
                <a:lnTo>
                  <a:pt x="7816" y="46958"/>
                </a:lnTo>
                <a:lnTo>
                  <a:pt x="7873" y="46992"/>
                </a:lnTo>
                <a:lnTo>
                  <a:pt x="7930" y="47015"/>
                </a:lnTo>
                <a:lnTo>
                  <a:pt x="7986" y="47026"/>
                </a:lnTo>
                <a:lnTo>
                  <a:pt x="8055" y="47015"/>
                </a:lnTo>
                <a:lnTo>
                  <a:pt x="8112" y="46992"/>
                </a:lnTo>
                <a:lnTo>
                  <a:pt x="8157" y="46958"/>
                </a:lnTo>
                <a:lnTo>
                  <a:pt x="8203" y="46912"/>
                </a:lnTo>
                <a:lnTo>
                  <a:pt x="10205" y="48061"/>
                </a:lnTo>
                <a:lnTo>
                  <a:pt x="10193" y="48118"/>
                </a:lnTo>
                <a:lnTo>
                  <a:pt x="10205" y="48175"/>
                </a:lnTo>
                <a:lnTo>
                  <a:pt x="10239" y="48232"/>
                </a:lnTo>
                <a:lnTo>
                  <a:pt x="10284" y="48266"/>
                </a:lnTo>
                <a:lnTo>
                  <a:pt x="10341" y="48289"/>
                </a:lnTo>
                <a:lnTo>
                  <a:pt x="10341" y="49142"/>
                </a:lnTo>
                <a:lnTo>
                  <a:pt x="10387" y="49142"/>
                </a:lnTo>
                <a:lnTo>
                  <a:pt x="10387" y="48289"/>
                </a:lnTo>
                <a:lnTo>
                  <a:pt x="10444" y="48266"/>
                </a:lnTo>
                <a:lnTo>
                  <a:pt x="10489" y="48232"/>
                </a:lnTo>
                <a:lnTo>
                  <a:pt x="10512" y="48175"/>
                </a:lnTo>
                <a:lnTo>
                  <a:pt x="10523" y="48118"/>
                </a:lnTo>
                <a:lnTo>
                  <a:pt x="10523" y="48061"/>
                </a:lnTo>
                <a:lnTo>
                  <a:pt x="12548" y="46890"/>
                </a:lnTo>
                <a:lnTo>
                  <a:pt x="12582" y="46935"/>
                </a:lnTo>
                <a:lnTo>
                  <a:pt x="12628" y="46969"/>
                </a:lnTo>
                <a:lnTo>
                  <a:pt x="12673" y="46981"/>
                </a:lnTo>
                <a:lnTo>
                  <a:pt x="12730" y="46992"/>
                </a:lnTo>
                <a:lnTo>
                  <a:pt x="12787" y="46981"/>
                </a:lnTo>
                <a:lnTo>
                  <a:pt x="12832" y="46958"/>
                </a:lnTo>
                <a:lnTo>
                  <a:pt x="12878" y="46935"/>
                </a:lnTo>
                <a:lnTo>
                  <a:pt x="12912" y="46890"/>
                </a:lnTo>
                <a:lnTo>
                  <a:pt x="14891" y="48039"/>
                </a:lnTo>
                <a:lnTo>
                  <a:pt x="14880" y="48073"/>
                </a:lnTo>
                <a:lnTo>
                  <a:pt x="14869" y="48118"/>
                </a:lnTo>
                <a:lnTo>
                  <a:pt x="14880" y="48164"/>
                </a:lnTo>
                <a:lnTo>
                  <a:pt x="14891" y="48198"/>
                </a:lnTo>
                <a:lnTo>
                  <a:pt x="14903" y="48243"/>
                </a:lnTo>
                <a:lnTo>
                  <a:pt x="14937" y="48266"/>
                </a:lnTo>
                <a:lnTo>
                  <a:pt x="14960" y="48300"/>
                </a:lnTo>
                <a:lnTo>
                  <a:pt x="14994" y="48323"/>
                </a:lnTo>
                <a:lnTo>
                  <a:pt x="15039" y="48334"/>
                </a:lnTo>
                <a:lnTo>
                  <a:pt x="15085" y="48346"/>
                </a:lnTo>
                <a:lnTo>
                  <a:pt x="15085" y="49142"/>
                </a:lnTo>
                <a:lnTo>
                  <a:pt x="15130" y="49142"/>
                </a:lnTo>
                <a:lnTo>
                  <a:pt x="15130" y="48346"/>
                </a:lnTo>
                <a:lnTo>
                  <a:pt x="15164" y="48334"/>
                </a:lnTo>
                <a:lnTo>
                  <a:pt x="15198" y="48323"/>
                </a:lnTo>
                <a:lnTo>
                  <a:pt x="15233" y="48300"/>
                </a:lnTo>
                <a:lnTo>
                  <a:pt x="15267" y="48266"/>
                </a:lnTo>
                <a:lnTo>
                  <a:pt x="15289" y="48232"/>
                </a:lnTo>
                <a:lnTo>
                  <a:pt x="15312" y="48198"/>
                </a:lnTo>
                <a:lnTo>
                  <a:pt x="15324" y="48164"/>
                </a:lnTo>
                <a:lnTo>
                  <a:pt x="15324" y="48118"/>
                </a:lnTo>
                <a:lnTo>
                  <a:pt x="15324" y="48073"/>
                </a:lnTo>
                <a:lnTo>
                  <a:pt x="15312" y="48039"/>
                </a:lnTo>
                <a:lnTo>
                  <a:pt x="17326" y="46878"/>
                </a:lnTo>
                <a:lnTo>
                  <a:pt x="17348" y="46901"/>
                </a:lnTo>
                <a:lnTo>
                  <a:pt x="17383" y="46924"/>
                </a:lnTo>
                <a:lnTo>
                  <a:pt x="17428" y="46947"/>
                </a:lnTo>
                <a:lnTo>
                  <a:pt x="17519" y="46947"/>
                </a:lnTo>
                <a:lnTo>
                  <a:pt x="17553" y="46924"/>
                </a:lnTo>
                <a:lnTo>
                  <a:pt x="17587" y="46901"/>
                </a:lnTo>
                <a:lnTo>
                  <a:pt x="17621" y="46867"/>
                </a:lnTo>
                <a:lnTo>
                  <a:pt x="19680" y="48061"/>
                </a:lnTo>
                <a:lnTo>
                  <a:pt x="19669" y="48118"/>
                </a:lnTo>
                <a:lnTo>
                  <a:pt x="19680" y="48175"/>
                </a:lnTo>
                <a:lnTo>
                  <a:pt x="19715" y="48232"/>
                </a:lnTo>
                <a:lnTo>
                  <a:pt x="19760" y="48266"/>
                </a:lnTo>
                <a:lnTo>
                  <a:pt x="19817" y="48289"/>
                </a:lnTo>
                <a:lnTo>
                  <a:pt x="19817" y="49142"/>
                </a:lnTo>
                <a:lnTo>
                  <a:pt x="19862" y="49142"/>
                </a:lnTo>
                <a:lnTo>
                  <a:pt x="19862" y="48289"/>
                </a:lnTo>
                <a:lnTo>
                  <a:pt x="19919" y="48266"/>
                </a:lnTo>
                <a:lnTo>
                  <a:pt x="19965" y="48232"/>
                </a:lnTo>
                <a:lnTo>
                  <a:pt x="19999" y="48175"/>
                </a:lnTo>
                <a:lnTo>
                  <a:pt x="20010" y="48118"/>
                </a:lnTo>
                <a:lnTo>
                  <a:pt x="19999" y="48061"/>
                </a:lnTo>
                <a:lnTo>
                  <a:pt x="21990" y="46912"/>
                </a:lnTo>
                <a:lnTo>
                  <a:pt x="22035" y="46969"/>
                </a:lnTo>
                <a:lnTo>
                  <a:pt x="22081" y="47003"/>
                </a:lnTo>
                <a:lnTo>
                  <a:pt x="22137" y="47026"/>
                </a:lnTo>
                <a:lnTo>
                  <a:pt x="22206" y="47038"/>
                </a:lnTo>
                <a:lnTo>
                  <a:pt x="22274" y="47026"/>
                </a:lnTo>
                <a:lnTo>
                  <a:pt x="22342" y="47003"/>
                </a:lnTo>
                <a:lnTo>
                  <a:pt x="22388" y="46969"/>
                </a:lnTo>
                <a:lnTo>
                  <a:pt x="22433" y="46912"/>
                </a:lnTo>
                <a:lnTo>
                  <a:pt x="24344" y="48016"/>
                </a:lnTo>
                <a:lnTo>
                  <a:pt x="24333" y="48073"/>
                </a:lnTo>
                <a:lnTo>
                  <a:pt x="24322" y="48118"/>
                </a:lnTo>
                <a:lnTo>
                  <a:pt x="24333" y="48164"/>
                </a:lnTo>
                <a:lnTo>
                  <a:pt x="24344" y="48209"/>
                </a:lnTo>
                <a:lnTo>
                  <a:pt x="24367" y="48255"/>
                </a:lnTo>
                <a:lnTo>
                  <a:pt x="24390" y="48289"/>
                </a:lnTo>
                <a:lnTo>
                  <a:pt x="24424" y="48323"/>
                </a:lnTo>
                <a:lnTo>
                  <a:pt x="24469" y="48346"/>
                </a:lnTo>
                <a:lnTo>
                  <a:pt x="24515" y="48368"/>
                </a:lnTo>
                <a:lnTo>
                  <a:pt x="24560" y="48368"/>
                </a:lnTo>
                <a:lnTo>
                  <a:pt x="24560" y="49142"/>
                </a:lnTo>
                <a:lnTo>
                  <a:pt x="24606" y="49142"/>
                </a:lnTo>
                <a:lnTo>
                  <a:pt x="24606" y="48368"/>
                </a:lnTo>
                <a:lnTo>
                  <a:pt x="24651" y="48357"/>
                </a:lnTo>
                <a:lnTo>
                  <a:pt x="24697" y="48346"/>
                </a:lnTo>
                <a:lnTo>
                  <a:pt x="24731" y="48323"/>
                </a:lnTo>
                <a:lnTo>
                  <a:pt x="24765" y="48289"/>
                </a:lnTo>
                <a:lnTo>
                  <a:pt x="24799" y="48255"/>
                </a:lnTo>
                <a:lnTo>
                  <a:pt x="24811" y="48209"/>
                </a:lnTo>
                <a:lnTo>
                  <a:pt x="24833" y="48164"/>
                </a:lnTo>
                <a:lnTo>
                  <a:pt x="24833" y="48118"/>
                </a:lnTo>
                <a:lnTo>
                  <a:pt x="24822" y="48073"/>
                </a:lnTo>
                <a:lnTo>
                  <a:pt x="24811" y="48027"/>
                </a:lnTo>
                <a:lnTo>
                  <a:pt x="26756" y="46901"/>
                </a:lnTo>
                <a:lnTo>
                  <a:pt x="26790" y="46947"/>
                </a:lnTo>
                <a:lnTo>
                  <a:pt x="26836" y="46981"/>
                </a:lnTo>
                <a:lnTo>
                  <a:pt x="26892" y="47003"/>
                </a:lnTo>
                <a:lnTo>
                  <a:pt x="26949" y="47015"/>
                </a:lnTo>
                <a:lnTo>
                  <a:pt x="27006" y="47003"/>
                </a:lnTo>
                <a:lnTo>
                  <a:pt x="27063" y="46981"/>
                </a:lnTo>
                <a:lnTo>
                  <a:pt x="27109" y="46947"/>
                </a:lnTo>
                <a:lnTo>
                  <a:pt x="27154" y="46901"/>
                </a:lnTo>
                <a:lnTo>
                  <a:pt x="29076" y="48016"/>
                </a:lnTo>
                <a:lnTo>
                  <a:pt x="29065" y="48061"/>
                </a:lnTo>
                <a:lnTo>
                  <a:pt x="29054" y="48118"/>
                </a:lnTo>
                <a:lnTo>
                  <a:pt x="29065" y="48175"/>
                </a:lnTo>
                <a:lnTo>
                  <a:pt x="29076" y="48221"/>
                </a:lnTo>
                <a:lnTo>
                  <a:pt x="29099" y="48266"/>
                </a:lnTo>
                <a:lnTo>
                  <a:pt x="29122" y="48300"/>
                </a:lnTo>
                <a:lnTo>
                  <a:pt x="29167" y="48334"/>
                </a:lnTo>
                <a:lnTo>
                  <a:pt x="29202" y="48357"/>
                </a:lnTo>
                <a:lnTo>
                  <a:pt x="29247" y="48368"/>
                </a:lnTo>
                <a:lnTo>
                  <a:pt x="29304" y="48380"/>
                </a:lnTo>
                <a:lnTo>
                  <a:pt x="29304" y="49142"/>
                </a:lnTo>
                <a:lnTo>
                  <a:pt x="29349" y="49142"/>
                </a:lnTo>
                <a:lnTo>
                  <a:pt x="29349" y="48380"/>
                </a:lnTo>
                <a:lnTo>
                  <a:pt x="29395" y="48368"/>
                </a:lnTo>
                <a:lnTo>
                  <a:pt x="29440" y="48357"/>
                </a:lnTo>
                <a:lnTo>
                  <a:pt x="29486" y="48323"/>
                </a:lnTo>
                <a:lnTo>
                  <a:pt x="29520" y="48300"/>
                </a:lnTo>
                <a:lnTo>
                  <a:pt x="29543" y="48255"/>
                </a:lnTo>
                <a:lnTo>
                  <a:pt x="29566" y="48221"/>
                </a:lnTo>
                <a:lnTo>
                  <a:pt x="29577" y="48164"/>
                </a:lnTo>
                <a:lnTo>
                  <a:pt x="29588" y="48118"/>
                </a:lnTo>
                <a:lnTo>
                  <a:pt x="29577" y="48073"/>
                </a:lnTo>
                <a:lnTo>
                  <a:pt x="29566" y="48016"/>
                </a:lnTo>
                <a:lnTo>
                  <a:pt x="31522" y="46890"/>
                </a:lnTo>
                <a:lnTo>
                  <a:pt x="31556" y="46924"/>
                </a:lnTo>
                <a:lnTo>
                  <a:pt x="31590" y="46947"/>
                </a:lnTo>
                <a:lnTo>
                  <a:pt x="31636" y="46969"/>
                </a:lnTo>
                <a:lnTo>
                  <a:pt x="31738" y="46969"/>
                </a:lnTo>
                <a:lnTo>
                  <a:pt x="31784" y="46947"/>
                </a:lnTo>
                <a:lnTo>
                  <a:pt x="31829" y="46912"/>
                </a:lnTo>
                <a:lnTo>
                  <a:pt x="31852" y="46878"/>
                </a:lnTo>
                <a:lnTo>
                  <a:pt x="33877" y="48050"/>
                </a:lnTo>
                <a:lnTo>
                  <a:pt x="33877" y="48084"/>
                </a:lnTo>
                <a:lnTo>
                  <a:pt x="33866" y="48118"/>
                </a:lnTo>
                <a:lnTo>
                  <a:pt x="33877" y="48152"/>
                </a:lnTo>
                <a:lnTo>
                  <a:pt x="33888" y="48186"/>
                </a:lnTo>
                <a:lnTo>
                  <a:pt x="33922" y="48243"/>
                </a:lnTo>
                <a:lnTo>
                  <a:pt x="33979" y="48289"/>
                </a:lnTo>
                <a:lnTo>
                  <a:pt x="34048" y="48312"/>
                </a:lnTo>
                <a:lnTo>
                  <a:pt x="34048" y="49142"/>
                </a:lnTo>
                <a:lnTo>
                  <a:pt x="34093" y="49142"/>
                </a:lnTo>
                <a:lnTo>
                  <a:pt x="34093" y="48312"/>
                </a:lnTo>
                <a:lnTo>
                  <a:pt x="34150" y="48289"/>
                </a:lnTo>
                <a:lnTo>
                  <a:pt x="34207" y="48243"/>
                </a:lnTo>
                <a:lnTo>
                  <a:pt x="34241" y="48186"/>
                </a:lnTo>
                <a:lnTo>
                  <a:pt x="34252" y="48118"/>
                </a:lnTo>
                <a:lnTo>
                  <a:pt x="34241" y="48061"/>
                </a:lnTo>
                <a:lnTo>
                  <a:pt x="36232" y="46912"/>
                </a:lnTo>
                <a:lnTo>
                  <a:pt x="36266" y="46958"/>
                </a:lnTo>
                <a:lnTo>
                  <a:pt x="36311" y="46992"/>
                </a:lnTo>
                <a:lnTo>
                  <a:pt x="36368" y="47015"/>
                </a:lnTo>
                <a:lnTo>
                  <a:pt x="36425" y="47015"/>
                </a:lnTo>
                <a:lnTo>
                  <a:pt x="36493" y="47003"/>
                </a:lnTo>
                <a:lnTo>
                  <a:pt x="36550" y="46981"/>
                </a:lnTo>
                <a:lnTo>
                  <a:pt x="36596" y="46947"/>
                </a:lnTo>
                <a:lnTo>
                  <a:pt x="36641" y="46901"/>
                </a:lnTo>
                <a:lnTo>
                  <a:pt x="38575" y="48016"/>
                </a:lnTo>
                <a:lnTo>
                  <a:pt x="38552" y="48073"/>
                </a:lnTo>
                <a:lnTo>
                  <a:pt x="38552" y="48118"/>
                </a:lnTo>
                <a:lnTo>
                  <a:pt x="38552" y="48164"/>
                </a:lnTo>
                <a:lnTo>
                  <a:pt x="38564" y="48209"/>
                </a:lnTo>
                <a:lnTo>
                  <a:pt x="38586" y="48255"/>
                </a:lnTo>
                <a:lnTo>
                  <a:pt x="38620" y="48289"/>
                </a:lnTo>
                <a:lnTo>
                  <a:pt x="38655" y="48323"/>
                </a:lnTo>
                <a:lnTo>
                  <a:pt x="38689" y="48346"/>
                </a:lnTo>
                <a:lnTo>
                  <a:pt x="38734" y="48357"/>
                </a:lnTo>
                <a:lnTo>
                  <a:pt x="38780" y="48368"/>
                </a:lnTo>
                <a:lnTo>
                  <a:pt x="38780" y="49142"/>
                </a:lnTo>
                <a:lnTo>
                  <a:pt x="38825" y="49142"/>
                </a:lnTo>
                <a:lnTo>
                  <a:pt x="38825" y="48368"/>
                </a:lnTo>
                <a:lnTo>
                  <a:pt x="38871" y="48357"/>
                </a:lnTo>
                <a:lnTo>
                  <a:pt x="38916" y="48334"/>
                </a:lnTo>
                <a:lnTo>
                  <a:pt x="38950" y="48312"/>
                </a:lnTo>
                <a:lnTo>
                  <a:pt x="38984" y="48289"/>
                </a:lnTo>
                <a:lnTo>
                  <a:pt x="39007" y="48243"/>
                </a:lnTo>
                <a:lnTo>
                  <a:pt x="39030" y="48209"/>
                </a:lnTo>
                <a:lnTo>
                  <a:pt x="39041" y="48164"/>
                </a:lnTo>
                <a:lnTo>
                  <a:pt x="39053" y="48118"/>
                </a:lnTo>
                <a:lnTo>
                  <a:pt x="39041" y="48073"/>
                </a:lnTo>
                <a:lnTo>
                  <a:pt x="39030" y="48027"/>
                </a:lnTo>
                <a:lnTo>
                  <a:pt x="40964" y="46912"/>
                </a:lnTo>
                <a:lnTo>
                  <a:pt x="41009" y="46958"/>
                </a:lnTo>
                <a:lnTo>
                  <a:pt x="41055" y="46992"/>
                </a:lnTo>
                <a:lnTo>
                  <a:pt x="41112" y="47015"/>
                </a:lnTo>
                <a:lnTo>
                  <a:pt x="41237" y="47015"/>
                </a:lnTo>
                <a:lnTo>
                  <a:pt x="41294" y="46981"/>
                </a:lnTo>
                <a:lnTo>
                  <a:pt x="41339" y="46947"/>
                </a:lnTo>
                <a:lnTo>
                  <a:pt x="41373" y="46901"/>
                </a:lnTo>
                <a:lnTo>
                  <a:pt x="43341" y="48039"/>
                </a:lnTo>
                <a:lnTo>
                  <a:pt x="43318" y="48073"/>
                </a:lnTo>
                <a:lnTo>
                  <a:pt x="43318" y="48118"/>
                </a:lnTo>
                <a:lnTo>
                  <a:pt x="43318" y="48164"/>
                </a:lnTo>
                <a:lnTo>
                  <a:pt x="43330" y="48198"/>
                </a:lnTo>
                <a:lnTo>
                  <a:pt x="43353" y="48232"/>
                </a:lnTo>
                <a:lnTo>
                  <a:pt x="43375" y="48266"/>
                </a:lnTo>
                <a:lnTo>
                  <a:pt x="43409" y="48300"/>
                </a:lnTo>
                <a:lnTo>
                  <a:pt x="43444" y="48312"/>
                </a:lnTo>
                <a:lnTo>
                  <a:pt x="43489" y="48334"/>
                </a:lnTo>
                <a:lnTo>
                  <a:pt x="43523" y="48334"/>
                </a:lnTo>
                <a:lnTo>
                  <a:pt x="43523" y="49142"/>
                </a:lnTo>
                <a:lnTo>
                  <a:pt x="43569" y="49142"/>
                </a:lnTo>
                <a:lnTo>
                  <a:pt x="43569" y="48334"/>
                </a:lnTo>
                <a:lnTo>
                  <a:pt x="43614" y="48323"/>
                </a:lnTo>
                <a:lnTo>
                  <a:pt x="43648" y="48312"/>
                </a:lnTo>
                <a:lnTo>
                  <a:pt x="43705" y="48266"/>
                </a:lnTo>
                <a:lnTo>
                  <a:pt x="43728" y="48232"/>
                </a:lnTo>
                <a:lnTo>
                  <a:pt x="43751" y="48198"/>
                </a:lnTo>
                <a:lnTo>
                  <a:pt x="43751" y="48164"/>
                </a:lnTo>
                <a:lnTo>
                  <a:pt x="43762" y="48118"/>
                </a:lnTo>
                <a:lnTo>
                  <a:pt x="43751" y="48084"/>
                </a:lnTo>
                <a:lnTo>
                  <a:pt x="43751" y="48039"/>
                </a:lnTo>
                <a:lnTo>
                  <a:pt x="45707" y="46912"/>
                </a:lnTo>
                <a:lnTo>
                  <a:pt x="45741" y="46958"/>
                </a:lnTo>
                <a:lnTo>
                  <a:pt x="45787" y="46992"/>
                </a:lnTo>
                <a:lnTo>
                  <a:pt x="45844" y="47015"/>
                </a:lnTo>
                <a:lnTo>
                  <a:pt x="45969" y="47015"/>
                </a:lnTo>
                <a:lnTo>
                  <a:pt x="46026" y="46992"/>
                </a:lnTo>
                <a:lnTo>
                  <a:pt x="46083" y="46947"/>
                </a:lnTo>
                <a:lnTo>
                  <a:pt x="46117" y="46901"/>
                </a:lnTo>
                <a:lnTo>
                  <a:pt x="48039" y="48016"/>
                </a:lnTo>
                <a:lnTo>
                  <a:pt x="48017" y="48061"/>
                </a:lnTo>
                <a:lnTo>
                  <a:pt x="48017" y="48118"/>
                </a:lnTo>
                <a:lnTo>
                  <a:pt x="48017" y="48175"/>
                </a:lnTo>
                <a:lnTo>
                  <a:pt x="48039" y="48221"/>
                </a:lnTo>
                <a:lnTo>
                  <a:pt x="48062" y="48266"/>
                </a:lnTo>
                <a:lnTo>
                  <a:pt x="48085" y="48300"/>
                </a:lnTo>
                <a:lnTo>
                  <a:pt x="48130" y="48334"/>
                </a:lnTo>
                <a:lnTo>
                  <a:pt x="48164" y="48357"/>
                </a:lnTo>
                <a:lnTo>
                  <a:pt x="48210" y="48380"/>
                </a:lnTo>
                <a:lnTo>
                  <a:pt x="48267" y="48380"/>
                </a:lnTo>
                <a:lnTo>
                  <a:pt x="48267" y="49142"/>
                </a:lnTo>
                <a:lnTo>
                  <a:pt x="48312" y="49142"/>
                </a:lnTo>
                <a:lnTo>
                  <a:pt x="48312" y="48380"/>
                </a:lnTo>
                <a:lnTo>
                  <a:pt x="48358" y="48368"/>
                </a:lnTo>
                <a:lnTo>
                  <a:pt x="48403" y="48357"/>
                </a:lnTo>
                <a:lnTo>
                  <a:pt x="48437" y="48323"/>
                </a:lnTo>
                <a:lnTo>
                  <a:pt x="48472" y="48300"/>
                </a:lnTo>
                <a:lnTo>
                  <a:pt x="48506" y="48255"/>
                </a:lnTo>
                <a:lnTo>
                  <a:pt x="48528" y="48209"/>
                </a:lnTo>
                <a:lnTo>
                  <a:pt x="48540" y="48164"/>
                </a:lnTo>
                <a:lnTo>
                  <a:pt x="48540" y="48118"/>
                </a:lnTo>
                <a:lnTo>
                  <a:pt x="48540" y="48073"/>
                </a:lnTo>
                <a:lnTo>
                  <a:pt x="48528" y="48016"/>
                </a:lnTo>
                <a:lnTo>
                  <a:pt x="50485" y="46890"/>
                </a:lnTo>
                <a:lnTo>
                  <a:pt x="50519" y="46924"/>
                </a:lnTo>
                <a:lnTo>
                  <a:pt x="50553" y="46947"/>
                </a:lnTo>
                <a:lnTo>
                  <a:pt x="50599" y="46969"/>
                </a:lnTo>
                <a:lnTo>
                  <a:pt x="50644" y="46981"/>
                </a:lnTo>
                <a:lnTo>
                  <a:pt x="50701" y="46969"/>
                </a:lnTo>
                <a:lnTo>
                  <a:pt x="50747" y="46947"/>
                </a:lnTo>
                <a:lnTo>
                  <a:pt x="50792" y="46924"/>
                </a:lnTo>
                <a:lnTo>
                  <a:pt x="50826" y="46878"/>
                </a:lnTo>
                <a:lnTo>
                  <a:pt x="52828" y="48039"/>
                </a:lnTo>
                <a:lnTo>
                  <a:pt x="52817" y="48084"/>
                </a:lnTo>
                <a:lnTo>
                  <a:pt x="52817" y="48118"/>
                </a:lnTo>
                <a:lnTo>
                  <a:pt x="52817" y="48164"/>
                </a:lnTo>
                <a:lnTo>
                  <a:pt x="52828" y="48198"/>
                </a:lnTo>
                <a:lnTo>
                  <a:pt x="52851" y="48232"/>
                </a:lnTo>
                <a:lnTo>
                  <a:pt x="52874" y="48255"/>
                </a:lnTo>
                <a:lnTo>
                  <a:pt x="52897" y="48277"/>
                </a:lnTo>
                <a:lnTo>
                  <a:pt x="52931" y="48300"/>
                </a:lnTo>
                <a:lnTo>
                  <a:pt x="52965" y="48312"/>
                </a:lnTo>
                <a:lnTo>
                  <a:pt x="53010" y="48323"/>
                </a:lnTo>
                <a:lnTo>
                  <a:pt x="53010" y="49142"/>
                </a:lnTo>
                <a:lnTo>
                  <a:pt x="53056" y="49142"/>
                </a:lnTo>
                <a:lnTo>
                  <a:pt x="53056" y="48312"/>
                </a:lnTo>
                <a:lnTo>
                  <a:pt x="53124" y="48289"/>
                </a:lnTo>
                <a:lnTo>
                  <a:pt x="53170" y="48255"/>
                </a:lnTo>
                <a:lnTo>
                  <a:pt x="53204" y="48186"/>
                </a:lnTo>
                <a:lnTo>
                  <a:pt x="53226" y="48118"/>
                </a:lnTo>
                <a:lnTo>
                  <a:pt x="53204" y="48050"/>
                </a:lnTo>
                <a:lnTo>
                  <a:pt x="55183" y="46912"/>
                </a:lnTo>
                <a:lnTo>
                  <a:pt x="55217" y="46958"/>
                </a:lnTo>
                <a:lnTo>
                  <a:pt x="55274" y="46992"/>
                </a:lnTo>
                <a:lnTo>
                  <a:pt x="55331" y="47015"/>
                </a:lnTo>
                <a:lnTo>
                  <a:pt x="55388" y="47026"/>
                </a:lnTo>
                <a:lnTo>
                  <a:pt x="55456" y="47015"/>
                </a:lnTo>
                <a:lnTo>
                  <a:pt x="55513" y="46992"/>
                </a:lnTo>
                <a:lnTo>
                  <a:pt x="55570" y="46958"/>
                </a:lnTo>
                <a:lnTo>
                  <a:pt x="55604" y="46912"/>
                </a:lnTo>
                <a:lnTo>
                  <a:pt x="57549" y="48027"/>
                </a:lnTo>
                <a:lnTo>
                  <a:pt x="57526" y="48073"/>
                </a:lnTo>
                <a:lnTo>
                  <a:pt x="57526" y="48118"/>
                </a:lnTo>
                <a:lnTo>
                  <a:pt x="57526" y="48164"/>
                </a:lnTo>
                <a:lnTo>
                  <a:pt x="57549" y="48209"/>
                </a:lnTo>
                <a:lnTo>
                  <a:pt x="57560" y="48243"/>
                </a:lnTo>
                <a:lnTo>
                  <a:pt x="57595" y="48289"/>
                </a:lnTo>
                <a:lnTo>
                  <a:pt x="57629" y="48312"/>
                </a:lnTo>
                <a:lnTo>
                  <a:pt x="57663" y="48334"/>
                </a:lnTo>
                <a:lnTo>
                  <a:pt x="57708" y="48357"/>
                </a:lnTo>
                <a:lnTo>
                  <a:pt x="57754" y="48357"/>
                </a:lnTo>
                <a:lnTo>
                  <a:pt x="57754" y="49142"/>
                </a:lnTo>
                <a:lnTo>
                  <a:pt x="57799" y="49142"/>
                </a:lnTo>
                <a:lnTo>
                  <a:pt x="57799" y="48357"/>
                </a:lnTo>
                <a:lnTo>
                  <a:pt x="57833" y="48357"/>
                </a:lnTo>
                <a:lnTo>
                  <a:pt x="57879" y="48334"/>
                </a:lnTo>
                <a:lnTo>
                  <a:pt x="57913" y="48312"/>
                </a:lnTo>
                <a:lnTo>
                  <a:pt x="57947" y="48277"/>
                </a:lnTo>
                <a:lnTo>
                  <a:pt x="57981" y="48243"/>
                </a:lnTo>
                <a:lnTo>
                  <a:pt x="57993" y="48209"/>
                </a:lnTo>
                <a:lnTo>
                  <a:pt x="58015" y="48164"/>
                </a:lnTo>
                <a:lnTo>
                  <a:pt x="58015" y="48118"/>
                </a:lnTo>
                <a:lnTo>
                  <a:pt x="58015" y="48073"/>
                </a:lnTo>
                <a:lnTo>
                  <a:pt x="57993" y="48027"/>
                </a:lnTo>
                <a:lnTo>
                  <a:pt x="59938" y="46901"/>
                </a:lnTo>
                <a:lnTo>
                  <a:pt x="59972" y="46947"/>
                </a:lnTo>
                <a:lnTo>
                  <a:pt x="60029" y="46981"/>
                </a:lnTo>
                <a:lnTo>
                  <a:pt x="60074" y="47003"/>
                </a:lnTo>
                <a:lnTo>
                  <a:pt x="60143" y="47015"/>
                </a:lnTo>
                <a:lnTo>
                  <a:pt x="60200" y="47003"/>
                </a:lnTo>
                <a:lnTo>
                  <a:pt x="60256" y="46981"/>
                </a:lnTo>
                <a:lnTo>
                  <a:pt x="60302" y="46947"/>
                </a:lnTo>
                <a:lnTo>
                  <a:pt x="60347" y="46901"/>
                </a:lnTo>
                <a:lnTo>
                  <a:pt x="62304" y="48039"/>
                </a:lnTo>
                <a:lnTo>
                  <a:pt x="62293" y="48073"/>
                </a:lnTo>
                <a:lnTo>
                  <a:pt x="62293" y="48118"/>
                </a:lnTo>
                <a:lnTo>
                  <a:pt x="62293" y="48164"/>
                </a:lnTo>
                <a:lnTo>
                  <a:pt x="62304" y="48198"/>
                </a:lnTo>
                <a:lnTo>
                  <a:pt x="62327" y="48232"/>
                </a:lnTo>
                <a:lnTo>
                  <a:pt x="62350" y="48266"/>
                </a:lnTo>
                <a:lnTo>
                  <a:pt x="62372" y="48289"/>
                </a:lnTo>
                <a:lnTo>
                  <a:pt x="62406" y="48312"/>
                </a:lnTo>
                <a:lnTo>
                  <a:pt x="62452" y="48334"/>
                </a:lnTo>
                <a:lnTo>
                  <a:pt x="62486" y="48334"/>
                </a:lnTo>
                <a:lnTo>
                  <a:pt x="62486" y="49142"/>
                </a:lnTo>
                <a:lnTo>
                  <a:pt x="62532" y="49142"/>
                </a:lnTo>
                <a:lnTo>
                  <a:pt x="62532" y="48334"/>
                </a:lnTo>
                <a:lnTo>
                  <a:pt x="62577" y="48323"/>
                </a:lnTo>
                <a:lnTo>
                  <a:pt x="62611" y="48312"/>
                </a:lnTo>
                <a:lnTo>
                  <a:pt x="62645" y="48289"/>
                </a:lnTo>
                <a:lnTo>
                  <a:pt x="62679" y="48266"/>
                </a:lnTo>
                <a:lnTo>
                  <a:pt x="62702" y="48232"/>
                </a:lnTo>
                <a:lnTo>
                  <a:pt x="62714" y="48198"/>
                </a:lnTo>
                <a:lnTo>
                  <a:pt x="62725" y="48164"/>
                </a:lnTo>
                <a:lnTo>
                  <a:pt x="62736" y="48118"/>
                </a:lnTo>
                <a:lnTo>
                  <a:pt x="62725" y="48073"/>
                </a:lnTo>
                <a:lnTo>
                  <a:pt x="62714" y="48039"/>
                </a:lnTo>
                <a:lnTo>
                  <a:pt x="64670" y="46912"/>
                </a:lnTo>
                <a:lnTo>
                  <a:pt x="64716" y="46958"/>
                </a:lnTo>
                <a:lnTo>
                  <a:pt x="64761" y="46992"/>
                </a:lnTo>
                <a:lnTo>
                  <a:pt x="64818" y="47015"/>
                </a:lnTo>
                <a:lnTo>
                  <a:pt x="64886" y="47026"/>
                </a:lnTo>
                <a:lnTo>
                  <a:pt x="64943" y="47015"/>
                </a:lnTo>
                <a:lnTo>
                  <a:pt x="65000" y="46992"/>
                </a:lnTo>
                <a:lnTo>
                  <a:pt x="65057" y="46958"/>
                </a:lnTo>
                <a:lnTo>
                  <a:pt x="65091" y="46912"/>
                </a:lnTo>
                <a:lnTo>
                  <a:pt x="67093" y="48061"/>
                </a:lnTo>
                <a:lnTo>
                  <a:pt x="67082" y="48118"/>
                </a:lnTo>
                <a:lnTo>
                  <a:pt x="67093" y="48175"/>
                </a:lnTo>
                <a:lnTo>
                  <a:pt x="67127" y="48232"/>
                </a:lnTo>
                <a:lnTo>
                  <a:pt x="67173" y="48266"/>
                </a:lnTo>
                <a:lnTo>
                  <a:pt x="67230" y="48289"/>
                </a:lnTo>
                <a:lnTo>
                  <a:pt x="67230" y="49142"/>
                </a:lnTo>
                <a:lnTo>
                  <a:pt x="67275" y="49142"/>
                </a:lnTo>
                <a:lnTo>
                  <a:pt x="67275" y="48289"/>
                </a:lnTo>
                <a:lnTo>
                  <a:pt x="67332" y="48266"/>
                </a:lnTo>
                <a:lnTo>
                  <a:pt x="67377" y="48232"/>
                </a:lnTo>
                <a:lnTo>
                  <a:pt x="67412" y="48175"/>
                </a:lnTo>
                <a:lnTo>
                  <a:pt x="67423" y="48118"/>
                </a:lnTo>
                <a:lnTo>
                  <a:pt x="67412" y="48061"/>
                </a:lnTo>
                <a:lnTo>
                  <a:pt x="69436" y="46890"/>
                </a:lnTo>
                <a:lnTo>
                  <a:pt x="69471" y="46935"/>
                </a:lnTo>
                <a:lnTo>
                  <a:pt x="69516" y="46969"/>
                </a:lnTo>
                <a:lnTo>
                  <a:pt x="69562" y="46981"/>
                </a:lnTo>
                <a:lnTo>
                  <a:pt x="69618" y="46992"/>
                </a:lnTo>
                <a:lnTo>
                  <a:pt x="69675" y="46981"/>
                </a:lnTo>
                <a:lnTo>
                  <a:pt x="69721" y="46958"/>
                </a:lnTo>
                <a:lnTo>
                  <a:pt x="69766" y="46935"/>
                </a:lnTo>
                <a:lnTo>
                  <a:pt x="69800" y="46890"/>
                </a:lnTo>
                <a:lnTo>
                  <a:pt x="71780" y="48039"/>
                </a:lnTo>
                <a:lnTo>
                  <a:pt x="71768" y="48073"/>
                </a:lnTo>
                <a:lnTo>
                  <a:pt x="71768" y="48118"/>
                </a:lnTo>
                <a:lnTo>
                  <a:pt x="71768" y="48164"/>
                </a:lnTo>
                <a:lnTo>
                  <a:pt x="71780" y="48198"/>
                </a:lnTo>
                <a:lnTo>
                  <a:pt x="71802" y="48243"/>
                </a:lnTo>
                <a:lnTo>
                  <a:pt x="71825" y="48266"/>
                </a:lnTo>
                <a:lnTo>
                  <a:pt x="71859" y="48300"/>
                </a:lnTo>
                <a:lnTo>
                  <a:pt x="71893" y="48323"/>
                </a:lnTo>
                <a:lnTo>
                  <a:pt x="71928" y="48334"/>
                </a:lnTo>
                <a:lnTo>
                  <a:pt x="71973" y="48346"/>
                </a:lnTo>
                <a:lnTo>
                  <a:pt x="71973" y="49142"/>
                </a:lnTo>
                <a:lnTo>
                  <a:pt x="72019" y="49142"/>
                </a:lnTo>
                <a:lnTo>
                  <a:pt x="72019" y="48346"/>
                </a:lnTo>
                <a:lnTo>
                  <a:pt x="72053" y="48334"/>
                </a:lnTo>
                <a:lnTo>
                  <a:pt x="72098" y="48323"/>
                </a:lnTo>
                <a:lnTo>
                  <a:pt x="72132" y="48300"/>
                </a:lnTo>
                <a:lnTo>
                  <a:pt x="72155" y="48266"/>
                </a:lnTo>
                <a:lnTo>
                  <a:pt x="72178" y="48232"/>
                </a:lnTo>
                <a:lnTo>
                  <a:pt x="72201" y="48198"/>
                </a:lnTo>
                <a:lnTo>
                  <a:pt x="72212" y="48164"/>
                </a:lnTo>
                <a:lnTo>
                  <a:pt x="72212" y="48118"/>
                </a:lnTo>
                <a:lnTo>
                  <a:pt x="72212" y="48073"/>
                </a:lnTo>
                <a:lnTo>
                  <a:pt x="72201" y="48039"/>
                </a:lnTo>
                <a:lnTo>
                  <a:pt x="74214" y="46878"/>
                </a:lnTo>
                <a:lnTo>
                  <a:pt x="74248" y="46901"/>
                </a:lnTo>
                <a:lnTo>
                  <a:pt x="74282" y="46924"/>
                </a:lnTo>
                <a:lnTo>
                  <a:pt x="74316" y="46947"/>
                </a:lnTo>
                <a:lnTo>
                  <a:pt x="74407" y="46947"/>
                </a:lnTo>
                <a:lnTo>
                  <a:pt x="74442" y="46924"/>
                </a:lnTo>
                <a:lnTo>
                  <a:pt x="74476" y="46901"/>
                </a:lnTo>
                <a:lnTo>
                  <a:pt x="74510" y="46867"/>
                </a:lnTo>
                <a:lnTo>
                  <a:pt x="76569" y="48061"/>
                </a:lnTo>
                <a:lnTo>
                  <a:pt x="76557" y="48118"/>
                </a:lnTo>
                <a:lnTo>
                  <a:pt x="76569" y="48175"/>
                </a:lnTo>
                <a:lnTo>
                  <a:pt x="76603" y="48232"/>
                </a:lnTo>
                <a:lnTo>
                  <a:pt x="76648" y="48266"/>
                </a:lnTo>
                <a:lnTo>
                  <a:pt x="76717" y="48289"/>
                </a:lnTo>
                <a:lnTo>
                  <a:pt x="76717" y="49142"/>
                </a:lnTo>
                <a:lnTo>
                  <a:pt x="76762" y="49142"/>
                </a:lnTo>
                <a:lnTo>
                  <a:pt x="76762" y="48289"/>
                </a:lnTo>
                <a:lnTo>
                  <a:pt x="76819" y="48266"/>
                </a:lnTo>
                <a:lnTo>
                  <a:pt x="76865" y="48232"/>
                </a:lnTo>
                <a:lnTo>
                  <a:pt x="76887" y="48175"/>
                </a:lnTo>
                <a:lnTo>
                  <a:pt x="76899" y="48118"/>
                </a:lnTo>
                <a:lnTo>
                  <a:pt x="76887" y="48061"/>
                </a:lnTo>
                <a:lnTo>
                  <a:pt x="78878" y="46912"/>
                </a:lnTo>
                <a:lnTo>
                  <a:pt x="78923" y="46969"/>
                </a:lnTo>
                <a:lnTo>
                  <a:pt x="78969" y="47003"/>
                </a:lnTo>
                <a:lnTo>
                  <a:pt x="79037" y="47026"/>
                </a:lnTo>
                <a:lnTo>
                  <a:pt x="79105" y="47038"/>
                </a:lnTo>
                <a:lnTo>
                  <a:pt x="79174" y="47026"/>
                </a:lnTo>
                <a:lnTo>
                  <a:pt x="79231" y="47003"/>
                </a:lnTo>
                <a:lnTo>
                  <a:pt x="79287" y="46969"/>
                </a:lnTo>
                <a:lnTo>
                  <a:pt x="79322" y="46912"/>
                </a:lnTo>
                <a:lnTo>
                  <a:pt x="81233" y="48016"/>
                </a:lnTo>
                <a:lnTo>
                  <a:pt x="81221" y="48073"/>
                </a:lnTo>
                <a:lnTo>
                  <a:pt x="81221" y="48118"/>
                </a:lnTo>
                <a:lnTo>
                  <a:pt x="81221" y="48164"/>
                </a:lnTo>
                <a:lnTo>
                  <a:pt x="81233" y="48209"/>
                </a:lnTo>
                <a:lnTo>
                  <a:pt x="81255" y="48255"/>
                </a:lnTo>
                <a:lnTo>
                  <a:pt x="81290" y="48289"/>
                </a:lnTo>
                <a:lnTo>
                  <a:pt x="81324" y="48323"/>
                </a:lnTo>
                <a:lnTo>
                  <a:pt x="81358" y="48346"/>
                </a:lnTo>
                <a:lnTo>
                  <a:pt x="81403" y="48368"/>
                </a:lnTo>
                <a:lnTo>
                  <a:pt x="81449" y="48368"/>
                </a:lnTo>
                <a:lnTo>
                  <a:pt x="81449" y="49142"/>
                </a:lnTo>
                <a:lnTo>
                  <a:pt x="81494" y="49142"/>
                </a:lnTo>
                <a:lnTo>
                  <a:pt x="81494" y="48368"/>
                </a:lnTo>
                <a:lnTo>
                  <a:pt x="81540" y="48357"/>
                </a:lnTo>
                <a:lnTo>
                  <a:pt x="81585" y="48346"/>
                </a:lnTo>
                <a:lnTo>
                  <a:pt x="81631" y="48323"/>
                </a:lnTo>
                <a:lnTo>
                  <a:pt x="81654" y="48289"/>
                </a:lnTo>
                <a:lnTo>
                  <a:pt x="81688" y="48255"/>
                </a:lnTo>
                <a:lnTo>
                  <a:pt x="81710" y="48209"/>
                </a:lnTo>
                <a:lnTo>
                  <a:pt x="81722" y="48164"/>
                </a:lnTo>
                <a:lnTo>
                  <a:pt x="81722" y="48118"/>
                </a:lnTo>
                <a:lnTo>
                  <a:pt x="81722" y="48073"/>
                </a:lnTo>
                <a:lnTo>
                  <a:pt x="81710" y="48027"/>
                </a:lnTo>
                <a:lnTo>
                  <a:pt x="83644" y="46901"/>
                </a:lnTo>
                <a:lnTo>
                  <a:pt x="83678" y="46947"/>
                </a:lnTo>
                <a:lnTo>
                  <a:pt x="83724" y="46981"/>
                </a:lnTo>
                <a:lnTo>
                  <a:pt x="83781" y="47003"/>
                </a:lnTo>
                <a:lnTo>
                  <a:pt x="83838" y="47015"/>
                </a:lnTo>
                <a:lnTo>
                  <a:pt x="83906" y="47003"/>
                </a:lnTo>
                <a:lnTo>
                  <a:pt x="83951" y="46981"/>
                </a:lnTo>
                <a:lnTo>
                  <a:pt x="84008" y="46947"/>
                </a:lnTo>
                <a:lnTo>
                  <a:pt x="84042" y="46901"/>
                </a:lnTo>
                <a:lnTo>
                  <a:pt x="85965" y="48016"/>
                </a:lnTo>
                <a:lnTo>
                  <a:pt x="85953" y="48061"/>
                </a:lnTo>
                <a:lnTo>
                  <a:pt x="85942" y="48118"/>
                </a:lnTo>
                <a:lnTo>
                  <a:pt x="85953" y="48175"/>
                </a:lnTo>
                <a:lnTo>
                  <a:pt x="85965" y="48221"/>
                </a:lnTo>
                <a:lnTo>
                  <a:pt x="85988" y="48266"/>
                </a:lnTo>
                <a:lnTo>
                  <a:pt x="86022" y="48300"/>
                </a:lnTo>
                <a:lnTo>
                  <a:pt x="86056" y="48334"/>
                </a:lnTo>
                <a:lnTo>
                  <a:pt x="86101" y="48357"/>
                </a:lnTo>
                <a:lnTo>
                  <a:pt x="86147" y="48368"/>
                </a:lnTo>
                <a:lnTo>
                  <a:pt x="86192" y="48380"/>
                </a:lnTo>
                <a:lnTo>
                  <a:pt x="86192" y="49142"/>
                </a:lnTo>
                <a:lnTo>
                  <a:pt x="86238" y="49142"/>
                </a:lnTo>
                <a:lnTo>
                  <a:pt x="86238" y="48380"/>
                </a:lnTo>
                <a:lnTo>
                  <a:pt x="86283" y="48368"/>
                </a:lnTo>
                <a:lnTo>
                  <a:pt x="86329" y="48357"/>
                </a:lnTo>
                <a:lnTo>
                  <a:pt x="86374" y="48323"/>
                </a:lnTo>
                <a:lnTo>
                  <a:pt x="86408" y="48300"/>
                </a:lnTo>
                <a:lnTo>
                  <a:pt x="86431" y="48255"/>
                </a:lnTo>
                <a:lnTo>
                  <a:pt x="86454" y="48221"/>
                </a:lnTo>
                <a:lnTo>
                  <a:pt x="86465" y="48164"/>
                </a:lnTo>
                <a:lnTo>
                  <a:pt x="86477" y="48118"/>
                </a:lnTo>
                <a:lnTo>
                  <a:pt x="86465" y="48073"/>
                </a:lnTo>
                <a:lnTo>
                  <a:pt x="86454" y="48016"/>
                </a:lnTo>
                <a:lnTo>
                  <a:pt x="87364" y="47493"/>
                </a:lnTo>
                <a:lnTo>
                  <a:pt x="87364" y="47436"/>
                </a:lnTo>
                <a:lnTo>
                  <a:pt x="86431" y="47982"/>
                </a:lnTo>
                <a:lnTo>
                  <a:pt x="86397" y="47925"/>
                </a:lnTo>
                <a:lnTo>
                  <a:pt x="86340" y="47891"/>
                </a:lnTo>
                <a:lnTo>
                  <a:pt x="86283" y="47868"/>
                </a:lnTo>
                <a:lnTo>
                  <a:pt x="86215" y="47857"/>
                </a:lnTo>
                <a:lnTo>
                  <a:pt x="86147" y="47868"/>
                </a:lnTo>
                <a:lnTo>
                  <a:pt x="86079" y="47891"/>
                </a:lnTo>
                <a:lnTo>
                  <a:pt x="86033" y="47925"/>
                </a:lnTo>
                <a:lnTo>
                  <a:pt x="85988" y="47970"/>
                </a:lnTo>
                <a:lnTo>
                  <a:pt x="84065" y="46856"/>
                </a:lnTo>
                <a:lnTo>
                  <a:pt x="84077" y="46821"/>
                </a:lnTo>
                <a:lnTo>
                  <a:pt x="84077" y="46776"/>
                </a:lnTo>
                <a:lnTo>
                  <a:pt x="84077" y="46730"/>
                </a:lnTo>
                <a:lnTo>
                  <a:pt x="84065" y="46685"/>
                </a:lnTo>
                <a:lnTo>
                  <a:pt x="84042" y="46651"/>
                </a:lnTo>
                <a:lnTo>
                  <a:pt x="84020" y="46617"/>
                </a:lnTo>
                <a:lnTo>
                  <a:pt x="83986" y="46583"/>
                </a:lnTo>
                <a:lnTo>
                  <a:pt x="83951" y="46560"/>
                </a:lnTo>
                <a:lnTo>
                  <a:pt x="83917" y="46548"/>
                </a:lnTo>
                <a:lnTo>
                  <a:pt x="83872" y="46537"/>
                </a:lnTo>
                <a:lnTo>
                  <a:pt x="83872" y="44182"/>
                </a:lnTo>
                <a:lnTo>
                  <a:pt x="83929" y="44160"/>
                </a:lnTo>
                <a:lnTo>
                  <a:pt x="83974" y="44125"/>
                </a:lnTo>
                <a:lnTo>
                  <a:pt x="83997" y="44080"/>
                </a:lnTo>
                <a:lnTo>
                  <a:pt x="84008" y="44012"/>
                </a:lnTo>
                <a:lnTo>
                  <a:pt x="83997" y="43966"/>
                </a:lnTo>
                <a:lnTo>
                  <a:pt x="86044" y="42783"/>
                </a:lnTo>
                <a:lnTo>
                  <a:pt x="86079" y="42817"/>
                </a:lnTo>
                <a:lnTo>
                  <a:pt x="86113" y="42851"/>
                </a:lnTo>
                <a:lnTo>
                  <a:pt x="86158" y="42863"/>
                </a:lnTo>
                <a:lnTo>
                  <a:pt x="86215" y="42874"/>
                </a:lnTo>
                <a:lnTo>
                  <a:pt x="86261" y="42863"/>
                </a:lnTo>
                <a:lnTo>
                  <a:pt x="86306" y="42851"/>
                </a:lnTo>
                <a:lnTo>
                  <a:pt x="86352" y="42817"/>
                </a:lnTo>
                <a:lnTo>
                  <a:pt x="86386" y="42783"/>
                </a:lnTo>
                <a:lnTo>
                  <a:pt x="87364" y="43341"/>
                </a:lnTo>
                <a:lnTo>
                  <a:pt x="87364" y="43295"/>
                </a:lnTo>
                <a:lnTo>
                  <a:pt x="86408" y="42738"/>
                </a:lnTo>
                <a:lnTo>
                  <a:pt x="86408" y="42704"/>
                </a:lnTo>
                <a:lnTo>
                  <a:pt x="86420" y="42669"/>
                </a:lnTo>
                <a:lnTo>
                  <a:pt x="86408" y="42624"/>
                </a:lnTo>
                <a:lnTo>
                  <a:pt x="86408" y="42590"/>
                </a:lnTo>
                <a:lnTo>
                  <a:pt x="86363" y="42533"/>
                </a:lnTo>
                <a:lnTo>
                  <a:pt x="86306" y="42487"/>
                </a:lnTo>
                <a:lnTo>
                  <a:pt x="86238" y="42465"/>
                </a:lnTo>
                <a:lnTo>
                  <a:pt x="86238" y="40144"/>
                </a:lnTo>
                <a:lnTo>
                  <a:pt x="86283" y="40144"/>
                </a:lnTo>
                <a:lnTo>
                  <a:pt x="86329" y="40121"/>
                </a:lnTo>
                <a:lnTo>
                  <a:pt x="86363" y="40099"/>
                </a:lnTo>
                <a:lnTo>
                  <a:pt x="86397" y="40076"/>
                </a:lnTo>
                <a:lnTo>
                  <a:pt x="86420" y="40030"/>
                </a:lnTo>
                <a:lnTo>
                  <a:pt x="86443" y="39996"/>
                </a:lnTo>
                <a:lnTo>
                  <a:pt x="86454" y="39951"/>
                </a:lnTo>
                <a:lnTo>
                  <a:pt x="86454" y="39905"/>
                </a:lnTo>
                <a:lnTo>
                  <a:pt x="86454" y="39860"/>
                </a:lnTo>
                <a:lnTo>
                  <a:pt x="86431" y="39814"/>
                </a:lnTo>
                <a:lnTo>
                  <a:pt x="87364" y="39280"/>
                </a:lnTo>
                <a:lnTo>
                  <a:pt x="87364" y="39234"/>
                </a:lnTo>
                <a:lnTo>
                  <a:pt x="86420" y="39780"/>
                </a:lnTo>
                <a:lnTo>
                  <a:pt x="86374" y="39735"/>
                </a:lnTo>
                <a:lnTo>
                  <a:pt x="86329" y="39700"/>
                </a:lnTo>
                <a:lnTo>
                  <a:pt x="86272" y="39678"/>
                </a:lnTo>
                <a:lnTo>
                  <a:pt x="86215" y="39666"/>
                </a:lnTo>
                <a:lnTo>
                  <a:pt x="86147" y="39678"/>
                </a:lnTo>
                <a:lnTo>
                  <a:pt x="86090" y="39689"/>
                </a:lnTo>
                <a:lnTo>
                  <a:pt x="86044" y="39723"/>
                </a:lnTo>
                <a:lnTo>
                  <a:pt x="86010" y="39769"/>
                </a:lnTo>
                <a:lnTo>
                  <a:pt x="84042" y="38643"/>
                </a:lnTo>
                <a:lnTo>
                  <a:pt x="84054" y="38597"/>
                </a:lnTo>
                <a:lnTo>
                  <a:pt x="84054" y="38563"/>
                </a:lnTo>
                <a:lnTo>
                  <a:pt x="84054" y="38517"/>
                </a:lnTo>
                <a:lnTo>
                  <a:pt x="84042" y="38483"/>
                </a:lnTo>
                <a:lnTo>
                  <a:pt x="84031" y="38449"/>
                </a:lnTo>
                <a:lnTo>
                  <a:pt x="84008" y="38415"/>
                </a:lnTo>
                <a:lnTo>
                  <a:pt x="83940" y="38370"/>
                </a:lnTo>
                <a:lnTo>
                  <a:pt x="83906" y="38358"/>
                </a:lnTo>
                <a:lnTo>
                  <a:pt x="83872" y="38347"/>
                </a:lnTo>
                <a:lnTo>
                  <a:pt x="83872" y="36003"/>
                </a:lnTo>
                <a:lnTo>
                  <a:pt x="83940" y="35981"/>
                </a:lnTo>
                <a:lnTo>
                  <a:pt x="83986" y="35935"/>
                </a:lnTo>
                <a:lnTo>
                  <a:pt x="84031" y="35878"/>
                </a:lnTo>
                <a:lnTo>
                  <a:pt x="84042" y="35810"/>
                </a:lnTo>
                <a:lnTo>
                  <a:pt x="84031" y="35765"/>
                </a:lnTo>
                <a:lnTo>
                  <a:pt x="84020" y="35730"/>
                </a:lnTo>
                <a:lnTo>
                  <a:pt x="86010" y="34593"/>
                </a:lnTo>
                <a:lnTo>
                  <a:pt x="86044" y="34627"/>
                </a:lnTo>
                <a:lnTo>
                  <a:pt x="86101" y="34661"/>
                </a:lnTo>
                <a:lnTo>
                  <a:pt x="86147" y="34684"/>
                </a:lnTo>
                <a:lnTo>
                  <a:pt x="86215" y="34695"/>
                </a:lnTo>
                <a:lnTo>
                  <a:pt x="86272" y="34684"/>
                </a:lnTo>
                <a:lnTo>
                  <a:pt x="86329" y="34661"/>
                </a:lnTo>
                <a:lnTo>
                  <a:pt x="86374" y="34627"/>
                </a:lnTo>
                <a:lnTo>
                  <a:pt x="86408" y="34582"/>
                </a:lnTo>
                <a:lnTo>
                  <a:pt x="87364" y="35128"/>
                </a:lnTo>
                <a:lnTo>
                  <a:pt x="87364" y="35082"/>
                </a:lnTo>
                <a:lnTo>
                  <a:pt x="86431" y="34547"/>
                </a:lnTo>
                <a:lnTo>
                  <a:pt x="86443" y="34502"/>
                </a:lnTo>
                <a:lnTo>
                  <a:pt x="86454" y="34456"/>
                </a:lnTo>
                <a:lnTo>
                  <a:pt x="86443" y="34411"/>
                </a:lnTo>
                <a:lnTo>
                  <a:pt x="86431" y="34365"/>
                </a:lnTo>
                <a:lnTo>
                  <a:pt x="86420" y="34331"/>
                </a:lnTo>
                <a:lnTo>
                  <a:pt x="86386" y="34297"/>
                </a:lnTo>
                <a:lnTo>
                  <a:pt x="86363" y="34263"/>
                </a:lnTo>
                <a:lnTo>
                  <a:pt x="86317" y="34240"/>
                </a:lnTo>
                <a:lnTo>
                  <a:pt x="86283" y="34229"/>
                </a:lnTo>
                <a:lnTo>
                  <a:pt x="86238" y="34218"/>
                </a:lnTo>
                <a:lnTo>
                  <a:pt x="86238" y="31863"/>
                </a:lnTo>
                <a:lnTo>
                  <a:pt x="86295" y="31851"/>
                </a:lnTo>
                <a:lnTo>
                  <a:pt x="86340" y="31806"/>
                </a:lnTo>
                <a:lnTo>
                  <a:pt x="86374" y="31760"/>
                </a:lnTo>
                <a:lnTo>
                  <a:pt x="86386" y="31704"/>
                </a:lnTo>
                <a:lnTo>
                  <a:pt x="86374" y="31647"/>
                </a:lnTo>
                <a:lnTo>
                  <a:pt x="87364" y="31067"/>
                </a:lnTo>
                <a:lnTo>
                  <a:pt x="87364" y="31021"/>
                </a:lnTo>
                <a:lnTo>
                  <a:pt x="86352" y="31601"/>
                </a:lnTo>
                <a:lnTo>
                  <a:pt x="86329" y="31567"/>
                </a:lnTo>
                <a:lnTo>
                  <a:pt x="86295" y="31544"/>
                </a:lnTo>
                <a:lnTo>
                  <a:pt x="86249" y="31533"/>
                </a:lnTo>
                <a:lnTo>
                  <a:pt x="86215" y="31522"/>
                </a:lnTo>
                <a:lnTo>
                  <a:pt x="86170" y="31533"/>
                </a:lnTo>
                <a:lnTo>
                  <a:pt x="86135" y="31544"/>
                </a:lnTo>
                <a:lnTo>
                  <a:pt x="86101" y="31567"/>
                </a:lnTo>
                <a:lnTo>
                  <a:pt x="86079" y="31601"/>
                </a:lnTo>
                <a:lnTo>
                  <a:pt x="84020" y="30407"/>
                </a:lnTo>
                <a:lnTo>
                  <a:pt x="84020" y="30350"/>
                </a:lnTo>
                <a:lnTo>
                  <a:pt x="84008" y="30282"/>
                </a:lnTo>
                <a:lnTo>
                  <a:pt x="83974" y="30236"/>
                </a:lnTo>
                <a:lnTo>
                  <a:pt x="83929" y="30191"/>
                </a:lnTo>
                <a:lnTo>
                  <a:pt x="83872" y="30168"/>
                </a:lnTo>
                <a:lnTo>
                  <a:pt x="83872" y="27756"/>
                </a:lnTo>
                <a:lnTo>
                  <a:pt x="83929" y="27734"/>
                </a:lnTo>
                <a:lnTo>
                  <a:pt x="83963" y="27699"/>
                </a:lnTo>
                <a:lnTo>
                  <a:pt x="83997" y="27654"/>
                </a:lnTo>
                <a:lnTo>
                  <a:pt x="84008" y="27597"/>
                </a:lnTo>
                <a:lnTo>
                  <a:pt x="83997" y="27540"/>
                </a:lnTo>
                <a:lnTo>
                  <a:pt x="86022" y="26369"/>
                </a:lnTo>
                <a:lnTo>
                  <a:pt x="86056" y="26414"/>
                </a:lnTo>
                <a:lnTo>
                  <a:pt x="86101" y="26448"/>
                </a:lnTo>
                <a:lnTo>
                  <a:pt x="86158" y="26471"/>
                </a:lnTo>
                <a:lnTo>
                  <a:pt x="86272" y="26471"/>
                </a:lnTo>
                <a:lnTo>
                  <a:pt x="86317" y="26448"/>
                </a:lnTo>
                <a:lnTo>
                  <a:pt x="86363" y="26414"/>
                </a:lnTo>
                <a:lnTo>
                  <a:pt x="86408" y="26369"/>
                </a:lnTo>
                <a:lnTo>
                  <a:pt x="87364" y="26915"/>
                </a:lnTo>
                <a:lnTo>
                  <a:pt x="87364" y="26869"/>
                </a:lnTo>
                <a:lnTo>
                  <a:pt x="86420" y="26323"/>
                </a:lnTo>
                <a:lnTo>
                  <a:pt x="86431" y="26289"/>
                </a:lnTo>
                <a:lnTo>
                  <a:pt x="86443" y="26243"/>
                </a:lnTo>
                <a:lnTo>
                  <a:pt x="86431" y="26198"/>
                </a:lnTo>
                <a:lnTo>
                  <a:pt x="86420" y="26164"/>
                </a:lnTo>
                <a:lnTo>
                  <a:pt x="86408" y="26130"/>
                </a:lnTo>
                <a:lnTo>
                  <a:pt x="86386" y="26095"/>
                </a:lnTo>
                <a:lnTo>
                  <a:pt x="86352" y="26073"/>
                </a:lnTo>
                <a:lnTo>
                  <a:pt x="86317" y="26050"/>
                </a:lnTo>
                <a:lnTo>
                  <a:pt x="86283" y="26027"/>
                </a:lnTo>
                <a:lnTo>
                  <a:pt x="86238" y="26016"/>
                </a:lnTo>
                <a:lnTo>
                  <a:pt x="86238" y="23673"/>
                </a:lnTo>
                <a:lnTo>
                  <a:pt x="86306" y="23650"/>
                </a:lnTo>
                <a:lnTo>
                  <a:pt x="86352" y="23604"/>
                </a:lnTo>
                <a:lnTo>
                  <a:pt x="86386" y="23547"/>
                </a:lnTo>
                <a:lnTo>
                  <a:pt x="86397" y="23491"/>
                </a:lnTo>
                <a:lnTo>
                  <a:pt x="86386" y="23422"/>
                </a:lnTo>
                <a:lnTo>
                  <a:pt x="87364" y="22854"/>
                </a:lnTo>
                <a:lnTo>
                  <a:pt x="87364" y="22808"/>
                </a:lnTo>
                <a:lnTo>
                  <a:pt x="86363" y="23388"/>
                </a:lnTo>
                <a:lnTo>
                  <a:pt x="86329" y="23354"/>
                </a:lnTo>
                <a:lnTo>
                  <a:pt x="86295" y="23331"/>
                </a:lnTo>
                <a:lnTo>
                  <a:pt x="86261" y="23309"/>
                </a:lnTo>
                <a:lnTo>
                  <a:pt x="86170" y="23309"/>
                </a:lnTo>
                <a:lnTo>
                  <a:pt x="86124" y="23320"/>
                </a:lnTo>
                <a:lnTo>
                  <a:pt x="86090" y="23354"/>
                </a:lnTo>
                <a:lnTo>
                  <a:pt x="86067" y="23377"/>
                </a:lnTo>
                <a:lnTo>
                  <a:pt x="84020" y="22205"/>
                </a:lnTo>
                <a:lnTo>
                  <a:pt x="84031" y="22137"/>
                </a:lnTo>
                <a:lnTo>
                  <a:pt x="84020" y="22069"/>
                </a:lnTo>
                <a:lnTo>
                  <a:pt x="83986" y="22012"/>
                </a:lnTo>
                <a:lnTo>
                  <a:pt x="83929" y="21978"/>
                </a:lnTo>
                <a:lnTo>
                  <a:pt x="83872" y="21955"/>
                </a:lnTo>
                <a:lnTo>
                  <a:pt x="83872" y="19555"/>
                </a:lnTo>
                <a:lnTo>
                  <a:pt x="83929" y="19543"/>
                </a:lnTo>
                <a:lnTo>
                  <a:pt x="83974" y="19498"/>
                </a:lnTo>
                <a:lnTo>
                  <a:pt x="84008" y="19452"/>
                </a:lnTo>
                <a:lnTo>
                  <a:pt x="84020" y="19384"/>
                </a:lnTo>
                <a:lnTo>
                  <a:pt x="84008" y="19327"/>
                </a:lnTo>
                <a:lnTo>
                  <a:pt x="86033" y="18144"/>
                </a:lnTo>
                <a:lnTo>
                  <a:pt x="86067" y="18190"/>
                </a:lnTo>
                <a:lnTo>
                  <a:pt x="86113" y="18212"/>
                </a:lnTo>
                <a:lnTo>
                  <a:pt x="86158" y="18235"/>
                </a:lnTo>
                <a:lnTo>
                  <a:pt x="86215" y="18246"/>
                </a:lnTo>
                <a:lnTo>
                  <a:pt x="86261" y="18235"/>
                </a:lnTo>
                <a:lnTo>
                  <a:pt x="86317" y="18212"/>
                </a:lnTo>
                <a:lnTo>
                  <a:pt x="86352" y="18178"/>
                </a:lnTo>
                <a:lnTo>
                  <a:pt x="86386" y="18144"/>
                </a:lnTo>
                <a:lnTo>
                  <a:pt x="87364" y="18713"/>
                </a:lnTo>
                <a:lnTo>
                  <a:pt x="87364" y="18656"/>
                </a:lnTo>
                <a:lnTo>
                  <a:pt x="86408" y="18099"/>
                </a:lnTo>
                <a:lnTo>
                  <a:pt x="86420" y="18030"/>
                </a:lnTo>
                <a:lnTo>
                  <a:pt x="86408" y="17996"/>
                </a:lnTo>
                <a:lnTo>
                  <a:pt x="86408" y="17962"/>
                </a:lnTo>
                <a:lnTo>
                  <a:pt x="86363" y="17905"/>
                </a:lnTo>
                <a:lnTo>
                  <a:pt x="86306" y="17860"/>
                </a:lnTo>
                <a:lnTo>
                  <a:pt x="86238" y="17837"/>
                </a:lnTo>
                <a:lnTo>
                  <a:pt x="86238" y="15448"/>
                </a:lnTo>
                <a:lnTo>
                  <a:pt x="86295" y="15437"/>
                </a:lnTo>
                <a:lnTo>
                  <a:pt x="86340" y="15391"/>
                </a:lnTo>
                <a:lnTo>
                  <a:pt x="86374" y="15346"/>
                </a:lnTo>
                <a:lnTo>
                  <a:pt x="86386" y="15278"/>
                </a:lnTo>
                <a:lnTo>
                  <a:pt x="86374" y="15221"/>
                </a:lnTo>
                <a:lnTo>
                  <a:pt x="87364" y="14640"/>
                </a:lnTo>
                <a:lnTo>
                  <a:pt x="87364" y="14595"/>
                </a:lnTo>
                <a:lnTo>
                  <a:pt x="86352" y="15175"/>
                </a:lnTo>
                <a:lnTo>
                  <a:pt x="86329" y="15141"/>
                </a:lnTo>
                <a:lnTo>
                  <a:pt x="86295" y="15118"/>
                </a:lnTo>
                <a:lnTo>
                  <a:pt x="86249" y="15107"/>
                </a:lnTo>
                <a:lnTo>
                  <a:pt x="86215" y="15096"/>
                </a:lnTo>
                <a:lnTo>
                  <a:pt x="86170" y="15107"/>
                </a:lnTo>
                <a:lnTo>
                  <a:pt x="86135" y="15118"/>
                </a:lnTo>
                <a:lnTo>
                  <a:pt x="86101" y="15141"/>
                </a:lnTo>
                <a:lnTo>
                  <a:pt x="86067" y="15175"/>
                </a:lnTo>
                <a:lnTo>
                  <a:pt x="84077" y="14015"/>
                </a:lnTo>
                <a:lnTo>
                  <a:pt x="84088" y="13981"/>
                </a:lnTo>
                <a:lnTo>
                  <a:pt x="84088" y="13935"/>
                </a:lnTo>
                <a:lnTo>
                  <a:pt x="84088" y="13890"/>
                </a:lnTo>
                <a:lnTo>
                  <a:pt x="84077" y="13844"/>
                </a:lnTo>
                <a:lnTo>
                  <a:pt x="84054" y="13799"/>
                </a:lnTo>
                <a:lnTo>
                  <a:pt x="84020" y="13765"/>
                </a:lnTo>
                <a:lnTo>
                  <a:pt x="83997" y="13730"/>
                </a:lnTo>
                <a:lnTo>
                  <a:pt x="83951" y="13708"/>
                </a:lnTo>
                <a:lnTo>
                  <a:pt x="83917" y="13696"/>
                </a:lnTo>
                <a:lnTo>
                  <a:pt x="83872" y="13685"/>
                </a:lnTo>
                <a:lnTo>
                  <a:pt x="83872" y="11364"/>
                </a:lnTo>
                <a:lnTo>
                  <a:pt x="83929" y="11342"/>
                </a:lnTo>
                <a:lnTo>
                  <a:pt x="83986" y="11296"/>
                </a:lnTo>
                <a:lnTo>
                  <a:pt x="84020" y="11239"/>
                </a:lnTo>
                <a:lnTo>
                  <a:pt x="84031" y="11171"/>
                </a:lnTo>
                <a:lnTo>
                  <a:pt x="84031" y="11137"/>
                </a:lnTo>
                <a:lnTo>
                  <a:pt x="84020" y="11103"/>
                </a:lnTo>
                <a:lnTo>
                  <a:pt x="86010" y="9954"/>
                </a:lnTo>
                <a:lnTo>
                  <a:pt x="86044" y="9999"/>
                </a:lnTo>
                <a:lnTo>
                  <a:pt x="86090" y="10033"/>
                </a:lnTo>
                <a:lnTo>
                  <a:pt x="86147" y="10056"/>
                </a:lnTo>
                <a:lnTo>
                  <a:pt x="86215" y="10068"/>
                </a:lnTo>
                <a:lnTo>
                  <a:pt x="86272" y="10056"/>
                </a:lnTo>
                <a:lnTo>
                  <a:pt x="86329" y="10033"/>
                </a:lnTo>
                <a:lnTo>
                  <a:pt x="86374" y="9999"/>
                </a:lnTo>
                <a:lnTo>
                  <a:pt x="86420" y="9954"/>
                </a:lnTo>
                <a:lnTo>
                  <a:pt x="87364" y="10500"/>
                </a:lnTo>
                <a:lnTo>
                  <a:pt x="87364" y="10443"/>
                </a:lnTo>
                <a:lnTo>
                  <a:pt x="86431" y="9908"/>
                </a:lnTo>
                <a:lnTo>
                  <a:pt x="86443" y="9863"/>
                </a:lnTo>
                <a:lnTo>
                  <a:pt x="86454" y="9829"/>
                </a:lnTo>
                <a:lnTo>
                  <a:pt x="86443" y="9783"/>
                </a:lnTo>
                <a:lnTo>
                  <a:pt x="86431" y="9738"/>
                </a:lnTo>
                <a:lnTo>
                  <a:pt x="86420" y="9704"/>
                </a:lnTo>
                <a:lnTo>
                  <a:pt x="86386" y="9669"/>
                </a:lnTo>
                <a:lnTo>
                  <a:pt x="86363" y="9635"/>
                </a:lnTo>
                <a:lnTo>
                  <a:pt x="86317" y="9613"/>
                </a:lnTo>
                <a:lnTo>
                  <a:pt x="86283" y="9601"/>
                </a:lnTo>
                <a:lnTo>
                  <a:pt x="86238" y="9590"/>
                </a:lnTo>
                <a:lnTo>
                  <a:pt x="86238" y="7235"/>
                </a:lnTo>
                <a:lnTo>
                  <a:pt x="86295" y="7212"/>
                </a:lnTo>
                <a:lnTo>
                  <a:pt x="86340" y="7178"/>
                </a:lnTo>
                <a:lnTo>
                  <a:pt x="86374" y="7133"/>
                </a:lnTo>
                <a:lnTo>
                  <a:pt x="86386" y="7064"/>
                </a:lnTo>
                <a:lnTo>
                  <a:pt x="86374" y="7008"/>
                </a:lnTo>
                <a:lnTo>
                  <a:pt x="87364" y="6439"/>
                </a:lnTo>
                <a:lnTo>
                  <a:pt x="87364" y="6382"/>
                </a:lnTo>
                <a:lnTo>
                  <a:pt x="86352" y="6962"/>
                </a:lnTo>
                <a:lnTo>
                  <a:pt x="86317" y="6939"/>
                </a:lnTo>
                <a:lnTo>
                  <a:pt x="86295" y="6917"/>
                </a:lnTo>
                <a:lnTo>
                  <a:pt x="86249" y="6905"/>
                </a:lnTo>
                <a:lnTo>
                  <a:pt x="86215" y="6894"/>
                </a:lnTo>
                <a:lnTo>
                  <a:pt x="86170" y="6905"/>
                </a:lnTo>
                <a:lnTo>
                  <a:pt x="86135" y="6917"/>
                </a:lnTo>
                <a:lnTo>
                  <a:pt x="86101" y="6939"/>
                </a:lnTo>
                <a:lnTo>
                  <a:pt x="86079" y="6962"/>
                </a:lnTo>
                <a:lnTo>
                  <a:pt x="84065" y="5802"/>
                </a:lnTo>
                <a:lnTo>
                  <a:pt x="84077" y="5756"/>
                </a:lnTo>
                <a:lnTo>
                  <a:pt x="84077" y="5722"/>
                </a:lnTo>
                <a:lnTo>
                  <a:pt x="84077" y="5677"/>
                </a:lnTo>
                <a:lnTo>
                  <a:pt x="84065" y="5631"/>
                </a:lnTo>
                <a:lnTo>
                  <a:pt x="84042" y="5597"/>
                </a:lnTo>
                <a:lnTo>
                  <a:pt x="84020" y="5563"/>
                </a:lnTo>
                <a:lnTo>
                  <a:pt x="83986" y="5540"/>
                </a:lnTo>
                <a:lnTo>
                  <a:pt x="83951" y="5517"/>
                </a:lnTo>
                <a:lnTo>
                  <a:pt x="83917" y="5495"/>
                </a:lnTo>
                <a:lnTo>
                  <a:pt x="83872" y="5483"/>
                </a:lnTo>
                <a:lnTo>
                  <a:pt x="83872" y="3197"/>
                </a:lnTo>
                <a:lnTo>
                  <a:pt x="83917" y="3185"/>
                </a:lnTo>
                <a:lnTo>
                  <a:pt x="83951" y="3174"/>
                </a:lnTo>
                <a:lnTo>
                  <a:pt x="83986" y="3151"/>
                </a:lnTo>
                <a:lnTo>
                  <a:pt x="84020" y="3117"/>
                </a:lnTo>
                <a:lnTo>
                  <a:pt x="84042" y="3083"/>
                </a:lnTo>
                <a:lnTo>
                  <a:pt x="84065" y="3049"/>
                </a:lnTo>
                <a:lnTo>
                  <a:pt x="84077" y="3003"/>
                </a:lnTo>
                <a:lnTo>
                  <a:pt x="84077" y="2958"/>
                </a:lnTo>
                <a:lnTo>
                  <a:pt x="84077" y="2912"/>
                </a:lnTo>
                <a:lnTo>
                  <a:pt x="84054" y="2867"/>
                </a:lnTo>
                <a:lnTo>
                  <a:pt x="86044" y="1718"/>
                </a:lnTo>
                <a:lnTo>
                  <a:pt x="86079" y="1752"/>
                </a:lnTo>
                <a:lnTo>
                  <a:pt x="86113" y="1786"/>
                </a:lnTo>
                <a:lnTo>
                  <a:pt x="86158" y="1798"/>
                </a:lnTo>
                <a:lnTo>
                  <a:pt x="86215" y="1809"/>
                </a:lnTo>
                <a:lnTo>
                  <a:pt x="86261" y="1798"/>
                </a:lnTo>
                <a:lnTo>
                  <a:pt x="86306" y="1775"/>
                </a:lnTo>
                <a:lnTo>
                  <a:pt x="86340" y="1752"/>
                </a:lnTo>
                <a:lnTo>
                  <a:pt x="86374" y="1718"/>
                </a:lnTo>
                <a:lnTo>
                  <a:pt x="87364" y="2287"/>
                </a:lnTo>
                <a:lnTo>
                  <a:pt x="87364" y="2230"/>
                </a:lnTo>
                <a:lnTo>
                  <a:pt x="86397" y="1673"/>
                </a:lnTo>
                <a:lnTo>
                  <a:pt x="86397" y="1616"/>
                </a:lnTo>
                <a:lnTo>
                  <a:pt x="86386" y="1547"/>
                </a:lnTo>
                <a:lnTo>
                  <a:pt x="86352" y="1491"/>
                </a:lnTo>
                <a:lnTo>
                  <a:pt x="86306" y="1445"/>
                </a:lnTo>
                <a:lnTo>
                  <a:pt x="86238" y="1422"/>
                </a:lnTo>
                <a:lnTo>
                  <a:pt x="86238" y="0"/>
                </a:lnTo>
                <a:lnTo>
                  <a:pt x="86192" y="0"/>
                </a:lnTo>
                <a:lnTo>
                  <a:pt x="86192" y="1422"/>
                </a:lnTo>
                <a:lnTo>
                  <a:pt x="86124" y="1445"/>
                </a:lnTo>
                <a:lnTo>
                  <a:pt x="86067" y="1491"/>
                </a:lnTo>
                <a:lnTo>
                  <a:pt x="86033" y="1547"/>
                </a:lnTo>
                <a:lnTo>
                  <a:pt x="86022" y="1582"/>
                </a:lnTo>
                <a:lnTo>
                  <a:pt x="86022" y="1616"/>
                </a:lnTo>
                <a:lnTo>
                  <a:pt x="86033" y="1673"/>
                </a:lnTo>
                <a:lnTo>
                  <a:pt x="84031" y="2833"/>
                </a:lnTo>
                <a:lnTo>
                  <a:pt x="83997" y="2787"/>
                </a:lnTo>
                <a:lnTo>
                  <a:pt x="83951" y="2753"/>
                </a:lnTo>
                <a:lnTo>
                  <a:pt x="83895" y="2730"/>
                </a:lnTo>
                <a:lnTo>
                  <a:pt x="83781" y="2730"/>
                </a:lnTo>
                <a:lnTo>
                  <a:pt x="83735" y="2753"/>
                </a:lnTo>
                <a:lnTo>
                  <a:pt x="83690" y="2787"/>
                </a:lnTo>
                <a:lnTo>
                  <a:pt x="83656" y="2821"/>
                </a:lnTo>
                <a:lnTo>
                  <a:pt x="81665" y="1673"/>
                </a:lnTo>
                <a:lnTo>
                  <a:pt x="81676" y="1616"/>
                </a:lnTo>
                <a:lnTo>
                  <a:pt x="81665" y="1582"/>
                </a:lnTo>
                <a:lnTo>
                  <a:pt x="81654" y="1547"/>
                </a:lnTo>
                <a:lnTo>
                  <a:pt x="81619" y="1479"/>
                </a:lnTo>
                <a:lnTo>
                  <a:pt x="81563" y="1445"/>
                </a:lnTo>
                <a:lnTo>
                  <a:pt x="81494" y="1422"/>
                </a:lnTo>
                <a:lnTo>
                  <a:pt x="81494" y="0"/>
                </a:lnTo>
                <a:lnTo>
                  <a:pt x="81449" y="0"/>
                </a:lnTo>
                <a:lnTo>
                  <a:pt x="81449" y="1411"/>
                </a:lnTo>
                <a:lnTo>
                  <a:pt x="81415" y="1422"/>
                </a:lnTo>
                <a:lnTo>
                  <a:pt x="81381" y="1434"/>
                </a:lnTo>
                <a:lnTo>
                  <a:pt x="81324" y="1479"/>
                </a:lnTo>
                <a:lnTo>
                  <a:pt x="81290" y="1536"/>
                </a:lnTo>
                <a:lnTo>
                  <a:pt x="81278" y="1582"/>
                </a:lnTo>
                <a:lnTo>
                  <a:pt x="81267" y="1616"/>
                </a:lnTo>
                <a:lnTo>
                  <a:pt x="81278" y="1684"/>
                </a:lnTo>
                <a:lnTo>
                  <a:pt x="79287" y="2833"/>
                </a:lnTo>
                <a:lnTo>
                  <a:pt x="79253" y="2799"/>
                </a:lnTo>
                <a:lnTo>
                  <a:pt x="79208" y="2765"/>
                </a:lnTo>
                <a:lnTo>
                  <a:pt x="79151" y="2742"/>
                </a:lnTo>
                <a:lnTo>
                  <a:pt x="79049" y="2742"/>
                </a:lnTo>
                <a:lnTo>
                  <a:pt x="79003" y="2765"/>
                </a:lnTo>
                <a:lnTo>
                  <a:pt x="78958" y="2787"/>
                </a:lnTo>
                <a:lnTo>
                  <a:pt x="78923" y="2833"/>
                </a:lnTo>
                <a:lnTo>
                  <a:pt x="76967" y="1707"/>
                </a:lnTo>
                <a:lnTo>
                  <a:pt x="76978" y="1661"/>
                </a:lnTo>
                <a:lnTo>
                  <a:pt x="76990" y="1616"/>
                </a:lnTo>
                <a:lnTo>
                  <a:pt x="76978" y="1570"/>
                </a:lnTo>
                <a:lnTo>
                  <a:pt x="76967" y="1525"/>
                </a:lnTo>
                <a:lnTo>
                  <a:pt x="76944" y="1479"/>
                </a:lnTo>
                <a:lnTo>
                  <a:pt x="76921" y="1445"/>
                </a:lnTo>
                <a:lnTo>
                  <a:pt x="76887" y="1411"/>
                </a:lnTo>
                <a:lnTo>
                  <a:pt x="76842" y="1388"/>
                </a:lnTo>
                <a:lnTo>
                  <a:pt x="76808" y="1377"/>
                </a:lnTo>
                <a:lnTo>
                  <a:pt x="76762" y="1365"/>
                </a:lnTo>
                <a:lnTo>
                  <a:pt x="76762" y="0"/>
                </a:lnTo>
                <a:lnTo>
                  <a:pt x="76717" y="0"/>
                </a:lnTo>
                <a:lnTo>
                  <a:pt x="76717" y="1365"/>
                </a:lnTo>
                <a:lnTo>
                  <a:pt x="76660" y="1365"/>
                </a:lnTo>
                <a:lnTo>
                  <a:pt x="76614" y="1388"/>
                </a:lnTo>
                <a:lnTo>
                  <a:pt x="76580" y="1411"/>
                </a:lnTo>
                <a:lnTo>
                  <a:pt x="76546" y="1445"/>
                </a:lnTo>
                <a:lnTo>
                  <a:pt x="76512" y="1479"/>
                </a:lnTo>
                <a:lnTo>
                  <a:pt x="76489" y="1525"/>
                </a:lnTo>
                <a:lnTo>
                  <a:pt x="76478" y="1570"/>
                </a:lnTo>
                <a:lnTo>
                  <a:pt x="76478" y="1616"/>
                </a:lnTo>
                <a:lnTo>
                  <a:pt x="76478" y="1661"/>
                </a:lnTo>
                <a:lnTo>
                  <a:pt x="76489" y="1707"/>
                </a:lnTo>
                <a:lnTo>
                  <a:pt x="74544" y="2833"/>
                </a:lnTo>
                <a:lnTo>
                  <a:pt x="74510" y="2799"/>
                </a:lnTo>
                <a:lnTo>
                  <a:pt x="74464" y="2765"/>
                </a:lnTo>
                <a:lnTo>
                  <a:pt x="74419" y="2742"/>
                </a:lnTo>
                <a:lnTo>
                  <a:pt x="74305" y="2742"/>
                </a:lnTo>
                <a:lnTo>
                  <a:pt x="74260" y="2765"/>
                </a:lnTo>
                <a:lnTo>
                  <a:pt x="74214" y="2787"/>
                </a:lnTo>
                <a:lnTo>
                  <a:pt x="74180" y="2833"/>
                </a:lnTo>
                <a:lnTo>
                  <a:pt x="72235" y="1707"/>
                </a:lnTo>
                <a:lnTo>
                  <a:pt x="72257" y="1661"/>
                </a:lnTo>
                <a:lnTo>
                  <a:pt x="72257" y="1616"/>
                </a:lnTo>
                <a:lnTo>
                  <a:pt x="72257" y="1570"/>
                </a:lnTo>
                <a:lnTo>
                  <a:pt x="72235" y="1513"/>
                </a:lnTo>
                <a:lnTo>
                  <a:pt x="72212" y="1479"/>
                </a:lnTo>
                <a:lnTo>
                  <a:pt x="72189" y="1434"/>
                </a:lnTo>
                <a:lnTo>
                  <a:pt x="72155" y="1400"/>
                </a:lnTo>
                <a:lnTo>
                  <a:pt x="72110" y="1377"/>
                </a:lnTo>
                <a:lnTo>
                  <a:pt x="72064" y="1354"/>
                </a:lnTo>
                <a:lnTo>
                  <a:pt x="72019" y="1354"/>
                </a:lnTo>
                <a:lnTo>
                  <a:pt x="72019" y="0"/>
                </a:lnTo>
                <a:lnTo>
                  <a:pt x="71973" y="0"/>
                </a:lnTo>
                <a:lnTo>
                  <a:pt x="71973" y="1354"/>
                </a:lnTo>
                <a:lnTo>
                  <a:pt x="71916" y="1354"/>
                </a:lnTo>
                <a:lnTo>
                  <a:pt x="71871" y="1377"/>
                </a:lnTo>
                <a:lnTo>
                  <a:pt x="71837" y="1400"/>
                </a:lnTo>
                <a:lnTo>
                  <a:pt x="71791" y="1434"/>
                </a:lnTo>
                <a:lnTo>
                  <a:pt x="71768" y="1468"/>
                </a:lnTo>
                <a:lnTo>
                  <a:pt x="71746" y="1513"/>
                </a:lnTo>
                <a:lnTo>
                  <a:pt x="71734" y="1559"/>
                </a:lnTo>
                <a:lnTo>
                  <a:pt x="71723" y="1616"/>
                </a:lnTo>
                <a:lnTo>
                  <a:pt x="71734" y="1661"/>
                </a:lnTo>
                <a:lnTo>
                  <a:pt x="71746" y="1718"/>
                </a:lnTo>
                <a:lnTo>
                  <a:pt x="69823" y="2821"/>
                </a:lnTo>
                <a:lnTo>
                  <a:pt x="69778" y="2776"/>
                </a:lnTo>
                <a:lnTo>
                  <a:pt x="69732" y="2753"/>
                </a:lnTo>
                <a:lnTo>
                  <a:pt x="69675" y="2730"/>
                </a:lnTo>
                <a:lnTo>
                  <a:pt x="69618" y="2719"/>
                </a:lnTo>
                <a:lnTo>
                  <a:pt x="69562" y="2730"/>
                </a:lnTo>
                <a:lnTo>
                  <a:pt x="69505" y="2753"/>
                </a:lnTo>
                <a:lnTo>
                  <a:pt x="69459" y="2776"/>
                </a:lnTo>
                <a:lnTo>
                  <a:pt x="69425" y="2821"/>
                </a:lnTo>
                <a:lnTo>
                  <a:pt x="67423" y="1661"/>
                </a:lnTo>
                <a:lnTo>
                  <a:pt x="67423" y="1616"/>
                </a:lnTo>
                <a:lnTo>
                  <a:pt x="67412" y="1547"/>
                </a:lnTo>
                <a:lnTo>
                  <a:pt x="67389" y="1502"/>
                </a:lnTo>
                <a:lnTo>
                  <a:pt x="67332" y="1456"/>
                </a:lnTo>
                <a:lnTo>
                  <a:pt x="67275" y="1445"/>
                </a:lnTo>
                <a:lnTo>
                  <a:pt x="67275" y="0"/>
                </a:lnTo>
                <a:lnTo>
                  <a:pt x="67230" y="0"/>
                </a:lnTo>
                <a:lnTo>
                  <a:pt x="67230" y="1445"/>
                </a:lnTo>
                <a:lnTo>
                  <a:pt x="67173" y="1456"/>
                </a:lnTo>
                <a:lnTo>
                  <a:pt x="67116" y="1502"/>
                </a:lnTo>
                <a:lnTo>
                  <a:pt x="67082" y="1547"/>
                </a:lnTo>
                <a:lnTo>
                  <a:pt x="67070" y="1616"/>
                </a:lnTo>
                <a:lnTo>
                  <a:pt x="67082" y="1673"/>
                </a:lnTo>
                <a:lnTo>
                  <a:pt x="65080" y="2821"/>
                </a:lnTo>
                <a:lnTo>
                  <a:pt x="65045" y="2776"/>
                </a:lnTo>
                <a:lnTo>
                  <a:pt x="65000" y="2742"/>
                </a:lnTo>
                <a:lnTo>
                  <a:pt x="64943" y="2719"/>
                </a:lnTo>
                <a:lnTo>
                  <a:pt x="64818" y="2719"/>
                </a:lnTo>
                <a:lnTo>
                  <a:pt x="64761" y="2742"/>
                </a:lnTo>
                <a:lnTo>
                  <a:pt x="64716" y="2776"/>
                </a:lnTo>
                <a:lnTo>
                  <a:pt x="64681" y="2821"/>
                </a:lnTo>
                <a:lnTo>
                  <a:pt x="62736" y="1695"/>
                </a:lnTo>
                <a:lnTo>
                  <a:pt x="62748" y="1661"/>
                </a:lnTo>
                <a:lnTo>
                  <a:pt x="62748" y="1616"/>
                </a:lnTo>
                <a:lnTo>
                  <a:pt x="62748" y="1570"/>
                </a:lnTo>
                <a:lnTo>
                  <a:pt x="62736" y="1525"/>
                </a:lnTo>
                <a:lnTo>
                  <a:pt x="62714" y="1491"/>
                </a:lnTo>
                <a:lnTo>
                  <a:pt x="62691" y="1456"/>
                </a:lnTo>
                <a:lnTo>
                  <a:pt x="62657" y="1422"/>
                </a:lnTo>
                <a:lnTo>
                  <a:pt x="62623" y="1400"/>
                </a:lnTo>
                <a:lnTo>
                  <a:pt x="62577" y="1388"/>
                </a:lnTo>
                <a:lnTo>
                  <a:pt x="62532" y="1377"/>
                </a:lnTo>
                <a:lnTo>
                  <a:pt x="62532" y="0"/>
                </a:lnTo>
                <a:lnTo>
                  <a:pt x="62486" y="0"/>
                </a:lnTo>
                <a:lnTo>
                  <a:pt x="62486" y="1377"/>
                </a:lnTo>
                <a:lnTo>
                  <a:pt x="62441" y="1388"/>
                </a:lnTo>
                <a:lnTo>
                  <a:pt x="62406" y="1400"/>
                </a:lnTo>
                <a:lnTo>
                  <a:pt x="62372" y="1422"/>
                </a:lnTo>
                <a:lnTo>
                  <a:pt x="62338" y="1456"/>
                </a:lnTo>
                <a:lnTo>
                  <a:pt x="62304" y="1491"/>
                </a:lnTo>
                <a:lnTo>
                  <a:pt x="62293" y="1525"/>
                </a:lnTo>
                <a:lnTo>
                  <a:pt x="62281" y="1570"/>
                </a:lnTo>
                <a:lnTo>
                  <a:pt x="62270" y="1616"/>
                </a:lnTo>
                <a:lnTo>
                  <a:pt x="62270" y="1661"/>
                </a:lnTo>
                <a:lnTo>
                  <a:pt x="62293" y="1695"/>
                </a:lnTo>
                <a:lnTo>
                  <a:pt x="60302" y="2844"/>
                </a:lnTo>
                <a:lnTo>
                  <a:pt x="60279" y="2810"/>
                </a:lnTo>
                <a:lnTo>
                  <a:pt x="60234" y="2776"/>
                </a:lnTo>
                <a:lnTo>
                  <a:pt x="60188" y="2765"/>
                </a:lnTo>
                <a:lnTo>
                  <a:pt x="60143" y="2753"/>
                </a:lnTo>
                <a:lnTo>
                  <a:pt x="60086" y="2765"/>
                </a:lnTo>
                <a:lnTo>
                  <a:pt x="60052" y="2776"/>
                </a:lnTo>
                <a:lnTo>
                  <a:pt x="60006" y="2810"/>
                </a:lnTo>
                <a:lnTo>
                  <a:pt x="59972" y="2844"/>
                </a:lnTo>
                <a:lnTo>
                  <a:pt x="57947" y="1673"/>
                </a:lnTo>
                <a:lnTo>
                  <a:pt x="57947" y="1616"/>
                </a:lnTo>
                <a:lnTo>
                  <a:pt x="57936" y="1547"/>
                </a:lnTo>
                <a:lnTo>
                  <a:pt x="57902" y="1491"/>
                </a:lnTo>
                <a:lnTo>
                  <a:pt x="57856" y="1456"/>
                </a:lnTo>
                <a:lnTo>
                  <a:pt x="57799" y="1434"/>
                </a:lnTo>
                <a:lnTo>
                  <a:pt x="57799" y="0"/>
                </a:lnTo>
                <a:lnTo>
                  <a:pt x="57754" y="0"/>
                </a:lnTo>
                <a:lnTo>
                  <a:pt x="57754" y="1434"/>
                </a:lnTo>
                <a:lnTo>
                  <a:pt x="57686" y="1456"/>
                </a:lnTo>
                <a:lnTo>
                  <a:pt x="57640" y="1491"/>
                </a:lnTo>
                <a:lnTo>
                  <a:pt x="57606" y="1547"/>
                </a:lnTo>
                <a:lnTo>
                  <a:pt x="57595" y="1616"/>
                </a:lnTo>
                <a:lnTo>
                  <a:pt x="57595" y="1673"/>
                </a:lnTo>
                <a:lnTo>
                  <a:pt x="55558" y="2844"/>
                </a:lnTo>
                <a:lnTo>
                  <a:pt x="55524" y="2810"/>
                </a:lnTo>
                <a:lnTo>
                  <a:pt x="55490" y="2787"/>
                </a:lnTo>
                <a:lnTo>
                  <a:pt x="55445" y="2765"/>
                </a:lnTo>
                <a:lnTo>
                  <a:pt x="55342" y="2765"/>
                </a:lnTo>
                <a:lnTo>
                  <a:pt x="55308" y="2787"/>
                </a:lnTo>
                <a:lnTo>
                  <a:pt x="55263" y="2810"/>
                </a:lnTo>
                <a:lnTo>
                  <a:pt x="55229" y="2844"/>
                </a:lnTo>
                <a:lnTo>
                  <a:pt x="53192" y="1661"/>
                </a:lnTo>
                <a:lnTo>
                  <a:pt x="53204" y="1616"/>
                </a:lnTo>
                <a:lnTo>
                  <a:pt x="53192" y="1547"/>
                </a:lnTo>
                <a:lnTo>
                  <a:pt x="53158" y="1502"/>
                </a:lnTo>
                <a:lnTo>
                  <a:pt x="53113" y="1456"/>
                </a:lnTo>
                <a:lnTo>
                  <a:pt x="53056" y="1445"/>
                </a:lnTo>
                <a:lnTo>
                  <a:pt x="53056" y="0"/>
                </a:lnTo>
                <a:lnTo>
                  <a:pt x="53010" y="0"/>
                </a:lnTo>
                <a:lnTo>
                  <a:pt x="53010" y="1434"/>
                </a:lnTo>
                <a:lnTo>
                  <a:pt x="52942" y="1456"/>
                </a:lnTo>
                <a:lnTo>
                  <a:pt x="52885" y="1491"/>
                </a:lnTo>
                <a:lnTo>
                  <a:pt x="52851" y="1547"/>
                </a:lnTo>
                <a:lnTo>
                  <a:pt x="52840" y="1616"/>
                </a:lnTo>
                <a:lnTo>
                  <a:pt x="52851" y="1673"/>
                </a:lnTo>
                <a:lnTo>
                  <a:pt x="50838" y="2833"/>
                </a:lnTo>
                <a:lnTo>
                  <a:pt x="50803" y="2799"/>
                </a:lnTo>
                <a:lnTo>
                  <a:pt x="50758" y="2765"/>
                </a:lnTo>
                <a:lnTo>
                  <a:pt x="50701" y="2742"/>
                </a:lnTo>
                <a:lnTo>
                  <a:pt x="50599" y="2742"/>
                </a:lnTo>
                <a:lnTo>
                  <a:pt x="50553" y="2765"/>
                </a:lnTo>
                <a:lnTo>
                  <a:pt x="50508" y="2787"/>
                </a:lnTo>
                <a:lnTo>
                  <a:pt x="50474" y="2833"/>
                </a:lnTo>
                <a:lnTo>
                  <a:pt x="48472" y="1673"/>
                </a:lnTo>
                <a:lnTo>
                  <a:pt x="48483" y="1616"/>
                </a:lnTo>
                <a:lnTo>
                  <a:pt x="48483" y="1582"/>
                </a:lnTo>
                <a:lnTo>
                  <a:pt x="48472" y="1547"/>
                </a:lnTo>
                <a:lnTo>
                  <a:pt x="48437" y="1479"/>
                </a:lnTo>
                <a:lnTo>
                  <a:pt x="48381" y="1434"/>
                </a:lnTo>
                <a:lnTo>
                  <a:pt x="48312" y="1411"/>
                </a:lnTo>
                <a:lnTo>
                  <a:pt x="48312" y="0"/>
                </a:lnTo>
                <a:lnTo>
                  <a:pt x="48267" y="0"/>
                </a:lnTo>
                <a:lnTo>
                  <a:pt x="48267" y="1411"/>
                </a:lnTo>
                <a:lnTo>
                  <a:pt x="48233" y="1422"/>
                </a:lnTo>
                <a:lnTo>
                  <a:pt x="48187" y="1434"/>
                </a:lnTo>
                <a:lnTo>
                  <a:pt x="48153" y="1445"/>
                </a:lnTo>
                <a:lnTo>
                  <a:pt x="48130" y="1479"/>
                </a:lnTo>
                <a:lnTo>
                  <a:pt x="48108" y="1502"/>
                </a:lnTo>
                <a:lnTo>
                  <a:pt x="48085" y="1536"/>
                </a:lnTo>
                <a:lnTo>
                  <a:pt x="48073" y="1570"/>
                </a:lnTo>
                <a:lnTo>
                  <a:pt x="48073" y="1616"/>
                </a:lnTo>
                <a:lnTo>
                  <a:pt x="48073" y="1650"/>
                </a:lnTo>
                <a:lnTo>
                  <a:pt x="48085" y="1684"/>
                </a:lnTo>
                <a:lnTo>
                  <a:pt x="46049" y="2867"/>
                </a:lnTo>
                <a:lnTo>
                  <a:pt x="46026" y="2833"/>
                </a:lnTo>
                <a:lnTo>
                  <a:pt x="45992" y="2810"/>
                </a:lnTo>
                <a:lnTo>
                  <a:pt x="45946" y="2799"/>
                </a:lnTo>
                <a:lnTo>
                  <a:pt x="45912" y="2787"/>
                </a:lnTo>
                <a:lnTo>
                  <a:pt x="45867" y="2799"/>
                </a:lnTo>
                <a:lnTo>
                  <a:pt x="45832" y="2810"/>
                </a:lnTo>
                <a:lnTo>
                  <a:pt x="45798" y="2833"/>
                </a:lnTo>
                <a:lnTo>
                  <a:pt x="45776" y="2856"/>
                </a:lnTo>
                <a:lnTo>
                  <a:pt x="43705" y="1661"/>
                </a:lnTo>
                <a:lnTo>
                  <a:pt x="43705" y="1616"/>
                </a:lnTo>
                <a:lnTo>
                  <a:pt x="43705" y="1559"/>
                </a:lnTo>
                <a:lnTo>
                  <a:pt x="43671" y="1502"/>
                </a:lnTo>
                <a:lnTo>
                  <a:pt x="43626" y="1468"/>
                </a:lnTo>
                <a:lnTo>
                  <a:pt x="43569" y="1445"/>
                </a:lnTo>
                <a:lnTo>
                  <a:pt x="43569" y="0"/>
                </a:lnTo>
                <a:lnTo>
                  <a:pt x="43523" y="0"/>
                </a:lnTo>
                <a:lnTo>
                  <a:pt x="43523" y="1445"/>
                </a:lnTo>
                <a:lnTo>
                  <a:pt x="43466" y="1468"/>
                </a:lnTo>
                <a:lnTo>
                  <a:pt x="43409" y="1502"/>
                </a:lnTo>
                <a:lnTo>
                  <a:pt x="43375" y="1547"/>
                </a:lnTo>
                <a:lnTo>
                  <a:pt x="43364" y="1616"/>
                </a:lnTo>
                <a:lnTo>
                  <a:pt x="43375" y="1673"/>
                </a:lnTo>
                <a:lnTo>
                  <a:pt x="41373" y="2833"/>
                </a:lnTo>
                <a:lnTo>
                  <a:pt x="41328" y="2787"/>
                </a:lnTo>
                <a:lnTo>
                  <a:pt x="41282" y="2753"/>
                </a:lnTo>
                <a:lnTo>
                  <a:pt x="41225" y="2730"/>
                </a:lnTo>
                <a:lnTo>
                  <a:pt x="41169" y="2719"/>
                </a:lnTo>
                <a:lnTo>
                  <a:pt x="41112" y="2730"/>
                </a:lnTo>
                <a:lnTo>
                  <a:pt x="41055" y="2753"/>
                </a:lnTo>
                <a:lnTo>
                  <a:pt x="41009" y="2776"/>
                </a:lnTo>
                <a:lnTo>
                  <a:pt x="40975" y="2821"/>
                </a:lnTo>
                <a:lnTo>
                  <a:pt x="39041" y="1695"/>
                </a:lnTo>
                <a:lnTo>
                  <a:pt x="39053" y="1661"/>
                </a:lnTo>
                <a:lnTo>
                  <a:pt x="39053" y="1616"/>
                </a:lnTo>
                <a:lnTo>
                  <a:pt x="39041" y="1570"/>
                </a:lnTo>
                <a:lnTo>
                  <a:pt x="39030" y="1525"/>
                </a:lnTo>
                <a:lnTo>
                  <a:pt x="39019" y="1479"/>
                </a:lnTo>
                <a:lnTo>
                  <a:pt x="38984" y="1445"/>
                </a:lnTo>
                <a:lnTo>
                  <a:pt x="38950" y="1422"/>
                </a:lnTo>
                <a:lnTo>
                  <a:pt x="38916" y="1388"/>
                </a:lnTo>
                <a:lnTo>
                  <a:pt x="38871" y="1377"/>
                </a:lnTo>
                <a:lnTo>
                  <a:pt x="38825" y="1365"/>
                </a:lnTo>
                <a:lnTo>
                  <a:pt x="38825" y="0"/>
                </a:lnTo>
                <a:lnTo>
                  <a:pt x="38780" y="0"/>
                </a:lnTo>
                <a:lnTo>
                  <a:pt x="38780" y="1365"/>
                </a:lnTo>
                <a:lnTo>
                  <a:pt x="38734" y="1377"/>
                </a:lnTo>
                <a:lnTo>
                  <a:pt x="38689" y="1388"/>
                </a:lnTo>
                <a:lnTo>
                  <a:pt x="38655" y="1411"/>
                </a:lnTo>
                <a:lnTo>
                  <a:pt x="38620" y="1445"/>
                </a:lnTo>
                <a:lnTo>
                  <a:pt x="38586" y="1479"/>
                </a:lnTo>
                <a:lnTo>
                  <a:pt x="38564" y="1525"/>
                </a:lnTo>
                <a:lnTo>
                  <a:pt x="38552" y="1570"/>
                </a:lnTo>
                <a:lnTo>
                  <a:pt x="38552" y="1616"/>
                </a:lnTo>
                <a:lnTo>
                  <a:pt x="38552" y="1661"/>
                </a:lnTo>
                <a:lnTo>
                  <a:pt x="38564" y="1707"/>
                </a:lnTo>
                <a:lnTo>
                  <a:pt x="36618" y="2833"/>
                </a:lnTo>
                <a:lnTo>
                  <a:pt x="36584" y="2799"/>
                </a:lnTo>
                <a:lnTo>
                  <a:pt x="36539" y="2765"/>
                </a:lnTo>
                <a:lnTo>
                  <a:pt x="36482" y="2742"/>
                </a:lnTo>
                <a:lnTo>
                  <a:pt x="36379" y="2742"/>
                </a:lnTo>
                <a:lnTo>
                  <a:pt x="36323" y="2765"/>
                </a:lnTo>
                <a:lnTo>
                  <a:pt x="36288" y="2787"/>
                </a:lnTo>
                <a:lnTo>
                  <a:pt x="36254" y="2833"/>
                </a:lnTo>
                <a:lnTo>
                  <a:pt x="34275" y="1695"/>
                </a:lnTo>
                <a:lnTo>
                  <a:pt x="34286" y="1650"/>
                </a:lnTo>
                <a:lnTo>
                  <a:pt x="34298" y="1616"/>
                </a:lnTo>
                <a:lnTo>
                  <a:pt x="34286" y="1570"/>
                </a:lnTo>
                <a:lnTo>
                  <a:pt x="34275" y="1536"/>
                </a:lnTo>
                <a:lnTo>
                  <a:pt x="34264" y="1491"/>
                </a:lnTo>
                <a:lnTo>
                  <a:pt x="34230" y="1456"/>
                </a:lnTo>
                <a:lnTo>
                  <a:pt x="34207" y="1434"/>
                </a:lnTo>
                <a:lnTo>
                  <a:pt x="34173" y="1411"/>
                </a:lnTo>
                <a:lnTo>
                  <a:pt x="34127" y="1388"/>
                </a:lnTo>
                <a:lnTo>
                  <a:pt x="34093" y="1388"/>
                </a:lnTo>
                <a:lnTo>
                  <a:pt x="34093" y="0"/>
                </a:lnTo>
                <a:lnTo>
                  <a:pt x="34048" y="0"/>
                </a:lnTo>
                <a:lnTo>
                  <a:pt x="34048" y="1377"/>
                </a:lnTo>
                <a:lnTo>
                  <a:pt x="34002" y="1388"/>
                </a:lnTo>
                <a:lnTo>
                  <a:pt x="33957" y="1400"/>
                </a:lnTo>
                <a:lnTo>
                  <a:pt x="33922" y="1422"/>
                </a:lnTo>
                <a:lnTo>
                  <a:pt x="33888" y="1456"/>
                </a:lnTo>
                <a:lnTo>
                  <a:pt x="33866" y="1491"/>
                </a:lnTo>
                <a:lnTo>
                  <a:pt x="33843" y="1525"/>
                </a:lnTo>
                <a:lnTo>
                  <a:pt x="33831" y="1570"/>
                </a:lnTo>
                <a:lnTo>
                  <a:pt x="33820" y="1616"/>
                </a:lnTo>
                <a:lnTo>
                  <a:pt x="33831" y="1661"/>
                </a:lnTo>
                <a:lnTo>
                  <a:pt x="33843" y="1695"/>
                </a:lnTo>
                <a:lnTo>
                  <a:pt x="31829" y="2867"/>
                </a:lnTo>
                <a:lnTo>
                  <a:pt x="31795" y="2833"/>
                </a:lnTo>
                <a:lnTo>
                  <a:pt x="31772" y="2810"/>
                </a:lnTo>
                <a:lnTo>
                  <a:pt x="31727" y="2799"/>
                </a:lnTo>
                <a:lnTo>
                  <a:pt x="31693" y="2787"/>
                </a:lnTo>
                <a:lnTo>
                  <a:pt x="31647" y="2799"/>
                </a:lnTo>
                <a:lnTo>
                  <a:pt x="31613" y="2810"/>
                </a:lnTo>
                <a:lnTo>
                  <a:pt x="31579" y="2833"/>
                </a:lnTo>
                <a:lnTo>
                  <a:pt x="31556" y="2856"/>
                </a:lnTo>
                <a:lnTo>
                  <a:pt x="29497" y="1673"/>
                </a:lnTo>
                <a:lnTo>
                  <a:pt x="29509" y="1616"/>
                </a:lnTo>
                <a:lnTo>
                  <a:pt x="29497" y="1547"/>
                </a:lnTo>
                <a:lnTo>
                  <a:pt x="29463" y="1491"/>
                </a:lnTo>
                <a:lnTo>
                  <a:pt x="29418" y="1445"/>
                </a:lnTo>
                <a:lnTo>
                  <a:pt x="29349" y="1422"/>
                </a:lnTo>
                <a:lnTo>
                  <a:pt x="29349" y="0"/>
                </a:lnTo>
                <a:lnTo>
                  <a:pt x="29304" y="0"/>
                </a:lnTo>
                <a:lnTo>
                  <a:pt x="29304" y="1422"/>
                </a:lnTo>
                <a:lnTo>
                  <a:pt x="29236" y="1445"/>
                </a:lnTo>
                <a:lnTo>
                  <a:pt x="29179" y="1491"/>
                </a:lnTo>
                <a:lnTo>
                  <a:pt x="29145" y="1547"/>
                </a:lnTo>
                <a:lnTo>
                  <a:pt x="29133" y="1582"/>
                </a:lnTo>
                <a:lnTo>
                  <a:pt x="29133" y="1616"/>
                </a:lnTo>
                <a:lnTo>
                  <a:pt x="29133" y="1673"/>
                </a:lnTo>
                <a:lnTo>
                  <a:pt x="27143" y="2833"/>
                </a:lnTo>
                <a:lnTo>
                  <a:pt x="27109" y="2787"/>
                </a:lnTo>
                <a:lnTo>
                  <a:pt x="27063" y="2753"/>
                </a:lnTo>
                <a:lnTo>
                  <a:pt x="27006" y="2730"/>
                </a:lnTo>
                <a:lnTo>
                  <a:pt x="26892" y="2730"/>
                </a:lnTo>
                <a:lnTo>
                  <a:pt x="26836" y="2753"/>
                </a:lnTo>
                <a:lnTo>
                  <a:pt x="26790" y="2787"/>
                </a:lnTo>
                <a:lnTo>
                  <a:pt x="26756" y="2821"/>
                </a:lnTo>
                <a:lnTo>
                  <a:pt x="24765" y="1673"/>
                </a:lnTo>
                <a:lnTo>
                  <a:pt x="24777" y="1616"/>
                </a:lnTo>
                <a:lnTo>
                  <a:pt x="24777" y="1582"/>
                </a:lnTo>
                <a:lnTo>
                  <a:pt x="24765" y="1547"/>
                </a:lnTo>
                <a:lnTo>
                  <a:pt x="24731" y="1479"/>
                </a:lnTo>
                <a:lnTo>
                  <a:pt x="24674" y="1445"/>
                </a:lnTo>
                <a:lnTo>
                  <a:pt x="24606" y="1422"/>
                </a:lnTo>
                <a:lnTo>
                  <a:pt x="24606" y="0"/>
                </a:lnTo>
                <a:lnTo>
                  <a:pt x="24560" y="0"/>
                </a:lnTo>
                <a:lnTo>
                  <a:pt x="24560" y="1411"/>
                </a:lnTo>
                <a:lnTo>
                  <a:pt x="24526" y="1422"/>
                </a:lnTo>
                <a:lnTo>
                  <a:pt x="24492" y="1434"/>
                </a:lnTo>
                <a:lnTo>
                  <a:pt x="24435" y="1479"/>
                </a:lnTo>
                <a:lnTo>
                  <a:pt x="24390" y="1536"/>
                </a:lnTo>
                <a:lnTo>
                  <a:pt x="24378" y="1582"/>
                </a:lnTo>
                <a:lnTo>
                  <a:pt x="24378" y="1616"/>
                </a:lnTo>
                <a:lnTo>
                  <a:pt x="24390" y="1684"/>
                </a:lnTo>
                <a:lnTo>
                  <a:pt x="22388" y="2833"/>
                </a:lnTo>
                <a:lnTo>
                  <a:pt x="22354" y="2799"/>
                </a:lnTo>
                <a:lnTo>
                  <a:pt x="22319" y="2765"/>
                </a:lnTo>
                <a:lnTo>
                  <a:pt x="22263" y="2742"/>
                </a:lnTo>
                <a:lnTo>
                  <a:pt x="22160" y="2742"/>
                </a:lnTo>
                <a:lnTo>
                  <a:pt x="22103" y="2765"/>
                </a:lnTo>
                <a:lnTo>
                  <a:pt x="22069" y="2787"/>
                </a:lnTo>
                <a:lnTo>
                  <a:pt x="22024" y="2833"/>
                </a:lnTo>
                <a:lnTo>
                  <a:pt x="20079" y="1707"/>
                </a:lnTo>
                <a:lnTo>
                  <a:pt x="20090" y="1661"/>
                </a:lnTo>
                <a:lnTo>
                  <a:pt x="20090" y="1616"/>
                </a:lnTo>
                <a:lnTo>
                  <a:pt x="20090" y="1570"/>
                </a:lnTo>
                <a:lnTo>
                  <a:pt x="20079" y="1525"/>
                </a:lnTo>
                <a:lnTo>
                  <a:pt x="20056" y="1479"/>
                </a:lnTo>
                <a:lnTo>
                  <a:pt x="20033" y="1445"/>
                </a:lnTo>
                <a:lnTo>
                  <a:pt x="19999" y="1411"/>
                </a:lnTo>
                <a:lnTo>
                  <a:pt x="19953" y="1388"/>
                </a:lnTo>
                <a:lnTo>
                  <a:pt x="19908" y="1377"/>
                </a:lnTo>
                <a:lnTo>
                  <a:pt x="19862" y="1365"/>
                </a:lnTo>
                <a:lnTo>
                  <a:pt x="19862" y="0"/>
                </a:lnTo>
                <a:lnTo>
                  <a:pt x="19817" y="0"/>
                </a:lnTo>
                <a:lnTo>
                  <a:pt x="19817" y="1365"/>
                </a:lnTo>
                <a:lnTo>
                  <a:pt x="19771" y="1365"/>
                </a:lnTo>
                <a:lnTo>
                  <a:pt x="19726" y="1388"/>
                </a:lnTo>
                <a:lnTo>
                  <a:pt x="19692" y="1411"/>
                </a:lnTo>
                <a:lnTo>
                  <a:pt x="19658" y="1445"/>
                </a:lnTo>
                <a:lnTo>
                  <a:pt x="19624" y="1479"/>
                </a:lnTo>
                <a:lnTo>
                  <a:pt x="19601" y="1525"/>
                </a:lnTo>
                <a:lnTo>
                  <a:pt x="19589" y="1570"/>
                </a:lnTo>
                <a:lnTo>
                  <a:pt x="19589" y="1616"/>
                </a:lnTo>
                <a:lnTo>
                  <a:pt x="19589" y="1661"/>
                </a:lnTo>
                <a:lnTo>
                  <a:pt x="19601" y="1707"/>
                </a:lnTo>
                <a:lnTo>
                  <a:pt x="17656" y="2833"/>
                </a:lnTo>
                <a:lnTo>
                  <a:pt x="17621" y="2799"/>
                </a:lnTo>
                <a:lnTo>
                  <a:pt x="17576" y="2765"/>
                </a:lnTo>
                <a:lnTo>
                  <a:pt x="17519" y="2742"/>
                </a:lnTo>
                <a:lnTo>
                  <a:pt x="17417" y="2742"/>
                </a:lnTo>
                <a:lnTo>
                  <a:pt x="17371" y="2765"/>
                </a:lnTo>
                <a:lnTo>
                  <a:pt x="17326" y="2787"/>
                </a:lnTo>
                <a:lnTo>
                  <a:pt x="17292" y="2833"/>
                </a:lnTo>
                <a:lnTo>
                  <a:pt x="15346" y="1707"/>
                </a:lnTo>
                <a:lnTo>
                  <a:pt x="15358" y="1661"/>
                </a:lnTo>
                <a:lnTo>
                  <a:pt x="15369" y="1616"/>
                </a:lnTo>
                <a:lnTo>
                  <a:pt x="15358" y="1570"/>
                </a:lnTo>
                <a:lnTo>
                  <a:pt x="15346" y="1513"/>
                </a:lnTo>
                <a:lnTo>
                  <a:pt x="15324" y="1479"/>
                </a:lnTo>
                <a:lnTo>
                  <a:pt x="15301" y="1434"/>
                </a:lnTo>
                <a:lnTo>
                  <a:pt x="15255" y="1400"/>
                </a:lnTo>
                <a:lnTo>
                  <a:pt x="15221" y="1377"/>
                </a:lnTo>
                <a:lnTo>
                  <a:pt x="15176" y="1354"/>
                </a:lnTo>
                <a:lnTo>
                  <a:pt x="15130" y="1354"/>
                </a:lnTo>
                <a:lnTo>
                  <a:pt x="15130" y="0"/>
                </a:lnTo>
                <a:lnTo>
                  <a:pt x="15085" y="0"/>
                </a:lnTo>
                <a:lnTo>
                  <a:pt x="15085" y="1354"/>
                </a:lnTo>
                <a:lnTo>
                  <a:pt x="15028" y="1354"/>
                </a:lnTo>
                <a:lnTo>
                  <a:pt x="14982" y="1377"/>
                </a:lnTo>
                <a:lnTo>
                  <a:pt x="14937" y="1400"/>
                </a:lnTo>
                <a:lnTo>
                  <a:pt x="14903" y="1434"/>
                </a:lnTo>
                <a:lnTo>
                  <a:pt x="14880" y="1468"/>
                </a:lnTo>
                <a:lnTo>
                  <a:pt x="14857" y="1513"/>
                </a:lnTo>
                <a:lnTo>
                  <a:pt x="14834" y="1559"/>
                </a:lnTo>
                <a:lnTo>
                  <a:pt x="14834" y="1616"/>
                </a:lnTo>
                <a:lnTo>
                  <a:pt x="14834" y="1661"/>
                </a:lnTo>
                <a:lnTo>
                  <a:pt x="14857" y="1718"/>
                </a:lnTo>
                <a:lnTo>
                  <a:pt x="12923" y="2821"/>
                </a:lnTo>
                <a:lnTo>
                  <a:pt x="12889" y="2776"/>
                </a:lnTo>
                <a:lnTo>
                  <a:pt x="12844" y="2753"/>
                </a:lnTo>
                <a:lnTo>
                  <a:pt x="12787" y="2730"/>
                </a:lnTo>
                <a:lnTo>
                  <a:pt x="12730" y="2719"/>
                </a:lnTo>
                <a:lnTo>
                  <a:pt x="12673" y="2730"/>
                </a:lnTo>
                <a:lnTo>
                  <a:pt x="12616" y="2753"/>
                </a:lnTo>
                <a:lnTo>
                  <a:pt x="12571" y="2776"/>
                </a:lnTo>
                <a:lnTo>
                  <a:pt x="12537" y="2821"/>
                </a:lnTo>
                <a:lnTo>
                  <a:pt x="10523" y="1661"/>
                </a:lnTo>
                <a:lnTo>
                  <a:pt x="10535" y="1616"/>
                </a:lnTo>
                <a:lnTo>
                  <a:pt x="10523" y="1547"/>
                </a:lnTo>
                <a:lnTo>
                  <a:pt x="10489" y="1502"/>
                </a:lnTo>
                <a:lnTo>
                  <a:pt x="10444" y="1456"/>
                </a:lnTo>
                <a:lnTo>
                  <a:pt x="10387" y="1445"/>
                </a:lnTo>
                <a:lnTo>
                  <a:pt x="10387" y="0"/>
                </a:lnTo>
                <a:lnTo>
                  <a:pt x="10341" y="0"/>
                </a:lnTo>
                <a:lnTo>
                  <a:pt x="10341" y="1445"/>
                </a:lnTo>
                <a:lnTo>
                  <a:pt x="10273" y="1456"/>
                </a:lnTo>
                <a:lnTo>
                  <a:pt x="10227" y="1502"/>
                </a:lnTo>
                <a:lnTo>
                  <a:pt x="10193" y="1547"/>
                </a:lnTo>
                <a:lnTo>
                  <a:pt x="10182" y="1616"/>
                </a:lnTo>
                <a:lnTo>
                  <a:pt x="10193" y="1673"/>
                </a:lnTo>
                <a:lnTo>
                  <a:pt x="8191" y="2821"/>
                </a:lnTo>
                <a:lnTo>
                  <a:pt x="8157" y="2776"/>
                </a:lnTo>
                <a:lnTo>
                  <a:pt x="8100" y="2742"/>
                </a:lnTo>
                <a:lnTo>
                  <a:pt x="8055" y="2719"/>
                </a:lnTo>
                <a:lnTo>
                  <a:pt x="7930" y="2719"/>
                </a:lnTo>
                <a:lnTo>
                  <a:pt x="7873" y="2742"/>
                </a:lnTo>
                <a:lnTo>
                  <a:pt x="7827" y="2776"/>
                </a:lnTo>
                <a:lnTo>
                  <a:pt x="7782" y="2821"/>
                </a:lnTo>
                <a:lnTo>
                  <a:pt x="5848" y="1695"/>
                </a:lnTo>
                <a:lnTo>
                  <a:pt x="5859" y="1661"/>
                </a:lnTo>
                <a:lnTo>
                  <a:pt x="5859" y="1616"/>
                </a:lnTo>
                <a:lnTo>
                  <a:pt x="5859" y="1570"/>
                </a:lnTo>
                <a:lnTo>
                  <a:pt x="5837" y="1525"/>
                </a:lnTo>
                <a:lnTo>
                  <a:pt x="5825" y="1491"/>
                </a:lnTo>
                <a:lnTo>
                  <a:pt x="5791" y="1456"/>
                </a:lnTo>
                <a:lnTo>
                  <a:pt x="5768" y="1422"/>
                </a:lnTo>
                <a:lnTo>
                  <a:pt x="5723" y="1400"/>
                </a:lnTo>
                <a:lnTo>
                  <a:pt x="5689" y="1388"/>
                </a:lnTo>
                <a:lnTo>
                  <a:pt x="5643" y="1377"/>
                </a:lnTo>
                <a:lnTo>
                  <a:pt x="5643" y="0"/>
                </a:lnTo>
                <a:lnTo>
                  <a:pt x="5598" y="0"/>
                </a:lnTo>
                <a:lnTo>
                  <a:pt x="5598" y="1377"/>
                </a:lnTo>
                <a:lnTo>
                  <a:pt x="5552" y="1388"/>
                </a:lnTo>
                <a:lnTo>
                  <a:pt x="5518" y="1400"/>
                </a:lnTo>
                <a:lnTo>
                  <a:pt x="5473" y="1422"/>
                </a:lnTo>
                <a:lnTo>
                  <a:pt x="5438" y="1456"/>
                </a:lnTo>
                <a:lnTo>
                  <a:pt x="5416" y="1491"/>
                </a:lnTo>
                <a:lnTo>
                  <a:pt x="5393" y="1525"/>
                </a:lnTo>
                <a:lnTo>
                  <a:pt x="5382" y="1570"/>
                </a:lnTo>
                <a:lnTo>
                  <a:pt x="5382" y="1616"/>
                </a:lnTo>
                <a:lnTo>
                  <a:pt x="5382" y="1661"/>
                </a:lnTo>
                <a:lnTo>
                  <a:pt x="5393" y="1695"/>
                </a:lnTo>
                <a:lnTo>
                  <a:pt x="3414" y="2844"/>
                </a:lnTo>
                <a:lnTo>
                  <a:pt x="3379" y="2810"/>
                </a:lnTo>
                <a:lnTo>
                  <a:pt x="3345" y="2776"/>
                </a:lnTo>
                <a:lnTo>
                  <a:pt x="3300" y="2765"/>
                </a:lnTo>
                <a:lnTo>
                  <a:pt x="3254" y="2753"/>
                </a:lnTo>
                <a:lnTo>
                  <a:pt x="3197" y="2765"/>
                </a:lnTo>
                <a:lnTo>
                  <a:pt x="3152" y="2776"/>
                </a:lnTo>
                <a:lnTo>
                  <a:pt x="3118" y="2810"/>
                </a:lnTo>
                <a:lnTo>
                  <a:pt x="3084" y="2844"/>
                </a:lnTo>
                <a:lnTo>
                  <a:pt x="1047" y="1673"/>
                </a:lnTo>
                <a:lnTo>
                  <a:pt x="1059" y="1616"/>
                </a:lnTo>
                <a:lnTo>
                  <a:pt x="1047" y="1547"/>
                </a:lnTo>
                <a:lnTo>
                  <a:pt x="1013" y="1491"/>
                </a:lnTo>
                <a:lnTo>
                  <a:pt x="968" y="1456"/>
                </a:lnTo>
                <a:lnTo>
                  <a:pt x="900" y="1434"/>
                </a:lnTo>
                <a:lnTo>
                  <a:pt x="900" y="0"/>
                </a:lnTo>
                <a:close/>
              </a:path>
            </a:pathLst>
          </a:custGeom>
          <a:gradFill>
            <a:gsLst>
              <a:gs pos="0">
                <a:schemeClr val="dk1"/>
              </a:gs>
              <a:gs pos="9000">
                <a:schemeClr val="dk1"/>
              </a:gs>
              <a:gs pos="42000">
                <a:srgbClr val="FFFFFF">
                  <a:alpha val="32549"/>
                </a:srgbClr>
              </a:gs>
              <a:gs pos="100000">
                <a:srgbClr val="FFFFFF">
                  <a:alpha val="1098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1"/>
          <p:cNvSpPr/>
          <p:nvPr/>
        </p:nvSpPr>
        <p:spPr>
          <a:xfrm rot="-5400000">
            <a:off x="8613300" y="4612800"/>
            <a:ext cx="405300" cy="351300"/>
          </a:xfrm>
          <a:prstGeom prst="hexagon">
            <a:avLst>
              <a:gd name="adj" fmla="val 25000"/>
              <a:gd name="vf" fmla="val 115470"/>
            </a:avLst>
          </a:prstGeom>
          <a:solidFill>
            <a:schemeClr val="dk1"/>
          </a:solidFill>
          <a:ln>
            <a:noFill/>
          </a:ln>
          <a:effectLst>
            <a:outerShdw blurRad="1714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1"/>
          <p:cNvSpPr txBox="1">
            <a:spLocks noGrp="1"/>
          </p:cNvSpPr>
          <p:nvPr>
            <p:ph type="sldNum" idx="12"/>
          </p:nvPr>
        </p:nvSpPr>
        <p:spPr>
          <a:xfrm>
            <a:off x="8640175" y="4585800"/>
            <a:ext cx="351300" cy="405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345C7D"/>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19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4783455"/>
            <a:ext cx="2103120" cy="257175"/>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10/22/2020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476536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345C7D"/>
                </a:solidFill>
                <a:latin typeface="Calibri"/>
                <a:cs typeface="Calibri"/>
              </a:defRPr>
            </a:lvl1pPr>
          </a:lstStyle>
          <a:p>
            <a:endParaRPr/>
          </a:p>
        </p:txBody>
      </p:sp>
      <p:sp>
        <p:nvSpPr>
          <p:cNvPr id="3" name="Holder 3"/>
          <p:cNvSpPr>
            <a:spLocks noGrp="1"/>
          </p:cNvSpPr>
          <p:nvPr>
            <p:ph sz="half" idx="2"/>
          </p:nvPr>
        </p:nvSpPr>
        <p:spPr>
          <a:xfrm>
            <a:off x="457200" y="1183005"/>
            <a:ext cx="3977640" cy="369332"/>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69332"/>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108960" y="4783455"/>
            <a:ext cx="2926080" cy="257175"/>
          </a:xfrm>
          <a:prstGeom prst="rect">
            <a:avLst/>
          </a:prstGeom>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a:xfrm>
            <a:off x="457200" y="4783455"/>
            <a:ext cx="2103120" cy="257175"/>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10/22/2020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243553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4"/>
            </a:gs>
            <a:gs pos="13000">
              <a:schemeClr val="accent3"/>
            </a:gs>
            <a:gs pos="31000">
              <a:schemeClr val="accent2"/>
            </a:gs>
            <a:gs pos="100000">
              <a:schemeClr val="accent1"/>
            </a:gs>
          </a:gsLst>
          <a:lin ang="8100019"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207850" y="855506"/>
            <a:ext cx="6728400" cy="351300"/>
          </a:xfrm>
          <a:prstGeom prst="rect">
            <a:avLst/>
          </a:prstGeom>
          <a:noFill/>
          <a:ln>
            <a:noFill/>
          </a:ln>
          <a:effectLst>
            <a:outerShdw blurRad="42863" dist="9525" dir="5400000" algn="bl" rotWithShape="0">
              <a:schemeClr val="lt1">
                <a:alpha val="25000"/>
              </a:schemeClr>
            </a:outerShdw>
          </a:effectLst>
        </p:spPr>
        <p:txBody>
          <a:bodyPr spcFirstLastPara="1" wrap="square" lIns="0" tIns="0" rIns="0" bIns="0" anchor="ctr" anchorCtr="0">
            <a:noAutofit/>
          </a:bodyPr>
          <a:lstStyle>
            <a:lvl1pPr lvl="0"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1pPr>
            <a:lvl2pPr lvl="1"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2pPr>
            <a:lvl3pPr lvl="2"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3pPr>
            <a:lvl4pPr lvl="3"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4pPr>
            <a:lvl5pPr lvl="4"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5pPr>
            <a:lvl6pPr lvl="5"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6pPr>
            <a:lvl7pPr lvl="6"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7pPr>
            <a:lvl8pPr lvl="7"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8pPr>
            <a:lvl9pPr lvl="8" rtl="0">
              <a:lnSpc>
                <a:spcPct val="90000"/>
              </a:lnSpc>
              <a:spcBef>
                <a:spcPts val="0"/>
              </a:spcBef>
              <a:spcAft>
                <a:spcPts val="0"/>
              </a:spcAft>
              <a:buClr>
                <a:schemeClr val="dk1"/>
              </a:buClr>
              <a:buSzPts val="3200"/>
              <a:buFont typeface="Saira SemiCondensed Medium"/>
              <a:buNone/>
              <a:defRPr sz="3200">
                <a:solidFill>
                  <a:schemeClr val="dk1"/>
                </a:solidFill>
                <a:latin typeface="Saira SemiCondensed Medium"/>
                <a:ea typeface="Saira SemiCondensed Medium"/>
                <a:cs typeface="Saira SemiCondensed Medium"/>
                <a:sym typeface="Saira SemiCondensed Medium"/>
              </a:defRPr>
            </a:lvl9pPr>
          </a:lstStyle>
          <a:p>
            <a:endParaRPr/>
          </a:p>
        </p:txBody>
      </p:sp>
      <p:sp>
        <p:nvSpPr>
          <p:cNvPr id="7" name="Google Shape;7;p1"/>
          <p:cNvSpPr txBox="1">
            <a:spLocks noGrp="1"/>
          </p:cNvSpPr>
          <p:nvPr>
            <p:ph type="body" idx="1"/>
          </p:nvPr>
        </p:nvSpPr>
        <p:spPr>
          <a:xfrm>
            <a:off x="1207850" y="1430148"/>
            <a:ext cx="6728400" cy="3033900"/>
          </a:xfrm>
          <a:prstGeom prst="rect">
            <a:avLst/>
          </a:prstGeom>
          <a:noFill/>
          <a:ln>
            <a:noFill/>
          </a:ln>
          <a:effectLst>
            <a:outerShdw blurRad="42863" dist="9525" dir="5400000" algn="bl" rotWithShape="0">
              <a:schemeClr val="lt1">
                <a:alpha val="25000"/>
              </a:schemeClr>
            </a:outerShdw>
          </a:effectLst>
        </p:spPr>
        <p:txBody>
          <a:bodyPr spcFirstLastPara="1" wrap="square" lIns="0" tIns="0" rIns="0" bIns="0" anchor="t" anchorCtr="0">
            <a:noAutofit/>
          </a:bodyPr>
          <a:lstStyle>
            <a:lvl1pPr marL="457200" lvl="0" indent="-342900" rtl="0">
              <a:spcBef>
                <a:spcPts val="0"/>
              </a:spcBef>
              <a:spcAft>
                <a:spcPts val="0"/>
              </a:spcAft>
              <a:buClr>
                <a:schemeClr val="accent4"/>
              </a:buClr>
              <a:buSzPts val="1800"/>
              <a:buFont typeface="Inria Sans Light"/>
              <a:buChar char="⬥"/>
              <a:defRPr sz="2400">
                <a:solidFill>
                  <a:schemeClr val="dk1"/>
                </a:solidFill>
                <a:latin typeface="Inria Sans Light"/>
                <a:ea typeface="Inria Sans Light"/>
                <a:cs typeface="Inria Sans Light"/>
                <a:sym typeface="Inria Sans Light"/>
              </a:defRPr>
            </a:lvl1pPr>
            <a:lvl2pPr marL="914400" lvl="1" indent="-342900" rtl="0">
              <a:spcBef>
                <a:spcPts val="600"/>
              </a:spcBef>
              <a:spcAft>
                <a:spcPts val="0"/>
              </a:spcAft>
              <a:buClr>
                <a:schemeClr val="accent3"/>
              </a:buClr>
              <a:buSzPts val="1800"/>
              <a:buFont typeface="Inria Sans Light"/>
              <a:buChar char="⬦"/>
              <a:defRPr sz="2400">
                <a:solidFill>
                  <a:schemeClr val="dk1"/>
                </a:solidFill>
                <a:latin typeface="Inria Sans Light"/>
                <a:ea typeface="Inria Sans Light"/>
                <a:cs typeface="Inria Sans Light"/>
                <a:sym typeface="Inria Sans Light"/>
              </a:defRPr>
            </a:lvl2pPr>
            <a:lvl3pPr marL="1371600" lvl="2" indent="-381000" rtl="0">
              <a:spcBef>
                <a:spcPts val="600"/>
              </a:spcBef>
              <a:spcAft>
                <a:spcPts val="0"/>
              </a:spcAft>
              <a:buClr>
                <a:schemeClr val="accent2"/>
              </a:buClr>
              <a:buSzPts val="2400"/>
              <a:buFont typeface="Inria Sans Light"/>
              <a:buChar char="⬩"/>
              <a:defRPr sz="2400">
                <a:solidFill>
                  <a:schemeClr val="dk1"/>
                </a:solidFill>
                <a:latin typeface="Inria Sans Light"/>
                <a:ea typeface="Inria Sans Light"/>
                <a:cs typeface="Inria Sans Light"/>
                <a:sym typeface="Inria Sans Light"/>
              </a:defRPr>
            </a:lvl3pPr>
            <a:lvl4pPr marL="1828800" lvl="3" indent="-381000" rtl="0">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4pPr>
            <a:lvl5pPr marL="2286000" lvl="4" indent="-381000" rtl="0">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5pPr>
            <a:lvl6pPr marL="2743200" lvl="5" indent="-381000" rtl="0">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6pPr>
            <a:lvl7pPr marL="3200400" lvl="6" indent="-381000" rtl="0">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7pPr>
            <a:lvl8pPr marL="3657600" lvl="7" indent="-381000" rtl="0">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8pPr>
            <a:lvl9pPr marL="4114800" lvl="8" indent="-381000" rtl="0">
              <a:spcBef>
                <a:spcPts val="600"/>
              </a:spcBef>
              <a:spcAft>
                <a:spcPts val="60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9pPr>
          </a:lstStyle>
          <a:p>
            <a:endParaRPr/>
          </a:p>
        </p:txBody>
      </p:sp>
      <p:sp>
        <p:nvSpPr>
          <p:cNvPr id="8" name="Google Shape;8;p1"/>
          <p:cNvSpPr txBox="1">
            <a:spLocks noGrp="1"/>
          </p:cNvSpPr>
          <p:nvPr>
            <p:ph type="sldNum" idx="12"/>
          </p:nvPr>
        </p:nvSpPr>
        <p:spPr>
          <a:xfrm>
            <a:off x="8640175" y="4585800"/>
            <a:ext cx="351300" cy="405300"/>
          </a:xfrm>
          <a:prstGeom prst="rect">
            <a:avLst/>
          </a:prstGeom>
          <a:noFill/>
          <a:ln>
            <a:noFill/>
          </a:ln>
        </p:spPr>
        <p:txBody>
          <a:bodyPr spcFirstLastPara="1" wrap="square" lIns="0" tIns="0" rIns="0" bIns="0" anchor="ctr" anchorCtr="0">
            <a:noAutofit/>
          </a:bodyPr>
          <a:lstStyle>
            <a:lvl1pPr lvl="0" algn="ctr" rtl="0">
              <a:buNone/>
              <a:defRPr sz="1200">
                <a:solidFill>
                  <a:schemeClr val="accent2"/>
                </a:solidFill>
                <a:latin typeface="Titillium Web"/>
                <a:ea typeface="Titillium Web"/>
                <a:cs typeface="Titillium Web"/>
                <a:sym typeface="Titillium Web"/>
              </a:defRPr>
            </a:lvl1pPr>
            <a:lvl2pPr lvl="1" algn="ctr" rtl="0">
              <a:buNone/>
              <a:defRPr sz="1200">
                <a:solidFill>
                  <a:schemeClr val="accent2"/>
                </a:solidFill>
                <a:latin typeface="Titillium Web"/>
                <a:ea typeface="Titillium Web"/>
                <a:cs typeface="Titillium Web"/>
                <a:sym typeface="Titillium Web"/>
              </a:defRPr>
            </a:lvl2pPr>
            <a:lvl3pPr lvl="2" algn="ctr" rtl="0">
              <a:buNone/>
              <a:defRPr sz="1200">
                <a:solidFill>
                  <a:schemeClr val="accent2"/>
                </a:solidFill>
                <a:latin typeface="Titillium Web"/>
                <a:ea typeface="Titillium Web"/>
                <a:cs typeface="Titillium Web"/>
                <a:sym typeface="Titillium Web"/>
              </a:defRPr>
            </a:lvl3pPr>
            <a:lvl4pPr lvl="3" algn="ctr" rtl="0">
              <a:buNone/>
              <a:defRPr sz="1200">
                <a:solidFill>
                  <a:schemeClr val="accent2"/>
                </a:solidFill>
                <a:latin typeface="Titillium Web"/>
                <a:ea typeface="Titillium Web"/>
                <a:cs typeface="Titillium Web"/>
                <a:sym typeface="Titillium Web"/>
              </a:defRPr>
            </a:lvl4pPr>
            <a:lvl5pPr lvl="4" algn="ctr" rtl="0">
              <a:buNone/>
              <a:defRPr sz="1200">
                <a:solidFill>
                  <a:schemeClr val="accent2"/>
                </a:solidFill>
                <a:latin typeface="Titillium Web"/>
                <a:ea typeface="Titillium Web"/>
                <a:cs typeface="Titillium Web"/>
                <a:sym typeface="Titillium Web"/>
              </a:defRPr>
            </a:lvl5pPr>
            <a:lvl6pPr lvl="5" algn="ctr" rtl="0">
              <a:buNone/>
              <a:defRPr sz="1200">
                <a:solidFill>
                  <a:schemeClr val="accent2"/>
                </a:solidFill>
                <a:latin typeface="Titillium Web"/>
                <a:ea typeface="Titillium Web"/>
                <a:cs typeface="Titillium Web"/>
                <a:sym typeface="Titillium Web"/>
              </a:defRPr>
            </a:lvl6pPr>
            <a:lvl7pPr lvl="6" algn="ctr" rtl="0">
              <a:buNone/>
              <a:defRPr sz="1200">
                <a:solidFill>
                  <a:schemeClr val="accent2"/>
                </a:solidFill>
                <a:latin typeface="Titillium Web"/>
                <a:ea typeface="Titillium Web"/>
                <a:cs typeface="Titillium Web"/>
                <a:sym typeface="Titillium Web"/>
              </a:defRPr>
            </a:lvl7pPr>
            <a:lvl8pPr lvl="7" algn="ctr" rtl="0">
              <a:buNone/>
              <a:defRPr sz="1200">
                <a:solidFill>
                  <a:schemeClr val="accent2"/>
                </a:solidFill>
                <a:latin typeface="Titillium Web"/>
                <a:ea typeface="Titillium Web"/>
                <a:cs typeface="Titillium Web"/>
                <a:sym typeface="Titillium Web"/>
              </a:defRPr>
            </a:lvl8pPr>
            <a:lvl9pPr lvl="8" algn="ctr" rtl="0">
              <a:buNone/>
              <a:defRPr sz="1200">
                <a:solidFill>
                  <a:schemeClr val="accent2"/>
                </a:solidFill>
                <a:latin typeface="Titillium Web"/>
                <a:ea typeface="Titillium Web"/>
                <a:cs typeface="Titillium Web"/>
                <a:sym typeface="Titillium Web"/>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4" r:id="rId5"/>
    <p:sldLayoutId id="2147483656" r:id="rId6"/>
    <p:sldLayoutId id="2147483657" r:id="rId7"/>
    <p:sldLayoutId id="2147483659" r:id="rId8"/>
    <p:sldLayoutId id="2147483660" r:id="rId9"/>
    <p:sldLayoutId id="2147483661" r:id="rId10"/>
    <p:sldLayoutId id="2147483662"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8" Type="http://schemas.openxmlformats.org/officeDocument/2006/relationships/image" Target="../media/image33.jpg"/><Relationship Id="rId3" Type="http://schemas.openxmlformats.org/officeDocument/2006/relationships/image" Target="../media/image28.jpg"/><Relationship Id="rId7" Type="http://schemas.openxmlformats.org/officeDocument/2006/relationships/image" Target="../media/image32.jpg"/><Relationship Id="rId2" Type="http://schemas.openxmlformats.org/officeDocument/2006/relationships/image" Target="../media/image27.jpg"/><Relationship Id="rId1" Type="http://schemas.openxmlformats.org/officeDocument/2006/relationships/slideLayout" Target="../slideLayouts/slideLayout10.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g"/><Relationship Id="rId9" Type="http://schemas.openxmlformats.org/officeDocument/2006/relationships/image" Target="../media/image34.png"/></Relationships>
</file>

<file path=ppt/slides/_rels/slide8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grpSp>
        <p:nvGrpSpPr>
          <p:cNvPr id="199" name="Google Shape;199;p12"/>
          <p:cNvGrpSpPr/>
          <p:nvPr/>
        </p:nvGrpSpPr>
        <p:grpSpPr>
          <a:xfrm>
            <a:off x="690071" y="2289511"/>
            <a:ext cx="635183" cy="564280"/>
            <a:chOff x="5292575" y="3681900"/>
            <a:chExt cx="420150" cy="373275"/>
          </a:xfrm>
        </p:grpSpPr>
        <p:sp>
          <p:nvSpPr>
            <p:cNvPr id="200" name="Google Shape;200;p12"/>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19050" cap="flat" cmpd="sng">
              <a:solidFill>
                <a:schemeClr val="accent1"/>
              </a:solidFill>
              <a:prstDash val="solid"/>
              <a:miter lim="2435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2"/>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19050" cap="flat" cmpd="sng">
              <a:solidFill>
                <a:schemeClr val="accent1"/>
              </a:solidFill>
              <a:prstDash val="solid"/>
              <a:miter lim="2435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2"/>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19050" cap="flat" cmpd="sng">
              <a:solidFill>
                <a:schemeClr val="accent1"/>
              </a:solidFill>
              <a:prstDash val="solid"/>
              <a:miter lim="2435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2"/>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19050" cap="flat" cmpd="sng">
              <a:solidFill>
                <a:schemeClr val="accent1"/>
              </a:solidFill>
              <a:prstDash val="solid"/>
              <a:miter lim="2435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2"/>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19050" cap="flat" cmpd="sng">
              <a:solidFill>
                <a:schemeClr val="accent1"/>
              </a:solidFill>
              <a:prstDash val="solid"/>
              <a:miter lim="2435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2"/>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19050" cap="flat" cmpd="sng">
              <a:solidFill>
                <a:schemeClr val="accent1"/>
              </a:solidFill>
              <a:prstDash val="solid"/>
              <a:miter lim="2435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2"/>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19050" cap="flat" cmpd="sng">
              <a:solidFill>
                <a:schemeClr val="accent1"/>
              </a:solidFill>
              <a:prstDash val="solid"/>
              <a:miter lim="2435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itle 1"/>
          <p:cNvSpPr>
            <a:spLocks noGrp="1"/>
          </p:cNvSpPr>
          <p:nvPr>
            <p:ph type="ctrTitle"/>
          </p:nvPr>
        </p:nvSpPr>
        <p:spPr/>
        <p:txBody>
          <a:bodyPr/>
          <a:lstStyle/>
          <a:p>
            <a:pPr algn="ctr"/>
            <a:r>
              <a:rPr lang="en-IN" dirty="0" smtClean="0"/>
              <a:t>Services Marketing</a:t>
            </a:r>
            <a:br>
              <a:rPr lang="en-IN" dirty="0" smtClean="0"/>
            </a:br>
            <a:r>
              <a:rPr lang="en-IN" sz="3200" dirty="0" smtClean="0"/>
              <a:t>Unit III</a:t>
            </a:r>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3327369644"/>
              </p:ext>
            </p:extLst>
          </p:nvPr>
        </p:nvGraphicFramePr>
        <p:xfrm>
          <a:off x="222250" y="123478"/>
          <a:ext cx="8686800" cy="4824536"/>
        </p:xfrm>
        <a:graphic>
          <a:graphicData uri="http://schemas.openxmlformats.org/drawingml/2006/table">
            <a:tbl>
              <a:tblPr firstRow="1" bandRow="1">
                <a:tableStyleId>{B8818DCE-F5D9-4240-B661-960AF8AE1142}</a:tableStyleId>
              </a:tblPr>
              <a:tblGrid>
                <a:gridCol w="1905000"/>
                <a:gridCol w="2362200"/>
                <a:gridCol w="4419600"/>
              </a:tblGrid>
              <a:tr h="467792">
                <a:tc>
                  <a:txBody>
                    <a:bodyPr/>
                    <a:lstStyle/>
                    <a:p>
                      <a:pPr marL="90805">
                        <a:lnSpc>
                          <a:spcPct val="100000"/>
                        </a:lnSpc>
                        <a:spcBef>
                          <a:spcPts val="300"/>
                        </a:spcBef>
                      </a:pPr>
                      <a:r>
                        <a:rPr sz="1400" spc="-5" dirty="0"/>
                        <a:t>Dimensions</a:t>
                      </a:r>
                      <a:endParaRPr sz="1400" dirty="0">
                        <a:latin typeface="Times New Roman"/>
                        <a:cs typeface="Times New Roman"/>
                      </a:endParaRPr>
                    </a:p>
                  </a:txBody>
                  <a:tcPr marL="0" marR="0" marT="28575" marB="0"/>
                </a:tc>
                <a:tc>
                  <a:txBody>
                    <a:bodyPr/>
                    <a:lstStyle/>
                    <a:p>
                      <a:pPr marL="91440">
                        <a:lnSpc>
                          <a:spcPct val="100000"/>
                        </a:lnSpc>
                        <a:spcBef>
                          <a:spcPts val="300"/>
                        </a:spcBef>
                      </a:pPr>
                      <a:r>
                        <a:rPr sz="1400" spc="-5" dirty="0"/>
                        <a:t>Definition</a:t>
                      </a:r>
                      <a:endParaRPr sz="1400">
                        <a:latin typeface="Times New Roman"/>
                        <a:cs typeface="Times New Roman"/>
                      </a:endParaRPr>
                    </a:p>
                  </a:txBody>
                  <a:tcPr marL="0" marR="0" marT="28575" marB="0"/>
                </a:tc>
                <a:tc>
                  <a:txBody>
                    <a:bodyPr/>
                    <a:lstStyle/>
                    <a:p>
                      <a:pPr marL="92075">
                        <a:lnSpc>
                          <a:spcPct val="100000"/>
                        </a:lnSpc>
                        <a:spcBef>
                          <a:spcPts val="300"/>
                        </a:spcBef>
                      </a:pPr>
                      <a:r>
                        <a:rPr sz="1400" dirty="0"/>
                        <a:t>Example</a:t>
                      </a:r>
                      <a:endParaRPr sz="1400">
                        <a:latin typeface="Times New Roman"/>
                        <a:cs typeface="Times New Roman"/>
                      </a:endParaRPr>
                    </a:p>
                  </a:txBody>
                  <a:tcPr marL="0" marR="0" marT="28575" marB="0"/>
                </a:tc>
              </a:tr>
              <a:tr h="1374714">
                <a:tc>
                  <a:txBody>
                    <a:bodyPr/>
                    <a:lstStyle/>
                    <a:p>
                      <a:pPr marL="90805">
                        <a:lnSpc>
                          <a:spcPct val="100000"/>
                        </a:lnSpc>
                        <a:spcBef>
                          <a:spcPts val="305"/>
                        </a:spcBef>
                      </a:pPr>
                      <a:r>
                        <a:rPr sz="1400" dirty="0"/>
                        <a:t>Responsiveness</a:t>
                      </a:r>
                      <a:endParaRPr sz="1400">
                        <a:latin typeface="Times New Roman"/>
                        <a:cs typeface="Times New Roman"/>
                      </a:endParaRPr>
                    </a:p>
                  </a:txBody>
                  <a:tcPr marL="0" marR="0" marT="29051" marB="0"/>
                </a:tc>
                <a:tc>
                  <a:txBody>
                    <a:bodyPr/>
                    <a:lstStyle/>
                    <a:p>
                      <a:pPr marL="91440" marR="107314">
                        <a:lnSpc>
                          <a:spcPct val="100000"/>
                        </a:lnSpc>
                        <a:spcBef>
                          <a:spcPts val="305"/>
                        </a:spcBef>
                      </a:pPr>
                      <a:r>
                        <a:rPr sz="1400" spc="-10" dirty="0"/>
                        <a:t>Willingness </a:t>
                      </a:r>
                      <a:r>
                        <a:rPr sz="1400" dirty="0"/>
                        <a:t>to help</a:t>
                      </a:r>
                      <a:r>
                        <a:rPr sz="1400" spc="-70" dirty="0"/>
                        <a:t> </a:t>
                      </a:r>
                      <a:r>
                        <a:rPr sz="1400" dirty="0"/>
                        <a:t>and  provide </a:t>
                      </a:r>
                      <a:r>
                        <a:rPr sz="1400" spc="-5" dirty="0"/>
                        <a:t>prompt</a:t>
                      </a:r>
                      <a:r>
                        <a:rPr sz="1400" spc="-55" dirty="0"/>
                        <a:t> </a:t>
                      </a:r>
                      <a:r>
                        <a:rPr sz="1400" dirty="0"/>
                        <a:t>service</a:t>
                      </a:r>
                      <a:endParaRPr sz="1400" dirty="0">
                        <a:latin typeface="Times New Roman"/>
                        <a:cs typeface="Times New Roman"/>
                      </a:endParaRPr>
                    </a:p>
                  </a:txBody>
                  <a:tcPr marL="0" marR="0" marT="29051" marB="0"/>
                </a:tc>
                <a:tc>
                  <a:txBody>
                    <a:bodyPr/>
                    <a:lstStyle/>
                    <a:p>
                      <a:pPr marL="378460" indent="-287020">
                        <a:lnSpc>
                          <a:spcPct val="100000"/>
                        </a:lnSpc>
                        <a:spcBef>
                          <a:spcPts val="305"/>
                        </a:spcBef>
                        <a:buFont typeface="Arial"/>
                        <a:buChar char="•"/>
                        <a:tabLst>
                          <a:tab pos="378460" algn="l"/>
                          <a:tab pos="379095" algn="l"/>
                        </a:tabLst>
                      </a:pPr>
                      <a:r>
                        <a:rPr sz="1400" dirty="0"/>
                        <a:t>Good taxi divers help carry the</a:t>
                      </a:r>
                      <a:r>
                        <a:rPr sz="1400" spc="-85" dirty="0"/>
                        <a:t> </a:t>
                      </a:r>
                      <a:r>
                        <a:rPr sz="1400" dirty="0"/>
                        <a:t>baggage.</a:t>
                      </a:r>
                      <a:endParaRPr sz="1400"/>
                    </a:p>
                    <a:p>
                      <a:pPr marL="378460" marR="259079" indent="-287020">
                        <a:lnSpc>
                          <a:spcPct val="100000"/>
                        </a:lnSpc>
                        <a:buFont typeface="Arial"/>
                        <a:buChar char="•"/>
                        <a:tabLst>
                          <a:tab pos="378460" algn="l"/>
                          <a:tab pos="379095" algn="l"/>
                        </a:tabLst>
                      </a:pPr>
                      <a:r>
                        <a:rPr sz="1400" spc="-20" dirty="0"/>
                        <a:t>Will </a:t>
                      </a:r>
                      <a:r>
                        <a:rPr sz="1400" dirty="0"/>
                        <a:t>the </a:t>
                      </a:r>
                      <a:r>
                        <a:rPr sz="1400" spc="-5" dirty="0"/>
                        <a:t>bus </a:t>
                      </a:r>
                      <a:r>
                        <a:rPr sz="1400" dirty="0"/>
                        <a:t>conductor help </a:t>
                      </a:r>
                      <a:r>
                        <a:rPr sz="1400" spc="-5" dirty="0"/>
                        <a:t>me </a:t>
                      </a:r>
                      <a:r>
                        <a:rPr sz="1400" dirty="0"/>
                        <a:t>get a</a:t>
                      </a:r>
                      <a:r>
                        <a:rPr sz="1400" spc="-50" dirty="0"/>
                        <a:t> </a:t>
                      </a:r>
                      <a:r>
                        <a:rPr sz="1400" spc="-5" dirty="0"/>
                        <a:t>seat  </a:t>
                      </a:r>
                      <a:r>
                        <a:rPr sz="1400" dirty="0"/>
                        <a:t>when I am travelling with the</a:t>
                      </a:r>
                      <a:r>
                        <a:rPr sz="1400" spc="-70" dirty="0"/>
                        <a:t> </a:t>
                      </a:r>
                      <a:r>
                        <a:rPr sz="1400" dirty="0"/>
                        <a:t>child?</a:t>
                      </a:r>
                      <a:endParaRPr sz="1400">
                        <a:latin typeface="Times New Roman"/>
                        <a:cs typeface="Times New Roman"/>
                      </a:endParaRPr>
                    </a:p>
                  </a:txBody>
                  <a:tcPr marL="0" marR="0" marT="29051" marB="0"/>
                </a:tc>
              </a:tr>
              <a:tr h="1228336">
                <a:tc>
                  <a:txBody>
                    <a:bodyPr/>
                    <a:lstStyle/>
                    <a:p>
                      <a:pPr marL="90805">
                        <a:lnSpc>
                          <a:spcPct val="100000"/>
                        </a:lnSpc>
                        <a:spcBef>
                          <a:spcPts val="305"/>
                        </a:spcBef>
                      </a:pPr>
                      <a:r>
                        <a:rPr sz="1400" dirty="0"/>
                        <a:t>Competence</a:t>
                      </a:r>
                      <a:endParaRPr sz="1400">
                        <a:latin typeface="Times New Roman"/>
                        <a:cs typeface="Times New Roman"/>
                      </a:endParaRPr>
                    </a:p>
                  </a:txBody>
                  <a:tcPr marL="0" marR="0" marT="29051" marB="0"/>
                </a:tc>
                <a:tc>
                  <a:txBody>
                    <a:bodyPr/>
                    <a:lstStyle/>
                    <a:p>
                      <a:pPr marL="91440" marR="212725">
                        <a:lnSpc>
                          <a:spcPct val="100000"/>
                        </a:lnSpc>
                        <a:spcBef>
                          <a:spcPts val="305"/>
                        </a:spcBef>
                      </a:pPr>
                      <a:r>
                        <a:rPr sz="1400" spc="-5" dirty="0"/>
                        <a:t>Possession </a:t>
                      </a:r>
                      <a:r>
                        <a:rPr sz="1400" dirty="0"/>
                        <a:t>of skills</a:t>
                      </a:r>
                      <a:r>
                        <a:rPr sz="1400" spc="-70" dirty="0"/>
                        <a:t> </a:t>
                      </a:r>
                      <a:r>
                        <a:rPr sz="1400" dirty="0"/>
                        <a:t>ad  knowledge to do the  job</a:t>
                      </a:r>
                      <a:endParaRPr sz="1400">
                        <a:latin typeface="Times New Roman"/>
                        <a:cs typeface="Times New Roman"/>
                      </a:endParaRPr>
                    </a:p>
                  </a:txBody>
                  <a:tcPr marL="0" marR="0" marT="29051" marB="0"/>
                </a:tc>
                <a:tc>
                  <a:txBody>
                    <a:bodyPr/>
                    <a:lstStyle/>
                    <a:p>
                      <a:pPr marL="378460" marR="462280" indent="-287020">
                        <a:lnSpc>
                          <a:spcPct val="100000"/>
                        </a:lnSpc>
                        <a:spcBef>
                          <a:spcPts val="305"/>
                        </a:spcBef>
                        <a:buFont typeface="Arial"/>
                        <a:buChar char="•"/>
                        <a:tabLst>
                          <a:tab pos="378460" algn="l"/>
                          <a:tab pos="379095" algn="l"/>
                        </a:tabLst>
                      </a:pPr>
                      <a:r>
                        <a:rPr sz="1400" spc="-20" dirty="0"/>
                        <a:t>Will </a:t>
                      </a:r>
                      <a:r>
                        <a:rPr sz="1400" dirty="0"/>
                        <a:t>the travel agent be able to find</a:t>
                      </a:r>
                      <a:r>
                        <a:rPr sz="1400" spc="-95" dirty="0"/>
                        <a:t> </a:t>
                      </a:r>
                      <a:r>
                        <a:rPr sz="1400" dirty="0"/>
                        <a:t>the  cheapest fare for</a:t>
                      </a:r>
                      <a:r>
                        <a:rPr sz="1400" spc="-30" dirty="0"/>
                        <a:t> </a:t>
                      </a:r>
                      <a:r>
                        <a:rPr sz="1400" spc="-5" dirty="0"/>
                        <a:t>me?</a:t>
                      </a:r>
                      <a:endParaRPr sz="1400">
                        <a:latin typeface="Times New Roman"/>
                        <a:cs typeface="Times New Roman"/>
                      </a:endParaRPr>
                    </a:p>
                  </a:txBody>
                  <a:tcPr marL="0" marR="0" marT="29051" marB="0"/>
                </a:tc>
              </a:tr>
              <a:tr h="1753694">
                <a:tc>
                  <a:txBody>
                    <a:bodyPr/>
                    <a:lstStyle/>
                    <a:p>
                      <a:pPr marL="90805">
                        <a:lnSpc>
                          <a:spcPct val="100000"/>
                        </a:lnSpc>
                        <a:spcBef>
                          <a:spcPts val="305"/>
                        </a:spcBef>
                      </a:pPr>
                      <a:r>
                        <a:rPr sz="1400" dirty="0"/>
                        <a:t>Courtesy</a:t>
                      </a:r>
                      <a:endParaRPr sz="1400">
                        <a:latin typeface="Times New Roman"/>
                        <a:cs typeface="Times New Roman"/>
                      </a:endParaRPr>
                    </a:p>
                  </a:txBody>
                  <a:tcPr marL="0" marR="0" marT="29051" marB="0"/>
                </a:tc>
                <a:tc>
                  <a:txBody>
                    <a:bodyPr/>
                    <a:lstStyle/>
                    <a:p>
                      <a:pPr marL="91440" marR="516890">
                        <a:lnSpc>
                          <a:spcPct val="100000"/>
                        </a:lnSpc>
                        <a:spcBef>
                          <a:spcPts val="305"/>
                        </a:spcBef>
                      </a:pPr>
                      <a:r>
                        <a:rPr sz="1400" spc="-5" dirty="0"/>
                        <a:t>Politeness,</a:t>
                      </a:r>
                      <a:r>
                        <a:rPr sz="1400" spc="-60" dirty="0"/>
                        <a:t> </a:t>
                      </a:r>
                      <a:r>
                        <a:rPr sz="1400" dirty="0"/>
                        <a:t>respect,  consideration and  friendliness of the  contact</a:t>
                      </a:r>
                      <a:r>
                        <a:rPr sz="1400" spc="-25" dirty="0"/>
                        <a:t> </a:t>
                      </a:r>
                      <a:r>
                        <a:rPr sz="1400" dirty="0"/>
                        <a:t>person</a:t>
                      </a:r>
                      <a:endParaRPr sz="1400">
                        <a:latin typeface="Times New Roman"/>
                        <a:cs typeface="Times New Roman"/>
                      </a:endParaRPr>
                    </a:p>
                  </a:txBody>
                  <a:tcPr marL="0" marR="0" marT="29051" marB="0"/>
                </a:tc>
                <a:tc>
                  <a:txBody>
                    <a:bodyPr/>
                    <a:lstStyle/>
                    <a:p>
                      <a:pPr marL="378460" marR="462280" indent="-287020">
                        <a:lnSpc>
                          <a:spcPct val="100000"/>
                        </a:lnSpc>
                        <a:spcBef>
                          <a:spcPts val="305"/>
                        </a:spcBef>
                        <a:buFont typeface="Arial"/>
                        <a:buChar char="•"/>
                        <a:tabLst>
                          <a:tab pos="378460" algn="l"/>
                          <a:tab pos="379095" algn="l"/>
                        </a:tabLst>
                      </a:pPr>
                      <a:r>
                        <a:rPr sz="1400" spc="-20" dirty="0"/>
                        <a:t>Will </a:t>
                      </a:r>
                      <a:r>
                        <a:rPr sz="1400" dirty="0"/>
                        <a:t>the travel agent be able to find</a:t>
                      </a:r>
                      <a:r>
                        <a:rPr sz="1400" spc="-95" dirty="0"/>
                        <a:t> </a:t>
                      </a:r>
                      <a:r>
                        <a:rPr sz="1400" dirty="0"/>
                        <a:t>the  cheapest fare for</a:t>
                      </a:r>
                      <a:r>
                        <a:rPr sz="1400" spc="-30" dirty="0"/>
                        <a:t> </a:t>
                      </a:r>
                      <a:r>
                        <a:rPr sz="1400" spc="-5" dirty="0"/>
                        <a:t>me?</a:t>
                      </a:r>
                      <a:endParaRPr sz="1400" dirty="0"/>
                    </a:p>
                    <a:p>
                      <a:pPr marL="378460" marR="325120" indent="-287020">
                        <a:lnSpc>
                          <a:spcPct val="100000"/>
                        </a:lnSpc>
                        <a:buFont typeface="Arial"/>
                        <a:buChar char="•"/>
                        <a:tabLst>
                          <a:tab pos="378460" algn="l"/>
                          <a:tab pos="379095" algn="l"/>
                        </a:tabLst>
                      </a:pPr>
                      <a:r>
                        <a:rPr sz="1400" dirty="0"/>
                        <a:t>I like the </a:t>
                      </a:r>
                      <a:r>
                        <a:rPr sz="1400" spc="-5" dirty="0"/>
                        <a:t>bus </a:t>
                      </a:r>
                      <a:r>
                        <a:rPr sz="1400" dirty="0"/>
                        <a:t>service from </a:t>
                      </a:r>
                      <a:r>
                        <a:rPr sz="1400" spc="-5" dirty="0"/>
                        <a:t>Mumbai </a:t>
                      </a:r>
                      <a:r>
                        <a:rPr sz="1400" dirty="0"/>
                        <a:t>to  </a:t>
                      </a:r>
                      <a:r>
                        <a:rPr sz="1400" spc="-5" dirty="0"/>
                        <a:t>Pune </a:t>
                      </a:r>
                      <a:r>
                        <a:rPr sz="1400" dirty="0"/>
                        <a:t>because the divers drive safely</a:t>
                      </a:r>
                      <a:r>
                        <a:rPr sz="1400" spc="-90" dirty="0"/>
                        <a:t> </a:t>
                      </a:r>
                      <a:r>
                        <a:rPr sz="1400" dirty="0"/>
                        <a:t>and  are </a:t>
                      </a:r>
                      <a:r>
                        <a:rPr sz="1400" spc="-5" dirty="0"/>
                        <a:t>so </a:t>
                      </a:r>
                      <a:r>
                        <a:rPr sz="1400" dirty="0"/>
                        <a:t>courteous.</a:t>
                      </a:r>
                      <a:endParaRPr sz="1400" dirty="0">
                        <a:latin typeface="Times New Roman"/>
                        <a:cs typeface="Times New Roman"/>
                      </a:endParaRPr>
                    </a:p>
                  </a:txBody>
                  <a:tcPr marL="0" marR="0" marT="29051" marB="0"/>
                </a:tc>
              </a:tr>
            </a:tbl>
          </a:graphicData>
        </a:graphic>
      </p:graphicFrame>
    </p:spTree>
    <p:extLst>
      <p:ext uri="{BB962C8B-B14F-4D97-AF65-F5344CB8AC3E}">
        <p14:creationId xmlns:p14="http://schemas.microsoft.com/office/powerpoint/2010/main" val="2458521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8" name="Google Shape;468;p36"/>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pic>
        <p:nvPicPr>
          <p:cNvPr id="8" name="Picture 2" descr="determinants_of_service_quality_powerpoint_slides_Slide01"/>
          <p:cNvPicPr>
            <a:picLocks noChangeAspect="1" noChangeArrowheads="1"/>
          </p:cNvPicPr>
          <p:nvPr/>
        </p:nvPicPr>
        <p:blipFill rotWithShape="1">
          <a:blip r:embed="rId3">
            <a:extLst>
              <a:ext uri="{28A0092B-C50C-407E-A947-70E740481C1C}">
                <a14:useLocalDpi xmlns:a14="http://schemas.microsoft.com/office/drawing/2010/main" val="0"/>
              </a:ext>
            </a:extLst>
          </a:blip>
          <a:srcRect t="14057"/>
          <a:stretch/>
        </p:blipFill>
        <p:spPr bwMode="auto">
          <a:xfrm>
            <a:off x="83570" y="891332"/>
            <a:ext cx="9024934" cy="425216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75657" y="254290"/>
            <a:ext cx="6696744" cy="369332"/>
          </a:xfrm>
          <a:prstGeom prst="rect">
            <a:avLst/>
          </a:prstGeom>
          <a:noFill/>
        </p:spPr>
        <p:txBody>
          <a:bodyPr wrap="square" rtlCol="0">
            <a:spAutoFit/>
          </a:bodyPr>
          <a:lstStyle/>
          <a:p>
            <a:pPr algn="ctr"/>
            <a:r>
              <a:rPr lang="en-IN" sz="1800" b="1" dirty="0" smtClean="0"/>
              <a:t>10 Dimensions of Service Quality</a:t>
            </a:r>
            <a:endParaRPr lang="en-IN" sz="1800" b="1" dirty="0"/>
          </a:p>
        </p:txBody>
      </p:sp>
    </p:spTree>
    <p:extLst>
      <p:ext uri="{BB962C8B-B14F-4D97-AF65-F5344CB8AC3E}">
        <p14:creationId xmlns:p14="http://schemas.microsoft.com/office/powerpoint/2010/main" val="3339159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9512" y="123478"/>
            <a:ext cx="8784976" cy="4337534"/>
          </a:xfrm>
          <a:prstGeom prst="rect">
            <a:avLst/>
          </a:prstGeom>
        </p:spPr>
        <p:txBody>
          <a:bodyPr vert="horz" wrap="square" lIns="0" tIns="6985" rIns="0" bIns="0" rtlCol="0">
            <a:spAutoFit/>
          </a:bodyPr>
          <a:lstStyle/>
          <a:p>
            <a:pPr marL="264795" marR="57150" indent="-201930" algn="just">
              <a:lnSpc>
                <a:spcPct val="150000"/>
              </a:lnSpc>
              <a:spcBef>
                <a:spcPts val="55"/>
              </a:spcBef>
              <a:buSzPct val="80000"/>
              <a:buFont typeface="Symbol"/>
              <a:buChar char=""/>
              <a:tabLst>
                <a:tab pos="265430" algn="l"/>
              </a:tabLst>
            </a:pPr>
            <a:r>
              <a:rPr sz="2000" spc="10" dirty="0">
                <a:latin typeface="Times New Roman" pitchFamily="18" charset="0"/>
                <a:cs typeface="Times New Roman" pitchFamily="18" charset="0"/>
              </a:rPr>
              <a:t>In 1988 the 10 components were </a:t>
            </a:r>
            <a:r>
              <a:rPr sz="2000" spc="5" dirty="0">
                <a:latin typeface="Times New Roman" pitchFamily="18" charset="0"/>
                <a:cs typeface="Times New Roman" pitchFamily="18" charset="0"/>
              </a:rPr>
              <a:t>collapsed into five dimensions  (RATER</a:t>
            </a:r>
            <a:r>
              <a:rPr sz="2000" spc="5" dirty="0" smtClean="0">
                <a:latin typeface="Times New Roman" pitchFamily="18" charset="0"/>
                <a:cs typeface="Times New Roman" pitchFamily="18" charset="0"/>
              </a:rPr>
              <a:t>).</a:t>
            </a:r>
            <a:endParaRPr lang="en-IN" sz="2000" spc="5" dirty="0" smtClean="0">
              <a:latin typeface="Times New Roman" pitchFamily="18" charset="0"/>
              <a:cs typeface="Times New Roman" pitchFamily="18" charset="0"/>
            </a:endParaRPr>
          </a:p>
          <a:p>
            <a:pPr marL="62865" marR="57150" algn="just">
              <a:lnSpc>
                <a:spcPct val="150000"/>
              </a:lnSpc>
              <a:spcBef>
                <a:spcPts val="55"/>
              </a:spcBef>
              <a:buSzPct val="80000"/>
              <a:tabLst>
                <a:tab pos="265430" algn="l"/>
              </a:tabLst>
            </a:pPr>
            <a:r>
              <a:rPr sz="2000" spc="5" dirty="0" smtClean="0">
                <a:latin typeface="Times New Roman" pitchFamily="18" charset="0"/>
                <a:cs typeface="Times New Roman" pitchFamily="18" charset="0"/>
              </a:rPr>
              <a:t> Reliability</a:t>
            </a:r>
            <a:endParaRPr lang="en-IN" sz="2000" spc="5" dirty="0" smtClean="0">
              <a:latin typeface="Times New Roman" pitchFamily="18" charset="0"/>
              <a:cs typeface="Times New Roman" pitchFamily="18" charset="0"/>
            </a:endParaRPr>
          </a:p>
          <a:p>
            <a:pPr marL="62865" marR="57150" algn="just">
              <a:lnSpc>
                <a:spcPct val="150000"/>
              </a:lnSpc>
              <a:spcBef>
                <a:spcPts val="55"/>
              </a:spcBef>
              <a:buSzPct val="80000"/>
              <a:tabLst>
                <a:tab pos="265430" algn="l"/>
              </a:tabLst>
            </a:pPr>
            <a:r>
              <a:rPr lang="en-IN" sz="2000" spc="10" dirty="0" smtClean="0">
                <a:latin typeface="Times New Roman" pitchFamily="18" charset="0"/>
                <a:cs typeface="Times New Roman" pitchFamily="18" charset="0"/>
              </a:rPr>
              <a:t> T</a:t>
            </a:r>
            <a:r>
              <a:rPr sz="2000" spc="10" dirty="0" err="1" smtClean="0">
                <a:latin typeface="Times New Roman" pitchFamily="18" charset="0"/>
                <a:cs typeface="Times New Roman" pitchFamily="18" charset="0"/>
              </a:rPr>
              <a:t>angibles</a:t>
            </a:r>
            <a:r>
              <a:rPr sz="2000" spc="10" dirty="0" smtClean="0">
                <a:latin typeface="Times New Roman" pitchFamily="18" charset="0"/>
                <a:cs typeface="Times New Roman" pitchFamily="18" charset="0"/>
              </a:rPr>
              <a:t> </a:t>
            </a:r>
            <a:endParaRPr lang="en-IN" sz="2000" spc="10" dirty="0" smtClean="0">
              <a:latin typeface="Times New Roman" pitchFamily="18" charset="0"/>
              <a:cs typeface="Times New Roman" pitchFamily="18" charset="0"/>
            </a:endParaRPr>
          </a:p>
          <a:p>
            <a:pPr marL="62865" marR="57150" algn="just">
              <a:lnSpc>
                <a:spcPct val="150000"/>
              </a:lnSpc>
              <a:spcBef>
                <a:spcPts val="55"/>
              </a:spcBef>
              <a:buSzPct val="80000"/>
              <a:tabLst>
                <a:tab pos="265430" algn="l"/>
              </a:tabLst>
            </a:pPr>
            <a:r>
              <a:rPr lang="en-IN" sz="2000" spc="5" dirty="0" smtClean="0">
                <a:latin typeface="Times New Roman" pitchFamily="18" charset="0"/>
                <a:cs typeface="Times New Roman" pitchFamily="18" charset="0"/>
              </a:rPr>
              <a:t> R</a:t>
            </a:r>
            <a:r>
              <a:rPr sz="2000" spc="5" dirty="0" err="1" smtClean="0">
                <a:latin typeface="Times New Roman" pitchFamily="18" charset="0"/>
                <a:cs typeface="Times New Roman" pitchFamily="18" charset="0"/>
              </a:rPr>
              <a:t>esponsiveness</a:t>
            </a:r>
            <a:r>
              <a:rPr sz="2000" spc="5" dirty="0" smtClean="0">
                <a:latin typeface="Times New Roman" pitchFamily="18" charset="0"/>
                <a:cs typeface="Times New Roman" pitchFamily="18" charset="0"/>
              </a:rPr>
              <a:t> </a:t>
            </a:r>
            <a:endParaRPr lang="en-IN" sz="2000" spc="5" dirty="0" smtClean="0">
              <a:latin typeface="Times New Roman" pitchFamily="18" charset="0"/>
              <a:cs typeface="Times New Roman" pitchFamily="18" charset="0"/>
            </a:endParaRPr>
          </a:p>
          <a:p>
            <a:pPr marL="62865" marR="57150" algn="just">
              <a:lnSpc>
                <a:spcPct val="150000"/>
              </a:lnSpc>
              <a:spcBef>
                <a:spcPts val="55"/>
              </a:spcBef>
              <a:buSzPct val="80000"/>
              <a:tabLst>
                <a:tab pos="265430" algn="l"/>
              </a:tabLst>
            </a:pPr>
            <a:r>
              <a:rPr lang="en-IN" sz="2000" spc="10" dirty="0" smtClean="0">
                <a:latin typeface="Times New Roman" pitchFamily="18" charset="0"/>
                <a:cs typeface="Times New Roman" pitchFamily="18" charset="0"/>
              </a:rPr>
              <a:t> A</a:t>
            </a:r>
            <a:r>
              <a:rPr sz="2000" spc="10" dirty="0" err="1" smtClean="0">
                <a:latin typeface="Times New Roman" pitchFamily="18" charset="0"/>
                <a:cs typeface="Times New Roman" pitchFamily="18" charset="0"/>
              </a:rPr>
              <a:t>ssurance</a:t>
            </a:r>
            <a:r>
              <a:rPr sz="2000" spc="10" dirty="0" smtClean="0">
                <a:latin typeface="Times New Roman" pitchFamily="18" charset="0"/>
                <a:cs typeface="Times New Roman" pitchFamily="18" charset="0"/>
              </a:rPr>
              <a:t> </a:t>
            </a:r>
            <a:endParaRPr lang="en-IN" sz="2000" spc="10" dirty="0" smtClean="0">
              <a:latin typeface="Times New Roman" pitchFamily="18" charset="0"/>
              <a:cs typeface="Times New Roman" pitchFamily="18" charset="0"/>
            </a:endParaRPr>
          </a:p>
          <a:p>
            <a:pPr marL="62865" marR="57150" algn="just">
              <a:lnSpc>
                <a:spcPct val="150000"/>
              </a:lnSpc>
              <a:spcBef>
                <a:spcPts val="55"/>
              </a:spcBef>
              <a:buSzPct val="80000"/>
              <a:tabLst>
                <a:tab pos="265430" algn="l"/>
              </a:tabLst>
            </a:pPr>
            <a:r>
              <a:rPr lang="en-IN" sz="2000" spc="10" dirty="0" smtClean="0">
                <a:latin typeface="Times New Roman" pitchFamily="18" charset="0"/>
                <a:cs typeface="Times New Roman" pitchFamily="18" charset="0"/>
              </a:rPr>
              <a:t> E</a:t>
            </a:r>
            <a:r>
              <a:rPr sz="2000" spc="10" dirty="0" err="1" smtClean="0">
                <a:latin typeface="Times New Roman" pitchFamily="18" charset="0"/>
                <a:cs typeface="Times New Roman" pitchFamily="18" charset="0"/>
              </a:rPr>
              <a:t>mpathy</a:t>
            </a:r>
            <a:r>
              <a:rPr sz="2000" spc="10" dirty="0">
                <a:latin typeface="Times New Roman" pitchFamily="18" charset="0"/>
                <a:cs typeface="Times New Roman" pitchFamily="18" charset="0"/>
              </a:rPr>
              <a:t>.</a:t>
            </a:r>
            <a:endParaRPr sz="2000" dirty="0">
              <a:latin typeface="Times New Roman" pitchFamily="18" charset="0"/>
              <a:cs typeface="Times New Roman" pitchFamily="18" charset="0"/>
            </a:endParaRPr>
          </a:p>
          <a:p>
            <a:pPr marL="264795" marR="55880" indent="-201930" algn="just">
              <a:lnSpc>
                <a:spcPct val="150000"/>
              </a:lnSpc>
              <a:spcBef>
                <a:spcPts val="1325"/>
              </a:spcBef>
              <a:buSzPct val="80000"/>
              <a:buFont typeface="Symbol"/>
              <a:buChar char=""/>
              <a:tabLst>
                <a:tab pos="265430" algn="l"/>
              </a:tabLst>
            </a:pPr>
            <a:r>
              <a:rPr sz="2000" spc="10" dirty="0">
                <a:latin typeface="Times New Roman" pitchFamily="18" charset="0"/>
                <a:cs typeface="Times New Roman" pitchFamily="18" charset="0"/>
              </a:rPr>
              <a:t>Parasuraman et </a:t>
            </a:r>
            <a:r>
              <a:rPr sz="2000" spc="5" dirty="0">
                <a:latin typeface="Times New Roman" pitchFamily="18" charset="0"/>
                <a:cs typeface="Times New Roman" pitchFamily="18" charset="0"/>
              </a:rPr>
              <a:t>al. </a:t>
            </a:r>
            <a:r>
              <a:rPr sz="2000" spc="10" dirty="0">
                <a:latin typeface="Times New Roman" pitchFamily="18" charset="0"/>
                <a:cs typeface="Times New Roman" pitchFamily="18" charset="0"/>
              </a:rPr>
              <a:t>developed a </a:t>
            </a:r>
            <a:r>
              <a:rPr sz="2000" spc="5" dirty="0">
                <a:latin typeface="Times New Roman" pitchFamily="18" charset="0"/>
                <a:cs typeface="Times New Roman" pitchFamily="18" charset="0"/>
              </a:rPr>
              <a:t>22-scale </a:t>
            </a:r>
            <a:r>
              <a:rPr sz="2000" spc="10" dirty="0">
                <a:latin typeface="Times New Roman" pitchFamily="18" charset="0"/>
                <a:cs typeface="Times New Roman" pitchFamily="18" charset="0"/>
              </a:rPr>
              <a:t>instrument with which to  measure customers’ expectations and perceptions </a:t>
            </a:r>
            <a:r>
              <a:rPr sz="2000" spc="5" dirty="0">
                <a:latin typeface="Times New Roman" pitchFamily="18" charset="0"/>
                <a:cs typeface="Times New Roman" pitchFamily="18" charset="0"/>
              </a:rPr>
              <a:t>(E </a:t>
            </a:r>
            <a:r>
              <a:rPr sz="2000" spc="10" dirty="0">
                <a:latin typeface="Times New Roman" pitchFamily="18" charset="0"/>
                <a:cs typeface="Times New Roman" pitchFamily="18" charset="0"/>
              </a:rPr>
              <a:t>and </a:t>
            </a:r>
            <a:r>
              <a:rPr sz="2000" spc="5" dirty="0">
                <a:latin typeface="Times New Roman" pitchFamily="18" charset="0"/>
                <a:cs typeface="Times New Roman" pitchFamily="18" charset="0"/>
              </a:rPr>
              <a:t>P) </a:t>
            </a:r>
            <a:r>
              <a:rPr sz="2000" spc="10" dirty="0">
                <a:latin typeface="Times New Roman" pitchFamily="18" charset="0"/>
                <a:cs typeface="Times New Roman" pitchFamily="18" charset="0"/>
              </a:rPr>
              <a:t>of the </a:t>
            </a:r>
            <a:r>
              <a:rPr sz="2000" spc="5" dirty="0">
                <a:latin typeface="Times New Roman" pitchFamily="18" charset="0"/>
                <a:cs typeface="Times New Roman" pitchFamily="18" charset="0"/>
              </a:rPr>
              <a:t>five  </a:t>
            </a:r>
            <a:r>
              <a:rPr sz="2000" spc="10" dirty="0">
                <a:latin typeface="Times New Roman" pitchFamily="18" charset="0"/>
                <a:cs typeface="Times New Roman" pitchFamily="18" charset="0"/>
              </a:rPr>
              <a:t>RATER </a:t>
            </a:r>
            <a:r>
              <a:rPr sz="2000" spc="5" dirty="0">
                <a:latin typeface="Times New Roman" pitchFamily="18" charset="0"/>
                <a:cs typeface="Times New Roman" pitchFamily="18" charset="0"/>
              </a:rPr>
              <a:t>dimensions. </a:t>
            </a:r>
            <a:endParaRPr sz="2000" dirty="0">
              <a:latin typeface="Times New Roman" pitchFamily="18" charset="0"/>
              <a:cs typeface="Times New Roman" pitchFamily="18" charset="0"/>
            </a:endParaRPr>
          </a:p>
        </p:txBody>
      </p:sp>
    </p:spTree>
    <p:extLst>
      <p:ext uri="{BB962C8B-B14F-4D97-AF65-F5344CB8AC3E}">
        <p14:creationId xmlns:p14="http://schemas.microsoft.com/office/powerpoint/2010/main" val="353214096"/>
      </p:ext>
    </p:extLst>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3"/>
          <p:cNvSpPr txBox="1">
            <a:spLocks noGrp="1"/>
          </p:cNvSpPr>
          <p:nvPr>
            <p:ph type="title"/>
          </p:nvPr>
        </p:nvSpPr>
        <p:spPr>
          <a:xfrm>
            <a:off x="251520" y="51470"/>
            <a:ext cx="6728400" cy="351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3000" dirty="0" smtClean="0"/>
              <a:t>RATER Analysis - SERVQUAL</a:t>
            </a:r>
            <a:endParaRPr sz="3000" dirty="0"/>
          </a:p>
        </p:txBody>
      </p:sp>
      <p:sp>
        <p:nvSpPr>
          <p:cNvPr id="299" name="Google Shape;299;p2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13</a:t>
            </a:fld>
            <a:endParaRPr/>
          </a:p>
        </p:txBody>
      </p:sp>
      <p:graphicFrame>
        <p:nvGraphicFramePr>
          <p:cNvPr id="2" name="Diagram 1"/>
          <p:cNvGraphicFramePr/>
          <p:nvPr>
            <p:extLst>
              <p:ext uri="{D42A27DB-BD31-4B8C-83A1-F6EECF244321}">
                <p14:modId xmlns:p14="http://schemas.microsoft.com/office/powerpoint/2010/main" val="447408286"/>
              </p:ext>
            </p:extLst>
          </p:nvPr>
        </p:nvGraphicFramePr>
        <p:xfrm>
          <a:off x="251520" y="555526"/>
          <a:ext cx="8352928" cy="44240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6312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23478"/>
            <a:ext cx="6728400" cy="351300"/>
          </a:xfrm>
        </p:spPr>
        <p:txBody>
          <a:bodyPr/>
          <a:lstStyle/>
          <a:p>
            <a:r>
              <a:rPr lang="en-IN" dirty="0" smtClean="0"/>
              <a:t>Dimensions of Service Quality</a:t>
            </a:r>
            <a:endParaRPr lang="en-IN" dirty="0"/>
          </a:p>
        </p:txBody>
      </p:sp>
      <p:sp>
        <p:nvSpPr>
          <p:cNvPr id="3" name="Slide Number Placeholder 2"/>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14</a:t>
            </a:fld>
            <a:endParaRPr lang="en"/>
          </a:p>
        </p:txBody>
      </p:sp>
      <p:sp>
        <p:nvSpPr>
          <p:cNvPr id="4" name="TextBox 3"/>
          <p:cNvSpPr txBox="1"/>
          <p:nvPr/>
        </p:nvSpPr>
        <p:spPr>
          <a:xfrm>
            <a:off x="35496" y="555526"/>
            <a:ext cx="9108504" cy="4401205"/>
          </a:xfrm>
          <a:prstGeom prst="rect">
            <a:avLst/>
          </a:prstGeom>
          <a:noFill/>
        </p:spPr>
        <p:txBody>
          <a:bodyPr wrap="square" rtlCol="0">
            <a:spAutoFit/>
          </a:bodyPr>
          <a:lstStyle/>
          <a:p>
            <a:pPr algn="just"/>
            <a:r>
              <a:rPr lang="en-IN" sz="2000" spc="-5" dirty="0">
                <a:latin typeface="Calibri"/>
                <a:cs typeface="Calibri"/>
              </a:rPr>
              <a:t>RESPONSIVENESS </a:t>
            </a:r>
            <a:r>
              <a:rPr lang="en-IN" sz="2000" dirty="0">
                <a:latin typeface="Calibri"/>
                <a:cs typeface="Calibri"/>
              </a:rPr>
              <a:t>- </a:t>
            </a:r>
            <a:r>
              <a:rPr lang="en-IN" sz="2000" spc="-5" dirty="0">
                <a:latin typeface="Calibri"/>
                <a:cs typeface="Calibri"/>
              </a:rPr>
              <a:t>Willingness to help customers  and provide prompt</a:t>
            </a:r>
            <a:r>
              <a:rPr lang="en-IN" sz="2000" spc="-10" dirty="0">
                <a:latin typeface="Calibri"/>
                <a:cs typeface="Calibri"/>
              </a:rPr>
              <a:t> </a:t>
            </a:r>
            <a:r>
              <a:rPr lang="en-IN" sz="2000" spc="-5" dirty="0" smtClean="0">
                <a:latin typeface="Calibri"/>
                <a:cs typeface="Calibri"/>
              </a:rPr>
              <a:t>service</a:t>
            </a:r>
          </a:p>
          <a:p>
            <a:pPr algn="just"/>
            <a:endParaRPr lang="en-IN" sz="2000" spc="-5" dirty="0" smtClean="0">
              <a:latin typeface="Calibri"/>
              <a:cs typeface="Calibri"/>
            </a:endParaRPr>
          </a:p>
          <a:p>
            <a:pPr algn="just"/>
            <a:r>
              <a:rPr lang="en-IN" sz="2000" spc="-5" dirty="0" smtClean="0">
                <a:latin typeface="Calibri"/>
                <a:cs typeface="Calibri"/>
              </a:rPr>
              <a:t>ASSURANCE </a:t>
            </a:r>
            <a:r>
              <a:rPr lang="en-IN" sz="2000" dirty="0">
                <a:latin typeface="Calibri"/>
                <a:cs typeface="Calibri"/>
              </a:rPr>
              <a:t>- </a:t>
            </a:r>
            <a:r>
              <a:rPr lang="en-IN" sz="2000" spc="-5" dirty="0">
                <a:latin typeface="Calibri"/>
                <a:cs typeface="Calibri"/>
              </a:rPr>
              <a:t>Knowledge and courtesy of employees  and their ability </a:t>
            </a:r>
            <a:r>
              <a:rPr lang="en-IN" sz="2000" spc="-10" dirty="0">
                <a:latin typeface="Calibri"/>
                <a:cs typeface="Calibri"/>
              </a:rPr>
              <a:t>to </a:t>
            </a:r>
            <a:r>
              <a:rPr lang="en-IN" sz="2000" spc="-5" dirty="0">
                <a:latin typeface="Calibri"/>
                <a:cs typeface="Calibri"/>
              </a:rPr>
              <a:t>convey trust and</a:t>
            </a:r>
            <a:r>
              <a:rPr lang="en-IN" sz="2000" spc="10" dirty="0">
                <a:latin typeface="Calibri"/>
                <a:cs typeface="Calibri"/>
              </a:rPr>
              <a:t> </a:t>
            </a:r>
            <a:r>
              <a:rPr lang="en-IN" sz="2000" spc="-5" dirty="0">
                <a:latin typeface="Calibri"/>
                <a:cs typeface="Calibri"/>
              </a:rPr>
              <a:t>confidence</a:t>
            </a:r>
            <a:endParaRPr lang="en-IN" sz="2000" dirty="0">
              <a:latin typeface="Calibri"/>
              <a:cs typeface="Calibri"/>
            </a:endParaRPr>
          </a:p>
          <a:p>
            <a:pPr algn="just"/>
            <a:endParaRPr lang="en-IN" sz="2000" spc="-10" dirty="0" smtClean="0">
              <a:latin typeface="Calibri"/>
              <a:cs typeface="Calibri"/>
            </a:endParaRPr>
          </a:p>
          <a:p>
            <a:pPr algn="just"/>
            <a:r>
              <a:rPr lang="en-IN" sz="2000" spc="-10" dirty="0" smtClean="0">
                <a:latin typeface="Calibri"/>
                <a:cs typeface="Calibri"/>
              </a:rPr>
              <a:t>T</a:t>
            </a:r>
            <a:r>
              <a:rPr lang="en-IN" sz="2000" spc="5" dirty="0" smtClean="0">
                <a:latin typeface="Calibri"/>
                <a:cs typeface="Calibri"/>
              </a:rPr>
              <a:t>A</a:t>
            </a:r>
            <a:r>
              <a:rPr lang="en-IN" sz="2000" spc="-5" dirty="0" smtClean="0">
                <a:latin typeface="Calibri"/>
                <a:cs typeface="Calibri"/>
              </a:rPr>
              <a:t>N</a:t>
            </a:r>
            <a:r>
              <a:rPr lang="en-IN" sz="2000" dirty="0" smtClean="0">
                <a:latin typeface="Calibri"/>
                <a:cs typeface="Calibri"/>
              </a:rPr>
              <a:t>G</a:t>
            </a:r>
            <a:r>
              <a:rPr lang="en-IN" sz="2000" spc="5" dirty="0" smtClean="0">
                <a:latin typeface="Calibri"/>
                <a:cs typeface="Calibri"/>
              </a:rPr>
              <a:t>I</a:t>
            </a:r>
            <a:r>
              <a:rPr lang="en-IN" sz="2000" spc="-5" dirty="0" smtClean="0">
                <a:latin typeface="Calibri"/>
                <a:cs typeface="Calibri"/>
              </a:rPr>
              <a:t>B</a:t>
            </a:r>
            <a:r>
              <a:rPr lang="en-IN" sz="2000" dirty="0" smtClean="0">
                <a:latin typeface="Calibri"/>
                <a:cs typeface="Calibri"/>
              </a:rPr>
              <a:t>L</a:t>
            </a:r>
            <a:r>
              <a:rPr lang="en-IN" sz="2000" spc="-10" dirty="0" smtClean="0">
                <a:latin typeface="Calibri"/>
                <a:cs typeface="Calibri"/>
              </a:rPr>
              <a:t>E</a:t>
            </a:r>
            <a:r>
              <a:rPr lang="en-IN" sz="2000" dirty="0" smtClean="0">
                <a:latin typeface="Calibri"/>
                <a:cs typeface="Calibri"/>
              </a:rPr>
              <a:t>S -  Factors which the consumer can touch, see, feel, hear  </a:t>
            </a:r>
            <a:r>
              <a:rPr lang="en-IN" sz="2000" spc="-5" dirty="0" smtClean="0">
                <a:latin typeface="Calibri"/>
                <a:cs typeface="Calibri"/>
              </a:rPr>
              <a:t>Tangibles are used while assessing the physical qualities and before service is experienced</a:t>
            </a:r>
          </a:p>
          <a:p>
            <a:pPr algn="just"/>
            <a:endParaRPr lang="en-IN" sz="2000" spc="-5" dirty="0" smtClean="0">
              <a:latin typeface="Calibri"/>
              <a:cs typeface="Calibri"/>
            </a:endParaRPr>
          </a:p>
          <a:p>
            <a:pPr algn="just"/>
            <a:r>
              <a:rPr lang="en-IN" sz="2000" spc="-5" dirty="0" smtClean="0">
                <a:latin typeface="Calibri"/>
                <a:cs typeface="Calibri"/>
              </a:rPr>
              <a:t>EMPATHY </a:t>
            </a:r>
            <a:r>
              <a:rPr lang="en-IN" sz="2000" dirty="0" smtClean="0">
                <a:latin typeface="Calibri"/>
                <a:cs typeface="Calibri"/>
              </a:rPr>
              <a:t>– Power of understanding customer’s feelings and needs that enables that enables the server to take care of the customer and provide personal attention.</a:t>
            </a:r>
          </a:p>
          <a:p>
            <a:pPr algn="just"/>
            <a:r>
              <a:rPr lang="en-IN" sz="2000" spc="-5" dirty="0" smtClean="0">
                <a:latin typeface="Calibri"/>
                <a:cs typeface="Calibri"/>
              </a:rPr>
              <a:t>Caring</a:t>
            </a:r>
            <a:r>
              <a:rPr lang="en-IN" sz="2000" spc="-5" dirty="0">
                <a:latin typeface="Calibri"/>
                <a:cs typeface="Calibri"/>
              </a:rPr>
              <a:t>, individualized attention the firm  provides </a:t>
            </a:r>
            <a:r>
              <a:rPr lang="en-IN" sz="2000" spc="-10" dirty="0">
                <a:latin typeface="Calibri"/>
                <a:cs typeface="Calibri"/>
              </a:rPr>
              <a:t>its</a:t>
            </a:r>
            <a:r>
              <a:rPr lang="en-IN" sz="2000" spc="10" dirty="0">
                <a:latin typeface="Calibri"/>
                <a:cs typeface="Calibri"/>
              </a:rPr>
              <a:t> </a:t>
            </a:r>
            <a:r>
              <a:rPr lang="en-IN" sz="2000" spc="-5" dirty="0" smtClean="0">
                <a:latin typeface="Calibri"/>
                <a:cs typeface="Calibri"/>
              </a:rPr>
              <a:t>customers</a:t>
            </a:r>
          </a:p>
          <a:p>
            <a:pPr algn="just"/>
            <a:endParaRPr lang="en-IN" sz="2000" spc="-5" dirty="0" smtClean="0">
              <a:latin typeface="Calibri"/>
              <a:cs typeface="Calibri"/>
            </a:endParaRPr>
          </a:p>
          <a:p>
            <a:pPr algn="just"/>
            <a:r>
              <a:rPr lang="en-IN" sz="2000" spc="-5" dirty="0" smtClean="0">
                <a:latin typeface="Calibri"/>
                <a:cs typeface="Calibri"/>
              </a:rPr>
              <a:t>RELIABILITY </a:t>
            </a:r>
            <a:r>
              <a:rPr lang="en-IN" sz="2000" dirty="0">
                <a:latin typeface="Calibri"/>
                <a:cs typeface="Calibri"/>
              </a:rPr>
              <a:t>- </a:t>
            </a:r>
            <a:r>
              <a:rPr lang="en-IN" sz="2000" spc="-5" dirty="0">
                <a:latin typeface="Calibri"/>
                <a:cs typeface="Calibri"/>
              </a:rPr>
              <a:t>Ability to perform the promised service  dependably and</a:t>
            </a:r>
            <a:r>
              <a:rPr lang="en-IN" sz="2000" dirty="0">
                <a:latin typeface="Calibri"/>
                <a:cs typeface="Calibri"/>
              </a:rPr>
              <a:t> </a:t>
            </a:r>
            <a:r>
              <a:rPr lang="en-IN" sz="2000" spc="-5" dirty="0" smtClean="0">
                <a:latin typeface="Calibri"/>
                <a:cs typeface="Calibri"/>
              </a:rPr>
              <a:t>accurately</a:t>
            </a:r>
            <a:endParaRPr lang="en-IN" sz="2000" dirty="0">
              <a:latin typeface="Calibri"/>
              <a:cs typeface="Calibri"/>
            </a:endParaRPr>
          </a:p>
          <a:p>
            <a:pPr algn="just"/>
            <a:endParaRPr lang="en-IN" sz="2000" dirty="0"/>
          </a:p>
        </p:txBody>
      </p:sp>
    </p:spTree>
    <p:extLst>
      <p:ext uri="{BB962C8B-B14F-4D97-AF65-F5344CB8AC3E}">
        <p14:creationId xmlns:p14="http://schemas.microsoft.com/office/powerpoint/2010/main" val="4255549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a:spLocks noGrp="1"/>
          </p:cNvSpPr>
          <p:nvPr>
            <p:ph type="title"/>
          </p:nvPr>
        </p:nvSpPr>
        <p:spPr>
          <a:xfrm>
            <a:off x="0" y="22593"/>
            <a:ext cx="4321810" cy="518091"/>
          </a:xfrm>
          <a:prstGeom prst="rect">
            <a:avLst/>
          </a:prstGeom>
        </p:spPr>
        <p:txBody>
          <a:bodyPr vert="horz" wrap="square" lIns="0" tIns="12700" rIns="0" bIns="0" rtlCol="0">
            <a:spAutoFit/>
          </a:bodyPr>
          <a:lstStyle/>
          <a:p>
            <a:pPr marL="12700">
              <a:lnSpc>
                <a:spcPct val="100000"/>
              </a:lnSpc>
              <a:spcBef>
                <a:spcPts val="100"/>
              </a:spcBef>
            </a:pPr>
            <a:r>
              <a:rPr sz="3200" dirty="0">
                <a:solidFill>
                  <a:srgbClr val="002060"/>
                </a:solidFill>
              </a:rPr>
              <a:t>SERVQUAL</a:t>
            </a:r>
            <a:r>
              <a:rPr sz="3200" spc="-45" dirty="0">
                <a:solidFill>
                  <a:srgbClr val="002060"/>
                </a:solidFill>
              </a:rPr>
              <a:t> </a:t>
            </a:r>
            <a:r>
              <a:rPr sz="3200" spc="-5" dirty="0">
                <a:solidFill>
                  <a:srgbClr val="002060"/>
                </a:solidFill>
              </a:rPr>
              <a:t>Attributes</a:t>
            </a:r>
            <a:endParaRPr sz="3200" dirty="0">
              <a:solidFill>
                <a:srgbClr val="002060"/>
              </a:solidFill>
            </a:endParaRPr>
          </a:p>
        </p:txBody>
      </p:sp>
      <p:sp>
        <p:nvSpPr>
          <p:cNvPr id="19" name="object 19"/>
          <p:cNvSpPr txBox="1"/>
          <p:nvPr/>
        </p:nvSpPr>
        <p:spPr>
          <a:xfrm>
            <a:off x="81915" y="555526"/>
            <a:ext cx="3722370" cy="1933863"/>
          </a:xfrm>
          <a:prstGeom prst="rect">
            <a:avLst/>
          </a:prstGeom>
        </p:spPr>
        <p:txBody>
          <a:bodyPr vert="horz" wrap="square" lIns="0" tIns="12700" rIns="0" bIns="0" rtlCol="0">
            <a:spAutoFit/>
          </a:bodyPr>
          <a:lstStyle/>
          <a:p>
            <a:pPr marL="12700">
              <a:lnSpc>
                <a:spcPct val="100000"/>
              </a:lnSpc>
              <a:spcBef>
                <a:spcPts val="100"/>
              </a:spcBef>
            </a:pPr>
            <a:r>
              <a:rPr sz="2100" b="1" spc="-5" dirty="0">
                <a:solidFill>
                  <a:srgbClr val="663300"/>
                </a:solidFill>
                <a:latin typeface="Arial"/>
                <a:cs typeface="Arial"/>
              </a:rPr>
              <a:t>RELIABILITY</a:t>
            </a:r>
            <a:endParaRPr sz="2100" dirty="0">
              <a:latin typeface="Arial"/>
              <a:cs typeface="Arial"/>
            </a:endParaRPr>
          </a:p>
          <a:p>
            <a:pPr marL="383540">
              <a:lnSpc>
                <a:spcPct val="100000"/>
              </a:lnSpc>
              <a:spcBef>
                <a:spcPts val="1280"/>
              </a:spcBef>
            </a:pPr>
            <a:r>
              <a:rPr sz="1400" b="1" spc="-15" dirty="0">
                <a:latin typeface="Arial"/>
                <a:cs typeface="Arial"/>
              </a:rPr>
              <a:t>Providing service </a:t>
            </a:r>
            <a:r>
              <a:rPr sz="1400" b="1" spc="-10" dirty="0">
                <a:latin typeface="Arial"/>
                <a:cs typeface="Arial"/>
              </a:rPr>
              <a:t>as </a:t>
            </a:r>
            <a:r>
              <a:rPr sz="1400" b="1" spc="-15" dirty="0">
                <a:latin typeface="Arial"/>
                <a:cs typeface="Arial"/>
              </a:rPr>
              <a:t>promised</a:t>
            </a:r>
            <a:endParaRPr sz="1400" dirty="0">
              <a:latin typeface="Arial"/>
              <a:cs typeface="Arial"/>
            </a:endParaRPr>
          </a:p>
          <a:p>
            <a:pPr marL="383540" marR="218440">
              <a:lnSpc>
                <a:spcPts val="1510"/>
              </a:lnSpc>
              <a:spcBef>
                <a:spcPts val="540"/>
              </a:spcBef>
            </a:pPr>
            <a:r>
              <a:rPr sz="1400" b="1" spc="-15" dirty="0">
                <a:latin typeface="Arial"/>
                <a:cs typeface="Arial"/>
              </a:rPr>
              <a:t>Dependability </a:t>
            </a:r>
            <a:r>
              <a:rPr sz="1400" b="1" spc="-5" dirty="0">
                <a:latin typeface="Arial"/>
                <a:cs typeface="Arial"/>
              </a:rPr>
              <a:t>in </a:t>
            </a:r>
            <a:r>
              <a:rPr sz="1400" b="1" spc="-15" dirty="0">
                <a:latin typeface="Arial"/>
                <a:cs typeface="Arial"/>
              </a:rPr>
              <a:t>handling customers’  </a:t>
            </a:r>
            <a:r>
              <a:rPr sz="1400" b="1" spc="-10" dirty="0">
                <a:latin typeface="Arial"/>
                <a:cs typeface="Arial"/>
              </a:rPr>
              <a:t>service</a:t>
            </a:r>
            <a:r>
              <a:rPr sz="1400" b="1" spc="-25" dirty="0">
                <a:latin typeface="Arial"/>
                <a:cs typeface="Arial"/>
              </a:rPr>
              <a:t> </a:t>
            </a:r>
            <a:r>
              <a:rPr sz="1400" b="1" spc="-15" dirty="0">
                <a:latin typeface="Arial"/>
                <a:cs typeface="Arial"/>
              </a:rPr>
              <a:t>problems</a:t>
            </a:r>
            <a:endParaRPr sz="1400" dirty="0">
              <a:latin typeface="Arial"/>
              <a:cs typeface="Arial"/>
            </a:endParaRPr>
          </a:p>
          <a:p>
            <a:pPr marL="383540" marR="5080">
              <a:lnSpc>
                <a:spcPts val="2030"/>
              </a:lnSpc>
              <a:spcBef>
                <a:spcPts val="105"/>
              </a:spcBef>
            </a:pPr>
            <a:r>
              <a:rPr sz="1400" b="1" spc="-15" dirty="0">
                <a:latin typeface="Arial"/>
                <a:cs typeface="Arial"/>
              </a:rPr>
              <a:t>Performing services </a:t>
            </a:r>
            <a:r>
              <a:rPr sz="1400" b="1" spc="-5" dirty="0">
                <a:latin typeface="Arial"/>
                <a:cs typeface="Arial"/>
              </a:rPr>
              <a:t>right </a:t>
            </a:r>
            <a:r>
              <a:rPr sz="1400" b="1" spc="-10" dirty="0">
                <a:latin typeface="Arial"/>
                <a:cs typeface="Arial"/>
              </a:rPr>
              <a:t>the </a:t>
            </a:r>
            <a:r>
              <a:rPr sz="1400" b="1" spc="-5" dirty="0">
                <a:latin typeface="Arial"/>
                <a:cs typeface="Arial"/>
              </a:rPr>
              <a:t>first </a:t>
            </a:r>
            <a:r>
              <a:rPr sz="1400" b="1" spc="-20" dirty="0">
                <a:latin typeface="Arial"/>
                <a:cs typeface="Arial"/>
              </a:rPr>
              <a:t>time  </a:t>
            </a:r>
            <a:r>
              <a:rPr sz="1400" b="1" spc="-15" dirty="0">
                <a:latin typeface="Arial"/>
                <a:cs typeface="Arial"/>
              </a:rPr>
              <a:t>Providing services </a:t>
            </a:r>
            <a:r>
              <a:rPr sz="1400" b="1" spc="-5" dirty="0">
                <a:latin typeface="Arial"/>
                <a:cs typeface="Arial"/>
              </a:rPr>
              <a:t>at </a:t>
            </a:r>
            <a:r>
              <a:rPr sz="1400" b="1" dirty="0">
                <a:latin typeface="Arial"/>
                <a:cs typeface="Arial"/>
              </a:rPr>
              <a:t>the </a:t>
            </a:r>
            <a:r>
              <a:rPr sz="1400" b="1" spc="-15" dirty="0">
                <a:latin typeface="Arial"/>
                <a:cs typeface="Arial"/>
              </a:rPr>
              <a:t>promised</a:t>
            </a:r>
            <a:r>
              <a:rPr sz="1400" b="1" spc="-95" dirty="0">
                <a:latin typeface="Arial"/>
                <a:cs typeface="Arial"/>
              </a:rPr>
              <a:t> </a:t>
            </a:r>
            <a:r>
              <a:rPr sz="1400" b="1" dirty="0">
                <a:latin typeface="Arial"/>
                <a:cs typeface="Arial"/>
              </a:rPr>
              <a:t>time</a:t>
            </a:r>
            <a:endParaRPr sz="1400" dirty="0">
              <a:latin typeface="Arial"/>
              <a:cs typeface="Arial"/>
            </a:endParaRPr>
          </a:p>
          <a:p>
            <a:pPr marL="383540">
              <a:lnSpc>
                <a:spcPct val="100000"/>
              </a:lnSpc>
              <a:spcBef>
                <a:spcPts val="234"/>
              </a:spcBef>
            </a:pPr>
            <a:r>
              <a:rPr sz="1400" b="1" spc="-15" dirty="0">
                <a:latin typeface="Arial"/>
                <a:cs typeface="Arial"/>
              </a:rPr>
              <a:t>Maintaining </a:t>
            </a:r>
            <a:r>
              <a:rPr sz="1400" b="1" spc="-10" dirty="0">
                <a:latin typeface="Arial"/>
                <a:cs typeface="Arial"/>
              </a:rPr>
              <a:t>error-free</a:t>
            </a:r>
            <a:r>
              <a:rPr sz="1400" b="1" spc="-35" dirty="0">
                <a:latin typeface="Arial"/>
                <a:cs typeface="Arial"/>
              </a:rPr>
              <a:t> </a:t>
            </a:r>
            <a:r>
              <a:rPr sz="1400" b="1" spc="-15" dirty="0">
                <a:latin typeface="Arial"/>
                <a:cs typeface="Arial"/>
              </a:rPr>
              <a:t>records</a:t>
            </a:r>
            <a:endParaRPr sz="1400" dirty="0">
              <a:latin typeface="Arial"/>
              <a:cs typeface="Arial"/>
            </a:endParaRPr>
          </a:p>
        </p:txBody>
      </p:sp>
      <p:sp>
        <p:nvSpPr>
          <p:cNvPr id="20" name="object 20"/>
          <p:cNvSpPr txBox="1"/>
          <p:nvPr/>
        </p:nvSpPr>
        <p:spPr>
          <a:xfrm>
            <a:off x="100803" y="2787774"/>
            <a:ext cx="3460750" cy="1913344"/>
          </a:xfrm>
          <a:prstGeom prst="rect">
            <a:avLst/>
          </a:prstGeom>
        </p:spPr>
        <p:txBody>
          <a:bodyPr vert="horz" wrap="square" lIns="0" tIns="12700" rIns="0" bIns="0" rtlCol="0">
            <a:spAutoFit/>
          </a:bodyPr>
          <a:lstStyle/>
          <a:p>
            <a:pPr marL="12700">
              <a:lnSpc>
                <a:spcPct val="100000"/>
              </a:lnSpc>
              <a:spcBef>
                <a:spcPts val="100"/>
              </a:spcBef>
            </a:pPr>
            <a:r>
              <a:rPr sz="2100" b="1" spc="-5" dirty="0">
                <a:solidFill>
                  <a:srgbClr val="663300"/>
                </a:solidFill>
                <a:latin typeface="Arial"/>
                <a:cs typeface="Arial"/>
              </a:rPr>
              <a:t>RESPONSIVENESS</a:t>
            </a:r>
            <a:endParaRPr sz="2100" dirty="0">
              <a:latin typeface="Arial"/>
              <a:cs typeface="Arial"/>
            </a:endParaRPr>
          </a:p>
          <a:p>
            <a:pPr marL="421640" marR="147955">
              <a:lnSpc>
                <a:spcPts val="1510"/>
              </a:lnSpc>
              <a:spcBef>
                <a:spcPts val="1750"/>
              </a:spcBef>
            </a:pPr>
            <a:r>
              <a:rPr sz="1400" b="1" spc="-10" dirty="0">
                <a:latin typeface="Arial"/>
                <a:cs typeface="Arial"/>
              </a:rPr>
              <a:t>Keeping </a:t>
            </a:r>
            <a:r>
              <a:rPr sz="1400" b="1" spc="-15" dirty="0">
                <a:latin typeface="Arial"/>
                <a:cs typeface="Arial"/>
              </a:rPr>
              <a:t>customers informed as</a:t>
            </a:r>
            <a:r>
              <a:rPr sz="1400" b="1" spc="-105" dirty="0">
                <a:latin typeface="Arial"/>
                <a:cs typeface="Arial"/>
              </a:rPr>
              <a:t> </a:t>
            </a:r>
            <a:r>
              <a:rPr sz="1400" b="1" dirty="0">
                <a:latin typeface="Arial"/>
                <a:cs typeface="Arial"/>
              </a:rPr>
              <a:t>to  </a:t>
            </a:r>
            <a:r>
              <a:rPr sz="1400" b="1" spc="-5" dirty="0">
                <a:latin typeface="Arial"/>
                <a:cs typeface="Arial"/>
              </a:rPr>
              <a:t>when </a:t>
            </a:r>
            <a:r>
              <a:rPr sz="1400" b="1" spc="-10" dirty="0">
                <a:latin typeface="Arial"/>
                <a:cs typeface="Arial"/>
              </a:rPr>
              <a:t>services will </a:t>
            </a:r>
            <a:r>
              <a:rPr sz="1400" b="1" spc="-5" dirty="0">
                <a:latin typeface="Arial"/>
                <a:cs typeface="Arial"/>
              </a:rPr>
              <a:t>be</a:t>
            </a:r>
            <a:r>
              <a:rPr sz="1400" b="1" spc="-135" dirty="0">
                <a:latin typeface="Arial"/>
                <a:cs typeface="Arial"/>
              </a:rPr>
              <a:t> </a:t>
            </a:r>
            <a:r>
              <a:rPr sz="1400" b="1" spc="-15" dirty="0">
                <a:latin typeface="Arial"/>
                <a:cs typeface="Arial"/>
              </a:rPr>
              <a:t>performed</a:t>
            </a:r>
            <a:endParaRPr sz="1400" dirty="0">
              <a:latin typeface="Arial"/>
              <a:cs typeface="Arial"/>
            </a:endParaRPr>
          </a:p>
          <a:p>
            <a:pPr marL="421640" marR="501650">
              <a:lnSpc>
                <a:spcPts val="2030"/>
              </a:lnSpc>
              <a:spcBef>
                <a:spcPts val="105"/>
              </a:spcBef>
            </a:pPr>
            <a:r>
              <a:rPr sz="1400" b="1" spc="-15" dirty="0">
                <a:latin typeface="Arial"/>
                <a:cs typeface="Arial"/>
              </a:rPr>
              <a:t>Prompt </a:t>
            </a:r>
            <a:r>
              <a:rPr sz="1400" b="1" spc="-10" dirty="0">
                <a:latin typeface="Arial"/>
                <a:cs typeface="Arial"/>
              </a:rPr>
              <a:t>service </a:t>
            </a:r>
            <a:r>
              <a:rPr sz="1400" b="1" dirty="0">
                <a:latin typeface="Arial"/>
                <a:cs typeface="Arial"/>
              </a:rPr>
              <a:t>to </a:t>
            </a:r>
            <a:r>
              <a:rPr sz="1400" b="1" spc="-20" dirty="0">
                <a:latin typeface="Arial"/>
                <a:cs typeface="Arial"/>
              </a:rPr>
              <a:t>customers  </a:t>
            </a:r>
            <a:r>
              <a:rPr sz="1400" b="1" spc="-15" dirty="0">
                <a:latin typeface="Arial"/>
                <a:cs typeface="Arial"/>
              </a:rPr>
              <a:t>Willingness </a:t>
            </a:r>
            <a:r>
              <a:rPr sz="1400" b="1" spc="-10" dirty="0">
                <a:latin typeface="Arial"/>
                <a:cs typeface="Arial"/>
              </a:rPr>
              <a:t>to </a:t>
            </a:r>
            <a:r>
              <a:rPr sz="1400" b="1" spc="-15" dirty="0">
                <a:latin typeface="Arial"/>
                <a:cs typeface="Arial"/>
              </a:rPr>
              <a:t>help</a:t>
            </a:r>
            <a:r>
              <a:rPr sz="1400" b="1" spc="-70" dirty="0">
                <a:latin typeface="Arial"/>
                <a:cs typeface="Arial"/>
              </a:rPr>
              <a:t> </a:t>
            </a:r>
            <a:r>
              <a:rPr sz="1400" b="1" spc="-15" dirty="0">
                <a:latin typeface="Arial"/>
                <a:cs typeface="Arial"/>
              </a:rPr>
              <a:t>customers</a:t>
            </a:r>
            <a:endParaRPr sz="1400" dirty="0">
              <a:latin typeface="Arial"/>
              <a:cs typeface="Arial"/>
            </a:endParaRPr>
          </a:p>
          <a:p>
            <a:pPr marL="421640" marR="5080">
              <a:lnSpc>
                <a:spcPts val="1500"/>
              </a:lnSpc>
              <a:spcBef>
                <a:spcPts val="434"/>
              </a:spcBef>
            </a:pPr>
            <a:r>
              <a:rPr sz="1400" b="1" spc="-15" dirty="0">
                <a:latin typeface="Arial"/>
                <a:cs typeface="Arial"/>
              </a:rPr>
              <a:t>Readiness </a:t>
            </a:r>
            <a:r>
              <a:rPr sz="1400" b="1" dirty="0">
                <a:latin typeface="Arial"/>
                <a:cs typeface="Arial"/>
              </a:rPr>
              <a:t>to </a:t>
            </a:r>
            <a:r>
              <a:rPr sz="1400" b="1" spc="-15" dirty="0">
                <a:latin typeface="Arial"/>
                <a:cs typeface="Arial"/>
              </a:rPr>
              <a:t>respond </a:t>
            </a:r>
            <a:r>
              <a:rPr sz="1400" b="1" dirty="0">
                <a:latin typeface="Arial"/>
                <a:cs typeface="Arial"/>
              </a:rPr>
              <a:t>to </a:t>
            </a:r>
            <a:r>
              <a:rPr sz="1400" b="1" spc="-25" dirty="0">
                <a:latin typeface="Arial"/>
                <a:cs typeface="Arial"/>
              </a:rPr>
              <a:t>customers’  </a:t>
            </a:r>
            <a:r>
              <a:rPr sz="1400" b="1" spc="-15" dirty="0">
                <a:latin typeface="Arial"/>
                <a:cs typeface="Arial"/>
              </a:rPr>
              <a:t>requests</a:t>
            </a:r>
            <a:endParaRPr sz="1400" dirty="0">
              <a:latin typeface="Arial"/>
              <a:cs typeface="Arial"/>
            </a:endParaRPr>
          </a:p>
        </p:txBody>
      </p:sp>
      <p:sp>
        <p:nvSpPr>
          <p:cNvPr id="24" name="object 24"/>
          <p:cNvSpPr txBox="1"/>
          <p:nvPr/>
        </p:nvSpPr>
        <p:spPr>
          <a:xfrm>
            <a:off x="4940253" y="2531293"/>
            <a:ext cx="4177665" cy="2426305"/>
          </a:xfrm>
          <a:prstGeom prst="rect">
            <a:avLst/>
          </a:prstGeom>
        </p:spPr>
        <p:txBody>
          <a:bodyPr vert="horz" wrap="square" lIns="0" tIns="73660" rIns="0" bIns="0" rtlCol="0">
            <a:spAutoFit/>
          </a:bodyPr>
          <a:lstStyle/>
          <a:p>
            <a:pPr marL="482600">
              <a:lnSpc>
                <a:spcPct val="100000"/>
              </a:lnSpc>
              <a:spcBef>
                <a:spcPts val="580"/>
              </a:spcBef>
            </a:pPr>
            <a:r>
              <a:rPr sz="1400" b="1" spc="-15" dirty="0">
                <a:latin typeface="Arial"/>
                <a:cs typeface="Arial"/>
              </a:rPr>
              <a:t>customer</a:t>
            </a:r>
            <a:r>
              <a:rPr sz="1400" b="1" spc="-10" dirty="0">
                <a:latin typeface="Arial"/>
                <a:cs typeface="Arial"/>
              </a:rPr>
              <a:t> questions</a:t>
            </a:r>
            <a:endParaRPr sz="1400" dirty="0">
              <a:latin typeface="Arial"/>
              <a:cs typeface="Arial"/>
            </a:endParaRPr>
          </a:p>
          <a:p>
            <a:pPr marL="73660">
              <a:lnSpc>
                <a:spcPct val="100000"/>
              </a:lnSpc>
              <a:spcBef>
                <a:spcPts val="720"/>
              </a:spcBef>
            </a:pPr>
            <a:r>
              <a:rPr sz="2100" b="1" spc="-5" dirty="0">
                <a:solidFill>
                  <a:srgbClr val="663300"/>
                </a:solidFill>
                <a:latin typeface="Arial"/>
                <a:cs typeface="Arial"/>
              </a:rPr>
              <a:t>EMPATHY</a:t>
            </a:r>
            <a:endParaRPr sz="2100" dirty="0">
              <a:latin typeface="Arial"/>
              <a:cs typeface="Arial"/>
            </a:endParaRPr>
          </a:p>
          <a:p>
            <a:pPr marL="463550">
              <a:lnSpc>
                <a:spcPct val="100000"/>
              </a:lnSpc>
              <a:spcBef>
                <a:spcPts val="690"/>
              </a:spcBef>
            </a:pPr>
            <a:r>
              <a:rPr sz="1400" b="1" spc="-10" dirty="0">
                <a:latin typeface="Arial"/>
                <a:cs typeface="Arial"/>
              </a:rPr>
              <a:t>Giving </a:t>
            </a:r>
            <a:r>
              <a:rPr sz="1400" b="1" spc="-15" dirty="0">
                <a:latin typeface="Arial"/>
                <a:cs typeface="Arial"/>
              </a:rPr>
              <a:t>customers individual</a:t>
            </a:r>
            <a:r>
              <a:rPr sz="1400" b="1" spc="-35" dirty="0">
                <a:latin typeface="Arial"/>
                <a:cs typeface="Arial"/>
              </a:rPr>
              <a:t> </a:t>
            </a:r>
            <a:r>
              <a:rPr sz="1400" b="1" spc="-15" dirty="0">
                <a:latin typeface="Arial"/>
                <a:cs typeface="Arial"/>
              </a:rPr>
              <a:t>attention</a:t>
            </a:r>
            <a:endParaRPr sz="1400" dirty="0">
              <a:latin typeface="Arial"/>
              <a:cs typeface="Arial"/>
            </a:endParaRPr>
          </a:p>
          <a:p>
            <a:pPr marL="463550" marR="300990">
              <a:lnSpc>
                <a:spcPts val="1510"/>
              </a:lnSpc>
              <a:spcBef>
                <a:spcPts val="540"/>
              </a:spcBef>
            </a:pPr>
            <a:r>
              <a:rPr sz="1400" b="1" spc="-15" dirty="0">
                <a:latin typeface="Arial"/>
                <a:cs typeface="Arial"/>
              </a:rPr>
              <a:t>Employees </a:t>
            </a:r>
            <a:r>
              <a:rPr sz="1400" b="1" spc="-5" dirty="0">
                <a:latin typeface="Arial"/>
                <a:cs typeface="Arial"/>
              </a:rPr>
              <a:t>who </a:t>
            </a:r>
            <a:r>
              <a:rPr sz="1400" b="1" spc="-15" dirty="0">
                <a:latin typeface="Arial"/>
                <a:cs typeface="Arial"/>
              </a:rPr>
              <a:t>deal </a:t>
            </a:r>
            <a:r>
              <a:rPr sz="1400" b="1" spc="-5" dirty="0">
                <a:latin typeface="Arial"/>
                <a:cs typeface="Arial"/>
              </a:rPr>
              <a:t>with </a:t>
            </a:r>
            <a:r>
              <a:rPr sz="1400" b="1" spc="-20" dirty="0">
                <a:latin typeface="Arial"/>
                <a:cs typeface="Arial"/>
              </a:rPr>
              <a:t>customers </a:t>
            </a:r>
            <a:r>
              <a:rPr sz="1400" b="1" spc="-5" dirty="0">
                <a:latin typeface="Arial"/>
                <a:cs typeface="Arial"/>
              </a:rPr>
              <a:t>in</a:t>
            </a:r>
            <a:r>
              <a:rPr sz="1400" b="1" spc="-130" dirty="0">
                <a:latin typeface="Arial"/>
                <a:cs typeface="Arial"/>
              </a:rPr>
              <a:t> </a:t>
            </a:r>
            <a:r>
              <a:rPr sz="1400" b="1" dirty="0">
                <a:latin typeface="Arial"/>
                <a:cs typeface="Arial"/>
              </a:rPr>
              <a:t>a  </a:t>
            </a:r>
            <a:r>
              <a:rPr sz="1400" b="1" spc="-10" dirty="0">
                <a:latin typeface="Arial"/>
                <a:cs typeface="Arial"/>
              </a:rPr>
              <a:t>caring </a:t>
            </a:r>
            <a:r>
              <a:rPr sz="1400" b="1" spc="-15" dirty="0">
                <a:latin typeface="Arial"/>
                <a:cs typeface="Arial"/>
              </a:rPr>
              <a:t>fashion</a:t>
            </a:r>
            <a:endParaRPr sz="1400" dirty="0">
              <a:latin typeface="Arial"/>
              <a:cs typeface="Arial"/>
            </a:endParaRPr>
          </a:p>
          <a:p>
            <a:pPr marL="463550">
              <a:lnSpc>
                <a:spcPct val="100000"/>
              </a:lnSpc>
              <a:spcBef>
                <a:spcPts val="330"/>
              </a:spcBef>
            </a:pPr>
            <a:r>
              <a:rPr sz="1400" b="1" spc="-10" dirty="0">
                <a:latin typeface="Arial"/>
                <a:cs typeface="Arial"/>
              </a:rPr>
              <a:t>Having the customer’s </a:t>
            </a:r>
            <a:r>
              <a:rPr sz="1400" b="1" spc="-15" dirty="0">
                <a:latin typeface="Arial"/>
                <a:cs typeface="Arial"/>
              </a:rPr>
              <a:t>best interest at</a:t>
            </a:r>
            <a:r>
              <a:rPr sz="1400" b="1" spc="-80" dirty="0">
                <a:latin typeface="Arial"/>
                <a:cs typeface="Arial"/>
              </a:rPr>
              <a:t> </a:t>
            </a:r>
            <a:r>
              <a:rPr sz="1400" b="1" spc="-15" dirty="0">
                <a:latin typeface="Arial"/>
                <a:cs typeface="Arial"/>
              </a:rPr>
              <a:t>heart</a:t>
            </a:r>
            <a:endParaRPr sz="1400" dirty="0">
              <a:latin typeface="Arial"/>
              <a:cs typeface="Arial"/>
            </a:endParaRPr>
          </a:p>
          <a:p>
            <a:pPr marL="463550" marR="300990">
              <a:lnSpc>
                <a:spcPts val="1500"/>
              </a:lnSpc>
              <a:spcBef>
                <a:spcPts val="560"/>
              </a:spcBef>
            </a:pPr>
            <a:r>
              <a:rPr sz="1400" b="1" spc="-15" dirty="0">
                <a:latin typeface="Arial"/>
                <a:cs typeface="Arial"/>
              </a:rPr>
              <a:t>Employees </a:t>
            </a:r>
            <a:r>
              <a:rPr sz="1400" b="1" spc="-5" dirty="0">
                <a:latin typeface="Arial"/>
                <a:cs typeface="Arial"/>
              </a:rPr>
              <a:t>who </a:t>
            </a:r>
            <a:r>
              <a:rPr sz="1400" b="1" spc="-15" dirty="0">
                <a:latin typeface="Arial"/>
                <a:cs typeface="Arial"/>
              </a:rPr>
              <a:t>understand </a:t>
            </a:r>
            <a:r>
              <a:rPr sz="1400" b="1" dirty="0">
                <a:latin typeface="Arial"/>
                <a:cs typeface="Arial"/>
              </a:rPr>
              <a:t>the </a:t>
            </a:r>
            <a:r>
              <a:rPr sz="1400" b="1" spc="-10" dirty="0">
                <a:latin typeface="Arial"/>
                <a:cs typeface="Arial"/>
              </a:rPr>
              <a:t>needs</a:t>
            </a:r>
            <a:r>
              <a:rPr sz="1400" b="1" spc="-204" dirty="0">
                <a:latin typeface="Arial"/>
                <a:cs typeface="Arial"/>
              </a:rPr>
              <a:t> </a:t>
            </a:r>
            <a:r>
              <a:rPr sz="1400" b="1" spc="-5" dirty="0">
                <a:latin typeface="Arial"/>
                <a:cs typeface="Arial"/>
              </a:rPr>
              <a:t>of  </a:t>
            </a:r>
            <a:r>
              <a:rPr sz="1400" b="1" spc="-10" dirty="0">
                <a:latin typeface="Arial"/>
                <a:cs typeface="Arial"/>
              </a:rPr>
              <a:t>their</a:t>
            </a:r>
            <a:r>
              <a:rPr sz="1400" b="1" spc="-15" dirty="0">
                <a:latin typeface="Arial"/>
                <a:cs typeface="Arial"/>
              </a:rPr>
              <a:t> customers</a:t>
            </a:r>
            <a:endParaRPr sz="1400" dirty="0">
              <a:latin typeface="Arial"/>
              <a:cs typeface="Arial"/>
            </a:endParaRPr>
          </a:p>
          <a:p>
            <a:pPr marL="463550">
              <a:lnSpc>
                <a:spcPct val="100000"/>
              </a:lnSpc>
              <a:spcBef>
                <a:spcPts val="340"/>
              </a:spcBef>
            </a:pPr>
            <a:r>
              <a:rPr sz="1400" b="1" spc="-15" dirty="0">
                <a:latin typeface="Arial"/>
                <a:cs typeface="Arial"/>
              </a:rPr>
              <a:t>Convenient </a:t>
            </a:r>
            <a:r>
              <a:rPr sz="1400" b="1" spc="-20" dirty="0">
                <a:latin typeface="Arial"/>
                <a:cs typeface="Arial"/>
              </a:rPr>
              <a:t>business</a:t>
            </a:r>
            <a:r>
              <a:rPr sz="1400" b="1" spc="-5" dirty="0">
                <a:latin typeface="Arial"/>
                <a:cs typeface="Arial"/>
              </a:rPr>
              <a:t> </a:t>
            </a:r>
            <a:r>
              <a:rPr sz="1400" b="1" spc="-15" dirty="0" smtClean="0">
                <a:latin typeface="Arial"/>
                <a:cs typeface="Arial"/>
              </a:rPr>
              <a:t>hours</a:t>
            </a:r>
            <a:endParaRPr sz="1400" dirty="0">
              <a:latin typeface="Arial"/>
              <a:cs typeface="Arial"/>
            </a:endParaRPr>
          </a:p>
        </p:txBody>
      </p:sp>
    </p:spTree>
    <p:extLst>
      <p:ext uri="{BB962C8B-B14F-4D97-AF65-F5344CB8AC3E}">
        <p14:creationId xmlns:p14="http://schemas.microsoft.com/office/powerpoint/2010/main" val="3557500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16</a:t>
            </a:fld>
            <a:endParaRPr lang="en"/>
          </a:p>
        </p:txBody>
      </p:sp>
      <p:sp>
        <p:nvSpPr>
          <p:cNvPr id="4" name="Rectangle 3"/>
          <p:cNvSpPr/>
          <p:nvPr/>
        </p:nvSpPr>
        <p:spPr>
          <a:xfrm>
            <a:off x="5724128" y="1203598"/>
            <a:ext cx="3600400" cy="2577629"/>
          </a:xfrm>
          <a:prstGeom prst="rect">
            <a:avLst/>
          </a:prstGeom>
        </p:spPr>
        <p:txBody>
          <a:bodyPr wrap="square">
            <a:spAutoFit/>
          </a:bodyPr>
          <a:lstStyle/>
          <a:p>
            <a:pPr marL="12700">
              <a:spcBef>
                <a:spcPts val="160"/>
              </a:spcBef>
            </a:pPr>
            <a:r>
              <a:rPr lang="en-IN" sz="2100" b="1" spc="-5" dirty="0">
                <a:solidFill>
                  <a:srgbClr val="663300"/>
                </a:solidFill>
              </a:rPr>
              <a:t>TANGIBLES</a:t>
            </a:r>
            <a:endParaRPr lang="en-IN" sz="2100" dirty="0"/>
          </a:p>
          <a:p>
            <a:pPr marL="482600">
              <a:spcBef>
                <a:spcPts val="90"/>
              </a:spcBef>
            </a:pPr>
            <a:r>
              <a:rPr lang="en-IN" b="1" spc="-15" dirty="0"/>
              <a:t>Modern</a:t>
            </a:r>
            <a:r>
              <a:rPr lang="en-IN" b="1" spc="-10" dirty="0"/>
              <a:t> </a:t>
            </a:r>
            <a:r>
              <a:rPr lang="en-IN" b="1" spc="-20" dirty="0"/>
              <a:t>equipment</a:t>
            </a:r>
            <a:endParaRPr lang="en-IN" dirty="0"/>
          </a:p>
          <a:p>
            <a:pPr marL="482600">
              <a:spcBef>
                <a:spcPts val="350"/>
              </a:spcBef>
            </a:pPr>
            <a:r>
              <a:rPr lang="en-IN" b="1" spc="-15" dirty="0"/>
              <a:t>Visually appealing</a:t>
            </a:r>
            <a:r>
              <a:rPr lang="en-IN" b="1" spc="-35" dirty="0"/>
              <a:t> </a:t>
            </a:r>
            <a:r>
              <a:rPr lang="en-IN" b="1" spc="-10" dirty="0"/>
              <a:t>facilities</a:t>
            </a:r>
            <a:endParaRPr lang="en-IN" dirty="0"/>
          </a:p>
          <a:p>
            <a:pPr marL="482600" marR="1312545">
              <a:lnSpc>
                <a:spcPts val="1510"/>
              </a:lnSpc>
              <a:spcBef>
                <a:spcPts val="540"/>
              </a:spcBef>
            </a:pPr>
            <a:r>
              <a:rPr lang="en-IN" b="1" spc="-15" dirty="0"/>
              <a:t>Employees </a:t>
            </a:r>
            <a:r>
              <a:rPr lang="en-IN" b="1" spc="-5" dirty="0"/>
              <a:t>who </a:t>
            </a:r>
            <a:r>
              <a:rPr lang="en-IN" b="1" spc="-15" dirty="0"/>
              <a:t>have </a:t>
            </a:r>
            <a:r>
              <a:rPr lang="en-IN" b="1" dirty="0"/>
              <a:t>a</a:t>
            </a:r>
            <a:r>
              <a:rPr lang="en-IN" b="1" spc="-130" dirty="0"/>
              <a:t> </a:t>
            </a:r>
            <a:r>
              <a:rPr lang="en-IN" b="1" spc="-15" dirty="0"/>
              <a:t>neat,  professional</a:t>
            </a:r>
            <a:r>
              <a:rPr lang="en-IN" b="1" spc="-20" dirty="0"/>
              <a:t> </a:t>
            </a:r>
            <a:r>
              <a:rPr lang="en-IN" b="1" spc="-15" dirty="0"/>
              <a:t>appearance</a:t>
            </a:r>
            <a:endParaRPr lang="en-IN" dirty="0"/>
          </a:p>
          <a:p>
            <a:pPr marL="482600" marR="1339850">
              <a:lnSpc>
                <a:spcPts val="1510"/>
              </a:lnSpc>
              <a:spcBef>
                <a:spcPts val="520"/>
              </a:spcBef>
            </a:pPr>
            <a:r>
              <a:rPr lang="en-IN" b="1" spc="-15" dirty="0"/>
              <a:t>Visually appealing materials  associated </a:t>
            </a:r>
            <a:r>
              <a:rPr lang="en-IN" b="1" spc="-5" dirty="0"/>
              <a:t>with </a:t>
            </a:r>
            <a:r>
              <a:rPr lang="en-IN" b="1" dirty="0"/>
              <a:t>the</a:t>
            </a:r>
            <a:r>
              <a:rPr lang="en-IN" b="1" spc="-114" dirty="0"/>
              <a:t> </a:t>
            </a:r>
            <a:r>
              <a:rPr lang="en-IN" b="1" spc="-15" dirty="0"/>
              <a:t>service</a:t>
            </a:r>
            <a:endParaRPr lang="en-IN" dirty="0"/>
          </a:p>
        </p:txBody>
      </p:sp>
      <p:sp>
        <p:nvSpPr>
          <p:cNvPr id="7" name="Rectangle 6"/>
          <p:cNvSpPr/>
          <p:nvPr/>
        </p:nvSpPr>
        <p:spPr>
          <a:xfrm>
            <a:off x="-2340768" y="1604437"/>
            <a:ext cx="7711811" cy="1623521"/>
          </a:xfrm>
          <a:prstGeom prst="rect">
            <a:avLst/>
          </a:prstGeom>
        </p:spPr>
        <p:txBody>
          <a:bodyPr wrap="square">
            <a:spAutoFit/>
          </a:bodyPr>
          <a:lstStyle/>
          <a:p>
            <a:pPr marL="3060065">
              <a:spcBef>
                <a:spcPts val="100"/>
              </a:spcBef>
            </a:pPr>
            <a:r>
              <a:rPr lang="en-IN" sz="2100" b="1" spc="-10" dirty="0">
                <a:solidFill>
                  <a:srgbClr val="663300"/>
                </a:solidFill>
              </a:rPr>
              <a:t>ASSURANCE</a:t>
            </a:r>
            <a:endParaRPr lang="en-IN" sz="2100" dirty="0"/>
          </a:p>
          <a:p>
            <a:pPr marL="3060065">
              <a:spcBef>
                <a:spcPts val="100"/>
              </a:spcBef>
            </a:pPr>
            <a:r>
              <a:rPr lang="en-IN" b="1" spc="-15" dirty="0"/>
              <a:t>Employees </a:t>
            </a:r>
            <a:r>
              <a:rPr lang="en-IN" b="1" spc="-5" dirty="0"/>
              <a:t>who </a:t>
            </a:r>
            <a:r>
              <a:rPr lang="en-IN" b="1" spc="-10" dirty="0" err="1"/>
              <a:t>instill</a:t>
            </a:r>
            <a:r>
              <a:rPr lang="en-IN" b="1" spc="-10" dirty="0"/>
              <a:t> </a:t>
            </a:r>
            <a:r>
              <a:rPr lang="en-IN" b="1" spc="-15" dirty="0" smtClean="0"/>
              <a:t>confidence </a:t>
            </a:r>
            <a:r>
              <a:rPr lang="en-IN" b="1" spc="-5" dirty="0"/>
              <a:t>in  </a:t>
            </a:r>
            <a:r>
              <a:rPr lang="en-IN" b="1" spc="-15" dirty="0" smtClean="0"/>
              <a:t>customers</a:t>
            </a:r>
          </a:p>
          <a:p>
            <a:pPr marL="3060065">
              <a:spcBef>
                <a:spcPts val="100"/>
              </a:spcBef>
            </a:pPr>
            <a:r>
              <a:rPr lang="en-IN" b="1" spc="-10" dirty="0" smtClean="0">
                <a:uFill>
                  <a:solidFill>
                    <a:srgbClr val="000000"/>
                  </a:solidFill>
                </a:uFill>
              </a:rPr>
              <a:t>Making </a:t>
            </a:r>
            <a:r>
              <a:rPr lang="en-IN" b="1" spc="-20" dirty="0">
                <a:uFill>
                  <a:solidFill>
                    <a:srgbClr val="000000"/>
                  </a:solidFill>
                </a:uFill>
              </a:rPr>
              <a:t>customers </a:t>
            </a:r>
            <a:r>
              <a:rPr lang="en-IN" b="1" spc="-10" dirty="0">
                <a:uFill>
                  <a:solidFill>
                    <a:srgbClr val="000000"/>
                  </a:solidFill>
                </a:uFill>
              </a:rPr>
              <a:t>feel safe </a:t>
            </a:r>
            <a:r>
              <a:rPr lang="en-IN" b="1" spc="-5" dirty="0">
                <a:uFill>
                  <a:solidFill>
                    <a:srgbClr val="000000"/>
                  </a:solidFill>
                </a:uFill>
              </a:rPr>
              <a:t>in</a:t>
            </a:r>
            <a:r>
              <a:rPr lang="en-IN" b="1" spc="-40" dirty="0">
                <a:uFill>
                  <a:solidFill>
                    <a:srgbClr val="000000"/>
                  </a:solidFill>
                </a:uFill>
              </a:rPr>
              <a:t> </a:t>
            </a:r>
            <a:r>
              <a:rPr lang="en-IN" b="1" spc="-15" dirty="0" smtClean="0">
                <a:uFill>
                  <a:solidFill>
                    <a:srgbClr val="000000"/>
                  </a:solidFill>
                </a:uFill>
              </a:rPr>
              <a:t>their </a:t>
            </a:r>
            <a:r>
              <a:rPr lang="en-IN" b="1" spc="-15" dirty="0" smtClean="0"/>
              <a:t>transactions</a:t>
            </a:r>
            <a:endParaRPr lang="en-IN" dirty="0"/>
          </a:p>
          <a:p>
            <a:pPr marL="12700">
              <a:spcBef>
                <a:spcPts val="350"/>
              </a:spcBef>
            </a:pPr>
            <a:r>
              <a:rPr lang="en-IN" b="1" spc="-15" dirty="0" smtClean="0"/>
              <a:t>			      Employees </a:t>
            </a:r>
            <a:r>
              <a:rPr lang="en-IN" b="1" spc="-5" dirty="0"/>
              <a:t>who </a:t>
            </a:r>
            <a:r>
              <a:rPr lang="en-IN" b="1" spc="-10" dirty="0"/>
              <a:t>are </a:t>
            </a:r>
            <a:r>
              <a:rPr lang="en-IN" b="1" spc="-15" dirty="0"/>
              <a:t>consistently</a:t>
            </a:r>
            <a:r>
              <a:rPr lang="en-IN" b="1" spc="-105" dirty="0"/>
              <a:t> </a:t>
            </a:r>
            <a:r>
              <a:rPr lang="en-IN" b="1" spc="-15" dirty="0"/>
              <a:t>courteous</a:t>
            </a:r>
          </a:p>
          <a:p>
            <a:pPr marL="12700">
              <a:spcBef>
                <a:spcPts val="350"/>
              </a:spcBef>
            </a:pPr>
            <a:r>
              <a:rPr lang="en-IN" b="1" spc="-15" dirty="0" smtClean="0"/>
              <a:t>			      Employees </a:t>
            </a:r>
            <a:r>
              <a:rPr lang="en-IN" b="1" spc="-5" dirty="0"/>
              <a:t>who </a:t>
            </a:r>
            <a:r>
              <a:rPr lang="en-IN" b="1" spc="-15" dirty="0"/>
              <a:t>have </a:t>
            </a:r>
            <a:r>
              <a:rPr lang="en-IN" b="1" dirty="0"/>
              <a:t>the </a:t>
            </a:r>
            <a:r>
              <a:rPr lang="en-IN" b="1" spc="-15" dirty="0"/>
              <a:t>knowledge </a:t>
            </a:r>
            <a:r>
              <a:rPr lang="en-IN" b="1" dirty="0"/>
              <a:t>to</a:t>
            </a:r>
            <a:r>
              <a:rPr lang="en-IN" b="1" spc="-165" dirty="0"/>
              <a:t> </a:t>
            </a:r>
            <a:r>
              <a:rPr lang="en-IN" b="1" spc="-25" dirty="0" smtClean="0"/>
              <a:t>answer</a:t>
            </a:r>
            <a:endParaRPr lang="en-IN" dirty="0"/>
          </a:p>
          <a:p>
            <a:pPr marL="3359150" marR="114300">
              <a:lnSpc>
                <a:spcPts val="1510"/>
              </a:lnSpc>
              <a:spcBef>
                <a:spcPts val="240"/>
              </a:spcBef>
            </a:pPr>
            <a:endParaRPr lang="en-IN" dirty="0"/>
          </a:p>
        </p:txBody>
      </p:sp>
    </p:spTree>
    <p:extLst>
      <p:ext uri="{BB962C8B-B14F-4D97-AF65-F5344CB8AC3E}">
        <p14:creationId xmlns:p14="http://schemas.microsoft.com/office/powerpoint/2010/main" val="2064327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62380" y="1289684"/>
            <a:ext cx="119380" cy="259045"/>
          </a:xfrm>
          <a:prstGeom prst="rect">
            <a:avLst/>
          </a:prstGeom>
        </p:spPr>
        <p:txBody>
          <a:bodyPr vert="horz" wrap="square" lIns="0" tIns="12700" rIns="0" bIns="0" rtlCol="0">
            <a:spAutoFit/>
          </a:bodyPr>
          <a:lstStyle/>
          <a:p>
            <a:pPr marL="12700">
              <a:lnSpc>
                <a:spcPct val="100000"/>
              </a:lnSpc>
              <a:spcBef>
                <a:spcPts val="100"/>
              </a:spcBef>
            </a:pPr>
            <a:r>
              <a:rPr sz="1600" spc="-470" dirty="0">
                <a:latin typeface="Symbol"/>
                <a:cs typeface="Symbol"/>
              </a:rPr>
              <a:t></a:t>
            </a:r>
            <a:endParaRPr sz="1600">
              <a:latin typeface="Symbol"/>
              <a:cs typeface="Symbol"/>
            </a:endParaRPr>
          </a:p>
        </p:txBody>
      </p:sp>
      <p:sp>
        <p:nvSpPr>
          <p:cNvPr id="3" name="object 3"/>
          <p:cNvSpPr txBox="1"/>
          <p:nvPr/>
        </p:nvSpPr>
        <p:spPr>
          <a:xfrm>
            <a:off x="1605280" y="1282065"/>
            <a:ext cx="6307455" cy="936154"/>
          </a:xfrm>
          <a:prstGeom prst="rect">
            <a:avLst/>
          </a:prstGeom>
        </p:spPr>
        <p:txBody>
          <a:bodyPr vert="horz" wrap="square" lIns="0" tIns="12700" rIns="0" bIns="0" rtlCol="0">
            <a:spAutoFit/>
          </a:bodyPr>
          <a:lstStyle/>
          <a:p>
            <a:pPr marL="12700" marR="5080" algn="just">
              <a:lnSpc>
                <a:spcPct val="100000"/>
              </a:lnSpc>
              <a:spcBef>
                <a:spcPts val="100"/>
              </a:spcBef>
            </a:pPr>
            <a:r>
              <a:rPr sz="2000" spc="-5" dirty="0">
                <a:latin typeface="Calibri"/>
                <a:cs typeface="Calibri"/>
              </a:rPr>
              <a:t>It </a:t>
            </a:r>
            <a:r>
              <a:rPr sz="2000" dirty="0">
                <a:latin typeface="Calibri"/>
                <a:cs typeface="Calibri"/>
              </a:rPr>
              <a:t>has </a:t>
            </a:r>
            <a:r>
              <a:rPr sz="2000" spc="-5" dirty="0">
                <a:latin typeface="Calibri"/>
                <a:cs typeface="Calibri"/>
              </a:rPr>
              <a:t>been criticized </a:t>
            </a:r>
            <a:r>
              <a:rPr sz="2000" dirty="0">
                <a:latin typeface="Calibri"/>
                <a:cs typeface="Calibri"/>
              </a:rPr>
              <a:t>that SERVQUAL's 5 </a:t>
            </a:r>
            <a:r>
              <a:rPr sz="2000" spc="-5" dirty="0">
                <a:latin typeface="Calibri"/>
                <a:cs typeface="Calibri"/>
              </a:rPr>
              <a:t>dimensions </a:t>
            </a:r>
            <a:r>
              <a:rPr sz="2000" dirty="0">
                <a:latin typeface="Calibri"/>
                <a:cs typeface="Calibri"/>
              </a:rPr>
              <a:t>(RATER)  </a:t>
            </a:r>
            <a:r>
              <a:rPr sz="2000" spc="-5" dirty="0">
                <a:latin typeface="Calibri"/>
                <a:cs typeface="Calibri"/>
              </a:rPr>
              <a:t>are </a:t>
            </a:r>
            <a:r>
              <a:rPr sz="2000" dirty="0">
                <a:latin typeface="Calibri"/>
                <a:cs typeface="Calibri"/>
              </a:rPr>
              <a:t>not </a:t>
            </a:r>
            <a:r>
              <a:rPr sz="2000" spc="-5" dirty="0">
                <a:latin typeface="Calibri"/>
                <a:cs typeface="Calibri"/>
              </a:rPr>
              <a:t>universals, </a:t>
            </a:r>
            <a:r>
              <a:rPr sz="2000" dirty="0">
                <a:latin typeface="Calibri"/>
                <a:cs typeface="Calibri"/>
              </a:rPr>
              <a:t>and </a:t>
            </a:r>
            <a:r>
              <a:rPr sz="2000" spc="-5" dirty="0">
                <a:latin typeface="Calibri"/>
                <a:cs typeface="Calibri"/>
              </a:rPr>
              <a:t>that the model fails </a:t>
            </a:r>
            <a:r>
              <a:rPr sz="2000" dirty="0">
                <a:latin typeface="Calibri"/>
                <a:cs typeface="Calibri"/>
              </a:rPr>
              <a:t>to </a:t>
            </a:r>
            <a:r>
              <a:rPr sz="2000" spc="-5" dirty="0">
                <a:latin typeface="Calibri"/>
                <a:cs typeface="Calibri"/>
              </a:rPr>
              <a:t>draw </a:t>
            </a:r>
            <a:r>
              <a:rPr sz="2000" dirty="0">
                <a:latin typeface="Calibri"/>
                <a:cs typeface="Calibri"/>
              </a:rPr>
              <a:t>on  </a:t>
            </a:r>
            <a:r>
              <a:rPr sz="2000" spc="-5" dirty="0">
                <a:latin typeface="Calibri"/>
                <a:cs typeface="Calibri"/>
              </a:rPr>
              <a:t>established economic, statistical </a:t>
            </a:r>
            <a:r>
              <a:rPr sz="2000" dirty="0">
                <a:latin typeface="Calibri"/>
                <a:cs typeface="Calibri"/>
              </a:rPr>
              <a:t>and </a:t>
            </a:r>
            <a:r>
              <a:rPr sz="2000" spc="-5" dirty="0">
                <a:latin typeface="Calibri"/>
                <a:cs typeface="Calibri"/>
              </a:rPr>
              <a:t>psychological</a:t>
            </a:r>
            <a:r>
              <a:rPr sz="2000" spc="30" dirty="0">
                <a:latin typeface="Calibri"/>
                <a:cs typeface="Calibri"/>
              </a:rPr>
              <a:t> </a:t>
            </a:r>
            <a:r>
              <a:rPr sz="2000" spc="-5" dirty="0">
                <a:latin typeface="Calibri"/>
                <a:cs typeface="Calibri"/>
              </a:rPr>
              <a:t>theory.</a:t>
            </a:r>
            <a:endParaRPr sz="2000">
              <a:latin typeface="Calibri"/>
              <a:cs typeface="Calibri"/>
            </a:endParaRPr>
          </a:p>
        </p:txBody>
      </p:sp>
      <p:sp>
        <p:nvSpPr>
          <p:cNvPr id="4" name="object 4"/>
          <p:cNvSpPr txBox="1"/>
          <p:nvPr/>
        </p:nvSpPr>
        <p:spPr>
          <a:xfrm>
            <a:off x="1262380" y="2104072"/>
            <a:ext cx="119380" cy="259045"/>
          </a:xfrm>
          <a:prstGeom prst="rect">
            <a:avLst/>
          </a:prstGeom>
        </p:spPr>
        <p:txBody>
          <a:bodyPr vert="horz" wrap="square" lIns="0" tIns="12700" rIns="0" bIns="0" rtlCol="0">
            <a:spAutoFit/>
          </a:bodyPr>
          <a:lstStyle/>
          <a:p>
            <a:pPr marL="12700">
              <a:lnSpc>
                <a:spcPct val="100000"/>
              </a:lnSpc>
              <a:spcBef>
                <a:spcPts val="100"/>
              </a:spcBef>
            </a:pPr>
            <a:r>
              <a:rPr sz="1600" spc="-470" dirty="0">
                <a:latin typeface="Symbol"/>
                <a:cs typeface="Symbol"/>
              </a:rPr>
              <a:t></a:t>
            </a:r>
            <a:endParaRPr sz="1600">
              <a:latin typeface="Symbol"/>
              <a:cs typeface="Symbol"/>
            </a:endParaRPr>
          </a:p>
        </p:txBody>
      </p:sp>
      <p:sp>
        <p:nvSpPr>
          <p:cNvPr id="5" name="object 5"/>
          <p:cNvSpPr txBox="1"/>
          <p:nvPr/>
        </p:nvSpPr>
        <p:spPr>
          <a:xfrm>
            <a:off x="1605281" y="2096452"/>
            <a:ext cx="6306185" cy="627095"/>
          </a:xfrm>
          <a:prstGeom prst="rect">
            <a:avLst/>
          </a:prstGeom>
        </p:spPr>
        <p:txBody>
          <a:bodyPr vert="horz" wrap="square" lIns="0" tIns="11430" rIns="0" bIns="0" rtlCol="0">
            <a:spAutoFit/>
          </a:bodyPr>
          <a:lstStyle/>
          <a:p>
            <a:pPr marL="12700" marR="5080">
              <a:lnSpc>
                <a:spcPct val="100400"/>
              </a:lnSpc>
              <a:spcBef>
                <a:spcPts val="90"/>
              </a:spcBef>
            </a:pPr>
            <a:r>
              <a:rPr sz="2000" spc="-5" dirty="0">
                <a:latin typeface="Calibri"/>
                <a:cs typeface="Calibri"/>
              </a:rPr>
              <a:t>There is little evidence that customers assess service quality  in terms </a:t>
            </a:r>
            <a:r>
              <a:rPr sz="2000" dirty="0">
                <a:latin typeface="Calibri"/>
                <a:cs typeface="Calibri"/>
              </a:rPr>
              <a:t>of </a:t>
            </a:r>
            <a:r>
              <a:rPr sz="2000" spc="-5" dirty="0">
                <a:latin typeface="Calibri"/>
                <a:cs typeface="Calibri"/>
              </a:rPr>
              <a:t>Perception </a:t>
            </a:r>
            <a:r>
              <a:rPr sz="2000" dirty="0">
                <a:latin typeface="Calibri"/>
                <a:cs typeface="Calibri"/>
              </a:rPr>
              <a:t>/ </a:t>
            </a:r>
            <a:r>
              <a:rPr sz="2000" spc="-5" dirty="0">
                <a:latin typeface="Calibri"/>
                <a:cs typeface="Calibri"/>
              </a:rPr>
              <a:t>Expectation</a:t>
            </a:r>
            <a:r>
              <a:rPr sz="2000" spc="20" dirty="0">
                <a:latin typeface="Calibri"/>
                <a:cs typeface="Calibri"/>
              </a:rPr>
              <a:t> </a:t>
            </a:r>
            <a:r>
              <a:rPr sz="2000" spc="-5" dirty="0">
                <a:latin typeface="Calibri"/>
                <a:cs typeface="Calibri"/>
              </a:rPr>
              <a:t>gaps.</a:t>
            </a:r>
            <a:endParaRPr sz="2000">
              <a:latin typeface="Calibri"/>
              <a:cs typeface="Calibri"/>
            </a:endParaRPr>
          </a:p>
        </p:txBody>
      </p:sp>
      <p:sp>
        <p:nvSpPr>
          <p:cNvPr id="6" name="object 6"/>
          <p:cNvSpPr txBox="1"/>
          <p:nvPr/>
        </p:nvSpPr>
        <p:spPr>
          <a:xfrm>
            <a:off x="1262380" y="2689859"/>
            <a:ext cx="119380" cy="259045"/>
          </a:xfrm>
          <a:prstGeom prst="rect">
            <a:avLst/>
          </a:prstGeom>
        </p:spPr>
        <p:txBody>
          <a:bodyPr vert="horz" wrap="square" lIns="0" tIns="12700" rIns="0" bIns="0" rtlCol="0">
            <a:spAutoFit/>
          </a:bodyPr>
          <a:lstStyle/>
          <a:p>
            <a:pPr marL="12700">
              <a:lnSpc>
                <a:spcPct val="100000"/>
              </a:lnSpc>
              <a:spcBef>
                <a:spcPts val="100"/>
              </a:spcBef>
            </a:pPr>
            <a:r>
              <a:rPr sz="1600" spc="-470" dirty="0">
                <a:latin typeface="Symbol"/>
                <a:cs typeface="Symbol"/>
              </a:rPr>
              <a:t></a:t>
            </a:r>
            <a:endParaRPr sz="1600">
              <a:latin typeface="Symbol"/>
              <a:cs typeface="Symbol"/>
            </a:endParaRPr>
          </a:p>
        </p:txBody>
      </p:sp>
      <p:sp>
        <p:nvSpPr>
          <p:cNvPr id="7" name="object 7"/>
          <p:cNvSpPr txBox="1"/>
          <p:nvPr/>
        </p:nvSpPr>
        <p:spPr>
          <a:xfrm>
            <a:off x="1605280" y="2683193"/>
            <a:ext cx="6308090" cy="628377"/>
          </a:xfrm>
          <a:prstGeom prst="rect">
            <a:avLst/>
          </a:prstGeom>
        </p:spPr>
        <p:txBody>
          <a:bodyPr vert="horz" wrap="square" lIns="0" tIns="12700" rIns="0" bIns="0" rtlCol="0">
            <a:spAutoFit/>
          </a:bodyPr>
          <a:lstStyle/>
          <a:p>
            <a:pPr marL="12700" marR="5080">
              <a:lnSpc>
                <a:spcPct val="100000"/>
              </a:lnSpc>
              <a:spcBef>
                <a:spcPts val="100"/>
              </a:spcBef>
            </a:pPr>
            <a:r>
              <a:rPr sz="2000" spc="-5" dirty="0">
                <a:latin typeface="Calibri"/>
                <a:cs typeface="Calibri"/>
              </a:rPr>
              <a:t>SERVQUAL </a:t>
            </a:r>
            <a:r>
              <a:rPr sz="2000" dirty="0">
                <a:latin typeface="Calibri"/>
                <a:cs typeface="Calibri"/>
              </a:rPr>
              <a:t>focuses </a:t>
            </a:r>
            <a:r>
              <a:rPr sz="2000" spc="-5" dirty="0">
                <a:latin typeface="Calibri"/>
                <a:cs typeface="Calibri"/>
              </a:rPr>
              <a:t>on </a:t>
            </a:r>
            <a:r>
              <a:rPr sz="2000" dirty="0">
                <a:latin typeface="Calibri"/>
                <a:cs typeface="Calibri"/>
              </a:rPr>
              <a:t>the </a:t>
            </a:r>
            <a:r>
              <a:rPr sz="2000" spc="-5" dirty="0">
                <a:latin typeface="Calibri"/>
                <a:cs typeface="Calibri"/>
              </a:rPr>
              <a:t>process </a:t>
            </a:r>
            <a:r>
              <a:rPr sz="2000" dirty="0">
                <a:latin typeface="Calibri"/>
                <a:cs typeface="Calibri"/>
              </a:rPr>
              <a:t>of </a:t>
            </a:r>
            <a:r>
              <a:rPr sz="2000" spc="-5" dirty="0">
                <a:latin typeface="Calibri"/>
                <a:cs typeface="Calibri"/>
              </a:rPr>
              <a:t>service delivery, not  </a:t>
            </a:r>
            <a:r>
              <a:rPr sz="2000" dirty="0">
                <a:latin typeface="Calibri"/>
                <a:cs typeface="Calibri"/>
              </a:rPr>
              <a:t>the </a:t>
            </a:r>
            <a:r>
              <a:rPr sz="2000" spc="-5" dirty="0">
                <a:latin typeface="Calibri"/>
                <a:cs typeface="Calibri"/>
              </a:rPr>
              <a:t>outcomes of </a:t>
            </a:r>
            <a:r>
              <a:rPr sz="2000" dirty="0">
                <a:latin typeface="Calibri"/>
                <a:cs typeface="Calibri"/>
              </a:rPr>
              <a:t>the </a:t>
            </a:r>
            <a:r>
              <a:rPr sz="2000" spc="-5" dirty="0">
                <a:latin typeface="Calibri"/>
                <a:cs typeface="Calibri"/>
              </a:rPr>
              <a:t>service</a:t>
            </a:r>
            <a:r>
              <a:rPr sz="2000" spc="15" dirty="0">
                <a:latin typeface="Calibri"/>
                <a:cs typeface="Calibri"/>
              </a:rPr>
              <a:t> </a:t>
            </a:r>
            <a:r>
              <a:rPr sz="2000" spc="-5" dirty="0">
                <a:latin typeface="Calibri"/>
                <a:cs typeface="Calibri"/>
              </a:rPr>
              <a:t>encounter.</a:t>
            </a:r>
            <a:endParaRPr sz="2000">
              <a:latin typeface="Calibri"/>
              <a:cs typeface="Calibri"/>
            </a:endParaRPr>
          </a:p>
        </p:txBody>
      </p:sp>
      <p:sp>
        <p:nvSpPr>
          <p:cNvPr id="8" name="object 8"/>
          <p:cNvSpPr txBox="1"/>
          <p:nvPr/>
        </p:nvSpPr>
        <p:spPr>
          <a:xfrm>
            <a:off x="1262380" y="3275647"/>
            <a:ext cx="119380" cy="259045"/>
          </a:xfrm>
          <a:prstGeom prst="rect">
            <a:avLst/>
          </a:prstGeom>
        </p:spPr>
        <p:txBody>
          <a:bodyPr vert="horz" wrap="square" lIns="0" tIns="12700" rIns="0" bIns="0" rtlCol="0">
            <a:spAutoFit/>
          </a:bodyPr>
          <a:lstStyle/>
          <a:p>
            <a:pPr marL="12700">
              <a:lnSpc>
                <a:spcPct val="100000"/>
              </a:lnSpc>
              <a:spcBef>
                <a:spcPts val="100"/>
              </a:spcBef>
            </a:pPr>
            <a:r>
              <a:rPr sz="1600" spc="-470" dirty="0">
                <a:latin typeface="Symbol"/>
                <a:cs typeface="Symbol"/>
              </a:rPr>
              <a:t></a:t>
            </a:r>
            <a:endParaRPr sz="1600">
              <a:latin typeface="Symbol"/>
              <a:cs typeface="Symbol"/>
            </a:endParaRPr>
          </a:p>
        </p:txBody>
      </p:sp>
      <p:sp>
        <p:nvSpPr>
          <p:cNvPr id="9" name="object 9"/>
          <p:cNvSpPr txBox="1"/>
          <p:nvPr/>
        </p:nvSpPr>
        <p:spPr>
          <a:xfrm>
            <a:off x="1605281" y="3268980"/>
            <a:ext cx="6308725" cy="936154"/>
          </a:xfrm>
          <a:prstGeom prst="rect">
            <a:avLst/>
          </a:prstGeom>
        </p:spPr>
        <p:txBody>
          <a:bodyPr vert="horz" wrap="square" lIns="0" tIns="12700" rIns="0" bIns="0" rtlCol="0">
            <a:spAutoFit/>
          </a:bodyPr>
          <a:lstStyle/>
          <a:p>
            <a:pPr marL="12700" marR="5080" algn="just">
              <a:lnSpc>
                <a:spcPct val="100000"/>
              </a:lnSpc>
              <a:spcBef>
                <a:spcPts val="100"/>
              </a:spcBef>
            </a:pPr>
            <a:r>
              <a:rPr sz="2000" spc="-5" dirty="0">
                <a:latin typeface="Calibri"/>
                <a:cs typeface="Calibri"/>
              </a:rPr>
              <a:t>There is </a:t>
            </a:r>
            <a:r>
              <a:rPr sz="2000" dirty="0">
                <a:latin typeface="Calibri"/>
                <a:cs typeface="Calibri"/>
              </a:rPr>
              <a:t>a </a:t>
            </a:r>
            <a:r>
              <a:rPr sz="2000" spc="-5" dirty="0">
                <a:latin typeface="Calibri"/>
                <a:cs typeface="Calibri"/>
              </a:rPr>
              <a:t>high degree </a:t>
            </a:r>
            <a:r>
              <a:rPr sz="2000" dirty="0">
                <a:latin typeface="Calibri"/>
                <a:cs typeface="Calibri"/>
              </a:rPr>
              <a:t>of </a:t>
            </a:r>
            <a:r>
              <a:rPr sz="2000" spc="-5" dirty="0">
                <a:latin typeface="Calibri"/>
                <a:cs typeface="Calibri"/>
              </a:rPr>
              <a:t>intercorrelation between </a:t>
            </a:r>
            <a:r>
              <a:rPr sz="2000" dirty="0">
                <a:latin typeface="Calibri"/>
                <a:cs typeface="Calibri"/>
              </a:rPr>
              <a:t>the </a:t>
            </a:r>
            <a:r>
              <a:rPr sz="2000" spc="-5" dirty="0">
                <a:latin typeface="Calibri"/>
                <a:cs typeface="Calibri"/>
              </a:rPr>
              <a:t>five  </a:t>
            </a:r>
            <a:r>
              <a:rPr sz="2000" dirty="0">
                <a:latin typeface="Calibri"/>
                <a:cs typeface="Calibri"/>
              </a:rPr>
              <a:t>RATER </a:t>
            </a:r>
            <a:r>
              <a:rPr sz="2000" spc="-5" dirty="0">
                <a:latin typeface="Calibri"/>
                <a:cs typeface="Calibri"/>
              </a:rPr>
              <a:t>dimensions, thus </a:t>
            </a:r>
            <a:r>
              <a:rPr sz="2000" dirty="0">
                <a:latin typeface="Calibri"/>
                <a:cs typeface="Calibri"/>
              </a:rPr>
              <a:t>the </a:t>
            </a:r>
            <a:r>
              <a:rPr sz="2000" spc="-5" dirty="0">
                <a:latin typeface="Calibri"/>
                <a:cs typeface="Calibri"/>
              </a:rPr>
              <a:t>scores obtained </a:t>
            </a:r>
            <a:r>
              <a:rPr sz="2000" dirty="0">
                <a:latin typeface="Calibri"/>
                <a:cs typeface="Calibri"/>
              </a:rPr>
              <a:t>cannot be  </a:t>
            </a:r>
            <a:r>
              <a:rPr sz="2000" spc="-5" dirty="0">
                <a:latin typeface="Calibri"/>
                <a:cs typeface="Calibri"/>
              </a:rPr>
              <a:t>exact.</a:t>
            </a:r>
            <a:endParaRPr sz="2000">
              <a:latin typeface="Calibri"/>
              <a:cs typeface="Calibri"/>
            </a:endParaRPr>
          </a:p>
        </p:txBody>
      </p:sp>
      <p:sp>
        <p:nvSpPr>
          <p:cNvPr id="10" name="object 10"/>
          <p:cNvSpPr/>
          <p:nvPr/>
        </p:nvSpPr>
        <p:spPr>
          <a:xfrm>
            <a:off x="1149350" y="685801"/>
            <a:ext cx="6854190" cy="401954"/>
          </a:xfrm>
          <a:prstGeom prst="rect">
            <a:avLst/>
          </a:prstGeom>
          <a:blipFill>
            <a:blip r:embed="rId2" cstate="print"/>
            <a:stretch>
              <a:fillRect/>
            </a:stretch>
          </a:blipFill>
        </p:spPr>
        <p:txBody>
          <a:bodyPr wrap="square" lIns="0" tIns="0" rIns="0" bIns="0" rtlCol="0"/>
          <a:lstStyle/>
          <a:p>
            <a:endParaRPr/>
          </a:p>
        </p:txBody>
      </p:sp>
      <p:sp>
        <p:nvSpPr>
          <p:cNvPr id="11" name="object 11"/>
          <p:cNvSpPr txBox="1">
            <a:spLocks noGrp="1"/>
          </p:cNvSpPr>
          <p:nvPr>
            <p:ph type="title"/>
          </p:nvPr>
        </p:nvSpPr>
        <p:spPr>
          <a:xfrm>
            <a:off x="2612389" y="608682"/>
            <a:ext cx="3919220" cy="518091"/>
          </a:xfrm>
          <a:prstGeom prst="rect">
            <a:avLst/>
          </a:prstGeom>
        </p:spPr>
        <p:txBody>
          <a:bodyPr vert="horz" wrap="square" lIns="0" tIns="12700" rIns="0" bIns="0" rtlCol="0">
            <a:spAutoFit/>
          </a:bodyPr>
          <a:lstStyle/>
          <a:p>
            <a:pPr marL="12700">
              <a:lnSpc>
                <a:spcPct val="100000"/>
              </a:lnSpc>
              <a:spcBef>
                <a:spcPts val="100"/>
              </a:spcBef>
            </a:pPr>
            <a:r>
              <a:rPr spc="-5" dirty="0"/>
              <a:t>Criticisms to</a:t>
            </a:r>
            <a:r>
              <a:rPr spc="-90" dirty="0"/>
              <a:t> </a:t>
            </a:r>
            <a:r>
              <a:rPr spc="-5" dirty="0"/>
              <a:t>SERVQUAL</a:t>
            </a:r>
          </a:p>
        </p:txBody>
      </p:sp>
    </p:spTree>
    <p:extLst>
      <p:ext uri="{BB962C8B-B14F-4D97-AF65-F5344CB8AC3E}">
        <p14:creationId xmlns:p14="http://schemas.microsoft.com/office/powerpoint/2010/main" val="289948149"/>
      </p:ext>
    </p:extLst>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05839" y="1259205"/>
            <a:ext cx="6894830" cy="4253729"/>
          </a:xfrm>
          <a:prstGeom prst="rect">
            <a:avLst/>
          </a:prstGeom>
        </p:spPr>
        <p:txBody>
          <a:bodyPr vert="horz" wrap="square" lIns="0" tIns="46990" rIns="0" bIns="0" rtlCol="0">
            <a:spAutoFit/>
          </a:bodyPr>
          <a:lstStyle/>
          <a:p>
            <a:pPr marL="356235" marR="68580" indent="-204470" algn="just">
              <a:lnSpc>
                <a:spcPts val="2160"/>
              </a:lnSpc>
              <a:spcBef>
                <a:spcPts val="370"/>
              </a:spcBef>
              <a:buSzPct val="80000"/>
              <a:buFont typeface="Symbol"/>
              <a:buChar char=""/>
              <a:tabLst>
                <a:tab pos="356870" algn="l"/>
              </a:tabLst>
            </a:pPr>
            <a:r>
              <a:rPr sz="2000" spc="-5" dirty="0">
                <a:latin typeface="Calibri"/>
                <a:cs typeface="Calibri"/>
              </a:rPr>
              <a:t>SERVQUAL “remains </a:t>
            </a:r>
            <a:r>
              <a:rPr sz="2000" dirty="0">
                <a:latin typeface="Calibri"/>
                <a:cs typeface="Calibri"/>
              </a:rPr>
              <a:t>the </a:t>
            </a:r>
            <a:r>
              <a:rPr sz="2000" spc="-5" dirty="0">
                <a:latin typeface="Calibri"/>
                <a:cs typeface="Calibri"/>
              </a:rPr>
              <a:t>most complete attempt to  conceptualize </a:t>
            </a:r>
            <a:r>
              <a:rPr sz="2000" dirty="0">
                <a:latin typeface="Calibri"/>
                <a:cs typeface="Calibri"/>
              </a:rPr>
              <a:t>and </a:t>
            </a:r>
            <a:r>
              <a:rPr sz="2000" spc="-5" dirty="0">
                <a:latin typeface="Calibri"/>
                <a:cs typeface="Calibri"/>
              </a:rPr>
              <a:t>measure service quality” </a:t>
            </a:r>
            <a:r>
              <a:rPr sz="2000" dirty="0">
                <a:latin typeface="Calibri"/>
                <a:cs typeface="Calibri"/>
              </a:rPr>
              <a:t>– Nyeck, </a:t>
            </a:r>
            <a:r>
              <a:rPr sz="2000" spc="-5" dirty="0">
                <a:latin typeface="Calibri"/>
                <a:cs typeface="Calibri"/>
              </a:rPr>
              <a:t>et </a:t>
            </a:r>
            <a:r>
              <a:rPr sz="2000" dirty="0">
                <a:latin typeface="Calibri"/>
                <a:cs typeface="Calibri"/>
              </a:rPr>
              <a:t>al.  (2002)</a:t>
            </a:r>
            <a:endParaRPr sz="2000">
              <a:latin typeface="Calibri"/>
              <a:cs typeface="Calibri"/>
            </a:endParaRPr>
          </a:p>
          <a:p>
            <a:pPr marL="356235" marR="68580" indent="-204470" algn="just">
              <a:lnSpc>
                <a:spcPts val="2160"/>
              </a:lnSpc>
              <a:spcBef>
                <a:spcPts val="1350"/>
              </a:spcBef>
              <a:buSzPct val="80000"/>
              <a:buFont typeface="Symbol"/>
              <a:buChar char=""/>
              <a:tabLst>
                <a:tab pos="356870" algn="l"/>
              </a:tabLst>
            </a:pPr>
            <a:r>
              <a:rPr sz="2000" dirty="0">
                <a:latin typeface="Calibri"/>
                <a:cs typeface="Calibri"/>
              </a:rPr>
              <a:t>The </a:t>
            </a:r>
            <a:r>
              <a:rPr sz="2000" spc="-5" dirty="0">
                <a:latin typeface="Calibri"/>
                <a:cs typeface="Calibri"/>
              </a:rPr>
              <a:t>main benefit to the </a:t>
            </a:r>
            <a:r>
              <a:rPr sz="2000" dirty="0">
                <a:latin typeface="Calibri"/>
                <a:cs typeface="Calibri"/>
              </a:rPr>
              <a:t>SERVQUAL </a:t>
            </a:r>
            <a:r>
              <a:rPr sz="2000" spc="-5" dirty="0">
                <a:latin typeface="Calibri"/>
                <a:cs typeface="Calibri"/>
              </a:rPr>
              <a:t>measuring </a:t>
            </a:r>
            <a:r>
              <a:rPr sz="2000" dirty="0">
                <a:latin typeface="Calibri"/>
                <a:cs typeface="Calibri"/>
              </a:rPr>
              <a:t>tool </a:t>
            </a:r>
            <a:r>
              <a:rPr sz="2000" spc="-5" dirty="0">
                <a:latin typeface="Calibri"/>
                <a:cs typeface="Calibri"/>
              </a:rPr>
              <a:t>is the  ability of researchers to examine numerous service industries  </a:t>
            </a:r>
            <a:r>
              <a:rPr sz="2000" dirty="0">
                <a:latin typeface="Calibri"/>
                <a:cs typeface="Calibri"/>
              </a:rPr>
              <a:t>such as </a:t>
            </a:r>
            <a:r>
              <a:rPr sz="2000" spc="-5" dirty="0">
                <a:latin typeface="Calibri"/>
                <a:cs typeface="Calibri"/>
              </a:rPr>
              <a:t>healthcare, </a:t>
            </a:r>
            <a:r>
              <a:rPr sz="2000" dirty="0">
                <a:latin typeface="Calibri"/>
                <a:cs typeface="Calibri"/>
              </a:rPr>
              <a:t>banking, </a:t>
            </a:r>
            <a:r>
              <a:rPr sz="2000" spc="-5" dirty="0">
                <a:latin typeface="Calibri"/>
                <a:cs typeface="Calibri"/>
              </a:rPr>
              <a:t>financial services, and</a:t>
            </a:r>
            <a:r>
              <a:rPr sz="2000" dirty="0">
                <a:latin typeface="Calibri"/>
                <a:cs typeface="Calibri"/>
              </a:rPr>
              <a:t> education</a:t>
            </a:r>
            <a:endParaRPr sz="2000">
              <a:latin typeface="Calibri"/>
              <a:cs typeface="Calibri"/>
            </a:endParaRPr>
          </a:p>
          <a:p>
            <a:pPr marL="356235" marR="66675" indent="-204470" algn="just">
              <a:lnSpc>
                <a:spcPts val="2160"/>
              </a:lnSpc>
              <a:spcBef>
                <a:spcPts val="1350"/>
              </a:spcBef>
              <a:buSzPct val="80000"/>
              <a:buFont typeface="Symbol"/>
              <a:buChar char=""/>
              <a:tabLst>
                <a:tab pos="356870" algn="l"/>
              </a:tabLst>
            </a:pPr>
            <a:r>
              <a:rPr sz="2000" dirty="0">
                <a:latin typeface="Calibri"/>
                <a:cs typeface="Calibri"/>
              </a:rPr>
              <a:t>Nyeck </a:t>
            </a:r>
            <a:r>
              <a:rPr sz="2000" spc="-5" dirty="0">
                <a:latin typeface="Calibri"/>
                <a:cs typeface="Calibri"/>
              </a:rPr>
              <a:t>et </a:t>
            </a:r>
            <a:r>
              <a:rPr sz="2000" dirty="0">
                <a:latin typeface="Calibri"/>
                <a:cs typeface="Calibri"/>
              </a:rPr>
              <a:t>al. (2002) </a:t>
            </a:r>
            <a:r>
              <a:rPr sz="2000" spc="-5" dirty="0">
                <a:latin typeface="Calibri"/>
                <a:cs typeface="Calibri"/>
              </a:rPr>
              <a:t>reviewed </a:t>
            </a:r>
            <a:r>
              <a:rPr sz="2000" dirty="0">
                <a:latin typeface="Calibri"/>
                <a:cs typeface="Calibri"/>
              </a:rPr>
              <a:t>40 </a:t>
            </a:r>
            <a:r>
              <a:rPr sz="2000" spc="-5" dirty="0">
                <a:latin typeface="Calibri"/>
                <a:cs typeface="Calibri"/>
              </a:rPr>
              <a:t>articles that </a:t>
            </a:r>
            <a:r>
              <a:rPr sz="2000" dirty="0">
                <a:latin typeface="Calibri"/>
                <a:cs typeface="Calibri"/>
              </a:rPr>
              <a:t>made use of </a:t>
            </a:r>
            <a:r>
              <a:rPr sz="2000" spc="-5" dirty="0">
                <a:latin typeface="Calibri"/>
                <a:cs typeface="Calibri"/>
              </a:rPr>
              <a:t>the  SERVQUAL measuring tool </a:t>
            </a:r>
            <a:r>
              <a:rPr sz="2000" dirty="0">
                <a:latin typeface="Calibri"/>
                <a:cs typeface="Calibri"/>
              </a:rPr>
              <a:t>and </a:t>
            </a:r>
            <a:r>
              <a:rPr sz="2000" spc="-5" dirty="0">
                <a:latin typeface="Calibri"/>
                <a:cs typeface="Calibri"/>
              </a:rPr>
              <a:t>discovered “that few  researchers concerned themselves with </a:t>
            </a:r>
            <a:r>
              <a:rPr sz="2000" dirty="0">
                <a:latin typeface="Calibri"/>
                <a:cs typeface="Calibri"/>
              </a:rPr>
              <a:t>the </a:t>
            </a:r>
            <a:r>
              <a:rPr sz="2000" spc="-5" dirty="0">
                <a:latin typeface="Calibri"/>
                <a:cs typeface="Calibri"/>
              </a:rPr>
              <a:t>validation of the  measuring tool”, which means it is well anchored </a:t>
            </a:r>
            <a:r>
              <a:rPr sz="2000" dirty="0">
                <a:latin typeface="Calibri"/>
                <a:cs typeface="Calibri"/>
              </a:rPr>
              <a:t>as a </a:t>
            </a:r>
            <a:r>
              <a:rPr sz="2000" spc="-5" dirty="0">
                <a:latin typeface="Calibri"/>
                <a:cs typeface="Calibri"/>
              </a:rPr>
              <a:t>trusted  model.</a:t>
            </a:r>
            <a:endParaRPr sz="2000">
              <a:latin typeface="Calibri"/>
              <a:cs typeface="Calibri"/>
            </a:endParaRPr>
          </a:p>
          <a:p>
            <a:pPr marL="356235" marR="70485" indent="-204470" algn="just">
              <a:lnSpc>
                <a:spcPts val="2160"/>
              </a:lnSpc>
              <a:spcBef>
                <a:spcPts val="1350"/>
              </a:spcBef>
              <a:buSzPct val="80000"/>
              <a:buFont typeface="Symbol"/>
              <a:buChar char=""/>
              <a:tabLst>
                <a:tab pos="356870" algn="l"/>
              </a:tabLst>
            </a:pPr>
            <a:r>
              <a:rPr sz="2000" spc="-5" dirty="0">
                <a:latin typeface="Calibri"/>
                <a:cs typeface="Calibri"/>
              </a:rPr>
              <a:t>Service Quality is widely regarded </a:t>
            </a:r>
            <a:r>
              <a:rPr sz="2000" dirty="0">
                <a:latin typeface="Calibri"/>
                <a:cs typeface="Calibri"/>
              </a:rPr>
              <a:t>as a </a:t>
            </a:r>
            <a:r>
              <a:rPr sz="2000" spc="-5" dirty="0">
                <a:latin typeface="Calibri"/>
                <a:cs typeface="Calibri"/>
              </a:rPr>
              <a:t>driver </a:t>
            </a:r>
            <a:r>
              <a:rPr sz="2000" dirty="0">
                <a:latin typeface="Calibri"/>
                <a:cs typeface="Calibri"/>
              </a:rPr>
              <a:t>of </a:t>
            </a:r>
            <a:r>
              <a:rPr sz="2000" spc="-5" dirty="0">
                <a:latin typeface="Calibri"/>
                <a:cs typeface="Calibri"/>
              </a:rPr>
              <a:t>corporate  marketing </a:t>
            </a:r>
            <a:r>
              <a:rPr sz="2000" dirty="0">
                <a:latin typeface="Calibri"/>
                <a:cs typeface="Calibri"/>
              </a:rPr>
              <a:t>and </a:t>
            </a:r>
            <a:r>
              <a:rPr sz="2000" spc="-5" dirty="0">
                <a:latin typeface="Calibri"/>
                <a:cs typeface="Calibri"/>
              </a:rPr>
              <a:t>financial</a:t>
            </a:r>
            <a:r>
              <a:rPr sz="2000" spc="25" dirty="0">
                <a:latin typeface="Calibri"/>
                <a:cs typeface="Calibri"/>
              </a:rPr>
              <a:t> </a:t>
            </a:r>
            <a:r>
              <a:rPr sz="2000" spc="-5" dirty="0">
                <a:latin typeface="Calibri"/>
                <a:cs typeface="Calibri"/>
              </a:rPr>
              <a:t>performance</a:t>
            </a:r>
            <a:endParaRPr sz="2000">
              <a:latin typeface="Calibri"/>
              <a:cs typeface="Calibri"/>
            </a:endParaRPr>
          </a:p>
        </p:txBody>
      </p:sp>
      <p:sp>
        <p:nvSpPr>
          <p:cNvPr id="3" name="object 3"/>
          <p:cNvSpPr/>
          <p:nvPr/>
        </p:nvSpPr>
        <p:spPr>
          <a:xfrm>
            <a:off x="1149350" y="685800"/>
            <a:ext cx="6854190" cy="429578"/>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2255520" y="638210"/>
            <a:ext cx="4629150" cy="518091"/>
          </a:xfrm>
          <a:prstGeom prst="rect">
            <a:avLst/>
          </a:prstGeom>
        </p:spPr>
        <p:txBody>
          <a:bodyPr vert="horz" wrap="square" lIns="0" tIns="12700" rIns="0" bIns="0" rtlCol="0">
            <a:spAutoFit/>
          </a:bodyPr>
          <a:lstStyle/>
          <a:p>
            <a:pPr marL="12700">
              <a:lnSpc>
                <a:spcPct val="100000"/>
              </a:lnSpc>
              <a:spcBef>
                <a:spcPts val="100"/>
              </a:spcBef>
            </a:pPr>
            <a:r>
              <a:rPr spc="-5" dirty="0"/>
              <a:t>SERVQUAL; </a:t>
            </a:r>
            <a:r>
              <a:rPr spc="-10" dirty="0"/>
              <a:t>Good </a:t>
            </a:r>
            <a:r>
              <a:rPr spc="-5" dirty="0"/>
              <a:t>or</a:t>
            </a:r>
            <a:r>
              <a:rPr spc="-60" dirty="0"/>
              <a:t> </a:t>
            </a:r>
            <a:r>
              <a:rPr spc="-5" dirty="0"/>
              <a:t>Bad???</a:t>
            </a:r>
          </a:p>
        </p:txBody>
      </p:sp>
    </p:spTree>
    <p:extLst>
      <p:ext uri="{BB962C8B-B14F-4D97-AF65-F5344CB8AC3E}">
        <p14:creationId xmlns:p14="http://schemas.microsoft.com/office/powerpoint/2010/main" val="3691666641"/>
      </p:ext>
    </p:extLst>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171761" y="1202055"/>
            <a:ext cx="1166495" cy="611706"/>
          </a:xfrm>
          <a:prstGeom prst="rect">
            <a:avLst/>
          </a:prstGeom>
        </p:spPr>
        <p:txBody>
          <a:bodyPr vert="horz" wrap="square" lIns="0" tIns="46990" rIns="0" bIns="0" rtlCol="0">
            <a:spAutoFit/>
          </a:bodyPr>
          <a:lstStyle/>
          <a:p>
            <a:pPr marL="12700" marR="5080" indent="420370">
              <a:lnSpc>
                <a:spcPts val="2160"/>
              </a:lnSpc>
              <a:spcBef>
                <a:spcPts val="370"/>
              </a:spcBef>
            </a:pPr>
            <a:r>
              <a:rPr sz="2000" spc="-5" dirty="0">
                <a:latin typeface="Calibri"/>
                <a:cs typeface="Calibri"/>
              </a:rPr>
              <a:t>s</a:t>
            </a:r>
            <a:r>
              <a:rPr sz="2000" spc="-10" dirty="0">
                <a:latin typeface="Calibri"/>
                <a:cs typeface="Calibri"/>
              </a:rPr>
              <a:t>e</a:t>
            </a:r>
            <a:r>
              <a:rPr sz="2000" dirty="0">
                <a:latin typeface="Calibri"/>
                <a:cs typeface="Calibri"/>
              </a:rPr>
              <a:t>r</a:t>
            </a:r>
            <a:r>
              <a:rPr sz="2000" spc="-5" dirty="0">
                <a:latin typeface="Calibri"/>
                <a:cs typeface="Calibri"/>
              </a:rPr>
              <a:t>vi</a:t>
            </a:r>
            <a:r>
              <a:rPr sz="2000" dirty="0">
                <a:latin typeface="Calibri"/>
                <a:cs typeface="Calibri"/>
              </a:rPr>
              <a:t>ce  c</a:t>
            </a:r>
            <a:r>
              <a:rPr sz="2000" spc="-5" dirty="0">
                <a:latin typeface="Calibri"/>
                <a:cs typeface="Calibri"/>
              </a:rPr>
              <a:t>ust</a:t>
            </a:r>
            <a:r>
              <a:rPr sz="2000" dirty="0">
                <a:latin typeface="Calibri"/>
                <a:cs typeface="Calibri"/>
              </a:rPr>
              <a:t>om</a:t>
            </a:r>
            <a:r>
              <a:rPr sz="2000" spc="-10" dirty="0">
                <a:latin typeface="Calibri"/>
                <a:cs typeface="Calibri"/>
              </a:rPr>
              <a:t>e</a:t>
            </a:r>
            <a:r>
              <a:rPr sz="2000" dirty="0">
                <a:latin typeface="Calibri"/>
                <a:cs typeface="Calibri"/>
              </a:rPr>
              <a:t>r</a:t>
            </a:r>
            <a:r>
              <a:rPr sz="2000" spc="-5" dirty="0">
                <a:latin typeface="Calibri"/>
                <a:cs typeface="Calibri"/>
              </a:rPr>
              <a:t>’s</a:t>
            </a:r>
            <a:endParaRPr sz="2000">
              <a:latin typeface="Calibri"/>
              <a:cs typeface="Calibri"/>
            </a:endParaRPr>
          </a:p>
        </p:txBody>
      </p:sp>
      <p:sp>
        <p:nvSpPr>
          <p:cNvPr id="3" name="object 3"/>
          <p:cNvSpPr txBox="1"/>
          <p:nvPr/>
        </p:nvSpPr>
        <p:spPr>
          <a:xfrm>
            <a:off x="688341" y="1202055"/>
            <a:ext cx="2557145" cy="893834"/>
          </a:xfrm>
          <a:prstGeom prst="rect">
            <a:avLst/>
          </a:prstGeom>
        </p:spPr>
        <p:txBody>
          <a:bodyPr vert="horz" wrap="square" lIns="0" tIns="46990" rIns="0" bIns="0" rtlCol="0">
            <a:spAutoFit/>
          </a:bodyPr>
          <a:lstStyle/>
          <a:p>
            <a:pPr marL="292735" marR="68580" indent="-204470">
              <a:lnSpc>
                <a:spcPts val="2160"/>
              </a:lnSpc>
              <a:spcBef>
                <a:spcPts val="370"/>
              </a:spcBef>
              <a:tabLst>
                <a:tab pos="1214755" algn="l"/>
                <a:tab pos="1524635" algn="l"/>
                <a:tab pos="1934210" algn="l"/>
              </a:tabLst>
            </a:pPr>
            <a:r>
              <a:rPr sz="2400" spc="-705" baseline="12152" dirty="0">
                <a:latin typeface="Symbol"/>
                <a:cs typeface="Symbol"/>
              </a:rPr>
              <a:t></a:t>
            </a:r>
            <a:r>
              <a:rPr sz="2400" spc="-705" baseline="12152" dirty="0">
                <a:latin typeface="Times New Roman"/>
                <a:cs typeface="Times New Roman"/>
              </a:rPr>
              <a:t> </a:t>
            </a:r>
            <a:r>
              <a:rPr sz="2400" spc="104" baseline="12152" dirty="0">
                <a:latin typeface="Times New Roman"/>
                <a:cs typeface="Times New Roman"/>
              </a:rPr>
              <a:t> </a:t>
            </a:r>
            <a:r>
              <a:rPr sz="2000" dirty="0">
                <a:latin typeface="Calibri"/>
                <a:cs typeface="Calibri"/>
              </a:rPr>
              <a:t>E</a:t>
            </a:r>
            <a:r>
              <a:rPr sz="2000" spc="5" dirty="0">
                <a:latin typeface="Calibri"/>
                <a:cs typeface="Calibri"/>
              </a:rPr>
              <a:t>n</a:t>
            </a:r>
            <a:r>
              <a:rPr sz="2000" dirty="0">
                <a:latin typeface="Calibri"/>
                <a:cs typeface="Calibri"/>
              </a:rPr>
              <a:t>a</a:t>
            </a:r>
            <a:r>
              <a:rPr sz="2000" spc="5" dirty="0">
                <a:latin typeface="Calibri"/>
                <a:cs typeface="Calibri"/>
              </a:rPr>
              <a:t>b</a:t>
            </a:r>
            <a:r>
              <a:rPr sz="2000" spc="-10" dirty="0">
                <a:latin typeface="Calibri"/>
                <a:cs typeface="Calibri"/>
              </a:rPr>
              <a:t>l</a:t>
            </a:r>
            <a:r>
              <a:rPr sz="2000" dirty="0">
                <a:latin typeface="Calibri"/>
                <a:cs typeface="Calibri"/>
              </a:rPr>
              <a:t>es		</a:t>
            </a:r>
            <a:r>
              <a:rPr sz="2000" spc="10" dirty="0">
                <a:latin typeface="Calibri"/>
                <a:cs typeface="Calibri"/>
              </a:rPr>
              <a:t>a</a:t>
            </a:r>
            <a:r>
              <a:rPr sz="2000" spc="-15" dirty="0">
                <a:latin typeface="Calibri"/>
                <a:cs typeface="Calibri"/>
              </a:rPr>
              <a:t>s</a:t>
            </a:r>
            <a:r>
              <a:rPr sz="2000" spc="-5" dirty="0">
                <a:latin typeface="Calibri"/>
                <a:cs typeface="Calibri"/>
              </a:rPr>
              <a:t>s</a:t>
            </a:r>
            <a:r>
              <a:rPr sz="2000" dirty="0">
                <a:latin typeface="Calibri"/>
                <a:cs typeface="Calibri"/>
              </a:rPr>
              <a:t>e</a:t>
            </a:r>
            <a:r>
              <a:rPr sz="2000" spc="-5" dirty="0">
                <a:latin typeface="Calibri"/>
                <a:cs typeface="Calibri"/>
              </a:rPr>
              <a:t>ssing  quality	from	</a:t>
            </a:r>
            <a:r>
              <a:rPr sz="2000" dirty="0">
                <a:latin typeface="Calibri"/>
                <a:cs typeface="Calibri"/>
              </a:rPr>
              <a:t>the  </a:t>
            </a:r>
            <a:r>
              <a:rPr sz="2000" spc="-5" dirty="0">
                <a:latin typeface="Calibri"/>
                <a:cs typeface="Calibri"/>
              </a:rPr>
              <a:t>perspective</a:t>
            </a:r>
            <a:endParaRPr sz="2000">
              <a:latin typeface="Calibri"/>
              <a:cs typeface="Calibri"/>
            </a:endParaRPr>
          </a:p>
        </p:txBody>
      </p:sp>
      <p:sp>
        <p:nvSpPr>
          <p:cNvPr id="4" name="object 4"/>
          <p:cNvSpPr txBox="1"/>
          <p:nvPr/>
        </p:nvSpPr>
        <p:spPr>
          <a:xfrm>
            <a:off x="969011" y="2153603"/>
            <a:ext cx="1346835" cy="320601"/>
          </a:xfrm>
          <a:prstGeom prst="rect">
            <a:avLst/>
          </a:prstGeom>
        </p:spPr>
        <p:txBody>
          <a:bodyPr vert="horz" wrap="square" lIns="0" tIns="12700" rIns="0" bIns="0" rtlCol="0">
            <a:spAutoFit/>
          </a:bodyPr>
          <a:lstStyle/>
          <a:p>
            <a:pPr marL="12700">
              <a:lnSpc>
                <a:spcPct val="100000"/>
              </a:lnSpc>
              <a:spcBef>
                <a:spcPts val="100"/>
              </a:spcBef>
            </a:pPr>
            <a:r>
              <a:rPr sz="2000" spc="-5" dirty="0">
                <a:latin typeface="Calibri"/>
                <a:cs typeface="Calibri"/>
              </a:rPr>
              <a:t>expectations</a:t>
            </a:r>
            <a:endParaRPr sz="2000">
              <a:latin typeface="Calibri"/>
              <a:cs typeface="Calibri"/>
            </a:endParaRPr>
          </a:p>
        </p:txBody>
      </p:sp>
      <p:sp>
        <p:nvSpPr>
          <p:cNvPr id="5" name="object 5"/>
          <p:cNvSpPr txBox="1"/>
          <p:nvPr/>
        </p:nvSpPr>
        <p:spPr>
          <a:xfrm>
            <a:off x="713741" y="1947863"/>
            <a:ext cx="2295525" cy="602729"/>
          </a:xfrm>
          <a:prstGeom prst="rect">
            <a:avLst/>
          </a:prstGeom>
        </p:spPr>
        <p:txBody>
          <a:bodyPr vert="horz" wrap="square" lIns="0" tIns="12700" rIns="0" bIns="0" rtlCol="0">
            <a:spAutoFit/>
          </a:bodyPr>
          <a:lstStyle/>
          <a:p>
            <a:pPr marL="63500">
              <a:lnSpc>
                <a:spcPts val="2280"/>
              </a:lnSpc>
              <a:spcBef>
                <a:spcPts val="100"/>
              </a:spcBef>
              <a:tabLst>
                <a:tab pos="997585" algn="l"/>
                <a:tab pos="1738630" algn="l"/>
              </a:tabLst>
            </a:pPr>
            <a:r>
              <a:rPr sz="2400" spc="-705" baseline="12152" dirty="0">
                <a:latin typeface="Symbol"/>
                <a:cs typeface="Symbol"/>
              </a:rPr>
              <a:t></a:t>
            </a:r>
            <a:r>
              <a:rPr sz="2400" spc="705" baseline="12152" dirty="0">
                <a:latin typeface="Times New Roman"/>
                <a:cs typeface="Times New Roman"/>
              </a:rPr>
              <a:t> </a:t>
            </a:r>
            <a:r>
              <a:rPr sz="2000" dirty="0">
                <a:latin typeface="Calibri"/>
                <a:cs typeface="Calibri"/>
              </a:rPr>
              <a:t>We	can	</a:t>
            </a:r>
            <a:r>
              <a:rPr sz="2000" spc="-5" dirty="0">
                <a:latin typeface="Calibri"/>
                <a:cs typeface="Calibri"/>
              </a:rPr>
              <a:t>track</a:t>
            </a:r>
            <a:endParaRPr sz="2000">
              <a:latin typeface="Calibri"/>
              <a:cs typeface="Calibri"/>
            </a:endParaRPr>
          </a:p>
          <a:p>
            <a:pPr marL="1790064">
              <a:lnSpc>
                <a:spcPts val="2280"/>
              </a:lnSpc>
            </a:pPr>
            <a:r>
              <a:rPr sz="2000" dirty="0">
                <a:latin typeface="Calibri"/>
                <a:cs typeface="Calibri"/>
              </a:rPr>
              <a:t>and</a:t>
            </a:r>
            <a:endParaRPr sz="2000">
              <a:latin typeface="Calibri"/>
              <a:cs typeface="Calibri"/>
            </a:endParaRPr>
          </a:p>
        </p:txBody>
      </p:sp>
      <p:sp>
        <p:nvSpPr>
          <p:cNvPr id="6" name="object 6"/>
          <p:cNvSpPr txBox="1"/>
          <p:nvPr/>
        </p:nvSpPr>
        <p:spPr>
          <a:xfrm>
            <a:off x="3083805" y="1947863"/>
            <a:ext cx="1254125" cy="611706"/>
          </a:xfrm>
          <a:prstGeom prst="rect">
            <a:avLst/>
          </a:prstGeom>
        </p:spPr>
        <p:txBody>
          <a:bodyPr vert="horz" wrap="square" lIns="0" tIns="46990" rIns="0" bIns="0" rtlCol="0">
            <a:spAutoFit/>
          </a:bodyPr>
          <a:lstStyle/>
          <a:p>
            <a:pPr marL="12700" marR="5080" indent="250825">
              <a:lnSpc>
                <a:spcPts val="2160"/>
              </a:lnSpc>
              <a:spcBef>
                <a:spcPts val="370"/>
              </a:spcBef>
            </a:pPr>
            <a:r>
              <a:rPr sz="2000" dirty="0">
                <a:latin typeface="Calibri"/>
                <a:cs typeface="Calibri"/>
              </a:rPr>
              <a:t>c</a:t>
            </a:r>
            <a:r>
              <a:rPr sz="2000" spc="5" dirty="0">
                <a:latin typeface="Calibri"/>
                <a:cs typeface="Calibri"/>
              </a:rPr>
              <a:t>u</a:t>
            </a:r>
            <a:r>
              <a:rPr sz="2000" spc="-5" dirty="0">
                <a:latin typeface="Calibri"/>
                <a:cs typeface="Calibri"/>
              </a:rPr>
              <a:t>st</a:t>
            </a:r>
            <a:r>
              <a:rPr sz="2000" dirty="0">
                <a:latin typeface="Calibri"/>
                <a:cs typeface="Calibri"/>
              </a:rPr>
              <a:t>o</a:t>
            </a:r>
            <a:r>
              <a:rPr sz="2000" spc="-10" dirty="0">
                <a:latin typeface="Calibri"/>
                <a:cs typeface="Calibri"/>
              </a:rPr>
              <a:t>m</a:t>
            </a:r>
            <a:r>
              <a:rPr sz="2000" dirty="0">
                <a:latin typeface="Calibri"/>
                <a:cs typeface="Calibri"/>
              </a:rPr>
              <a:t>er  </a:t>
            </a:r>
            <a:r>
              <a:rPr sz="2000" spc="5" dirty="0">
                <a:latin typeface="Calibri"/>
                <a:cs typeface="Calibri"/>
              </a:rPr>
              <a:t>p</a:t>
            </a:r>
            <a:r>
              <a:rPr sz="2000" spc="-10" dirty="0">
                <a:latin typeface="Calibri"/>
                <a:cs typeface="Calibri"/>
              </a:rPr>
              <a:t>e</a:t>
            </a:r>
            <a:r>
              <a:rPr sz="2000" dirty="0">
                <a:latin typeface="Calibri"/>
                <a:cs typeface="Calibri"/>
              </a:rPr>
              <a:t>rce</a:t>
            </a:r>
            <a:r>
              <a:rPr sz="2000" spc="-5" dirty="0">
                <a:latin typeface="Calibri"/>
                <a:cs typeface="Calibri"/>
              </a:rPr>
              <a:t>p</a:t>
            </a:r>
            <a:r>
              <a:rPr sz="2000" spc="5" dirty="0">
                <a:latin typeface="Calibri"/>
                <a:cs typeface="Calibri"/>
              </a:rPr>
              <a:t>t</a:t>
            </a:r>
            <a:r>
              <a:rPr sz="2000" spc="-10" dirty="0">
                <a:latin typeface="Calibri"/>
                <a:cs typeface="Calibri"/>
              </a:rPr>
              <a:t>i</a:t>
            </a:r>
            <a:r>
              <a:rPr sz="2000" dirty="0">
                <a:latin typeface="Calibri"/>
                <a:cs typeface="Calibri"/>
              </a:rPr>
              <a:t>o</a:t>
            </a:r>
            <a:r>
              <a:rPr sz="2000" spc="-5" dirty="0">
                <a:latin typeface="Calibri"/>
                <a:cs typeface="Calibri"/>
              </a:rPr>
              <a:t>ns</a:t>
            </a:r>
            <a:endParaRPr sz="2000">
              <a:latin typeface="Calibri"/>
              <a:cs typeface="Calibri"/>
            </a:endParaRPr>
          </a:p>
        </p:txBody>
      </p:sp>
      <p:sp>
        <p:nvSpPr>
          <p:cNvPr id="7" name="object 7"/>
          <p:cNvSpPr txBox="1"/>
          <p:nvPr/>
        </p:nvSpPr>
        <p:spPr>
          <a:xfrm>
            <a:off x="969010" y="2359343"/>
            <a:ext cx="3366770" cy="320601"/>
          </a:xfrm>
          <a:prstGeom prst="rect">
            <a:avLst/>
          </a:prstGeom>
        </p:spPr>
        <p:txBody>
          <a:bodyPr vert="horz" wrap="square" lIns="0" tIns="12700" rIns="0" bIns="0" rtlCol="0">
            <a:spAutoFit/>
          </a:bodyPr>
          <a:lstStyle/>
          <a:p>
            <a:pPr marL="12700">
              <a:lnSpc>
                <a:spcPct val="100000"/>
              </a:lnSpc>
              <a:spcBef>
                <a:spcPts val="100"/>
              </a:spcBef>
              <a:tabLst>
                <a:tab pos="635000" algn="l"/>
                <a:tab pos="1330960" algn="l"/>
                <a:tab pos="2390775" algn="l"/>
                <a:tab pos="3007995" algn="l"/>
              </a:tabLst>
            </a:pPr>
            <a:r>
              <a:rPr sz="2000" dirty="0">
                <a:latin typeface="Calibri"/>
                <a:cs typeface="Calibri"/>
              </a:rPr>
              <a:t>o</a:t>
            </a:r>
            <a:r>
              <a:rPr sz="2000" spc="-5" dirty="0">
                <a:latin typeface="Calibri"/>
                <a:cs typeface="Calibri"/>
              </a:rPr>
              <a:t>v</a:t>
            </a:r>
            <a:r>
              <a:rPr sz="2000" spc="-10" dirty="0">
                <a:latin typeface="Calibri"/>
                <a:cs typeface="Calibri"/>
              </a:rPr>
              <a:t>e</a:t>
            </a:r>
            <a:r>
              <a:rPr sz="2000" dirty="0">
                <a:latin typeface="Calibri"/>
                <a:cs typeface="Calibri"/>
              </a:rPr>
              <a:t>r	</a:t>
            </a:r>
            <a:r>
              <a:rPr sz="2000" spc="-5" dirty="0">
                <a:latin typeface="Calibri"/>
                <a:cs typeface="Calibri"/>
              </a:rPr>
              <a:t>ti</a:t>
            </a:r>
            <a:r>
              <a:rPr sz="2000" dirty="0">
                <a:latin typeface="Calibri"/>
                <a:cs typeface="Calibri"/>
              </a:rPr>
              <a:t>m</a:t>
            </a:r>
            <a:r>
              <a:rPr sz="2000" spc="-10" dirty="0">
                <a:latin typeface="Calibri"/>
                <a:cs typeface="Calibri"/>
              </a:rPr>
              <a:t>e</a:t>
            </a:r>
            <a:r>
              <a:rPr sz="2000" dirty="0">
                <a:latin typeface="Calibri"/>
                <a:cs typeface="Calibri"/>
              </a:rPr>
              <a:t>,	</a:t>
            </a:r>
            <a:r>
              <a:rPr sz="2000" spc="-5" dirty="0">
                <a:latin typeface="Calibri"/>
                <a:cs typeface="Calibri"/>
              </a:rPr>
              <a:t>t</a:t>
            </a:r>
            <a:r>
              <a:rPr sz="2000" dirty="0">
                <a:latin typeface="Calibri"/>
                <a:cs typeface="Calibri"/>
              </a:rPr>
              <a:t>o</a:t>
            </a:r>
            <a:r>
              <a:rPr sz="2000" spc="5" dirty="0">
                <a:latin typeface="Calibri"/>
                <a:cs typeface="Calibri"/>
              </a:rPr>
              <a:t>g</a:t>
            </a:r>
            <a:r>
              <a:rPr sz="2000" spc="-10" dirty="0">
                <a:latin typeface="Calibri"/>
                <a:cs typeface="Calibri"/>
              </a:rPr>
              <a:t>e</a:t>
            </a:r>
            <a:r>
              <a:rPr sz="2000" spc="-5" dirty="0">
                <a:latin typeface="Calibri"/>
                <a:cs typeface="Calibri"/>
              </a:rPr>
              <a:t>t</a:t>
            </a:r>
            <a:r>
              <a:rPr sz="2000" spc="5" dirty="0">
                <a:latin typeface="Calibri"/>
                <a:cs typeface="Calibri"/>
              </a:rPr>
              <a:t>h</a:t>
            </a:r>
            <a:r>
              <a:rPr sz="2000" dirty="0">
                <a:latin typeface="Calibri"/>
                <a:cs typeface="Calibri"/>
              </a:rPr>
              <a:t>er	</a:t>
            </a:r>
            <a:r>
              <a:rPr sz="2000" spc="-10" dirty="0">
                <a:latin typeface="Calibri"/>
                <a:cs typeface="Calibri"/>
              </a:rPr>
              <a:t>w</a:t>
            </a:r>
            <a:r>
              <a:rPr sz="2000" spc="-5" dirty="0">
                <a:latin typeface="Calibri"/>
                <a:cs typeface="Calibri"/>
              </a:rPr>
              <a:t>it</a:t>
            </a:r>
            <a:r>
              <a:rPr sz="2000" dirty="0">
                <a:latin typeface="Calibri"/>
                <a:cs typeface="Calibri"/>
              </a:rPr>
              <a:t>h	</a:t>
            </a:r>
            <a:r>
              <a:rPr sz="2000" spc="-5" dirty="0">
                <a:latin typeface="Calibri"/>
                <a:cs typeface="Calibri"/>
              </a:rPr>
              <a:t>t</a:t>
            </a:r>
            <a:r>
              <a:rPr sz="2000" spc="5" dirty="0">
                <a:latin typeface="Calibri"/>
                <a:cs typeface="Calibri"/>
              </a:rPr>
              <a:t>h</a:t>
            </a:r>
            <a:r>
              <a:rPr sz="2000" dirty="0">
                <a:latin typeface="Calibri"/>
                <a:cs typeface="Calibri"/>
              </a:rPr>
              <a:t>e</a:t>
            </a:r>
            <a:endParaRPr sz="2000">
              <a:latin typeface="Calibri"/>
              <a:cs typeface="Calibri"/>
            </a:endParaRPr>
          </a:p>
        </p:txBody>
      </p:sp>
      <p:sp>
        <p:nvSpPr>
          <p:cNvPr id="8" name="object 8"/>
          <p:cNvSpPr txBox="1"/>
          <p:nvPr/>
        </p:nvSpPr>
        <p:spPr>
          <a:xfrm>
            <a:off x="739141" y="2459355"/>
            <a:ext cx="3623945" cy="911788"/>
          </a:xfrm>
          <a:prstGeom prst="rect">
            <a:avLst/>
          </a:prstGeom>
        </p:spPr>
        <p:txBody>
          <a:bodyPr vert="horz" wrap="square" lIns="0" tIns="153670" rIns="0" bIns="0" rtlCol="0">
            <a:spAutoFit/>
          </a:bodyPr>
          <a:lstStyle/>
          <a:p>
            <a:pPr marL="241935">
              <a:lnSpc>
                <a:spcPct val="100000"/>
              </a:lnSpc>
              <a:spcBef>
                <a:spcPts val="1210"/>
              </a:spcBef>
            </a:pPr>
            <a:r>
              <a:rPr sz="2000" spc="-5" dirty="0">
                <a:latin typeface="Calibri"/>
                <a:cs typeface="Calibri"/>
              </a:rPr>
              <a:t>discrepancies between </a:t>
            </a:r>
            <a:r>
              <a:rPr sz="2000" dirty="0">
                <a:latin typeface="Calibri"/>
                <a:cs typeface="Calibri"/>
              </a:rPr>
              <a:t>them</a:t>
            </a:r>
            <a:endParaRPr sz="2000">
              <a:latin typeface="Calibri"/>
              <a:cs typeface="Calibri"/>
            </a:endParaRPr>
          </a:p>
          <a:p>
            <a:pPr marL="38100">
              <a:lnSpc>
                <a:spcPct val="100000"/>
              </a:lnSpc>
              <a:spcBef>
                <a:spcPts val="1110"/>
              </a:spcBef>
            </a:pPr>
            <a:r>
              <a:rPr sz="2400" spc="-705" baseline="12152" dirty="0">
                <a:latin typeface="Symbol"/>
                <a:cs typeface="Symbol"/>
              </a:rPr>
              <a:t></a:t>
            </a:r>
            <a:r>
              <a:rPr sz="2400" spc="697" baseline="12152" dirty="0">
                <a:latin typeface="Times New Roman"/>
                <a:cs typeface="Times New Roman"/>
              </a:rPr>
              <a:t> </a:t>
            </a:r>
            <a:r>
              <a:rPr sz="2000" spc="-5" dirty="0">
                <a:latin typeface="Calibri"/>
                <a:cs typeface="Calibri"/>
              </a:rPr>
              <a:t>Servqual enables comparison</a:t>
            </a:r>
            <a:r>
              <a:rPr sz="2000" spc="345" dirty="0">
                <a:latin typeface="Calibri"/>
                <a:cs typeface="Calibri"/>
              </a:rPr>
              <a:t> </a:t>
            </a:r>
            <a:r>
              <a:rPr sz="2000" dirty="0">
                <a:latin typeface="Calibri"/>
                <a:cs typeface="Calibri"/>
              </a:rPr>
              <a:t>to</a:t>
            </a:r>
            <a:endParaRPr sz="2000">
              <a:latin typeface="Calibri"/>
              <a:cs typeface="Calibri"/>
            </a:endParaRPr>
          </a:p>
        </p:txBody>
      </p:sp>
      <p:sp>
        <p:nvSpPr>
          <p:cNvPr id="9" name="object 9"/>
          <p:cNvSpPr txBox="1"/>
          <p:nvPr/>
        </p:nvSpPr>
        <p:spPr>
          <a:xfrm>
            <a:off x="726440" y="3105150"/>
            <a:ext cx="3647440" cy="1060547"/>
          </a:xfrm>
          <a:prstGeom prst="rect">
            <a:avLst/>
          </a:prstGeom>
        </p:spPr>
        <p:txBody>
          <a:bodyPr vert="horz" wrap="square" lIns="0" tIns="46990" rIns="0" bIns="0" rtlCol="0">
            <a:spAutoFit/>
          </a:bodyPr>
          <a:lstStyle/>
          <a:p>
            <a:pPr marL="254635" marR="40640">
              <a:lnSpc>
                <a:spcPts val="2160"/>
              </a:lnSpc>
              <a:spcBef>
                <a:spcPts val="370"/>
              </a:spcBef>
              <a:tabLst>
                <a:tab pos="1962150" algn="l"/>
                <a:tab pos="2682875" algn="l"/>
              </a:tabLst>
            </a:pPr>
            <a:r>
              <a:rPr sz="2000" dirty="0">
                <a:latin typeface="Calibri"/>
                <a:cs typeface="Calibri"/>
              </a:rPr>
              <a:t>co</a:t>
            </a:r>
            <a:r>
              <a:rPr sz="2000" spc="-10" dirty="0">
                <a:latin typeface="Calibri"/>
                <a:cs typeface="Calibri"/>
              </a:rPr>
              <a:t>m</a:t>
            </a:r>
            <a:r>
              <a:rPr sz="2000" spc="5" dirty="0">
                <a:latin typeface="Calibri"/>
                <a:cs typeface="Calibri"/>
              </a:rPr>
              <a:t>p</a:t>
            </a:r>
            <a:r>
              <a:rPr sz="2000" dirty="0">
                <a:latin typeface="Calibri"/>
                <a:cs typeface="Calibri"/>
              </a:rPr>
              <a:t>e</a:t>
            </a:r>
            <a:r>
              <a:rPr sz="2000" spc="-5" dirty="0">
                <a:latin typeface="Calibri"/>
                <a:cs typeface="Calibri"/>
              </a:rPr>
              <a:t>t</a:t>
            </a:r>
            <a:r>
              <a:rPr sz="2000" spc="-10" dirty="0">
                <a:latin typeface="Calibri"/>
                <a:cs typeface="Calibri"/>
              </a:rPr>
              <a:t>i</a:t>
            </a:r>
            <a:r>
              <a:rPr sz="2000" spc="5" dirty="0">
                <a:latin typeface="Calibri"/>
                <a:cs typeface="Calibri"/>
              </a:rPr>
              <a:t>t</a:t>
            </a:r>
            <a:r>
              <a:rPr sz="2000" spc="-5" dirty="0">
                <a:latin typeface="Calibri"/>
                <a:cs typeface="Calibri"/>
              </a:rPr>
              <a:t>o</a:t>
            </a:r>
            <a:r>
              <a:rPr sz="2000" dirty="0">
                <a:latin typeface="Calibri"/>
                <a:cs typeface="Calibri"/>
              </a:rPr>
              <a:t>rs	on	</a:t>
            </a:r>
            <a:r>
              <a:rPr sz="2000" spc="10" dirty="0">
                <a:latin typeface="Calibri"/>
                <a:cs typeface="Calibri"/>
              </a:rPr>
              <a:t>c</a:t>
            </a:r>
            <a:r>
              <a:rPr sz="2000" spc="-5" dirty="0">
                <a:latin typeface="Calibri"/>
                <a:cs typeface="Calibri"/>
              </a:rPr>
              <a:t>o</a:t>
            </a:r>
            <a:r>
              <a:rPr sz="2000" dirty="0">
                <a:latin typeface="Calibri"/>
                <a:cs typeface="Calibri"/>
              </a:rPr>
              <a:t>m</a:t>
            </a:r>
            <a:r>
              <a:rPr sz="2000" spc="-10" dirty="0">
                <a:latin typeface="Calibri"/>
                <a:cs typeface="Calibri"/>
              </a:rPr>
              <a:t>m</a:t>
            </a:r>
            <a:r>
              <a:rPr sz="2000" dirty="0">
                <a:latin typeface="Calibri"/>
                <a:cs typeface="Calibri"/>
              </a:rPr>
              <a:t>on  </a:t>
            </a:r>
            <a:r>
              <a:rPr sz="2000" spc="-5" dirty="0">
                <a:latin typeface="Calibri"/>
                <a:cs typeface="Calibri"/>
              </a:rPr>
              <a:t>aspects</a:t>
            </a:r>
            <a:endParaRPr sz="2000">
              <a:latin typeface="Calibri"/>
              <a:cs typeface="Calibri"/>
            </a:endParaRPr>
          </a:p>
          <a:p>
            <a:pPr marL="50800">
              <a:lnSpc>
                <a:spcPct val="100000"/>
              </a:lnSpc>
              <a:spcBef>
                <a:spcPts val="1080"/>
              </a:spcBef>
            </a:pPr>
            <a:r>
              <a:rPr sz="2400" spc="-705" baseline="12152" dirty="0">
                <a:latin typeface="Symbol"/>
                <a:cs typeface="Symbol"/>
              </a:rPr>
              <a:t></a:t>
            </a:r>
            <a:r>
              <a:rPr sz="2400" spc="675" baseline="12152" dirty="0">
                <a:latin typeface="Times New Roman"/>
                <a:cs typeface="Times New Roman"/>
              </a:rPr>
              <a:t> </a:t>
            </a:r>
            <a:r>
              <a:rPr sz="2000" dirty="0">
                <a:latin typeface="Calibri"/>
                <a:cs typeface="Calibri"/>
              </a:rPr>
              <a:t>We can </a:t>
            </a:r>
            <a:r>
              <a:rPr sz="2000" spc="-5" dirty="0">
                <a:latin typeface="Calibri"/>
                <a:cs typeface="Calibri"/>
              </a:rPr>
              <a:t>assess </a:t>
            </a:r>
            <a:r>
              <a:rPr sz="2000" dirty="0">
                <a:latin typeface="Calibri"/>
                <a:cs typeface="Calibri"/>
              </a:rPr>
              <a:t>the</a:t>
            </a:r>
            <a:r>
              <a:rPr sz="2000" spc="175" dirty="0">
                <a:latin typeface="Calibri"/>
                <a:cs typeface="Calibri"/>
              </a:rPr>
              <a:t> </a:t>
            </a:r>
            <a:r>
              <a:rPr sz="2000" spc="-5" dirty="0">
                <a:latin typeface="Calibri"/>
                <a:cs typeface="Calibri"/>
              </a:rPr>
              <a:t>expectations</a:t>
            </a:r>
            <a:endParaRPr sz="2000">
              <a:latin typeface="Calibri"/>
              <a:cs typeface="Calibri"/>
            </a:endParaRPr>
          </a:p>
        </p:txBody>
      </p:sp>
      <p:sp>
        <p:nvSpPr>
          <p:cNvPr id="10" name="object 10"/>
          <p:cNvSpPr txBox="1"/>
          <p:nvPr/>
        </p:nvSpPr>
        <p:spPr>
          <a:xfrm>
            <a:off x="969010" y="3850957"/>
            <a:ext cx="1878964" cy="320601"/>
          </a:xfrm>
          <a:prstGeom prst="rect">
            <a:avLst/>
          </a:prstGeom>
        </p:spPr>
        <p:txBody>
          <a:bodyPr vert="horz" wrap="square" lIns="0" tIns="12700" rIns="0" bIns="0" rtlCol="0">
            <a:spAutoFit/>
          </a:bodyPr>
          <a:lstStyle/>
          <a:p>
            <a:pPr marL="12700">
              <a:lnSpc>
                <a:spcPct val="100000"/>
              </a:lnSpc>
              <a:spcBef>
                <a:spcPts val="100"/>
              </a:spcBef>
              <a:tabLst>
                <a:tab pos="638810" algn="l"/>
              </a:tabLst>
            </a:pPr>
            <a:r>
              <a:rPr sz="2000" dirty="0">
                <a:latin typeface="Calibri"/>
                <a:cs typeface="Calibri"/>
              </a:rPr>
              <a:t>and	</a:t>
            </a:r>
            <a:r>
              <a:rPr sz="2000" spc="-5" dirty="0">
                <a:latin typeface="Calibri"/>
                <a:cs typeface="Calibri"/>
              </a:rPr>
              <a:t>perceptions</a:t>
            </a:r>
            <a:endParaRPr sz="2000">
              <a:latin typeface="Calibri"/>
              <a:cs typeface="Calibri"/>
            </a:endParaRPr>
          </a:p>
        </p:txBody>
      </p:sp>
      <p:sp>
        <p:nvSpPr>
          <p:cNvPr id="11" name="object 11"/>
          <p:cNvSpPr txBox="1"/>
          <p:nvPr/>
        </p:nvSpPr>
        <p:spPr>
          <a:xfrm>
            <a:off x="2457039" y="3850957"/>
            <a:ext cx="1880870" cy="602729"/>
          </a:xfrm>
          <a:prstGeom prst="rect">
            <a:avLst/>
          </a:prstGeom>
        </p:spPr>
        <p:txBody>
          <a:bodyPr vert="horz" wrap="square" lIns="0" tIns="12700" rIns="0" bIns="0" rtlCol="0">
            <a:spAutoFit/>
          </a:bodyPr>
          <a:lstStyle/>
          <a:p>
            <a:pPr marR="5080" algn="r">
              <a:lnSpc>
                <a:spcPts val="2280"/>
              </a:lnSpc>
              <a:spcBef>
                <a:spcPts val="100"/>
              </a:spcBef>
              <a:tabLst>
                <a:tab pos="447675" algn="l"/>
              </a:tabLst>
            </a:pPr>
            <a:r>
              <a:rPr sz="2000" spc="-5" dirty="0">
                <a:latin typeface="Calibri"/>
                <a:cs typeface="Calibri"/>
              </a:rPr>
              <a:t>o</a:t>
            </a:r>
            <a:r>
              <a:rPr sz="2000" dirty="0">
                <a:latin typeface="Calibri"/>
                <a:cs typeface="Calibri"/>
              </a:rPr>
              <a:t>f	</a:t>
            </a:r>
            <a:r>
              <a:rPr sz="2000" spc="-10" dirty="0">
                <a:latin typeface="Calibri"/>
                <a:cs typeface="Calibri"/>
              </a:rPr>
              <a:t>i</a:t>
            </a:r>
            <a:r>
              <a:rPr sz="2000" spc="5" dirty="0">
                <a:latin typeface="Calibri"/>
                <a:cs typeface="Calibri"/>
              </a:rPr>
              <a:t>n</a:t>
            </a:r>
            <a:r>
              <a:rPr sz="2000" spc="-5" dirty="0">
                <a:latin typeface="Calibri"/>
                <a:cs typeface="Calibri"/>
              </a:rPr>
              <a:t>t</a:t>
            </a:r>
            <a:r>
              <a:rPr sz="2000" dirty="0">
                <a:latin typeface="Calibri"/>
                <a:cs typeface="Calibri"/>
              </a:rPr>
              <a:t>e</a:t>
            </a:r>
            <a:r>
              <a:rPr sz="2000" spc="-10" dirty="0">
                <a:latin typeface="Calibri"/>
                <a:cs typeface="Calibri"/>
              </a:rPr>
              <a:t>r</a:t>
            </a:r>
            <a:r>
              <a:rPr sz="2000" spc="5" dirty="0">
                <a:latin typeface="Calibri"/>
                <a:cs typeface="Calibri"/>
              </a:rPr>
              <a:t>n</a:t>
            </a:r>
            <a:r>
              <a:rPr sz="2000" dirty="0">
                <a:latin typeface="Calibri"/>
                <a:cs typeface="Calibri"/>
              </a:rPr>
              <a:t>al</a:t>
            </a:r>
            <a:endParaRPr sz="2000">
              <a:latin typeface="Calibri"/>
              <a:cs typeface="Calibri"/>
            </a:endParaRPr>
          </a:p>
          <a:p>
            <a:pPr marR="5080" algn="r">
              <a:lnSpc>
                <a:spcPts val="2280"/>
              </a:lnSpc>
              <a:tabLst>
                <a:tab pos="526415" algn="l"/>
                <a:tab pos="1299845" algn="l"/>
              </a:tabLst>
            </a:pPr>
            <a:r>
              <a:rPr sz="2000" dirty="0">
                <a:latin typeface="Calibri"/>
                <a:cs typeface="Calibri"/>
              </a:rPr>
              <a:t>–	</a:t>
            </a:r>
            <a:r>
              <a:rPr sz="2000" spc="-10" dirty="0">
                <a:latin typeface="Calibri"/>
                <a:cs typeface="Calibri"/>
              </a:rPr>
              <a:t>e</a:t>
            </a:r>
            <a:r>
              <a:rPr sz="2000" dirty="0">
                <a:latin typeface="Calibri"/>
                <a:cs typeface="Calibri"/>
              </a:rPr>
              <a:t>.</a:t>
            </a:r>
            <a:r>
              <a:rPr sz="2000" spc="5" dirty="0">
                <a:latin typeface="Calibri"/>
                <a:cs typeface="Calibri"/>
              </a:rPr>
              <a:t>g</a:t>
            </a:r>
            <a:r>
              <a:rPr sz="2000" dirty="0">
                <a:latin typeface="Calibri"/>
                <a:cs typeface="Calibri"/>
              </a:rPr>
              <a:t>.	o</a:t>
            </a:r>
            <a:r>
              <a:rPr sz="2000" spc="-5" dirty="0">
                <a:latin typeface="Calibri"/>
                <a:cs typeface="Calibri"/>
              </a:rPr>
              <a:t>th</a:t>
            </a:r>
            <a:r>
              <a:rPr sz="2000" dirty="0">
                <a:latin typeface="Calibri"/>
                <a:cs typeface="Calibri"/>
              </a:rPr>
              <a:t>er</a:t>
            </a:r>
            <a:endParaRPr sz="2000">
              <a:latin typeface="Calibri"/>
              <a:cs typeface="Calibri"/>
            </a:endParaRPr>
          </a:p>
        </p:txBody>
      </p:sp>
      <p:sp>
        <p:nvSpPr>
          <p:cNvPr id="12" name="object 12"/>
          <p:cNvSpPr txBox="1"/>
          <p:nvPr/>
        </p:nvSpPr>
        <p:spPr>
          <a:xfrm>
            <a:off x="2537625" y="4262438"/>
            <a:ext cx="1800225" cy="320601"/>
          </a:xfrm>
          <a:prstGeom prst="rect">
            <a:avLst/>
          </a:prstGeom>
        </p:spPr>
        <p:txBody>
          <a:bodyPr vert="horz" wrap="square" lIns="0" tIns="12700" rIns="0" bIns="0" rtlCol="0">
            <a:spAutoFit/>
          </a:bodyPr>
          <a:lstStyle/>
          <a:p>
            <a:pPr>
              <a:lnSpc>
                <a:spcPct val="100000"/>
              </a:lnSpc>
              <a:spcBef>
                <a:spcPts val="100"/>
              </a:spcBef>
              <a:tabLst>
                <a:tab pos="441325" algn="l"/>
                <a:tab pos="1478915" algn="l"/>
              </a:tabLst>
            </a:pPr>
            <a:r>
              <a:rPr sz="2000" spc="-5" dirty="0">
                <a:latin typeface="Calibri"/>
                <a:cs typeface="Calibri"/>
              </a:rPr>
              <a:t>o</a:t>
            </a:r>
            <a:r>
              <a:rPr sz="2000" dirty="0">
                <a:latin typeface="Calibri"/>
                <a:cs typeface="Calibri"/>
              </a:rPr>
              <a:t>r	</a:t>
            </a:r>
            <a:r>
              <a:rPr sz="2000" spc="-5" dirty="0">
                <a:latin typeface="Calibri"/>
                <a:cs typeface="Calibri"/>
              </a:rPr>
              <a:t>s</a:t>
            </a:r>
            <a:r>
              <a:rPr sz="2000" spc="-10" dirty="0">
                <a:latin typeface="Calibri"/>
                <a:cs typeface="Calibri"/>
              </a:rPr>
              <a:t>e</a:t>
            </a:r>
            <a:r>
              <a:rPr sz="2000" dirty="0">
                <a:latin typeface="Calibri"/>
                <a:cs typeface="Calibri"/>
              </a:rPr>
              <a:t>r</a:t>
            </a:r>
            <a:r>
              <a:rPr sz="2000" spc="-5" dirty="0">
                <a:latin typeface="Calibri"/>
                <a:cs typeface="Calibri"/>
              </a:rPr>
              <a:t>v</a:t>
            </a:r>
            <a:r>
              <a:rPr sz="2000" spc="-10" dirty="0">
                <a:latin typeface="Calibri"/>
                <a:cs typeface="Calibri"/>
              </a:rPr>
              <a:t>i</a:t>
            </a:r>
            <a:r>
              <a:rPr sz="2000" spc="10" dirty="0">
                <a:latin typeface="Calibri"/>
                <a:cs typeface="Calibri"/>
              </a:rPr>
              <a:t>c</a:t>
            </a:r>
            <a:r>
              <a:rPr sz="2000" spc="-10" dirty="0">
                <a:latin typeface="Calibri"/>
                <a:cs typeface="Calibri"/>
              </a:rPr>
              <a:t>e</a:t>
            </a:r>
            <a:r>
              <a:rPr sz="2000" dirty="0">
                <a:latin typeface="Calibri"/>
                <a:cs typeface="Calibri"/>
              </a:rPr>
              <a:t>s	</a:t>
            </a:r>
            <a:r>
              <a:rPr sz="2000" spc="-5" dirty="0">
                <a:latin typeface="Calibri"/>
                <a:cs typeface="Calibri"/>
              </a:rPr>
              <a:t>we</a:t>
            </a:r>
            <a:endParaRPr sz="2000">
              <a:latin typeface="Calibri"/>
              <a:cs typeface="Calibri"/>
            </a:endParaRPr>
          </a:p>
        </p:txBody>
      </p:sp>
      <p:sp>
        <p:nvSpPr>
          <p:cNvPr id="13" name="object 13"/>
          <p:cNvSpPr txBox="1"/>
          <p:nvPr/>
        </p:nvSpPr>
        <p:spPr>
          <a:xfrm>
            <a:off x="969010" y="4056697"/>
            <a:ext cx="1362710" cy="893834"/>
          </a:xfrm>
          <a:prstGeom prst="rect">
            <a:avLst/>
          </a:prstGeom>
        </p:spPr>
        <p:txBody>
          <a:bodyPr vert="horz" wrap="square" lIns="0" tIns="46990" rIns="0" bIns="0" rtlCol="0">
            <a:spAutoFit/>
          </a:bodyPr>
          <a:lstStyle/>
          <a:p>
            <a:pPr marL="12700" marR="5080">
              <a:lnSpc>
                <a:spcPts val="2160"/>
              </a:lnSpc>
              <a:spcBef>
                <a:spcPts val="370"/>
              </a:spcBef>
            </a:pPr>
            <a:r>
              <a:rPr sz="2000" spc="-5" dirty="0">
                <a:latin typeface="Calibri"/>
                <a:cs typeface="Calibri"/>
              </a:rPr>
              <a:t>customers  </a:t>
            </a:r>
            <a:r>
              <a:rPr sz="2000" spc="5" dirty="0">
                <a:latin typeface="Calibri"/>
                <a:cs typeface="Calibri"/>
              </a:rPr>
              <a:t>d</a:t>
            </a:r>
            <a:r>
              <a:rPr sz="2000" spc="-10" dirty="0">
                <a:latin typeface="Calibri"/>
                <a:cs typeface="Calibri"/>
              </a:rPr>
              <a:t>e</a:t>
            </a:r>
            <a:r>
              <a:rPr sz="2000" spc="5" dirty="0">
                <a:latin typeface="Calibri"/>
                <a:cs typeface="Calibri"/>
              </a:rPr>
              <a:t>p</a:t>
            </a:r>
            <a:r>
              <a:rPr sz="2000" dirty="0">
                <a:latin typeface="Calibri"/>
                <a:cs typeface="Calibri"/>
              </a:rPr>
              <a:t>ar</a:t>
            </a:r>
            <a:r>
              <a:rPr sz="2000" spc="-5" dirty="0">
                <a:latin typeface="Calibri"/>
                <a:cs typeface="Calibri"/>
              </a:rPr>
              <a:t>t</a:t>
            </a:r>
            <a:r>
              <a:rPr sz="2000" spc="-10" dirty="0">
                <a:latin typeface="Calibri"/>
                <a:cs typeface="Calibri"/>
              </a:rPr>
              <a:t>m</a:t>
            </a:r>
            <a:r>
              <a:rPr sz="2000" dirty="0">
                <a:latin typeface="Calibri"/>
                <a:cs typeface="Calibri"/>
              </a:rPr>
              <a:t>e</a:t>
            </a:r>
            <a:r>
              <a:rPr sz="2000" spc="5" dirty="0">
                <a:latin typeface="Calibri"/>
                <a:cs typeface="Calibri"/>
              </a:rPr>
              <a:t>n</a:t>
            </a:r>
            <a:r>
              <a:rPr sz="2000" spc="-5" dirty="0">
                <a:latin typeface="Calibri"/>
                <a:cs typeface="Calibri"/>
              </a:rPr>
              <a:t>ts  deal</a:t>
            </a:r>
            <a:r>
              <a:rPr sz="2000" spc="-20" dirty="0">
                <a:latin typeface="Calibri"/>
                <a:cs typeface="Calibri"/>
              </a:rPr>
              <a:t> </a:t>
            </a:r>
            <a:r>
              <a:rPr sz="2000" spc="-5" dirty="0">
                <a:latin typeface="Calibri"/>
                <a:cs typeface="Calibri"/>
              </a:rPr>
              <a:t>with.</a:t>
            </a:r>
            <a:endParaRPr sz="2000">
              <a:latin typeface="Calibri"/>
              <a:cs typeface="Calibri"/>
            </a:endParaRPr>
          </a:p>
        </p:txBody>
      </p:sp>
      <p:sp>
        <p:nvSpPr>
          <p:cNvPr id="14" name="object 14"/>
          <p:cNvSpPr/>
          <p:nvPr/>
        </p:nvSpPr>
        <p:spPr>
          <a:xfrm>
            <a:off x="844550" y="342900"/>
            <a:ext cx="3575050" cy="800100"/>
          </a:xfrm>
          <a:prstGeom prst="rect">
            <a:avLst/>
          </a:prstGeom>
          <a:blipFill>
            <a:blip r:embed="rId2" cstate="print"/>
            <a:stretch>
              <a:fillRect/>
            </a:stretch>
          </a:blipFill>
        </p:spPr>
        <p:txBody>
          <a:bodyPr wrap="square" lIns="0" tIns="0" rIns="0" bIns="0" rtlCol="0"/>
          <a:lstStyle/>
          <a:p>
            <a:endParaRPr/>
          </a:p>
        </p:txBody>
      </p:sp>
      <p:sp>
        <p:nvSpPr>
          <p:cNvPr id="15" name="object 15"/>
          <p:cNvSpPr txBox="1">
            <a:spLocks noGrp="1"/>
          </p:cNvSpPr>
          <p:nvPr>
            <p:ph type="title"/>
          </p:nvPr>
        </p:nvSpPr>
        <p:spPr>
          <a:xfrm>
            <a:off x="1440180" y="245045"/>
            <a:ext cx="2378710" cy="1031051"/>
          </a:xfrm>
          <a:prstGeom prst="rect">
            <a:avLst/>
          </a:prstGeom>
        </p:spPr>
        <p:txBody>
          <a:bodyPr vert="horz" wrap="square" lIns="0" tIns="68580" rIns="0" bIns="0" rtlCol="0">
            <a:spAutoFit/>
          </a:bodyPr>
          <a:lstStyle/>
          <a:p>
            <a:pPr marL="301625" marR="5080" indent="-289560">
              <a:lnSpc>
                <a:spcPts val="3450"/>
              </a:lnSpc>
              <a:spcBef>
                <a:spcPts val="540"/>
              </a:spcBef>
            </a:pPr>
            <a:r>
              <a:rPr spc="-5" dirty="0"/>
              <a:t>Advantages</a:t>
            </a:r>
            <a:r>
              <a:rPr spc="-80" dirty="0"/>
              <a:t> </a:t>
            </a:r>
            <a:r>
              <a:rPr spc="-5" dirty="0"/>
              <a:t>of  SERVQUAL</a:t>
            </a:r>
          </a:p>
        </p:txBody>
      </p:sp>
      <p:sp>
        <p:nvSpPr>
          <p:cNvPr id="16" name="object 16"/>
          <p:cNvSpPr txBox="1"/>
          <p:nvPr/>
        </p:nvSpPr>
        <p:spPr>
          <a:xfrm>
            <a:off x="4776471" y="2005965"/>
            <a:ext cx="3739515" cy="1919756"/>
          </a:xfrm>
          <a:prstGeom prst="rect">
            <a:avLst/>
          </a:prstGeom>
        </p:spPr>
        <p:txBody>
          <a:bodyPr vert="horz" wrap="square" lIns="0" tIns="46990" rIns="0" bIns="0" rtlCol="0">
            <a:spAutoFit/>
          </a:bodyPr>
          <a:lstStyle/>
          <a:p>
            <a:pPr marL="318135" marR="66040" indent="-204470" algn="just">
              <a:lnSpc>
                <a:spcPts val="2160"/>
              </a:lnSpc>
              <a:spcBef>
                <a:spcPts val="370"/>
              </a:spcBef>
              <a:buSzPct val="80000"/>
              <a:buFont typeface="Symbol"/>
              <a:buChar char=""/>
              <a:tabLst>
                <a:tab pos="318770" algn="l"/>
              </a:tabLst>
            </a:pPr>
            <a:r>
              <a:rPr sz="2000" dirty="0">
                <a:latin typeface="Calibri"/>
                <a:cs typeface="Calibri"/>
              </a:rPr>
              <a:t>The </a:t>
            </a:r>
            <a:r>
              <a:rPr sz="2000" spc="-5" dirty="0">
                <a:latin typeface="Calibri"/>
                <a:cs typeface="Calibri"/>
              </a:rPr>
              <a:t>use of expectations in  measuring service quality </a:t>
            </a:r>
            <a:r>
              <a:rPr sz="2000" dirty="0">
                <a:latin typeface="Calibri"/>
                <a:cs typeface="Calibri"/>
              </a:rPr>
              <a:t>has  </a:t>
            </a:r>
            <a:r>
              <a:rPr sz="2000" spc="-5" dirty="0">
                <a:latin typeface="Calibri"/>
                <a:cs typeface="Calibri"/>
              </a:rPr>
              <a:t>currently </a:t>
            </a:r>
            <a:r>
              <a:rPr sz="2000" dirty="0">
                <a:latin typeface="Calibri"/>
                <a:cs typeface="Calibri"/>
              </a:rPr>
              <a:t>come under a </a:t>
            </a:r>
            <a:r>
              <a:rPr sz="2000" spc="-5" dirty="0">
                <a:latin typeface="Calibri"/>
                <a:cs typeface="Calibri"/>
              </a:rPr>
              <a:t>lot  </a:t>
            </a:r>
            <a:r>
              <a:rPr sz="2000" dirty="0">
                <a:latin typeface="Calibri"/>
                <a:cs typeface="Calibri"/>
              </a:rPr>
              <a:t>of</a:t>
            </a:r>
            <a:r>
              <a:rPr sz="2000" spc="-10" dirty="0">
                <a:latin typeface="Calibri"/>
                <a:cs typeface="Calibri"/>
              </a:rPr>
              <a:t> </a:t>
            </a:r>
            <a:r>
              <a:rPr sz="2000" spc="-5" dirty="0">
                <a:latin typeface="Calibri"/>
                <a:cs typeface="Calibri"/>
              </a:rPr>
              <a:t>criticism.</a:t>
            </a:r>
            <a:endParaRPr sz="2000">
              <a:latin typeface="Calibri"/>
              <a:cs typeface="Calibri"/>
            </a:endParaRPr>
          </a:p>
          <a:p>
            <a:pPr marL="318135" marR="66040" indent="-204470" algn="just">
              <a:lnSpc>
                <a:spcPts val="2160"/>
              </a:lnSpc>
              <a:spcBef>
                <a:spcPts val="1350"/>
              </a:spcBef>
              <a:buSzPct val="80000"/>
              <a:buFont typeface="Symbol"/>
              <a:buChar char=""/>
              <a:tabLst>
                <a:tab pos="318770" algn="l"/>
              </a:tabLst>
            </a:pPr>
            <a:r>
              <a:rPr sz="2000" spc="-5" dirty="0">
                <a:latin typeface="Calibri"/>
                <a:cs typeface="Calibri"/>
              </a:rPr>
              <a:t>Does </a:t>
            </a:r>
            <a:r>
              <a:rPr sz="2000" dirty="0">
                <a:latin typeface="Calibri"/>
                <a:cs typeface="Calibri"/>
              </a:rPr>
              <a:t>not </a:t>
            </a:r>
            <a:r>
              <a:rPr sz="2000" spc="-5" dirty="0">
                <a:latin typeface="Calibri"/>
                <a:cs typeface="Calibri"/>
              </a:rPr>
              <a:t>measure service  outcome perceptions.</a:t>
            </a:r>
            <a:endParaRPr sz="2000">
              <a:latin typeface="Calibri"/>
              <a:cs typeface="Calibri"/>
            </a:endParaRPr>
          </a:p>
        </p:txBody>
      </p:sp>
      <p:sp>
        <p:nvSpPr>
          <p:cNvPr id="17" name="object 17"/>
          <p:cNvSpPr/>
          <p:nvPr/>
        </p:nvSpPr>
        <p:spPr>
          <a:xfrm>
            <a:off x="4876800" y="342900"/>
            <a:ext cx="3505200" cy="800100"/>
          </a:xfrm>
          <a:prstGeom prst="rect">
            <a:avLst/>
          </a:prstGeom>
          <a:blipFill>
            <a:blip r:embed="rId3" cstate="print"/>
            <a:stretch>
              <a:fillRect/>
            </a:stretch>
          </a:blipFill>
        </p:spPr>
        <p:txBody>
          <a:bodyPr wrap="square" lIns="0" tIns="0" rIns="0" bIns="0" rtlCol="0"/>
          <a:lstStyle/>
          <a:p>
            <a:endParaRPr/>
          </a:p>
        </p:txBody>
      </p:sp>
      <p:sp>
        <p:nvSpPr>
          <p:cNvPr id="18" name="object 18"/>
          <p:cNvSpPr txBox="1"/>
          <p:nvPr/>
        </p:nvSpPr>
        <p:spPr>
          <a:xfrm>
            <a:off x="4852671" y="403859"/>
            <a:ext cx="3625215" cy="2056973"/>
          </a:xfrm>
          <a:prstGeom prst="rect">
            <a:avLst/>
          </a:prstGeom>
        </p:spPr>
        <p:txBody>
          <a:bodyPr vert="horz" wrap="square" lIns="0" tIns="68580" rIns="0" bIns="0" rtlCol="0">
            <a:spAutoFit/>
          </a:bodyPr>
          <a:lstStyle/>
          <a:p>
            <a:pPr marL="887094" marR="435609" indent="-519430">
              <a:lnSpc>
                <a:spcPts val="3450"/>
              </a:lnSpc>
              <a:spcBef>
                <a:spcPts val="540"/>
              </a:spcBef>
            </a:pPr>
            <a:r>
              <a:rPr sz="3200" spc="-5" dirty="0">
                <a:solidFill>
                  <a:srgbClr val="345C7D"/>
                </a:solidFill>
                <a:latin typeface="Calibri"/>
                <a:cs typeface="Calibri"/>
              </a:rPr>
              <a:t>Disadvantages</a:t>
            </a:r>
            <a:r>
              <a:rPr sz="3200" spc="-85" dirty="0">
                <a:solidFill>
                  <a:srgbClr val="345C7D"/>
                </a:solidFill>
                <a:latin typeface="Calibri"/>
                <a:cs typeface="Calibri"/>
              </a:rPr>
              <a:t> </a:t>
            </a:r>
            <a:r>
              <a:rPr sz="3200" dirty="0">
                <a:solidFill>
                  <a:srgbClr val="345C7D"/>
                </a:solidFill>
                <a:latin typeface="Calibri"/>
                <a:cs typeface="Calibri"/>
              </a:rPr>
              <a:t>of  </a:t>
            </a:r>
            <a:r>
              <a:rPr sz="3200" spc="-5" dirty="0">
                <a:solidFill>
                  <a:srgbClr val="345C7D"/>
                </a:solidFill>
                <a:latin typeface="Calibri"/>
                <a:cs typeface="Calibri"/>
              </a:rPr>
              <a:t>SERVQUAL</a:t>
            </a:r>
            <a:endParaRPr sz="3200">
              <a:latin typeface="Calibri"/>
              <a:cs typeface="Calibri"/>
            </a:endParaRPr>
          </a:p>
          <a:p>
            <a:pPr marL="241935" marR="30480" indent="-204470" algn="just">
              <a:lnSpc>
                <a:spcPts val="2160"/>
              </a:lnSpc>
              <a:spcBef>
                <a:spcPts val="1920"/>
              </a:spcBef>
            </a:pPr>
            <a:r>
              <a:rPr sz="2400" spc="-705" baseline="12152" dirty="0">
                <a:latin typeface="Symbol"/>
                <a:cs typeface="Symbol"/>
              </a:rPr>
              <a:t></a:t>
            </a:r>
            <a:r>
              <a:rPr sz="2400" spc="690" baseline="12152" dirty="0">
                <a:latin typeface="Times New Roman"/>
                <a:cs typeface="Times New Roman"/>
              </a:rPr>
              <a:t> </a:t>
            </a:r>
            <a:r>
              <a:rPr sz="2000" dirty="0">
                <a:latin typeface="Calibri"/>
                <a:cs typeface="Calibri"/>
              </a:rPr>
              <a:t>The </a:t>
            </a:r>
            <a:r>
              <a:rPr sz="2000" spc="-5" dirty="0">
                <a:latin typeface="Calibri"/>
                <a:cs typeface="Calibri"/>
              </a:rPr>
              <a:t>uniform applicability of </a:t>
            </a:r>
            <a:r>
              <a:rPr sz="2000" dirty="0">
                <a:latin typeface="Calibri"/>
                <a:cs typeface="Calibri"/>
              </a:rPr>
              <a:t>the  </a:t>
            </a:r>
            <a:r>
              <a:rPr sz="2000" spc="-5" dirty="0">
                <a:latin typeface="Calibri"/>
                <a:cs typeface="Calibri"/>
              </a:rPr>
              <a:t>method for </a:t>
            </a:r>
            <a:r>
              <a:rPr sz="2000" dirty="0">
                <a:latin typeface="Calibri"/>
                <a:cs typeface="Calibri"/>
              </a:rPr>
              <a:t>all </a:t>
            </a:r>
            <a:r>
              <a:rPr sz="2000" spc="-5" dirty="0">
                <a:latin typeface="Calibri"/>
                <a:cs typeface="Calibri"/>
              </a:rPr>
              <a:t>service sectors is  difficult.</a:t>
            </a:r>
            <a:endParaRPr sz="2000">
              <a:latin typeface="Calibri"/>
              <a:cs typeface="Calibri"/>
            </a:endParaRPr>
          </a:p>
        </p:txBody>
      </p:sp>
    </p:spTree>
    <p:extLst>
      <p:ext uri="{BB962C8B-B14F-4D97-AF65-F5344CB8AC3E}">
        <p14:creationId xmlns:p14="http://schemas.microsoft.com/office/powerpoint/2010/main" val="194095064"/>
      </p:ext>
    </p:extLst>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30" name="Google Shape;230;p15"/>
          <p:cNvSpPr txBox="1"/>
          <p:nvPr/>
        </p:nvSpPr>
        <p:spPr>
          <a:xfrm>
            <a:off x="708350" y="2046300"/>
            <a:ext cx="908700" cy="10518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4800" b="1" dirty="0" smtClean="0">
                <a:solidFill>
                  <a:schemeClr val="dk1"/>
                </a:solidFill>
                <a:latin typeface="Saira Semi Condensed"/>
                <a:ea typeface="Saira Semi Condensed"/>
                <a:cs typeface="Saira Semi Condensed"/>
                <a:sym typeface="Saira Semi Condensed"/>
              </a:rPr>
              <a:t>3</a:t>
            </a:r>
            <a:endParaRPr b="1" dirty="0">
              <a:solidFill>
                <a:schemeClr val="dk1"/>
              </a:solidFill>
              <a:latin typeface="Saira Semi Condensed"/>
              <a:ea typeface="Saira Semi Condensed"/>
              <a:cs typeface="Saira Semi Condensed"/>
              <a:sym typeface="Saira Semi Condensed"/>
            </a:endParaRPr>
          </a:p>
        </p:txBody>
      </p:sp>
      <p:sp>
        <p:nvSpPr>
          <p:cNvPr id="2" name="Title 1"/>
          <p:cNvSpPr>
            <a:spLocks noGrp="1"/>
          </p:cNvSpPr>
          <p:nvPr>
            <p:ph type="ctrTitle"/>
          </p:nvPr>
        </p:nvSpPr>
        <p:spPr>
          <a:xfrm>
            <a:off x="1835696" y="1368562"/>
            <a:ext cx="6634200" cy="2407275"/>
          </a:xfrm>
        </p:spPr>
        <p:txBody>
          <a:bodyPr/>
          <a:lstStyle/>
          <a:p>
            <a:pPr>
              <a:lnSpc>
                <a:spcPct val="150000"/>
              </a:lnSpc>
            </a:pPr>
            <a:r>
              <a:rPr lang="en-IN" sz="2400" u="sng" dirty="0" smtClean="0"/>
              <a:t>Unit III – Syllabus</a:t>
            </a:r>
            <a:br>
              <a:rPr lang="en-IN" sz="2400" u="sng" dirty="0" smtClean="0"/>
            </a:br>
            <a:r>
              <a:rPr lang="en-IN" sz="1600" dirty="0" smtClean="0"/>
              <a:t>Improving Service Quality &amp; Productivity</a:t>
            </a:r>
            <a:br>
              <a:rPr lang="en-IN" sz="1600" dirty="0" smtClean="0"/>
            </a:br>
            <a:r>
              <a:rPr lang="en-IN" sz="1600" dirty="0" smtClean="0"/>
              <a:t>Service Quality – GAP Model, Benchmarking</a:t>
            </a:r>
            <a:br>
              <a:rPr lang="en-IN" sz="1600" dirty="0" smtClean="0"/>
            </a:br>
            <a:r>
              <a:rPr lang="en-IN" sz="1600" dirty="0" smtClean="0"/>
              <a:t>Measuring Service Quality – Zone of Tolerance &amp; Improving Service Quality</a:t>
            </a:r>
            <a:br>
              <a:rPr lang="en-IN" sz="1600" dirty="0" smtClean="0"/>
            </a:br>
            <a:r>
              <a:rPr lang="en-IN" sz="1600" dirty="0" smtClean="0"/>
              <a:t>SERVQUAL Model</a:t>
            </a:r>
            <a:br>
              <a:rPr lang="en-IN" sz="1600" dirty="0" smtClean="0"/>
            </a:br>
            <a:r>
              <a:rPr lang="en-IN" sz="1600" dirty="0" smtClean="0"/>
              <a:t>Defining Productivity – Improving Productivity</a:t>
            </a:r>
            <a:br>
              <a:rPr lang="en-IN" sz="1600" dirty="0" smtClean="0"/>
            </a:br>
            <a:r>
              <a:rPr lang="en-IN" sz="1600" dirty="0" smtClean="0"/>
              <a:t>Demand &amp; Capacity Alignment</a:t>
            </a:r>
            <a:endParaRPr lang="en-IN"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20139" y="1217294"/>
            <a:ext cx="6832600" cy="1018227"/>
          </a:xfrm>
          <a:prstGeom prst="rect">
            <a:avLst/>
          </a:prstGeom>
        </p:spPr>
        <p:txBody>
          <a:bodyPr vert="horz" wrap="square" lIns="0" tIns="45720" rIns="0" bIns="0" rtlCol="0">
            <a:spAutoFit/>
          </a:bodyPr>
          <a:lstStyle/>
          <a:p>
            <a:pPr marL="318135" marR="41910" indent="-204470">
              <a:lnSpc>
                <a:spcPts val="2050"/>
              </a:lnSpc>
              <a:spcBef>
                <a:spcPts val="360"/>
              </a:spcBef>
              <a:buSzPct val="78947"/>
              <a:buFont typeface="Symbol"/>
              <a:buChar char=""/>
              <a:tabLst>
                <a:tab pos="318770" algn="l"/>
              </a:tabLst>
            </a:pPr>
            <a:r>
              <a:rPr sz="1900" spc="-5" dirty="0">
                <a:latin typeface="Calibri"/>
                <a:cs typeface="Calibri"/>
              </a:rPr>
              <a:t>The method essentially </a:t>
            </a:r>
            <a:r>
              <a:rPr sz="1900" spc="-10" dirty="0">
                <a:latin typeface="Calibri"/>
                <a:cs typeface="Calibri"/>
              </a:rPr>
              <a:t>involves conducting </a:t>
            </a:r>
            <a:r>
              <a:rPr sz="1900" dirty="0">
                <a:latin typeface="Calibri"/>
                <a:cs typeface="Calibri"/>
              </a:rPr>
              <a:t>a </a:t>
            </a:r>
            <a:r>
              <a:rPr sz="1900" spc="-5" dirty="0">
                <a:latin typeface="Calibri"/>
                <a:cs typeface="Calibri"/>
              </a:rPr>
              <a:t>sample survey of  customers </a:t>
            </a:r>
            <a:r>
              <a:rPr sz="1900" dirty="0">
                <a:latin typeface="Calibri"/>
                <a:cs typeface="Calibri"/>
              </a:rPr>
              <a:t>so </a:t>
            </a:r>
            <a:r>
              <a:rPr sz="1900" spc="-5" dirty="0">
                <a:latin typeface="Calibri"/>
                <a:cs typeface="Calibri"/>
              </a:rPr>
              <a:t>that their perceived service needs are</a:t>
            </a:r>
            <a:r>
              <a:rPr sz="1900" spc="10" dirty="0">
                <a:latin typeface="Calibri"/>
                <a:cs typeface="Calibri"/>
              </a:rPr>
              <a:t> </a:t>
            </a:r>
            <a:r>
              <a:rPr sz="1900" spc="-10" dirty="0">
                <a:latin typeface="Calibri"/>
                <a:cs typeface="Calibri"/>
              </a:rPr>
              <a:t>understood.</a:t>
            </a:r>
            <a:endParaRPr sz="1900">
              <a:latin typeface="Calibri"/>
              <a:cs typeface="Calibri"/>
            </a:endParaRPr>
          </a:p>
          <a:p>
            <a:pPr marL="318770" indent="-204470">
              <a:lnSpc>
                <a:spcPct val="100000"/>
              </a:lnSpc>
              <a:spcBef>
                <a:spcPts val="1090"/>
              </a:spcBef>
              <a:buSzPct val="78947"/>
              <a:buFont typeface="Symbol"/>
              <a:buChar char=""/>
              <a:tabLst>
                <a:tab pos="318770" algn="l"/>
                <a:tab pos="805180" algn="l"/>
                <a:tab pos="1998345" algn="l"/>
                <a:tab pos="2629535" algn="l"/>
                <a:tab pos="3956050" algn="l"/>
                <a:tab pos="4321175" algn="l"/>
                <a:tab pos="5171440" algn="l"/>
                <a:tab pos="6005830" algn="l"/>
                <a:tab pos="6453505" algn="l"/>
              </a:tabLst>
            </a:pPr>
            <a:r>
              <a:rPr sz="1900" spc="-5" dirty="0">
                <a:latin typeface="Calibri"/>
                <a:cs typeface="Calibri"/>
              </a:rPr>
              <a:t>For	measuring	their	perceptions	of	service	</a:t>
            </a:r>
            <a:r>
              <a:rPr sz="1900" spc="-10" dirty="0">
                <a:latin typeface="Calibri"/>
                <a:cs typeface="Calibri"/>
              </a:rPr>
              <a:t>quality	</a:t>
            </a:r>
            <a:r>
              <a:rPr sz="1900" spc="-5" dirty="0">
                <a:latin typeface="Calibri"/>
                <a:cs typeface="Calibri"/>
              </a:rPr>
              <a:t>for	the</a:t>
            </a:r>
            <a:endParaRPr sz="1900">
              <a:latin typeface="Calibri"/>
              <a:cs typeface="Calibri"/>
            </a:endParaRPr>
          </a:p>
        </p:txBody>
      </p:sp>
      <p:sp>
        <p:nvSpPr>
          <p:cNvPr id="3" name="object 3"/>
          <p:cNvSpPr txBox="1"/>
          <p:nvPr/>
        </p:nvSpPr>
        <p:spPr>
          <a:xfrm>
            <a:off x="1426211" y="1930718"/>
            <a:ext cx="6489065" cy="305212"/>
          </a:xfrm>
          <a:prstGeom prst="rect">
            <a:avLst/>
          </a:prstGeom>
        </p:spPr>
        <p:txBody>
          <a:bodyPr vert="horz" wrap="square" lIns="0" tIns="12700" rIns="0" bIns="0" rtlCol="0">
            <a:spAutoFit/>
          </a:bodyPr>
          <a:lstStyle/>
          <a:p>
            <a:pPr marL="12700">
              <a:lnSpc>
                <a:spcPct val="100000"/>
              </a:lnSpc>
              <a:spcBef>
                <a:spcPts val="100"/>
              </a:spcBef>
              <a:tabLst>
                <a:tab pos="1419225" algn="l"/>
                <a:tab pos="1789430" algn="l"/>
                <a:tab pos="2894330" algn="l"/>
                <a:tab pos="4103370" algn="l"/>
                <a:tab pos="4612005" algn="l"/>
                <a:tab pos="5366385" algn="l"/>
                <a:tab pos="5762625" algn="l"/>
              </a:tabLst>
            </a:pPr>
            <a:r>
              <a:rPr sz="1900" spc="-5" dirty="0">
                <a:latin typeface="Calibri"/>
                <a:cs typeface="Calibri"/>
              </a:rPr>
              <a:t>or</a:t>
            </a:r>
            <a:r>
              <a:rPr sz="1900" spc="-15" dirty="0">
                <a:latin typeface="Calibri"/>
                <a:cs typeface="Calibri"/>
              </a:rPr>
              <a:t>g</a:t>
            </a:r>
            <a:r>
              <a:rPr sz="1900" spc="5" dirty="0">
                <a:latin typeface="Calibri"/>
                <a:cs typeface="Calibri"/>
              </a:rPr>
              <a:t>a</a:t>
            </a:r>
            <a:r>
              <a:rPr sz="1900" spc="-10" dirty="0">
                <a:latin typeface="Calibri"/>
                <a:cs typeface="Calibri"/>
              </a:rPr>
              <a:t>ni</a:t>
            </a:r>
            <a:r>
              <a:rPr sz="1900" dirty="0">
                <a:latin typeface="Calibri"/>
                <a:cs typeface="Calibri"/>
              </a:rPr>
              <a:t>zat</a:t>
            </a:r>
            <a:r>
              <a:rPr sz="1900" spc="-10" dirty="0">
                <a:latin typeface="Calibri"/>
                <a:cs typeface="Calibri"/>
              </a:rPr>
              <a:t>i</a:t>
            </a:r>
            <a:r>
              <a:rPr sz="1900" spc="-15" dirty="0">
                <a:latin typeface="Calibri"/>
                <a:cs typeface="Calibri"/>
              </a:rPr>
              <a:t>o</a:t>
            </a:r>
            <a:r>
              <a:rPr sz="1900" dirty="0">
                <a:latin typeface="Calibri"/>
                <a:cs typeface="Calibri"/>
              </a:rPr>
              <a:t>n	</a:t>
            </a:r>
            <a:r>
              <a:rPr sz="1900" spc="-10" dirty="0">
                <a:latin typeface="Calibri"/>
                <a:cs typeface="Calibri"/>
              </a:rPr>
              <a:t>i</a:t>
            </a:r>
            <a:r>
              <a:rPr sz="1900" dirty="0">
                <a:latin typeface="Calibri"/>
                <a:cs typeface="Calibri"/>
              </a:rPr>
              <a:t>n	</a:t>
            </a:r>
            <a:r>
              <a:rPr sz="1900" spc="-5" dirty="0">
                <a:latin typeface="Calibri"/>
                <a:cs typeface="Calibri"/>
              </a:rPr>
              <a:t>q</a:t>
            </a:r>
            <a:r>
              <a:rPr sz="1900" spc="-10" dirty="0">
                <a:latin typeface="Calibri"/>
                <a:cs typeface="Calibri"/>
              </a:rPr>
              <a:t>u</a:t>
            </a:r>
            <a:r>
              <a:rPr sz="1900" dirty="0">
                <a:latin typeface="Calibri"/>
                <a:cs typeface="Calibri"/>
              </a:rPr>
              <a:t>e</a:t>
            </a:r>
            <a:r>
              <a:rPr sz="1900" spc="5" dirty="0">
                <a:latin typeface="Calibri"/>
                <a:cs typeface="Calibri"/>
              </a:rPr>
              <a:t>s</a:t>
            </a:r>
            <a:r>
              <a:rPr sz="1900" spc="-10" dirty="0">
                <a:latin typeface="Calibri"/>
                <a:cs typeface="Calibri"/>
              </a:rPr>
              <a:t>t</a:t>
            </a:r>
            <a:r>
              <a:rPr sz="1900" dirty="0">
                <a:latin typeface="Calibri"/>
                <a:cs typeface="Calibri"/>
              </a:rPr>
              <a:t>i</a:t>
            </a:r>
            <a:r>
              <a:rPr sz="1900" spc="-15" dirty="0">
                <a:latin typeface="Calibri"/>
                <a:cs typeface="Calibri"/>
              </a:rPr>
              <a:t>o</a:t>
            </a:r>
            <a:r>
              <a:rPr sz="1900" spc="-5" dirty="0">
                <a:latin typeface="Calibri"/>
                <a:cs typeface="Calibri"/>
              </a:rPr>
              <a:t>n</a:t>
            </a:r>
            <a:r>
              <a:rPr sz="1900" dirty="0">
                <a:latin typeface="Calibri"/>
                <a:cs typeface="Calibri"/>
              </a:rPr>
              <a:t>,	</a:t>
            </a:r>
            <a:r>
              <a:rPr sz="1900" spc="-5" dirty="0">
                <a:latin typeface="Calibri"/>
                <a:cs typeface="Calibri"/>
              </a:rPr>
              <a:t>cus</a:t>
            </a:r>
            <a:r>
              <a:rPr sz="1900" dirty="0">
                <a:latin typeface="Calibri"/>
                <a:cs typeface="Calibri"/>
              </a:rPr>
              <a:t>t</a:t>
            </a:r>
            <a:r>
              <a:rPr sz="1900" spc="-15" dirty="0">
                <a:latin typeface="Calibri"/>
                <a:cs typeface="Calibri"/>
              </a:rPr>
              <a:t>o</a:t>
            </a:r>
            <a:r>
              <a:rPr sz="1900" spc="-10" dirty="0">
                <a:latin typeface="Calibri"/>
                <a:cs typeface="Calibri"/>
              </a:rPr>
              <a:t>m</a:t>
            </a:r>
            <a:r>
              <a:rPr sz="1900" dirty="0">
                <a:latin typeface="Calibri"/>
                <a:cs typeface="Calibri"/>
              </a:rPr>
              <a:t>e</a:t>
            </a:r>
            <a:r>
              <a:rPr sz="1900" spc="-5" dirty="0">
                <a:latin typeface="Calibri"/>
                <a:cs typeface="Calibri"/>
              </a:rPr>
              <a:t>r</a:t>
            </a:r>
            <a:r>
              <a:rPr sz="1900" dirty="0">
                <a:latin typeface="Calibri"/>
                <a:cs typeface="Calibri"/>
              </a:rPr>
              <a:t>s	a</a:t>
            </a:r>
            <a:r>
              <a:rPr sz="1900" spc="-5" dirty="0">
                <a:latin typeface="Calibri"/>
                <a:cs typeface="Calibri"/>
              </a:rPr>
              <a:t>r</a:t>
            </a:r>
            <a:r>
              <a:rPr sz="1900" dirty="0">
                <a:latin typeface="Calibri"/>
                <a:cs typeface="Calibri"/>
              </a:rPr>
              <a:t>e	a</a:t>
            </a:r>
            <a:r>
              <a:rPr sz="1900" spc="5" dirty="0">
                <a:latin typeface="Calibri"/>
                <a:cs typeface="Calibri"/>
              </a:rPr>
              <a:t>s</a:t>
            </a:r>
            <a:r>
              <a:rPr sz="1900" spc="-5" dirty="0">
                <a:latin typeface="Calibri"/>
                <a:cs typeface="Calibri"/>
              </a:rPr>
              <a:t>k</a:t>
            </a:r>
            <a:r>
              <a:rPr sz="1900" dirty="0">
                <a:latin typeface="Calibri"/>
                <a:cs typeface="Calibri"/>
              </a:rPr>
              <a:t>ed	to	</a:t>
            </a:r>
            <a:r>
              <a:rPr sz="1900" spc="5" dirty="0">
                <a:latin typeface="Calibri"/>
                <a:cs typeface="Calibri"/>
              </a:rPr>
              <a:t>a</a:t>
            </a:r>
            <a:r>
              <a:rPr sz="1900" spc="-10" dirty="0">
                <a:latin typeface="Calibri"/>
                <a:cs typeface="Calibri"/>
              </a:rPr>
              <a:t>n</a:t>
            </a:r>
            <a:r>
              <a:rPr sz="1900" spc="5" dirty="0">
                <a:latin typeface="Calibri"/>
                <a:cs typeface="Calibri"/>
              </a:rPr>
              <a:t>s</a:t>
            </a:r>
            <a:r>
              <a:rPr sz="1900" spc="-10" dirty="0">
                <a:latin typeface="Calibri"/>
                <a:cs typeface="Calibri"/>
              </a:rPr>
              <a:t>w</a:t>
            </a:r>
            <a:r>
              <a:rPr sz="1900" dirty="0">
                <a:latin typeface="Calibri"/>
                <a:cs typeface="Calibri"/>
              </a:rPr>
              <a:t>er</a:t>
            </a:r>
            <a:endParaRPr sz="1900">
              <a:latin typeface="Calibri"/>
              <a:cs typeface="Calibri"/>
            </a:endParaRPr>
          </a:p>
        </p:txBody>
      </p:sp>
      <p:sp>
        <p:nvSpPr>
          <p:cNvPr id="4" name="object 4"/>
          <p:cNvSpPr txBox="1">
            <a:spLocks noGrp="1"/>
          </p:cNvSpPr>
          <p:nvPr>
            <p:ph type="body" idx="1"/>
          </p:nvPr>
        </p:nvSpPr>
        <p:spPr>
          <a:xfrm>
            <a:off x="1207850" y="1430148"/>
            <a:ext cx="6728400" cy="2905924"/>
          </a:xfrm>
          <a:prstGeom prst="rect">
            <a:avLst/>
          </a:prstGeom>
        </p:spPr>
        <p:txBody>
          <a:bodyPr vert="horz" wrap="square" lIns="0" tIns="154940" rIns="0" bIns="0" rtlCol="0">
            <a:spAutoFit/>
          </a:bodyPr>
          <a:lstStyle/>
          <a:p>
            <a:pPr marL="241935">
              <a:lnSpc>
                <a:spcPct val="100000"/>
              </a:lnSpc>
              <a:spcBef>
                <a:spcPts val="1220"/>
              </a:spcBef>
            </a:pPr>
            <a:r>
              <a:rPr spc="-10" dirty="0"/>
              <a:t>numerous </a:t>
            </a:r>
            <a:r>
              <a:rPr spc="-5" dirty="0"/>
              <a:t>questions </a:t>
            </a:r>
            <a:r>
              <a:rPr spc="-10" dirty="0"/>
              <a:t>within </a:t>
            </a:r>
            <a:r>
              <a:rPr spc="-5" dirty="0"/>
              <a:t>each </a:t>
            </a:r>
            <a:r>
              <a:rPr spc="-10" dirty="0"/>
              <a:t>dimension </a:t>
            </a:r>
            <a:r>
              <a:rPr spc="-5" dirty="0"/>
              <a:t>that</a:t>
            </a:r>
            <a:r>
              <a:rPr spc="50" dirty="0"/>
              <a:t> </a:t>
            </a:r>
            <a:r>
              <a:rPr spc="-5" dirty="0"/>
              <a:t>determines:</a:t>
            </a:r>
          </a:p>
          <a:p>
            <a:pPr marL="242570" indent="-204470">
              <a:lnSpc>
                <a:spcPct val="100000"/>
              </a:lnSpc>
              <a:spcBef>
                <a:spcPts val="1120"/>
              </a:spcBef>
              <a:buSzPct val="78947"/>
              <a:buFont typeface="Symbol"/>
              <a:buChar char=""/>
              <a:tabLst>
                <a:tab pos="242570" algn="l"/>
              </a:tabLst>
            </a:pPr>
            <a:r>
              <a:rPr sz="1900" spc="-5" dirty="0"/>
              <a:t>The relative importance </a:t>
            </a:r>
            <a:r>
              <a:rPr sz="1900" spc="-10" dirty="0"/>
              <a:t>of </a:t>
            </a:r>
            <a:r>
              <a:rPr sz="1900" spc="-5" dirty="0"/>
              <a:t>each</a:t>
            </a:r>
            <a:r>
              <a:rPr sz="1900" spc="5" dirty="0"/>
              <a:t> </a:t>
            </a:r>
            <a:r>
              <a:rPr sz="1900" spc="-5" dirty="0"/>
              <a:t>attribute.</a:t>
            </a:r>
            <a:endParaRPr sz="1900"/>
          </a:p>
          <a:p>
            <a:pPr marL="241935" marR="30480" indent="-204470">
              <a:lnSpc>
                <a:spcPts val="2050"/>
              </a:lnSpc>
              <a:spcBef>
                <a:spcPts val="1380"/>
              </a:spcBef>
              <a:buSzPct val="78947"/>
              <a:buFont typeface="Symbol"/>
              <a:buChar char=""/>
              <a:tabLst>
                <a:tab pos="242570" algn="l"/>
              </a:tabLst>
            </a:pPr>
            <a:r>
              <a:rPr sz="1900" dirty="0"/>
              <a:t>A </a:t>
            </a:r>
            <a:r>
              <a:rPr sz="1900" spc="-5" dirty="0"/>
              <a:t>measurement </a:t>
            </a:r>
            <a:r>
              <a:rPr sz="1900" spc="-10" dirty="0"/>
              <a:t>of </a:t>
            </a:r>
            <a:r>
              <a:rPr sz="1900" spc="-5" dirty="0"/>
              <a:t>performance expectations that </a:t>
            </a:r>
            <a:r>
              <a:rPr sz="1900" spc="-10" dirty="0"/>
              <a:t>would </a:t>
            </a:r>
            <a:r>
              <a:rPr sz="1900" spc="-5" dirty="0"/>
              <a:t>relate </a:t>
            </a:r>
            <a:r>
              <a:rPr sz="1900" dirty="0"/>
              <a:t>to  an </a:t>
            </a:r>
            <a:r>
              <a:rPr sz="1900" spc="-5" dirty="0"/>
              <a:t>“excellent”</a:t>
            </a:r>
            <a:r>
              <a:rPr sz="1900" spc="-10" dirty="0"/>
              <a:t> </a:t>
            </a:r>
            <a:r>
              <a:rPr sz="1900" spc="-5" dirty="0"/>
              <a:t>company.</a:t>
            </a:r>
            <a:endParaRPr sz="1900"/>
          </a:p>
          <a:p>
            <a:pPr marL="242570" indent="-204470">
              <a:lnSpc>
                <a:spcPct val="100000"/>
              </a:lnSpc>
              <a:spcBef>
                <a:spcPts val="1090"/>
              </a:spcBef>
              <a:buSzPct val="78947"/>
              <a:buFont typeface="Symbol"/>
              <a:buChar char=""/>
              <a:tabLst>
                <a:tab pos="242570" algn="l"/>
              </a:tabLst>
            </a:pPr>
            <a:r>
              <a:rPr sz="1900" dirty="0"/>
              <a:t>A </a:t>
            </a:r>
            <a:r>
              <a:rPr sz="1900" spc="-5" dirty="0"/>
              <a:t>measurement of performance </a:t>
            </a:r>
            <a:r>
              <a:rPr sz="1900" spc="-10" dirty="0"/>
              <a:t>for </a:t>
            </a:r>
            <a:r>
              <a:rPr sz="1900" spc="-5" dirty="0"/>
              <a:t>the </a:t>
            </a:r>
            <a:r>
              <a:rPr sz="1900" spc="-10" dirty="0"/>
              <a:t>company </a:t>
            </a:r>
            <a:r>
              <a:rPr sz="1900" spc="-5" dirty="0"/>
              <a:t>in</a:t>
            </a:r>
            <a:r>
              <a:rPr sz="1900" spc="20" dirty="0"/>
              <a:t> </a:t>
            </a:r>
            <a:r>
              <a:rPr sz="1900" spc="-5" dirty="0"/>
              <a:t>question.</a:t>
            </a:r>
            <a:endParaRPr sz="1900"/>
          </a:p>
          <a:p>
            <a:pPr marL="241935" marR="33020" indent="-204470">
              <a:lnSpc>
                <a:spcPts val="2050"/>
              </a:lnSpc>
              <a:spcBef>
                <a:spcPts val="1380"/>
              </a:spcBef>
              <a:buSzPct val="78947"/>
              <a:buFont typeface="Symbol"/>
              <a:buChar char=""/>
              <a:tabLst>
                <a:tab pos="242570" algn="l"/>
              </a:tabLst>
            </a:pPr>
            <a:r>
              <a:rPr sz="1900" spc="-10" dirty="0"/>
              <a:t>This provides </a:t>
            </a:r>
            <a:r>
              <a:rPr sz="1900" dirty="0"/>
              <a:t>an </a:t>
            </a:r>
            <a:r>
              <a:rPr sz="1900" spc="-5" dirty="0"/>
              <a:t>assessment of the gap between desired </a:t>
            </a:r>
            <a:r>
              <a:rPr sz="1900" dirty="0"/>
              <a:t>and  </a:t>
            </a:r>
            <a:r>
              <a:rPr sz="1900" spc="-5" dirty="0"/>
              <a:t>actual performance.</a:t>
            </a:r>
            <a:endParaRPr sz="1900"/>
          </a:p>
        </p:txBody>
      </p:sp>
      <p:sp>
        <p:nvSpPr>
          <p:cNvPr id="5" name="object 5"/>
          <p:cNvSpPr txBox="1"/>
          <p:nvPr/>
        </p:nvSpPr>
        <p:spPr>
          <a:xfrm>
            <a:off x="3070796" y="4135755"/>
            <a:ext cx="4846320" cy="584774"/>
          </a:xfrm>
          <a:prstGeom prst="rect">
            <a:avLst/>
          </a:prstGeom>
        </p:spPr>
        <p:txBody>
          <a:bodyPr vert="horz" wrap="square" lIns="0" tIns="45719" rIns="0" bIns="0" rtlCol="0">
            <a:spAutoFit/>
          </a:bodyPr>
          <a:lstStyle/>
          <a:p>
            <a:pPr marL="12700" marR="5080" indent="155575">
              <a:lnSpc>
                <a:spcPts val="2050"/>
              </a:lnSpc>
              <a:spcBef>
                <a:spcPts val="359"/>
              </a:spcBef>
              <a:tabLst>
                <a:tab pos="375285" algn="l"/>
                <a:tab pos="1457325" algn="l"/>
                <a:tab pos="1569085" algn="l"/>
                <a:tab pos="1958975" algn="l"/>
                <a:tab pos="2295525" algn="l"/>
                <a:tab pos="2663825" algn="l"/>
                <a:tab pos="3075940" algn="l"/>
                <a:tab pos="3119120" algn="l"/>
                <a:tab pos="3857625" algn="l"/>
                <a:tab pos="4210050" algn="l"/>
                <a:tab pos="4509770" algn="l"/>
              </a:tabLst>
            </a:pPr>
            <a:r>
              <a:rPr sz="1900" spc="-5" dirty="0">
                <a:latin typeface="Calibri"/>
                <a:cs typeface="Calibri"/>
              </a:rPr>
              <a:t>or</a:t>
            </a:r>
            <a:r>
              <a:rPr sz="1900" spc="-10" dirty="0">
                <a:latin typeface="Calibri"/>
                <a:cs typeface="Calibri"/>
              </a:rPr>
              <a:t>g</a:t>
            </a:r>
            <a:r>
              <a:rPr sz="1900" dirty="0">
                <a:latin typeface="Calibri"/>
                <a:cs typeface="Calibri"/>
              </a:rPr>
              <a:t>an</a:t>
            </a:r>
            <a:r>
              <a:rPr sz="1900" spc="-10" dirty="0">
                <a:latin typeface="Calibri"/>
                <a:cs typeface="Calibri"/>
              </a:rPr>
              <a:t>i</a:t>
            </a:r>
            <a:r>
              <a:rPr sz="1900" spc="-15" dirty="0">
                <a:latin typeface="Calibri"/>
                <a:cs typeface="Calibri"/>
              </a:rPr>
              <a:t>z</a:t>
            </a:r>
            <a:r>
              <a:rPr sz="1900" dirty="0">
                <a:latin typeface="Calibri"/>
                <a:cs typeface="Calibri"/>
              </a:rPr>
              <a:t>at</a:t>
            </a:r>
            <a:r>
              <a:rPr sz="1900" spc="-10" dirty="0">
                <a:latin typeface="Calibri"/>
                <a:cs typeface="Calibri"/>
              </a:rPr>
              <a:t>i</a:t>
            </a:r>
            <a:r>
              <a:rPr sz="1900" spc="-5" dirty="0">
                <a:latin typeface="Calibri"/>
                <a:cs typeface="Calibri"/>
              </a:rPr>
              <a:t>o</a:t>
            </a:r>
            <a:r>
              <a:rPr sz="1900" dirty="0">
                <a:latin typeface="Calibri"/>
                <a:cs typeface="Calibri"/>
              </a:rPr>
              <a:t>n		to	</a:t>
            </a:r>
            <a:r>
              <a:rPr sz="1900" spc="-5" dirty="0">
                <a:latin typeface="Calibri"/>
                <a:cs typeface="Calibri"/>
              </a:rPr>
              <a:t>f</a:t>
            </a:r>
            <a:r>
              <a:rPr sz="1900" spc="-15" dirty="0">
                <a:latin typeface="Calibri"/>
                <a:cs typeface="Calibri"/>
              </a:rPr>
              <a:t>o</a:t>
            </a:r>
            <a:r>
              <a:rPr sz="1900" dirty="0">
                <a:latin typeface="Calibri"/>
                <a:cs typeface="Calibri"/>
              </a:rPr>
              <a:t>c</a:t>
            </a:r>
            <a:r>
              <a:rPr sz="1900" spc="-10" dirty="0">
                <a:latin typeface="Calibri"/>
                <a:cs typeface="Calibri"/>
              </a:rPr>
              <a:t>u</a:t>
            </a:r>
            <a:r>
              <a:rPr sz="1900" dirty="0">
                <a:latin typeface="Calibri"/>
                <a:cs typeface="Calibri"/>
              </a:rPr>
              <a:t>s	</a:t>
            </a:r>
            <a:r>
              <a:rPr sz="1900" spc="-10" dirty="0">
                <a:latin typeface="Calibri"/>
                <a:cs typeface="Calibri"/>
              </a:rPr>
              <a:t>i</a:t>
            </a:r>
            <a:r>
              <a:rPr sz="1900" dirty="0">
                <a:latin typeface="Calibri"/>
                <a:cs typeface="Calibri"/>
              </a:rPr>
              <a:t>ts	</a:t>
            </a:r>
            <a:r>
              <a:rPr sz="1900" spc="-5" dirty="0">
                <a:latin typeface="Calibri"/>
                <a:cs typeface="Calibri"/>
              </a:rPr>
              <a:t>r</a:t>
            </a:r>
            <a:r>
              <a:rPr sz="1900" dirty="0">
                <a:latin typeface="Calibri"/>
                <a:cs typeface="Calibri"/>
              </a:rPr>
              <a:t>e</a:t>
            </a:r>
            <a:r>
              <a:rPr sz="1900" spc="-5" dirty="0">
                <a:latin typeface="Calibri"/>
                <a:cs typeface="Calibri"/>
              </a:rPr>
              <a:t>so</a:t>
            </a:r>
            <a:r>
              <a:rPr sz="1900" spc="-10" dirty="0">
                <a:latin typeface="Calibri"/>
                <a:cs typeface="Calibri"/>
              </a:rPr>
              <a:t>u</a:t>
            </a:r>
            <a:r>
              <a:rPr sz="1900" spc="-5" dirty="0">
                <a:latin typeface="Calibri"/>
                <a:cs typeface="Calibri"/>
              </a:rPr>
              <a:t>rc</a:t>
            </a:r>
            <a:r>
              <a:rPr sz="1900" dirty="0">
                <a:latin typeface="Calibri"/>
                <a:cs typeface="Calibri"/>
              </a:rPr>
              <a:t>es	</a:t>
            </a:r>
            <a:r>
              <a:rPr sz="1900" spc="-10" dirty="0">
                <a:latin typeface="Calibri"/>
                <a:cs typeface="Calibri"/>
              </a:rPr>
              <a:t>w</a:t>
            </a:r>
            <a:r>
              <a:rPr sz="1900" spc="-5" dirty="0">
                <a:latin typeface="Calibri"/>
                <a:cs typeface="Calibri"/>
              </a:rPr>
              <a:t>h</a:t>
            </a:r>
            <a:r>
              <a:rPr sz="1900" dirty="0">
                <a:latin typeface="Calibri"/>
                <a:cs typeface="Calibri"/>
              </a:rPr>
              <a:t>e</a:t>
            </a:r>
            <a:r>
              <a:rPr sz="1900" spc="-5" dirty="0">
                <a:latin typeface="Calibri"/>
                <a:cs typeface="Calibri"/>
              </a:rPr>
              <a:t>r</a:t>
            </a:r>
            <a:r>
              <a:rPr sz="1900" dirty="0">
                <a:latin typeface="Calibri"/>
                <a:cs typeface="Calibri"/>
              </a:rPr>
              <a:t>e  to	ma</a:t>
            </a:r>
            <a:r>
              <a:rPr sz="1900" spc="-15" dirty="0">
                <a:latin typeface="Calibri"/>
                <a:cs typeface="Calibri"/>
              </a:rPr>
              <a:t>x</a:t>
            </a:r>
            <a:r>
              <a:rPr sz="1900" dirty="0">
                <a:latin typeface="Calibri"/>
                <a:cs typeface="Calibri"/>
              </a:rPr>
              <a:t>i</a:t>
            </a:r>
            <a:r>
              <a:rPr sz="1900" spc="-10" dirty="0">
                <a:latin typeface="Calibri"/>
                <a:cs typeface="Calibri"/>
              </a:rPr>
              <a:t>mi</a:t>
            </a:r>
            <a:r>
              <a:rPr sz="1900" spc="-15" dirty="0">
                <a:latin typeface="Calibri"/>
                <a:cs typeface="Calibri"/>
              </a:rPr>
              <a:t>z</a:t>
            </a:r>
            <a:r>
              <a:rPr sz="1900" dirty="0">
                <a:latin typeface="Calibri"/>
                <a:cs typeface="Calibri"/>
              </a:rPr>
              <a:t>e	</a:t>
            </a:r>
            <a:r>
              <a:rPr sz="1900" spc="5" dirty="0">
                <a:latin typeface="Calibri"/>
                <a:cs typeface="Calibri"/>
              </a:rPr>
              <a:t>s</a:t>
            </a:r>
            <a:r>
              <a:rPr sz="1900" dirty="0">
                <a:latin typeface="Calibri"/>
                <a:cs typeface="Calibri"/>
              </a:rPr>
              <a:t>e</a:t>
            </a:r>
            <a:r>
              <a:rPr sz="1900" spc="-5" dirty="0">
                <a:latin typeface="Calibri"/>
                <a:cs typeface="Calibri"/>
              </a:rPr>
              <a:t>r</a:t>
            </a:r>
            <a:r>
              <a:rPr sz="1900" spc="-10" dirty="0">
                <a:latin typeface="Calibri"/>
                <a:cs typeface="Calibri"/>
              </a:rPr>
              <a:t>vi</a:t>
            </a:r>
            <a:r>
              <a:rPr sz="1900" spc="-5" dirty="0">
                <a:latin typeface="Calibri"/>
                <a:cs typeface="Calibri"/>
              </a:rPr>
              <a:t>c</a:t>
            </a:r>
            <a:r>
              <a:rPr sz="1900" dirty="0">
                <a:latin typeface="Calibri"/>
                <a:cs typeface="Calibri"/>
              </a:rPr>
              <a:t>e	</a:t>
            </a:r>
            <a:r>
              <a:rPr sz="1900" spc="-5" dirty="0">
                <a:latin typeface="Calibri"/>
                <a:cs typeface="Calibri"/>
              </a:rPr>
              <a:t>qua</a:t>
            </a:r>
            <a:r>
              <a:rPr sz="1900" spc="-10" dirty="0">
                <a:latin typeface="Calibri"/>
                <a:cs typeface="Calibri"/>
              </a:rPr>
              <a:t>li</a:t>
            </a:r>
            <a:r>
              <a:rPr sz="1900" dirty="0">
                <a:latin typeface="Calibri"/>
                <a:cs typeface="Calibri"/>
              </a:rPr>
              <a:t>ty		</a:t>
            </a:r>
            <a:r>
              <a:rPr sz="1900" spc="-10" dirty="0">
                <a:latin typeface="Calibri"/>
                <a:cs typeface="Calibri"/>
              </a:rPr>
              <a:t>w</a:t>
            </a:r>
            <a:r>
              <a:rPr sz="1900" spc="-5" dirty="0">
                <a:latin typeface="Calibri"/>
                <a:cs typeface="Calibri"/>
              </a:rPr>
              <a:t>h</a:t>
            </a:r>
            <a:r>
              <a:rPr sz="1900" spc="-10" dirty="0">
                <a:latin typeface="Calibri"/>
                <a:cs typeface="Calibri"/>
              </a:rPr>
              <a:t>il</a:t>
            </a:r>
            <a:r>
              <a:rPr sz="1900" spc="5" dirty="0">
                <a:latin typeface="Calibri"/>
                <a:cs typeface="Calibri"/>
              </a:rPr>
              <a:t>s</a:t>
            </a:r>
            <a:r>
              <a:rPr sz="1900" dirty="0">
                <a:latin typeface="Calibri"/>
                <a:cs typeface="Calibri"/>
              </a:rPr>
              <a:t>t	</a:t>
            </a:r>
            <a:r>
              <a:rPr sz="1900" spc="-5" dirty="0">
                <a:latin typeface="Calibri"/>
                <a:cs typeface="Calibri"/>
              </a:rPr>
              <a:t>cos</a:t>
            </a:r>
            <a:r>
              <a:rPr sz="1900" dirty="0">
                <a:latin typeface="Calibri"/>
                <a:cs typeface="Calibri"/>
              </a:rPr>
              <a:t>ts	a</a:t>
            </a:r>
            <a:r>
              <a:rPr sz="1900" spc="-5" dirty="0">
                <a:latin typeface="Calibri"/>
                <a:cs typeface="Calibri"/>
              </a:rPr>
              <a:t>r</a:t>
            </a:r>
            <a:r>
              <a:rPr sz="1900" dirty="0">
                <a:latin typeface="Calibri"/>
                <a:cs typeface="Calibri"/>
              </a:rPr>
              <a:t>e</a:t>
            </a:r>
            <a:endParaRPr sz="1900">
              <a:latin typeface="Calibri"/>
              <a:cs typeface="Calibri"/>
            </a:endParaRPr>
          </a:p>
        </p:txBody>
      </p:sp>
      <p:sp>
        <p:nvSpPr>
          <p:cNvPr id="6" name="object 6"/>
          <p:cNvSpPr txBox="1"/>
          <p:nvPr/>
        </p:nvSpPr>
        <p:spPr>
          <a:xfrm>
            <a:off x="1158239" y="4135755"/>
            <a:ext cx="1950720" cy="854079"/>
          </a:xfrm>
          <a:prstGeom prst="rect">
            <a:avLst/>
          </a:prstGeom>
        </p:spPr>
        <p:txBody>
          <a:bodyPr vert="horz" wrap="square" lIns="0" tIns="45719" rIns="0" bIns="0" rtlCol="0">
            <a:spAutoFit/>
          </a:bodyPr>
          <a:lstStyle/>
          <a:p>
            <a:pPr marL="280035" marR="43180" indent="-204470">
              <a:lnSpc>
                <a:spcPts val="2050"/>
              </a:lnSpc>
              <a:spcBef>
                <a:spcPts val="359"/>
              </a:spcBef>
              <a:tabLst>
                <a:tab pos="855980" algn="l"/>
                <a:tab pos="1402080" algn="l"/>
                <a:tab pos="1656714" algn="l"/>
              </a:tabLst>
            </a:pPr>
            <a:r>
              <a:rPr sz="2250" spc="-644" baseline="11111" dirty="0">
                <a:latin typeface="Symbol"/>
                <a:cs typeface="Symbol"/>
              </a:rPr>
              <a:t></a:t>
            </a:r>
            <a:r>
              <a:rPr sz="2250" spc="-644" baseline="11111" dirty="0">
                <a:latin typeface="Times New Roman"/>
                <a:cs typeface="Times New Roman"/>
              </a:rPr>
              <a:t> </a:t>
            </a:r>
            <a:r>
              <a:rPr sz="2250" spc="232" baseline="11111" dirty="0">
                <a:latin typeface="Times New Roman"/>
                <a:cs typeface="Times New Roman"/>
              </a:rPr>
              <a:t> </a:t>
            </a:r>
            <a:r>
              <a:rPr sz="1900" spc="-10" dirty="0">
                <a:latin typeface="Calibri"/>
                <a:cs typeface="Calibri"/>
              </a:rPr>
              <a:t>T</a:t>
            </a:r>
            <a:r>
              <a:rPr sz="1900" spc="-5" dirty="0">
                <a:latin typeface="Calibri"/>
                <a:cs typeface="Calibri"/>
              </a:rPr>
              <a:t>h</a:t>
            </a:r>
            <a:r>
              <a:rPr sz="1900" spc="-10" dirty="0">
                <a:latin typeface="Calibri"/>
                <a:cs typeface="Calibri"/>
              </a:rPr>
              <a:t>i</a:t>
            </a:r>
            <a:r>
              <a:rPr sz="1900" dirty="0">
                <a:latin typeface="Calibri"/>
                <a:cs typeface="Calibri"/>
              </a:rPr>
              <a:t>s	a</a:t>
            </a:r>
            <a:r>
              <a:rPr sz="1900" spc="-10" dirty="0">
                <a:latin typeface="Calibri"/>
                <a:cs typeface="Calibri"/>
              </a:rPr>
              <a:t>ll</a:t>
            </a:r>
            <a:r>
              <a:rPr sz="1900" spc="-5" dirty="0">
                <a:latin typeface="Calibri"/>
                <a:cs typeface="Calibri"/>
              </a:rPr>
              <a:t>o</a:t>
            </a:r>
            <a:r>
              <a:rPr sz="1900" dirty="0">
                <a:latin typeface="Calibri"/>
                <a:cs typeface="Calibri"/>
              </a:rPr>
              <a:t>ws	an  </a:t>
            </a:r>
            <a:r>
              <a:rPr sz="1900" spc="-5" dirty="0">
                <a:latin typeface="Calibri"/>
                <a:cs typeface="Calibri"/>
              </a:rPr>
              <a:t>necessary	and  </a:t>
            </a:r>
            <a:r>
              <a:rPr sz="1900" spc="-10" dirty="0">
                <a:latin typeface="Calibri"/>
                <a:cs typeface="Calibri"/>
              </a:rPr>
              <a:t>controlled</a:t>
            </a:r>
            <a:endParaRPr sz="1900">
              <a:latin typeface="Calibri"/>
              <a:cs typeface="Calibri"/>
            </a:endParaRPr>
          </a:p>
        </p:txBody>
      </p:sp>
      <p:sp>
        <p:nvSpPr>
          <p:cNvPr id="7" name="object 7"/>
          <p:cNvSpPr/>
          <p:nvPr/>
        </p:nvSpPr>
        <p:spPr>
          <a:xfrm>
            <a:off x="1149350" y="645796"/>
            <a:ext cx="6854190" cy="422909"/>
          </a:xfrm>
          <a:prstGeom prst="rect">
            <a:avLst/>
          </a:prstGeom>
          <a:blipFill>
            <a:blip r:embed="rId2" cstate="print"/>
            <a:stretch>
              <a:fillRect/>
            </a:stretch>
          </a:blipFill>
        </p:spPr>
        <p:txBody>
          <a:bodyPr wrap="square" lIns="0" tIns="0" rIns="0" bIns="0" rtlCol="0"/>
          <a:lstStyle/>
          <a:p>
            <a:endParaRPr/>
          </a:p>
        </p:txBody>
      </p:sp>
      <p:sp>
        <p:nvSpPr>
          <p:cNvPr id="8" name="object 8"/>
          <p:cNvSpPr txBox="1">
            <a:spLocks noGrp="1"/>
          </p:cNvSpPr>
          <p:nvPr>
            <p:ph type="title"/>
          </p:nvPr>
        </p:nvSpPr>
        <p:spPr>
          <a:xfrm>
            <a:off x="2298700" y="593442"/>
            <a:ext cx="4544060" cy="518091"/>
          </a:xfrm>
          <a:prstGeom prst="rect">
            <a:avLst/>
          </a:prstGeom>
        </p:spPr>
        <p:txBody>
          <a:bodyPr vert="horz" wrap="square" lIns="0" tIns="12700" rIns="0" bIns="0" rtlCol="0">
            <a:spAutoFit/>
          </a:bodyPr>
          <a:lstStyle/>
          <a:p>
            <a:pPr marL="12700">
              <a:lnSpc>
                <a:spcPct val="100000"/>
              </a:lnSpc>
              <a:spcBef>
                <a:spcPts val="100"/>
              </a:spcBef>
            </a:pPr>
            <a:r>
              <a:rPr spc="-5" dirty="0"/>
              <a:t>Methodology of</a:t>
            </a:r>
            <a:r>
              <a:rPr spc="-75" dirty="0"/>
              <a:t> </a:t>
            </a:r>
            <a:r>
              <a:rPr spc="-5" dirty="0"/>
              <a:t>SERVQUAL</a:t>
            </a:r>
          </a:p>
        </p:txBody>
      </p:sp>
    </p:spTree>
    <p:extLst>
      <p:ext uri="{BB962C8B-B14F-4D97-AF65-F5344CB8AC3E}">
        <p14:creationId xmlns:p14="http://schemas.microsoft.com/office/powerpoint/2010/main" val="651022822"/>
      </p:ext>
    </p:extLst>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09040" y="1260157"/>
            <a:ext cx="6720205" cy="3066993"/>
          </a:xfrm>
          <a:prstGeom prst="rect">
            <a:avLst/>
          </a:prstGeom>
        </p:spPr>
        <p:txBody>
          <a:bodyPr vert="horz" wrap="square" lIns="0" tIns="45720" rIns="0" bIns="0" rtlCol="0">
            <a:spAutoFit/>
          </a:bodyPr>
          <a:lstStyle/>
          <a:p>
            <a:pPr marL="229235" marR="19050" indent="-204470" algn="just">
              <a:lnSpc>
                <a:spcPts val="2050"/>
              </a:lnSpc>
              <a:spcBef>
                <a:spcPts val="360"/>
              </a:spcBef>
              <a:buSzPct val="78947"/>
              <a:buFont typeface="Symbol"/>
              <a:buChar char=""/>
              <a:tabLst>
                <a:tab pos="229870" algn="l"/>
              </a:tabLst>
            </a:pPr>
            <a:r>
              <a:rPr sz="1900" spc="-5" dirty="0">
                <a:latin typeface="Calibri"/>
                <a:cs typeface="Calibri"/>
              </a:rPr>
              <a:t>To assess </a:t>
            </a:r>
            <a:r>
              <a:rPr sz="1900" dirty="0">
                <a:latin typeface="Calibri"/>
                <a:cs typeface="Calibri"/>
              </a:rPr>
              <a:t>a </a:t>
            </a:r>
            <a:r>
              <a:rPr sz="1900" spc="-5" dirty="0">
                <a:latin typeface="Calibri"/>
                <a:cs typeface="Calibri"/>
              </a:rPr>
              <a:t>company's service quality along each </a:t>
            </a:r>
            <a:r>
              <a:rPr sz="1900" spc="-10" dirty="0">
                <a:latin typeface="Calibri"/>
                <a:cs typeface="Calibri"/>
              </a:rPr>
              <a:t>of </a:t>
            </a:r>
            <a:r>
              <a:rPr sz="1900" spc="-5" dirty="0">
                <a:latin typeface="Calibri"/>
                <a:cs typeface="Calibri"/>
              </a:rPr>
              <a:t>the </a:t>
            </a:r>
            <a:r>
              <a:rPr sz="1900" dirty="0">
                <a:latin typeface="Calibri"/>
                <a:cs typeface="Calibri"/>
              </a:rPr>
              <a:t>5  </a:t>
            </a:r>
            <a:r>
              <a:rPr sz="1900" spc="-5" dirty="0">
                <a:latin typeface="Calibri"/>
                <a:cs typeface="Calibri"/>
              </a:rPr>
              <a:t>SERVQAL dimensions. </a:t>
            </a:r>
            <a:r>
              <a:rPr sz="1900" spc="-10" dirty="0">
                <a:latin typeface="Calibri"/>
                <a:cs typeface="Calibri"/>
              </a:rPr>
              <a:t>E.g. XYZ </a:t>
            </a:r>
            <a:r>
              <a:rPr sz="1900" spc="-5" dirty="0">
                <a:latin typeface="Calibri"/>
                <a:cs typeface="Calibri"/>
              </a:rPr>
              <a:t>Events Ltd carries out the servqual  survey to know where </a:t>
            </a:r>
            <a:r>
              <a:rPr sz="1900" dirty="0">
                <a:latin typeface="Calibri"/>
                <a:cs typeface="Calibri"/>
              </a:rPr>
              <a:t>it </a:t>
            </a:r>
            <a:r>
              <a:rPr sz="1900" spc="-5" dirty="0">
                <a:latin typeface="Calibri"/>
                <a:cs typeface="Calibri"/>
              </a:rPr>
              <a:t>stands </a:t>
            </a:r>
            <a:r>
              <a:rPr sz="1900" dirty="0">
                <a:latin typeface="Calibri"/>
                <a:cs typeface="Calibri"/>
              </a:rPr>
              <a:t>in </a:t>
            </a:r>
            <a:r>
              <a:rPr sz="1900" spc="-5" dirty="0">
                <a:latin typeface="Calibri"/>
                <a:cs typeface="Calibri"/>
              </a:rPr>
              <a:t>the perception of</a:t>
            </a:r>
            <a:r>
              <a:rPr sz="1900" spc="-40" dirty="0">
                <a:latin typeface="Calibri"/>
                <a:cs typeface="Calibri"/>
              </a:rPr>
              <a:t> </a:t>
            </a:r>
            <a:r>
              <a:rPr sz="1900" spc="-5" dirty="0">
                <a:latin typeface="Calibri"/>
                <a:cs typeface="Calibri"/>
              </a:rPr>
              <a:t>customers.</a:t>
            </a:r>
            <a:endParaRPr sz="1900">
              <a:latin typeface="Calibri"/>
              <a:cs typeface="Calibri"/>
            </a:endParaRPr>
          </a:p>
          <a:p>
            <a:pPr marL="229235" marR="17780" indent="-204470" algn="just">
              <a:lnSpc>
                <a:spcPts val="2050"/>
              </a:lnSpc>
              <a:spcBef>
                <a:spcPts val="1350"/>
              </a:spcBef>
              <a:buSzPct val="78947"/>
              <a:buFont typeface="Symbol"/>
              <a:buChar char=""/>
              <a:tabLst>
                <a:tab pos="229870" algn="l"/>
              </a:tabLst>
            </a:pPr>
            <a:r>
              <a:rPr sz="1900" spc="-5" dirty="0">
                <a:latin typeface="Calibri"/>
                <a:cs typeface="Calibri"/>
              </a:rPr>
              <a:t>To track customer's expectations </a:t>
            </a:r>
            <a:r>
              <a:rPr sz="1900" dirty="0">
                <a:latin typeface="Calibri"/>
                <a:cs typeface="Calibri"/>
              </a:rPr>
              <a:t>and </a:t>
            </a:r>
            <a:r>
              <a:rPr sz="1900" spc="-5" dirty="0">
                <a:latin typeface="Calibri"/>
                <a:cs typeface="Calibri"/>
              </a:rPr>
              <a:t>perceptions </a:t>
            </a:r>
            <a:r>
              <a:rPr sz="1900" spc="-10" dirty="0">
                <a:latin typeface="Calibri"/>
                <a:cs typeface="Calibri"/>
              </a:rPr>
              <a:t>over </a:t>
            </a:r>
            <a:r>
              <a:rPr sz="1900" spc="-5" dirty="0">
                <a:latin typeface="Calibri"/>
                <a:cs typeface="Calibri"/>
              </a:rPr>
              <a:t>time. E.g.  XYZ Events Ltd wants to compare its score </a:t>
            </a:r>
            <a:r>
              <a:rPr sz="1900" spc="-10" dirty="0">
                <a:latin typeface="Calibri"/>
                <a:cs typeface="Calibri"/>
              </a:rPr>
              <a:t>of </a:t>
            </a:r>
            <a:r>
              <a:rPr sz="1900" spc="-5" dirty="0">
                <a:latin typeface="Calibri"/>
                <a:cs typeface="Calibri"/>
              </a:rPr>
              <a:t>last year against  that of the current </a:t>
            </a:r>
            <a:r>
              <a:rPr sz="1900" dirty="0">
                <a:latin typeface="Calibri"/>
                <a:cs typeface="Calibri"/>
              </a:rPr>
              <a:t>year to </a:t>
            </a:r>
            <a:r>
              <a:rPr sz="1900" spc="-5" dirty="0">
                <a:latin typeface="Calibri"/>
                <a:cs typeface="Calibri"/>
              </a:rPr>
              <a:t>know whether </a:t>
            </a:r>
            <a:r>
              <a:rPr sz="1900" dirty="0">
                <a:latin typeface="Calibri"/>
                <a:cs typeface="Calibri"/>
              </a:rPr>
              <a:t>it </a:t>
            </a:r>
            <a:r>
              <a:rPr sz="1900" spc="-5" dirty="0">
                <a:latin typeface="Calibri"/>
                <a:cs typeface="Calibri"/>
              </a:rPr>
              <a:t>has improved or has  </a:t>
            </a:r>
            <a:r>
              <a:rPr sz="1900" dirty="0">
                <a:latin typeface="Calibri"/>
                <a:cs typeface="Calibri"/>
              </a:rPr>
              <a:t>to</a:t>
            </a:r>
            <a:r>
              <a:rPr sz="1900" spc="-20" dirty="0">
                <a:latin typeface="Calibri"/>
                <a:cs typeface="Calibri"/>
              </a:rPr>
              <a:t> </a:t>
            </a:r>
            <a:r>
              <a:rPr sz="1900" spc="-10" dirty="0">
                <a:latin typeface="Calibri"/>
                <a:cs typeface="Calibri"/>
              </a:rPr>
              <a:t>improve</a:t>
            </a:r>
            <a:endParaRPr sz="1900">
              <a:latin typeface="Calibri"/>
              <a:cs typeface="Calibri"/>
            </a:endParaRPr>
          </a:p>
          <a:p>
            <a:pPr marL="229235" marR="18415" indent="-204470" algn="just">
              <a:lnSpc>
                <a:spcPct val="89700"/>
              </a:lnSpc>
              <a:spcBef>
                <a:spcPts val="1325"/>
              </a:spcBef>
              <a:buSzPct val="78947"/>
              <a:buFont typeface="Symbol"/>
              <a:buChar char=""/>
              <a:tabLst>
                <a:tab pos="229870" algn="l"/>
              </a:tabLst>
            </a:pPr>
            <a:r>
              <a:rPr sz="1900" spc="-5" dirty="0">
                <a:latin typeface="Calibri"/>
                <a:cs typeface="Calibri"/>
              </a:rPr>
              <a:t>To compare </a:t>
            </a:r>
            <a:r>
              <a:rPr sz="1900" dirty="0">
                <a:latin typeface="Calibri"/>
                <a:cs typeface="Calibri"/>
              </a:rPr>
              <a:t>a </a:t>
            </a:r>
            <a:r>
              <a:rPr sz="1900" spc="-5" dirty="0">
                <a:latin typeface="Calibri"/>
                <a:cs typeface="Calibri"/>
              </a:rPr>
              <a:t>company's SERVQUAL scores against </a:t>
            </a:r>
            <a:r>
              <a:rPr sz="1900" spc="-10" dirty="0">
                <a:latin typeface="Calibri"/>
                <a:cs typeface="Calibri"/>
              </a:rPr>
              <a:t>competitors.  </a:t>
            </a:r>
            <a:r>
              <a:rPr sz="1900" spc="-5" dirty="0">
                <a:latin typeface="Calibri"/>
                <a:cs typeface="Calibri"/>
              </a:rPr>
              <a:t>E.g.: </a:t>
            </a:r>
            <a:r>
              <a:rPr sz="1900" spc="-10" dirty="0">
                <a:latin typeface="Calibri"/>
                <a:cs typeface="Calibri"/>
              </a:rPr>
              <a:t>XYZ </a:t>
            </a:r>
            <a:r>
              <a:rPr sz="1900" spc="-5" dirty="0">
                <a:latin typeface="Calibri"/>
                <a:cs typeface="Calibri"/>
              </a:rPr>
              <a:t>Events Ltd </a:t>
            </a:r>
            <a:r>
              <a:rPr sz="1900" dirty="0">
                <a:latin typeface="Calibri"/>
                <a:cs typeface="Calibri"/>
              </a:rPr>
              <a:t>wants </a:t>
            </a:r>
            <a:r>
              <a:rPr sz="1900" spc="-5" dirty="0">
                <a:latin typeface="Calibri"/>
                <a:cs typeface="Calibri"/>
              </a:rPr>
              <a:t>to compare its score against that of  1570 Events </a:t>
            </a:r>
            <a:r>
              <a:rPr sz="1900" spc="-10" dirty="0">
                <a:latin typeface="Calibri"/>
                <a:cs typeface="Calibri"/>
              </a:rPr>
              <a:t>Ltd </a:t>
            </a:r>
            <a:r>
              <a:rPr sz="1900" dirty="0">
                <a:latin typeface="Calibri"/>
                <a:cs typeface="Calibri"/>
              </a:rPr>
              <a:t>to see </a:t>
            </a:r>
            <a:r>
              <a:rPr sz="1900" spc="-5" dirty="0">
                <a:latin typeface="Calibri"/>
                <a:cs typeface="Calibri"/>
              </a:rPr>
              <a:t>who is the</a:t>
            </a:r>
            <a:r>
              <a:rPr sz="1900" spc="-10" dirty="0">
                <a:latin typeface="Calibri"/>
                <a:cs typeface="Calibri"/>
              </a:rPr>
              <a:t> </a:t>
            </a:r>
            <a:r>
              <a:rPr sz="1900" spc="-5" dirty="0">
                <a:latin typeface="Calibri"/>
                <a:cs typeface="Calibri"/>
              </a:rPr>
              <a:t>best.</a:t>
            </a:r>
            <a:endParaRPr sz="1900">
              <a:latin typeface="Calibri"/>
              <a:cs typeface="Calibri"/>
            </a:endParaRPr>
          </a:p>
        </p:txBody>
      </p:sp>
      <p:sp>
        <p:nvSpPr>
          <p:cNvPr id="3" name="object 3"/>
          <p:cNvSpPr txBox="1"/>
          <p:nvPr/>
        </p:nvSpPr>
        <p:spPr>
          <a:xfrm>
            <a:off x="2797224" y="3597592"/>
            <a:ext cx="4378325" cy="584774"/>
          </a:xfrm>
          <a:prstGeom prst="rect">
            <a:avLst/>
          </a:prstGeom>
        </p:spPr>
        <p:txBody>
          <a:bodyPr vert="horz" wrap="square" lIns="0" tIns="45719" rIns="0" bIns="0" rtlCol="0">
            <a:spAutoFit/>
          </a:bodyPr>
          <a:lstStyle/>
          <a:p>
            <a:pPr marL="12700" marR="5080" indent="39370">
              <a:lnSpc>
                <a:spcPts val="2050"/>
              </a:lnSpc>
              <a:spcBef>
                <a:spcPts val="359"/>
              </a:spcBef>
              <a:tabLst>
                <a:tab pos="405765" algn="l"/>
                <a:tab pos="630555" algn="l"/>
                <a:tab pos="1083310" algn="l"/>
                <a:tab pos="1673860" algn="l"/>
                <a:tab pos="2426335" algn="l"/>
                <a:tab pos="2811145" algn="l"/>
                <a:tab pos="2837815" algn="l"/>
                <a:tab pos="3164205" algn="l"/>
                <a:tab pos="3961765" algn="l"/>
              </a:tabLst>
            </a:pPr>
            <a:r>
              <a:rPr sz="1900" dirty="0">
                <a:latin typeface="Calibri"/>
                <a:cs typeface="Calibri"/>
              </a:rPr>
              <a:t>and	e</a:t>
            </a:r>
            <a:r>
              <a:rPr sz="1900" spc="-5" dirty="0">
                <a:latin typeface="Calibri"/>
                <a:cs typeface="Calibri"/>
              </a:rPr>
              <a:t>x</a:t>
            </a:r>
            <a:r>
              <a:rPr sz="1900" dirty="0">
                <a:latin typeface="Calibri"/>
                <a:cs typeface="Calibri"/>
              </a:rPr>
              <a:t>a</a:t>
            </a:r>
            <a:r>
              <a:rPr sz="1900" spc="-10" dirty="0">
                <a:latin typeface="Calibri"/>
                <a:cs typeface="Calibri"/>
              </a:rPr>
              <a:t>mi</a:t>
            </a:r>
            <a:r>
              <a:rPr sz="1900" spc="-5" dirty="0">
                <a:latin typeface="Calibri"/>
                <a:cs typeface="Calibri"/>
              </a:rPr>
              <a:t>n</a:t>
            </a:r>
            <a:r>
              <a:rPr sz="1900" dirty="0">
                <a:latin typeface="Calibri"/>
                <a:cs typeface="Calibri"/>
              </a:rPr>
              <a:t>e	c</a:t>
            </a:r>
            <a:r>
              <a:rPr sz="1900" spc="-10" dirty="0">
                <a:latin typeface="Calibri"/>
                <a:cs typeface="Calibri"/>
              </a:rPr>
              <a:t>u</a:t>
            </a:r>
            <a:r>
              <a:rPr sz="1900" spc="5" dirty="0">
                <a:latin typeface="Calibri"/>
                <a:cs typeface="Calibri"/>
              </a:rPr>
              <a:t>s</a:t>
            </a:r>
            <a:r>
              <a:rPr sz="1900" spc="-10" dirty="0">
                <a:latin typeface="Calibri"/>
                <a:cs typeface="Calibri"/>
              </a:rPr>
              <a:t>t</a:t>
            </a:r>
            <a:r>
              <a:rPr sz="1900" spc="-5" dirty="0">
                <a:latin typeface="Calibri"/>
                <a:cs typeface="Calibri"/>
              </a:rPr>
              <a:t>o</a:t>
            </a:r>
            <a:r>
              <a:rPr sz="1900" spc="-10" dirty="0">
                <a:latin typeface="Calibri"/>
                <a:cs typeface="Calibri"/>
              </a:rPr>
              <a:t>m</a:t>
            </a:r>
            <a:r>
              <a:rPr sz="1900" dirty="0">
                <a:latin typeface="Calibri"/>
                <a:cs typeface="Calibri"/>
              </a:rPr>
              <a:t>er	</a:t>
            </a:r>
            <a:r>
              <a:rPr sz="1900" spc="-5" dirty="0">
                <a:latin typeface="Calibri"/>
                <a:cs typeface="Calibri"/>
              </a:rPr>
              <a:t>s</a:t>
            </a:r>
            <a:r>
              <a:rPr sz="1900" dirty="0">
                <a:latin typeface="Calibri"/>
                <a:cs typeface="Calibri"/>
              </a:rPr>
              <a:t>e</a:t>
            </a:r>
            <a:r>
              <a:rPr sz="1900" spc="-10" dirty="0">
                <a:latin typeface="Calibri"/>
                <a:cs typeface="Calibri"/>
              </a:rPr>
              <a:t>gm</a:t>
            </a:r>
            <a:r>
              <a:rPr sz="1900" dirty="0">
                <a:latin typeface="Calibri"/>
                <a:cs typeface="Calibri"/>
              </a:rPr>
              <a:t>e</a:t>
            </a:r>
            <a:r>
              <a:rPr sz="1900" spc="-10" dirty="0">
                <a:latin typeface="Calibri"/>
                <a:cs typeface="Calibri"/>
              </a:rPr>
              <a:t>n</a:t>
            </a:r>
            <a:r>
              <a:rPr sz="1900" dirty="0">
                <a:latin typeface="Calibri"/>
                <a:cs typeface="Calibri"/>
              </a:rPr>
              <a:t>ts	t</a:t>
            </a:r>
            <a:r>
              <a:rPr sz="1900" spc="-10" dirty="0">
                <a:latin typeface="Calibri"/>
                <a:cs typeface="Calibri"/>
              </a:rPr>
              <a:t>h</a:t>
            </a:r>
            <a:r>
              <a:rPr sz="1900" dirty="0">
                <a:latin typeface="Calibri"/>
                <a:cs typeface="Calibri"/>
              </a:rPr>
              <a:t>at  in	</a:t>
            </a:r>
            <a:r>
              <a:rPr sz="1900" spc="-5" dirty="0">
                <a:latin typeface="Calibri"/>
                <a:cs typeface="Calibri"/>
              </a:rPr>
              <a:t>their	assessment	of		</a:t>
            </a:r>
            <a:r>
              <a:rPr sz="1900" dirty="0">
                <a:latin typeface="Calibri"/>
                <a:cs typeface="Calibri"/>
              </a:rPr>
              <a:t>a	</a:t>
            </a:r>
            <a:r>
              <a:rPr sz="1900" spc="-5" dirty="0">
                <a:latin typeface="Calibri"/>
                <a:cs typeface="Calibri"/>
              </a:rPr>
              <a:t>company's</a:t>
            </a:r>
            <a:endParaRPr sz="1900">
              <a:latin typeface="Calibri"/>
              <a:cs typeface="Calibri"/>
            </a:endParaRPr>
          </a:p>
        </p:txBody>
      </p:sp>
      <p:sp>
        <p:nvSpPr>
          <p:cNvPr id="4" name="object 4"/>
          <p:cNvSpPr txBox="1"/>
          <p:nvPr/>
        </p:nvSpPr>
        <p:spPr>
          <a:xfrm>
            <a:off x="7205978" y="3597592"/>
            <a:ext cx="711200" cy="584774"/>
          </a:xfrm>
          <a:prstGeom prst="rect">
            <a:avLst/>
          </a:prstGeom>
        </p:spPr>
        <p:txBody>
          <a:bodyPr vert="horz" wrap="square" lIns="0" tIns="45719" rIns="0" bIns="0" rtlCol="0">
            <a:spAutoFit/>
          </a:bodyPr>
          <a:lstStyle/>
          <a:p>
            <a:pPr marL="12700" marR="5080" indent="153035">
              <a:lnSpc>
                <a:spcPts val="2050"/>
              </a:lnSpc>
              <a:spcBef>
                <a:spcPts val="359"/>
              </a:spcBef>
            </a:pPr>
            <a:r>
              <a:rPr sz="1900" spc="-5" dirty="0">
                <a:latin typeface="Calibri"/>
                <a:cs typeface="Calibri"/>
              </a:rPr>
              <a:t>d</a:t>
            </a:r>
            <a:r>
              <a:rPr sz="1900" spc="-10" dirty="0">
                <a:latin typeface="Calibri"/>
                <a:cs typeface="Calibri"/>
              </a:rPr>
              <a:t>i</a:t>
            </a:r>
            <a:r>
              <a:rPr sz="1900" spc="-5" dirty="0">
                <a:latin typeface="Calibri"/>
                <a:cs typeface="Calibri"/>
              </a:rPr>
              <a:t>ffe</a:t>
            </a:r>
            <a:r>
              <a:rPr sz="1900" dirty="0">
                <a:latin typeface="Calibri"/>
                <a:cs typeface="Calibri"/>
              </a:rPr>
              <a:t>r  </a:t>
            </a:r>
            <a:r>
              <a:rPr sz="1900" spc="5" dirty="0">
                <a:latin typeface="Calibri"/>
                <a:cs typeface="Calibri"/>
              </a:rPr>
              <a:t>s</a:t>
            </a:r>
            <a:r>
              <a:rPr sz="1900" dirty="0">
                <a:latin typeface="Calibri"/>
                <a:cs typeface="Calibri"/>
              </a:rPr>
              <a:t>e</a:t>
            </a:r>
            <a:r>
              <a:rPr sz="1900" spc="-5" dirty="0">
                <a:latin typeface="Calibri"/>
                <a:cs typeface="Calibri"/>
              </a:rPr>
              <a:t>r</a:t>
            </a:r>
            <a:r>
              <a:rPr sz="1900" spc="-10" dirty="0">
                <a:latin typeface="Calibri"/>
                <a:cs typeface="Calibri"/>
              </a:rPr>
              <a:t>vi</a:t>
            </a:r>
            <a:r>
              <a:rPr sz="1900" spc="-5" dirty="0">
                <a:latin typeface="Calibri"/>
                <a:cs typeface="Calibri"/>
              </a:rPr>
              <a:t>c</a:t>
            </a:r>
            <a:r>
              <a:rPr sz="1900" dirty="0">
                <a:latin typeface="Calibri"/>
                <a:cs typeface="Calibri"/>
              </a:rPr>
              <a:t>e</a:t>
            </a:r>
            <a:endParaRPr sz="1900">
              <a:latin typeface="Calibri"/>
              <a:cs typeface="Calibri"/>
            </a:endParaRPr>
          </a:p>
        </p:txBody>
      </p:sp>
      <p:sp>
        <p:nvSpPr>
          <p:cNvPr id="5" name="object 5"/>
          <p:cNvSpPr txBox="1"/>
          <p:nvPr/>
        </p:nvSpPr>
        <p:spPr>
          <a:xfrm>
            <a:off x="1170939" y="3597593"/>
            <a:ext cx="1637664" cy="854079"/>
          </a:xfrm>
          <a:prstGeom prst="rect">
            <a:avLst/>
          </a:prstGeom>
        </p:spPr>
        <p:txBody>
          <a:bodyPr vert="horz" wrap="square" lIns="0" tIns="45719" rIns="0" bIns="0" rtlCol="0">
            <a:spAutoFit/>
          </a:bodyPr>
          <a:lstStyle/>
          <a:p>
            <a:pPr marL="267335" marR="30480" indent="-204470">
              <a:lnSpc>
                <a:spcPts val="2050"/>
              </a:lnSpc>
              <a:spcBef>
                <a:spcPts val="359"/>
              </a:spcBef>
              <a:tabLst>
                <a:tab pos="721995" algn="l"/>
              </a:tabLst>
            </a:pPr>
            <a:r>
              <a:rPr sz="2250" spc="-644" baseline="11111" dirty="0">
                <a:latin typeface="Symbol"/>
                <a:cs typeface="Symbol"/>
              </a:rPr>
              <a:t></a:t>
            </a:r>
            <a:r>
              <a:rPr sz="2250" spc="794" baseline="11111" dirty="0">
                <a:latin typeface="Times New Roman"/>
                <a:cs typeface="Times New Roman"/>
              </a:rPr>
              <a:t> </a:t>
            </a:r>
            <a:r>
              <a:rPr sz="1900" spc="-5" dirty="0">
                <a:latin typeface="Calibri"/>
                <a:cs typeface="Calibri"/>
              </a:rPr>
              <a:t>To	</a:t>
            </a:r>
            <a:r>
              <a:rPr sz="1900" spc="-10" dirty="0">
                <a:latin typeface="Calibri"/>
                <a:cs typeface="Calibri"/>
              </a:rPr>
              <a:t>identify  significantly  </a:t>
            </a:r>
            <a:r>
              <a:rPr sz="1900" spc="-5" dirty="0">
                <a:latin typeface="Calibri"/>
                <a:cs typeface="Calibri"/>
              </a:rPr>
              <a:t>pe</a:t>
            </a:r>
            <a:r>
              <a:rPr sz="1900" spc="5" dirty="0">
                <a:latin typeface="Calibri"/>
                <a:cs typeface="Calibri"/>
              </a:rPr>
              <a:t>r</a:t>
            </a:r>
            <a:r>
              <a:rPr sz="1900" spc="-10" dirty="0">
                <a:latin typeface="Calibri"/>
                <a:cs typeface="Calibri"/>
              </a:rPr>
              <a:t>f</a:t>
            </a:r>
            <a:r>
              <a:rPr sz="1900" spc="-5" dirty="0">
                <a:latin typeface="Calibri"/>
                <a:cs typeface="Calibri"/>
              </a:rPr>
              <a:t>or</a:t>
            </a:r>
            <a:r>
              <a:rPr sz="1900" spc="-10" dirty="0">
                <a:latin typeface="Calibri"/>
                <a:cs typeface="Calibri"/>
              </a:rPr>
              <a:t>m</a:t>
            </a:r>
            <a:r>
              <a:rPr sz="1900" dirty="0">
                <a:latin typeface="Calibri"/>
                <a:cs typeface="Calibri"/>
              </a:rPr>
              <a:t>an</a:t>
            </a:r>
            <a:r>
              <a:rPr sz="1900" spc="-5" dirty="0">
                <a:latin typeface="Calibri"/>
                <a:cs typeface="Calibri"/>
              </a:rPr>
              <a:t>c</a:t>
            </a:r>
            <a:r>
              <a:rPr sz="1900" dirty="0">
                <a:latin typeface="Calibri"/>
                <a:cs typeface="Calibri"/>
              </a:rPr>
              <a:t>e.</a:t>
            </a:r>
            <a:endParaRPr sz="1900">
              <a:latin typeface="Calibri"/>
              <a:cs typeface="Calibri"/>
            </a:endParaRPr>
          </a:p>
        </p:txBody>
      </p:sp>
      <p:sp>
        <p:nvSpPr>
          <p:cNvPr id="6" name="object 6"/>
          <p:cNvSpPr txBox="1"/>
          <p:nvPr/>
        </p:nvSpPr>
        <p:spPr>
          <a:xfrm>
            <a:off x="1196340" y="4311968"/>
            <a:ext cx="6684009" cy="305212"/>
          </a:xfrm>
          <a:prstGeom prst="rect">
            <a:avLst/>
          </a:prstGeom>
        </p:spPr>
        <p:txBody>
          <a:bodyPr vert="horz" wrap="square" lIns="0" tIns="12700" rIns="0" bIns="0" rtlCol="0">
            <a:spAutoFit/>
          </a:bodyPr>
          <a:lstStyle/>
          <a:p>
            <a:pPr marL="38100">
              <a:lnSpc>
                <a:spcPct val="100000"/>
              </a:lnSpc>
              <a:spcBef>
                <a:spcPts val="100"/>
              </a:spcBef>
            </a:pPr>
            <a:r>
              <a:rPr sz="2250" spc="-644" baseline="11111" dirty="0">
                <a:latin typeface="Symbol"/>
                <a:cs typeface="Symbol"/>
              </a:rPr>
              <a:t></a:t>
            </a:r>
            <a:r>
              <a:rPr sz="2250" spc="802" baseline="11111" dirty="0">
                <a:latin typeface="Times New Roman"/>
                <a:cs typeface="Times New Roman"/>
              </a:rPr>
              <a:t> </a:t>
            </a:r>
            <a:r>
              <a:rPr sz="1900" spc="-5" dirty="0">
                <a:latin typeface="Calibri"/>
                <a:cs typeface="Calibri"/>
              </a:rPr>
              <a:t>To assess internal service </a:t>
            </a:r>
            <a:r>
              <a:rPr sz="1900" spc="-10" dirty="0">
                <a:latin typeface="Calibri"/>
                <a:cs typeface="Calibri"/>
              </a:rPr>
              <a:t>quality </a:t>
            </a:r>
            <a:r>
              <a:rPr sz="1900" spc="-5" dirty="0">
                <a:latin typeface="Calibri"/>
                <a:cs typeface="Calibri"/>
              </a:rPr>
              <a:t>(interdepartmental</a:t>
            </a:r>
            <a:r>
              <a:rPr sz="1900" spc="55" dirty="0">
                <a:latin typeface="Calibri"/>
                <a:cs typeface="Calibri"/>
              </a:rPr>
              <a:t> </a:t>
            </a:r>
            <a:r>
              <a:rPr sz="1900" spc="-10" dirty="0">
                <a:latin typeface="Calibri"/>
                <a:cs typeface="Calibri"/>
              </a:rPr>
              <a:t>comparison)</a:t>
            </a:r>
            <a:endParaRPr sz="1900">
              <a:latin typeface="Calibri"/>
              <a:cs typeface="Calibri"/>
            </a:endParaRPr>
          </a:p>
        </p:txBody>
      </p:sp>
      <p:sp>
        <p:nvSpPr>
          <p:cNvPr id="7" name="object 7"/>
          <p:cNvSpPr/>
          <p:nvPr/>
        </p:nvSpPr>
        <p:spPr>
          <a:xfrm>
            <a:off x="1149350" y="633413"/>
            <a:ext cx="6854190" cy="421004"/>
          </a:xfrm>
          <a:prstGeom prst="rect">
            <a:avLst/>
          </a:prstGeom>
          <a:blipFill>
            <a:blip r:embed="rId2" cstate="print"/>
            <a:stretch>
              <a:fillRect/>
            </a:stretch>
          </a:blipFill>
        </p:spPr>
        <p:txBody>
          <a:bodyPr wrap="square" lIns="0" tIns="0" rIns="0" bIns="0" rtlCol="0"/>
          <a:lstStyle/>
          <a:p>
            <a:endParaRPr/>
          </a:p>
        </p:txBody>
      </p:sp>
      <p:sp>
        <p:nvSpPr>
          <p:cNvPr id="8" name="object 8"/>
          <p:cNvSpPr txBox="1">
            <a:spLocks noGrp="1"/>
          </p:cNvSpPr>
          <p:nvPr>
            <p:ph type="title"/>
          </p:nvPr>
        </p:nvSpPr>
        <p:spPr>
          <a:xfrm>
            <a:off x="2929889" y="579154"/>
            <a:ext cx="3284854" cy="518091"/>
          </a:xfrm>
          <a:prstGeom prst="rect">
            <a:avLst/>
          </a:prstGeom>
        </p:spPr>
        <p:txBody>
          <a:bodyPr vert="horz" wrap="square" lIns="0" tIns="12700" rIns="0" bIns="0" rtlCol="0">
            <a:spAutoFit/>
          </a:bodyPr>
          <a:lstStyle/>
          <a:p>
            <a:pPr marL="12700">
              <a:lnSpc>
                <a:spcPct val="100000"/>
              </a:lnSpc>
              <a:spcBef>
                <a:spcPts val="100"/>
              </a:spcBef>
              <a:tabLst>
                <a:tab pos="974725" algn="l"/>
                <a:tab pos="1496060" algn="l"/>
              </a:tabLst>
            </a:pPr>
            <a:r>
              <a:rPr spc="-5" dirty="0"/>
              <a:t>Us</a:t>
            </a:r>
            <a:r>
              <a:rPr dirty="0"/>
              <a:t>es	</a:t>
            </a:r>
            <a:r>
              <a:rPr spc="5" dirty="0"/>
              <a:t>o</a:t>
            </a:r>
            <a:r>
              <a:rPr dirty="0"/>
              <a:t>f	</a:t>
            </a:r>
            <a:r>
              <a:rPr spc="-5" dirty="0"/>
              <a:t>SE</a:t>
            </a:r>
            <a:r>
              <a:rPr dirty="0"/>
              <a:t>RVQ</a:t>
            </a:r>
            <a:r>
              <a:rPr spc="-5" dirty="0"/>
              <a:t>UAL</a:t>
            </a:r>
          </a:p>
        </p:txBody>
      </p:sp>
    </p:spTree>
    <p:extLst>
      <p:ext uri="{BB962C8B-B14F-4D97-AF65-F5344CB8AC3E}">
        <p14:creationId xmlns:p14="http://schemas.microsoft.com/office/powerpoint/2010/main" val="3575663078"/>
      </p:ext>
    </p:extLst>
  </p:cSld>
  <p:clrMapOvr>
    <a:masterClrMapping/>
  </p:clrMapOvr>
  <p:transition>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13790" y="1145857"/>
            <a:ext cx="6613525" cy="4674100"/>
          </a:xfrm>
          <a:prstGeom prst="rect">
            <a:avLst/>
          </a:prstGeom>
        </p:spPr>
        <p:txBody>
          <a:bodyPr vert="horz" wrap="square" lIns="0" tIns="45720" rIns="0" bIns="0" rtlCol="0">
            <a:spAutoFit/>
          </a:bodyPr>
          <a:lstStyle/>
          <a:p>
            <a:pPr marL="343535" marR="43180" indent="-204470" algn="just">
              <a:lnSpc>
                <a:spcPts val="2050"/>
              </a:lnSpc>
              <a:spcBef>
                <a:spcPts val="360"/>
              </a:spcBef>
              <a:buSzPct val="78947"/>
              <a:buFont typeface="Symbol"/>
              <a:buChar char=""/>
              <a:tabLst>
                <a:tab pos="344170" algn="l"/>
              </a:tabLst>
            </a:pPr>
            <a:r>
              <a:rPr sz="1900" spc="-5" dirty="0">
                <a:latin typeface="Calibri"/>
                <a:cs typeface="Calibri"/>
              </a:rPr>
              <a:t>Service </a:t>
            </a:r>
            <a:r>
              <a:rPr sz="1900" spc="-10" dirty="0">
                <a:latin typeface="Calibri"/>
                <a:cs typeface="Calibri"/>
              </a:rPr>
              <a:t>quality </a:t>
            </a:r>
            <a:r>
              <a:rPr sz="1900" spc="-5" dirty="0">
                <a:latin typeface="Calibri"/>
                <a:cs typeface="Calibri"/>
              </a:rPr>
              <a:t>has become </a:t>
            </a:r>
            <a:r>
              <a:rPr sz="1900" dirty="0">
                <a:latin typeface="Calibri"/>
                <a:cs typeface="Calibri"/>
              </a:rPr>
              <a:t>an </a:t>
            </a:r>
            <a:r>
              <a:rPr sz="1900" spc="-10" dirty="0">
                <a:latin typeface="Calibri"/>
                <a:cs typeface="Calibri"/>
              </a:rPr>
              <a:t>important </a:t>
            </a:r>
            <a:r>
              <a:rPr sz="1900" spc="-5" dirty="0">
                <a:latin typeface="Calibri"/>
                <a:cs typeface="Calibri"/>
              </a:rPr>
              <a:t>research </a:t>
            </a:r>
            <a:r>
              <a:rPr sz="1900" spc="-10" dirty="0">
                <a:latin typeface="Calibri"/>
                <a:cs typeface="Calibri"/>
              </a:rPr>
              <a:t>topic  </a:t>
            </a:r>
            <a:r>
              <a:rPr sz="1900" spc="-5" dirty="0">
                <a:latin typeface="Calibri"/>
                <a:cs typeface="Calibri"/>
              </a:rPr>
              <a:t>because </a:t>
            </a:r>
            <a:r>
              <a:rPr sz="1900" spc="-10" dirty="0">
                <a:latin typeface="Calibri"/>
                <a:cs typeface="Calibri"/>
              </a:rPr>
              <a:t>of </a:t>
            </a:r>
            <a:r>
              <a:rPr sz="1900" spc="-5" dirty="0">
                <a:latin typeface="Calibri"/>
                <a:cs typeface="Calibri"/>
              </a:rPr>
              <a:t>its apparent relationship to costs, profitability,  customer satisfaction, </a:t>
            </a:r>
            <a:r>
              <a:rPr sz="1900" dirty="0">
                <a:latin typeface="Calibri"/>
                <a:cs typeface="Calibri"/>
              </a:rPr>
              <a:t>and </a:t>
            </a:r>
            <a:r>
              <a:rPr sz="1900" spc="-5" dirty="0">
                <a:latin typeface="Calibri"/>
                <a:cs typeface="Calibri"/>
              </a:rPr>
              <a:t>customer</a:t>
            </a:r>
            <a:r>
              <a:rPr sz="1900" spc="-25" dirty="0">
                <a:latin typeface="Calibri"/>
                <a:cs typeface="Calibri"/>
              </a:rPr>
              <a:t> </a:t>
            </a:r>
            <a:r>
              <a:rPr sz="1900" spc="-5" dirty="0">
                <a:latin typeface="Calibri"/>
                <a:cs typeface="Calibri"/>
              </a:rPr>
              <a:t>retention</a:t>
            </a:r>
            <a:endParaRPr sz="1900">
              <a:latin typeface="Calibri"/>
              <a:cs typeface="Calibri"/>
            </a:endParaRPr>
          </a:p>
          <a:p>
            <a:pPr marL="343535" marR="43815" indent="-204470" algn="just">
              <a:lnSpc>
                <a:spcPct val="89800"/>
              </a:lnSpc>
              <a:spcBef>
                <a:spcPts val="1320"/>
              </a:spcBef>
              <a:buSzPct val="78947"/>
              <a:buFont typeface="Symbol"/>
              <a:buChar char=""/>
              <a:tabLst>
                <a:tab pos="344170" algn="l"/>
              </a:tabLst>
            </a:pPr>
            <a:r>
              <a:rPr sz="1900" spc="-10" dirty="0">
                <a:latin typeface="Calibri"/>
                <a:cs typeface="Calibri"/>
              </a:rPr>
              <a:t>SERVQUAL </a:t>
            </a:r>
            <a:r>
              <a:rPr sz="1900" spc="-5" dirty="0">
                <a:latin typeface="Calibri"/>
                <a:cs typeface="Calibri"/>
              </a:rPr>
              <a:t>has been </a:t>
            </a:r>
            <a:r>
              <a:rPr sz="1900" dirty="0">
                <a:latin typeface="Calibri"/>
                <a:cs typeface="Calibri"/>
              </a:rPr>
              <a:t>a </a:t>
            </a:r>
            <a:r>
              <a:rPr sz="1900" spc="-5" dirty="0">
                <a:latin typeface="Calibri"/>
                <a:cs typeface="Calibri"/>
              </a:rPr>
              <a:t>keyword in 41 </a:t>
            </a:r>
            <a:r>
              <a:rPr sz="1900" spc="-10" dirty="0">
                <a:latin typeface="Calibri"/>
                <a:cs typeface="Calibri"/>
              </a:rPr>
              <a:t>publications </a:t>
            </a:r>
            <a:r>
              <a:rPr sz="1900" spc="-5" dirty="0">
                <a:latin typeface="Calibri"/>
                <a:cs typeface="Calibri"/>
              </a:rPr>
              <a:t>which  incorporate both theoretical discussions </a:t>
            </a:r>
            <a:r>
              <a:rPr sz="1900" dirty="0">
                <a:latin typeface="Calibri"/>
                <a:cs typeface="Calibri"/>
              </a:rPr>
              <a:t>and </a:t>
            </a:r>
            <a:r>
              <a:rPr sz="1900" spc="-5" dirty="0">
                <a:latin typeface="Calibri"/>
                <a:cs typeface="Calibri"/>
              </a:rPr>
              <a:t>applications of  </a:t>
            </a:r>
            <a:r>
              <a:rPr sz="1900" spc="-10" dirty="0">
                <a:latin typeface="Calibri"/>
                <a:cs typeface="Calibri"/>
              </a:rPr>
              <a:t>SERVQUAL </a:t>
            </a:r>
            <a:r>
              <a:rPr sz="1900" dirty="0">
                <a:latin typeface="Calibri"/>
                <a:cs typeface="Calibri"/>
              </a:rPr>
              <a:t>in a </a:t>
            </a:r>
            <a:r>
              <a:rPr sz="1900" spc="-5" dirty="0">
                <a:latin typeface="Calibri"/>
                <a:cs typeface="Calibri"/>
              </a:rPr>
              <a:t>variety of industrial, commercial and </a:t>
            </a:r>
            <a:r>
              <a:rPr sz="1900" spc="-10" dirty="0">
                <a:latin typeface="Calibri"/>
                <a:cs typeface="Calibri"/>
              </a:rPr>
              <a:t>not-for-  profit</a:t>
            </a:r>
            <a:r>
              <a:rPr sz="1900" spc="-5" dirty="0">
                <a:latin typeface="Calibri"/>
                <a:cs typeface="Calibri"/>
              </a:rPr>
              <a:t> settings.</a:t>
            </a:r>
            <a:endParaRPr sz="1900">
              <a:latin typeface="Calibri"/>
              <a:cs typeface="Calibri"/>
            </a:endParaRPr>
          </a:p>
          <a:p>
            <a:pPr marL="139700">
              <a:lnSpc>
                <a:spcPct val="100000"/>
              </a:lnSpc>
              <a:spcBef>
                <a:spcPts val="1120"/>
              </a:spcBef>
            </a:pPr>
            <a:r>
              <a:rPr sz="1900" spc="-10" dirty="0">
                <a:latin typeface="Calibri"/>
                <a:cs typeface="Calibri"/>
              </a:rPr>
              <a:t>Some of </a:t>
            </a:r>
            <a:r>
              <a:rPr sz="1900" spc="-5" dirty="0">
                <a:latin typeface="Calibri"/>
                <a:cs typeface="Calibri"/>
              </a:rPr>
              <a:t>the published studies </a:t>
            </a:r>
            <a:r>
              <a:rPr sz="1900" spc="-10" dirty="0">
                <a:latin typeface="Calibri"/>
                <a:cs typeface="Calibri"/>
              </a:rPr>
              <a:t>include</a:t>
            </a:r>
            <a:r>
              <a:rPr sz="1900" spc="30" dirty="0">
                <a:latin typeface="Calibri"/>
                <a:cs typeface="Calibri"/>
              </a:rPr>
              <a:t> </a:t>
            </a:r>
            <a:r>
              <a:rPr sz="1900" dirty="0">
                <a:latin typeface="Calibri"/>
                <a:cs typeface="Calibri"/>
              </a:rPr>
              <a:t>:</a:t>
            </a:r>
            <a:endParaRPr sz="1900">
              <a:latin typeface="Calibri"/>
              <a:cs typeface="Calibri"/>
            </a:endParaRPr>
          </a:p>
          <a:p>
            <a:pPr marL="344170" indent="-204470">
              <a:lnSpc>
                <a:spcPct val="100000"/>
              </a:lnSpc>
              <a:spcBef>
                <a:spcPts val="1120"/>
              </a:spcBef>
              <a:buSzPct val="78947"/>
              <a:buFont typeface="Symbol"/>
              <a:buChar char=""/>
              <a:tabLst>
                <a:tab pos="344170" algn="l"/>
              </a:tabLst>
            </a:pPr>
            <a:r>
              <a:rPr sz="1900" spc="-5" dirty="0">
                <a:latin typeface="Calibri"/>
                <a:cs typeface="Calibri"/>
              </a:rPr>
              <a:t>Hotels ,travel and</a:t>
            </a:r>
            <a:r>
              <a:rPr sz="1900" spc="-15" dirty="0">
                <a:latin typeface="Calibri"/>
                <a:cs typeface="Calibri"/>
              </a:rPr>
              <a:t> </a:t>
            </a:r>
            <a:r>
              <a:rPr sz="1900" spc="-10" dirty="0">
                <a:latin typeface="Calibri"/>
                <a:cs typeface="Calibri"/>
              </a:rPr>
              <a:t>tourism</a:t>
            </a:r>
            <a:endParaRPr sz="1900">
              <a:latin typeface="Calibri"/>
              <a:cs typeface="Calibri"/>
            </a:endParaRPr>
          </a:p>
          <a:p>
            <a:pPr marL="344170" indent="-204470">
              <a:lnSpc>
                <a:spcPct val="100000"/>
              </a:lnSpc>
              <a:spcBef>
                <a:spcPts val="1120"/>
              </a:spcBef>
              <a:buSzPct val="78947"/>
              <a:buFont typeface="Symbol"/>
              <a:buChar char=""/>
              <a:tabLst>
                <a:tab pos="344170" algn="l"/>
              </a:tabLst>
            </a:pPr>
            <a:r>
              <a:rPr sz="1900" spc="-5" dirty="0">
                <a:latin typeface="Calibri"/>
                <a:cs typeface="Calibri"/>
              </a:rPr>
              <a:t>Car servicing, business</a:t>
            </a:r>
            <a:r>
              <a:rPr sz="1900" dirty="0">
                <a:latin typeface="Calibri"/>
                <a:cs typeface="Calibri"/>
              </a:rPr>
              <a:t> </a:t>
            </a:r>
            <a:r>
              <a:rPr sz="1900" spc="-5" dirty="0">
                <a:latin typeface="Calibri"/>
                <a:cs typeface="Calibri"/>
              </a:rPr>
              <a:t>schools</a:t>
            </a:r>
            <a:endParaRPr sz="1900">
              <a:latin typeface="Calibri"/>
              <a:cs typeface="Calibri"/>
            </a:endParaRPr>
          </a:p>
          <a:p>
            <a:pPr marL="344170" indent="-204470">
              <a:lnSpc>
                <a:spcPct val="100000"/>
              </a:lnSpc>
              <a:spcBef>
                <a:spcPts val="1120"/>
              </a:spcBef>
              <a:buSzPct val="78947"/>
              <a:buFont typeface="Symbol"/>
              <a:buChar char=""/>
              <a:tabLst>
                <a:tab pos="344170" algn="l"/>
              </a:tabLst>
            </a:pPr>
            <a:r>
              <a:rPr sz="1900" spc="-5" dirty="0">
                <a:latin typeface="Calibri"/>
                <a:cs typeface="Calibri"/>
              </a:rPr>
              <a:t>Accounting firms, architectural</a:t>
            </a:r>
            <a:r>
              <a:rPr sz="1900" spc="-10" dirty="0">
                <a:latin typeface="Calibri"/>
                <a:cs typeface="Calibri"/>
              </a:rPr>
              <a:t> </a:t>
            </a:r>
            <a:r>
              <a:rPr sz="1900" spc="-5" dirty="0">
                <a:latin typeface="Calibri"/>
                <a:cs typeface="Calibri"/>
              </a:rPr>
              <a:t>services</a:t>
            </a:r>
            <a:endParaRPr sz="1900">
              <a:latin typeface="Calibri"/>
              <a:cs typeface="Calibri"/>
            </a:endParaRPr>
          </a:p>
          <a:p>
            <a:pPr marL="344170" indent="-204470">
              <a:lnSpc>
                <a:spcPct val="100000"/>
              </a:lnSpc>
              <a:spcBef>
                <a:spcPts val="1120"/>
              </a:spcBef>
              <a:buSzPct val="78947"/>
              <a:buFont typeface="Symbol"/>
              <a:buChar char=""/>
              <a:tabLst>
                <a:tab pos="344170" algn="l"/>
              </a:tabLst>
            </a:pPr>
            <a:r>
              <a:rPr sz="1900" spc="-10" dirty="0">
                <a:latin typeface="Calibri"/>
                <a:cs typeface="Calibri"/>
              </a:rPr>
              <a:t>Airline </a:t>
            </a:r>
            <a:r>
              <a:rPr sz="1900" spc="-5" dirty="0">
                <a:latin typeface="Calibri"/>
                <a:cs typeface="Calibri"/>
              </a:rPr>
              <a:t>catering</a:t>
            </a:r>
            <a:endParaRPr sz="1900">
              <a:latin typeface="Calibri"/>
              <a:cs typeface="Calibri"/>
            </a:endParaRPr>
          </a:p>
          <a:p>
            <a:pPr marL="344170" indent="-204470">
              <a:lnSpc>
                <a:spcPct val="100000"/>
              </a:lnSpc>
              <a:spcBef>
                <a:spcPts val="1120"/>
              </a:spcBef>
              <a:buSzPct val="78947"/>
              <a:buFont typeface="Symbol"/>
              <a:buChar char=""/>
              <a:tabLst>
                <a:tab pos="344170" algn="l"/>
              </a:tabLst>
            </a:pPr>
            <a:r>
              <a:rPr sz="1900" spc="-5" dirty="0">
                <a:latin typeface="Calibri"/>
                <a:cs typeface="Calibri"/>
              </a:rPr>
              <a:t>Mobile </a:t>
            </a:r>
            <a:r>
              <a:rPr sz="1900" spc="-10" dirty="0">
                <a:latin typeface="Calibri"/>
                <a:cs typeface="Calibri"/>
              </a:rPr>
              <a:t>Telecommunications </a:t>
            </a:r>
            <a:r>
              <a:rPr sz="1900" spc="-5" dirty="0">
                <a:latin typeface="Calibri"/>
                <a:cs typeface="Calibri"/>
              </a:rPr>
              <a:t>in</a:t>
            </a:r>
            <a:r>
              <a:rPr sz="1900" spc="10" dirty="0">
                <a:latin typeface="Calibri"/>
                <a:cs typeface="Calibri"/>
              </a:rPr>
              <a:t> </a:t>
            </a:r>
            <a:r>
              <a:rPr sz="1900" spc="-5" dirty="0">
                <a:latin typeface="Calibri"/>
                <a:cs typeface="Calibri"/>
              </a:rPr>
              <a:t>Macedonia</a:t>
            </a:r>
            <a:endParaRPr sz="1900">
              <a:latin typeface="Calibri"/>
              <a:cs typeface="Calibri"/>
            </a:endParaRPr>
          </a:p>
        </p:txBody>
      </p:sp>
      <p:sp>
        <p:nvSpPr>
          <p:cNvPr id="3" name="object 3"/>
          <p:cNvSpPr/>
          <p:nvPr/>
        </p:nvSpPr>
        <p:spPr>
          <a:xfrm>
            <a:off x="1149350" y="645796"/>
            <a:ext cx="6701790" cy="422909"/>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2228850" y="593442"/>
            <a:ext cx="4532630" cy="518091"/>
          </a:xfrm>
          <a:prstGeom prst="rect">
            <a:avLst/>
          </a:prstGeom>
        </p:spPr>
        <p:txBody>
          <a:bodyPr vert="horz" wrap="square" lIns="0" tIns="12700" rIns="0" bIns="0" rtlCol="0">
            <a:spAutoFit/>
          </a:bodyPr>
          <a:lstStyle/>
          <a:p>
            <a:pPr marL="12700">
              <a:lnSpc>
                <a:spcPct val="100000"/>
              </a:lnSpc>
              <a:spcBef>
                <a:spcPts val="100"/>
              </a:spcBef>
              <a:tabLst>
                <a:tab pos="2223135" algn="l"/>
                <a:tab pos="2743200" algn="l"/>
              </a:tabLst>
            </a:pPr>
            <a:r>
              <a:rPr spc="-5" dirty="0"/>
              <a:t>Applications	of	SERVQUAL</a:t>
            </a:r>
          </a:p>
        </p:txBody>
      </p:sp>
    </p:spTree>
    <p:extLst>
      <p:ext uri="{BB962C8B-B14F-4D97-AF65-F5344CB8AC3E}">
        <p14:creationId xmlns:p14="http://schemas.microsoft.com/office/powerpoint/2010/main" val="4122441163"/>
      </p:ext>
    </p:extLst>
  </p:cSld>
  <p:clrMapOvr>
    <a:masterClrMapping/>
  </p:clrMapOvr>
  <p:transition>
    <p:dissolv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82040" y="1202055"/>
            <a:ext cx="6882765" cy="4253729"/>
          </a:xfrm>
          <a:prstGeom prst="rect">
            <a:avLst/>
          </a:prstGeom>
        </p:spPr>
        <p:txBody>
          <a:bodyPr vert="horz" wrap="square" lIns="0" tIns="46990" rIns="0" bIns="0" rtlCol="0">
            <a:spAutoFit/>
          </a:bodyPr>
          <a:lstStyle/>
          <a:p>
            <a:pPr marL="356235" marR="55880" indent="-204470" algn="just">
              <a:lnSpc>
                <a:spcPts val="2160"/>
              </a:lnSpc>
              <a:spcBef>
                <a:spcPts val="370"/>
              </a:spcBef>
              <a:buSzPct val="80000"/>
              <a:buFont typeface="Symbol"/>
              <a:buChar char=""/>
              <a:tabLst>
                <a:tab pos="356870" algn="l"/>
              </a:tabLst>
            </a:pPr>
            <a:r>
              <a:rPr sz="2000" dirty="0">
                <a:latin typeface="Calibri"/>
                <a:cs typeface="Calibri"/>
              </a:rPr>
              <a:t>SERVQUAL </a:t>
            </a:r>
            <a:r>
              <a:rPr sz="2000" spc="-5" dirty="0">
                <a:latin typeface="Calibri"/>
                <a:cs typeface="Calibri"/>
              </a:rPr>
              <a:t>is considered very complex, subjective </a:t>
            </a:r>
            <a:r>
              <a:rPr sz="2000" dirty="0">
                <a:latin typeface="Calibri"/>
                <a:cs typeface="Calibri"/>
              </a:rPr>
              <a:t>and  </a:t>
            </a:r>
            <a:r>
              <a:rPr sz="2000" spc="-5" dirty="0">
                <a:latin typeface="Calibri"/>
                <a:cs typeface="Calibri"/>
              </a:rPr>
              <a:t>statistically unreliable. </a:t>
            </a:r>
            <a:r>
              <a:rPr sz="2000" dirty="0">
                <a:latin typeface="Calibri"/>
                <a:cs typeface="Calibri"/>
              </a:rPr>
              <a:t>The </a:t>
            </a:r>
            <a:r>
              <a:rPr sz="2000" spc="-5" dirty="0">
                <a:latin typeface="Calibri"/>
                <a:cs typeface="Calibri"/>
              </a:rPr>
              <a:t>simplified </a:t>
            </a:r>
            <a:r>
              <a:rPr sz="2000" dirty="0">
                <a:latin typeface="Calibri"/>
                <a:cs typeface="Calibri"/>
              </a:rPr>
              <a:t>RATER </a:t>
            </a:r>
            <a:r>
              <a:rPr sz="2000" spc="-5" dirty="0">
                <a:latin typeface="Calibri"/>
                <a:cs typeface="Calibri"/>
              </a:rPr>
              <a:t>model however is  </a:t>
            </a:r>
            <a:r>
              <a:rPr sz="2000" dirty="0">
                <a:latin typeface="Calibri"/>
                <a:cs typeface="Calibri"/>
              </a:rPr>
              <a:t>a </a:t>
            </a:r>
            <a:r>
              <a:rPr sz="2000" spc="-5" dirty="0">
                <a:latin typeface="Calibri"/>
                <a:cs typeface="Calibri"/>
              </a:rPr>
              <a:t>simple </a:t>
            </a:r>
            <a:r>
              <a:rPr sz="2000" dirty="0">
                <a:latin typeface="Calibri"/>
                <a:cs typeface="Calibri"/>
              </a:rPr>
              <a:t>and </a:t>
            </a:r>
            <a:r>
              <a:rPr sz="2000" spc="-5" dirty="0">
                <a:latin typeface="Calibri"/>
                <a:cs typeface="Calibri"/>
              </a:rPr>
              <a:t>useful model for qualitatively exploring </a:t>
            </a:r>
            <a:r>
              <a:rPr sz="2000" dirty="0">
                <a:latin typeface="Calibri"/>
                <a:cs typeface="Calibri"/>
              </a:rPr>
              <a:t>and  </a:t>
            </a:r>
            <a:r>
              <a:rPr sz="2000" spc="-5" dirty="0">
                <a:latin typeface="Calibri"/>
                <a:cs typeface="Calibri"/>
              </a:rPr>
              <a:t>assessing customers' service</a:t>
            </a:r>
            <a:r>
              <a:rPr sz="2000" spc="5" dirty="0">
                <a:latin typeface="Calibri"/>
                <a:cs typeface="Calibri"/>
              </a:rPr>
              <a:t> </a:t>
            </a:r>
            <a:r>
              <a:rPr sz="2000" spc="-5" dirty="0">
                <a:latin typeface="Calibri"/>
                <a:cs typeface="Calibri"/>
              </a:rPr>
              <a:t>experiences</a:t>
            </a:r>
            <a:endParaRPr sz="2000">
              <a:latin typeface="Calibri"/>
              <a:cs typeface="Calibri"/>
            </a:endParaRPr>
          </a:p>
          <a:p>
            <a:pPr marL="356235" marR="56515" indent="-204470" algn="just">
              <a:lnSpc>
                <a:spcPts val="2160"/>
              </a:lnSpc>
              <a:spcBef>
                <a:spcPts val="1350"/>
              </a:spcBef>
              <a:buSzPct val="80000"/>
              <a:buFont typeface="Symbol"/>
              <a:buChar char=""/>
              <a:tabLst>
                <a:tab pos="356870" algn="l"/>
              </a:tabLst>
            </a:pPr>
            <a:r>
              <a:rPr sz="2000" spc="-5" dirty="0">
                <a:latin typeface="Calibri"/>
                <a:cs typeface="Calibri"/>
              </a:rPr>
              <a:t>It is </a:t>
            </a:r>
            <a:r>
              <a:rPr sz="2000" dirty="0">
                <a:latin typeface="Calibri"/>
                <a:cs typeface="Calibri"/>
              </a:rPr>
              <a:t>an </a:t>
            </a:r>
            <a:r>
              <a:rPr sz="2000" spc="-5" dirty="0">
                <a:latin typeface="Calibri"/>
                <a:cs typeface="Calibri"/>
              </a:rPr>
              <a:t>efficient model in helping </a:t>
            </a:r>
            <a:r>
              <a:rPr sz="2000" dirty="0">
                <a:latin typeface="Calibri"/>
                <a:cs typeface="Calibri"/>
              </a:rPr>
              <a:t>an organization </a:t>
            </a:r>
            <a:r>
              <a:rPr sz="2000" spc="-5" dirty="0">
                <a:latin typeface="Calibri"/>
                <a:cs typeface="Calibri"/>
              </a:rPr>
              <a:t>shape </a:t>
            </a:r>
            <a:r>
              <a:rPr sz="2000" dirty="0">
                <a:latin typeface="Calibri"/>
                <a:cs typeface="Calibri"/>
              </a:rPr>
              <a:t>up  </a:t>
            </a:r>
            <a:r>
              <a:rPr sz="2000" spc="-5" dirty="0">
                <a:latin typeface="Calibri"/>
                <a:cs typeface="Calibri"/>
              </a:rPr>
              <a:t>their efforts in bridging </a:t>
            </a:r>
            <a:r>
              <a:rPr sz="2000" dirty="0">
                <a:latin typeface="Calibri"/>
                <a:cs typeface="Calibri"/>
              </a:rPr>
              <a:t>the gap </a:t>
            </a:r>
            <a:r>
              <a:rPr sz="2000" spc="-5" dirty="0">
                <a:latin typeface="Calibri"/>
                <a:cs typeface="Calibri"/>
              </a:rPr>
              <a:t>between perceived </a:t>
            </a:r>
            <a:r>
              <a:rPr sz="2000" dirty="0">
                <a:latin typeface="Calibri"/>
                <a:cs typeface="Calibri"/>
              </a:rPr>
              <a:t>and  </a:t>
            </a:r>
            <a:r>
              <a:rPr sz="2000" spc="-5" dirty="0">
                <a:latin typeface="Calibri"/>
                <a:cs typeface="Calibri"/>
              </a:rPr>
              <a:t>expected</a:t>
            </a:r>
            <a:r>
              <a:rPr sz="2000" dirty="0">
                <a:latin typeface="Calibri"/>
                <a:cs typeface="Calibri"/>
              </a:rPr>
              <a:t> </a:t>
            </a:r>
            <a:r>
              <a:rPr sz="2000" spc="-5" dirty="0">
                <a:latin typeface="Calibri"/>
                <a:cs typeface="Calibri"/>
              </a:rPr>
              <a:t>service</a:t>
            </a:r>
            <a:endParaRPr sz="2000">
              <a:latin typeface="Calibri"/>
              <a:cs typeface="Calibri"/>
            </a:endParaRPr>
          </a:p>
          <a:p>
            <a:pPr marL="356235" marR="56515" indent="-204470" algn="just">
              <a:lnSpc>
                <a:spcPts val="2160"/>
              </a:lnSpc>
              <a:spcBef>
                <a:spcPts val="1350"/>
              </a:spcBef>
              <a:buSzPct val="80000"/>
              <a:buFont typeface="Symbol"/>
              <a:buChar char=""/>
              <a:tabLst>
                <a:tab pos="356870" algn="l"/>
              </a:tabLst>
            </a:pPr>
            <a:r>
              <a:rPr sz="2000" dirty="0">
                <a:latin typeface="Calibri"/>
                <a:cs typeface="Calibri"/>
              </a:rPr>
              <a:t>SERVQUAL </a:t>
            </a:r>
            <a:r>
              <a:rPr sz="2000" spc="-5" dirty="0">
                <a:latin typeface="Calibri"/>
                <a:cs typeface="Calibri"/>
              </a:rPr>
              <a:t>is used to track customer's expectations </a:t>
            </a:r>
            <a:r>
              <a:rPr sz="2000" dirty="0">
                <a:latin typeface="Calibri"/>
                <a:cs typeface="Calibri"/>
              </a:rPr>
              <a:t>and  </a:t>
            </a:r>
            <a:r>
              <a:rPr sz="2000" spc="-5" dirty="0">
                <a:latin typeface="Calibri"/>
                <a:cs typeface="Calibri"/>
              </a:rPr>
              <a:t>perceptions over time to compare the </a:t>
            </a:r>
            <a:r>
              <a:rPr sz="2000" dirty="0">
                <a:latin typeface="Calibri"/>
                <a:cs typeface="Calibri"/>
              </a:rPr>
              <a:t>company's </a:t>
            </a:r>
            <a:r>
              <a:rPr sz="2000" spc="-5" dirty="0">
                <a:latin typeface="Calibri"/>
                <a:cs typeface="Calibri"/>
              </a:rPr>
              <a:t>SERVQUAL  scores </a:t>
            </a:r>
            <a:r>
              <a:rPr sz="2000" dirty="0">
                <a:latin typeface="Calibri"/>
                <a:cs typeface="Calibri"/>
              </a:rPr>
              <a:t>against</a:t>
            </a:r>
            <a:r>
              <a:rPr sz="2000" spc="-10" dirty="0">
                <a:latin typeface="Calibri"/>
                <a:cs typeface="Calibri"/>
              </a:rPr>
              <a:t> </a:t>
            </a:r>
            <a:r>
              <a:rPr sz="2000" spc="-5" dirty="0">
                <a:latin typeface="Calibri"/>
                <a:cs typeface="Calibri"/>
              </a:rPr>
              <a:t>competitors.</a:t>
            </a:r>
            <a:endParaRPr sz="2000">
              <a:latin typeface="Calibri"/>
              <a:cs typeface="Calibri"/>
            </a:endParaRPr>
          </a:p>
          <a:p>
            <a:pPr marL="356235" marR="55880" indent="-204470" algn="just">
              <a:lnSpc>
                <a:spcPts val="2160"/>
              </a:lnSpc>
              <a:spcBef>
                <a:spcPts val="1350"/>
              </a:spcBef>
              <a:buSzPct val="80000"/>
              <a:buFont typeface="Symbol"/>
              <a:buChar char=""/>
              <a:tabLst>
                <a:tab pos="356870" algn="l"/>
              </a:tabLst>
            </a:pPr>
            <a:r>
              <a:rPr sz="2000" dirty="0">
                <a:latin typeface="Calibri"/>
                <a:cs typeface="Calibri"/>
              </a:rPr>
              <a:t>Although SERVQUAL's </a:t>
            </a:r>
            <a:r>
              <a:rPr sz="2000" spc="-5" dirty="0">
                <a:latin typeface="Calibri"/>
                <a:cs typeface="Calibri"/>
              </a:rPr>
              <a:t>face </a:t>
            </a:r>
            <a:r>
              <a:rPr sz="2000" dirty="0">
                <a:latin typeface="Calibri"/>
                <a:cs typeface="Calibri"/>
              </a:rPr>
              <a:t>and </a:t>
            </a:r>
            <a:r>
              <a:rPr sz="2000" spc="-5" dirty="0">
                <a:latin typeface="Calibri"/>
                <a:cs typeface="Calibri"/>
              </a:rPr>
              <a:t>construct validity </a:t>
            </a:r>
            <a:r>
              <a:rPr sz="2000" dirty="0">
                <a:latin typeface="Calibri"/>
                <a:cs typeface="Calibri"/>
              </a:rPr>
              <a:t>are </a:t>
            </a:r>
            <a:r>
              <a:rPr sz="2000" spc="-5" dirty="0">
                <a:latin typeface="Calibri"/>
                <a:cs typeface="Calibri"/>
              </a:rPr>
              <a:t>in </a:t>
            </a:r>
            <a:r>
              <a:rPr sz="2000" dirty="0">
                <a:latin typeface="Calibri"/>
                <a:cs typeface="Calibri"/>
              </a:rPr>
              <a:t>doubt,  </a:t>
            </a:r>
            <a:r>
              <a:rPr sz="2000" spc="-5" dirty="0">
                <a:latin typeface="Calibri"/>
                <a:cs typeface="Calibri"/>
              </a:rPr>
              <a:t>it is widely used in modified forms </a:t>
            </a:r>
            <a:r>
              <a:rPr sz="2000" dirty="0">
                <a:latin typeface="Calibri"/>
                <a:cs typeface="Calibri"/>
              </a:rPr>
              <a:t>(RATER) </a:t>
            </a:r>
            <a:r>
              <a:rPr sz="2000" spc="-5" dirty="0">
                <a:latin typeface="Calibri"/>
                <a:cs typeface="Calibri"/>
              </a:rPr>
              <a:t>to measure  customer expectations </a:t>
            </a:r>
            <a:r>
              <a:rPr sz="2000" dirty="0">
                <a:latin typeface="Calibri"/>
                <a:cs typeface="Calibri"/>
              </a:rPr>
              <a:t>and </a:t>
            </a:r>
            <a:r>
              <a:rPr sz="2000" spc="-5" dirty="0">
                <a:latin typeface="Calibri"/>
                <a:cs typeface="Calibri"/>
              </a:rPr>
              <a:t>perceptions of service</a:t>
            </a:r>
            <a:r>
              <a:rPr sz="2000" spc="35" dirty="0">
                <a:latin typeface="Calibri"/>
                <a:cs typeface="Calibri"/>
              </a:rPr>
              <a:t> </a:t>
            </a:r>
            <a:r>
              <a:rPr sz="2000" spc="-5" dirty="0">
                <a:latin typeface="Calibri"/>
                <a:cs typeface="Calibri"/>
              </a:rPr>
              <a:t>quality.</a:t>
            </a:r>
            <a:endParaRPr sz="2000">
              <a:latin typeface="Calibri"/>
              <a:cs typeface="Calibri"/>
            </a:endParaRPr>
          </a:p>
        </p:txBody>
      </p:sp>
      <p:sp>
        <p:nvSpPr>
          <p:cNvPr id="3" name="object 3"/>
          <p:cNvSpPr/>
          <p:nvPr/>
        </p:nvSpPr>
        <p:spPr>
          <a:xfrm>
            <a:off x="1149350" y="633413"/>
            <a:ext cx="6854190" cy="421004"/>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580129" y="579154"/>
            <a:ext cx="1986914" cy="518091"/>
          </a:xfrm>
          <a:prstGeom prst="rect">
            <a:avLst/>
          </a:prstGeom>
        </p:spPr>
        <p:txBody>
          <a:bodyPr vert="horz" wrap="square" lIns="0" tIns="12700" rIns="0" bIns="0" rtlCol="0">
            <a:spAutoFit/>
          </a:bodyPr>
          <a:lstStyle/>
          <a:p>
            <a:pPr marL="12700">
              <a:lnSpc>
                <a:spcPct val="100000"/>
              </a:lnSpc>
              <a:spcBef>
                <a:spcPts val="100"/>
              </a:spcBef>
            </a:pPr>
            <a:r>
              <a:rPr spc="-5" dirty="0"/>
              <a:t>Conclusions</a:t>
            </a:r>
          </a:p>
        </p:txBody>
      </p:sp>
    </p:spTree>
    <p:extLst>
      <p:ext uri="{BB962C8B-B14F-4D97-AF65-F5344CB8AC3E}">
        <p14:creationId xmlns:p14="http://schemas.microsoft.com/office/powerpoint/2010/main" val="875344988"/>
      </p:ext>
    </p:extLst>
  </p:cSld>
  <p:clrMapOvr>
    <a:masterClrMapping/>
  </p:clrMapOvr>
  <p:transition>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Perceived Service Quality</a:t>
            </a:r>
            <a:endParaRPr lang="en-IN" dirty="0"/>
          </a:p>
        </p:txBody>
      </p:sp>
      <p:sp>
        <p:nvSpPr>
          <p:cNvPr id="3" name="Text Placeholder 2"/>
          <p:cNvSpPr>
            <a:spLocks noGrp="1"/>
          </p:cNvSpPr>
          <p:nvPr>
            <p:ph type="body" idx="1"/>
          </p:nvPr>
        </p:nvSpPr>
        <p:spPr/>
        <p:txBody>
          <a:bodyPr/>
          <a:lstStyle/>
          <a:p>
            <a:r>
              <a:rPr lang="en-IN" dirty="0" smtClean="0"/>
              <a:t>Perceptions are judgement of the consumers about the actual service performance or delivery by a company.</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24</a:t>
            </a:fld>
            <a:endParaRPr lang="en"/>
          </a:p>
        </p:txBody>
      </p:sp>
    </p:spTree>
    <p:extLst>
      <p:ext uri="{BB962C8B-B14F-4D97-AF65-F5344CB8AC3E}">
        <p14:creationId xmlns:p14="http://schemas.microsoft.com/office/powerpoint/2010/main" val="3926183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339502"/>
            <a:ext cx="6728400" cy="351300"/>
          </a:xfrm>
        </p:spPr>
        <p:txBody>
          <a:bodyPr/>
          <a:lstStyle/>
          <a:p>
            <a:pPr algn="ctr"/>
            <a:r>
              <a:rPr lang="en-IN" dirty="0" smtClean="0"/>
              <a:t>Influencing Expectations</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25</a:t>
            </a:fld>
            <a:endParaRPr lang="en"/>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59582"/>
            <a:ext cx="8096250" cy="372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flipV="1">
            <a:off x="1475656" y="735546"/>
            <a:ext cx="4896544" cy="360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475656" y="771550"/>
            <a:ext cx="0" cy="28803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067944" y="771550"/>
            <a:ext cx="0" cy="28803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372200" y="735546"/>
            <a:ext cx="0" cy="3240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6061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99592" y="483518"/>
            <a:ext cx="8064896" cy="4248472"/>
          </a:xfrm>
        </p:spPr>
        <p:txBody>
          <a:bodyPr/>
          <a:lstStyle/>
          <a:p>
            <a:pPr marL="114300" indent="0">
              <a:buNone/>
            </a:pPr>
            <a:r>
              <a:rPr lang="en-IN" dirty="0" smtClean="0"/>
              <a:t>Perceived Quality &gt; Expected Quality</a:t>
            </a:r>
          </a:p>
          <a:p>
            <a:pPr marL="114300" indent="0">
              <a:buNone/>
            </a:pPr>
            <a:r>
              <a:rPr lang="en-IN" dirty="0"/>
              <a:t>	</a:t>
            </a:r>
            <a:r>
              <a:rPr lang="en-IN" dirty="0" smtClean="0"/>
              <a:t>	Delighted Customer</a:t>
            </a:r>
          </a:p>
          <a:p>
            <a:pPr marL="114300" indent="0">
              <a:buNone/>
            </a:pPr>
            <a:endParaRPr lang="en-IN" dirty="0"/>
          </a:p>
          <a:p>
            <a:pPr marL="114300" indent="0">
              <a:buNone/>
            </a:pPr>
            <a:r>
              <a:rPr lang="en-IN" dirty="0" smtClean="0"/>
              <a:t>Perceived Quality = Expected Quality</a:t>
            </a:r>
          </a:p>
          <a:p>
            <a:pPr marL="114300" indent="0">
              <a:buNone/>
            </a:pPr>
            <a:r>
              <a:rPr lang="en-IN" dirty="0"/>
              <a:t>	</a:t>
            </a:r>
            <a:r>
              <a:rPr lang="en-IN" dirty="0" smtClean="0"/>
              <a:t>	Satisfied Customer</a:t>
            </a:r>
          </a:p>
          <a:p>
            <a:pPr marL="114300" indent="0">
              <a:buNone/>
            </a:pPr>
            <a:endParaRPr lang="en-IN" dirty="0"/>
          </a:p>
          <a:p>
            <a:pPr marL="114300" indent="0">
              <a:buNone/>
            </a:pPr>
            <a:r>
              <a:rPr lang="en-IN" dirty="0" smtClean="0"/>
              <a:t>Perceived Quality &lt; Expected Quality</a:t>
            </a:r>
          </a:p>
          <a:p>
            <a:pPr marL="114300" indent="0">
              <a:buNone/>
            </a:pPr>
            <a:r>
              <a:rPr lang="en-IN" dirty="0"/>
              <a:t>	</a:t>
            </a:r>
            <a:r>
              <a:rPr lang="en-IN" dirty="0" smtClean="0"/>
              <a:t>	Dissatisfied Customer</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26</a:t>
            </a:fld>
            <a:endParaRPr lang="en"/>
          </a:p>
        </p:txBody>
      </p:sp>
    </p:spTree>
    <p:extLst>
      <p:ext uri="{BB962C8B-B14F-4D97-AF65-F5344CB8AC3E}">
        <p14:creationId xmlns:p14="http://schemas.microsoft.com/office/powerpoint/2010/main" val="10996221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62" name="Google Shape;262;p18"/>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27</a:t>
            </a:fld>
            <a:endParaRPr/>
          </a:p>
        </p:txBody>
      </p:sp>
      <p:grpSp>
        <p:nvGrpSpPr>
          <p:cNvPr id="250" name="Google Shape;250;p18"/>
          <p:cNvGrpSpPr/>
          <p:nvPr/>
        </p:nvGrpSpPr>
        <p:grpSpPr>
          <a:xfrm>
            <a:off x="1592631" y="1069666"/>
            <a:ext cx="1909532" cy="1909527"/>
            <a:chOff x="6643075" y="3664250"/>
            <a:chExt cx="407950" cy="407975"/>
          </a:xfrm>
        </p:grpSpPr>
        <p:sp>
          <p:nvSpPr>
            <p:cNvPr id="251" name="Google Shape;251;p18"/>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8"/>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 name="Google Shape;253;p18"/>
          <p:cNvGrpSpPr/>
          <p:nvPr/>
        </p:nvGrpSpPr>
        <p:grpSpPr>
          <a:xfrm rot="-587471">
            <a:off x="1480628" y="3228160"/>
            <a:ext cx="785066" cy="785066"/>
            <a:chOff x="576250" y="4319400"/>
            <a:chExt cx="442075" cy="442050"/>
          </a:xfrm>
        </p:grpSpPr>
        <p:sp>
          <p:nvSpPr>
            <p:cNvPr id="254" name="Google Shape;254;p18"/>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8"/>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8"/>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8"/>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8" name="Google Shape;258;p18"/>
          <p:cNvSpPr/>
          <p:nvPr/>
        </p:nvSpPr>
        <p:spPr>
          <a:xfrm>
            <a:off x="1135930" y="1510682"/>
            <a:ext cx="298471" cy="28499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8"/>
          <p:cNvSpPr/>
          <p:nvPr/>
        </p:nvSpPr>
        <p:spPr>
          <a:xfrm rot="2697367">
            <a:off x="3102805" y="2969743"/>
            <a:ext cx="453095" cy="43263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8"/>
          <p:cNvSpPr/>
          <p:nvPr/>
        </p:nvSpPr>
        <p:spPr>
          <a:xfrm>
            <a:off x="3461249" y="2722766"/>
            <a:ext cx="181476" cy="17335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8"/>
          <p:cNvSpPr/>
          <p:nvPr/>
        </p:nvSpPr>
        <p:spPr>
          <a:xfrm rot="1280326">
            <a:off x="929130" y="2370325"/>
            <a:ext cx="181458" cy="17332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3551987" y="1056602"/>
            <a:ext cx="5425571" cy="2123658"/>
          </a:xfrm>
          <a:prstGeom prst="rect">
            <a:avLst/>
          </a:prstGeom>
          <a:noFill/>
        </p:spPr>
        <p:txBody>
          <a:bodyPr wrap="square" rtlCol="0">
            <a:spAutoFit/>
          </a:bodyPr>
          <a:lstStyle/>
          <a:p>
            <a:pPr algn="ctr"/>
            <a:r>
              <a:rPr lang="en-IN" sz="4400" b="1" dirty="0" smtClean="0"/>
              <a:t>GAP ANALYSIS / SERVICE QUALITY GAP MODEL</a:t>
            </a:r>
            <a:endParaRPr lang="en-IN" sz="4400" b="1" dirty="0"/>
          </a:p>
        </p:txBody>
      </p:sp>
    </p:spTree>
    <p:extLst>
      <p:ext uri="{BB962C8B-B14F-4D97-AF65-F5344CB8AC3E}">
        <p14:creationId xmlns:p14="http://schemas.microsoft.com/office/powerpoint/2010/main" val="4226375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28</a:t>
            </a:fld>
            <a:endParaRPr lang="en"/>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51470"/>
            <a:ext cx="7855292" cy="5020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15088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29</a:t>
            </a:fld>
            <a:endParaRPr lang="en"/>
          </a:p>
        </p:txBody>
      </p:sp>
      <p:sp>
        <p:nvSpPr>
          <p:cNvPr id="3" name="Rounded Rectangle 2"/>
          <p:cNvSpPr/>
          <p:nvPr/>
        </p:nvSpPr>
        <p:spPr>
          <a:xfrm>
            <a:off x="539552" y="226750"/>
            <a:ext cx="3240360"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rgbClr val="000000"/>
                </a:solidFill>
              </a:rPr>
              <a:t>Customer needs &amp; Expectations</a:t>
            </a:r>
            <a:endParaRPr lang="en-IN" sz="1600" dirty="0">
              <a:solidFill>
                <a:srgbClr val="000000"/>
              </a:solidFill>
            </a:endParaRPr>
          </a:p>
        </p:txBody>
      </p:sp>
      <p:sp>
        <p:nvSpPr>
          <p:cNvPr id="4" name="Rounded Rectangle 3"/>
          <p:cNvSpPr/>
          <p:nvPr/>
        </p:nvSpPr>
        <p:spPr>
          <a:xfrm>
            <a:off x="539552" y="915566"/>
            <a:ext cx="3240360"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err="1" smtClean="0">
                <a:solidFill>
                  <a:srgbClr val="000000"/>
                </a:solidFill>
              </a:rPr>
              <a:t>Mgmt</a:t>
            </a:r>
            <a:r>
              <a:rPr lang="en-IN" sz="1600" dirty="0" smtClean="0">
                <a:solidFill>
                  <a:srgbClr val="000000"/>
                </a:solidFill>
              </a:rPr>
              <a:t> definition of Needs</a:t>
            </a:r>
            <a:endParaRPr lang="en-IN" sz="1600" dirty="0">
              <a:solidFill>
                <a:srgbClr val="000000"/>
              </a:solidFill>
            </a:endParaRPr>
          </a:p>
        </p:txBody>
      </p:sp>
      <p:sp>
        <p:nvSpPr>
          <p:cNvPr id="5" name="Rounded Rectangle 4"/>
          <p:cNvSpPr/>
          <p:nvPr/>
        </p:nvSpPr>
        <p:spPr>
          <a:xfrm>
            <a:off x="564135" y="1635646"/>
            <a:ext cx="3240360"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rgbClr val="000000"/>
                </a:solidFill>
              </a:rPr>
              <a:t>Translation into design / delivery specifications</a:t>
            </a:r>
            <a:endParaRPr lang="en-IN" sz="1600" dirty="0">
              <a:solidFill>
                <a:srgbClr val="000000"/>
              </a:solidFill>
            </a:endParaRPr>
          </a:p>
        </p:txBody>
      </p:sp>
      <p:sp>
        <p:nvSpPr>
          <p:cNvPr id="6" name="Rounded Rectangle 5"/>
          <p:cNvSpPr/>
          <p:nvPr/>
        </p:nvSpPr>
        <p:spPr>
          <a:xfrm>
            <a:off x="561558" y="2453781"/>
            <a:ext cx="3240360"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rgbClr val="000000"/>
                </a:solidFill>
              </a:rPr>
              <a:t>Execution of design / design specifications</a:t>
            </a:r>
            <a:endParaRPr lang="en-IN" sz="1600" dirty="0">
              <a:solidFill>
                <a:srgbClr val="000000"/>
              </a:solidFill>
            </a:endParaRPr>
          </a:p>
        </p:txBody>
      </p:sp>
      <p:sp>
        <p:nvSpPr>
          <p:cNvPr id="7" name="Rounded Rectangle 6"/>
          <p:cNvSpPr/>
          <p:nvPr/>
        </p:nvSpPr>
        <p:spPr>
          <a:xfrm>
            <a:off x="564135" y="3147814"/>
            <a:ext cx="3240360"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err="1" smtClean="0">
                <a:solidFill>
                  <a:srgbClr val="000000"/>
                </a:solidFill>
              </a:rPr>
              <a:t>Custoner</a:t>
            </a:r>
            <a:r>
              <a:rPr lang="en-IN" sz="1600" dirty="0" smtClean="0">
                <a:solidFill>
                  <a:srgbClr val="000000"/>
                </a:solidFill>
              </a:rPr>
              <a:t> perception of product execution</a:t>
            </a:r>
            <a:endParaRPr lang="en-IN" sz="1600" dirty="0">
              <a:solidFill>
                <a:srgbClr val="000000"/>
              </a:solidFill>
            </a:endParaRPr>
          </a:p>
        </p:txBody>
      </p:sp>
      <p:sp>
        <p:nvSpPr>
          <p:cNvPr id="8" name="Rounded Rectangle 7"/>
          <p:cNvSpPr/>
          <p:nvPr/>
        </p:nvSpPr>
        <p:spPr>
          <a:xfrm>
            <a:off x="4916543" y="2427734"/>
            <a:ext cx="3240360"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rgbClr val="000000"/>
                </a:solidFill>
              </a:rPr>
              <a:t>Advertising &amp; Sales Promotion</a:t>
            </a:r>
            <a:endParaRPr lang="en-IN" sz="1600" dirty="0">
              <a:solidFill>
                <a:srgbClr val="000000"/>
              </a:solidFill>
            </a:endParaRPr>
          </a:p>
        </p:txBody>
      </p:sp>
      <p:sp>
        <p:nvSpPr>
          <p:cNvPr id="9" name="Rounded Rectangle 8"/>
          <p:cNvSpPr/>
          <p:nvPr/>
        </p:nvSpPr>
        <p:spPr>
          <a:xfrm>
            <a:off x="5076056" y="3147814"/>
            <a:ext cx="3240360"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rgbClr val="000000"/>
                </a:solidFill>
              </a:rPr>
              <a:t>Customer Interpretation of Communication</a:t>
            </a:r>
            <a:endParaRPr lang="en-IN" sz="1600" dirty="0">
              <a:solidFill>
                <a:srgbClr val="000000"/>
              </a:solidFill>
            </a:endParaRPr>
          </a:p>
        </p:txBody>
      </p:sp>
      <p:sp>
        <p:nvSpPr>
          <p:cNvPr id="10" name="Rounded Rectangle 9"/>
          <p:cNvSpPr/>
          <p:nvPr/>
        </p:nvSpPr>
        <p:spPr>
          <a:xfrm>
            <a:off x="2803130" y="4587974"/>
            <a:ext cx="3240360"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rgbClr val="000000"/>
                </a:solidFill>
              </a:rPr>
              <a:t>Customer Experience Relative to Experience</a:t>
            </a:r>
            <a:endParaRPr lang="en-IN" sz="1600" dirty="0">
              <a:solidFill>
                <a:srgbClr val="000000"/>
              </a:solidFill>
            </a:endParaRPr>
          </a:p>
        </p:txBody>
      </p:sp>
      <p:cxnSp>
        <p:nvCxnSpPr>
          <p:cNvPr id="12" name="Straight Arrow Connector 11"/>
          <p:cNvCxnSpPr>
            <a:stCxn id="3" idx="2"/>
            <a:endCxn id="4" idx="0"/>
          </p:cNvCxnSpPr>
          <p:nvPr/>
        </p:nvCxnSpPr>
        <p:spPr>
          <a:xfrm>
            <a:off x="2159732" y="658798"/>
            <a:ext cx="0" cy="25676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184315" y="1347614"/>
            <a:ext cx="0" cy="28803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159732" y="2139702"/>
            <a:ext cx="0" cy="28803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162523" y="2885829"/>
            <a:ext cx="0" cy="28803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3"/>
            <a:endCxn id="8" idx="1"/>
          </p:cNvCxnSpPr>
          <p:nvPr/>
        </p:nvCxnSpPr>
        <p:spPr>
          <a:xfrm flipV="1">
            <a:off x="3801918" y="2643758"/>
            <a:ext cx="1114625" cy="2604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540279" y="4021769"/>
            <a:ext cx="399644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536723" y="3651870"/>
            <a:ext cx="0" cy="36004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3" idx="1"/>
          </p:cNvCxnSpPr>
          <p:nvPr/>
        </p:nvCxnSpPr>
        <p:spPr>
          <a:xfrm flipH="1">
            <a:off x="251520" y="442774"/>
            <a:ext cx="288032"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51519" y="442774"/>
            <a:ext cx="1" cy="436122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51519" y="4803998"/>
            <a:ext cx="2544863"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536723" y="2885829"/>
            <a:ext cx="0" cy="28803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4423310" y="3939902"/>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7" idx="2"/>
          </p:cNvCxnSpPr>
          <p:nvPr/>
        </p:nvCxnSpPr>
        <p:spPr>
          <a:xfrm>
            <a:off x="2184315" y="3579862"/>
            <a:ext cx="0" cy="43204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2184315" y="4021769"/>
            <a:ext cx="35596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880510" y="226750"/>
            <a:ext cx="2859842" cy="307777"/>
          </a:xfrm>
          <a:prstGeom prst="rect">
            <a:avLst/>
          </a:prstGeom>
          <a:noFill/>
        </p:spPr>
        <p:txBody>
          <a:bodyPr wrap="square" rtlCol="0">
            <a:spAutoFit/>
          </a:bodyPr>
          <a:lstStyle/>
          <a:p>
            <a:r>
              <a:rPr lang="en-IN" dirty="0" smtClean="0"/>
              <a:t>Customer</a:t>
            </a:r>
            <a:endParaRPr lang="en-IN" dirty="0"/>
          </a:p>
        </p:txBody>
      </p:sp>
      <p:sp>
        <p:nvSpPr>
          <p:cNvPr id="62" name="TextBox 61"/>
          <p:cNvSpPr txBox="1"/>
          <p:nvPr/>
        </p:nvSpPr>
        <p:spPr>
          <a:xfrm>
            <a:off x="2362297" y="658798"/>
            <a:ext cx="2641751" cy="307777"/>
          </a:xfrm>
          <a:prstGeom prst="rect">
            <a:avLst/>
          </a:prstGeom>
          <a:noFill/>
        </p:spPr>
        <p:txBody>
          <a:bodyPr wrap="square" rtlCol="0">
            <a:spAutoFit/>
          </a:bodyPr>
          <a:lstStyle/>
          <a:p>
            <a:r>
              <a:rPr lang="en-IN" dirty="0" smtClean="0"/>
              <a:t>1. The Knowledge Gap</a:t>
            </a:r>
            <a:endParaRPr lang="en-IN" dirty="0"/>
          </a:p>
        </p:txBody>
      </p:sp>
      <p:sp>
        <p:nvSpPr>
          <p:cNvPr id="63" name="TextBox 62"/>
          <p:cNvSpPr txBox="1"/>
          <p:nvPr/>
        </p:nvSpPr>
        <p:spPr>
          <a:xfrm>
            <a:off x="2540279" y="1347614"/>
            <a:ext cx="2535777" cy="307777"/>
          </a:xfrm>
          <a:prstGeom prst="rect">
            <a:avLst/>
          </a:prstGeom>
          <a:noFill/>
        </p:spPr>
        <p:txBody>
          <a:bodyPr wrap="square" rtlCol="0">
            <a:spAutoFit/>
          </a:bodyPr>
          <a:lstStyle/>
          <a:p>
            <a:r>
              <a:rPr lang="en-IN" dirty="0" smtClean="0"/>
              <a:t>2. The Standards Gap</a:t>
            </a:r>
            <a:endParaRPr lang="en-IN" dirty="0"/>
          </a:p>
        </p:txBody>
      </p:sp>
      <p:sp>
        <p:nvSpPr>
          <p:cNvPr id="64" name="TextBox 63"/>
          <p:cNvSpPr txBox="1"/>
          <p:nvPr/>
        </p:nvSpPr>
        <p:spPr>
          <a:xfrm>
            <a:off x="2540279" y="2139702"/>
            <a:ext cx="2340231" cy="314079"/>
          </a:xfrm>
          <a:prstGeom prst="rect">
            <a:avLst/>
          </a:prstGeom>
          <a:noFill/>
        </p:spPr>
        <p:txBody>
          <a:bodyPr wrap="square" rtlCol="0">
            <a:spAutoFit/>
          </a:bodyPr>
          <a:lstStyle/>
          <a:p>
            <a:r>
              <a:rPr lang="en-IN" dirty="0" smtClean="0"/>
              <a:t>3. The Delivery Gap</a:t>
            </a:r>
            <a:endParaRPr lang="en-IN" dirty="0"/>
          </a:p>
        </p:txBody>
      </p:sp>
      <p:sp>
        <p:nvSpPr>
          <p:cNvPr id="65" name="TextBox 64"/>
          <p:cNvSpPr txBox="1"/>
          <p:nvPr/>
        </p:nvSpPr>
        <p:spPr>
          <a:xfrm>
            <a:off x="2540279" y="2885829"/>
            <a:ext cx="2103729" cy="307777"/>
          </a:xfrm>
          <a:prstGeom prst="rect">
            <a:avLst/>
          </a:prstGeom>
          <a:noFill/>
        </p:spPr>
        <p:txBody>
          <a:bodyPr wrap="square" rtlCol="0">
            <a:spAutoFit/>
          </a:bodyPr>
          <a:lstStyle/>
          <a:p>
            <a:r>
              <a:rPr lang="en-IN" dirty="0" smtClean="0"/>
              <a:t>5. The Perception Gap</a:t>
            </a:r>
            <a:endParaRPr lang="en-IN" dirty="0"/>
          </a:p>
        </p:txBody>
      </p:sp>
      <p:sp>
        <p:nvSpPr>
          <p:cNvPr id="66" name="TextBox 65"/>
          <p:cNvSpPr txBox="1"/>
          <p:nvPr/>
        </p:nvSpPr>
        <p:spPr>
          <a:xfrm>
            <a:off x="4788024" y="4227934"/>
            <a:ext cx="2448272" cy="307777"/>
          </a:xfrm>
          <a:prstGeom prst="rect">
            <a:avLst/>
          </a:prstGeom>
          <a:noFill/>
        </p:spPr>
        <p:txBody>
          <a:bodyPr wrap="square" rtlCol="0">
            <a:spAutoFit/>
          </a:bodyPr>
          <a:lstStyle/>
          <a:p>
            <a:r>
              <a:rPr lang="en-IN" dirty="0" smtClean="0"/>
              <a:t>7. The Service Gap</a:t>
            </a:r>
            <a:endParaRPr lang="en-IN" dirty="0"/>
          </a:p>
        </p:txBody>
      </p:sp>
      <p:cxnSp>
        <p:nvCxnSpPr>
          <p:cNvPr id="68" name="Straight Connector 67"/>
          <p:cNvCxnSpPr>
            <a:stCxn id="5" idx="3"/>
          </p:cNvCxnSpPr>
          <p:nvPr/>
        </p:nvCxnSpPr>
        <p:spPr>
          <a:xfrm>
            <a:off x="3804495" y="1851670"/>
            <a:ext cx="2732228"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6536723" y="1851670"/>
            <a:ext cx="0" cy="445071"/>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696236" y="1923678"/>
            <a:ext cx="2196244" cy="523220"/>
          </a:xfrm>
          <a:prstGeom prst="rect">
            <a:avLst/>
          </a:prstGeom>
          <a:noFill/>
        </p:spPr>
        <p:txBody>
          <a:bodyPr wrap="square" rtlCol="0">
            <a:spAutoFit/>
          </a:bodyPr>
          <a:lstStyle/>
          <a:p>
            <a:r>
              <a:rPr lang="en-IN" dirty="0" smtClean="0"/>
              <a:t>4. Internal Communication Gap</a:t>
            </a:r>
            <a:endParaRPr lang="en-IN" dirty="0"/>
          </a:p>
        </p:txBody>
      </p:sp>
      <p:sp>
        <p:nvSpPr>
          <p:cNvPr id="72" name="TextBox 71"/>
          <p:cNvSpPr txBox="1"/>
          <p:nvPr/>
        </p:nvSpPr>
        <p:spPr>
          <a:xfrm>
            <a:off x="6732240" y="2885829"/>
            <a:ext cx="2088232" cy="307777"/>
          </a:xfrm>
          <a:prstGeom prst="rect">
            <a:avLst/>
          </a:prstGeom>
          <a:noFill/>
        </p:spPr>
        <p:txBody>
          <a:bodyPr wrap="square" rtlCol="0">
            <a:spAutoFit/>
          </a:bodyPr>
          <a:lstStyle/>
          <a:p>
            <a:r>
              <a:rPr lang="en-IN" dirty="0" smtClean="0"/>
              <a:t>6. Interpretation Gap</a:t>
            </a:r>
            <a:endParaRPr lang="en-IN" dirty="0"/>
          </a:p>
        </p:txBody>
      </p:sp>
    </p:spTree>
    <p:extLst>
      <p:ext uri="{BB962C8B-B14F-4D97-AF65-F5344CB8AC3E}">
        <p14:creationId xmlns:p14="http://schemas.microsoft.com/office/powerpoint/2010/main" val="2385848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62" name="Google Shape;262;p18"/>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a:t>
            </a:fld>
            <a:endParaRPr/>
          </a:p>
        </p:txBody>
      </p:sp>
      <p:grpSp>
        <p:nvGrpSpPr>
          <p:cNvPr id="250" name="Google Shape;250;p18"/>
          <p:cNvGrpSpPr/>
          <p:nvPr/>
        </p:nvGrpSpPr>
        <p:grpSpPr>
          <a:xfrm>
            <a:off x="1592631" y="1069666"/>
            <a:ext cx="1909532" cy="1909527"/>
            <a:chOff x="6643075" y="3664250"/>
            <a:chExt cx="407950" cy="407975"/>
          </a:xfrm>
        </p:grpSpPr>
        <p:sp>
          <p:nvSpPr>
            <p:cNvPr id="251" name="Google Shape;251;p18"/>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8"/>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 name="Google Shape;253;p18"/>
          <p:cNvGrpSpPr/>
          <p:nvPr/>
        </p:nvGrpSpPr>
        <p:grpSpPr>
          <a:xfrm rot="-587471">
            <a:off x="1480628" y="3228160"/>
            <a:ext cx="785066" cy="785066"/>
            <a:chOff x="576250" y="4319400"/>
            <a:chExt cx="442075" cy="442050"/>
          </a:xfrm>
        </p:grpSpPr>
        <p:sp>
          <p:nvSpPr>
            <p:cNvPr id="254" name="Google Shape;254;p18"/>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8"/>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8"/>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8"/>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8" name="Google Shape;258;p18"/>
          <p:cNvSpPr/>
          <p:nvPr/>
        </p:nvSpPr>
        <p:spPr>
          <a:xfrm>
            <a:off x="1135930" y="1510682"/>
            <a:ext cx="298471" cy="28499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8"/>
          <p:cNvSpPr/>
          <p:nvPr/>
        </p:nvSpPr>
        <p:spPr>
          <a:xfrm rot="2697367">
            <a:off x="3102805" y="2969743"/>
            <a:ext cx="453095" cy="43263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8"/>
          <p:cNvSpPr/>
          <p:nvPr/>
        </p:nvSpPr>
        <p:spPr>
          <a:xfrm>
            <a:off x="3461249" y="2722766"/>
            <a:ext cx="181476" cy="17335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8"/>
          <p:cNvSpPr/>
          <p:nvPr/>
        </p:nvSpPr>
        <p:spPr>
          <a:xfrm rot="1280326">
            <a:off x="929130" y="2370325"/>
            <a:ext cx="181458" cy="17332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accent4"/>
            </a:solidFill>
            <a:prstDash val="solid"/>
            <a:round/>
            <a:headEnd type="none" w="sm" len="sm"/>
            <a:tailEnd type="none" w="sm" len="sm"/>
          </a:ln>
          <a:effectLst>
            <a:outerShdw blurRad="42863" dist="9525"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4211960" y="1886196"/>
            <a:ext cx="4032448" cy="769441"/>
          </a:xfrm>
          <a:prstGeom prst="rect">
            <a:avLst/>
          </a:prstGeom>
          <a:noFill/>
        </p:spPr>
        <p:txBody>
          <a:bodyPr wrap="square" rtlCol="0">
            <a:spAutoFit/>
          </a:bodyPr>
          <a:lstStyle/>
          <a:p>
            <a:pPr algn="ctr"/>
            <a:r>
              <a:rPr lang="en-IN" sz="4400" dirty="0" smtClean="0"/>
              <a:t>Service Quality</a:t>
            </a:r>
            <a:endParaRPr lang="en-IN" sz="4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30</a:t>
            </a:fld>
            <a:endParaRPr lang="en"/>
          </a:p>
        </p:txBody>
      </p:sp>
      <p:sp>
        <p:nvSpPr>
          <p:cNvPr id="3" name="Rectangle 2"/>
          <p:cNvSpPr/>
          <p:nvPr/>
        </p:nvSpPr>
        <p:spPr>
          <a:xfrm>
            <a:off x="899592" y="426098"/>
            <a:ext cx="7344816" cy="3000821"/>
          </a:xfrm>
          <a:prstGeom prst="rect">
            <a:avLst/>
          </a:prstGeom>
        </p:spPr>
        <p:txBody>
          <a:bodyPr wrap="square">
            <a:spAutoFit/>
          </a:bodyPr>
          <a:lstStyle/>
          <a:p>
            <a:pPr fontAlgn="base">
              <a:lnSpc>
                <a:spcPct val="150000"/>
              </a:lnSpc>
            </a:pPr>
            <a:r>
              <a:rPr lang="en-IN" sz="1800" b="1" dirty="0"/>
              <a:t>GAP 1</a:t>
            </a:r>
            <a:r>
              <a:rPr lang="en-IN" sz="1800" b="1" dirty="0" smtClean="0"/>
              <a:t>: The Knowledge Gap</a:t>
            </a:r>
          </a:p>
          <a:p>
            <a:pPr fontAlgn="base">
              <a:lnSpc>
                <a:spcPct val="150000"/>
              </a:lnSpc>
            </a:pPr>
            <a:r>
              <a:rPr lang="en-IN" sz="1800" b="1" dirty="0" smtClean="0"/>
              <a:t>Customers Expectations (Not knowing what customers expect)</a:t>
            </a:r>
          </a:p>
          <a:p>
            <a:pPr fontAlgn="base">
              <a:lnSpc>
                <a:spcPct val="150000"/>
              </a:lnSpc>
            </a:pPr>
            <a:endParaRPr lang="en-IN" sz="1800" b="1" dirty="0"/>
          </a:p>
          <a:p>
            <a:pPr fontAlgn="base">
              <a:lnSpc>
                <a:spcPct val="150000"/>
              </a:lnSpc>
            </a:pPr>
            <a:r>
              <a:rPr lang="en-IN" sz="1800" b="1" dirty="0"/>
              <a:t>Gap between Consumer Expectation and Company Perception:</a:t>
            </a:r>
            <a:endParaRPr lang="en-IN" sz="1800" dirty="0"/>
          </a:p>
          <a:p>
            <a:pPr fontAlgn="base">
              <a:lnSpc>
                <a:spcPct val="150000"/>
              </a:lnSpc>
            </a:pPr>
            <a:endParaRPr lang="en-IN" sz="1800" dirty="0" smtClean="0"/>
          </a:p>
          <a:p>
            <a:pPr fontAlgn="base">
              <a:lnSpc>
                <a:spcPct val="150000"/>
              </a:lnSpc>
            </a:pPr>
            <a:r>
              <a:rPr lang="en-IN" sz="1800" dirty="0" smtClean="0"/>
              <a:t>This </a:t>
            </a:r>
            <a:r>
              <a:rPr lang="en-IN" sz="1800" dirty="0"/>
              <a:t>gap arises when the company/management does not correctly perceive what the customers want.</a:t>
            </a:r>
          </a:p>
        </p:txBody>
      </p:sp>
    </p:spTree>
    <p:extLst>
      <p:ext uri="{BB962C8B-B14F-4D97-AF65-F5344CB8AC3E}">
        <p14:creationId xmlns:p14="http://schemas.microsoft.com/office/powerpoint/2010/main" val="8584300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object 174"/>
          <p:cNvSpPr txBox="1">
            <a:spLocks noGrp="1"/>
          </p:cNvSpPr>
          <p:nvPr>
            <p:ph type="title"/>
          </p:nvPr>
        </p:nvSpPr>
        <p:spPr>
          <a:xfrm>
            <a:off x="2909571" y="324838"/>
            <a:ext cx="3320415" cy="518091"/>
          </a:xfrm>
          <a:prstGeom prst="rect">
            <a:avLst/>
          </a:prstGeom>
        </p:spPr>
        <p:txBody>
          <a:bodyPr vert="horz" wrap="square" lIns="0" tIns="12700" rIns="0" bIns="0" rtlCol="0">
            <a:spAutoFit/>
          </a:bodyPr>
          <a:lstStyle/>
          <a:p>
            <a:pPr marL="12700">
              <a:lnSpc>
                <a:spcPct val="100000"/>
              </a:lnSpc>
              <a:spcBef>
                <a:spcPts val="100"/>
              </a:spcBef>
            </a:pPr>
            <a:r>
              <a:rPr spc="-35" dirty="0">
                <a:solidFill>
                  <a:srgbClr val="002060"/>
                </a:solidFill>
              </a:rPr>
              <a:t>Provider </a:t>
            </a:r>
            <a:r>
              <a:rPr spc="-40" dirty="0">
                <a:solidFill>
                  <a:srgbClr val="002060"/>
                </a:solidFill>
              </a:rPr>
              <a:t>GAP</a:t>
            </a:r>
            <a:r>
              <a:rPr spc="-160" dirty="0">
                <a:solidFill>
                  <a:srgbClr val="002060"/>
                </a:solidFill>
              </a:rPr>
              <a:t> </a:t>
            </a:r>
            <a:r>
              <a:rPr dirty="0">
                <a:solidFill>
                  <a:srgbClr val="002060"/>
                </a:solidFill>
              </a:rPr>
              <a:t>1</a:t>
            </a:r>
          </a:p>
        </p:txBody>
      </p:sp>
      <p:sp>
        <p:nvSpPr>
          <p:cNvPr id="179" name="object 179"/>
          <p:cNvSpPr txBox="1"/>
          <p:nvPr/>
        </p:nvSpPr>
        <p:spPr>
          <a:xfrm>
            <a:off x="4653280" y="3200400"/>
            <a:ext cx="1067435" cy="289823"/>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Company</a:t>
            </a:r>
            <a:endParaRPr sz="1800">
              <a:latin typeface="Arial"/>
              <a:cs typeface="Arial"/>
            </a:endParaRPr>
          </a:p>
        </p:txBody>
      </p:sp>
      <p:sp>
        <p:nvSpPr>
          <p:cNvPr id="180" name="object 180"/>
          <p:cNvSpPr txBox="1"/>
          <p:nvPr/>
        </p:nvSpPr>
        <p:spPr>
          <a:xfrm>
            <a:off x="4380229" y="3374707"/>
            <a:ext cx="1612900" cy="289823"/>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Perceptions</a:t>
            </a:r>
            <a:r>
              <a:rPr sz="1800" b="1" spc="-65" dirty="0">
                <a:latin typeface="Arial"/>
                <a:cs typeface="Arial"/>
              </a:rPr>
              <a:t> </a:t>
            </a:r>
            <a:r>
              <a:rPr sz="1800" b="1" dirty="0">
                <a:latin typeface="Arial"/>
                <a:cs typeface="Arial"/>
              </a:rPr>
              <a:t>of</a:t>
            </a:r>
            <a:endParaRPr sz="1800">
              <a:latin typeface="Arial"/>
              <a:cs typeface="Arial"/>
            </a:endParaRPr>
          </a:p>
        </p:txBody>
      </p:sp>
      <p:sp>
        <p:nvSpPr>
          <p:cNvPr id="181" name="object 181"/>
          <p:cNvSpPr txBox="1"/>
          <p:nvPr/>
        </p:nvSpPr>
        <p:spPr>
          <a:xfrm>
            <a:off x="4462780" y="3549015"/>
            <a:ext cx="1448435" cy="516167"/>
          </a:xfrm>
          <a:prstGeom prst="rect">
            <a:avLst/>
          </a:prstGeom>
        </p:spPr>
        <p:txBody>
          <a:bodyPr vert="horz" wrap="square" lIns="0" tIns="53975" rIns="0" bIns="0" rtlCol="0">
            <a:spAutoFit/>
          </a:bodyPr>
          <a:lstStyle/>
          <a:p>
            <a:pPr marL="12700" marR="5080" indent="146050">
              <a:lnSpc>
                <a:spcPts val="1839"/>
              </a:lnSpc>
              <a:spcBef>
                <a:spcPts val="425"/>
              </a:spcBef>
            </a:pPr>
            <a:r>
              <a:rPr sz="1800" b="1" spc="-5" dirty="0">
                <a:latin typeface="Arial"/>
                <a:cs typeface="Arial"/>
              </a:rPr>
              <a:t>Consumer  Ex</a:t>
            </a:r>
            <a:r>
              <a:rPr sz="1800" b="1" dirty="0">
                <a:latin typeface="Arial"/>
                <a:cs typeface="Arial"/>
              </a:rPr>
              <a:t>p</a:t>
            </a:r>
            <a:r>
              <a:rPr sz="1800" b="1" spc="-5" dirty="0">
                <a:latin typeface="Arial"/>
                <a:cs typeface="Arial"/>
              </a:rPr>
              <a:t>e</a:t>
            </a:r>
            <a:r>
              <a:rPr sz="1800" b="1" spc="-15" dirty="0">
                <a:latin typeface="Arial"/>
                <a:cs typeface="Arial"/>
              </a:rPr>
              <a:t>c</a:t>
            </a:r>
            <a:r>
              <a:rPr sz="1800" b="1" dirty="0">
                <a:latin typeface="Arial"/>
                <a:cs typeface="Arial"/>
              </a:rPr>
              <a:t>t</a:t>
            </a:r>
            <a:r>
              <a:rPr sz="1800" b="1" spc="-5" dirty="0">
                <a:latin typeface="Arial"/>
                <a:cs typeface="Arial"/>
              </a:rPr>
              <a:t>a</a:t>
            </a:r>
            <a:r>
              <a:rPr sz="1800" b="1" dirty="0">
                <a:latin typeface="Arial"/>
                <a:cs typeface="Arial"/>
              </a:rPr>
              <a:t>t</a:t>
            </a:r>
            <a:r>
              <a:rPr sz="1800" b="1" spc="-5" dirty="0">
                <a:latin typeface="Arial"/>
                <a:cs typeface="Arial"/>
              </a:rPr>
              <a:t>i</a:t>
            </a:r>
            <a:r>
              <a:rPr sz="1800" b="1" spc="10" dirty="0">
                <a:latin typeface="Arial"/>
                <a:cs typeface="Arial"/>
              </a:rPr>
              <a:t>o</a:t>
            </a:r>
            <a:r>
              <a:rPr sz="1800" b="1" dirty="0">
                <a:latin typeface="Arial"/>
                <a:cs typeface="Arial"/>
              </a:rPr>
              <a:t>ns</a:t>
            </a:r>
            <a:endParaRPr sz="1800">
              <a:latin typeface="Arial"/>
              <a:cs typeface="Arial"/>
            </a:endParaRPr>
          </a:p>
        </p:txBody>
      </p:sp>
      <p:grpSp>
        <p:nvGrpSpPr>
          <p:cNvPr id="182" name="object 182"/>
          <p:cNvGrpSpPr/>
          <p:nvPr/>
        </p:nvGrpSpPr>
        <p:grpSpPr>
          <a:xfrm>
            <a:off x="4108576" y="1128349"/>
            <a:ext cx="2112258" cy="829990"/>
            <a:chOff x="4508500" y="1978660"/>
            <a:chExt cx="1743710" cy="732790"/>
          </a:xfrm>
        </p:grpSpPr>
        <p:sp>
          <p:nvSpPr>
            <p:cNvPr id="183" name="object 183"/>
            <p:cNvSpPr/>
            <p:nvPr/>
          </p:nvSpPr>
          <p:spPr>
            <a:xfrm>
              <a:off x="4533900" y="2004060"/>
              <a:ext cx="1692910" cy="681990"/>
            </a:xfrm>
            <a:custGeom>
              <a:avLst/>
              <a:gdLst/>
              <a:ahLst/>
              <a:cxnLst/>
              <a:rect l="l" t="t" r="r" b="b"/>
              <a:pathLst>
                <a:path w="1692910" h="681989">
                  <a:moveTo>
                    <a:pt x="1692910" y="0"/>
                  </a:moveTo>
                  <a:lnTo>
                    <a:pt x="0" y="0"/>
                  </a:lnTo>
                  <a:lnTo>
                    <a:pt x="0" y="681989"/>
                  </a:lnTo>
                  <a:lnTo>
                    <a:pt x="1692910" y="681989"/>
                  </a:lnTo>
                  <a:close/>
                </a:path>
              </a:pathLst>
            </a:custGeom>
            <a:solidFill>
              <a:srgbClr val="FFFFCC"/>
            </a:solidFill>
          </p:spPr>
          <p:txBody>
            <a:bodyPr wrap="square" lIns="0" tIns="0" rIns="0" bIns="0" rtlCol="0"/>
            <a:lstStyle/>
            <a:p>
              <a:endParaRPr/>
            </a:p>
          </p:txBody>
        </p:sp>
        <p:sp>
          <p:nvSpPr>
            <p:cNvPr id="184" name="object 184"/>
            <p:cNvSpPr/>
            <p:nvPr/>
          </p:nvSpPr>
          <p:spPr>
            <a:xfrm>
              <a:off x="4533900" y="2004060"/>
              <a:ext cx="1692910" cy="681990"/>
            </a:xfrm>
            <a:custGeom>
              <a:avLst/>
              <a:gdLst/>
              <a:ahLst/>
              <a:cxnLst/>
              <a:rect l="l" t="t" r="r" b="b"/>
              <a:pathLst>
                <a:path w="1692910" h="681989">
                  <a:moveTo>
                    <a:pt x="845820" y="681989"/>
                  </a:moveTo>
                  <a:lnTo>
                    <a:pt x="0" y="681989"/>
                  </a:lnTo>
                  <a:lnTo>
                    <a:pt x="0" y="0"/>
                  </a:lnTo>
                  <a:lnTo>
                    <a:pt x="1692910" y="0"/>
                  </a:lnTo>
                  <a:lnTo>
                    <a:pt x="1692910" y="681989"/>
                  </a:lnTo>
                  <a:lnTo>
                    <a:pt x="845820" y="681989"/>
                  </a:lnTo>
                  <a:close/>
                </a:path>
              </a:pathLst>
            </a:custGeom>
            <a:ln w="50676">
              <a:solidFill>
                <a:srgbClr val="000000"/>
              </a:solidFill>
            </a:ln>
          </p:spPr>
          <p:txBody>
            <a:bodyPr wrap="square" lIns="0" tIns="0" rIns="0" bIns="0" rtlCol="0"/>
            <a:lstStyle/>
            <a:p>
              <a:endParaRPr/>
            </a:p>
          </p:txBody>
        </p:sp>
      </p:grpSp>
      <p:sp>
        <p:nvSpPr>
          <p:cNvPr id="185" name="object 185"/>
          <p:cNvSpPr txBox="1"/>
          <p:nvPr/>
        </p:nvSpPr>
        <p:spPr>
          <a:xfrm>
            <a:off x="4462780" y="1192286"/>
            <a:ext cx="1370965" cy="702115"/>
          </a:xfrm>
          <a:prstGeom prst="rect">
            <a:avLst/>
          </a:prstGeom>
        </p:spPr>
        <p:txBody>
          <a:bodyPr vert="horz" wrap="square" lIns="0" tIns="60325" rIns="0" bIns="0" rtlCol="0">
            <a:spAutoFit/>
          </a:bodyPr>
          <a:lstStyle/>
          <a:p>
            <a:pPr marL="150495" marR="5080" indent="-138430">
              <a:lnSpc>
                <a:spcPts val="2530"/>
              </a:lnSpc>
              <a:spcBef>
                <a:spcPts val="475"/>
              </a:spcBef>
            </a:pPr>
            <a:r>
              <a:rPr sz="2400" b="1" spc="-25" dirty="0">
                <a:latin typeface="Arial"/>
                <a:cs typeface="Arial"/>
              </a:rPr>
              <a:t>E</a:t>
            </a:r>
            <a:r>
              <a:rPr sz="2400" b="1" spc="-35" dirty="0">
                <a:latin typeface="Arial"/>
                <a:cs typeface="Arial"/>
              </a:rPr>
              <a:t>x</a:t>
            </a:r>
            <a:r>
              <a:rPr sz="2400" b="1" spc="-5" dirty="0">
                <a:latin typeface="Arial"/>
                <a:cs typeface="Arial"/>
              </a:rPr>
              <a:t>pected  </a:t>
            </a:r>
            <a:r>
              <a:rPr sz="2400" b="1" spc="-25" dirty="0">
                <a:latin typeface="Arial"/>
                <a:cs typeface="Arial"/>
              </a:rPr>
              <a:t>Service</a:t>
            </a:r>
            <a:endParaRPr sz="2400" dirty="0">
              <a:latin typeface="Arial"/>
              <a:cs typeface="Arial"/>
            </a:endParaRPr>
          </a:p>
        </p:txBody>
      </p:sp>
      <p:sp>
        <p:nvSpPr>
          <p:cNvPr id="186" name="object 186"/>
          <p:cNvSpPr txBox="1"/>
          <p:nvPr/>
        </p:nvSpPr>
        <p:spPr>
          <a:xfrm>
            <a:off x="1125219" y="1422082"/>
            <a:ext cx="1333500" cy="289823"/>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663300"/>
                </a:solidFill>
                <a:latin typeface="Arial"/>
                <a:cs typeface="Arial"/>
              </a:rPr>
              <a:t>CUSTOMER</a:t>
            </a:r>
            <a:endParaRPr sz="1800">
              <a:latin typeface="Arial"/>
              <a:cs typeface="Arial"/>
            </a:endParaRPr>
          </a:p>
        </p:txBody>
      </p:sp>
      <p:sp>
        <p:nvSpPr>
          <p:cNvPr id="187" name="object 187"/>
          <p:cNvSpPr txBox="1"/>
          <p:nvPr/>
        </p:nvSpPr>
        <p:spPr>
          <a:xfrm>
            <a:off x="1101090" y="3319463"/>
            <a:ext cx="1193165" cy="289823"/>
          </a:xfrm>
          <a:prstGeom prst="rect">
            <a:avLst/>
          </a:prstGeom>
        </p:spPr>
        <p:txBody>
          <a:bodyPr vert="horz" wrap="square" lIns="0" tIns="12700" rIns="0" bIns="0" rtlCol="0">
            <a:spAutoFit/>
          </a:bodyPr>
          <a:lstStyle/>
          <a:p>
            <a:pPr marL="12700">
              <a:lnSpc>
                <a:spcPct val="100000"/>
              </a:lnSpc>
              <a:spcBef>
                <a:spcPts val="100"/>
              </a:spcBef>
            </a:pPr>
            <a:r>
              <a:rPr sz="1800" b="1" dirty="0">
                <a:solidFill>
                  <a:srgbClr val="663300"/>
                </a:solidFill>
                <a:latin typeface="Arial"/>
                <a:cs typeface="Arial"/>
              </a:rPr>
              <a:t>C</a:t>
            </a:r>
            <a:r>
              <a:rPr sz="1800" b="1" spc="-5" dirty="0">
                <a:solidFill>
                  <a:srgbClr val="663300"/>
                </a:solidFill>
                <a:latin typeface="Arial"/>
                <a:cs typeface="Arial"/>
              </a:rPr>
              <a:t>O</a:t>
            </a:r>
            <a:r>
              <a:rPr sz="1800" b="1" dirty="0">
                <a:solidFill>
                  <a:srgbClr val="663300"/>
                </a:solidFill>
                <a:latin typeface="Arial"/>
                <a:cs typeface="Arial"/>
              </a:rPr>
              <a:t>M</a:t>
            </a:r>
            <a:r>
              <a:rPr sz="1800" b="1" spc="-5" dirty="0">
                <a:solidFill>
                  <a:srgbClr val="663300"/>
                </a:solidFill>
                <a:latin typeface="Arial"/>
                <a:cs typeface="Arial"/>
              </a:rPr>
              <a:t>P</a:t>
            </a:r>
            <a:r>
              <a:rPr sz="1800" b="1" dirty="0">
                <a:solidFill>
                  <a:srgbClr val="663300"/>
                </a:solidFill>
                <a:latin typeface="Arial"/>
                <a:cs typeface="Arial"/>
              </a:rPr>
              <a:t>A</a:t>
            </a:r>
            <a:r>
              <a:rPr sz="1800" b="1" spc="-10" dirty="0">
                <a:solidFill>
                  <a:srgbClr val="663300"/>
                </a:solidFill>
                <a:latin typeface="Arial"/>
                <a:cs typeface="Arial"/>
              </a:rPr>
              <a:t>N</a:t>
            </a:r>
            <a:r>
              <a:rPr sz="1800" b="1" dirty="0">
                <a:solidFill>
                  <a:srgbClr val="663300"/>
                </a:solidFill>
                <a:latin typeface="Arial"/>
                <a:cs typeface="Arial"/>
              </a:rPr>
              <a:t>Y</a:t>
            </a:r>
            <a:endParaRPr sz="1800">
              <a:latin typeface="Arial"/>
              <a:cs typeface="Arial"/>
            </a:endParaRPr>
          </a:p>
        </p:txBody>
      </p:sp>
      <p:grpSp>
        <p:nvGrpSpPr>
          <p:cNvPr id="188" name="object 188"/>
          <p:cNvGrpSpPr/>
          <p:nvPr/>
        </p:nvGrpSpPr>
        <p:grpSpPr>
          <a:xfrm>
            <a:off x="3035241" y="1958340"/>
            <a:ext cx="1678305" cy="1550670"/>
            <a:chOff x="3035240" y="2611120"/>
            <a:chExt cx="1678305" cy="2067560"/>
          </a:xfrm>
        </p:grpSpPr>
        <p:sp>
          <p:nvSpPr>
            <p:cNvPr id="189" name="object 189"/>
            <p:cNvSpPr/>
            <p:nvPr/>
          </p:nvSpPr>
          <p:spPr>
            <a:xfrm>
              <a:off x="3047999" y="2668270"/>
              <a:ext cx="0" cy="1967230"/>
            </a:xfrm>
            <a:custGeom>
              <a:avLst/>
              <a:gdLst/>
              <a:ahLst/>
              <a:cxnLst/>
              <a:rect l="l" t="t" r="r" b="b"/>
              <a:pathLst>
                <a:path h="1967229">
                  <a:moveTo>
                    <a:pt x="0" y="0"/>
                  </a:moveTo>
                  <a:lnTo>
                    <a:pt x="0" y="1967229"/>
                  </a:lnTo>
                </a:path>
              </a:pathLst>
            </a:custGeom>
            <a:ln w="25518">
              <a:solidFill>
                <a:srgbClr val="000000"/>
              </a:solidFill>
            </a:ln>
          </p:spPr>
          <p:txBody>
            <a:bodyPr wrap="square" lIns="0" tIns="0" rIns="0" bIns="0" rtlCol="0"/>
            <a:lstStyle/>
            <a:p>
              <a:endParaRPr/>
            </a:p>
          </p:txBody>
        </p:sp>
        <p:sp>
          <p:nvSpPr>
            <p:cNvPr id="190" name="object 190"/>
            <p:cNvSpPr/>
            <p:nvPr/>
          </p:nvSpPr>
          <p:spPr>
            <a:xfrm>
              <a:off x="3054350" y="2611119"/>
              <a:ext cx="1658620" cy="2067560"/>
            </a:xfrm>
            <a:custGeom>
              <a:avLst/>
              <a:gdLst/>
              <a:ahLst/>
              <a:cxnLst/>
              <a:rect l="l" t="t" r="r" b="b"/>
              <a:pathLst>
                <a:path w="1658620" h="2067560">
                  <a:moveTo>
                    <a:pt x="925830" y="2029460"/>
                  </a:moveTo>
                  <a:lnTo>
                    <a:pt x="848360" y="1991360"/>
                  </a:lnTo>
                  <a:lnTo>
                    <a:pt x="848360" y="2016760"/>
                  </a:lnTo>
                  <a:lnTo>
                    <a:pt x="13970" y="2016760"/>
                  </a:lnTo>
                  <a:lnTo>
                    <a:pt x="13970" y="2042160"/>
                  </a:lnTo>
                  <a:lnTo>
                    <a:pt x="848360" y="2042160"/>
                  </a:lnTo>
                  <a:lnTo>
                    <a:pt x="848360" y="2067560"/>
                  </a:lnTo>
                  <a:lnTo>
                    <a:pt x="925830" y="2029460"/>
                  </a:lnTo>
                  <a:close/>
                </a:path>
                <a:path w="1658620" h="2067560">
                  <a:moveTo>
                    <a:pt x="1435100" y="38100"/>
                  </a:moveTo>
                  <a:lnTo>
                    <a:pt x="1358900" y="0"/>
                  </a:lnTo>
                  <a:lnTo>
                    <a:pt x="1358900" y="25400"/>
                  </a:lnTo>
                  <a:lnTo>
                    <a:pt x="0" y="25400"/>
                  </a:lnTo>
                  <a:lnTo>
                    <a:pt x="0" y="52070"/>
                  </a:lnTo>
                  <a:lnTo>
                    <a:pt x="1358900" y="52070"/>
                  </a:lnTo>
                  <a:lnTo>
                    <a:pt x="1358900" y="77470"/>
                  </a:lnTo>
                  <a:lnTo>
                    <a:pt x="1435100" y="38100"/>
                  </a:lnTo>
                  <a:close/>
                </a:path>
                <a:path w="1658620" h="2067560">
                  <a:moveTo>
                    <a:pt x="1658620" y="293370"/>
                  </a:moveTo>
                  <a:lnTo>
                    <a:pt x="1620520" y="217170"/>
                  </a:lnTo>
                  <a:lnTo>
                    <a:pt x="1583690" y="293370"/>
                  </a:lnTo>
                  <a:lnTo>
                    <a:pt x="1615440" y="293370"/>
                  </a:lnTo>
                  <a:lnTo>
                    <a:pt x="1615440" y="749300"/>
                  </a:lnTo>
                  <a:lnTo>
                    <a:pt x="1583690" y="749300"/>
                  </a:lnTo>
                  <a:lnTo>
                    <a:pt x="1620520" y="824230"/>
                  </a:lnTo>
                  <a:lnTo>
                    <a:pt x="1658620" y="749300"/>
                  </a:lnTo>
                  <a:lnTo>
                    <a:pt x="1626870" y="749300"/>
                  </a:lnTo>
                  <a:lnTo>
                    <a:pt x="1626870" y="293370"/>
                  </a:lnTo>
                  <a:lnTo>
                    <a:pt x="1658620" y="293370"/>
                  </a:lnTo>
                  <a:close/>
                </a:path>
              </a:pathLst>
            </a:custGeom>
            <a:solidFill>
              <a:srgbClr val="000000"/>
            </a:solidFill>
          </p:spPr>
          <p:txBody>
            <a:bodyPr wrap="square" lIns="0" tIns="0" rIns="0" bIns="0" rtlCol="0"/>
            <a:lstStyle/>
            <a:p>
              <a:endParaRPr/>
            </a:p>
          </p:txBody>
        </p:sp>
      </p:grpSp>
      <p:sp>
        <p:nvSpPr>
          <p:cNvPr id="191" name="object 191"/>
          <p:cNvSpPr txBox="1"/>
          <p:nvPr/>
        </p:nvSpPr>
        <p:spPr>
          <a:xfrm>
            <a:off x="3187701" y="2711768"/>
            <a:ext cx="713105" cy="289823"/>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663300"/>
                </a:solidFill>
                <a:latin typeface="Arial"/>
                <a:cs typeface="Arial"/>
              </a:rPr>
              <a:t>GAP</a:t>
            </a:r>
            <a:r>
              <a:rPr sz="1800" b="1" spc="-70" dirty="0">
                <a:solidFill>
                  <a:srgbClr val="663300"/>
                </a:solidFill>
                <a:latin typeface="Arial"/>
                <a:cs typeface="Arial"/>
              </a:rPr>
              <a:t> </a:t>
            </a:r>
            <a:r>
              <a:rPr sz="1800" b="1" dirty="0">
                <a:solidFill>
                  <a:srgbClr val="663300"/>
                </a:solidFill>
                <a:latin typeface="Arial"/>
                <a:cs typeface="Arial"/>
              </a:rPr>
              <a:t>1</a:t>
            </a:r>
            <a:endParaRPr sz="1800">
              <a:latin typeface="Arial"/>
              <a:cs typeface="Arial"/>
            </a:endParaRPr>
          </a:p>
        </p:txBody>
      </p:sp>
    </p:spTree>
    <p:extLst>
      <p:ext uri="{BB962C8B-B14F-4D97-AF65-F5344CB8AC3E}">
        <p14:creationId xmlns:p14="http://schemas.microsoft.com/office/powerpoint/2010/main" val="11249180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43608" y="195486"/>
            <a:ext cx="7992888" cy="4680520"/>
          </a:xfrm>
        </p:spPr>
        <p:txBody>
          <a:bodyPr/>
          <a:lstStyle/>
          <a:p>
            <a:pPr marL="0" lvl="0" indent="0" fontAlgn="base">
              <a:spcBef>
                <a:spcPct val="0"/>
              </a:spcBef>
              <a:spcAft>
                <a:spcPct val="0"/>
              </a:spcAft>
              <a:buClrTx/>
              <a:buSzTx/>
              <a:buNone/>
            </a:pPr>
            <a:r>
              <a:rPr lang="en-US" sz="2200" b="1" dirty="0">
                <a:solidFill>
                  <a:srgbClr val="000000"/>
                </a:solidFill>
                <a:latin typeface="Times New Roman" pitchFamily="18" charset="0"/>
                <a:cs typeface="Times New Roman" pitchFamily="18" charset="0"/>
              </a:rPr>
              <a:t>Key factors leading to this gap are:</a:t>
            </a:r>
            <a:endParaRPr lang="en-US" sz="2200" dirty="0">
              <a:solidFill>
                <a:schemeClr val="tx1"/>
              </a:solidFill>
              <a:latin typeface="Times New Roman" pitchFamily="18" charset="0"/>
              <a:cs typeface="Times New Roman" pitchFamily="18" charset="0"/>
            </a:endParaRPr>
          </a:p>
          <a:p>
            <a:pPr marL="0" lvl="0" indent="0" eaLnBrk="0" fontAlgn="base" hangingPunct="0">
              <a:spcBef>
                <a:spcPct val="0"/>
              </a:spcBef>
              <a:spcAft>
                <a:spcPct val="0"/>
              </a:spcAft>
              <a:buClrTx/>
              <a:buSzTx/>
              <a:buNone/>
            </a:pPr>
            <a:endParaRPr lang="en-US" sz="2200" dirty="0">
              <a:solidFill>
                <a:schemeClr val="tx1"/>
              </a:solidFill>
              <a:latin typeface="Times New Roman" pitchFamily="18" charset="0"/>
              <a:cs typeface="Times New Roman" pitchFamily="18" charset="0"/>
            </a:endParaRPr>
          </a:p>
          <a:p>
            <a:pPr marL="0" lvl="0" indent="0" eaLnBrk="0" fontAlgn="base" hangingPunct="0">
              <a:spcBef>
                <a:spcPct val="0"/>
              </a:spcBef>
              <a:spcAft>
                <a:spcPct val="0"/>
              </a:spcAft>
              <a:buClrTx/>
              <a:buSzTx/>
              <a:buNone/>
            </a:pPr>
            <a:r>
              <a:rPr lang="en-US" sz="2200" dirty="0">
                <a:solidFill>
                  <a:srgbClr val="000000"/>
                </a:solidFill>
                <a:latin typeface="Times New Roman" pitchFamily="18" charset="0"/>
                <a:cs typeface="Times New Roman" pitchFamily="18" charset="0"/>
              </a:rPr>
              <a:t>i. Insufficient marketing research.</a:t>
            </a:r>
            <a:endParaRPr lang="en-US" sz="2200" dirty="0">
              <a:solidFill>
                <a:schemeClr val="tx1"/>
              </a:solidFill>
              <a:latin typeface="Times New Roman" pitchFamily="18" charset="0"/>
              <a:cs typeface="Times New Roman" pitchFamily="18" charset="0"/>
            </a:endParaRPr>
          </a:p>
          <a:p>
            <a:pPr marL="0" lvl="0" indent="0" eaLnBrk="0" fontAlgn="base" hangingPunct="0">
              <a:spcBef>
                <a:spcPct val="0"/>
              </a:spcBef>
              <a:spcAft>
                <a:spcPct val="0"/>
              </a:spcAft>
              <a:buClrTx/>
              <a:buSzTx/>
              <a:buNone/>
            </a:pPr>
            <a:r>
              <a:rPr lang="en-US" sz="2200" dirty="0">
                <a:solidFill>
                  <a:srgbClr val="000000"/>
                </a:solidFill>
                <a:latin typeface="Times New Roman" pitchFamily="18" charset="0"/>
                <a:cs typeface="Times New Roman" pitchFamily="18" charset="0"/>
              </a:rPr>
              <a:t>ii. Poorly interpreted information about the customer’s expectations.</a:t>
            </a:r>
            <a:endParaRPr lang="en-US" sz="2200" dirty="0">
              <a:solidFill>
                <a:schemeClr val="tx1"/>
              </a:solidFill>
              <a:latin typeface="Times New Roman" pitchFamily="18" charset="0"/>
              <a:cs typeface="Times New Roman" pitchFamily="18" charset="0"/>
            </a:endParaRPr>
          </a:p>
          <a:p>
            <a:pPr marL="0" lvl="0" indent="0" eaLnBrk="0" fontAlgn="base" hangingPunct="0">
              <a:spcBef>
                <a:spcPct val="0"/>
              </a:spcBef>
              <a:spcAft>
                <a:spcPct val="0"/>
              </a:spcAft>
              <a:buClrTx/>
              <a:buSzTx/>
              <a:buNone/>
            </a:pPr>
            <a:r>
              <a:rPr lang="en-US" sz="2200" dirty="0">
                <a:solidFill>
                  <a:srgbClr val="000000"/>
                </a:solidFill>
                <a:latin typeface="Times New Roman" pitchFamily="18" charset="0"/>
                <a:cs typeface="Times New Roman" pitchFamily="18" charset="0"/>
              </a:rPr>
              <a:t>iii. Lack of communication and understanding between the front lint personnel and the top level management</a:t>
            </a:r>
            <a:r>
              <a:rPr lang="en-US" sz="2200" dirty="0" smtClean="0">
                <a:solidFill>
                  <a:srgbClr val="000000"/>
                </a:solidFill>
                <a:latin typeface="Times New Roman" pitchFamily="18" charset="0"/>
                <a:cs typeface="Times New Roman" pitchFamily="18" charset="0"/>
              </a:rPr>
              <a:t>.</a:t>
            </a:r>
          </a:p>
          <a:p>
            <a:pPr marL="0" lvl="0" indent="0" eaLnBrk="0" fontAlgn="base" hangingPunct="0">
              <a:spcBef>
                <a:spcPct val="0"/>
              </a:spcBef>
              <a:spcAft>
                <a:spcPct val="0"/>
              </a:spcAft>
              <a:buClrTx/>
              <a:buSzTx/>
              <a:buNone/>
            </a:pPr>
            <a:endParaRPr lang="en-US" sz="2200" dirty="0">
              <a:solidFill>
                <a:schemeClr val="tx1"/>
              </a:solidFill>
              <a:latin typeface="Times New Roman" pitchFamily="18" charset="0"/>
              <a:cs typeface="Times New Roman" pitchFamily="18" charset="0"/>
            </a:endParaRPr>
          </a:p>
          <a:p>
            <a:pPr marL="0" lvl="0" indent="0" eaLnBrk="0" fontAlgn="base" hangingPunct="0">
              <a:spcBef>
                <a:spcPct val="0"/>
              </a:spcBef>
              <a:spcAft>
                <a:spcPct val="0"/>
              </a:spcAft>
              <a:buClrTx/>
              <a:buSzTx/>
              <a:buNone/>
            </a:pPr>
            <a:r>
              <a:rPr lang="en-US" sz="2200" b="1" dirty="0">
                <a:solidFill>
                  <a:srgbClr val="000000"/>
                </a:solidFill>
                <a:latin typeface="Times New Roman" pitchFamily="18" charset="0"/>
                <a:cs typeface="Times New Roman" pitchFamily="18" charset="0"/>
              </a:rPr>
              <a:t>Examples:</a:t>
            </a:r>
            <a:endParaRPr lang="en-US" sz="2200" dirty="0">
              <a:solidFill>
                <a:schemeClr val="tx1"/>
              </a:solidFill>
              <a:latin typeface="Times New Roman" pitchFamily="18" charset="0"/>
              <a:cs typeface="Times New Roman" pitchFamily="18" charset="0"/>
            </a:endParaRPr>
          </a:p>
          <a:p>
            <a:pPr marL="0" lvl="0" indent="0" eaLnBrk="0" fontAlgn="base" hangingPunct="0">
              <a:spcBef>
                <a:spcPct val="0"/>
              </a:spcBef>
              <a:spcAft>
                <a:spcPct val="0"/>
              </a:spcAft>
              <a:buClrTx/>
              <a:buSzTx/>
              <a:buNone/>
            </a:pPr>
            <a:r>
              <a:rPr lang="en-US" sz="2200" dirty="0" smtClean="0">
                <a:solidFill>
                  <a:srgbClr val="000000"/>
                </a:solidFill>
                <a:latin typeface="Times New Roman" pitchFamily="18" charset="0"/>
                <a:cs typeface="Times New Roman" pitchFamily="18" charset="0"/>
              </a:rPr>
              <a:t>A </a:t>
            </a:r>
            <a:r>
              <a:rPr lang="en-US" sz="2200" dirty="0">
                <a:solidFill>
                  <a:srgbClr val="000000"/>
                </a:solidFill>
                <a:latin typeface="Times New Roman" pitchFamily="18" charset="0"/>
                <a:cs typeface="Times New Roman" pitchFamily="18" charset="0"/>
              </a:rPr>
              <a:t>wireless telephone service provider may think that their customers want lower tariffs for calls, but the customers may be more concerned with the range of network coverage of the provider.</a:t>
            </a:r>
            <a:endParaRPr lang="en-US" sz="2200" dirty="0">
              <a:solidFill>
                <a:schemeClr val="tx1"/>
              </a:solidFill>
              <a:latin typeface="Times New Roman" pitchFamily="18" charset="0"/>
              <a:cs typeface="Times New Roman" pitchFamily="18" charset="0"/>
            </a:endParaRPr>
          </a:p>
          <a:p>
            <a:pPr marL="0" lvl="0" indent="0" eaLnBrk="0" fontAlgn="base" hangingPunct="0">
              <a:spcBef>
                <a:spcPct val="0"/>
              </a:spcBef>
              <a:spcAft>
                <a:spcPct val="0"/>
              </a:spcAft>
              <a:buClrTx/>
              <a:buSzTx/>
              <a:buNone/>
            </a:pPr>
            <a:r>
              <a:rPr lang="en-US" sz="2200" dirty="0">
                <a:solidFill>
                  <a:srgbClr val="000000"/>
                </a:solidFill>
                <a:latin typeface="Times New Roman" pitchFamily="18" charset="0"/>
                <a:cs typeface="Times New Roman" pitchFamily="18" charset="0"/>
              </a:rPr>
              <a:t>In a hospital, the administrators may think patients want better food, but patients may be more concerned with the care given by nurses and support staff.</a:t>
            </a:r>
            <a:endParaRPr lang="en-US" sz="2200" b="1" dirty="0">
              <a:solidFill>
                <a:srgbClr val="000000"/>
              </a:solidFill>
              <a:latin typeface="Times New Roman" pitchFamily="18" charset="0"/>
              <a:cs typeface="Times New Roman" pitchFamily="18" charset="0"/>
            </a:endParaRPr>
          </a:p>
          <a:p>
            <a:endParaRPr lang="en-IN" sz="2200" dirty="0">
              <a:latin typeface="Times New Roman" pitchFamily="18" charset="0"/>
              <a:cs typeface="Times New Roman" pitchFamily="18" charset="0"/>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32</a:t>
            </a:fld>
            <a:endParaRPr lang="en"/>
          </a:p>
        </p:txBody>
      </p:sp>
    </p:spTree>
    <p:extLst>
      <p:ext uri="{BB962C8B-B14F-4D97-AF65-F5344CB8AC3E}">
        <p14:creationId xmlns:p14="http://schemas.microsoft.com/office/powerpoint/2010/main" val="13269679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33</a:t>
            </a:fld>
            <a:endParaRPr lang="en"/>
          </a:p>
        </p:txBody>
      </p:sp>
      <p:sp>
        <p:nvSpPr>
          <p:cNvPr id="3" name="Rectangle 2"/>
          <p:cNvSpPr/>
          <p:nvPr/>
        </p:nvSpPr>
        <p:spPr>
          <a:xfrm>
            <a:off x="251520" y="195486"/>
            <a:ext cx="8784976" cy="4524315"/>
          </a:xfrm>
          <a:prstGeom prst="rect">
            <a:avLst/>
          </a:prstGeom>
        </p:spPr>
        <p:txBody>
          <a:bodyPr wrap="square">
            <a:spAutoFit/>
          </a:bodyPr>
          <a:lstStyle/>
          <a:p>
            <a:pPr fontAlgn="base">
              <a:lnSpc>
                <a:spcPct val="150000"/>
              </a:lnSpc>
            </a:pPr>
            <a:r>
              <a:rPr lang="en-IN" sz="2400" b="1" dirty="0">
                <a:latin typeface="Times New Roman" pitchFamily="18" charset="0"/>
                <a:cs typeface="Times New Roman" pitchFamily="18" charset="0"/>
              </a:rPr>
              <a:t>GAP 2</a:t>
            </a:r>
            <a:r>
              <a:rPr lang="en-IN" sz="2400" b="1" dirty="0" smtClean="0">
                <a:latin typeface="Times New Roman" pitchFamily="18" charset="0"/>
                <a:cs typeface="Times New Roman" pitchFamily="18" charset="0"/>
              </a:rPr>
              <a:t>: Standards Gap</a:t>
            </a:r>
          </a:p>
          <a:p>
            <a:pPr fontAlgn="base">
              <a:lnSpc>
                <a:spcPct val="150000"/>
              </a:lnSpc>
            </a:pPr>
            <a:r>
              <a:rPr lang="en-IN" sz="2400" b="1" dirty="0" smtClean="0">
                <a:latin typeface="Times New Roman" pitchFamily="18" charset="0"/>
                <a:cs typeface="Times New Roman" pitchFamily="18" charset="0"/>
              </a:rPr>
              <a:t>Management Perception of Customers Expectation (Not selecting the right service design standard)</a:t>
            </a:r>
            <a:endParaRPr lang="en-IN" sz="2400" b="1" dirty="0">
              <a:latin typeface="Times New Roman" pitchFamily="18" charset="0"/>
              <a:cs typeface="Times New Roman" pitchFamily="18" charset="0"/>
            </a:endParaRPr>
          </a:p>
          <a:p>
            <a:pPr fontAlgn="base">
              <a:lnSpc>
                <a:spcPct val="150000"/>
              </a:lnSpc>
            </a:pPr>
            <a:r>
              <a:rPr lang="en-IN" sz="2400" b="1" dirty="0">
                <a:latin typeface="Times New Roman" pitchFamily="18" charset="0"/>
                <a:cs typeface="Times New Roman" pitchFamily="18" charset="0"/>
              </a:rPr>
              <a:t>Gap between Management or Company Perception and Service Standards</a:t>
            </a:r>
            <a:r>
              <a:rPr lang="en-IN" sz="2400" b="1" dirty="0" smtClean="0">
                <a:latin typeface="Times New Roman" pitchFamily="18" charset="0"/>
                <a:cs typeface="Times New Roman" pitchFamily="18" charset="0"/>
              </a:rPr>
              <a:t>:</a:t>
            </a:r>
          </a:p>
          <a:p>
            <a:pPr fontAlgn="base">
              <a:lnSpc>
                <a:spcPct val="150000"/>
              </a:lnSpc>
            </a:pPr>
            <a:endParaRPr lang="en-IN" sz="2400" dirty="0">
              <a:latin typeface="Times New Roman" pitchFamily="18" charset="0"/>
              <a:cs typeface="Times New Roman" pitchFamily="18" charset="0"/>
            </a:endParaRPr>
          </a:p>
          <a:p>
            <a:pPr fontAlgn="base">
              <a:lnSpc>
                <a:spcPct val="150000"/>
              </a:lnSpc>
            </a:pPr>
            <a:r>
              <a:rPr lang="en-IN" sz="2400" dirty="0">
                <a:latin typeface="Times New Roman" pitchFamily="18" charset="0"/>
                <a:cs typeface="Times New Roman" pitchFamily="18" charset="0"/>
              </a:rPr>
              <a:t>Here the management might correctly perceive what the customer wants, but may not set an appropriate performance standard.</a:t>
            </a:r>
          </a:p>
        </p:txBody>
      </p:sp>
    </p:spTree>
    <p:extLst>
      <p:ext uri="{BB962C8B-B14F-4D97-AF65-F5344CB8AC3E}">
        <p14:creationId xmlns:p14="http://schemas.microsoft.com/office/powerpoint/2010/main" val="42678134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34</a:t>
            </a:fld>
            <a:endParaRPr lang="en"/>
          </a:p>
        </p:txBody>
      </p:sp>
      <p:sp>
        <p:nvSpPr>
          <p:cNvPr id="4" name="Rectangle 3"/>
          <p:cNvSpPr/>
          <p:nvPr/>
        </p:nvSpPr>
        <p:spPr>
          <a:xfrm>
            <a:off x="107504" y="123478"/>
            <a:ext cx="8928992" cy="4708981"/>
          </a:xfrm>
          <a:prstGeom prst="rect">
            <a:avLst/>
          </a:prstGeom>
        </p:spPr>
        <p:txBody>
          <a:bodyPr wrap="square">
            <a:spAutoFit/>
          </a:bodyPr>
          <a:lstStyle/>
          <a:p>
            <a:r>
              <a:rPr lang="en-IN" sz="2000" b="1" dirty="0">
                <a:latin typeface="Times New Roman" pitchFamily="18" charset="0"/>
                <a:cs typeface="Times New Roman" pitchFamily="18" charset="0"/>
              </a:rPr>
              <a:t>Gap 2 </a:t>
            </a:r>
            <a:r>
              <a:rPr lang="en-IN" sz="2000" dirty="0">
                <a:latin typeface="Times New Roman" pitchFamily="18" charset="0"/>
                <a:cs typeface="Times New Roman" pitchFamily="18" charset="0"/>
              </a:rPr>
              <a:t>may occur due the following reasons:</a:t>
            </a:r>
          </a:p>
          <a:p>
            <a:r>
              <a:rPr lang="en-IN" sz="2000" dirty="0">
                <a:latin typeface="Times New Roman" pitchFamily="18" charset="0"/>
                <a:cs typeface="Times New Roman" pitchFamily="18" charset="0"/>
              </a:rPr>
              <a:t>i. Lack of planning</a:t>
            </a:r>
          </a:p>
          <a:p>
            <a:r>
              <a:rPr lang="en-IN" sz="2000" dirty="0">
                <a:latin typeface="Times New Roman" pitchFamily="18" charset="0"/>
                <a:cs typeface="Times New Roman" pitchFamily="18" charset="0"/>
              </a:rPr>
              <a:t>ii. Lack of management commitment</a:t>
            </a:r>
          </a:p>
          <a:p>
            <a:r>
              <a:rPr lang="en-IN" sz="2000" dirty="0">
                <a:latin typeface="Times New Roman" pitchFamily="18" charset="0"/>
                <a:cs typeface="Times New Roman" pitchFamily="18" charset="0"/>
              </a:rPr>
              <a:t>iii. Unclear service design.</a:t>
            </a:r>
          </a:p>
          <a:p>
            <a:endParaRPr lang="en-IN" sz="2000" dirty="0">
              <a:latin typeface="Times New Roman" pitchFamily="18" charset="0"/>
              <a:cs typeface="Times New Roman" pitchFamily="18" charset="0"/>
            </a:endParaRPr>
          </a:p>
          <a:p>
            <a:r>
              <a:rPr lang="en-IN" sz="2000" b="1" dirty="0">
                <a:latin typeface="Times New Roman" pitchFamily="18" charset="0"/>
                <a:cs typeface="Times New Roman" pitchFamily="18" charset="0"/>
              </a:rPr>
              <a:t>Examples:</a:t>
            </a:r>
          </a:p>
          <a:p>
            <a:r>
              <a:rPr lang="en-IN" sz="2000" dirty="0">
                <a:latin typeface="Times New Roman" pitchFamily="18" charset="0"/>
                <a:cs typeface="Times New Roman" pitchFamily="18" charset="0"/>
              </a:rPr>
              <a:t>In a Travel and tourism company the management may instruct their employees to respond to booking enquiries of customers fast and efficiently, but the management has not mentioned how fast and efficiently. They have not set standards to their process.</a:t>
            </a:r>
          </a:p>
          <a:p>
            <a:r>
              <a:rPr lang="en-IN" sz="2000" dirty="0">
                <a:latin typeface="Times New Roman" pitchFamily="18" charset="0"/>
                <a:cs typeface="Times New Roman" pitchFamily="18" charset="0"/>
              </a:rPr>
              <a:t>An IT company may ask their employees to solve customer complaints quickly, but it doesn’t mention how quickly (within 24 hours 2 day, 3 days etc.)</a:t>
            </a:r>
          </a:p>
          <a:p>
            <a:r>
              <a:rPr lang="en-IN" sz="2000" dirty="0">
                <a:latin typeface="Times New Roman" pitchFamily="18" charset="0"/>
                <a:cs typeface="Times New Roman" pitchFamily="18" charset="0"/>
              </a:rPr>
              <a:t>Here even though the management or service provider is aware of what the customers want, they aren’t able to satisfy the customers due their lack of planning and standards</a:t>
            </a:r>
          </a:p>
        </p:txBody>
      </p:sp>
    </p:spTree>
    <p:extLst>
      <p:ext uri="{BB962C8B-B14F-4D97-AF65-F5344CB8AC3E}">
        <p14:creationId xmlns:p14="http://schemas.microsoft.com/office/powerpoint/2010/main" val="27417055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35</a:t>
            </a:fld>
            <a:endParaRPr lang="en"/>
          </a:p>
        </p:txBody>
      </p:sp>
      <p:sp>
        <p:nvSpPr>
          <p:cNvPr id="4" name="Rectangle 3"/>
          <p:cNvSpPr/>
          <p:nvPr/>
        </p:nvSpPr>
        <p:spPr>
          <a:xfrm>
            <a:off x="107504" y="123478"/>
            <a:ext cx="8928992" cy="2985433"/>
          </a:xfrm>
          <a:prstGeom prst="rect">
            <a:avLst/>
          </a:prstGeom>
        </p:spPr>
        <p:txBody>
          <a:bodyPr wrap="square">
            <a:spAutoFit/>
          </a:bodyPr>
          <a:lstStyle/>
          <a:p>
            <a:pPr>
              <a:lnSpc>
                <a:spcPct val="150000"/>
              </a:lnSpc>
            </a:pPr>
            <a:r>
              <a:rPr lang="en-IN" sz="2400" b="1" dirty="0"/>
              <a:t>GAP 3</a:t>
            </a:r>
            <a:r>
              <a:rPr lang="en-IN" sz="2400" b="1" dirty="0" smtClean="0"/>
              <a:t>: </a:t>
            </a:r>
          </a:p>
          <a:p>
            <a:pPr>
              <a:lnSpc>
                <a:spcPct val="150000"/>
              </a:lnSpc>
            </a:pPr>
            <a:r>
              <a:rPr lang="en-IN" sz="2400" b="1" dirty="0" smtClean="0"/>
              <a:t>The Delivery Gap</a:t>
            </a:r>
          </a:p>
          <a:p>
            <a:pPr>
              <a:lnSpc>
                <a:spcPct val="150000"/>
              </a:lnSpc>
            </a:pPr>
            <a:r>
              <a:rPr lang="en-IN" sz="2000" b="1" dirty="0" smtClean="0"/>
              <a:t>The Gap and difference between specified delivery standards and service providers actual performance</a:t>
            </a:r>
            <a:endParaRPr lang="en-IN" sz="2000" b="1" dirty="0"/>
          </a:p>
          <a:p>
            <a:endParaRPr lang="en-IN" dirty="0"/>
          </a:p>
          <a:p>
            <a:endParaRPr lang="en-IN" dirty="0"/>
          </a:p>
          <a:p>
            <a:r>
              <a:rPr lang="en-IN" dirty="0"/>
              <a:t>This gap may arise owing to the service personnel. The reasons being poor training, incapability or unwillingness to meet the set service standard.</a:t>
            </a:r>
          </a:p>
        </p:txBody>
      </p:sp>
    </p:spTree>
    <p:extLst>
      <p:ext uri="{BB962C8B-B14F-4D97-AF65-F5344CB8AC3E}">
        <p14:creationId xmlns:p14="http://schemas.microsoft.com/office/powerpoint/2010/main" val="14586438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36</a:t>
            </a:fld>
            <a:endParaRPr lang="en"/>
          </a:p>
        </p:txBody>
      </p:sp>
      <p:sp>
        <p:nvSpPr>
          <p:cNvPr id="3" name="Rectangle 2"/>
          <p:cNvSpPr/>
          <p:nvPr/>
        </p:nvSpPr>
        <p:spPr>
          <a:xfrm>
            <a:off x="1259632" y="123478"/>
            <a:ext cx="6984776" cy="4616648"/>
          </a:xfrm>
          <a:prstGeom prst="rect">
            <a:avLst/>
          </a:prstGeom>
        </p:spPr>
        <p:txBody>
          <a:bodyPr wrap="square">
            <a:spAutoFit/>
          </a:bodyPr>
          <a:lstStyle/>
          <a:p>
            <a:r>
              <a:rPr lang="en-IN" dirty="0"/>
              <a:t>The possible major reasons for this gap are:</a:t>
            </a:r>
          </a:p>
          <a:p>
            <a:endParaRPr lang="en-IN" dirty="0"/>
          </a:p>
          <a:p>
            <a:r>
              <a:rPr lang="en-IN" dirty="0"/>
              <a:t>i. Deficiencies in human resource policies such as – ineffective recruitment, role ambiguity, role conflict, improper evaluation and compensation system</a:t>
            </a:r>
          </a:p>
          <a:p>
            <a:endParaRPr lang="en-IN" dirty="0"/>
          </a:p>
          <a:p>
            <a:r>
              <a:rPr lang="en-IN" dirty="0"/>
              <a:t>ii. Ineffective internal marketing</a:t>
            </a:r>
          </a:p>
          <a:p>
            <a:endParaRPr lang="en-IN" dirty="0"/>
          </a:p>
          <a:p>
            <a:r>
              <a:rPr lang="en-IN" dirty="0"/>
              <a:t>iii. Failure to match demand and supply</a:t>
            </a:r>
          </a:p>
          <a:p>
            <a:endParaRPr lang="en-IN" dirty="0"/>
          </a:p>
          <a:p>
            <a:r>
              <a:rPr lang="en-IN" dirty="0"/>
              <a:t>iv. Lack of proper customer education and training.</a:t>
            </a:r>
          </a:p>
          <a:p>
            <a:endParaRPr lang="en-IN" dirty="0"/>
          </a:p>
          <a:p>
            <a:r>
              <a:rPr lang="en-IN" dirty="0"/>
              <a:t>Examples:</a:t>
            </a:r>
          </a:p>
          <a:p>
            <a:endParaRPr lang="en-IN" dirty="0"/>
          </a:p>
          <a:p>
            <a:r>
              <a:rPr lang="en-IN" dirty="0"/>
              <a:t>In an upscale restaurant, if the waiter/server is not courteous and hospitable, the customer may become unhappy with the entire service experience even if the food served complies with his quality standards.</a:t>
            </a:r>
          </a:p>
          <a:p>
            <a:endParaRPr lang="en-IN" dirty="0"/>
          </a:p>
          <a:p>
            <a:r>
              <a:rPr lang="en-IN" dirty="0"/>
              <a:t>In a hair salon franchise like </a:t>
            </a:r>
            <a:r>
              <a:rPr lang="en-IN" dirty="0" err="1"/>
              <a:t>Lakme</a:t>
            </a:r>
            <a:r>
              <a:rPr lang="en-IN" dirty="0"/>
              <a:t> Salon, the management has set standards and have specifications regarding service quality. If a hair dresser is inexperienced and doesn’t do a good job of cutting their client’s hair, this results in customer dissatisfaction due to GAP3</a:t>
            </a:r>
          </a:p>
        </p:txBody>
      </p:sp>
    </p:spTree>
    <p:extLst>
      <p:ext uri="{BB962C8B-B14F-4D97-AF65-F5344CB8AC3E}">
        <p14:creationId xmlns:p14="http://schemas.microsoft.com/office/powerpoint/2010/main" val="8081654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37</a:t>
            </a:fld>
            <a:endParaRPr lang="en"/>
          </a:p>
        </p:txBody>
      </p:sp>
      <p:sp>
        <p:nvSpPr>
          <p:cNvPr id="3" name="Rectangle 2"/>
          <p:cNvSpPr/>
          <p:nvPr/>
        </p:nvSpPr>
        <p:spPr>
          <a:xfrm>
            <a:off x="251520" y="195486"/>
            <a:ext cx="8784976" cy="4293483"/>
          </a:xfrm>
          <a:prstGeom prst="rect">
            <a:avLst/>
          </a:prstGeom>
        </p:spPr>
        <p:txBody>
          <a:bodyPr wrap="square">
            <a:spAutoFit/>
          </a:bodyPr>
          <a:lstStyle/>
          <a:p>
            <a:pPr>
              <a:lnSpc>
                <a:spcPct val="150000"/>
              </a:lnSpc>
            </a:pPr>
            <a:r>
              <a:rPr lang="en-IN" sz="1800" b="1" dirty="0"/>
              <a:t>GAP 4</a:t>
            </a:r>
            <a:r>
              <a:rPr lang="en-IN" sz="1800" b="1" dirty="0" smtClean="0"/>
              <a:t>:</a:t>
            </a:r>
          </a:p>
          <a:p>
            <a:pPr>
              <a:lnSpc>
                <a:spcPct val="150000"/>
              </a:lnSpc>
            </a:pPr>
            <a:r>
              <a:rPr lang="en-IN" sz="1800" b="1" dirty="0" smtClean="0"/>
              <a:t>The Internal Communication Gap</a:t>
            </a:r>
          </a:p>
          <a:p>
            <a:pPr>
              <a:lnSpc>
                <a:spcPct val="150000"/>
              </a:lnSpc>
            </a:pPr>
            <a:endParaRPr lang="en-IN" sz="1800" b="1" dirty="0"/>
          </a:p>
          <a:p>
            <a:pPr>
              <a:lnSpc>
                <a:spcPct val="150000"/>
              </a:lnSpc>
            </a:pPr>
            <a:r>
              <a:rPr lang="en-IN" sz="1800" b="1" dirty="0"/>
              <a:t>Gap between Service Delivery and External Communication</a:t>
            </a:r>
            <a:r>
              <a:rPr lang="en-IN" sz="1800" b="1" dirty="0" smtClean="0"/>
              <a:t>:</a:t>
            </a:r>
          </a:p>
          <a:p>
            <a:pPr>
              <a:lnSpc>
                <a:spcPct val="150000"/>
              </a:lnSpc>
            </a:pPr>
            <a:endParaRPr lang="en-IN" dirty="0"/>
          </a:p>
          <a:p>
            <a:pPr>
              <a:lnSpc>
                <a:spcPct val="150000"/>
              </a:lnSpc>
            </a:pPr>
            <a:r>
              <a:rPr lang="en-IN" sz="1600" dirty="0" smtClean="0"/>
              <a:t>The difference between what company’s advertising and sales people think are product features and what company is actually able to deliver.</a:t>
            </a:r>
            <a:endParaRPr lang="en-IN" sz="1600" dirty="0"/>
          </a:p>
          <a:p>
            <a:pPr>
              <a:lnSpc>
                <a:spcPct val="150000"/>
              </a:lnSpc>
            </a:pPr>
            <a:endParaRPr lang="en-IN" sz="1600" dirty="0"/>
          </a:p>
          <a:p>
            <a:pPr>
              <a:lnSpc>
                <a:spcPct val="150000"/>
              </a:lnSpc>
            </a:pPr>
            <a:r>
              <a:rPr lang="en-IN" sz="1600" dirty="0"/>
              <a:t>Consumer expectations are highly influenced by statements made by company representatives and advertisements. There are numerous factors which influence the customer. This gap arises when these assumed expectations are not fulfilled at the time of delivery of the service.</a:t>
            </a:r>
          </a:p>
        </p:txBody>
      </p:sp>
    </p:spTree>
    <p:extLst>
      <p:ext uri="{BB962C8B-B14F-4D97-AF65-F5344CB8AC3E}">
        <p14:creationId xmlns:p14="http://schemas.microsoft.com/office/powerpoint/2010/main" val="10608212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38</a:t>
            </a:fld>
            <a:endParaRPr lang="en"/>
          </a:p>
        </p:txBody>
      </p:sp>
      <p:sp>
        <p:nvSpPr>
          <p:cNvPr id="3" name="Rectangle 2"/>
          <p:cNvSpPr/>
          <p:nvPr/>
        </p:nvSpPr>
        <p:spPr>
          <a:xfrm>
            <a:off x="1187624" y="47364"/>
            <a:ext cx="6696744" cy="4832092"/>
          </a:xfrm>
          <a:prstGeom prst="rect">
            <a:avLst/>
          </a:prstGeom>
        </p:spPr>
        <p:txBody>
          <a:bodyPr wrap="square">
            <a:spAutoFit/>
          </a:bodyPr>
          <a:lstStyle/>
          <a:p>
            <a:r>
              <a:rPr lang="en-IN" dirty="0"/>
              <a:t>The discrepancy between actual service and the promised one may occur due to the following reasons:</a:t>
            </a:r>
          </a:p>
          <a:p>
            <a:endParaRPr lang="en-IN" dirty="0"/>
          </a:p>
          <a:p>
            <a:r>
              <a:rPr lang="en-IN" dirty="0"/>
              <a:t>i. Over-promising in external communication campaign</a:t>
            </a:r>
          </a:p>
          <a:p>
            <a:endParaRPr lang="en-IN" dirty="0"/>
          </a:p>
          <a:p>
            <a:r>
              <a:rPr lang="en-IN" dirty="0"/>
              <a:t>ii. Failure to manage customer expectations</a:t>
            </a:r>
          </a:p>
          <a:p>
            <a:endParaRPr lang="en-IN" dirty="0"/>
          </a:p>
          <a:p>
            <a:r>
              <a:rPr lang="en-IN" dirty="0"/>
              <a:t>iii. Failure to perform according to specifications.</a:t>
            </a:r>
          </a:p>
          <a:p>
            <a:endParaRPr lang="en-IN" dirty="0"/>
          </a:p>
          <a:p>
            <a:r>
              <a:rPr lang="en-IN" dirty="0"/>
              <a:t>Examples:</a:t>
            </a:r>
          </a:p>
          <a:p>
            <a:endParaRPr lang="en-IN" dirty="0"/>
          </a:p>
          <a:p>
            <a:r>
              <a:rPr lang="en-IN" dirty="0"/>
              <a:t>The hotel printed on the brochure may have clean and furnished rooms, but in reality it may be poorly maintained in this case the customer’s expectations are not met.</a:t>
            </a:r>
          </a:p>
          <a:p>
            <a:endParaRPr lang="en-IN" dirty="0"/>
          </a:p>
          <a:p>
            <a:r>
              <a:rPr lang="en-IN" dirty="0"/>
              <a:t>A insurance company may promise large returns to the policy holder but in reality, the fine print in the policy may be different than what was promised to the customer.</a:t>
            </a:r>
          </a:p>
          <a:p>
            <a:endParaRPr lang="en-IN" dirty="0"/>
          </a:p>
          <a:p>
            <a:r>
              <a:rPr lang="en-IN" dirty="0"/>
              <a:t>An individual may go to a shopping mall on his friend’s recommendation, thinking that the 50 % off sale is still on in his favourite store, only to find that the sale concluded the previous day.</a:t>
            </a:r>
          </a:p>
        </p:txBody>
      </p:sp>
    </p:spTree>
    <p:extLst>
      <p:ext uri="{BB962C8B-B14F-4D97-AF65-F5344CB8AC3E}">
        <p14:creationId xmlns:p14="http://schemas.microsoft.com/office/powerpoint/2010/main" val="2808188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39</a:t>
            </a:fld>
            <a:endParaRPr lang="en"/>
          </a:p>
        </p:txBody>
      </p:sp>
      <p:sp>
        <p:nvSpPr>
          <p:cNvPr id="3" name="Rectangle 2"/>
          <p:cNvSpPr/>
          <p:nvPr/>
        </p:nvSpPr>
        <p:spPr>
          <a:xfrm>
            <a:off x="179512" y="123478"/>
            <a:ext cx="8856984" cy="4647426"/>
          </a:xfrm>
          <a:prstGeom prst="rect">
            <a:avLst/>
          </a:prstGeom>
        </p:spPr>
        <p:txBody>
          <a:bodyPr wrap="square">
            <a:spAutoFit/>
          </a:bodyPr>
          <a:lstStyle/>
          <a:p>
            <a:r>
              <a:rPr lang="en-IN" sz="2000" b="1" dirty="0"/>
              <a:t>GAP 5</a:t>
            </a:r>
            <a:r>
              <a:rPr lang="en-IN" sz="2000" b="1" dirty="0" smtClean="0"/>
              <a:t>:</a:t>
            </a:r>
          </a:p>
          <a:p>
            <a:r>
              <a:rPr lang="en-IN" sz="2000" b="1" dirty="0" smtClean="0"/>
              <a:t>The Perception Gap</a:t>
            </a:r>
            <a:endParaRPr lang="en-IN" sz="2000" b="1" dirty="0"/>
          </a:p>
          <a:p>
            <a:r>
              <a:rPr lang="en-IN" sz="2000" b="1" dirty="0"/>
              <a:t>Gap between Expected Service and Perceived Service</a:t>
            </a:r>
            <a:r>
              <a:rPr lang="en-IN" sz="2000" b="1" dirty="0" smtClean="0"/>
              <a:t>:</a:t>
            </a:r>
          </a:p>
          <a:p>
            <a:endParaRPr lang="en-IN" sz="2000" b="1" dirty="0"/>
          </a:p>
          <a:p>
            <a:r>
              <a:rPr lang="en-IN" sz="2000" b="1" dirty="0" smtClean="0"/>
              <a:t>The difference between what is delivered and what customers perceive they have received.</a:t>
            </a:r>
            <a:endParaRPr lang="en-IN" sz="2000" b="1" dirty="0"/>
          </a:p>
          <a:p>
            <a:endParaRPr lang="en-IN" dirty="0"/>
          </a:p>
          <a:p>
            <a:pPr>
              <a:lnSpc>
                <a:spcPct val="150000"/>
              </a:lnSpc>
            </a:pPr>
            <a:r>
              <a:rPr lang="en-IN" sz="1800" dirty="0"/>
              <a:t>This is the gap between what customers expect from the service and what they think they have received. This gap arises when the consumer misinterprets the service quality. This may happen due to customer’s own bias or prejudice. Customer expectation is what the customer expects according to available resources and is influenced by cultural background, family lifestyle, personality, demographics, advertising, experience with similar products and information available online.</a:t>
            </a:r>
          </a:p>
        </p:txBody>
      </p:sp>
    </p:spTree>
    <p:extLst>
      <p:ext uri="{BB962C8B-B14F-4D97-AF65-F5344CB8AC3E}">
        <p14:creationId xmlns:p14="http://schemas.microsoft.com/office/powerpoint/2010/main" val="1226706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3" name="Google Shape;243;p17"/>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sp>
        <p:nvSpPr>
          <p:cNvPr id="2" name="Text Placeholder 1"/>
          <p:cNvSpPr>
            <a:spLocks noGrp="1"/>
          </p:cNvSpPr>
          <p:nvPr>
            <p:ph type="body" idx="1"/>
          </p:nvPr>
        </p:nvSpPr>
        <p:spPr>
          <a:xfrm>
            <a:off x="899592" y="843558"/>
            <a:ext cx="8208912" cy="4176464"/>
          </a:xfrm>
        </p:spPr>
        <p:txBody>
          <a:bodyPr/>
          <a:lstStyle/>
          <a:p>
            <a:r>
              <a:rPr lang="en-IN" dirty="0">
                <a:latin typeface="Calibri"/>
                <a:cs typeface="Calibri"/>
              </a:rPr>
              <a:t>Service quality is an approach to manage business processes in  order to ensure full satisfaction of </a:t>
            </a:r>
            <a:r>
              <a:rPr lang="en-IN" dirty="0" smtClean="0">
                <a:latin typeface="Calibri"/>
                <a:cs typeface="Calibri"/>
              </a:rPr>
              <a:t>the </a:t>
            </a:r>
            <a:r>
              <a:rPr lang="en-IN" dirty="0">
                <a:latin typeface="Calibri"/>
                <a:cs typeface="Calibri"/>
              </a:rPr>
              <a:t>customers &amp; quality </a:t>
            </a:r>
            <a:r>
              <a:rPr lang="en-IN" dirty="0" smtClean="0">
                <a:latin typeface="Calibri"/>
                <a:cs typeface="Calibri"/>
              </a:rPr>
              <a:t>in service provided. It works as an antecedent of customer satisfaction.</a:t>
            </a:r>
          </a:p>
          <a:p>
            <a:endParaRPr lang="en-IN" dirty="0" smtClean="0">
              <a:latin typeface="Calibri"/>
              <a:cs typeface="Calibri"/>
            </a:endParaRPr>
          </a:p>
          <a:p>
            <a:r>
              <a:rPr lang="en-IN" dirty="0">
                <a:latin typeface="Calibri"/>
                <a:cs typeface="Calibri"/>
              </a:rPr>
              <a:t>If</a:t>
            </a:r>
            <a:r>
              <a:rPr lang="en-IN" spc="80" dirty="0">
                <a:latin typeface="Calibri"/>
                <a:cs typeface="Calibri"/>
              </a:rPr>
              <a:t> </a:t>
            </a:r>
            <a:r>
              <a:rPr lang="en-IN" spc="-5" dirty="0">
                <a:latin typeface="Calibri"/>
                <a:cs typeface="Calibri"/>
              </a:rPr>
              <a:t>expectations</a:t>
            </a:r>
            <a:r>
              <a:rPr lang="en-IN" spc="90" dirty="0">
                <a:latin typeface="Calibri"/>
                <a:cs typeface="Calibri"/>
              </a:rPr>
              <a:t> </a:t>
            </a:r>
            <a:r>
              <a:rPr lang="en-IN" spc="-5" dirty="0">
                <a:latin typeface="Calibri"/>
                <a:cs typeface="Calibri"/>
              </a:rPr>
              <a:t>are</a:t>
            </a:r>
            <a:r>
              <a:rPr lang="en-IN" spc="100" dirty="0">
                <a:latin typeface="Calibri"/>
                <a:cs typeface="Calibri"/>
              </a:rPr>
              <a:t> </a:t>
            </a:r>
            <a:r>
              <a:rPr lang="en-IN" spc="-5" dirty="0">
                <a:latin typeface="Calibri"/>
                <a:cs typeface="Calibri"/>
              </a:rPr>
              <a:t>greater</a:t>
            </a:r>
            <a:r>
              <a:rPr lang="en-IN" spc="95" dirty="0">
                <a:latin typeface="Calibri"/>
                <a:cs typeface="Calibri"/>
              </a:rPr>
              <a:t> </a:t>
            </a:r>
            <a:r>
              <a:rPr lang="en-IN" spc="-5" dirty="0">
                <a:latin typeface="Calibri"/>
                <a:cs typeface="Calibri"/>
              </a:rPr>
              <a:t>than</a:t>
            </a:r>
            <a:r>
              <a:rPr lang="en-IN" spc="85" dirty="0">
                <a:latin typeface="Calibri"/>
                <a:cs typeface="Calibri"/>
              </a:rPr>
              <a:t> </a:t>
            </a:r>
            <a:r>
              <a:rPr lang="en-IN" spc="-5" dirty="0">
                <a:latin typeface="Calibri"/>
                <a:cs typeface="Calibri"/>
              </a:rPr>
              <a:t>performance,</a:t>
            </a:r>
            <a:r>
              <a:rPr lang="en-IN" spc="80" dirty="0">
                <a:latin typeface="Calibri"/>
                <a:cs typeface="Calibri"/>
              </a:rPr>
              <a:t> </a:t>
            </a:r>
            <a:r>
              <a:rPr lang="en-IN" spc="-5" dirty="0">
                <a:latin typeface="Calibri"/>
                <a:cs typeface="Calibri"/>
              </a:rPr>
              <a:t>then</a:t>
            </a:r>
            <a:r>
              <a:rPr lang="en-IN" spc="95" dirty="0">
                <a:latin typeface="Calibri"/>
                <a:cs typeface="Calibri"/>
              </a:rPr>
              <a:t> </a:t>
            </a:r>
            <a:r>
              <a:rPr lang="en-IN" spc="-5" dirty="0" smtClean="0">
                <a:latin typeface="Calibri"/>
                <a:cs typeface="Calibri"/>
              </a:rPr>
              <a:t>perceived</a:t>
            </a:r>
            <a:r>
              <a:rPr lang="en-IN" dirty="0" smtClean="0">
                <a:latin typeface="Calibri"/>
                <a:cs typeface="Calibri"/>
              </a:rPr>
              <a:t> </a:t>
            </a:r>
            <a:r>
              <a:rPr lang="en-IN" spc="-10" dirty="0" smtClean="0">
                <a:latin typeface="Calibri"/>
                <a:cs typeface="Calibri"/>
              </a:rPr>
              <a:t>q</a:t>
            </a:r>
            <a:r>
              <a:rPr lang="en-IN" spc="-5" dirty="0" smtClean="0">
                <a:latin typeface="Calibri"/>
                <a:cs typeface="Calibri"/>
              </a:rPr>
              <a:t>ua</a:t>
            </a:r>
            <a:r>
              <a:rPr lang="en-IN" spc="-10" dirty="0" smtClean="0">
                <a:latin typeface="Calibri"/>
                <a:cs typeface="Calibri"/>
              </a:rPr>
              <a:t>l</a:t>
            </a:r>
            <a:r>
              <a:rPr lang="en-IN" dirty="0" smtClean="0">
                <a:latin typeface="Calibri"/>
                <a:cs typeface="Calibri"/>
              </a:rPr>
              <a:t>i</a:t>
            </a:r>
            <a:r>
              <a:rPr lang="en-IN" spc="-10" dirty="0" smtClean="0">
                <a:latin typeface="Calibri"/>
                <a:cs typeface="Calibri"/>
              </a:rPr>
              <a:t>t</a:t>
            </a:r>
            <a:r>
              <a:rPr lang="en-IN" dirty="0" smtClean="0">
                <a:latin typeface="Calibri"/>
                <a:cs typeface="Calibri"/>
              </a:rPr>
              <a:t>y </a:t>
            </a:r>
            <a:r>
              <a:rPr lang="en-IN" spc="-10" dirty="0" smtClean="0">
                <a:latin typeface="Calibri"/>
                <a:cs typeface="Calibri"/>
              </a:rPr>
              <a:t>i</a:t>
            </a:r>
            <a:r>
              <a:rPr lang="en-IN" dirty="0" smtClean="0">
                <a:latin typeface="Calibri"/>
                <a:cs typeface="Calibri"/>
              </a:rPr>
              <a:t>s l</a:t>
            </a:r>
            <a:r>
              <a:rPr lang="en-IN" spc="-5" dirty="0" smtClean="0">
                <a:latin typeface="Calibri"/>
                <a:cs typeface="Calibri"/>
              </a:rPr>
              <a:t>es</a:t>
            </a:r>
            <a:r>
              <a:rPr lang="en-IN" dirty="0" smtClean="0">
                <a:latin typeface="Calibri"/>
                <a:cs typeface="Calibri"/>
              </a:rPr>
              <a:t>s t</a:t>
            </a:r>
            <a:r>
              <a:rPr lang="en-IN" spc="-5" dirty="0" smtClean="0">
                <a:latin typeface="Calibri"/>
                <a:cs typeface="Calibri"/>
              </a:rPr>
              <a:t>ha</a:t>
            </a:r>
            <a:r>
              <a:rPr lang="en-IN" dirty="0" smtClean="0">
                <a:latin typeface="Calibri"/>
                <a:cs typeface="Calibri"/>
              </a:rPr>
              <a:t>n</a:t>
            </a:r>
            <a:r>
              <a:rPr lang="en-IN" dirty="0">
                <a:latin typeface="Calibri"/>
                <a:cs typeface="Calibri"/>
              </a:rPr>
              <a:t>	</a:t>
            </a:r>
            <a:r>
              <a:rPr lang="en-IN" spc="-5" dirty="0" smtClean="0">
                <a:latin typeface="Calibri"/>
                <a:cs typeface="Calibri"/>
              </a:rPr>
              <a:t>s</a:t>
            </a:r>
            <a:r>
              <a:rPr lang="en-IN" dirty="0" smtClean="0">
                <a:latin typeface="Calibri"/>
                <a:cs typeface="Calibri"/>
              </a:rPr>
              <a:t>at</a:t>
            </a:r>
            <a:r>
              <a:rPr lang="en-IN" spc="-10" dirty="0" smtClean="0">
                <a:latin typeface="Calibri"/>
                <a:cs typeface="Calibri"/>
              </a:rPr>
              <a:t>i</a:t>
            </a:r>
            <a:r>
              <a:rPr lang="en-IN" spc="-5" dirty="0" smtClean="0">
                <a:latin typeface="Calibri"/>
                <a:cs typeface="Calibri"/>
              </a:rPr>
              <a:t>sfa</a:t>
            </a:r>
            <a:r>
              <a:rPr lang="en-IN" spc="5" dirty="0" smtClean="0">
                <a:latin typeface="Calibri"/>
                <a:cs typeface="Calibri"/>
              </a:rPr>
              <a:t>c</a:t>
            </a:r>
            <a:r>
              <a:rPr lang="en-IN" spc="-10" dirty="0" smtClean="0">
                <a:latin typeface="Calibri"/>
                <a:cs typeface="Calibri"/>
              </a:rPr>
              <a:t>t</a:t>
            </a:r>
            <a:r>
              <a:rPr lang="en-IN" spc="-5" dirty="0" smtClean="0">
                <a:latin typeface="Calibri"/>
                <a:cs typeface="Calibri"/>
              </a:rPr>
              <a:t>or</a:t>
            </a:r>
            <a:r>
              <a:rPr lang="en-IN" dirty="0" smtClean="0">
                <a:latin typeface="Calibri"/>
                <a:cs typeface="Calibri"/>
              </a:rPr>
              <a:t>y </a:t>
            </a:r>
            <a:r>
              <a:rPr lang="en-IN" spc="5" dirty="0" smtClean="0">
                <a:latin typeface="Calibri"/>
                <a:cs typeface="Calibri"/>
              </a:rPr>
              <a:t>a</a:t>
            </a:r>
            <a:r>
              <a:rPr lang="en-IN" spc="-10" dirty="0" smtClean="0">
                <a:latin typeface="Calibri"/>
                <a:cs typeface="Calibri"/>
              </a:rPr>
              <a:t>n</a:t>
            </a:r>
            <a:r>
              <a:rPr lang="en-IN" dirty="0" smtClean="0">
                <a:latin typeface="Calibri"/>
                <a:cs typeface="Calibri"/>
              </a:rPr>
              <a:t>d </a:t>
            </a:r>
            <a:r>
              <a:rPr lang="en-IN" spc="-5" dirty="0" smtClean="0">
                <a:latin typeface="Calibri"/>
                <a:cs typeface="Calibri"/>
              </a:rPr>
              <a:t>henc</a:t>
            </a:r>
            <a:r>
              <a:rPr lang="en-IN" dirty="0" smtClean="0">
                <a:latin typeface="Calibri"/>
                <a:cs typeface="Calibri"/>
              </a:rPr>
              <a:t>e </a:t>
            </a:r>
            <a:r>
              <a:rPr lang="en-IN" spc="-5" dirty="0" smtClean="0">
                <a:latin typeface="Calibri"/>
                <a:cs typeface="Calibri"/>
              </a:rPr>
              <a:t>cus</a:t>
            </a:r>
            <a:r>
              <a:rPr lang="en-IN" dirty="0" smtClean="0">
                <a:latin typeface="Calibri"/>
                <a:cs typeface="Calibri"/>
              </a:rPr>
              <a:t>t</a:t>
            </a:r>
            <a:r>
              <a:rPr lang="en-IN" spc="-15" dirty="0" smtClean="0">
                <a:latin typeface="Calibri"/>
                <a:cs typeface="Calibri"/>
              </a:rPr>
              <a:t>o</a:t>
            </a:r>
            <a:r>
              <a:rPr lang="en-IN" spc="-10" dirty="0" smtClean="0">
                <a:latin typeface="Calibri"/>
                <a:cs typeface="Calibri"/>
              </a:rPr>
              <a:t>m</a:t>
            </a:r>
            <a:r>
              <a:rPr lang="en-IN" dirty="0" smtClean="0">
                <a:latin typeface="Calibri"/>
                <a:cs typeface="Calibri"/>
              </a:rPr>
              <a:t>er  </a:t>
            </a:r>
            <a:r>
              <a:rPr lang="en-IN" spc="-5" dirty="0">
                <a:latin typeface="Calibri"/>
                <a:cs typeface="Calibri"/>
              </a:rPr>
              <a:t>dissatisfaction</a:t>
            </a:r>
            <a:r>
              <a:rPr lang="en-IN" spc="-10" dirty="0">
                <a:latin typeface="Calibri"/>
                <a:cs typeface="Calibri"/>
              </a:rPr>
              <a:t> </a:t>
            </a:r>
            <a:r>
              <a:rPr lang="en-IN" spc="-5" dirty="0">
                <a:latin typeface="Calibri"/>
                <a:cs typeface="Calibri"/>
              </a:rPr>
              <a:t>occurs.</a:t>
            </a:r>
            <a:endParaRPr lang="en-IN" dirty="0">
              <a:latin typeface="Calibri"/>
              <a:cs typeface="Calibri"/>
            </a:endParaRPr>
          </a:p>
          <a:p>
            <a:endParaRPr lang="en-IN" dirty="0" smtClean="0">
              <a:latin typeface="Calibri"/>
              <a:cs typeface="Calibri"/>
            </a:endParaRPr>
          </a:p>
          <a:p>
            <a:r>
              <a:rPr lang="en-IN" dirty="0" smtClean="0">
                <a:latin typeface="Calibri"/>
                <a:cs typeface="Calibri"/>
              </a:rPr>
              <a:t>Quality is the performance of the Service what the Customers buys.</a:t>
            </a:r>
            <a:endParaRPr lang="en-IN" dirty="0">
              <a:latin typeface="Calibri"/>
              <a:cs typeface="Calibri"/>
            </a:endParaRPr>
          </a:p>
          <a:p>
            <a:endParaRPr lang="en-IN" dirty="0">
              <a:latin typeface="Calibri"/>
              <a:cs typeface="Calibri"/>
            </a:endParaRPr>
          </a:p>
          <a:p>
            <a:endParaRPr lang="en-IN"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40</a:t>
            </a:fld>
            <a:endParaRPr lang="en"/>
          </a:p>
        </p:txBody>
      </p:sp>
      <p:sp>
        <p:nvSpPr>
          <p:cNvPr id="3" name="Rectangle 2"/>
          <p:cNvSpPr/>
          <p:nvPr/>
        </p:nvSpPr>
        <p:spPr>
          <a:xfrm>
            <a:off x="107504" y="0"/>
            <a:ext cx="8928992" cy="3780522"/>
          </a:xfrm>
          <a:prstGeom prst="rect">
            <a:avLst/>
          </a:prstGeom>
        </p:spPr>
        <p:txBody>
          <a:bodyPr wrap="square">
            <a:spAutoFit/>
          </a:bodyPr>
          <a:lstStyle/>
          <a:p>
            <a:pPr>
              <a:lnSpc>
                <a:spcPct val="150000"/>
              </a:lnSpc>
            </a:pPr>
            <a:r>
              <a:rPr lang="en-IN" sz="1800" dirty="0"/>
              <a:t>Examples:</a:t>
            </a:r>
          </a:p>
          <a:p>
            <a:pPr>
              <a:lnSpc>
                <a:spcPct val="150000"/>
              </a:lnSpc>
            </a:pPr>
            <a:endParaRPr lang="en-IN" sz="1800" dirty="0"/>
          </a:p>
          <a:p>
            <a:pPr>
              <a:lnSpc>
                <a:spcPct val="150000"/>
              </a:lnSpc>
            </a:pPr>
            <a:r>
              <a:rPr lang="en-IN" sz="1800" dirty="0"/>
              <a:t>When a student signs up for an online course, he expects the course to increase his domain knowledge, however, after taking a few lectures online, he may think that he hasn’t received the perceived amount of knowledge.</a:t>
            </a:r>
          </a:p>
          <a:p>
            <a:pPr>
              <a:lnSpc>
                <a:spcPct val="150000"/>
              </a:lnSpc>
            </a:pPr>
            <a:endParaRPr lang="en-IN" sz="1800" dirty="0"/>
          </a:p>
          <a:p>
            <a:pPr>
              <a:lnSpc>
                <a:spcPct val="150000"/>
              </a:lnSpc>
            </a:pPr>
            <a:r>
              <a:rPr lang="en-IN" sz="1800" dirty="0"/>
              <a:t>A doctor may ask the patient to keep visiting him often in a short span of time to show and ensure care, but the patient may interpret this as an indication that something is really wrong with his health.</a:t>
            </a:r>
          </a:p>
        </p:txBody>
      </p:sp>
    </p:spTree>
    <p:extLst>
      <p:ext uri="{BB962C8B-B14F-4D97-AF65-F5344CB8AC3E}">
        <p14:creationId xmlns:p14="http://schemas.microsoft.com/office/powerpoint/2010/main" val="35918693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9512" y="195486"/>
            <a:ext cx="8856984" cy="4752528"/>
          </a:xfrm>
        </p:spPr>
        <p:txBody>
          <a:bodyPr/>
          <a:lstStyle/>
          <a:p>
            <a:pPr marL="114300" indent="0">
              <a:lnSpc>
                <a:spcPct val="150000"/>
              </a:lnSpc>
              <a:buNone/>
            </a:pPr>
            <a:r>
              <a:rPr lang="en-IN" b="1" dirty="0" smtClean="0">
                <a:solidFill>
                  <a:srgbClr val="000000"/>
                </a:solidFill>
              </a:rPr>
              <a:t>6. The Interpretation Gap</a:t>
            </a:r>
          </a:p>
          <a:p>
            <a:pPr marL="114300" indent="0">
              <a:lnSpc>
                <a:spcPct val="150000"/>
              </a:lnSpc>
              <a:buNone/>
            </a:pPr>
            <a:endParaRPr lang="en-IN" b="1" dirty="0" smtClean="0">
              <a:solidFill>
                <a:srgbClr val="000000"/>
              </a:solidFill>
            </a:endParaRPr>
          </a:p>
          <a:p>
            <a:pPr marL="114300" indent="0">
              <a:lnSpc>
                <a:spcPct val="150000"/>
              </a:lnSpc>
              <a:buNone/>
            </a:pPr>
            <a:r>
              <a:rPr lang="en-IN" b="1" dirty="0" smtClean="0">
                <a:solidFill>
                  <a:srgbClr val="000000"/>
                </a:solidFill>
              </a:rPr>
              <a:t>The  difference between service providers communication efforts promise and what a customer thinks was promised by these communication</a:t>
            </a:r>
            <a:endParaRPr lang="en-IN" b="1" dirty="0">
              <a:solidFill>
                <a:srgbClr val="000000"/>
              </a:solidFill>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41</a:t>
            </a:fld>
            <a:endParaRPr lang="en"/>
          </a:p>
        </p:txBody>
      </p:sp>
    </p:spTree>
    <p:extLst>
      <p:ext uri="{BB962C8B-B14F-4D97-AF65-F5344CB8AC3E}">
        <p14:creationId xmlns:p14="http://schemas.microsoft.com/office/powerpoint/2010/main" val="31669425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9512" y="195486"/>
            <a:ext cx="8856984" cy="4752528"/>
          </a:xfrm>
        </p:spPr>
        <p:txBody>
          <a:bodyPr/>
          <a:lstStyle/>
          <a:p>
            <a:pPr marL="114300" indent="0">
              <a:lnSpc>
                <a:spcPct val="150000"/>
              </a:lnSpc>
              <a:buNone/>
            </a:pPr>
            <a:r>
              <a:rPr lang="en-IN" b="1" dirty="0" smtClean="0">
                <a:solidFill>
                  <a:srgbClr val="000000"/>
                </a:solidFill>
              </a:rPr>
              <a:t>7. The Service Gap</a:t>
            </a:r>
          </a:p>
          <a:p>
            <a:pPr marL="114300" indent="0">
              <a:lnSpc>
                <a:spcPct val="150000"/>
              </a:lnSpc>
              <a:buNone/>
            </a:pPr>
            <a:endParaRPr lang="en-IN" b="1" dirty="0" smtClean="0">
              <a:solidFill>
                <a:srgbClr val="000000"/>
              </a:solidFill>
            </a:endParaRPr>
          </a:p>
          <a:p>
            <a:pPr marL="114300" indent="0">
              <a:lnSpc>
                <a:spcPct val="150000"/>
              </a:lnSpc>
              <a:buNone/>
            </a:pPr>
            <a:r>
              <a:rPr lang="en-IN" b="1" dirty="0" smtClean="0">
                <a:solidFill>
                  <a:srgbClr val="000000"/>
                </a:solidFill>
              </a:rPr>
              <a:t>The  difference between what a customer expects to receive and their perception of the  service  that  is delivered.</a:t>
            </a:r>
          </a:p>
          <a:p>
            <a:pPr marL="114300" indent="0">
              <a:lnSpc>
                <a:spcPct val="150000"/>
              </a:lnSpc>
              <a:buNone/>
            </a:pPr>
            <a:r>
              <a:rPr lang="en-IN" b="1" dirty="0" smtClean="0">
                <a:solidFill>
                  <a:srgbClr val="000000"/>
                </a:solidFill>
              </a:rPr>
              <a:t>The final Gap - addition of  all above gaps.</a:t>
            </a:r>
          </a:p>
          <a:p>
            <a:pPr marL="114300" indent="0">
              <a:lnSpc>
                <a:spcPct val="150000"/>
              </a:lnSpc>
              <a:buNone/>
            </a:pPr>
            <a:r>
              <a:rPr lang="en-IN" b="1" dirty="0" smtClean="0">
                <a:solidFill>
                  <a:srgbClr val="000000"/>
                </a:solidFill>
              </a:rPr>
              <a:t> </a:t>
            </a:r>
            <a:endParaRPr lang="en-IN" b="1" dirty="0">
              <a:solidFill>
                <a:srgbClr val="000000"/>
              </a:solidFill>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42</a:t>
            </a:fld>
            <a:endParaRPr lang="en"/>
          </a:p>
        </p:txBody>
      </p:sp>
    </p:spTree>
    <p:extLst>
      <p:ext uri="{BB962C8B-B14F-4D97-AF65-F5344CB8AC3E}">
        <p14:creationId xmlns:p14="http://schemas.microsoft.com/office/powerpoint/2010/main" val="6974813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pPr marL="114300" indent="0">
              <a:buNone/>
            </a:pPr>
            <a:r>
              <a:rPr lang="en-IN" dirty="0" smtClean="0"/>
              <a:t>Gap 1, 5, 6 &amp; 7 – External Gaps</a:t>
            </a:r>
          </a:p>
          <a:p>
            <a:pPr marL="114300" indent="0">
              <a:buNone/>
            </a:pPr>
            <a:endParaRPr lang="en-IN" dirty="0"/>
          </a:p>
          <a:p>
            <a:pPr marL="114300" indent="0">
              <a:buNone/>
            </a:pPr>
            <a:r>
              <a:rPr lang="en-IN" dirty="0" smtClean="0"/>
              <a:t>Gap 2, 3 &amp; 4 --- Internal Gaps</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43</a:t>
            </a:fld>
            <a:endParaRPr lang="en"/>
          </a:p>
        </p:txBody>
      </p:sp>
    </p:spTree>
    <p:extLst>
      <p:ext uri="{BB962C8B-B14F-4D97-AF65-F5344CB8AC3E}">
        <p14:creationId xmlns:p14="http://schemas.microsoft.com/office/powerpoint/2010/main" val="35458433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3478"/>
            <a:ext cx="8784976" cy="936104"/>
          </a:xfrm>
        </p:spPr>
        <p:txBody>
          <a:bodyPr/>
          <a:lstStyle/>
          <a:p>
            <a:r>
              <a:rPr lang="en-IN" dirty="0" smtClean="0">
                <a:solidFill>
                  <a:srgbClr val="000000"/>
                </a:solidFill>
              </a:rPr>
              <a:t>Strategies / Prescriptions for closing Service Gaps</a:t>
            </a:r>
            <a:endParaRPr lang="en-IN" dirty="0">
              <a:solidFill>
                <a:srgbClr val="000000"/>
              </a:solidFill>
            </a:endParaRPr>
          </a:p>
        </p:txBody>
      </p:sp>
      <p:sp>
        <p:nvSpPr>
          <p:cNvPr id="3" name="Text Placeholder 2"/>
          <p:cNvSpPr>
            <a:spLocks noGrp="1"/>
          </p:cNvSpPr>
          <p:nvPr>
            <p:ph type="body" idx="1"/>
          </p:nvPr>
        </p:nvSpPr>
        <p:spPr>
          <a:xfrm>
            <a:off x="179512" y="1131590"/>
            <a:ext cx="8856984" cy="3672408"/>
          </a:xfrm>
        </p:spPr>
        <p:txBody>
          <a:bodyPr/>
          <a:lstStyle/>
          <a:p>
            <a:pPr marL="114300" indent="0">
              <a:buNone/>
            </a:pPr>
            <a:r>
              <a:rPr lang="en-IN" b="1" dirty="0" smtClean="0">
                <a:solidFill>
                  <a:srgbClr val="000000"/>
                </a:solidFill>
              </a:rPr>
              <a:t>Gap 1 – The Knowledge Gap</a:t>
            </a:r>
          </a:p>
          <a:p>
            <a:pPr>
              <a:buFont typeface="Wingdings" pitchFamily="2" charset="2"/>
              <a:buChar char="§"/>
            </a:pPr>
            <a:r>
              <a:rPr lang="en-IN" b="1" dirty="0" smtClean="0">
                <a:solidFill>
                  <a:srgbClr val="000000"/>
                </a:solidFill>
              </a:rPr>
              <a:t> Learn what customers wants.</a:t>
            </a:r>
          </a:p>
          <a:p>
            <a:pPr marL="114300" indent="0">
              <a:lnSpc>
                <a:spcPct val="150000"/>
              </a:lnSpc>
              <a:buNone/>
            </a:pPr>
            <a:r>
              <a:rPr lang="en-IN" dirty="0" smtClean="0">
                <a:solidFill>
                  <a:srgbClr val="000000"/>
                </a:solidFill>
              </a:rPr>
              <a:t>Research, do Complain Analysis, Panels</a:t>
            </a:r>
          </a:p>
          <a:p>
            <a:pPr marL="114300" indent="0">
              <a:lnSpc>
                <a:spcPct val="150000"/>
              </a:lnSpc>
              <a:buNone/>
            </a:pPr>
            <a:r>
              <a:rPr lang="en-IN" dirty="0" smtClean="0">
                <a:solidFill>
                  <a:srgbClr val="000000"/>
                </a:solidFill>
              </a:rPr>
              <a:t>Direct interaction between managers and customers</a:t>
            </a:r>
          </a:p>
          <a:p>
            <a:pPr marL="114300" indent="0">
              <a:lnSpc>
                <a:spcPct val="150000"/>
              </a:lnSpc>
              <a:buNone/>
            </a:pPr>
            <a:r>
              <a:rPr lang="en-IN" dirty="0" smtClean="0">
                <a:solidFill>
                  <a:srgbClr val="000000"/>
                </a:solidFill>
              </a:rPr>
              <a:t>Insist on Upward Communication</a:t>
            </a:r>
          </a:p>
          <a:p>
            <a:pPr marL="114300" indent="0">
              <a:lnSpc>
                <a:spcPct val="150000"/>
              </a:lnSpc>
              <a:buNone/>
            </a:pPr>
            <a:r>
              <a:rPr lang="en-IN" dirty="0" smtClean="0">
                <a:solidFill>
                  <a:srgbClr val="000000"/>
                </a:solidFill>
              </a:rPr>
              <a:t>Turn Information into Action</a:t>
            </a:r>
            <a:endParaRPr lang="en-IN" dirty="0">
              <a:solidFill>
                <a:srgbClr val="000000"/>
              </a:solidFill>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44</a:t>
            </a:fld>
            <a:endParaRPr lang="en"/>
          </a:p>
        </p:txBody>
      </p:sp>
    </p:spTree>
    <p:extLst>
      <p:ext uri="{BB962C8B-B14F-4D97-AF65-F5344CB8AC3E}">
        <p14:creationId xmlns:p14="http://schemas.microsoft.com/office/powerpoint/2010/main" val="13816743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3478"/>
            <a:ext cx="8784976" cy="936104"/>
          </a:xfrm>
        </p:spPr>
        <p:txBody>
          <a:bodyPr/>
          <a:lstStyle/>
          <a:p>
            <a:r>
              <a:rPr lang="en-IN" dirty="0" smtClean="0">
                <a:solidFill>
                  <a:srgbClr val="000000"/>
                </a:solidFill>
              </a:rPr>
              <a:t>Strategies / Prescriptions for closing Service Gaps</a:t>
            </a:r>
            <a:endParaRPr lang="en-IN" dirty="0">
              <a:solidFill>
                <a:srgbClr val="000000"/>
              </a:solidFill>
            </a:endParaRPr>
          </a:p>
        </p:txBody>
      </p:sp>
      <p:sp>
        <p:nvSpPr>
          <p:cNvPr id="3" name="Text Placeholder 2"/>
          <p:cNvSpPr>
            <a:spLocks noGrp="1"/>
          </p:cNvSpPr>
          <p:nvPr>
            <p:ph type="body" idx="1"/>
          </p:nvPr>
        </p:nvSpPr>
        <p:spPr>
          <a:xfrm>
            <a:off x="179512" y="1131590"/>
            <a:ext cx="8856984" cy="3672408"/>
          </a:xfrm>
        </p:spPr>
        <p:txBody>
          <a:bodyPr/>
          <a:lstStyle/>
          <a:p>
            <a:pPr marL="114300" indent="0">
              <a:buNone/>
            </a:pPr>
            <a:r>
              <a:rPr lang="en-IN" b="1" dirty="0" smtClean="0">
                <a:solidFill>
                  <a:srgbClr val="000000"/>
                </a:solidFill>
              </a:rPr>
              <a:t>Gap 2 – The Standards Gap</a:t>
            </a:r>
          </a:p>
          <a:p>
            <a:pPr marL="114300" indent="0">
              <a:lnSpc>
                <a:spcPct val="150000"/>
              </a:lnSpc>
              <a:buNone/>
            </a:pPr>
            <a:r>
              <a:rPr lang="en-IN" b="1" dirty="0" smtClean="0">
                <a:solidFill>
                  <a:srgbClr val="000000"/>
                </a:solidFill>
              </a:rPr>
              <a:t>Establish the Right service Quality Standard</a:t>
            </a:r>
          </a:p>
          <a:p>
            <a:pPr>
              <a:lnSpc>
                <a:spcPct val="150000"/>
              </a:lnSpc>
              <a:buFontTx/>
              <a:buChar char="-"/>
            </a:pPr>
            <a:r>
              <a:rPr lang="en-IN" dirty="0" smtClean="0">
                <a:solidFill>
                  <a:srgbClr val="000000"/>
                </a:solidFill>
              </a:rPr>
              <a:t>Top Management should insist and commit quality</a:t>
            </a:r>
          </a:p>
          <a:p>
            <a:pPr>
              <a:lnSpc>
                <a:spcPct val="150000"/>
              </a:lnSpc>
              <a:buFontTx/>
              <a:buChar char="-"/>
            </a:pPr>
            <a:r>
              <a:rPr lang="en-IN" dirty="0" smtClean="0">
                <a:solidFill>
                  <a:srgbClr val="000000"/>
                </a:solidFill>
              </a:rPr>
              <a:t>Communicate quality standards to all</a:t>
            </a:r>
          </a:p>
          <a:p>
            <a:pPr>
              <a:lnSpc>
                <a:spcPct val="150000"/>
              </a:lnSpc>
              <a:buFontTx/>
              <a:buChar char="-"/>
            </a:pPr>
            <a:r>
              <a:rPr lang="en-IN" dirty="0" smtClean="0">
                <a:solidFill>
                  <a:srgbClr val="000000"/>
                </a:solidFill>
              </a:rPr>
              <a:t>Train, Standardise, clarify and measure performance</a:t>
            </a:r>
            <a:endParaRPr lang="en-IN" dirty="0">
              <a:solidFill>
                <a:srgbClr val="000000"/>
              </a:solidFill>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45</a:t>
            </a:fld>
            <a:endParaRPr lang="en"/>
          </a:p>
        </p:txBody>
      </p:sp>
    </p:spTree>
    <p:extLst>
      <p:ext uri="{BB962C8B-B14F-4D97-AF65-F5344CB8AC3E}">
        <p14:creationId xmlns:p14="http://schemas.microsoft.com/office/powerpoint/2010/main" val="69234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3478"/>
            <a:ext cx="8784976" cy="936104"/>
          </a:xfrm>
        </p:spPr>
        <p:txBody>
          <a:bodyPr/>
          <a:lstStyle/>
          <a:p>
            <a:r>
              <a:rPr lang="en-IN" dirty="0" smtClean="0">
                <a:solidFill>
                  <a:srgbClr val="000000"/>
                </a:solidFill>
              </a:rPr>
              <a:t>Strategies / Prescriptions for closing Service Gaps</a:t>
            </a:r>
            <a:endParaRPr lang="en-IN" dirty="0">
              <a:solidFill>
                <a:srgbClr val="000000"/>
              </a:solidFill>
            </a:endParaRPr>
          </a:p>
        </p:txBody>
      </p:sp>
      <p:sp>
        <p:nvSpPr>
          <p:cNvPr id="3" name="Text Placeholder 2"/>
          <p:cNvSpPr>
            <a:spLocks noGrp="1"/>
          </p:cNvSpPr>
          <p:nvPr>
            <p:ph type="body" idx="1"/>
          </p:nvPr>
        </p:nvSpPr>
        <p:spPr>
          <a:xfrm>
            <a:off x="179512" y="1131590"/>
            <a:ext cx="8856984" cy="3672408"/>
          </a:xfrm>
        </p:spPr>
        <p:txBody>
          <a:bodyPr/>
          <a:lstStyle/>
          <a:p>
            <a:pPr marL="114300" indent="0">
              <a:buNone/>
            </a:pPr>
            <a:r>
              <a:rPr lang="en-IN" b="1" dirty="0" smtClean="0">
                <a:solidFill>
                  <a:srgbClr val="000000"/>
                </a:solidFill>
              </a:rPr>
              <a:t>Gap 3 – The Delivery Gap</a:t>
            </a:r>
          </a:p>
          <a:p>
            <a:pPr marL="114300" indent="0">
              <a:lnSpc>
                <a:spcPct val="150000"/>
              </a:lnSpc>
              <a:buNone/>
            </a:pPr>
            <a:r>
              <a:rPr lang="en-IN" b="1" dirty="0" smtClean="0">
                <a:solidFill>
                  <a:srgbClr val="000000"/>
                </a:solidFill>
              </a:rPr>
              <a:t>Ensure that Service performance meets standards</a:t>
            </a:r>
          </a:p>
          <a:p>
            <a:pPr marL="114300" indent="0">
              <a:lnSpc>
                <a:spcPct val="150000"/>
              </a:lnSpc>
              <a:buNone/>
            </a:pPr>
            <a:r>
              <a:rPr lang="en-IN" dirty="0" smtClean="0">
                <a:solidFill>
                  <a:srgbClr val="000000"/>
                </a:solidFill>
              </a:rPr>
              <a:t>Clarify employee roles, ensure the right candidate at right jobs</a:t>
            </a:r>
          </a:p>
          <a:p>
            <a:pPr marL="114300" indent="0">
              <a:lnSpc>
                <a:spcPct val="150000"/>
              </a:lnSpc>
              <a:buNone/>
            </a:pPr>
            <a:r>
              <a:rPr lang="en-IN" dirty="0" smtClean="0">
                <a:solidFill>
                  <a:srgbClr val="000000"/>
                </a:solidFill>
              </a:rPr>
              <a:t>Look into job satisfaction</a:t>
            </a:r>
          </a:p>
          <a:p>
            <a:pPr marL="114300" indent="0">
              <a:lnSpc>
                <a:spcPct val="150000"/>
              </a:lnSpc>
              <a:buNone/>
            </a:pPr>
            <a:r>
              <a:rPr lang="en-IN" dirty="0" smtClean="0">
                <a:solidFill>
                  <a:srgbClr val="000000"/>
                </a:solidFill>
              </a:rPr>
              <a:t>Train, motivate, empower, build teamwork amongst all employees</a:t>
            </a:r>
          </a:p>
          <a:p>
            <a:pPr marL="114300" indent="0">
              <a:lnSpc>
                <a:spcPct val="150000"/>
              </a:lnSpc>
              <a:buNone/>
            </a:pPr>
            <a:r>
              <a:rPr lang="en-IN" dirty="0" smtClean="0">
                <a:solidFill>
                  <a:srgbClr val="000000"/>
                </a:solidFill>
              </a:rPr>
              <a:t>Eliminate role ambiguity and conflicts</a:t>
            </a:r>
            <a:endParaRPr lang="en-IN" dirty="0">
              <a:solidFill>
                <a:srgbClr val="000000"/>
              </a:solidFill>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46</a:t>
            </a:fld>
            <a:endParaRPr lang="en"/>
          </a:p>
        </p:txBody>
      </p:sp>
    </p:spTree>
    <p:extLst>
      <p:ext uri="{BB962C8B-B14F-4D97-AF65-F5344CB8AC3E}">
        <p14:creationId xmlns:p14="http://schemas.microsoft.com/office/powerpoint/2010/main" val="22306295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3478"/>
            <a:ext cx="8784976" cy="936104"/>
          </a:xfrm>
        </p:spPr>
        <p:txBody>
          <a:bodyPr/>
          <a:lstStyle/>
          <a:p>
            <a:r>
              <a:rPr lang="en-IN" dirty="0" smtClean="0">
                <a:solidFill>
                  <a:srgbClr val="000000"/>
                </a:solidFill>
              </a:rPr>
              <a:t>Strategies / Prescriptions for closing Service Gaps</a:t>
            </a:r>
            <a:endParaRPr lang="en-IN" dirty="0">
              <a:solidFill>
                <a:srgbClr val="000000"/>
              </a:solidFill>
            </a:endParaRPr>
          </a:p>
        </p:txBody>
      </p:sp>
      <p:sp>
        <p:nvSpPr>
          <p:cNvPr id="3" name="Text Placeholder 2"/>
          <p:cNvSpPr>
            <a:spLocks noGrp="1"/>
          </p:cNvSpPr>
          <p:nvPr>
            <p:ph type="body" idx="1"/>
          </p:nvPr>
        </p:nvSpPr>
        <p:spPr>
          <a:xfrm>
            <a:off x="179512" y="1131590"/>
            <a:ext cx="8856984" cy="3672408"/>
          </a:xfrm>
        </p:spPr>
        <p:txBody>
          <a:bodyPr/>
          <a:lstStyle/>
          <a:p>
            <a:pPr marL="114300" indent="0">
              <a:buNone/>
            </a:pPr>
            <a:r>
              <a:rPr lang="en-IN" b="1" dirty="0" smtClean="0">
                <a:solidFill>
                  <a:srgbClr val="000000"/>
                </a:solidFill>
              </a:rPr>
              <a:t>Gap 4 – The Internal Communication Gap</a:t>
            </a:r>
          </a:p>
          <a:p>
            <a:pPr marL="114300" indent="0">
              <a:lnSpc>
                <a:spcPct val="150000"/>
              </a:lnSpc>
              <a:buNone/>
            </a:pPr>
            <a:r>
              <a:rPr lang="en-IN" b="1" dirty="0" smtClean="0">
                <a:solidFill>
                  <a:srgbClr val="000000"/>
                </a:solidFill>
              </a:rPr>
              <a:t>Ensure that Communication promises are realistic</a:t>
            </a:r>
          </a:p>
          <a:p>
            <a:pPr marL="114300" indent="0">
              <a:lnSpc>
                <a:spcPct val="150000"/>
              </a:lnSpc>
              <a:buNone/>
            </a:pPr>
            <a:r>
              <a:rPr lang="en-IN" dirty="0" smtClean="0">
                <a:solidFill>
                  <a:srgbClr val="000000"/>
                </a:solidFill>
              </a:rPr>
              <a:t>Take inputs from operations </a:t>
            </a:r>
            <a:r>
              <a:rPr lang="en-IN" dirty="0" err="1" smtClean="0">
                <a:solidFill>
                  <a:srgbClr val="000000"/>
                </a:solidFill>
              </a:rPr>
              <a:t>dept</a:t>
            </a:r>
            <a:r>
              <a:rPr lang="en-IN" dirty="0" smtClean="0">
                <a:solidFill>
                  <a:srgbClr val="000000"/>
                </a:solidFill>
              </a:rPr>
              <a:t> while planning external communications</a:t>
            </a:r>
          </a:p>
          <a:p>
            <a:pPr marL="114300" indent="0">
              <a:lnSpc>
                <a:spcPct val="150000"/>
              </a:lnSpc>
              <a:buNone/>
            </a:pPr>
            <a:r>
              <a:rPr lang="en-IN" dirty="0" smtClean="0">
                <a:solidFill>
                  <a:srgbClr val="000000"/>
                </a:solidFill>
              </a:rPr>
              <a:t>Make ads that feature real employees in their jobs</a:t>
            </a:r>
          </a:p>
          <a:p>
            <a:pPr marL="114300" indent="0">
              <a:lnSpc>
                <a:spcPct val="150000"/>
              </a:lnSpc>
              <a:buNone/>
            </a:pPr>
            <a:r>
              <a:rPr lang="en-IN" dirty="0" smtClean="0">
                <a:solidFill>
                  <a:srgbClr val="000000"/>
                </a:solidFill>
              </a:rPr>
              <a:t>Insist sales staff involvement in operations – face to face meet</a:t>
            </a:r>
            <a:endParaRPr lang="en-IN" dirty="0">
              <a:solidFill>
                <a:srgbClr val="000000"/>
              </a:solidFill>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47</a:t>
            </a:fld>
            <a:endParaRPr lang="en"/>
          </a:p>
        </p:txBody>
      </p:sp>
    </p:spTree>
    <p:extLst>
      <p:ext uri="{BB962C8B-B14F-4D97-AF65-F5344CB8AC3E}">
        <p14:creationId xmlns:p14="http://schemas.microsoft.com/office/powerpoint/2010/main" val="28236778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3478"/>
            <a:ext cx="8784976" cy="936104"/>
          </a:xfrm>
        </p:spPr>
        <p:txBody>
          <a:bodyPr/>
          <a:lstStyle/>
          <a:p>
            <a:r>
              <a:rPr lang="en-IN" dirty="0" smtClean="0">
                <a:solidFill>
                  <a:srgbClr val="000000"/>
                </a:solidFill>
              </a:rPr>
              <a:t>Strategies / Prescriptions for closing Service Gaps</a:t>
            </a:r>
            <a:endParaRPr lang="en-IN" dirty="0">
              <a:solidFill>
                <a:srgbClr val="000000"/>
              </a:solidFill>
            </a:endParaRPr>
          </a:p>
        </p:txBody>
      </p:sp>
      <p:sp>
        <p:nvSpPr>
          <p:cNvPr id="3" name="Text Placeholder 2"/>
          <p:cNvSpPr>
            <a:spLocks noGrp="1"/>
          </p:cNvSpPr>
          <p:nvPr>
            <p:ph type="body" idx="1"/>
          </p:nvPr>
        </p:nvSpPr>
        <p:spPr>
          <a:xfrm>
            <a:off x="179512" y="1131590"/>
            <a:ext cx="8856984" cy="3672408"/>
          </a:xfrm>
        </p:spPr>
        <p:txBody>
          <a:bodyPr/>
          <a:lstStyle/>
          <a:p>
            <a:pPr marL="114300" indent="0">
              <a:buNone/>
            </a:pPr>
            <a:r>
              <a:rPr lang="en-IN" b="1" dirty="0" smtClean="0">
                <a:solidFill>
                  <a:srgbClr val="000000"/>
                </a:solidFill>
              </a:rPr>
              <a:t>Gap 5 – The Perception Gap</a:t>
            </a:r>
          </a:p>
          <a:p>
            <a:pPr marL="114300" indent="0">
              <a:lnSpc>
                <a:spcPct val="150000"/>
              </a:lnSpc>
              <a:buNone/>
            </a:pPr>
            <a:r>
              <a:rPr lang="en-IN" b="1" dirty="0" smtClean="0">
                <a:solidFill>
                  <a:srgbClr val="000000"/>
                </a:solidFill>
              </a:rPr>
              <a:t>Keep Customers informed and involved during Service delivery</a:t>
            </a:r>
          </a:p>
          <a:p>
            <a:pPr marL="114300" indent="0">
              <a:lnSpc>
                <a:spcPct val="150000"/>
              </a:lnSpc>
              <a:buNone/>
            </a:pPr>
            <a:r>
              <a:rPr lang="en-IN" dirty="0" smtClean="0">
                <a:solidFill>
                  <a:srgbClr val="000000"/>
                </a:solidFill>
              </a:rPr>
              <a:t>Brief customers during service delivery, offer tangible evidence to build trust</a:t>
            </a:r>
            <a:endParaRPr lang="en-IN" dirty="0">
              <a:solidFill>
                <a:srgbClr val="000000"/>
              </a:solidFill>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48</a:t>
            </a:fld>
            <a:endParaRPr lang="en"/>
          </a:p>
        </p:txBody>
      </p:sp>
    </p:spTree>
    <p:extLst>
      <p:ext uri="{BB962C8B-B14F-4D97-AF65-F5344CB8AC3E}">
        <p14:creationId xmlns:p14="http://schemas.microsoft.com/office/powerpoint/2010/main" val="24410532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3478"/>
            <a:ext cx="8784976" cy="936104"/>
          </a:xfrm>
        </p:spPr>
        <p:txBody>
          <a:bodyPr/>
          <a:lstStyle/>
          <a:p>
            <a:r>
              <a:rPr lang="en-IN" dirty="0" smtClean="0">
                <a:solidFill>
                  <a:srgbClr val="000000"/>
                </a:solidFill>
              </a:rPr>
              <a:t>Strategies / Prescriptions for closing Service Gaps</a:t>
            </a:r>
            <a:endParaRPr lang="en-IN" dirty="0">
              <a:solidFill>
                <a:srgbClr val="000000"/>
              </a:solidFill>
            </a:endParaRPr>
          </a:p>
        </p:txBody>
      </p:sp>
      <p:sp>
        <p:nvSpPr>
          <p:cNvPr id="3" name="Text Placeholder 2"/>
          <p:cNvSpPr>
            <a:spLocks noGrp="1"/>
          </p:cNvSpPr>
          <p:nvPr>
            <p:ph type="body" idx="1"/>
          </p:nvPr>
        </p:nvSpPr>
        <p:spPr>
          <a:xfrm>
            <a:off x="179512" y="1131590"/>
            <a:ext cx="8856984" cy="3672408"/>
          </a:xfrm>
        </p:spPr>
        <p:txBody>
          <a:bodyPr/>
          <a:lstStyle/>
          <a:p>
            <a:pPr marL="114300" indent="0">
              <a:buNone/>
            </a:pPr>
            <a:r>
              <a:rPr lang="en-IN" b="1" dirty="0" smtClean="0">
                <a:solidFill>
                  <a:srgbClr val="000000"/>
                </a:solidFill>
              </a:rPr>
              <a:t>Gap 6 – The Interpretation Gap</a:t>
            </a:r>
          </a:p>
          <a:p>
            <a:pPr marL="114300" indent="0">
              <a:buNone/>
            </a:pPr>
            <a:endParaRPr lang="en-IN" b="1" dirty="0" smtClean="0">
              <a:solidFill>
                <a:srgbClr val="000000"/>
              </a:solidFill>
            </a:endParaRPr>
          </a:p>
          <a:p>
            <a:pPr marL="114300" indent="0">
              <a:lnSpc>
                <a:spcPct val="150000"/>
              </a:lnSpc>
              <a:buNone/>
            </a:pPr>
            <a:r>
              <a:rPr lang="en-IN" dirty="0" smtClean="0">
                <a:solidFill>
                  <a:srgbClr val="000000"/>
                </a:solidFill>
              </a:rPr>
              <a:t>Advertisers select a sample and show all publicity and advertising materials to this selected sample and check their review before going public</a:t>
            </a:r>
            <a:endParaRPr lang="en-IN" dirty="0">
              <a:solidFill>
                <a:srgbClr val="000000"/>
              </a:solidFill>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49</a:t>
            </a:fld>
            <a:endParaRPr lang="en"/>
          </a:p>
        </p:txBody>
      </p:sp>
    </p:spTree>
    <p:extLst>
      <p:ext uri="{BB962C8B-B14F-4D97-AF65-F5344CB8AC3E}">
        <p14:creationId xmlns:p14="http://schemas.microsoft.com/office/powerpoint/2010/main" val="1591318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 name="Title 1"/>
          <p:cNvSpPr>
            <a:spLocks noGrp="1"/>
          </p:cNvSpPr>
          <p:nvPr>
            <p:ph type="title"/>
          </p:nvPr>
        </p:nvSpPr>
        <p:spPr>
          <a:xfrm>
            <a:off x="971600" y="855506"/>
            <a:ext cx="8172400" cy="351300"/>
          </a:xfrm>
        </p:spPr>
        <p:txBody>
          <a:bodyPr/>
          <a:lstStyle/>
          <a:p>
            <a:r>
              <a:rPr lang="en-IN" sz="2800" dirty="0" smtClean="0"/>
              <a:t>Dimensions of Service Quality – Christian </a:t>
            </a:r>
            <a:r>
              <a:rPr lang="en-IN" sz="2800" dirty="0" err="1" smtClean="0"/>
              <a:t>Groonroos</a:t>
            </a:r>
            <a:endParaRPr lang="en-IN" sz="2800" dirty="0"/>
          </a:p>
        </p:txBody>
      </p:sp>
      <p:sp>
        <p:nvSpPr>
          <p:cNvPr id="3" name="Text Placeholder 2"/>
          <p:cNvSpPr>
            <a:spLocks noGrp="1"/>
          </p:cNvSpPr>
          <p:nvPr>
            <p:ph type="body" idx="1"/>
          </p:nvPr>
        </p:nvSpPr>
        <p:spPr>
          <a:xfrm>
            <a:off x="683568" y="1779662"/>
            <a:ext cx="3667906" cy="2916288"/>
          </a:xfrm>
        </p:spPr>
        <p:txBody>
          <a:bodyPr/>
          <a:lstStyle/>
          <a:p>
            <a:pPr marL="101600" indent="0">
              <a:buNone/>
            </a:pPr>
            <a:r>
              <a:rPr lang="en-IN" sz="1800" dirty="0" smtClean="0"/>
              <a:t>	</a:t>
            </a:r>
            <a:r>
              <a:rPr lang="en-IN" sz="1800" b="1" dirty="0" smtClean="0">
                <a:solidFill>
                  <a:schemeClr val="accent6">
                    <a:lumMod val="10000"/>
                  </a:schemeClr>
                </a:solidFill>
              </a:rPr>
              <a:t>Technical Quality</a:t>
            </a:r>
          </a:p>
          <a:p>
            <a:endParaRPr lang="en-IN" sz="1800" dirty="0"/>
          </a:p>
          <a:p>
            <a:endParaRPr lang="en-IN" sz="1800" dirty="0" smtClean="0"/>
          </a:p>
          <a:p>
            <a:pPr marL="101600" indent="0">
              <a:buNone/>
            </a:pPr>
            <a:r>
              <a:rPr lang="en-IN" sz="1800" dirty="0" smtClean="0"/>
              <a:t>“What” of the Service is delivered</a:t>
            </a:r>
          </a:p>
          <a:p>
            <a:pPr marL="101600" indent="0">
              <a:buNone/>
            </a:pPr>
            <a:endParaRPr lang="en-IN" sz="1800" dirty="0"/>
          </a:p>
          <a:p>
            <a:pPr marL="101600" indent="0">
              <a:buNone/>
            </a:pPr>
            <a:r>
              <a:rPr lang="en-IN" sz="1800" dirty="0" smtClean="0"/>
              <a:t>Process and types of services offered</a:t>
            </a:r>
            <a:endParaRPr lang="en-IN" sz="1800" dirty="0"/>
          </a:p>
        </p:txBody>
      </p:sp>
      <p:sp>
        <p:nvSpPr>
          <p:cNvPr id="5" name="Text Placeholder 4"/>
          <p:cNvSpPr>
            <a:spLocks noGrp="1"/>
          </p:cNvSpPr>
          <p:nvPr>
            <p:ph type="body" idx="2"/>
          </p:nvPr>
        </p:nvSpPr>
        <p:spPr>
          <a:xfrm>
            <a:off x="4792488" y="1779662"/>
            <a:ext cx="3739952" cy="2916288"/>
          </a:xfrm>
        </p:spPr>
        <p:txBody>
          <a:bodyPr/>
          <a:lstStyle/>
          <a:p>
            <a:pPr marL="101600" indent="0">
              <a:buNone/>
            </a:pPr>
            <a:r>
              <a:rPr lang="en-IN" sz="1800" dirty="0" smtClean="0"/>
              <a:t>	</a:t>
            </a:r>
            <a:r>
              <a:rPr lang="en-IN" sz="1800" b="1" dirty="0" smtClean="0">
                <a:solidFill>
                  <a:schemeClr val="accent6">
                    <a:lumMod val="10000"/>
                  </a:schemeClr>
                </a:solidFill>
              </a:rPr>
              <a:t>Functional Quality</a:t>
            </a:r>
          </a:p>
          <a:p>
            <a:pPr marL="101600" indent="0">
              <a:buNone/>
            </a:pPr>
            <a:endParaRPr lang="en-IN" sz="1800" dirty="0" smtClean="0"/>
          </a:p>
          <a:p>
            <a:pPr marL="101600" indent="0">
              <a:buNone/>
            </a:pPr>
            <a:endParaRPr lang="en-IN" sz="1800" dirty="0"/>
          </a:p>
          <a:p>
            <a:pPr marL="101600" indent="0">
              <a:buNone/>
            </a:pPr>
            <a:r>
              <a:rPr lang="en-IN" sz="1800" dirty="0" smtClean="0"/>
              <a:t>“How” of the Service is delivered</a:t>
            </a:r>
          </a:p>
          <a:p>
            <a:pPr marL="101600" indent="0">
              <a:buNone/>
            </a:pPr>
            <a:endParaRPr lang="en-IN" sz="1800" dirty="0" smtClean="0"/>
          </a:p>
          <a:p>
            <a:r>
              <a:rPr lang="en-IN" sz="1800" dirty="0" smtClean="0"/>
              <a:t>Influenced by attitude, behaviour, appearance, accessibility, courtesy, empathy etc.</a:t>
            </a:r>
          </a:p>
          <a:p>
            <a:endParaRPr lang="en-IN" sz="1800" dirty="0"/>
          </a:p>
          <a:p>
            <a:r>
              <a:rPr lang="en-IN" sz="1800" dirty="0" smtClean="0"/>
              <a:t>A tool for Brand differentiation &amp; preference over competitors</a:t>
            </a:r>
            <a:endParaRPr lang="en-IN" sz="1800" dirty="0"/>
          </a:p>
        </p:txBody>
      </p:sp>
      <p:sp>
        <p:nvSpPr>
          <p:cNvPr id="215" name="Google Shape;215;p1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a:p>
        </p:txBody>
      </p:sp>
      <p:cxnSp>
        <p:nvCxnSpPr>
          <p:cNvPr id="7" name="Straight Arrow Connector 6"/>
          <p:cNvCxnSpPr/>
          <p:nvPr/>
        </p:nvCxnSpPr>
        <p:spPr>
          <a:xfrm>
            <a:off x="6228184" y="2139702"/>
            <a:ext cx="0" cy="5040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195736" y="2139702"/>
            <a:ext cx="0" cy="5040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195736" y="1419622"/>
            <a:ext cx="396044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195736" y="1419622"/>
            <a:ext cx="0" cy="288032"/>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156176" y="1419622"/>
            <a:ext cx="0" cy="288032"/>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283968" y="1275606"/>
            <a:ext cx="0" cy="144016"/>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05281" y="254541"/>
            <a:ext cx="913912" cy="26294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540763" y="133730"/>
            <a:ext cx="2493264" cy="490347"/>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503676" y="133730"/>
            <a:ext cx="5045964" cy="490347"/>
          </a:xfrm>
          <a:prstGeom prst="rect">
            <a:avLst/>
          </a:prstGeom>
          <a:blipFill>
            <a:blip r:embed="rId4"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772769" y="109119"/>
            <a:ext cx="7520940" cy="518732"/>
          </a:xfrm>
          <a:prstGeom prst="rect">
            <a:avLst/>
          </a:prstGeom>
        </p:spPr>
        <p:txBody>
          <a:bodyPr vert="horz" wrap="square" lIns="0" tIns="13335" rIns="0" bIns="0" rtlCol="0">
            <a:spAutoFit/>
          </a:bodyPr>
          <a:lstStyle/>
          <a:p>
            <a:pPr marL="12700">
              <a:lnSpc>
                <a:spcPct val="100000"/>
              </a:lnSpc>
              <a:spcBef>
                <a:spcPts val="105"/>
              </a:spcBef>
            </a:pPr>
            <a:r>
              <a:rPr sz="3200" b="1" dirty="0">
                <a:solidFill>
                  <a:srgbClr val="464646"/>
                </a:solidFill>
                <a:latin typeface="Lucida Sans Unicode"/>
                <a:cs typeface="Lucida Sans Unicode"/>
              </a:rPr>
              <a:t>Brief </a:t>
            </a:r>
            <a:r>
              <a:rPr sz="3200" b="1" spc="5" dirty="0">
                <a:solidFill>
                  <a:srgbClr val="464646"/>
                </a:solidFill>
                <a:latin typeface="Lucida Sans Unicode"/>
                <a:cs typeface="Lucida Sans Unicode"/>
              </a:rPr>
              <a:t>Summary </a:t>
            </a:r>
            <a:r>
              <a:rPr sz="3200" b="1" dirty="0">
                <a:solidFill>
                  <a:srgbClr val="464646"/>
                </a:solidFill>
                <a:latin typeface="Lucida Sans Unicode"/>
                <a:cs typeface="Lucida Sans Unicode"/>
              </a:rPr>
              <a:t>Gaps </a:t>
            </a:r>
            <a:r>
              <a:rPr sz="3200" b="1" spc="-5" dirty="0">
                <a:solidFill>
                  <a:srgbClr val="464646"/>
                </a:solidFill>
                <a:latin typeface="Lucida Sans Unicode"/>
                <a:cs typeface="Lucida Sans Unicode"/>
              </a:rPr>
              <a:t>in </a:t>
            </a:r>
            <a:r>
              <a:rPr sz="3200" b="1" dirty="0">
                <a:solidFill>
                  <a:srgbClr val="464646"/>
                </a:solidFill>
                <a:latin typeface="Lucida Sans Unicode"/>
                <a:cs typeface="Lucida Sans Unicode"/>
              </a:rPr>
              <a:t>Service</a:t>
            </a:r>
            <a:r>
              <a:rPr sz="3200" b="1" spc="-195" dirty="0">
                <a:solidFill>
                  <a:srgbClr val="464646"/>
                </a:solidFill>
                <a:latin typeface="Lucida Sans Unicode"/>
                <a:cs typeface="Lucida Sans Unicode"/>
              </a:rPr>
              <a:t> </a:t>
            </a:r>
            <a:r>
              <a:rPr sz="3200" b="1" dirty="0">
                <a:solidFill>
                  <a:srgbClr val="464646"/>
                </a:solidFill>
                <a:latin typeface="Lucida Sans Unicode"/>
                <a:cs typeface="Lucida Sans Unicode"/>
              </a:rPr>
              <a:t>Quality</a:t>
            </a:r>
            <a:endParaRPr sz="3200">
              <a:latin typeface="Lucida Sans Unicode"/>
              <a:cs typeface="Lucida Sans Unicode"/>
            </a:endParaRPr>
          </a:p>
        </p:txBody>
      </p:sp>
      <p:sp>
        <p:nvSpPr>
          <p:cNvPr id="6" name="object 6"/>
          <p:cNvSpPr/>
          <p:nvPr/>
        </p:nvSpPr>
        <p:spPr>
          <a:xfrm>
            <a:off x="335279" y="881252"/>
            <a:ext cx="8616696" cy="3923919"/>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395542" y="897607"/>
            <a:ext cx="8496935" cy="3834384"/>
          </a:xfrm>
          <a:prstGeom prst="rect">
            <a:avLst/>
          </a:prstGeom>
          <a:blipFill>
            <a:blip r:embed="rId6" cstate="print"/>
            <a:stretch>
              <a:fillRect/>
            </a:stretch>
          </a:blipFill>
        </p:spPr>
        <p:txBody>
          <a:bodyPr wrap="square" lIns="0" tIns="0" rIns="0" bIns="0" rtlCol="0"/>
          <a:lstStyle/>
          <a:p>
            <a:endParaRPr/>
          </a:p>
        </p:txBody>
      </p:sp>
      <p:graphicFrame>
        <p:nvGraphicFramePr>
          <p:cNvPr id="8" name="object 8"/>
          <p:cNvGraphicFramePr>
            <a:graphicFrameLocks noGrp="1"/>
          </p:cNvGraphicFramePr>
          <p:nvPr>
            <p:extLst>
              <p:ext uri="{D42A27DB-BD31-4B8C-83A1-F6EECF244321}">
                <p14:modId xmlns:p14="http://schemas.microsoft.com/office/powerpoint/2010/main" val="3498849849"/>
              </p:ext>
            </p:extLst>
          </p:nvPr>
        </p:nvGraphicFramePr>
        <p:xfrm>
          <a:off x="389192" y="892778"/>
          <a:ext cx="8496299" cy="3834449"/>
        </p:xfrm>
        <a:graphic>
          <a:graphicData uri="http://schemas.openxmlformats.org/drawingml/2006/table">
            <a:tbl>
              <a:tblPr firstRow="1" bandRow="1">
                <a:tableStyleId>{B8818DCE-F5D9-4240-B661-960AF8AE1142}</a:tableStyleId>
              </a:tblPr>
              <a:tblGrid>
                <a:gridCol w="1854835"/>
                <a:gridCol w="2626360"/>
                <a:gridCol w="4015104"/>
              </a:tblGrid>
              <a:tr h="297941">
                <a:tc>
                  <a:txBody>
                    <a:bodyPr/>
                    <a:lstStyle/>
                    <a:p>
                      <a:pPr marL="91440">
                        <a:lnSpc>
                          <a:spcPct val="100000"/>
                        </a:lnSpc>
                        <a:spcBef>
                          <a:spcPts val="195"/>
                        </a:spcBef>
                      </a:pPr>
                      <a:r>
                        <a:rPr sz="1100" spc="5" dirty="0"/>
                        <a:t>Gap</a:t>
                      </a:r>
                      <a:endParaRPr sz="1100">
                        <a:latin typeface="Lucida Sans Unicode"/>
                        <a:cs typeface="Lucida Sans Unicode"/>
                      </a:endParaRPr>
                    </a:p>
                  </a:txBody>
                  <a:tcPr marL="0" marR="0" marT="18574" marB="0"/>
                </a:tc>
                <a:tc>
                  <a:txBody>
                    <a:bodyPr/>
                    <a:lstStyle/>
                    <a:p>
                      <a:pPr marL="91440">
                        <a:lnSpc>
                          <a:spcPct val="100000"/>
                        </a:lnSpc>
                        <a:spcBef>
                          <a:spcPts val="195"/>
                        </a:spcBef>
                      </a:pPr>
                      <a:r>
                        <a:rPr sz="1100" dirty="0"/>
                        <a:t>Problem</a:t>
                      </a:r>
                      <a:endParaRPr sz="1100">
                        <a:latin typeface="Lucida Sans Unicode"/>
                        <a:cs typeface="Lucida Sans Unicode"/>
                      </a:endParaRPr>
                    </a:p>
                  </a:txBody>
                  <a:tcPr marL="0" marR="0" marT="18574" marB="0"/>
                </a:tc>
                <a:tc>
                  <a:txBody>
                    <a:bodyPr/>
                    <a:lstStyle/>
                    <a:p>
                      <a:pPr marL="92075">
                        <a:lnSpc>
                          <a:spcPct val="100000"/>
                        </a:lnSpc>
                        <a:spcBef>
                          <a:spcPts val="195"/>
                        </a:spcBef>
                      </a:pPr>
                      <a:r>
                        <a:rPr sz="1100" dirty="0"/>
                        <a:t>Cause(s)</a:t>
                      </a:r>
                      <a:endParaRPr sz="1100">
                        <a:latin typeface="Lucida Sans Unicode"/>
                        <a:cs typeface="Lucida Sans Unicode"/>
                      </a:endParaRPr>
                    </a:p>
                  </a:txBody>
                  <a:tcPr marL="0" marR="0" marT="18574" marB="0"/>
                </a:tc>
              </a:tr>
              <a:tr h="838486">
                <a:tc>
                  <a:txBody>
                    <a:bodyPr/>
                    <a:lstStyle/>
                    <a:p>
                      <a:pPr marL="91440" marR="153670">
                        <a:lnSpc>
                          <a:spcPct val="101099"/>
                        </a:lnSpc>
                        <a:spcBef>
                          <a:spcPts val="145"/>
                        </a:spcBef>
                      </a:pPr>
                      <a:r>
                        <a:rPr sz="1100" spc="-5" dirty="0"/>
                        <a:t>1. </a:t>
                      </a:r>
                      <a:r>
                        <a:rPr sz="1100" dirty="0"/>
                        <a:t>Consumer  </a:t>
                      </a:r>
                      <a:r>
                        <a:rPr sz="1100" spc="-5" dirty="0"/>
                        <a:t>expectation </a:t>
                      </a:r>
                      <a:r>
                        <a:rPr sz="1100" dirty="0"/>
                        <a:t>–  </a:t>
                      </a:r>
                      <a:r>
                        <a:rPr sz="1100" spc="-5" dirty="0"/>
                        <a:t>mgmt.</a:t>
                      </a:r>
                      <a:r>
                        <a:rPr sz="1100" spc="375" dirty="0"/>
                        <a:t> </a:t>
                      </a:r>
                      <a:r>
                        <a:rPr sz="1100" spc="-5" dirty="0"/>
                        <a:t>perception</a:t>
                      </a:r>
                      <a:endParaRPr sz="1100">
                        <a:latin typeface="Lucida Sans Unicode"/>
                        <a:cs typeface="Lucida Sans Unicode"/>
                      </a:endParaRPr>
                    </a:p>
                  </a:txBody>
                  <a:tcPr marL="0" marR="0" marT="13811" marB="0"/>
                </a:tc>
                <a:tc>
                  <a:txBody>
                    <a:bodyPr/>
                    <a:lstStyle/>
                    <a:p>
                      <a:pPr marL="91440" marR="120014">
                        <a:lnSpc>
                          <a:spcPct val="102099"/>
                        </a:lnSpc>
                        <a:spcBef>
                          <a:spcPts val="125"/>
                        </a:spcBef>
                      </a:pPr>
                      <a:r>
                        <a:rPr sz="1100" dirty="0"/>
                        <a:t>The service features</a:t>
                      </a:r>
                      <a:r>
                        <a:rPr sz="1100" spc="-175" dirty="0"/>
                        <a:t> </a:t>
                      </a:r>
                      <a:r>
                        <a:rPr sz="1100" spc="-5" dirty="0"/>
                        <a:t>offered  </a:t>
                      </a:r>
                      <a:r>
                        <a:rPr sz="1100" dirty="0"/>
                        <a:t>don’t </a:t>
                      </a:r>
                      <a:r>
                        <a:rPr sz="1100" spc="-5" dirty="0"/>
                        <a:t>meet </a:t>
                      </a:r>
                      <a:r>
                        <a:rPr sz="1100" dirty="0"/>
                        <a:t>customer</a:t>
                      </a:r>
                      <a:r>
                        <a:rPr sz="1100" spc="-140" dirty="0"/>
                        <a:t> </a:t>
                      </a:r>
                      <a:r>
                        <a:rPr sz="1100" dirty="0"/>
                        <a:t>needs</a:t>
                      </a:r>
                      <a:endParaRPr sz="1100">
                        <a:latin typeface="Lucida Sans Unicode"/>
                        <a:cs typeface="Lucida Sans Unicode"/>
                      </a:endParaRPr>
                    </a:p>
                  </a:txBody>
                  <a:tcPr marL="0" marR="0" marT="11906" marB="0"/>
                </a:tc>
                <a:tc>
                  <a:txBody>
                    <a:bodyPr/>
                    <a:lstStyle/>
                    <a:p>
                      <a:pPr marL="92075" marR="425450">
                        <a:lnSpc>
                          <a:spcPct val="100699"/>
                        </a:lnSpc>
                        <a:spcBef>
                          <a:spcPts val="150"/>
                        </a:spcBef>
                      </a:pPr>
                      <a:r>
                        <a:rPr sz="1100" spc="-5" dirty="0"/>
                        <a:t>Lack of </a:t>
                      </a:r>
                      <a:r>
                        <a:rPr sz="1100" dirty="0"/>
                        <a:t>marketing </a:t>
                      </a:r>
                      <a:r>
                        <a:rPr sz="1100" spc="-5" dirty="0"/>
                        <a:t>research; </a:t>
                      </a:r>
                      <a:r>
                        <a:rPr sz="1100" dirty="0"/>
                        <a:t>inadequate  upward </a:t>
                      </a:r>
                      <a:r>
                        <a:rPr sz="1100" spc="-5" dirty="0"/>
                        <a:t>communication; </a:t>
                      </a:r>
                      <a:r>
                        <a:rPr sz="1100" dirty="0"/>
                        <a:t>too many </a:t>
                      </a:r>
                      <a:r>
                        <a:rPr sz="1100" spc="-5" dirty="0"/>
                        <a:t>levels  between </a:t>
                      </a:r>
                      <a:r>
                        <a:rPr sz="1100" dirty="0"/>
                        <a:t>contact personnel and  management</a:t>
                      </a:r>
                      <a:endParaRPr sz="1100">
                        <a:latin typeface="Lucida Sans Unicode"/>
                        <a:cs typeface="Lucida Sans Unicode"/>
                      </a:endParaRPr>
                    </a:p>
                  </a:txBody>
                  <a:tcPr marL="0" marR="0" marT="14288" marB="0"/>
                </a:tc>
              </a:tr>
              <a:tr h="896873">
                <a:tc>
                  <a:txBody>
                    <a:bodyPr/>
                    <a:lstStyle/>
                    <a:p>
                      <a:pPr marL="91440" marR="417195">
                        <a:lnSpc>
                          <a:spcPct val="100800"/>
                        </a:lnSpc>
                        <a:spcBef>
                          <a:spcPts val="150"/>
                        </a:spcBef>
                      </a:pPr>
                      <a:r>
                        <a:rPr sz="1100" spc="-5" dirty="0"/>
                        <a:t>2.</a:t>
                      </a:r>
                      <a:r>
                        <a:rPr sz="1100" spc="-100" dirty="0"/>
                        <a:t> </a:t>
                      </a:r>
                      <a:r>
                        <a:rPr sz="1100" dirty="0"/>
                        <a:t>Management  </a:t>
                      </a:r>
                      <a:r>
                        <a:rPr sz="1100" spc="-5" dirty="0"/>
                        <a:t>perception </a:t>
                      </a:r>
                      <a:r>
                        <a:rPr sz="1100" dirty="0"/>
                        <a:t>–  service quality  </a:t>
                      </a:r>
                      <a:r>
                        <a:rPr sz="1100" spc="-5" dirty="0"/>
                        <a:t>specification</a:t>
                      </a:r>
                      <a:endParaRPr sz="1100">
                        <a:latin typeface="Lucida Sans Unicode"/>
                        <a:cs typeface="Lucida Sans Unicode"/>
                      </a:endParaRPr>
                    </a:p>
                  </a:txBody>
                  <a:tcPr marL="0" marR="0" marT="14288" marB="0"/>
                </a:tc>
                <a:tc>
                  <a:txBody>
                    <a:bodyPr/>
                    <a:lstStyle/>
                    <a:p>
                      <a:pPr marL="91440">
                        <a:lnSpc>
                          <a:spcPct val="100000"/>
                        </a:lnSpc>
                        <a:spcBef>
                          <a:spcPts val="160"/>
                        </a:spcBef>
                      </a:pPr>
                      <a:r>
                        <a:rPr sz="1100" dirty="0"/>
                        <a:t>The service</a:t>
                      </a:r>
                      <a:r>
                        <a:rPr sz="1100" spc="-90" dirty="0"/>
                        <a:t> </a:t>
                      </a:r>
                      <a:r>
                        <a:rPr sz="1100" spc="-5" dirty="0"/>
                        <a:t>specifications</a:t>
                      </a:r>
                      <a:endParaRPr sz="1100"/>
                    </a:p>
                    <a:p>
                      <a:pPr marL="91440">
                        <a:lnSpc>
                          <a:spcPct val="100000"/>
                        </a:lnSpc>
                        <a:spcBef>
                          <a:spcPts val="5"/>
                        </a:spcBef>
                      </a:pPr>
                      <a:r>
                        <a:rPr sz="1100" spc="-5" dirty="0"/>
                        <a:t>defined </a:t>
                      </a:r>
                      <a:r>
                        <a:rPr sz="1100" dirty="0"/>
                        <a:t>do not</a:t>
                      </a:r>
                      <a:r>
                        <a:rPr sz="1100" spc="-95" dirty="0"/>
                        <a:t> </a:t>
                      </a:r>
                      <a:r>
                        <a:rPr sz="1100" spc="-5" dirty="0"/>
                        <a:t>meet</a:t>
                      </a:r>
                      <a:endParaRPr sz="1100"/>
                    </a:p>
                    <a:p>
                      <a:pPr marL="91440" marR="182880">
                        <a:lnSpc>
                          <a:spcPts val="1720"/>
                        </a:lnSpc>
                        <a:spcBef>
                          <a:spcPts val="25"/>
                        </a:spcBef>
                      </a:pPr>
                      <a:r>
                        <a:rPr sz="1100" dirty="0"/>
                        <a:t>management’s</a:t>
                      </a:r>
                      <a:r>
                        <a:rPr sz="1100" spc="-90" dirty="0"/>
                        <a:t> </a:t>
                      </a:r>
                      <a:r>
                        <a:rPr sz="1100" spc="-5" dirty="0"/>
                        <a:t>perceptions  of </a:t>
                      </a:r>
                      <a:r>
                        <a:rPr sz="1100" dirty="0"/>
                        <a:t>customer</a:t>
                      </a:r>
                      <a:r>
                        <a:rPr sz="1100" spc="-70" dirty="0"/>
                        <a:t> </a:t>
                      </a:r>
                      <a:r>
                        <a:rPr sz="1100" spc="-5" dirty="0"/>
                        <a:t>expectations</a:t>
                      </a:r>
                      <a:endParaRPr sz="1100">
                        <a:latin typeface="Lucida Sans Unicode"/>
                        <a:cs typeface="Lucida Sans Unicode"/>
                      </a:endParaRPr>
                    </a:p>
                  </a:txBody>
                  <a:tcPr marL="0" marR="0" marT="15240" marB="0"/>
                </a:tc>
                <a:tc>
                  <a:txBody>
                    <a:bodyPr/>
                    <a:lstStyle/>
                    <a:p>
                      <a:pPr marL="92075">
                        <a:lnSpc>
                          <a:spcPct val="100000"/>
                        </a:lnSpc>
                        <a:spcBef>
                          <a:spcPts val="160"/>
                        </a:spcBef>
                      </a:pPr>
                      <a:r>
                        <a:rPr sz="1100" spc="-5" dirty="0"/>
                        <a:t>Resource </a:t>
                      </a:r>
                      <a:r>
                        <a:rPr sz="1100" dirty="0"/>
                        <a:t>constraints;</a:t>
                      </a:r>
                      <a:r>
                        <a:rPr sz="1100" spc="-110" dirty="0"/>
                        <a:t> </a:t>
                      </a:r>
                      <a:r>
                        <a:rPr sz="1100" dirty="0"/>
                        <a:t>management</a:t>
                      </a:r>
                      <a:endParaRPr sz="1100"/>
                    </a:p>
                    <a:p>
                      <a:pPr marL="92075">
                        <a:lnSpc>
                          <a:spcPct val="100000"/>
                        </a:lnSpc>
                        <a:spcBef>
                          <a:spcPts val="40"/>
                        </a:spcBef>
                      </a:pPr>
                      <a:r>
                        <a:rPr sz="1100" spc="-5" dirty="0"/>
                        <a:t>indifference; </a:t>
                      </a:r>
                      <a:r>
                        <a:rPr sz="1100" dirty="0"/>
                        <a:t>poor service</a:t>
                      </a:r>
                      <a:r>
                        <a:rPr sz="1100" spc="-150" dirty="0"/>
                        <a:t> </a:t>
                      </a:r>
                      <a:r>
                        <a:rPr sz="1100" dirty="0"/>
                        <a:t>design</a:t>
                      </a:r>
                      <a:endParaRPr sz="1100">
                        <a:latin typeface="Lucida Sans Unicode"/>
                        <a:cs typeface="Lucida Sans Unicode"/>
                      </a:endParaRPr>
                    </a:p>
                  </a:txBody>
                  <a:tcPr marL="0" marR="0" marT="15240" marB="0"/>
                </a:tc>
              </a:tr>
              <a:tr h="899827">
                <a:tc>
                  <a:txBody>
                    <a:bodyPr/>
                    <a:lstStyle/>
                    <a:p>
                      <a:pPr marL="91440" marR="293370">
                        <a:lnSpc>
                          <a:spcPct val="101200"/>
                        </a:lnSpc>
                        <a:spcBef>
                          <a:spcPts val="145"/>
                        </a:spcBef>
                      </a:pPr>
                      <a:r>
                        <a:rPr sz="1100" spc="-5" dirty="0"/>
                        <a:t>3. </a:t>
                      </a:r>
                      <a:r>
                        <a:rPr sz="1100" dirty="0"/>
                        <a:t>Service</a:t>
                      </a:r>
                      <a:r>
                        <a:rPr sz="1100" spc="-145" dirty="0"/>
                        <a:t> </a:t>
                      </a:r>
                      <a:r>
                        <a:rPr sz="1100" dirty="0"/>
                        <a:t>quality  </a:t>
                      </a:r>
                      <a:r>
                        <a:rPr sz="1100" spc="-5" dirty="0"/>
                        <a:t>specification </a:t>
                      </a:r>
                      <a:r>
                        <a:rPr sz="1100" dirty="0"/>
                        <a:t>–  service</a:t>
                      </a:r>
                      <a:r>
                        <a:rPr sz="1100" spc="-80" dirty="0"/>
                        <a:t> </a:t>
                      </a:r>
                      <a:r>
                        <a:rPr sz="1100" spc="-5" dirty="0"/>
                        <a:t>delivery</a:t>
                      </a:r>
                      <a:endParaRPr sz="1100">
                        <a:latin typeface="Lucida Sans Unicode"/>
                        <a:cs typeface="Lucida Sans Unicode"/>
                      </a:endParaRPr>
                    </a:p>
                  </a:txBody>
                  <a:tcPr marL="0" marR="0" marT="13811" marB="0"/>
                </a:tc>
                <a:tc>
                  <a:txBody>
                    <a:bodyPr/>
                    <a:lstStyle/>
                    <a:p>
                      <a:pPr marL="91440" marR="326390">
                        <a:lnSpc>
                          <a:spcPct val="100600"/>
                        </a:lnSpc>
                        <a:spcBef>
                          <a:spcPts val="155"/>
                        </a:spcBef>
                      </a:pPr>
                      <a:r>
                        <a:rPr sz="1100" spc="-5" dirty="0"/>
                        <a:t>Specifications </a:t>
                      </a:r>
                      <a:r>
                        <a:rPr sz="1100" dirty="0"/>
                        <a:t>for service  </a:t>
                      </a:r>
                      <a:r>
                        <a:rPr sz="1100" spc="-5" dirty="0"/>
                        <a:t>meet </a:t>
                      </a:r>
                      <a:r>
                        <a:rPr sz="1100" dirty="0"/>
                        <a:t>customer needs</a:t>
                      </a:r>
                      <a:r>
                        <a:rPr sz="1100" spc="-155" dirty="0"/>
                        <a:t> </a:t>
                      </a:r>
                      <a:r>
                        <a:rPr sz="1100" dirty="0"/>
                        <a:t>but  service </a:t>
                      </a:r>
                      <a:r>
                        <a:rPr sz="1100" spc="-5" dirty="0"/>
                        <a:t>delivery is </a:t>
                      </a:r>
                      <a:r>
                        <a:rPr sz="1100" dirty="0"/>
                        <a:t>not  consistent with those  </a:t>
                      </a:r>
                      <a:r>
                        <a:rPr sz="1100" spc="-5" dirty="0"/>
                        <a:t>specifications</a:t>
                      </a:r>
                      <a:endParaRPr sz="1100">
                        <a:latin typeface="Lucida Sans Unicode"/>
                        <a:cs typeface="Lucida Sans Unicode"/>
                      </a:endParaRPr>
                    </a:p>
                  </a:txBody>
                  <a:tcPr marL="0" marR="0" marT="14764" marB="0"/>
                </a:tc>
                <a:tc>
                  <a:txBody>
                    <a:bodyPr/>
                    <a:lstStyle/>
                    <a:p>
                      <a:pPr marL="92075" marR="161925">
                        <a:lnSpc>
                          <a:spcPct val="102099"/>
                        </a:lnSpc>
                        <a:spcBef>
                          <a:spcPts val="130"/>
                        </a:spcBef>
                      </a:pPr>
                      <a:r>
                        <a:rPr sz="1100" spc="-5" dirty="0"/>
                        <a:t>Employee performance is </a:t>
                      </a:r>
                      <a:r>
                        <a:rPr sz="1100" dirty="0"/>
                        <a:t>not </a:t>
                      </a:r>
                      <a:r>
                        <a:rPr sz="1100" spc="-5" dirty="0"/>
                        <a:t>standardized;  </a:t>
                      </a:r>
                      <a:r>
                        <a:rPr sz="1100" dirty="0"/>
                        <a:t>customer </a:t>
                      </a:r>
                      <a:r>
                        <a:rPr sz="1100" spc="-5" dirty="0"/>
                        <a:t>perceptions </a:t>
                      </a:r>
                      <a:r>
                        <a:rPr sz="1100" dirty="0"/>
                        <a:t>are not</a:t>
                      </a:r>
                      <a:r>
                        <a:rPr sz="1100" spc="-145" dirty="0"/>
                        <a:t> </a:t>
                      </a:r>
                      <a:r>
                        <a:rPr sz="1100" dirty="0"/>
                        <a:t>uniform</a:t>
                      </a:r>
                      <a:endParaRPr sz="1100">
                        <a:latin typeface="Lucida Sans Unicode"/>
                        <a:cs typeface="Lucida Sans Unicode"/>
                      </a:endParaRPr>
                    </a:p>
                  </a:txBody>
                  <a:tcPr marL="0" marR="0" marT="12383" marB="0"/>
                </a:tc>
              </a:tr>
              <a:tr h="901322">
                <a:tc>
                  <a:txBody>
                    <a:bodyPr/>
                    <a:lstStyle/>
                    <a:p>
                      <a:pPr marL="91440">
                        <a:lnSpc>
                          <a:spcPct val="100000"/>
                        </a:lnSpc>
                        <a:spcBef>
                          <a:spcPts val="165"/>
                        </a:spcBef>
                      </a:pPr>
                      <a:r>
                        <a:rPr sz="1100" spc="-5" dirty="0"/>
                        <a:t>4. </a:t>
                      </a:r>
                      <a:r>
                        <a:rPr sz="1100" dirty="0"/>
                        <a:t>Service</a:t>
                      </a:r>
                      <a:r>
                        <a:rPr sz="1100" spc="-90" dirty="0"/>
                        <a:t> </a:t>
                      </a:r>
                      <a:r>
                        <a:rPr sz="1100" spc="-5" dirty="0"/>
                        <a:t>delivery</a:t>
                      </a:r>
                      <a:endParaRPr sz="1100"/>
                    </a:p>
                    <a:p>
                      <a:pPr marL="91440">
                        <a:lnSpc>
                          <a:spcPct val="100000"/>
                        </a:lnSpc>
                        <a:spcBef>
                          <a:spcPts val="5"/>
                        </a:spcBef>
                      </a:pPr>
                      <a:r>
                        <a:rPr sz="1100" dirty="0"/>
                        <a:t>–</a:t>
                      </a:r>
                      <a:r>
                        <a:rPr sz="1100" spc="-25" dirty="0"/>
                        <a:t> </a:t>
                      </a:r>
                      <a:r>
                        <a:rPr sz="1100" spc="-5" dirty="0"/>
                        <a:t>external</a:t>
                      </a:r>
                      <a:endParaRPr sz="1100"/>
                    </a:p>
                    <a:p>
                      <a:pPr marL="91440">
                        <a:lnSpc>
                          <a:spcPct val="100000"/>
                        </a:lnSpc>
                        <a:spcBef>
                          <a:spcPts val="35"/>
                        </a:spcBef>
                      </a:pPr>
                      <a:r>
                        <a:rPr sz="1100" spc="-5" dirty="0"/>
                        <a:t>communication</a:t>
                      </a:r>
                      <a:endParaRPr sz="1100">
                        <a:latin typeface="Lucida Sans Unicode"/>
                        <a:cs typeface="Lucida Sans Unicode"/>
                      </a:endParaRPr>
                    </a:p>
                  </a:txBody>
                  <a:tcPr marL="0" marR="0" marT="15716" marB="0"/>
                </a:tc>
                <a:tc>
                  <a:txBody>
                    <a:bodyPr/>
                    <a:lstStyle/>
                    <a:p>
                      <a:pPr marL="91440" marR="138430">
                        <a:lnSpc>
                          <a:spcPct val="100800"/>
                        </a:lnSpc>
                        <a:spcBef>
                          <a:spcPts val="150"/>
                        </a:spcBef>
                      </a:pPr>
                      <a:r>
                        <a:rPr sz="1100" dirty="0"/>
                        <a:t>The service </a:t>
                      </a:r>
                      <a:r>
                        <a:rPr sz="1100" spc="-5" dirty="0"/>
                        <a:t>does </a:t>
                      </a:r>
                      <a:r>
                        <a:rPr sz="1100" dirty="0"/>
                        <a:t>not </a:t>
                      </a:r>
                      <a:r>
                        <a:rPr sz="1100" spc="-5" dirty="0"/>
                        <a:t>meet  </a:t>
                      </a:r>
                      <a:r>
                        <a:rPr sz="1100" dirty="0"/>
                        <a:t>customer </a:t>
                      </a:r>
                      <a:r>
                        <a:rPr sz="1100" spc="-5" dirty="0"/>
                        <a:t>expectations,  </a:t>
                      </a:r>
                      <a:r>
                        <a:rPr sz="1100" dirty="0"/>
                        <a:t>which have </a:t>
                      </a:r>
                      <a:r>
                        <a:rPr sz="1100" spc="-5" dirty="0"/>
                        <a:t>been</a:t>
                      </a:r>
                      <a:r>
                        <a:rPr sz="1100" spc="-100" dirty="0"/>
                        <a:t> </a:t>
                      </a:r>
                      <a:r>
                        <a:rPr sz="1100" spc="-5" dirty="0"/>
                        <a:t>influenced  </a:t>
                      </a:r>
                      <a:r>
                        <a:rPr sz="1100" dirty="0"/>
                        <a:t>by </a:t>
                      </a:r>
                      <a:r>
                        <a:rPr sz="1100" spc="-5" dirty="0"/>
                        <a:t>external</a:t>
                      </a:r>
                      <a:r>
                        <a:rPr sz="1100" spc="-65" dirty="0"/>
                        <a:t> </a:t>
                      </a:r>
                      <a:r>
                        <a:rPr sz="1100" spc="-5" dirty="0"/>
                        <a:t>communication</a:t>
                      </a:r>
                      <a:endParaRPr sz="1100">
                        <a:latin typeface="Lucida Sans Unicode"/>
                        <a:cs typeface="Lucida Sans Unicode"/>
                      </a:endParaRPr>
                    </a:p>
                  </a:txBody>
                  <a:tcPr marL="0" marR="0" marT="14288" marB="0"/>
                </a:tc>
                <a:tc>
                  <a:txBody>
                    <a:bodyPr/>
                    <a:lstStyle/>
                    <a:p>
                      <a:pPr marL="92075" marR="340360">
                        <a:lnSpc>
                          <a:spcPct val="101099"/>
                        </a:lnSpc>
                        <a:spcBef>
                          <a:spcPts val="145"/>
                        </a:spcBef>
                      </a:pPr>
                      <a:r>
                        <a:rPr sz="1100" spc="-5" dirty="0"/>
                        <a:t>Marketing </a:t>
                      </a:r>
                      <a:r>
                        <a:rPr sz="1100" dirty="0"/>
                        <a:t>message </a:t>
                      </a:r>
                      <a:r>
                        <a:rPr sz="1100" spc="-5" dirty="0"/>
                        <a:t>is </a:t>
                      </a:r>
                      <a:r>
                        <a:rPr sz="1100" dirty="0"/>
                        <a:t>not consistent</a:t>
                      </a:r>
                      <a:r>
                        <a:rPr sz="1100" spc="-180" dirty="0"/>
                        <a:t> </a:t>
                      </a:r>
                      <a:r>
                        <a:rPr sz="1100" dirty="0"/>
                        <a:t>with  actual service </a:t>
                      </a:r>
                      <a:r>
                        <a:rPr sz="1100" spc="-5" dirty="0"/>
                        <a:t>offering; promising more  </a:t>
                      </a:r>
                      <a:r>
                        <a:rPr sz="1100" dirty="0"/>
                        <a:t>than can be</a:t>
                      </a:r>
                      <a:r>
                        <a:rPr sz="1100" spc="-70" dirty="0"/>
                        <a:t> </a:t>
                      </a:r>
                      <a:r>
                        <a:rPr sz="1100" spc="-5" dirty="0"/>
                        <a:t>delivered</a:t>
                      </a:r>
                      <a:endParaRPr sz="1100" dirty="0">
                        <a:latin typeface="Lucida Sans Unicode"/>
                        <a:cs typeface="Lucida Sans Unicode"/>
                      </a:endParaRPr>
                    </a:p>
                  </a:txBody>
                  <a:tcPr marL="0" marR="0" marT="13811" marB="0"/>
                </a:tc>
              </a:tr>
            </a:tbl>
          </a:graphicData>
        </a:graphic>
      </p:graphicFrame>
    </p:spTree>
    <p:extLst>
      <p:ext uri="{BB962C8B-B14F-4D97-AF65-F5344CB8AC3E}">
        <p14:creationId xmlns:p14="http://schemas.microsoft.com/office/powerpoint/2010/main" val="35090341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559876" y="699542"/>
            <a:ext cx="8187690" cy="4088299"/>
          </a:xfrm>
          <a:prstGeom prst="rect">
            <a:avLst/>
          </a:prstGeom>
        </p:spPr>
        <p:txBody>
          <a:bodyPr vert="horz" wrap="square" lIns="0" tIns="12700" rIns="0" bIns="0" rtlCol="0">
            <a:spAutoFit/>
          </a:bodyPr>
          <a:lstStyle/>
          <a:p>
            <a:pPr marL="126364">
              <a:spcBef>
                <a:spcPts val="100"/>
              </a:spcBef>
              <a:buClr>
                <a:srgbClr val="FFC000"/>
              </a:buClr>
              <a:tabLst>
                <a:tab pos="414020" algn="l"/>
                <a:tab pos="1519555" algn="l"/>
                <a:tab pos="2834005" algn="l"/>
                <a:tab pos="4165600" algn="l"/>
                <a:tab pos="4763770" algn="l"/>
                <a:tab pos="6017895" algn="l"/>
                <a:tab pos="6410960" algn="l"/>
                <a:tab pos="7869555" algn="l"/>
              </a:tabLst>
            </a:pPr>
            <a:r>
              <a:rPr lang="en-IN" sz="1800" b="1" i="1" dirty="0">
                <a:solidFill>
                  <a:schemeClr val="accent6">
                    <a:lumMod val="10000"/>
                  </a:schemeClr>
                </a:solidFill>
                <a:latin typeface="Times New Roman"/>
                <a:cs typeface="Times New Roman"/>
              </a:rPr>
              <a:t>S</a:t>
            </a:r>
            <a:r>
              <a:rPr lang="en-IN" sz="1800" b="1" i="1" spc="5" dirty="0">
                <a:solidFill>
                  <a:schemeClr val="accent6">
                    <a:lumMod val="10000"/>
                  </a:schemeClr>
                </a:solidFill>
                <a:latin typeface="Times New Roman"/>
                <a:cs typeface="Times New Roman"/>
              </a:rPr>
              <a:t>o</a:t>
            </a:r>
            <a:r>
              <a:rPr lang="en-IN" sz="1800" b="1" i="1" dirty="0">
                <a:solidFill>
                  <a:schemeClr val="accent6">
                    <a:lumMod val="10000"/>
                  </a:schemeClr>
                </a:solidFill>
                <a:latin typeface="Times New Roman"/>
                <a:cs typeface="Times New Roman"/>
              </a:rPr>
              <a:t>ft	</a:t>
            </a:r>
            <a:r>
              <a:rPr lang="en-IN" sz="1800" i="1" dirty="0">
                <a:solidFill>
                  <a:schemeClr val="accent6">
                    <a:lumMod val="10000"/>
                  </a:schemeClr>
                </a:solidFill>
                <a:latin typeface="Times New Roman"/>
                <a:cs typeface="Times New Roman"/>
              </a:rPr>
              <a:t>mea</a:t>
            </a:r>
            <a:r>
              <a:rPr lang="en-IN" sz="1800" i="1" spc="-15" dirty="0">
                <a:solidFill>
                  <a:schemeClr val="accent6">
                    <a:lumMod val="10000"/>
                  </a:schemeClr>
                </a:solidFill>
                <a:latin typeface="Times New Roman"/>
                <a:cs typeface="Times New Roman"/>
              </a:rPr>
              <a:t>s</a:t>
            </a:r>
            <a:r>
              <a:rPr lang="en-IN" sz="1800" i="1" dirty="0">
                <a:solidFill>
                  <a:schemeClr val="accent6">
                    <a:lumMod val="10000"/>
                  </a:schemeClr>
                </a:solidFill>
                <a:latin typeface="Times New Roman"/>
                <a:cs typeface="Times New Roman"/>
              </a:rPr>
              <a:t>u</a:t>
            </a:r>
            <a:r>
              <a:rPr lang="en-IN" sz="1800" i="1" spc="-15" dirty="0">
                <a:solidFill>
                  <a:schemeClr val="accent6">
                    <a:lumMod val="10000"/>
                  </a:schemeClr>
                </a:solidFill>
                <a:latin typeface="Times New Roman"/>
                <a:cs typeface="Times New Roman"/>
              </a:rPr>
              <a:t>r</a:t>
            </a:r>
            <a:r>
              <a:rPr lang="en-IN" sz="1800" i="1" dirty="0">
                <a:solidFill>
                  <a:schemeClr val="accent6">
                    <a:lumMod val="10000"/>
                  </a:schemeClr>
                </a:solidFill>
                <a:latin typeface="Times New Roman"/>
                <a:cs typeface="Times New Roman"/>
              </a:rPr>
              <a:t>e</a:t>
            </a:r>
            <a:r>
              <a:rPr lang="en-IN" sz="1800" i="1" spc="-10" dirty="0">
                <a:solidFill>
                  <a:schemeClr val="accent6">
                    <a:lumMod val="10000"/>
                  </a:schemeClr>
                </a:solidFill>
                <a:latin typeface="Times New Roman"/>
                <a:cs typeface="Times New Roman"/>
              </a:rPr>
              <a:t>s</a:t>
            </a:r>
            <a:r>
              <a:rPr lang="en-IN" sz="1800" i="1" dirty="0">
                <a:solidFill>
                  <a:schemeClr val="accent6">
                    <a:lumMod val="10000"/>
                  </a:schemeClr>
                </a:solidFill>
                <a:latin typeface="Times New Roman"/>
                <a:cs typeface="Times New Roman"/>
              </a:rPr>
              <a:t>—</a:t>
            </a:r>
            <a:r>
              <a:rPr lang="en-IN" sz="1800" spc="5" dirty="0">
                <a:solidFill>
                  <a:schemeClr val="accent6">
                    <a:lumMod val="10000"/>
                  </a:schemeClr>
                </a:solidFill>
              </a:rPr>
              <a:t>no</a:t>
            </a:r>
            <a:r>
              <a:rPr lang="en-IN" sz="1800" dirty="0">
                <a:solidFill>
                  <a:schemeClr val="accent6">
                    <a:lumMod val="10000"/>
                  </a:schemeClr>
                </a:solidFill>
              </a:rPr>
              <a:t>t	</a:t>
            </a:r>
            <a:r>
              <a:rPr lang="en-IN" sz="1800" spc="-20" dirty="0">
                <a:solidFill>
                  <a:schemeClr val="accent6">
                    <a:lumMod val="10000"/>
                  </a:schemeClr>
                </a:solidFill>
              </a:rPr>
              <a:t>e</a:t>
            </a:r>
            <a:r>
              <a:rPr lang="en-IN" sz="1800" dirty="0">
                <a:solidFill>
                  <a:schemeClr val="accent6">
                    <a:lumMod val="10000"/>
                  </a:schemeClr>
                </a:solidFill>
              </a:rPr>
              <a:t>a</a:t>
            </a:r>
            <a:r>
              <a:rPr lang="en-IN" sz="1800" spc="-15" dirty="0">
                <a:solidFill>
                  <a:schemeClr val="accent6">
                    <a:lumMod val="10000"/>
                  </a:schemeClr>
                </a:solidFill>
              </a:rPr>
              <a:t>s</a:t>
            </a:r>
            <a:r>
              <a:rPr lang="en-IN" sz="1800" dirty="0">
                <a:solidFill>
                  <a:schemeClr val="accent6">
                    <a:lumMod val="10000"/>
                  </a:schemeClr>
                </a:solidFill>
              </a:rPr>
              <a:t>i</a:t>
            </a:r>
            <a:r>
              <a:rPr lang="en-IN" sz="1800" spc="-10" dirty="0">
                <a:solidFill>
                  <a:schemeClr val="accent6">
                    <a:lumMod val="10000"/>
                  </a:schemeClr>
                </a:solidFill>
              </a:rPr>
              <a:t>l</a:t>
            </a:r>
            <a:r>
              <a:rPr lang="en-IN" sz="1800" dirty="0">
                <a:solidFill>
                  <a:schemeClr val="accent6">
                    <a:lumMod val="10000"/>
                  </a:schemeClr>
                </a:solidFill>
              </a:rPr>
              <a:t>y	o</a:t>
            </a:r>
            <a:r>
              <a:rPr lang="en-IN" sz="1800" spc="10" dirty="0">
                <a:solidFill>
                  <a:schemeClr val="accent6">
                    <a:lumMod val="10000"/>
                  </a:schemeClr>
                </a:solidFill>
              </a:rPr>
              <a:t>b</a:t>
            </a:r>
            <a:r>
              <a:rPr lang="en-IN" sz="1800" dirty="0">
                <a:solidFill>
                  <a:schemeClr val="accent6">
                    <a:lumMod val="10000"/>
                  </a:schemeClr>
                </a:solidFill>
              </a:rPr>
              <a:t>s</a:t>
            </a:r>
            <a:r>
              <a:rPr lang="en-IN" sz="1800" spc="-15" dirty="0">
                <a:solidFill>
                  <a:schemeClr val="accent6">
                    <a:lumMod val="10000"/>
                  </a:schemeClr>
                </a:solidFill>
              </a:rPr>
              <a:t>e</a:t>
            </a:r>
            <a:r>
              <a:rPr lang="en-IN" sz="1800" spc="-20" dirty="0">
                <a:solidFill>
                  <a:schemeClr val="accent6">
                    <a:lumMod val="10000"/>
                  </a:schemeClr>
                </a:solidFill>
              </a:rPr>
              <a:t>r</a:t>
            </a:r>
            <a:r>
              <a:rPr lang="en-IN" sz="1800" dirty="0">
                <a:solidFill>
                  <a:schemeClr val="accent6">
                    <a:lumMod val="10000"/>
                  </a:schemeClr>
                </a:solidFill>
              </a:rPr>
              <a:t>v</a:t>
            </a:r>
            <a:r>
              <a:rPr lang="en-IN" sz="1800" spc="-15" dirty="0">
                <a:solidFill>
                  <a:schemeClr val="accent6">
                    <a:lumMod val="10000"/>
                  </a:schemeClr>
                </a:solidFill>
              </a:rPr>
              <a:t>e</a:t>
            </a:r>
            <a:r>
              <a:rPr lang="en-IN" sz="1800" dirty="0">
                <a:solidFill>
                  <a:schemeClr val="accent6">
                    <a:lumMod val="10000"/>
                  </a:schemeClr>
                </a:solidFill>
              </a:rPr>
              <a:t>d,	</a:t>
            </a:r>
            <a:r>
              <a:rPr lang="en-IN" sz="1800" spc="-15" dirty="0">
                <a:solidFill>
                  <a:schemeClr val="accent6">
                    <a:lumMod val="10000"/>
                  </a:schemeClr>
                </a:solidFill>
              </a:rPr>
              <a:t>m</a:t>
            </a:r>
            <a:r>
              <a:rPr lang="en-IN" sz="1800" dirty="0">
                <a:solidFill>
                  <a:schemeClr val="accent6">
                    <a:lumMod val="10000"/>
                  </a:schemeClr>
                </a:solidFill>
              </a:rPr>
              <a:t>ust	</a:t>
            </a:r>
            <a:r>
              <a:rPr lang="en-IN" sz="1800" spc="5" dirty="0">
                <a:solidFill>
                  <a:schemeClr val="accent6">
                    <a:lumMod val="10000"/>
                  </a:schemeClr>
                </a:solidFill>
              </a:rPr>
              <a:t>b</a:t>
            </a:r>
            <a:r>
              <a:rPr lang="en-IN" sz="1800" dirty="0">
                <a:solidFill>
                  <a:schemeClr val="accent6">
                    <a:lumMod val="10000"/>
                  </a:schemeClr>
                </a:solidFill>
              </a:rPr>
              <a:t>e	</a:t>
            </a:r>
            <a:r>
              <a:rPr lang="en-IN" sz="1800" spc="-20" dirty="0">
                <a:solidFill>
                  <a:schemeClr val="accent6">
                    <a:lumMod val="10000"/>
                  </a:schemeClr>
                </a:solidFill>
              </a:rPr>
              <a:t>c</a:t>
            </a:r>
            <a:r>
              <a:rPr lang="en-IN" sz="1800" dirty="0">
                <a:solidFill>
                  <a:schemeClr val="accent6">
                    <a:lumMod val="10000"/>
                  </a:schemeClr>
                </a:solidFill>
              </a:rPr>
              <a:t>olle</a:t>
            </a:r>
            <a:r>
              <a:rPr lang="en-IN" sz="1800" spc="-15" dirty="0">
                <a:solidFill>
                  <a:schemeClr val="accent6">
                    <a:lumMod val="10000"/>
                  </a:schemeClr>
                </a:solidFill>
              </a:rPr>
              <a:t>c</a:t>
            </a:r>
            <a:r>
              <a:rPr lang="en-IN" sz="1800" dirty="0">
                <a:solidFill>
                  <a:schemeClr val="accent6">
                    <a:lumMod val="10000"/>
                  </a:schemeClr>
                </a:solidFill>
              </a:rPr>
              <a:t>t</a:t>
            </a:r>
            <a:r>
              <a:rPr lang="en-IN" sz="1800" spc="-10" dirty="0">
                <a:solidFill>
                  <a:schemeClr val="accent6">
                    <a:lumMod val="10000"/>
                  </a:schemeClr>
                </a:solidFill>
              </a:rPr>
              <a:t>e</a:t>
            </a:r>
            <a:r>
              <a:rPr lang="en-IN" sz="1800" dirty="0">
                <a:solidFill>
                  <a:schemeClr val="accent6">
                    <a:lumMod val="10000"/>
                  </a:schemeClr>
                </a:solidFill>
              </a:rPr>
              <a:t>d	</a:t>
            </a:r>
            <a:r>
              <a:rPr lang="en-IN" sz="1800" spc="5" dirty="0">
                <a:solidFill>
                  <a:schemeClr val="accent6">
                    <a:lumMod val="10000"/>
                  </a:schemeClr>
                </a:solidFill>
              </a:rPr>
              <a:t>by  </a:t>
            </a:r>
            <a:r>
              <a:rPr lang="en-IN" sz="1800" dirty="0">
                <a:solidFill>
                  <a:schemeClr val="accent6">
                    <a:lumMod val="10000"/>
                  </a:schemeClr>
                </a:solidFill>
              </a:rPr>
              <a:t>talking </a:t>
            </a:r>
            <a:r>
              <a:rPr lang="en-IN" sz="1800" spc="-5" dirty="0">
                <a:solidFill>
                  <a:schemeClr val="accent6">
                    <a:lumMod val="10000"/>
                  </a:schemeClr>
                </a:solidFill>
              </a:rPr>
              <a:t>to customers, </a:t>
            </a:r>
            <a:r>
              <a:rPr lang="en-IN" sz="1800" dirty="0">
                <a:solidFill>
                  <a:schemeClr val="accent6">
                    <a:lumMod val="10000"/>
                  </a:schemeClr>
                </a:solidFill>
              </a:rPr>
              <a:t>employees, or</a:t>
            </a:r>
            <a:r>
              <a:rPr lang="en-IN" sz="1800" spc="-30" dirty="0">
                <a:solidFill>
                  <a:schemeClr val="accent6">
                    <a:lumMod val="10000"/>
                  </a:schemeClr>
                </a:solidFill>
              </a:rPr>
              <a:t> </a:t>
            </a:r>
            <a:r>
              <a:rPr lang="en-IN" sz="1800" dirty="0">
                <a:solidFill>
                  <a:schemeClr val="accent6">
                    <a:lumMod val="10000"/>
                  </a:schemeClr>
                </a:solidFill>
              </a:rPr>
              <a:t>others</a:t>
            </a:r>
            <a:r>
              <a:rPr sz="1800" dirty="0" smtClean="0">
                <a:latin typeface="Times New Roman"/>
                <a:cs typeface="Times New Roman"/>
              </a:rPr>
              <a:t>Provide</a:t>
            </a:r>
            <a:r>
              <a:rPr sz="1800" dirty="0">
                <a:latin typeface="Times New Roman"/>
                <a:cs typeface="Times New Roman"/>
              </a:rPr>
              <a:t>	</a:t>
            </a:r>
            <a:r>
              <a:rPr sz="1800" spc="-15" dirty="0">
                <a:latin typeface="Times New Roman"/>
                <a:cs typeface="Times New Roman"/>
              </a:rPr>
              <a:t>d</a:t>
            </a:r>
            <a:r>
              <a:rPr sz="1800" dirty="0">
                <a:latin typeface="Times New Roman"/>
                <a:cs typeface="Times New Roman"/>
              </a:rPr>
              <a:t>ire</a:t>
            </a:r>
            <a:r>
              <a:rPr sz="1800" spc="-15" dirty="0">
                <a:latin typeface="Times New Roman"/>
                <a:cs typeface="Times New Roman"/>
              </a:rPr>
              <a:t>c</a:t>
            </a:r>
            <a:r>
              <a:rPr sz="1800" spc="-10" dirty="0">
                <a:latin typeface="Times New Roman"/>
                <a:cs typeface="Times New Roman"/>
              </a:rPr>
              <a:t>t</a:t>
            </a:r>
            <a:r>
              <a:rPr sz="1800" dirty="0">
                <a:latin typeface="Times New Roman"/>
                <a:cs typeface="Times New Roman"/>
              </a:rPr>
              <a:t>ion,	gui</a:t>
            </a:r>
            <a:r>
              <a:rPr sz="1800" spc="-15" dirty="0">
                <a:latin typeface="Times New Roman"/>
                <a:cs typeface="Times New Roman"/>
              </a:rPr>
              <a:t>d</a:t>
            </a:r>
            <a:r>
              <a:rPr sz="1800" dirty="0">
                <a:latin typeface="Times New Roman"/>
                <a:cs typeface="Times New Roman"/>
              </a:rPr>
              <a:t>ance,	and	</a:t>
            </a:r>
            <a:r>
              <a:rPr sz="1800" spc="-10" dirty="0">
                <a:latin typeface="Times New Roman"/>
                <a:cs typeface="Times New Roman"/>
              </a:rPr>
              <a:t>f</a:t>
            </a:r>
            <a:r>
              <a:rPr sz="1800" dirty="0">
                <a:latin typeface="Times New Roman"/>
                <a:cs typeface="Times New Roman"/>
              </a:rPr>
              <a:t>eedb</a:t>
            </a:r>
            <a:r>
              <a:rPr sz="1800" spc="-10" dirty="0">
                <a:latin typeface="Times New Roman"/>
                <a:cs typeface="Times New Roman"/>
              </a:rPr>
              <a:t>a</a:t>
            </a:r>
            <a:r>
              <a:rPr sz="1800" dirty="0">
                <a:latin typeface="Times New Roman"/>
                <a:cs typeface="Times New Roman"/>
              </a:rPr>
              <a:t>ck	to	e</a:t>
            </a:r>
            <a:r>
              <a:rPr sz="1800" spc="-15" dirty="0">
                <a:latin typeface="Times New Roman"/>
                <a:cs typeface="Times New Roman"/>
              </a:rPr>
              <a:t>m</a:t>
            </a:r>
            <a:r>
              <a:rPr sz="1800" dirty="0">
                <a:latin typeface="Times New Roman"/>
                <a:cs typeface="Times New Roman"/>
              </a:rPr>
              <a:t>ploye</a:t>
            </a:r>
            <a:r>
              <a:rPr sz="1800" spc="5" dirty="0">
                <a:latin typeface="Times New Roman"/>
                <a:cs typeface="Times New Roman"/>
              </a:rPr>
              <a:t>e</a:t>
            </a:r>
            <a:r>
              <a:rPr sz="1800" dirty="0">
                <a:latin typeface="Times New Roman"/>
                <a:cs typeface="Times New Roman"/>
              </a:rPr>
              <a:t>s	</a:t>
            </a:r>
            <a:r>
              <a:rPr sz="1800" spc="-5" dirty="0">
                <a:latin typeface="Times New Roman"/>
                <a:cs typeface="Times New Roman"/>
              </a:rPr>
              <a:t>on</a:t>
            </a:r>
            <a:endParaRPr sz="1800" dirty="0">
              <a:latin typeface="Times New Roman"/>
              <a:cs typeface="Times New Roman"/>
            </a:endParaRPr>
          </a:p>
          <a:p>
            <a:pPr marL="413384">
              <a:lnSpc>
                <a:spcPct val="100000"/>
              </a:lnSpc>
              <a:spcBef>
                <a:spcPts val="5"/>
              </a:spcBef>
            </a:pPr>
            <a:r>
              <a:rPr sz="1800" spc="-5" dirty="0">
                <a:latin typeface="Times New Roman"/>
                <a:cs typeface="Times New Roman"/>
              </a:rPr>
              <a:t>ways </a:t>
            </a:r>
            <a:r>
              <a:rPr sz="1800" dirty="0">
                <a:latin typeface="Times New Roman"/>
                <a:cs typeface="Times New Roman"/>
              </a:rPr>
              <a:t>to achieve </a:t>
            </a:r>
            <a:r>
              <a:rPr sz="1800" spc="-5" dirty="0">
                <a:latin typeface="Times New Roman"/>
                <a:cs typeface="Times New Roman"/>
              </a:rPr>
              <a:t>customer</a:t>
            </a:r>
            <a:r>
              <a:rPr sz="1800" spc="-30" dirty="0">
                <a:latin typeface="Times New Roman"/>
                <a:cs typeface="Times New Roman"/>
              </a:rPr>
              <a:t> </a:t>
            </a:r>
            <a:r>
              <a:rPr sz="1800" dirty="0">
                <a:latin typeface="Times New Roman"/>
                <a:cs typeface="Times New Roman"/>
              </a:rPr>
              <a:t>satisfaction</a:t>
            </a:r>
          </a:p>
          <a:p>
            <a:pPr marL="413384" marR="6350" indent="-287020">
              <a:lnSpc>
                <a:spcPct val="100000"/>
              </a:lnSpc>
              <a:spcBef>
                <a:spcPts val="575"/>
              </a:spcBef>
              <a:buClr>
                <a:srgbClr val="FFC000"/>
              </a:buClr>
              <a:buFont typeface="Wingdings"/>
              <a:buChar char=""/>
              <a:tabLst>
                <a:tab pos="414020" algn="l"/>
                <a:tab pos="1077595" algn="l"/>
                <a:tab pos="1539875" algn="l"/>
                <a:tab pos="2946400" algn="l"/>
                <a:tab pos="3423920" algn="l"/>
                <a:tab pos="4865370" algn="l"/>
                <a:tab pos="6155055" algn="l"/>
                <a:tab pos="7732395" algn="l"/>
              </a:tabLst>
            </a:pPr>
            <a:r>
              <a:rPr sz="1800" dirty="0">
                <a:latin typeface="Times New Roman"/>
                <a:cs typeface="Times New Roman"/>
              </a:rPr>
              <a:t>Can	be	q</a:t>
            </a:r>
            <a:r>
              <a:rPr sz="1800" spc="-15" dirty="0">
                <a:latin typeface="Times New Roman"/>
                <a:cs typeface="Times New Roman"/>
              </a:rPr>
              <a:t>u</a:t>
            </a:r>
            <a:r>
              <a:rPr sz="1800" dirty="0">
                <a:latin typeface="Times New Roman"/>
                <a:cs typeface="Times New Roman"/>
              </a:rPr>
              <a:t>anti</a:t>
            </a:r>
            <a:r>
              <a:rPr sz="1800" spc="-10" dirty="0">
                <a:latin typeface="Times New Roman"/>
                <a:cs typeface="Times New Roman"/>
              </a:rPr>
              <a:t>f</a:t>
            </a:r>
            <a:r>
              <a:rPr sz="1800" dirty="0">
                <a:latin typeface="Times New Roman"/>
                <a:cs typeface="Times New Roman"/>
              </a:rPr>
              <a:t>ied	by	</a:t>
            </a:r>
            <a:r>
              <a:rPr sz="1800" spc="-20" dirty="0">
                <a:latin typeface="Times New Roman"/>
                <a:cs typeface="Times New Roman"/>
              </a:rPr>
              <a:t>m</a:t>
            </a:r>
            <a:r>
              <a:rPr sz="1800" spc="-5" dirty="0">
                <a:latin typeface="Times New Roman"/>
                <a:cs typeface="Times New Roman"/>
              </a:rPr>
              <a:t>ea</a:t>
            </a:r>
            <a:r>
              <a:rPr sz="1800" dirty="0">
                <a:latin typeface="Times New Roman"/>
                <a:cs typeface="Times New Roman"/>
              </a:rPr>
              <a:t>sur</a:t>
            </a:r>
            <a:r>
              <a:rPr sz="1800" spc="5" dirty="0">
                <a:latin typeface="Times New Roman"/>
                <a:cs typeface="Times New Roman"/>
              </a:rPr>
              <a:t>i</a:t>
            </a:r>
            <a:r>
              <a:rPr sz="1800" dirty="0">
                <a:latin typeface="Times New Roman"/>
                <a:cs typeface="Times New Roman"/>
              </a:rPr>
              <a:t>ng	cus</a:t>
            </a:r>
            <a:r>
              <a:rPr sz="1800" spc="5" dirty="0">
                <a:latin typeface="Times New Roman"/>
                <a:cs typeface="Times New Roman"/>
              </a:rPr>
              <a:t>t</a:t>
            </a:r>
            <a:r>
              <a:rPr sz="1800" dirty="0">
                <a:latin typeface="Times New Roman"/>
                <a:cs typeface="Times New Roman"/>
              </a:rPr>
              <a:t>o</a:t>
            </a:r>
            <a:r>
              <a:rPr sz="1800" spc="-20" dirty="0">
                <a:latin typeface="Times New Roman"/>
                <a:cs typeface="Times New Roman"/>
              </a:rPr>
              <a:t>m</a:t>
            </a:r>
            <a:r>
              <a:rPr sz="1800" dirty="0">
                <a:latin typeface="Times New Roman"/>
                <a:cs typeface="Times New Roman"/>
              </a:rPr>
              <a:t>er	per</a:t>
            </a:r>
            <a:r>
              <a:rPr sz="1800" spc="-10" dirty="0">
                <a:latin typeface="Times New Roman"/>
                <a:cs typeface="Times New Roman"/>
              </a:rPr>
              <a:t>c</a:t>
            </a:r>
            <a:r>
              <a:rPr sz="1800" dirty="0">
                <a:latin typeface="Times New Roman"/>
                <a:cs typeface="Times New Roman"/>
              </a:rPr>
              <a:t>e</a:t>
            </a:r>
            <a:r>
              <a:rPr sz="1800" spc="-10" dirty="0">
                <a:latin typeface="Times New Roman"/>
                <a:cs typeface="Times New Roman"/>
              </a:rPr>
              <a:t>p</a:t>
            </a:r>
            <a:r>
              <a:rPr sz="1800" dirty="0">
                <a:latin typeface="Times New Roman"/>
                <a:cs typeface="Times New Roman"/>
              </a:rPr>
              <a:t>t</a:t>
            </a:r>
            <a:r>
              <a:rPr sz="1800" spc="5" dirty="0">
                <a:latin typeface="Times New Roman"/>
                <a:cs typeface="Times New Roman"/>
              </a:rPr>
              <a:t>i</a:t>
            </a:r>
            <a:r>
              <a:rPr sz="1800" spc="-5" dirty="0">
                <a:latin typeface="Times New Roman"/>
                <a:cs typeface="Times New Roman"/>
              </a:rPr>
              <a:t>ons</a:t>
            </a:r>
            <a:r>
              <a:rPr sz="1800" dirty="0">
                <a:latin typeface="Times New Roman"/>
                <a:cs typeface="Times New Roman"/>
              </a:rPr>
              <a:t>	and  beliefs</a:t>
            </a:r>
          </a:p>
          <a:p>
            <a:pPr marL="812800" lvl="1" indent="-229235">
              <a:lnSpc>
                <a:spcPct val="100000"/>
              </a:lnSpc>
              <a:spcBef>
                <a:spcPts val="735"/>
              </a:spcBef>
              <a:buClr>
                <a:srgbClr val="7B6B4D"/>
              </a:buClr>
              <a:buChar char="•"/>
              <a:tabLst>
                <a:tab pos="812800" algn="l"/>
                <a:tab pos="813435" algn="l"/>
              </a:tabLst>
            </a:pPr>
            <a:r>
              <a:rPr sz="1800" dirty="0">
                <a:latin typeface="Times New Roman"/>
                <a:cs typeface="Times New Roman"/>
              </a:rPr>
              <a:t>For </a:t>
            </a:r>
            <a:r>
              <a:rPr sz="1800" spc="-5" dirty="0">
                <a:latin typeface="Times New Roman"/>
                <a:cs typeface="Times New Roman"/>
              </a:rPr>
              <a:t>example: </a:t>
            </a:r>
            <a:r>
              <a:rPr sz="1800" dirty="0">
                <a:latin typeface="Times New Roman"/>
                <a:cs typeface="Times New Roman"/>
              </a:rPr>
              <a:t>SERVQUAL, surveys, and </a:t>
            </a:r>
            <a:r>
              <a:rPr sz="1800" spc="-5" dirty="0">
                <a:latin typeface="Times New Roman"/>
                <a:cs typeface="Times New Roman"/>
              </a:rPr>
              <a:t>customer </a:t>
            </a:r>
            <a:r>
              <a:rPr sz="1800" dirty="0">
                <a:latin typeface="Times New Roman"/>
                <a:cs typeface="Times New Roman"/>
              </a:rPr>
              <a:t>advisory</a:t>
            </a:r>
            <a:r>
              <a:rPr sz="1800" spc="-105" dirty="0">
                <a:latin typeface="Times New Roman"/>
                <a:cs typeface="Times New Roman"/>
              </a:rPr>
              <a:t> </a:t>
            </a:r>
            <a:r>
              <a:rPr sz="1800" dirty="0">
                <a:latin typeface="Times New Roman"/>
                <a:cs typeface="Times New Roman"/>
              </a:rPr>
              <a:t>panels</a:t>
            </a:r>
          </a:p>
          <a:p>
            <a:pPr marL="12700" marR="5080">
              <a:lnSpc>
                <a:spcPct val="100000"/>
              </a:lnSpc>
              <a:spcBef>
                <a:spcPts val="605"/>
              </a:spcBef>
            </a:pPr>
            <a:r>
              <a:rPr sz="1800" b="1" i="1" dirty="0">
                <a:latin typeface="Times New Roman"/>
                <a:cs typeface="Times New Roman"/>
              </a:rPr>
              <a:t>Hard </a:t>
            </a:r>
            <a:r>
              <a:rPr sz="1800" i="1" spc="-5" dirty="0">
                <a:latin typeface="Times New Roman"/>
                <a:cs typeface="Times New Roman"/>
              </a:rPr>
              <a:t>measures—</a:t>
            </a:r>
            <a:r>
              <a:rPr sz="1800" spc="-5" dirty="0">
                <a:latin typeface="Times New Roman"/>
                <a:cs typeface="Times New Roman"/>
              </a:rPr>
              <a:t>can </a:t>
            </a:r>
            <a:r>
              <a:rPr sz="1800" dirty="0">
                <a:latin typeface="Times New Roman"/>
                <a:cs typeface="Times New Roman"/>
              </a:rPr>
              <a:t>be </a:t>
            </a:r>
            <a:r>
              <a:rPr sz="1800" spc="-5" dirty="0">
                <a:latin typeface="Times New Roman"/>
                <a:cs typeface="Times New Roman"/>
              </a:rPr>
              <a:t>counted, timed, </a:t>
            </a:r>
            <a:r>
              <a:rPr sz="1800" dirty="0">
                <a:latin typeface="Times New Roman"/>
                <a:cs typeface="Times New Roman"/>
              </a:rPr>
              <a:t>or </a:t>
            </a:r>
            <a:r>
              <a:rPr sz="1800" spc="-5" dirty="0">
                <a:latin typeface="Times New Roman"/>
                <a:cs typeface="Times New Roman"/>
              </a:rPr>
              <a:t>measured through  </a:t>
            </a:r>
            <a:r>
              <a:rPr sz="1800" dirty="0">
                <a:latin typeface="Times New Roman"/>
                <a:cs typeface="Times New Roman"/>
              </a:rPr>
              <a:t>audits</a:t>
            </a:r>
          </a:p>
          <a:p>
            <a:pPr marL="413384" indent="-287020">
              <a:lnSpc>
                <a:spcPct val="100000"/>
              </a:lnSpc>
              <a:spcBef>
                <a:spcPts val="580"/>
              </a:spcBef>
              <a:buClr>
                <a:srgbClr val="FFC000"/>
              </a:buClr>
              <a:buFont typeface="Wingdings"/>
              <a:buChar char=""/>
              <a:tabLst>
                <a:tab pos="414020" algn="l"/>
              </a:tabLst>
            </a:pPr>
            <a:r>
              <a:rPr sz="1800" dirty="0">
                <a:latin typeface="Times New Roman"/>
                <a:cs typeface="Times New Roman"/>
              </a:rPr>
              <a:t>Typically </a:t>
            </a:r>
            <a:r>
              <a:rPr sz="1800" spc="-5" dirty="0">
                <a:latin typeface="Times New Roman"/>
                <a:cs typeface="Times New Roman"/>
              </a:rPr>
              <a:t>operational </a:t>
            </a:r>
            <a:r>
              <a:rPr sz="1800" dirty="0">
                <a:latin typeface="Times New Roman"/>
                <a:cs typeface="Times New Roman"/>
              </a:rPr>
              <a:t>processes or</a:t>
            </a:r>
            <a:r>
              <a:rPr sz="1800" spc="-75" dirty="0">
                <a:latin typeface="Times New Roman"/>
                <a:cs typeface="Times New Roman"/>
              </a:rPr>
              <a:t> </a:t>
            </a:r>
            <a:r>
              <a:rPr sz="1800" spc="-5" dirty="0">
                <a:latin typeface="Times New Roman"/>
                <a:cs typeface="Times New Roman"/>
              </a:rPr>
              <a:t>outcomes</a:t>
            </a:r>
            <a:endParaRPr sz="1800" dirty="0">
              <a:latin typeface="Times New Roman"/>
              <a:cs typeface="Times New Roman"/>
            </a:endParaRPr>
          </a:p>
          <a:p>
            <a:pPr marL="413384" marR="5715" indent="-287020">
              <a:lnSpc>
                <a:spcPct val="100000"/>
              </a:lnSpc>
              <a:spcBef>
                <a:spcPts val="580"/>
              </a:spcBef>
              <a:buClr>
                <a:srgbClr val="FFC000"/>
              </a:buClr>
              <a:buFont typeface="Wingdings"/>
              <a:buChar char=""/>
              <a:tabLst>
                <a:tab pos="414020" algn="l"/>
              </a:tabLst>
            </a:pPr>
            <a:r>
              <a:rPr sz="1800" dirty="0">
                <a:latin typeface="Times New Roman"/>
                <a:cs typeface="Times New Roman"/>
              </a:rPr>
              <a:t>Standards often </a:t>
            </a:r>
            <a:r>
              <a:rPr sz="1800" spc="-5" dirty="0">
                <a:latin typeface="Times New Roman"/>
                <a:cs typeface="Times New Roman"/>
              </a:rPr>
              <a:t>set with reference </a:t>
            </a:r>
            <a:r>
              <a:rPr sz="1800" dirty="0">
                <a:latin typeface="Times New Roman"/>
                <a:cs typeface="Times New Roman"/>
              </a:rPr>
              <a:t>to </a:t>
            </a:r>
            <a:r>
              <a:rPr sz="1800" spc="-5" dirty="0">
                <a:latin typeface="Times New Roman"/>
                <a:cs typeface="Times New Roman"/>
              </a:rPr>
              <a:t>percentage </a:t>
            </a:r>
            <a:r>
              <a:rPr sz="1800" dirty="0">
                <a:latin typeface="Times New Roman"/>
                <a:cs typeface="Times New Roman"/>
              </a:rPr>
              <a:t>of </a:t>
            </a:r>
            <a:r>
              <a:rPr sz="1800" spc="-5" dirty="0">
                <a:latin typeface="Times New Roman"/>
                <a:cs typeface="Times New Roman"/>
              </a:rPr>
              <a:t>occasions  </a:t>
            </a:r>
            <a:r>
              <a:rPr sz="1800" dirty="0">
                <a:latin typeface="Times New Roman"/>
                <a:cs typeface="Times New Roman"/>
              </a:rPr>
              <a:t>on which a particular </a:t>
            </a:r>
            <a:r>
              <a:rPr sz="1800" spc="-5" dirty="0">
                <a:latin typeface="Times New Roman"/>
                <a:cs typeface="Times New Roman"/>
              </a:rPr>
              <a:t>measure </a:t>
            </a:r>
            <a:r>
              <a:rPr sz="1800" dirty="0">
                <a:latin typeface="Times New Roman"/>
                <a:cs typeface="Times New Roman"/>
              </a:rPr>
              <a:t>is</a:t>
            </a:r>
            <a:r>
              <a:rPr sz="1800" spc="-50" dirty="0">
                <a:latin typeface="Times New Roman"/>
                <a:cs typeface="Times New Roman"/>
              </a:rPr>
              <a:t> </a:t>
            </a:r>
            <a:r>
              <a:rPr sz="1800" dirty="0">
                <a:latin typeface="Times New Roman"/>
                <a:cs typeface="Times New Roman"/>
              </a:rPr>
              <a:t>achieved</a:t>
            </a:r>
          </a:p>
          <a:p>
            <a:pPr marL="413384" marR="6985" indent="-287020">
              <a:lnSpc>
                <a:spcPct val="100000"/>
              </a:lnSpc>
              <a:spcBef>
                <a:spcPts val="575"/>
              </a:spcBef>
              <a:buClr>
                <a:srgbClr val="FFC000"/>
              </a:buClr>
              <a:buFont typeface="Wingdings"/>
              <a:buChar char=""/>
              <a:tabLst>
                <a:tab pos="414020" algn="l"/>
              </a:tabLst>
            </a:pPr>
            <a:r>
              <a:rPr sz="1800" spc="-5" dirty="0">
                <a:latin typeface="Times New Roman"/>
                <a:cs typeface="Times New Roman"/>
              </a:rPr>
              <a:t>Control charts are useful </a:t>
            </a:r>
            <a:r>
              <a:rPr sz="1800" dirty="0">
                <a:latin typeface="Times New Roman"/>
                <a:cs typeface="Times New Roman"/>
              </a:rPr>
              <a:t>for </a:t>
            </a:r>
            <a:r>
              <a:rPr sz="1800" spc="-5" dirty="0">
                <a:latin typeface="Times New Roman"/>
                <a:cs typeface="Times New Roman"/>
              </a:rPr>
              <a:t>displaying performance over time  </a:t>
            </a:r>
            <a:r>
              <a:rPr sz="1800" dirty="0">
                <a:latin typeface="Times New Roman"/>
                <a:cs typeface="Times New Roman"/>
              </a:rPr>
              <a:t>against specific quality</a:t>
            </a:r>
            <a:r>
              <a:rPr sz="1800" spc="-75" dirty="0">
                <a:latin typeface="Times New Roman"/>
                <a:cs typeface="Times New Roman"/>
              </a:rPr>
              <a:t> </a:t>
            </a:r>
            <a:r>
              <a:rPr sz="1800" dirty="0">
                <a:latin typeface="Times New Roman"/>
                <a:cs typeface="Times New Roman"/>
              </a:rPr>
              <a:t>standards</a:t>
            </a:r>
          </a:p>
        </p:txBody>
      </p:sp>
      <p:sp>
        <p:nvSpPr>
          <p:cNvPr id="8" name="TextBox 7"/>
          <p:cNvSpPr txBox="1"/>
          <p:nvPr/>
        </p:nvSpPr>
        <p:spPr>
          <a:xfrm>
            <a:off x="320041" y="123478"/>
            <a:ext cx="8428423" cy="461665"/>
          </a:xfrm>
          <a:prstGeom prst="rect">
            <a:avLst/>
          </a:prstGeom>
          <a:noFill/>
        </p:spPr>
        <p:txBody>
          <a:bodyPr wrap="square" rtlCol="0">
            <a:spAutoFit/>
          </a:bodyPr>
          <a:lstStyle/>
          <a:p>
            <a:pPr algn="ctr"/>
            <a:r>
              <a:rPr lang="en-IN" sz="2400" b="1" dirty="0" smtClean="0"/>
              <a:t>Measuring &amp; Improving Service Quality</a:t>
            </a:r>
            <a:endParaRPr lang="en-IN" sz="2400" b="1" dirty="0"/>
          </a:p>
        </p:txBody>
      </p:sp>
    </p:spTree>
    <p:extLst>
      <p:ext uri="{BB962C8B-B14F-4D97-AF65-F5344CB8AC3E}">
        <p14:creationId xmlns:p14="http://schemas.microsoft.com/office/powerpoint/2010/main" val="20278613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body" idx="1"/>
          </p:nvPr>
        </p:nvSpPr>
        <p:spPr>
          <a:xfrm>
            <a:off x="323528" y="1275606"/>
            <a:ext cx="8568952" cy="3036088"/>
          </a:xfrm>
          <a:prstGeom prst="rect">
            <a:avLst/>
          </a:prstGeom>
        </p:spPr>
        <p:txBody>
          <a:bodyPr vert="horz" wrap="square" lIns="0" tIns="85725" rIns="0" bIns="0" rtlCol="0">
            <a:spAutoFit/>
          </a:bodyPr>
          <a:lstStyle/>
          <a:p>
            <a:pPr marL="413384" indent="-287020">
              <a:lnSpc>
                <a:spcPct val="100000"/>
              </a:lnSpc>
              <a:spcBef>
                <a:spcPts val="675"/>
              </a:spcBef>
              <a:buClr>
                <a:srgbClr val="FFC000"/>
              </a:buClr>
              <a:buFont typeface="Wingdings"/>
              <a:buChar char=""/>
              <a:tabLst>
                <a:tab pos="414020" algn="l"/>
              </a:tabLst>
            </a:pPr>
            <a:r>
              <a:rPr sz="2000" spc="-5" dirty="0">
                <a:latin typeface="Times New Roman" pitchFamily="18" charset="0"/>
                <a:cs typeface="Times New Roman" pitchFamily="18" charset="0"/>
              </a:rPr>
              <a:t>Key </a:t>
            </a:r>
            <a:r>
              <a:rPr sz="2000" dirty="0">
                <a:latin typeface="Times New Roman" pitchFamily="18" charset="0"/>
                <a:cs typeface="Times New Roman" pitchFamily="18" charset="0"/>
              </a:rPr>
              <a:t>objectives of </a:t>
            </a:r>
            <a:r>
              <a:rPr sz="2000" spc="-5" dirty="0">
                <a:latin typeface="Times New Roman" pitchFamily="18" charset="0"/>
                <a:cs typeface="Times New Roman" pitchFamily="18" charset="0"/>
              </a:rPr>
              <a:t>effective customer </a:t>
            </a:r>
            <a:r>
              <a:rPr sz="2000" dirty="0">
                <a:latin typeface="Times New Roman" pitchFamily="18" charset="0"/>
                <a:cs typeface="Times New Roman" pitchFamily="18" charset="0"/>
              </a:rPr>
              <a:t>feedback</a:t>
            </a:r>
            <a:r>
              <a:rPr sz="2000" spc="-60" dirty="0">
                <a:latin typeface="Times New Roman" pitchFamily="18" charset="0"/>
                <a:cs typeface="Times New Roman" pitchFamily="18" charset="0"/>
              </a:rPr>
              <a:t> </a:t>
            </a:r>
            <a:r>
              <a:rPr sz="2000" dirty="0">
                <a:latin typeface="Times New Roman" pitchFamily="18" charset="0"/>
                <a:cs typeface="Times New Roman" pitchFamily="18" charset="0"/>
              </a:rPr>
              <a:t>system</a:t>
            </a:r>
          </a:p>
          <a:p>
            <a:pPr marL="413384" marR="5080" indent="-287020">
              <a:lnSpc>
                <a:spcPct val="100000"/>
              </a:lnSpc>
              <a:spcBef>
                <a:spcPts val="580"/>
              </a:spcBef>
              <a:buClr>
                <a:srgbClr val="FFC000"/>
              </a:buClr>
              <a:buFont typeface="Wingdings"/>
              <a:buChar char=""/>
              <a:tabLst>
                <a:tab pos="414020" algn="l"/>
              </a:tabLst>
            </a:pPr>
            <a:r>
              <a:rPr sz="2000" spc="-5" dirty="0">
                <a:latin typeface="Times New Roman" pitchFamily="18" charset="0"/>
                <a:cs typeface="Times New Roman" pitchFamily="18" charset="0"/>
              </a:rPr>
              <a:t>Key </a:t>
            </a:r>
            <a:r>
              <a:rPr sz="2000" b="1" spc="-5" dirty="0">
                <a:latin typeface="Times New Roman" pitchFamily="18" charset="0"/>
                <a:cs typeface="Times New Roman" pitchFamily="18" charset="0"/>
              </a:rPr>
              <a:t>customer-centric SQ measures (Use </a:t>
            </a:r>
            <a:r>
              <a:rPr sz="2000" b="1" dirty="0">
                <a:latin typeface="Times New Roman" pitchFamily="18" charset="0"/>
                <a:cs typeface="Times New Roman" pitchFamily="18" charset="0"/>
              </a:rPr>
              <a:t>of mix of customer  feedback collection tools)</a:t>
            </a:r>
            <a:r>
              <a:rPr sz="2000" b="1" spc="-45" dirty="0">
                <a:latin typeface="Times New Roman" pitchFamily="18" charset="0"/>
                <a:cs typeface="Times New Roman" pitchFamily="18" charset="0"/>
              </a:rPr>
              <a:t> </a:t>
            </a:r>
            <a:r>
              <a:rPr sz="2000" dirty="0">
                <a:latin typeface="Times New Roman" pitchFamily="18" charset="0"/>
                <a:cs typeface="Times New Roman" pitchFamily="18" charset="0"/>
              </a:rPr>
              <a:t>include:</a:t>
            </a:r>
          </a:p>
          <a:p>
            <a:pPr marL="812800" lvl="1" indent="-229235">
              <a:lnSpc>
                <a:spcPct val="100000"/>
              </a:lnSpc>
              <a:spcBef>
                <a:spcPts val="495"/>
              </a:spcBef>
              <a:buClr>
                <a:srgbClr val="7B6B4D"/>
              </a:buClr>
              <a:buChar char="•"/>
              <a:tabLst>
                <a:tab pos="812800" algn="l"/>
                <a:tab pos="813435" algn="l"/>
              </a:tabLst>
            </a:pPr>
            <a:r>
              <a:rPr sz="2000" dirty="0">
                <a:latin typeface="Times New Roman" pitchFamily="18" charset="0"/>
                <a:cs typeface="Times New Roman" pitchFamily="18" charset="0"/>
              </a:rPr>
              <a:t>Total </a:t>
            </a:r>
            <a:r>
              <a:rPr sz="2000" spc="-5" dirty="0">
                <a:latin typeface="Times New Roman" pitchFamily="18" charset="0"/>
                <a:cs typeface="Times New Roman" pitchFamily="18" charset="0"/>
              </a:rPr>
              <a:t>market </a:t>
            </a:r>
            <a:r>
              <a:rPr sz="2000" dirty="0">
                <a:latin typeface="Times New Roman" pitchFamily="18" charset="0"/>
                <a:cs typeface="Times New Roman" pitchFamily="18" charset="0"/>
              </a:rPr>
              <a:t>surveys, annual surveys, transactional</a:t>
            </a:r>
            <a:r>
              <a:rPr sz="2000" spc="-165" dirty="0">
                <a:latin typeface="Times New Roman" pitchFamily="18" charset="0"/>
                <a:cs typeface="Times New Roman" pitchFamily="18" charset="0"/>
              </a:rPr>
              <a:t> </a:t>
            </a:r>
            <a:r>
              <a:rPr sz="2000" dirty="0">
                <a:latin typeface="Times New Roman" pitchFamily="18" charset="0"/>
                <a:cs typeface="Times New Roman" pitchFamily="18" charset="0"/>
              </a:rPr>
              <a:t>surveys</a:t>
            </a:r>
          </a:p>
          <a:p>
            <a:pPr marL="812800" lvl="1" indent="-229235">
              <a:lnSpc>
                <a:spcPct val="100000"/>
              </a:lnSpc>
              <a:spcBef>
                <a:spcPts val="480"/>
              </a:spcBef>
              <a:buClr>
                <a:srgbClr val="7B6B4D"/>
              </a:buClr>
              <a:buChar char="•"/>
              <a:tabLst>
                <a:tab pos="812800" algn="l"/>
                <a:tab pos="813435" algn="l"/>
              </a:tabLst>
            </a:pPr>
            <a:r>
              <a:rPr sz="2000" dirty="0">
                <a:latin typeface="Times New Roman" pitchFamily="18" charset="0"/>
                <a:cs typeface="Times New Roman" pitchFamily="18" charset="0"/>
              </a:rPr>
              <a:t>Service feedback</a:t>
            </a:r>
            <a:r>
              <a:rPr sz="2000" spc="-60" dirty="0">
                <a:latin typeface="Times New Roman" pitchFamily="18" charset="0"/>
                <a:cs typeface="Times New Roman" pitchFamily="18" charset="0"/>
              </a:rPr>
              <a:t> </a:t>
            </a:r>
            <a:r>
              <a:rPr sz="2000" dirty="0">
                <a:latin typeface="Times New Roman" pitchFamily="18" charset="0"/>
                <a:cs typeface="Times New Roman" pitchFamily="18" charset="0"/>
              </a:rPr>
              <a:t>cards</a:t>
            </a:r>
          </a:p>
          <a:p>
            <a:pPr marL="812800" lvl="1" indent="-229235">
              <a:lnSpc>
                <a:spcPct val="100000"/>
              </a:lnSpc>
              <a:spcBef>
                <a:spcPts val="484"/>
              </a:spcBef>
              <a:buClr>
                <a:srgbClr val="7B6B4D"/>
              </a:buClr>
              <a:buChar char="•"/>
              <a:tabLst>
                <a:tab pos="812800" algn="l"/>
                <a:tab pos="813435" algn="l"/>
              </a:tabLst>
            </a:pPr>
            <a:r>
              <a:rPr sz="2000" spc="-5" dirty="0">
                <a:latin typeface="Times New Roman" pitchFamily="18" charset="0"/>
                <a:cs typeface="Times New Roman" pitchFamily="18" charset="0"/>
              </a:rPr>
              <a:t>Mystery</a:t>
            </a:r>
            <a:r>
              <a:rPr sz="2000" spc="-15" dirty="0">
                <a:latin typeface="Times New Roman" pitchFamily="18" charset="0"/>
                <a:cs typeface="Times New Roman" pitchFamily="18" charset="0"/>
              </a:rPr>
              <a:t> </a:t>
            </a:r>
            <a:r>
              <a:rPr sz="2000" dirty="0">
                <a:latin typeface="Times New Roman" pitchFamily="18" charset="0"/>
                <a:cs typeface="Times New Roman" pitchFamily="18" charset="0"/>
              </a:rPr>
              <a:t>shopping</a:t>
            </a:r>
          </a:p>
          <a:p>
            <a:pPr marL="812800" lvl="1" indent="-229235">
              <a:lnSpc>
                <a:spcPct val="100000"/>
              </a:lnSpc>
              <a:spcBef>
                <a:spcPts val="480"/>
              </a:spcBef>
              <a:buClr>
                <a:srgbClr val="7B6B4D"/>
              </a:buClr>
              <a:buChar char="•"/>
              <a:tabLst>
                <a:tab pos="812800" algn="l"/>
                <a:tab pos="813435" algn="l"/>
              </a:tabLst>
            </a:pPr>
            <a:r>
              <a:rPr sz="2000" dirty="0">
                <a:latin typeface="Times New Roman" pitchFamily="18" charset="0"/>
                <a:cs typeface="Times New Roman" pitchFamily="18" charset="0"/>
              </a:rPr>
              <a:t>Analysis of </a:t>
            </a:r>
            <a:r>
              <a:rPr sz="2000" spc="-5" dirty="0">
                <a:latin typeface="Times New Roman" pitchFamily="18" charset="0"/>
                <a:cs typeface="Times New Roman" pitchFamily="18" charset="0"/>
              </a:rPr>
              <a:t>unsolicited </a:t>
            </a:r>
            <a:r>
              <a:rPr sz="2000" dirty="0">
                <a:latin typeface="Times New Roman" pitchFamily="18" charset="0"/>
                <a:cs typeface="Times New Roman" pitchFamily="18" charset="0"/>
              </a:rPr>
              <a:t>feedback—complaints and</a:t>
            </a:r>
            <a:r>
              <a:rPr sz="2000" spc="-120" dirty="0">
                <a:latin typeface="Times New Roman" pitchFamily="18" charset="0"/>
                <a:cs typeface="Times New Roman" pitchFamily="18" charset="0"/>
              </a:rPr>
              <a:t> </a:t>
            </a:r>
            <a:r>
              <a:rPr sz="2000" spc="-5" dirty="0">
                <a:latin typeface="Times New Roman" pitchFamily="18" charset="0"/>
                <a:cs typeface="Times New Roman" pitchFamily="18" charset="0"/>
              </a:rPr>
              <a:t>compliments</a:t>
            </a:r>
            <a:endParaRPr sz="2000" dirty="0">
              <a:latin typeface="Times New Roman" pitchFamily="18" charset="0"/>
              <a:cs typeface="Times New Roman" pitchFamily="18" charset="0"/>
            </a:endParaRPr>
          </a:p>
          <a:p>
            <a:pPr marL="812800" lvl="1" indent="-229235">
              <a:lnSpc>
                <a:spcPct val="100000"/>
              </a:lnSpc>
              <a:spcBef>
                <a:spcPts val="480"/>
              </a:spcBef>
              <a:buClr>
                <a:srgbClr val="7B6B4D"/>
              </a:buClr>
              <a:buChar char="•"/>
              <a:tabLst>
                <a:tab pos="812800" algn="l"/>
                <a:tab pos="813435" algn="l"/>
              </a:tabLst>
            </a:pPr>
            <a:r>
              <a:rPr sz="2000" dirty="0">
                <a:latin typeface="Times New Roman" pitchFamily="18" charset="0"/>
                <a:cs typeface="Times New Roman" pitchFamily="18" charset="0"/>
              </a:rPr>
              <a:t>Focus group discussions, and service</a:t>
            </a:r>
            <a:r>
              <a:rPr sz="2000" spc="-130" dirty="0">
                <a:latin typeface="Times New Roman" pitchFamily="18" charset="0"/>
                <a:cs typeface="Times New Roman" pitchFamily="18" charset="0"/>
              </a:rPr>
              <a:t> </a:t>
            </a:r>
            <a:r>
              <a:rPr sz="2000" dirty="0">
                <a:latin typeface="Times New Roman" pitchFamily="18" charset="0"/>
                <a:cs typeface="Times New Roman" pitchFamily="18" charset="0"/>
              </a:rPr>
              <a:t>reviews</a:t>
            </a:r>
          </a:p>
        </p:txBody>
      </p:sp>
      <p:sp>
        <p:nvSpPr>
          <p:cNvPr id="7" name="TextBox 6"/>
          <p:cNvSpPr txBox="1"/>
          <p:nvPr/>
        </p:nvSpPr>
        <p:spPr>
          <a:xfrm>
            <a:off x="1403648" y="267494"/>
            <a:ext cx="6408712" cy="369332"/>
          </a:xfrm>
          <a:prstGeom prst="rect">
            <a:avLst/>
          </a:prstGeom>
          <a:noFill/>
        </p:spPr>
        <p:txBody>
          <a:bodyPr wrap="square" rtlCol="0">
            <a:spAutoFit/>
          </a:bodyPr>
          <a:lstStyle/>
          <a:p>
            <a:r>
              <a:rPr lang="en-IN" sz="1800" b="1" dirty="0" smtClean="0"/>
              <a:t>Soft Measures includes…..</a:t>
            </a:r>
            <a:endParaRPr lang="en-IN" sz="1800" b="1" dirty="0"/>
          </a:p>
        </p:txBody>
      </p:sp>
    </p:spTree>
    <p:extLst>
      <p:ext uri="{BB962C8B-B14F-4D97-AF65-F5344CB8AC3E}">
        <p14:creationId xmlns:p14="http://schemas.microsoft.com/office/powerpoint/2010/main" val="38763304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179512" y="699542"/>
            <a:ext cx="8784976" cy="3810659"/>
          </a:xfrm>
          <a:prstGeom prst="rect">
            <a:avLst/>
          </a:prstGeom>
        </p:spPr>
        <p:txBody>
          <a:bodyPr vert="horz" wrap="square" lIns="0" tIns="27305" rIns="0" bIns="0" rtlCol="0">
            <a:spAutoFit/>
          </a:bodyPr>
          <a:lstStyle/>
          <a:p>
            <a:pPr marL="12700" marR="5080">
              <a:lnSpc>
                <a:spcPts val="3350"/>
              </a:lnSpc>
              <a:spcBef>
                <a:spcPts val="215"/>
              </a:spcBef>
              <a:tabLst>
                <a:tab pos="556895" algn="l"/>
                <a:tab pos="2025650" algn="l"/>
                <a:tab pos="3626485" algn="l"/>
                <a:tab pos="5055870" algn="l"/>
                <a:tab pos="6624955" algn="l"/>
                <a:tab pos="7168515" algn="l"/>
              </a:tabLst>
            </a:pPr>
            <a:r>
              <a:rPr lang="en-IN" sz="2200" spc="-5" dirty="0">
                <a:solidFill>
                  <a:schemeClr val="accent6">
                    <a:lumMod val="10000"/>
                  </a:schemeClr>
                </a:solidFill>
                <a:latin typeface="Times New Roman" pitchFamily="18" charset="0"/>
                <a:cs typeface="Times New Roman" pitchFamily="18" charset="0"/>
              </a:rPr>
              <a:t>Hard measures refers to operational process </a:t>
            </a:r>
            <a:r>
              <a:rPr lang="en-IN" sz="2200" dirty="0">
                <a:solidFill>
                  <a:schemeClr val="accent6">
                    <a:lumMod val="10000"/>
                  </a:schemeClr>
                </a:solidFill>
                <a:latin typeface="Times New Roman" pitchFamily="18" charset="0"/>
                <a:cs typeface="Times New Roman" pitchFamily="18" charset="0"/>
              </a:rPr>
              <a:t>or </a:t>
            </a:r>
            <a:r>
              <a:rPr lang="en-IN" sz="2200" spc="-5" dirty="0">
                <a:solidFill>
                  <a:schemeClr val="accent6">
                    <a:lumMod val="10000"/>
                  </a:schemeClr>
                </a:solidFill>
                <a:latin typeface="Times New Roman" pitchFamily="18" charset="0"/>
                <a:cs typeface="Times New Roman" pitchFamily="18" charset="0"/>
              </a:rPr>
              <a:t>outcomes  and include such data </a:t>
            </a:r>
            <a:r>
              <a:rPr lang="en-IN" sz="2200" spc="-10" dirty="0">
                <a:solidFill>
                  <a:schemeClr val="accent6">
                    <a:lumMod val="10000"/>
                  </a:schemeClr>
                </a:solidFill>
                <a:latin typeface="Times New Roman" pitchFamily="18" charset="0"/>
                <a:cs typeface="Times New Roman" pitchFamily="18" charset="0"/>
              </a:rPr>
              <a:t>as </a:t>
            </a:r>
            <a:r>
              <a:rPr lang="en-IN" sz="2200" spc="-5" dirty="0">
                <a:solidFill>
                  <a:schemeClr val="accent6">
                    <a:lumMod val="10000"/>
                  </a:schemeClr>
                </a:solidFill>
                <a:latin typeface="Times New Roman" pitchFamily="18" charset="0"/>
                <a:cs typeface="Times New Roman" pitchFamily="18" charset="0"/>
              </a:rPr>
              <a:t>time, service </a:t>
            </a:r>
            <a:r>
              <a:rPr lang="en-IN" sz="2200" dirty="0">
                <a:solidFill>
                  <a:schemeClr val="accent6">
                    <a:lumMod val="10000"/>
                  </a:schemeClr>
                </a:solidFill>
                <a:latin typeface="Times New Roman" pitchFamily="18" charset="0"/>
                <a:cs typeface="Times New Roman" pitchFamily="18" charset="0"/>
              </a:rPr>
              <a:t>response </a:t>
            </a:r>
            <a:r>
              <a:rPr lang="en-IN" sz="2200" spc="-10" dirty="0">
                <a:solidFill>
                  <a:schemeClr val="accent6">
                    <a:lumMod val="10000"/>
                  </a:schemeClr>
                </a:solidFill>
                <a:latin typeface="Times New Roman" pitchFamily="18" charset="0"/>
                <a:cs typeface="Times New Roman" pitchFamily="18" charset="0"/>
              </a:rPr>
              <a:t>times,  </a:t>
            </a:r>
            <a:r>
              <a:rPr lang="en-IN" sz="2200" spc="-5" dirty="0">
                <a:solidFill>
                  <a:schemeClr val="accent6">
                    <a:lumMod val="10000"/>
                  </a:schemeClr>
                </a:solidFill>
                <a:latin typeface="Times New Roman" pitchFamily="18" charset="0"/>
                <a:cs typeface="Times New Roman" pitchFamily="18" charset="0"/>
              </a:rPr>
              <a:t>failure rate and delivery cost </a:t>
            </a:r>
            <a:r>
              <a:rPr lang="en-IN" sz="2200" dirty="0">
                <a:solidFill>
                  <a:schemeClr val="accent6">
                    <a:lumMod val="10000"/>
                  </a:schemeClr>
                </a:solidFill>
                <a:latin typeface="Times New Roman" pitchFamily="18" charset="0"/>
                <a:cs typeface="Times New Roman" pitchFamily="18" charset="0"/>
              </a:rPr>
              <a:t>of</a:t>
            </a:r>
            <a:r>
              <a:rPr lang="en-IN" sz="2200" spc="-5" dirty="0">
                <a:solidFill>
                  <a:schemeClr val="accent6">
                    <a:lumMod val="10000"/>
                  </a:schemeClr>
                </a:solidFill>
                <a:latin typeface="Times New Roman" pitchFamily="18" charset="0"/>
                <a:cs typeface="Times New Roman" pitchFamily="18" charset="0"/>
              </a:rPr>
              <a:t> service</a:t>
            </a:r>
            <a:r>
              <a:rPr lang="en-IN" sz="2200" spc="-5" dirty="0" smtClean="0">
                <a:solidFill>
                  <a:schemeClr val="accent6">
                    <a:lumMod val="10000"/>
                  </a:schemeClr>
                </a:solidFill>
                <a:latin typeface="Times New Roman" pitchFamily="18" charset="0"/>
                <a:cs typeface="Times New Roman" pitchFamily="18" charset="0"/>
              </a:rPr>
              <a:t>.</a:t>
            </a:r>
          </a:p>
          <a:p>
            <a:pPr marL="12700" marR="5080">
              <a:lnSpc>
                <a:spcPts val="3350"/>
              </a:lnSpc>
              <a:spcBef>
                <a:spcPts val="215"/>
              </a:spcBef>
              <a:tabLst>
                <a:tab pos="556895" algn="l"/>
                <a:tab pos="2025650" algn="l"/>
                <a:tab pos="3626485" algn="l"/>
                <a:tab pos="5055870" algn="l"/>
                <a:tab pos="6624955" algn="l"/>
                <a:tab pos="7168515" algn="l"/>
              </a:tabLst>
            </a:pPr>
            <a:r>
              <a:rPr sz="2200" spc="-5" dirty="0" smtClean="0">
                <a:latin typeface="Times New Roman" pitchFamily="18" charset="0"/>
                <a:cs typeface="Times New Roman" pitchFamily="18" charset="0"/>
              </a:rPr>
              <a:t>In</a:t>
            </a:r>
            <a:r>
              <a:rPr lang="en-IN" sz="2200" spc="-5" dirty="0" smtClean="0">
                <a:latin typeface="Times New Roman" pitchFamily="18" charset="0"/>
                <a:cs typeface="Times New Roman" pitchFamily="18" charset="0"/>
              </a:rPr>
              <a:t> </a:t>
            </a:r>
            <a:r>
              <a:rPr sz="2200" spc="-5" dirty="0" smtClean="0">
                <a:latin typeface="Times New Roman" pitchFamily="18" charset="0"/>
                <a:cs typeface="Times New Roman" pitchFamily="18" charset="0"/>
              </a:rPr>
              <a:t>co</a:t>
            </a:r>
            <a:r>
              <a:rPr sz="2200" spc="-20" dirty="0" smtClean="0">
                <a:latin typeface="Times New Roman" pitchFamily="18" charset="0"/>
                <a:cs typeface="Times New Roman" pitchFamily="18" charset="0"/>
              </a:rPr>
              <a:t>m</a:t>
            </a:r>
            <a:r>
              <a:rPr sz="2200" spc="-5" dirty="0" smtClean="0">
                <a:latin typeface="Times New Roman" pitchFamily="18" charset="0"/>
                <a:cs typeface="Times New Roman" pitchFamily="18" charset="0"/>
              </a:rPr>
              <a:t>p</a:t>
            </a:r>
            <a:r>
              <a:rPr sz="2200" dirty="0" smtClean="0">
                <a:latin typeface="Times New Roman" pitchFamily="18" charset="0"/>
                <a:cs typeface="Times New Roman" pitchFamily="18" charset="0"/>
              </a:rPr>
              <a:t>l</a:t>
            </a:r>
            <a:r>
              <a:rPr sz="2200" spc="-5" dirty="0" smtClean="0">
                <a:latin typeface="Times New Roman" pitchFamily="18" charset="0"/>
                <a:cs typeface="Times New Roman" pitchFamily="18" charset="0"/>
              </a:rPr>
              <a:t>ex</a:t>
            </a:r>
            <a:r>
              <a:rPr lang="en-IN" sz="2200" spc="-5" dirty="0" smtClean="0">
                <a:latin typeface="Times New Roman" pitchFamily="18" charset="0"/>
                <a:cs typeface="Times New Roman" pitchFamily="18" charset="0"/>
              </a:rPr>
              <a:t> </a:t>
            </a:r>
            <a:r>
              <a:rPr sz="2200" spc="-5" dirty="0" smtClean="0">
                <a:latin typeface="Times New Roman" pitchFamily="18" charset="0"/>
                <a:cs typeface="Times New Roman" pitchFamily="18" charset="0"/>
              </a:rPr>
              <a:t>ser</a:t>
            </a:r>
            <a:r>
              <a:rPr sz="2200" dirty="0" smtClean="0">
                <a:latin typeface="Times New Roman" pitchFamily="18" charset="0"/>
                <a:cs typeface="Times New Roman" pitchFamily="18" charset="0"/>
              </a:rPr>
              <a:t>v</a:t>
            </a:r>
            <a:r>
              <a:rPr sz="2200" spc="-5" dirty="0" smtClean="0">
                <a:latin typeface="Times New Roman" pitchFamily="18" charset="0"/>
                <a:cs typeface="Times New Roman" pitchFamily="18" charset="0"/>
              </a:rPr>
              <a:t>i</a:t>
            </a:r>
            <a:r>
              <a:rPr sz="2200" spc="-20" dirty="0" smtClean="0">
                <a:latin typeface="Times New Roman" pitchFamily="18" charset="0"/>
                <a:cs typeface="Times New Roman" pitchFamily="18" charset="0"/>
              </a:rPr>
              <a:t>c</a:t>
            </a:r>
            <a:r>
              <a:rPr sz="2200" spc="-10" dirty="0" smtClean="0">
                <a:latin typeface="Times New Roman" pitchFamily="18" charset="0"/>
                <a:cs typeface="Times New Roman" pitchFamily="18" charset="0"/>
              </a:rPr>
              <a:t>e</a:t>
            </a:r>
            <a:r>
              <a:rPr lang="en-IN" sz="2200" spc="-10" dirty="0" smtClean="0">
                <a:latin typeface="Times New Roman" pitchFamily="18" charset="0"/>
                <a:cs typeface="Times New Roman" pitchFamily="18" charset="0"/>
              </a:rPr>
              <a:t> </a:t>
            </a:r>
            <a:r>
              <a:rPr sz="2200" spc="-20" dirty="0" smtClean="0">
                <a:latin typeface="Times New Roman" pitchFamily="18" charset="0"/>
                <a:cs typeface="Times New Roman" pitchFamily="18" charset="0"/>
              </a:rPr>
              <a:t>m</a:t>
            </a:r>
            <a:r>
              <a:rPr sz="2200" spc="-5" dirty="0" smtClean="0">
                <a:latin typeface="Times New Roman" pitchFamily="18" charset="0"/>
                <a:cs typeface="Times New Roman" pitchFamily="18" charset="0"/>
              </a:rPr>
              <a:t>u</a:t>
            </a:r>
            <a:r>
              <a:rPr sz="2200" dirty="0" smtClean="0">
                <a:latin typeface="Times New Roman" pitchFamily="18" charset="0"/>
                <a:cs typeface="Times New Roman" pitchFamily="18" charset="0"/>
              </a:rPr>
              <a:t>l</a:t>
            </a:r>
            <a:r>
              <a:rPr sz="2200" spc="-5" dirty="0" smtClean="0">
                <a:latin typeface="Times New Roman" pitchFamily="18" charset="0"/>
                <a:cs typeface="Times New Roman" pitchFamily="18" charset="0"/>
              </a:rPr>
              <a:t>tiple</a:t>
            </a:r>
            <a:r>
              <a:rPr lang="en-IN" sz="2200" spc="-5" dirty="0" smtClean="0">
                <a:latin typeface="Times New Roman" pitchFamily="18" charset="0"/>
                <a:cs typeface="Times New Roman" pitchFamily="18" charset="0"/>
              </a:rPr>
              <a:t> </a:t>
            </a:r>
            <a:r>
              <a:rPr sz="2200" spc="-20" dirty="0" smtClean="0">
                <a:latin typeface="Times New Roman" pitchFamily="18" charset="0"/>
                <a:cs typeface="Times New Roman" pitchFamily="18" charset="0"/>
              </a:rPr>
              <a:t>m</a:t>
            </a:r>
            <a:r>
              <a:rPr sz="2200" spc="-5" dirty="0" smtClean="0">
                <a:latin typeface="Times New Roman" pitchFamily="18" charset="0"/>
                <a:cs typeface="Times New Roman" pitchFamily="18" charset="0"/>
              </a:rPr>
              <a:t>e</a:t>
            </a:r>
            <a:r>
              <a:rPr sz="2200" spc="-20" dirty="0" smtClean="0">
                <a:latin typeface="Times New Roman" pitchFamily="18" charset="0"/>
                <a:cs typeface="Times New Roman" pitchFamily="18" charset="0"/>
              </a:rPr>
              <a:t>a</a:t>
            </a:r>
            <a:r>
              <a:rPr sz="2200" spc="5" dirty="0" smtClean="0">
                <a:latin typeface="Times New Roman" pitchFamily="18" charset="0"/>
                <a:cs typeface="Times New Roman" pitchFamily="18" charset="0"/>
              </a:rPr>
              <a:t>s</a:t>
            </a:r>
            <a:r>
              <a:rPr sz="2200" spc="-5" dirty="0" smtClean="0">
                <a:latin typeface="Times New Roman" pitchFamily="18" charset="0"/>
                <a:cs typeface="Times New Roman" pitchFamily="18" charset="0"/>
              </a:rPr>
              <a:t>u</a:t>
            </a:r>
            <a:r>
              <a:rPr sz="2200" dirty="0" smtClean="0">
                <a:latin typeface="Times New Roman" pitchFamily="18" charset="0"/>
                <a:cs typeface="Times New Roman" pitchFamily="18" charset="0"/>
              </a:rPr>
              <a:t>r</a:t>
            </a:r>
            <a:r>
              <a:rPr sz="2200" spc="-5" dirty="0" smtClean="0">
                <a:latin typeface="Times New Roman" pitchFamily="18" charset="0"/>
                <a:cs typeface="Times New Roman" pitchFamily="18" charset="0"/>
              </a:rPr>
              <a:t>es</a:t>
            </a:r>
            <a:r>
              <a:rPr lang="en-IN" sz="2200" spc="-5" dirty="0" smtClean="0">
                <a:latin typeface="Times New Roman" pitchFamily="18" charset="0"/>
                <a:cs typeface="Times New Roman" pitchFamily="18" charset="0"/>
              </a:rPr>
              <a:t> </a:t>
            </a:r>
            <a:r>
              <a:rPr sz="2200" dirty="0" smtClean="0">
                <a:latin typeface="Times New Roman" pitchFamily="18" charset="0"/>
                <a:cs typeface="Times New Roman" pitchFamily="18" charset="0"/>
              </a:rPr>
              <a:t>o</a:t>
            </a:r>
            <a:r>
              <a:rPr sz="2200" spc="-5" dirty="0" smtClean="0">
                <a:latin typeface="Times New Roman" pitchFamily="18" charset="0"/>
                <a:cs typeface="Times New Roman" pitchFamily="18" charset="0"/>
              </a:rPr>
              <a:t>f</a:t>
            </a:r>
            <a:r>
              <a:rPr lang="en-IN" sz="2200" spc="-5" dirty="0" smtClean="0">
                <a:latin typeface="Times New Roman" pitchFamily="18" charset="0"/>
                <a:cs typeface="Times New Roman" pitchFamily="18" charset="0"/>
              </a:rPr>
              <a:t> </a:t>
            </a:r>
            <a:r>
              <a:rPr sz="2200" spc="-5" dirty="0" smtClean="0">
                <a:latin typeface="Times New Roman" pitchFamily="18" charset="0"/>
                <a:cs typeface="Times New Roman" pitchFamily="18" charset="0"/>
              </a:rPr>
              <a:t>s</a:t>
            </a:r>
            <a:r>
              <a:rPr sz="2200" spc="-20" dirty="0" smtClean="0">
                <a:latin typeface="Times New Roman" pitchFamily="18" charset="0"/>
                <a:cs typeface="Times New Roman" pitchFamily="18" charset="0"/>
              </a:rPr>
              <a:t>e</a:t>
            </a:r>
            <a:r>
              <a:rPr sz="2200" spc="-5" dirty="0" smtClean="0">
                <a:latin typeface="Times New Roman" pitchFamily="18" charset="0"/>
                <a:cs typeface="Times New Roman" pitchFamily="18" charset="0"/>
              </a:rPr>
              <a:t>r</a:t>
            </a:r>
            <a:r>
              <a:rPr sz="2200" dirty="0" smtClean="0">
                <a:latin typeface="Times New Roman" pitchFamily="18" charset="0"/>
                <a:cs typeface="Times New Roman" pitchFamily="18" charset="0"/>
              </a:rPr>
              <a:t>v</a:t>
            </a:r>
            <a:r>
              <a:rPr sz="2200" spc="-5" dirty="0" smtClean="0">
                <a:latin typeface="Times New Roman" pitchFamily="18" charset="0"/>
                <a:cs typeface="Times New Roman" pitchFamily="18" charset="0"/>
              </a:rPr>
              <a:t>ice  </a:t>
            </a:r>
            <a:r>
              <a:rPr sz="2200" spc="-5" dirty="0">
                <a:latin typeface="Times New Roman" pitchFamily="18" charset="0"/>
                <a:cs typeface="Times New Roman" pitchFamily="18" charset="0"/>
              </a:rPr>
              <a:t>quality will </a:t>
            </a:r>
            <a:r>
              <a:rPr sz="2200" dirty="0">
                <a:latin typeface="Times New Roman" pitchFamily="18" charset="0"/>
                <a:cs typeface="Times New Roman" pitchFamily="18" charset="0"/>
              </a:rPr>
              <a:t>be </a:t>
            </a:r>
            <a:r>
              <a:rPr sz="2200" spc="-5" dirty="0">
                <a:latin typeface="Times New Roman" pitchFamily="18" charset="0"/>
                <a:cs typeface="Times New Roman" pitchFamily="18" charset="0"/>
              </a:rPr>
              <a:t>recorded </a:t>
            </a:r>
            <a:r>
              <a:rPr sz="2200" spc="-10" dirty="0">
                <a:latin typeface="Times New Roman" pitchFamily="18" charset="0"/>
                <a:cs typeface="Times New Roman" pitchFamily="18" charset="0"/>
              </a:rPr>
              <a:t>at </a:t>
            </a:r>
            <a:r>
              <a:rPr sz="2200" spc="-5" dirty="0">
                <a:latin typeface="Times New Roman" pitchFamily="18" charset="0"/>
                <a:cs typeface="Times New Roman" pitchFamily="18" charset="0"/>
              </a:rPr>
              <a:t>different</a:t>
            </a:r>
            <a:r>
              <a:rPr sz="2200" spc="5" dirty="0">
                <a:latin typeface="Times New Roman" pitchFamily="18" charset="0"/>
                <a:cs typeface="Times New Roman" pitchFamily="18" charset="0"/>
              </a:rPr>
              <a:t> </a:t>
            </a:r>
            <a:r>
              <a:rPr sz="2200" dirty="0">
                <a:latin typeface="Times New Roman" pitchFamily="18" charset="0"/>
                <a:cs typeface="Times New Roman" pitchFamily="18" charset="0"/>
              </a:rPr>
              <a:t>points.</a:t>
            </a:r>
          </a:p>
          <a:p>
            <a:pPr marL="12700" marR="5080">
              <a:lnSpc>
                <a:spcPct val="100000"/>
              </a:lnSpc>
              <a:spcBef>
                <a:spcPts val="560"/>
              </a:spcBef>
            </a:pPr>
            <a:r>
              <a:rPr sz="2200" spc="-5" dirty="0">
                <a:latin typeface="Times New Roman" pitchFamily="18" charset="0"/>
                <a:cs typeface="Times New Roman" pitchFamily="18" charset="0"/>
              </a:rPr>
              <a:t>In low contact service, </a:t>
            </a:r>
            <a:r>
              <a:rPr sz="2200" spc="-10" dirty="0">
                <a:latin typeface="Times New Roman" pitchFamily="18" charset="0"/>
                <a:cs typeface="Times New Roman" pitchFamily="18" charset="0"/>
              </a:rPr>
              <a:t>many </a:t>
            </a:r>
            <a:r>
              <a:rPr sz="2200" spc="-5" dirty="0">
                <a:latin typeface="Times New Roman" pitchFamily="18" charset="0"/>
                <a:cs typeface="Times New Roman" pitchFamily="18" charset="0"/>
              </a:rPr>
              <a:t>operational measures apply  to backstage</a:t>
            </a:r>
            <a:r>
              <a:rPr sz="2200" spc="-20" dirty="0">
                <a:latin typeface="Times New Roman" pitchFamily="18" charset="0"/>
                <a:cs typeface="Times New Roman" pitchFamily="18" charset="0"/>
              </a:rPr>
              <a:t> </a:t>
            </a:r>
            <a:r>
              <a:rPr sz="2200" spc="-5" dirty="0">
                <a:latin typeface="Times New Roman" pitchFamily="18" charset="0"/>
                <a:cs typeface="Times New Roman" pitchFamily="18" charset="0"/>
              </a:rPr>
              <a:t>activities.</a:t>
            </a:r>
            <a:endParaRPr sz="2200" dirty="0">
              <a:latin typeface="Times New Roman" pitchFamily="18" charset="0"/>
              <a:cs typeface="Times New Roman" pitchFamily="18" charset="0"/>
            </a:endParaRPr>
          </a:p>
          <a:p>
            <a:pPr marL="12700">
              <a:lnSpc>
                <a:spcPct val="100000"/>
              </a:lnSpc>
              <a:spcBef>
                <a:spcPts val="675"/>
              </a:spcBef>
            </a:pPr>
            <a:r>
              <a:rPr sz="2200" spc="-5" dirty="0">
                <a:latin typeface="Times New Roman" pitchFamily="18" charset="0"/>
                <a:cs typeface="Times New Roman" pitchFamily="18" charset="0"/>
              </a:rPr>
              <a:t>Two</a:t>
            </a:r>
            <a:r>
              <a:rPr sz="2200" dirty="0">
                <a:latin typeface="Times New Roman" pitchFamily="18" charset="0"/>
                <a:cs typeface="Times New Roman" pitchFamily="18" charset="0"/>
              </a:rPr>
              <a:t> </a:t>
            </a:r>
            <a:r>
              <a:rPr sz="2200" spc="-5" dirty="0">
                <a:latin typeface="Times New Roman" pitchFamily="18" charset="0"/>
                <a:cs typeface="Times New Roman" pitchFamily="18" charset="0"/>
              </a:rPr>
              <a:t>measures:</a:t>
            </a:r>
            <a:endParaRPr sz="2200" dirty="0">
              <a:latin typeface="Times New Roman" pitchFamily="18" charset="0"/>
              <a:cs typeface="Times New Roman" pitchFamily="18" charset="0"/>
            </a:endParaRPr>
          </a:p>
          <a:p>
            <a:pPr marL="413384" indent="-287020">
              <a:lnSpc>
                <a:spcPct val="100000"/>
              </a:lnSpc>
              <a:spcBef>
                <a:spcPts val="590"/>
              </a:spcBef>
              <a:buClr>
                <a:srgbClr val="FFC000"/>
              </a:buClr>
              <a:buFont typeface="Wingdings"/>
              <a:buChar char=""/>
              <a:tabLst>
                <a:tab pos="414020" algn="l"/>
              </a:tabLst>
            </a:pPr>
            <a:r>
              <a:rPr sz="2200" dirty="0">
                <a:latin typeface="Times New Roman" pitchFamily="18" charset="0"/>
                <a:cs typeface="Times New Roman" pitchFamily="18" charset="0"/>
              </a:rPr>
              <a:t>Service quality</a:t>
            </a:r>
            <a:r>
              <a:rPr sz="2200" spc="-60" dirty="0">
                <a:latin typeface="Times New Roman" pitchFamily="18" charset="0"/>
                <a:cs typeface="Times New Roman" pitchFamily="18" charset="0"/>
              </a:rPr>
              <a:t> </a:t>
            </a:r>
            <a:r>
              <a:rPr sz="2200" dirty="0">
                <a:latin typeface="Times New Roman" pitchFamily="18" charset="0"/>
                <a:cs typeface="Times New Roman" pitchFamily="18" charset="0"/>
              </a:rPr>
              <a:t>index</a:t>
            </a:r>
          </a:p>
          <a:p>
            <a:pPr marL="413384" indent="-287020">
              <a:lnSpc>
                <a:spcPct val="100000"/>
              </a:lnSpc>
              <a:spcBef>
                <a:spcPts val="580"/>
              </a:spcBef>
              <a:buClr>
                <a:srgbClr val="FFC000"/>
              </a:buClr>
              <a:buFont typeface="Wingdings"/>
              <a:buChar char=""/>
              <a:tabLst>
                <a:tab pos="414020" algn="l"/>
              </a:tabLst>
            </a:pPr>
            <a:r>
              <a:rPr sz="2200" dirty="0">
                <a:latin typeface="Times New Roman" pitchFamily="18" charset="0"/>
                <a:cs typeface="Times New Roman" pitchFamily="18" charset="0"/>
              </a:rPr>
              <a:t>Control</a:t>
            </a:r>
            <a:r>
              <a:rPr sz="2200" spc="-20" dirty="0">
                <a:latin typeface="Times New Roman" pitchFamily="18" charset="0"/>
                <a:cs typeface="Times New Roman" pitchFamily="18" charset="0"/>
              </a:rPr>
              <a:t> </a:t>
            </a:r>
            <a:r>
              <a:rPr sz="2200" dirty="0">
                <a:latin typeface="Times New Roman" pitchFamily="18" charset="0"/>
                <a:cs typeface="Times New Roman" pitchFamily="18" charset="0"/>
              </a:rPr>
              <a:t>charts</a:t>
            </a:r>
          </a:p>
        </p:txBody>
      </p:sp>
      <p:sp>
        <p:nvSpPr>
          <p:cNvPr id="9" name="TextBox 8"/>
          <p:cNvSpPr txBox="1"/>
          <p:nvPr/>
        </p:nvSpPr>
        <p:spPr>
          <a:xfrm>
            <a:off x="1403648" y="51470"/>
            <a:ext cx="5544616" cy="461665"/>
          </a:xfrm>
          <a:prstGeom prst="rect">
            <a:avLst/>
          </a:prstGeom>
          <a:noFill/>
        </p:spPr>
        <p:txBody>
          <a:bodyPr wrap="square" rtlCol="0">
            <a:spAutoFit/>
          </a:bodyPr>
          <a:lstStyle/>
          <a:p>
            <a:pPr algn="ctr"/>
            <a:r>
              <a:rPr lang="en-IN" sz="2400" b="1" dirty="0" smtClean="0"/>
              <a:t>Hard Measures include</a:t>
            </a:r>
            <a:endParaRPr lang="en-IN" sz="2400" b="1" dirty="0"/>
          </a:p>
        </p:txBody>
      </p:sp>
    </p:spTree>
    <p:extLst>
      <p:ext uri="{BB962C8B-B14F-4D97-AF65-F5344CB8AC3E}">
        <p14:creationId xmlns:p14="http://schemas.microsoft.com/office/powerpoint/2010/main" val="31570181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555526"/>
            <a:ext cx="6728400" cy="351300"/>
          </a:xfrm>
        </p:spPr>
        <p:txBody>
          <a:bodyPr/>
          <a:lstStyle/>
          <a:p>
            <a:r>
              <a:rPr lang="en-IN" dirty="0" smtClean="0"/>
              <a:t>Benefits of Service Quality</a:t>
            </a:r>
            <a:endParaRPr lang="en-IN" dirty="0"/>
          </a:p>
        </p:txBody>
      </p:sp>
      <p:sp>
        <p:nvSpPr>
          <p:cNvPr id="3" name="Text Placeholder 2"/>
          <p:cNvSpPr>
            <a:spLocks noGrp="1"/>
          </p:cNvSpPr>
          <p:nvPr>
            <p:ph type="body" idx="1"/>
          </p:nvPr>
        </p:nvSpPr>
        <p:spPr>
          <a:xfrm>
            <a:off x="179512" y="1430148"/>
            <a:ext cx="8784976" cy="3713352"/>
          </a:xfrm>
        </p:spPr>
        <p:txBody>
          <a:bodyPr/>
          <a:lstStyle/>
          <a:p>
            <a:r>
              <a:rPr lang="en-IN" dirty="0" smtClean="0"/>
              <a:t>Improve their image in eyes of customers</a:t>
            </a:r>
          </a:p>
          <a:p>
            <a:r>
              <a:rPr lang="en-IN" dirty="0" smtClean="0"/>
              <a:t>Improves profitability</a:t>
            </a:r>
          </a:p>
          <a:p>
            <a:r>
              <a:rPr lang="en-IN" dirty="0" smtClean="0"/>
              <a:t>Improve staff morale</a:t>
            </a:r>
          </a:p>
          <a:p>
            <a:r>
              <a:rPr lang="en-IN" dirty="0" smtClean="0"/>
              <a:t>Increase productivity</a:t>
            </a:r>
          </a:p>
          <a:p>
            <a:r>
              <a:rPr lang="en-IN" dirty="0" smtClean="0"/>
              <a:t>Reduce costs</a:t>
            </a:r>
          </a:p>
          <a:p>
            <a:r>
              <a:rPr lang="en-IN" dirty="0" smtClean="0"/>
              <a:t>Encourage employee participation</a:t>
            </a:r>
          </a:p>
          <a:p>
            <a:r>
              <a:rPr lang="en-IN" dirty="0" smtClean="0"/>
              <a:t>Brings continuous improvement</a:t>
            </a:r>
          </a:p>
          <a:p>
            <a:r>
              <a:rPr lang="en-IN" dirty="0" smtClean="0"/>
              <a:t>Minimise price sensitiveness</a:t>
            </a:r>
          </a:p>
          <a:p>
            <a:r>
              <a:rPr lang="en-IN" dirty="0" smtClean="0"/>
              <a:t>Increase customer satisfaction</a:t>
            </a:r>
          </a:p>
          <a:p>
            <a:r>
              <a:rPr lang="en-IN" dirty="0" smtClean="0"/>
              <a:t>Differentiate from customers</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54</a:t>
            </a:fld>
            <a:endParaRPr lang="en"/>
          </a:p>
        </p:txBody>
      </p:sp>
    </p:spTree>
    <p:extLst>
      <p:ext uri="{BB962C8B-B14F-4D97-AF65-F5344CB8AC3E}">
        <p14:creationId xmlns:p14="http://schemas.microsoft.com/office/powerpoint/2010/main" val="251537665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67494"/>
            <a:ext cx="6728400" cy="351300"/>
          </a:xfrm>
        </p:spPr>
        <p:txBody>
          <a:bodyPr/>
          <a:lstStyle/>
          <a:p>
            <a:r>
              <a:rPr lang="en-IN" dirty="0" smtClean="0"/>
              <a:t>Strategies to manage Service Quality</a:t>
            </a:r>
            <a:endParaRPr lang="en-IN" dirty="0"/>
          </a:p>
        </p:txBody>
      </p:sp>
      <p:sp>
        <p:nvSpPr>
          <p:cNvPr id="3" name="Text Placeholder 2"/>
          <p:cNvSpPr>
            <a:spLocks noGrp="1"/>
          </p:cNvSpPr>
          <p:nvPr>
            <p:ph type="body" idx="1"/>
          </p:nvPr>
        </p:nvSpPr>
        <p:spPr>
          <a:xfrm>
            <a:off x="827584" y="915566"/>
            <a:ext cx="8208912" cy="4104456"/>
          </a:xfrm>
        </p:spPr>
        <p:txBody>
          <a:bodyPr/>
          <a:lstStyle/>
          <a:p>
            <a:r>
              <a:rPr lang="en-IN" dirty="0" smtClean="0"/>
              <a:t>Setting the Right Standards</a:t>
            </a:r>
          </a:p>
          <a:p>
            <a:r>
              <a:rPr lang="en-IN" dirty="0" smtClean="0"/>
              <a:t>Implementing  Quality Service – total commitment from all levels of organisation</a:t>
            </a:r>
          </a:p>
          <a:p>
            <a:pPr marL="114300" indent="0">
              <a:buNone/>
            </a:pPr>
            <a:r>
              <a:rPr lang="en-IN" dirty="0"/>
              <a:t>		</a:t>
            </a:r>
            <a:r>
              <a:rPr lang="en-IN" dirty="0" smtClean="0"/>
              <a:t>- Total Quality Management</a:t>
            </a:r>
          </a:p>
          <a:p>
            <a:r>
              <a:rPr lang="en-IN" dirty="0" smtClean="0"/>
              <a:t>Monitoring Service Quality</a:t>
            </a:r>
          </a:p>
          <a:p>
            <a:pPr marL="571500" lvl="1" indent="0">
              <a:buNone/>
            </a:pPr>
            <a:r>
              <a:rPr lang="en-IN" dirty="0" smtClean="0"/>
              <a:t>		- Statistical tools</a:t>
            </a:r>
          </a:p>
          <a:p>
            <a:pPr marL="571500" lvl="1" indent="0">
              <a:buNone/>
            </a:pPr>
            <a:r>
              <a:rPr lang="en-IN" dirty="0" smtClean="0"/>
              <a:t>		- Quality function deployment</a:t>
            </a:r>
          </a:p>
          <a:p>
            <a:pPr marL="571500" lvl="1" indent="0">
              <a:buNone/>
            </a:pPr>
            <a:r>
              <a:rPr lang="en-IN" dirty="0"/>
              <a:t>	</a:t>
            </a:r>
            <a:r>
              <a:rPr lang="en-IN" dirty="0" smtClean="0"/>
              <a:t>	- Internal performance Analysis</a:t>
            </a:r>
          </a:p>
          <a:p>
            <a:pPr marL="571500" lvl="1" indent="0">
              <a:buNone/>
            </a:pPr>
            <a:r>
              <a:rPr lang="en-IN" dirty="0" smtClean="0"/>
              <a:t>		- Customer satisfaction analysis</a:t>
            </a:r>
          </a:p>
          <a:p>
            <a:r>
              <a:rPr lang="en-IN" dirty="0" err="1" smtClean="0"/>
              <a:t>Instill</a:t>
            </a:r>
            <a:r>
              <a:rPr lang="en-IN" dirty="0" smtClean="0"/>
              <a:t> Team efforts</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55</a:t>
            </a:fld>
            <a:endParaRPr lang="en"/>
          </a:p>
        </p:txBody>
      </p:sp>
    </p:spTree>
    <p:extLst>
      <p:ext uri="{BB962C8B-B14F-4D97-AF65-F5344CB8AC3E}">
        <p14:creationId xmlns:p14="http://schemas.microsoft.com/office/powerpoint/2010/main" val="26190643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Total Quality Management Concept</a:t>
            </a:r>
            <a:endParaRPr lang="en-IN" dirty="0"/>
          </a:p>
        </p:txBody>
      </p:sp>
      <p:sp>
        <p:nvSpPr>
          <p:cNvPr id="3" name="Text Placeholder 2"/>
          <p:cNvSpPr>
            <a:spLocks noGrp="1"/>
          </p:cNvSpPr>
          <p:nvPr>
            <p:ph type="body" idx="1"/>
          </p:nvPr>
        </p:nvSpPr>
        <p:spPr/>
        <p:txBody>
          <a:bodyPr/>
          <a:lstStyle/>
          <a:p>
            <a:r>
              <a:rPr lang="en-IN" dirty="0" smtClean="0"/>
              <a:t>Focuses on quality management in terms of costs, quality and delivery</a:t>
            </a:r>
          </a:p>
          <a:p>
            <a:r>
              <a:rPr lang="en-IN" dirty="0" smtClean="0"/>
              <a:t>Includes cost-management, business process re-engineering, new product development &amp; customer service</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56</a:t>
            </a:fld>
            <a:endParaRPr lang="en"/>
          </a:p>
        </p:txBody>
      </p:sp>
    </p:spTree>
    <p:extLst>
      <p:ext uri="{BB962C8B-B14F-4D97-AF65-F5344CB8AC3E}">
        <p14:creationId xmlns:p14="http://schemas.microsoft.com/office/powerpoint/2010/main" val="9178676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95876" y="2736055"/>
            <a:ext cx="4048125" cy="2407443"/>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179512" y="123478"/>
            <a:ext cx="8424936" cy="4763484"/>
          </a:xfrm>
          <a:prstGeom prst="rect">
            <a:avLst/>
          </a:prstGeom>
        </p:spPr>
        <p:txBody>
          <a:bodyPr vert="horz" wrap="square" lIns="0" tIns="140335" rIns="0" bIns="0" rtlCol="0">
            <a:spAutoFit/>
          </a:bodyPr>
          <a:lstStyle/>
          <a:p>
            <a:pPr marL="355600" indent="-342900">
              <a:lnSpc>
                <a:spcPct val="100000"/>
              </a:lnSpc>
              <a:spcBef>
                <a:spcPts val="1105"/>
              </a:spcBef>
              <a:buFont typeface="Arial"/>
              <a:buChar char="•"/>
              <a:tabLst>
                <a:tab pos="354965" algn="l"/>
                <a:tab pos="355600" algn="l"/>
              </a:tabLst>
            </a:pPr>
            <a:r>
              <a:rPr sz="3500" b="1" spc="-35" dirty="0">
                <a:latin typeface="Carlito"/>
                <a:cs typeface="Carlito"/>
              </a:rPr>
              <a:t>TQM </a:t>
            </a:r>
            <a:r>
              <a:rPr sz="3500" spc="-204" dirty="0">
                <a:latin typeface="Arial"/>
                <a:cs typeface="Arial"/>
              </a:rPr>
              <a:t>– </a:t>
            </a:r>
            <a:r>
              <a:rPr sz="3500" spc="-75" dirty="0">
                <a:latin typeface="Carlito"/>
                <a:cs typeface="Carlito"/>
              </a:rPr>
              <a:t>Total </a:t>
            </a:r>
            <a:r>
              <a:rPr sz="3500" dirty="0">
                <a:latin typeface="Carlito"/>
                <a:cs typeface="Carlito"/>
              </a:rPr>
              <a:t>Quality</a:t>
            </a:r>
            <a:r>
              <a:rPr sz="3500" spc="65" dirty="0">
                <a:latin typeface="Carlito"/>
                <a:cs typeface="Carlito"/>
              </a:rPr>
              <a:t> </a:t>
            </a:r>
            <a:r>
              <a:rPr sz="3500" spc="-10" dirty="0">
                <a:latin typeface="Carlito"/>
                <a:cs typeface="Carlito"/>
              </a:rPr>
              <a:t>Management</a:t>
            </a:r>
            <a:endParaRPr sz="3500" dirty="0">
              <a:latin typeface="Carlito"/>
              <a:cs typeface="Carlito"/>
            </a:endParaRPr>
          </a:p>
          <a:p>
            <a:pPr marL="756285" marR="5080" lvl="1" indent="-287020">
              <a:lnSpc>
                <a:spcPct val="100000"/>
              </a:lnSpc>
              <a:spcBef>
                <a:spcPts val="580"/>
              </a:spcBef>
              <a:buFont typeface="Arial"/>
              <a:buChar char="–"/>
              <a:tabLst>
                <a:tab pos="756285" algn="l"/>
                <a:tab pos="756920" algn="l"/>
              </a:tabLst>
            </a:pPr>
            <a:r>
              <a:rPr sz="2000" dirty="0">
                <a:latin typeface="Carlito"/>
                <a:cs typeface="Carlito"/>
              </a:rPr>
              <a:t>A </a:t>
            </a:r>
            <a:r>
              <a:rPr sz="2000" b="1" dirty="0">
                <a:latin typeface="Carlito"/>
                <a:cs typeface="Carlito"/>
              </a:rPr>
              <a:t>collection of principles, </a:t>
            </a:r>
            <a:r>
              <a:rPr sz="2000" b="1" spc="-5" dirty="0">
                <a:latin typeface="Carlito"/>
                <a:cs typeface="Carlito"/>
              </a:rPr>
              <a:t>techniques, </a:t>
            </a:r>
            <a:r>
              <a:rPr sz="2000" b="1" dirty="0">
                <a:latin typeface="Carlito"/>
                <a:cs typeface="Carlito"/>
              </a:rPr>
              <a:t>processes, and </a:t>
            </a:r>
            <a:r>
              <a:rPr sz="2000" b="1" spc="-5" dirty="0">
                <a:latin typeface="Carlito"/>
                <a:cs typeface="Carlito"/>
              </a:rPr>
              <a:t>best practices</a:t>
            </a:r>
            <a:r>
              <a:rPr sz="2000" b="1" spc="-165" dirty="0">
                <a:latin typeface="Carlito"/>
                <a:cs typeface="Carlito"/>
              </a:rPr>
              <a:t> </a:t>
            </a:r>
            <a:r>
              <a:rPr sz="2000" spc="-5" dirty="0">
                <a:latin typeface="Carlito"/>
                <a:cs typeface="Carlito"/>
              </a:rPr>
              <a:t>that  </a:t>
            </a:r>
            <a:r>
              <a:rPr sz="2000" spc="-10" dirty="0">
                <a:latin typeface="Carlito"/>
                <a:cs typeface="Carlito"/>
              </a:rPr>
              <a:t>over </a:t>
            </a:r>
            <a:r>
              <a:rPr sz="2000" spc="-5" dirty="0">
                <a:latin typeface="Carlito"/>
                <a:cs typeface="Carlito"/>
              </a:rPr>
              <a:t>time </a:t>
            </a:r>
            <a:r>
              <a:rPr sz="2000" spc="-20" dirty="0">
                <a:latin typeface="Carlito"/>
                <a:cs typeface="Carlito"/>
              </a:rPr>
              <a:t>have </a:t>
            </a:r>
            <a:r>
              <a:rPr sz="2000" spc="-5" dirty="0">
                <a:latin typeface="Carlito"/>
                <a:cs typeface="Carlito"/>
              </a:rPr>
              <a:t>been </a:t>
            </a:r>
            <a:r>
              <a:rPr sz="2000" spc="-15" dirty="0">
                <a:latin typeface="Carlito"/>
                <a:cs typeface="Carlito"/>
              </a:rPr>
              <a:t>proven</a:t>
            </a:r>
            <a:r>
              <a:rPr sz="2000" spc="30" dirty="0">
                <a:latin typeface="Carlito"/>
                <a:cs typeface="Carlito"/>
              </a:rPr>
              <a:t> </a:t>
            </a:r>
            <a:r>
              <a:rPr sz="2000" spc="-15" dirty="0">
                <a:latin typeface="Carlito"/>
                <a:cs typeface="Carlito"/>
              </a:rPr>
              <a:t>effective</a:t>
            </a:r>
            <a:endParaRPr sz="2000" dirty="0">
              <a:latin typeface="Carlito"/>
              <a:cs typeface="Carlito"/>
            </a:endParaRPr>
          </a:p>
          <a:p>
            <a:pPr marL="756285" lvl="1" indent="-287020">
              <a:lnSpc>
                <a:spcPct val="100000"/>
              </a:lnSpc>
              <a:spcBef>
                <a:spcPts val="480"/>
              </a:spcBef>
              <a:buFont typeface="Arial"/>
              <a:buChar char="–"/>
              <a:tabLst>
                <a:tab pos="756285" algn="l"/>
                <a:tab pos="756920" algn="l"/>
              </a:tabLst>
            </a:pPr>
            <a:r>
              <a:rPr sz="2000" b="1" spc="-5" dirty="0">
                <a:latin typeface="Carlito"/>
                <a:cs typeface="Carlito"/>
              </a:rPr>
              <a:t>Continuous</a:t>
            </a:r>
            <a:r>
              <a:rPr sz="2000" b="1" spc="-40" dirty="0">
                <a:latin typeface="Carlito"/>
                <a:cs typeface="Carlito"/>
              </a:rPr>
              <a:t> </a:t>
            </a:r>
            <a:r>
              <a:rPr sz="2000" b="1" spc="-10" dirty="0">
                <a:latin typeface="Carlito"/>
                <a:cs typeface="Carlito"/>
              </a:rPr>
              <a:t>improvement</a:t>
            </a:r>
            <a:endParaRPr sz="2000" dirty="0">
              <a:latin typeface="Carlito"/>
              <a:cs typeface="Carlito"/>
            </a:endParaRPr>
          </a:p>
          <a:p>
            <a:pPr marL="756285" marR="269240" lvl="1" indent="-287020">
              <a:lnSpc>
                <a:spcPct val="100000"/>
              </a:lnSpc>
              <a:spcBef>
                <a:spcPts val="480"/>
              </a:spcBef>
              <a:buFont typeface="Arial"/>
              <a:buChar char="–"/>
              <a:tabLst>
                <a:tab pos="756285" algn="l"/>
                <a:tab pos="756920" algn="l"/>
              </a:tabLst>
            </a:pPr>
            <a:r>
              <a:rPr sz="2000" spc="-5" dirty="0">
                <a:latin typeface="Carlito"/>
                <a:cs typeface="Carlito"/>
              </a:rPr>
              <a:t>based on </a:t>
            </a:r>
            <a:r>
              <a:rPr sz="2000" dirty="0">
                <a:latin typeface="Carlito"/>
                <a:cs typeface="Carlito"/>
              </a:rPr>
              <a:t>the </a:t>
            </a:r>
            <a:r>
              <a:rPr sz="2000" spc="-5" dirty="0">
                <a:latin typeface="Carlito"/>
                <a:cs typeface="Carlito"/>
              </a:rPr>
              <a:t>premise that </a:t>
            </a:r>
            <a:r>
              <a:rPr sz="2000" dirty="0">
                <a:latin typeface="Carlito"/>
                <a:cs typeface="Carlito"/>
              </a:rPr>
              <a:t>the quality </a:t>
            </a:r>
            <a:r>
              <a:rPr sz="2000" spc="-5" dirty="0">
                <a:latin typeface="Carlito"/>
                <a:cs typeface="Carlito"/>
              </a:rPr>
              <a:t>of products </a:t>
            </a:r>
            <a:r>
              <a:rPr sz="2000" dirty="0">
                <a:latin typeface="Carlito"/>
                <a:cs typeface="Carlito"/>
              </a:rPr>
              <a:t>and </a:t>
            </a:r>
            <a:r>
              <a:rPr sz="2000" spc="-10" dirty="0">
                <a:latin typeface="Carlito"/>
                <a:cs typeface="Carlito"/>
              </a:rPr>
              <a:t>processes </a:t>
            </a:r>
            <a:r>
              <a:rPr sz="2000" dirty="0">
                <a:latin typeface="Carlito"/>
                <a:cs typeface="Carlito"/>
              </a:rPr>
              <a:t>is the  </a:t>
            </a:r>
            <a:r>
              <a:rPr sz="2000" b="1" spc="-5" dirty="0">
                <a:latin typeface="Carlito"/>
                <a:cs typeface="Carlito"/>
              </a:rPr>
              <a:t>responsibility </a:t>
            </a:r>
            <a:r>
              <a:rPr sz="2000" b="1" dirty="0">
                <a:latin typeface="Carlito"/>
                <a:cs typeface="Carlito"/>
              </a:rPr>
              <a:t>of </a:t>
            </a:r>
            <a:r>
              <a:rPr sz="2000" b="1" spc="-10" dirty="0">
                <a:latin typeface="Carlito"/>
                <a:cs typeface="Carlito"/>
              </a:rPr>
              <a:t>everyone </a:t>
            </a:r>
            <a:r>
              <a:rPr sz="2000" dirty="0">
                <a:latin typeface="Carlito"/>
                <a:cs typeface="Carlito"/>
              </a:rPr>
              <a:t>- </a:t>
            </a:r>
            <a:r>
              <a:rPr sz="2000" spc="-5" dirty="0">
                <a:latin typeface="Carlito"/>
                <a:cs typeface="Carlito"/>
              </a:rPr>
              <a:t>management, </a:t>
            </a:r>
            <a:r>
              <a:rPr sz="2000" spc="-15" dirty="0">
                <a:latin typeface="Carlito"/>
                <a:cs typeface="Carlito"/>
              </a:rPr>
              <a:t>workforce, </a:t>
            </a:r>
            <a:r>
              <a:rPr sz="2000" spc="-10" dirty="0">
                <a:latin typeface="Carlito"/>
                <a:cs typeface="Carlito"/>
              </a:rPr>
              <a:t>suppliers, </a:t>
            </a:r>
            <a:r>
              <a:rPr sz="2000" dirty="0">
                <a:latin typeface="Carlito"/>
                <a:cs typeface="Carlito"/>
              </a:rPr>
              <a:t>and  </a:t>
            </a:r>
            <a:r>
              <a:rPr sz="2000" spc="-10" dirty="0">
                <a:latin typeface="Carlito"/>
                <a:cs typeface="Carlito"/>
              </a:rPr>
              <a:t>customers</a:t>
            </a:r>
            <a:endParaRPr sz="2000" dirty="0">
              <a:latin typeface="Carlito"/>
              <a:cs typeface="Carlito"/>
            </a:endParaRPr>
          </a:p>
          <a:p>
            <a:pPr marL="353695" marR="3576954" indent="-341630">
              <a:lnSpc>
                <a:spcPct val="120000"/>
              </a:lnSpc>
              <a:spcBef>
                <a:spcPts val="720"/>
              </a:spcBef>
              <a:buFont typeface="Arial"/>
              <a:buChar char="•"/>
              <a:tabLst>
                <a:tab pos="354965" algn="l"/>
                <a:tab pos="355600" algn="l"/>
              </a:tabLst>
            </a:pPr>
            <a:r>
              <a:rPr sz="2000" spc="-20" dirty="0">
                <a:latin typeface="Carlito"/>
                <a:cs typeface="Carlito"/>
              </a:rPr>
              <a:t>Have </a:t>
            </a:r>
            <a:r>
              <a:rPr sz="2000" spc="-10" dirty="0">
                <a:latin typeface="Carlito"/>
                <a:cs typeface="Carlito"/>
              </a:rPr>
              <a:t>processes </a:t>
            </a:r>
            <a:r>
              <a:rPr sz="2000" spc="-5" dirty="0">
                <a:latin typeface="Carlito"/>
                <a:cs typeface="Carlito"/>
              </a:rPr>
              <a:t>that continuously collect,  </a:t>
            </a:r>
            <a:r>
              <a:rPr sz="2000" spc="-10" dirty="0">
                <a:latin typeface="Carlito"/>
                <a:cs typeface="Carlito"/>
              </a:rPr>
              <a:t>analyze, </a:t>
            </a:r>
            <a:r>
              <a:rPr sz="2000" dirty="0">
                <a:latin typeface="Carlito"/>
                <a:cs typeface="Carlito"/>
              </a:rPr>
              <a:t>and act </a:t>
            </a:r>
            <a:r>
              <a:rPr sz="2000" spc="-5" dirty="0">
                <a:latin typeface="Carlito"/>
                <a:cs typeface="Carlito"/>
              </a:rPr>
              <a:t>on </a:t>
            </a:r>
            <a:r>
              <a:rPr sz="2000" spc="-10" dirty="0">
                <a:latin typeface="Carlito"/>
                <a:cs typeface="Carlito"/>
              </a:rPr>
              <a:t>customer</a:t>
            </a:r>
            <a:r>
              <a:rPr sz="2000" spc="5" dirty="0">
                <a:latin typeface="Carlito"/>
                <a:cs typeface="Carlito"/>
              </a:rPr>
              <a:t> </a:t>
            </a:r>
            <a:r>
              <a:rPr sz="2000" spc="-10" dirty="0">
                <a:latin typeface="Carlito"/>
                <a:cs typeface="Carlito"/>
              </a:rPr>
              <a:t>information.</a:t>
            </a:r>
            <a:endParaRPr sz="2000" dirty="0">
              <a:latin typeface="Carlito"/>
              <a:cs typeface="Carlito"/>
            </a:endParaRPr>
          </a:p>
          <a:p>
            <a:pPr marL="355600" indent="-342900">
              <a:lnSpc>
                <a:spcPct val="100000"/>
              </a:lnSpc>
              <a:spcBef>
                <a:spcPts val="1200"/>
              </a:spcBef>
              <a:buFont typeface="Arial"/>
              <a:buChar char="•"/>
              <a:tabLst>
                <a:tab pos="354965" algn="l"/>
                <a:tab pos="355600" algn="l"/>
              </a:tabLst>
            </a:pPr>
            <a:r>
              <a:rPr sz="2000" dirty="0">
                <a:latin typeface="Carlito"/>
                <a:cs typeface="Carlito"/>
              </a:rPr>
              <a:t>All </a:t>
            </a:r>
            <a:r>
              <a:rPr sz="2000" spc="-5" dirty="0">
                <a:latin typeface="Carlito"/>
                <a:cs typeface="Carlito"/>
              </a:rPr>
              <a:t>of </a:t>
            </a:r>
            <a:r>
              <a:rPr sz="2000" dirty="0">
                <a:latin typeface="Carlito"/>
                <a:cs typeface="Carlito"/>
              </a:rPr>
              <a:t>the </a:t>
            </a:r>
            <a:r>
              <a:rPr sz="2000" spc="-20" dirty="0">
                <a:latin typeface="Carlito"/>
                <a:cs typeface="Carlito"/>
              </a:rPr>
              <a:t>TQM </a:t>
            </a:r>
            <a:r>
              <a:rPr sz="2000" dirty="0">
                <a:latin typeface="Carlito"/>
                <a:cs typeface="Carlito"/>
              </a:rPr>
              <a:t>model's</a:t>
            </a:r>
            <a:r>
              <a:rPr sz="2000" spc="-5" dirty="0">
                <a:latin typeface="Carlito"/>
                <a:cs typeface="Carlito"/>
              </a:rPr>
              <a:t> elements</a:t>
            </a:r>
            <a:endParaRPr sz="2000" dirty="0">
              <a:latin typeface="Carlito"/>
              <a:cs typeface="Carlito"/>
            </a:endParaRPr>
          </a:p>
          <a:p>
            <a:pPr marL="353695">
              <a:lnSpc>
                <a:spcPct val="100000"/>
              </a:lnSpc>
              <a:spcBef>
                <a:spcPts val="484"/>
              </a:spcBef>
            </a:pPr>
            <a:r>
              <a:rPr sz="2000" spc="-10" dirty="0">
                <a:latin typeface="Carlito"/>
                <a:cs typeface="Carlito"/>
              </a:rPr>
              <a:t>work together to </a:t>
            </a:r>
            <a:r>
              <a:rPr sz="2000" b="1" spc="-10" dirty="0">
                <a:latin typeface="Carlito"/>
                <a:cs typeface="Carlito"/>
              </a:rPr>
              <a:t>achieve</a:t>
            </a:r>
            <a:r>
              <a:rPr sz="2000" b="1" spc="20" dirty="0">
                <a:latin typeface="Carlito"/>
                <a:cs typeface="Carlito"/>
              </a:rPr>
              <a:t> </a:t>
            </a:r>
            <a:r>
              <a:rPr sz="2000" b="1" spc="-10" dirty="0">
                <a:latin typeface="Carlito"/>
                <a:cs typeface="Carlito"/>
              </a:rPr>
              <a:t>results</a:t>
            </a:r>
            <a:endParaRPr sz="2000" dirty="0">
              <a:latin typeface="Carlito"/>
              <a:cs typeface="Carlito"/>
            </a:endParaRPr>
          </a:p>
        </p:txBody>
      </p:sp>
    </p:spTree>
    <p:extLst>
      <p:ext uri="{BB962C8B-B14F-4D97-AF65-F5344CB8AC3E}">
        <p14:creationId xmlns:p14="http://schemas.microsoft.com/office/powerpoint/2010/main" val="8912628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TQM Techniques</a:t>
            </a:r>
            <a:endParaRPr lang="en-IN" dirty="0"/>
          </a:p>
        </p:txBody>
      </p:sp>
      <p:sp>
        <p:nvSpPr>
          <p:cNvPr id="3" name="Text Placeholder 2"/>
          <p:cNvSpPr>
            <a:spLocks noGrp="1"/>
          </p:cNvSpPr>
          <p:nvPr>
            <p:ph type="body" idx="1"/>
          </p:nvPr>
        </p:nvSpPr>
        <p:spPr/>
        <p:txBody>
          <a:bodyPr/>
          <a:lstStyle/>
          <a:p>
            <a:r>
              <a:rPr lang="en-IN" dirty="0" smtClean="0"/>
              <a:t>Statistical process control</a:t>
            </a:r>
          </a:p>
          <a:p>
            <a:r>
              <a:rPr lang="en-IN" dirty="0" smtClean="0"/>
              <a:t>Process management</a:t>
            </a:r>
          </a:p>
          <a:p>
            <a:r>
              <a:rPr lang="en-IN" dirty="0" smtClean="0"/>
              <a:t>Employee participation</a:t>
            </a:r>
          </a:p>
          <a:p>
            <a:r>
              <a:rPr lang="en-IN" dirty="0" smtClean="0"/>
              <a:t>Management commitment &amp; leadership</a:t>
            </a:r>
          </a:p>
          <a:p>
            <a:r>
              <a:rPr lang="en-IN" dirty="0" smtClean="0"/>
              <a:t>Empowerment &amp; Team building</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58</a:t>
            </a:fld>
            <a:endParaRPr lang="en"/>
          </a:p>
        </p:txBody>
      </p:sp>
    </p:spTree>
    <p:extLst>
      <p:ext uri="{BB962C8B-B14F-4D97-AF65-F5344CB8AC3E}">
        <p14:creationId xmlns:p14="http://schemas.microsoft.com/office/powerpoint/2010/main" val="25455010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39502"/>
            <a:ext cx="7828646" cy="351300"/>
          </a:xfrm>
        </p:spPr>
        <p:txBody>
          <a:bodyPr/>
          <a:lstStyle/>
          <a:p>
            <a:r>
              <a:rPr lang="en-IN" dirty="0" smtClean="0"/>
              <a:t>Pre-requisites for achieving Service Quality</a:t>
            </a:r>
            <a:endParaRPr lang="en-IN" dirty="0"/>
          </a:p>
        </p:txBody>
      </p:sp>
      <p:sp>
        <p:nvSpPr>
          <p:cNvPr id="3" name="Text Placeholder 2"/>
          <p:cNvSpPr>
            <a:spLocks noGrp="1"/>
          </p:cNvSpPr>
          <p:nvPr>
            <p:ph type="body" idx="1"/>
          </p:nvPr>
        </p:nvSpPr>
        <p:spPr>
          <a:xfrm>
            <a:off x="539552" y="915566"/>
            <a:ext cx="8064896" cy="3816424"/>
          </a:xfrm>
        </p:spPr>
        <p:txBody>
          <a:bodyPr/>
          <a:lstStyle/>
          <a:p>
            <a:r>
              <a:rPr lang="en-IN" dirty="0" smtClean="0"/>
              <a:t>Visionary Leader</a:t>
            </a:r>
          </a:p>
          <a:p>
            <a:r>
              <a:rPr lang="en-IN" dirty="0" smtClean="0"/>
              <a:t>Setting High Performance Standards</a:t>
            </a:r>
          </a:p>
          <a:p>
            <a:r>
              <a:rPr lang="en-IN" dirty="0" smtClean="0"/>
              <a:t>Management’s commitment &amp; support</a:t>
            </a:r>
          </a:p>
          <a:p>
            <a:r>
              <a:rPr lang="en-IN" dirty="0" smtClean="0"/>
              <a:t>Preparing employees – train them to be owners</a:t>
            </a:r>
          </a:p>
          <a:p>
            <a:r>
              <a:rPr lang="en-IN" dirty="0" smtClean="0"/>
              <a:t>Frame a planned system for addressing Customer Complaints </a:t>
            </a:r>
          </a:p>
          <a:p>
            <a:r>
              <a:rPr lang="en-IN" dirty="0" smtClean="0"/>
              <a:t>Frame a Service Quality Monitoring System</a:t>
            </a:r>
          </a:p>
          <a:p>
            <a:r>
              <a:rPr lang="en-IN" dirty="0" smtClean="0"/>
              <a:t>Take Customer feedback</a:t>
            </a:r>
            <a:endParaRPr lang="en-IN" dirty="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59</a:t>
            </a:fld>
            <a:endParaRPr lang="en"/>
          </a:p>
        </p:txBody>
      </p:sp>
    </p:spTree>
    <p:extLst>
      <p:ext uri="{BB962C8B-B14F-4D97-AF65-F5344CB8AC3E}">
        <p14:creationId xmlns:p14="http://schemas.microsoft.com/office/powerpoint/2010/main" val="2267516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35"/>
          <p:cNvSpPr txBox="1">
            <a:spLocks noGrp="1"/>
          </p:cNvSpPr>
          <p:nvPr>
            <p:ph type="title"/>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smtClean="0"/>
              <a:t>SERVQUAL</a:t>
            </a:r>
            <a:endParaRPr dirty="0"/>
          </a:p>
        </p:txBody>
      </p:sp>
      <p:sp>
        <p:nvSpPr>
          <p:cNvPr id="460" name="Google Shape;460;p35"/>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a:p>
        </p:txBody>
      </p:sp>
      <p:sp>
        <p:nvSpPr>
          <p:cNvPr id="2" name="Text Placeholder 1"/>
          <p:cNvSpPr>
            <a:spLocks noGrp="1"/>
          </p:cNvSpPr>
          <p:nvPr>
            <p:ph type="body" idx="1"/>
          </p:nvPr>
        </p:nvSpPr>
        <p:spPr>
          <a:xfrm>
            <a:off x="467544" y="1203598"/>
            <a:ext cx="8352928" cy="3384376"/>
          </a:xfrm>
        </p:spPr>
        <p:txBody>
          <a:bodyPr/>
          <a:lstStyle/>
          <a:p>
            <a:pPr marL="280670" marR="68580" indent="-204470" algn="just">
              <a:spcBef>
                <a:spcPts val="1350"/>
              </a:spcBef>
              <a:buSzPct val="78947"/>
              <a:buFont typeface="Symbol"/>
              <a:buChar char=""/>
              <a:tabLst>
                <a:tab pos="280670" algn="l"/>
              </a:tabLst>
            </a:pPr>
            <a:r>
              <a:rPr lang="en-IN" spc="-10" dirty="0">
                <a:latin typeface="Calibri"/>
                <a:cs typeface="Calibri"/>
              </a:rPr>
              <a:t>SERVQUAL </a:t>
            </a:r>
            <a:r>
              <a:rPr lang="en-IN" spc="-5" dirty="0">
                <a:latin typeface="Calibri"/>
                <a:cs typeface="Calibri"/>
              </a:rPr>
              <a:t>is </a:t>
            </a:r>
            <a:r>
              <a:rPr lang="en-IN" dirty="0">
                <a:latin typeface="Calibri"/>
                <a:cs typeface="Calibri"/>
              </a:rPr>
              <a:t>a </a:t>
            </a:r>
            <a:r>
              <a:rPr lang="en-IN" spc="-5" dirty="0">
                <a:latin typeface="Calibri"/>
                <a:cs typeface="Calibri"/>
              </a:rPr>
              <a:t>service quality framework, developed in the  eighties by </a:t>
            </a:r>
            <a:r>
              <a:rPr lang="en-IN" spc="-5" dirty="0" err="1">
                <a:latin typeface="Calibri"/>
                <a:cs typeface="Calibri"/>
              </a:rPr>
              <a:t>Zeithaml</a:t>
            </a:r>
            <a:r>
              <a:rPr lang="en-IN" spc="-5" dirty="0">
                <a:latin typeface="Calibri"/>
                <a:cs typeface="Calibri"/>
              </a:rPr>
              <a:t>, </a:t>
            </a:r>
            <a:r>
              <a:rPr lang="en-IN" spc="-5" dirty="0" err="1">
                <a:latin typeface="Calibri"/>
                <a:cs typeface="Calibri"/>
              </a:rPr>
              <a:t>Parasuraman</a:t>
            </a:r>
            <a:r>
              <a:rPr lang="en-IN" spc="-5" dirty="0">
                <a:latin typeface="Calibri"/>
                <a:cs typeface="Calibri"/>
              </a:rPr>
              <a:t> </a:t>
            </a:r>
            <a:r>
              <a:rPr lang="en-IN" dirty="0">
                <a:latin typeface="Calibri"/>
                <a:cs typeface="Calibri"/>
              </a:rPr>
              <a:t>&amp; </a:t>
            </a:r>
            <a:r>
              <a:rPr lang="en-IN" spc="-5" dirty="0">
                <a:latin typeface="Calibri"/>
                <a:cs typeface="Calibri"/>
              </a:rPr>
              <a:t>Berry, </a:t>
            </a:r>
            <a:r>
              <a:rPr lang="en-IN" spc="-10" dirty="0">
                <a:latin typeface="Calibri"/>
                <a:cs typeface="Calibri"/>
              </a:rPr>
              <a:t>aiming </a:t>
            </a:r>
            <a:r>
              <a:rPr lang="en-IN" dirty="0">
                <a:latin typeface="Calibri"/>
                <a:cs typeface="Calibri"/>
              </a:rPr>
              <a:t>at </a:t>
            </a:r>
            <a:r>
              <a:rPr lang="en-IN" spc="-5" dirty="0">
                <a:latin typeface="Calibri"/>
                <a:cs typeface="Calibri"/>
              </a:rPr>
              <a:t>measuring  the scale of Quality in the service</a:t>
            </a:r>
            <a:r>
              <a:rPr lang="en-IN" spc="15" dirty="0">
                <a:latin typeface="Calibri"/>
                <a:cs typeface="Calibri"/>
              </a:rPr>
              <a:t> </a:t>
            </a:r>
            <a:r>
              <a:rPr lang="en-IN" spc="-5" dirty="0">
                <a:latin typeface="Calibri"/>
                <a:cs typeface="Calibri"/>
              </a:rPr>
              <a:t>sectors.</a:t>
            </a:r>
            <a:endParaRPr lang="en-IN" dirty="0">
              <a:latin typeface="Calibri"/>
              <a:cs typeface="Calibri"/>
            </a:endParaRPr>
          </a:p>
          <a:p>
            <a:pPr marL="280670" marR="67310" indent="-204470" algn="just">
              <a:spcBef>
                <a:spcPts val="1350"/>
              </a:spcBef>
              <a:buSzPct val="78947"/>
              <a:buFont typeface="Symbol"/>
              <a:buChar char=""/>
              <a:tabLst>
                <a:tab pos="280670" algn="l"/>
              </a:tabLst>
            </a:pPr>
            <a:r>
              <a:rPr lang="en-IN" spc="-10" dirty="0">
                <a:latin typeface="Calibri"/>
                <a:cs typeface="Calibri"/>
              </a:rPr>
              <a:t>SERVQUAL </a:t>
            </a:r>
            <a:r>
              <a:rPr lang="en-IN" dirty="0">
                <a:latin typeface="Calibri"/>
                <a:cs typeface="Calibri"/>
              </a:rPr>
              <a:t>was </a:t>
            </a:r>
            <a:r>
              <a:rPr lang="en-IN" spc="-10" dirty="0">
                <a:latin typeface="Calibri"/>
                <a:cs typeface="Calibri"/>
              </a:rPr>
              <a:t>originally </a:t>
            </a:r>
            <a:r>
              <a:rPr lang="en-IN" spc="-5" dirty="0">
                <a:latin typeface="Calibri"/>
                <a:cs typeface="Calibri"/>
              </a:rPr>
              <a:t>measured on 10 aspects of service  </a:t>
            </a:r>
            <a:r>
              <a:rPr lang="en-IN" spc="-10" dirty="0" smtClean="0">
                <a:latin typeface="Calibri"/>
                <a:cs typeface="Calibri"/>
              </a:rPr>
              <a:t>quality </a:t>
            </a:r>
            <a:r>
              <a:rPr lang="en-IN" dirty="0">
                <a:latin typeface="Calibri"/>
                <a:cs typeface="Calibri"/>
              </a:rPr>
              <a:t>to </a:t>
            </a:r>
            <a:r>
              <a:rPr lang="en-IN" spc="-5" dirty="0">
                <a:latin typeface="Calibri"/>
                <a:cs typeface="Calibri"/>
              </a:rPr>
              <a:t>measure the gap between customer  expectations and</a:t>
            </a:r>
            <a:r>
              <a:rPr lang="en-IN" spc="-10" dirty="0">
                <a:latin typeface="Calibri"/>
                <a:cs typeface="Calibri"/>
              </a:rPr>
              <a:t> </a:t>
            </a:r>
            <a:r>
              <a:rPr lang="en-IN" spc="-5" dirty="0">
                <a:latin typeface="Calibri"/>
                <a:cs typeface="Calibri"/>
              </a:rPr>
              <a:t>experience.</a:t>
            </a:r>
            <a:endParaRPr lang="en-IN" dirty="0">
              <a:latin typeface="Calibri"/>
              <a:cs typeface="Calibri"/>
            </a:endParaRPr>
          </a:p>
          <a:p>
            <a:pPr marL="280670" marR="67310" indent="-204470" algn="just">
              <a:spcBef>
                <a:spcPts val="1350"/>
              </a:spcBef>
              <a:buSzPct val="78947"/>
              <a:buFont typeface="Symbol"/>
              <a:buChar char=""/>
              <a:tabLst>
                <a:tab pos="280670" algn="l"/>
              </a:tabLst>
            </a:pPr>
            <a:endParaRPr lang="en-IN" dirty="0"/>
          </a:p>
        </p:txBody>
      </p:sp>
    </p:spTree>
    <p:extLst>
      <p:ext uri="{BB962C8B-B14F-4D97-AF65-F5344CB8AC3E}">
        <p14:creationId xmlns:p14="http://schemas.microsoft.com/office/powerpoint/2010/main" val="36769830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p:cNvGrpSpPr/>
          <p:nvPr/>
        </p:nvGrpSpPr>
        <p:grpSpPr>
          <a:xfrm>
            <a:off x="1238886" y="1575054"/>
            <a:ext cx="5733415" cy="2726055"/>
            <a:chOff x="1238885" y="2100072"/>
            <a:chExt cx="5733415" cy="3634740"/>
          </a:xfrm>
        </p:grpSpPr>
        <p:sp>
          <p:nvSpPr>
            <p:cNvPr id="4" name="object 4"/>
            <p:cNvSpPr/>
            <p:nvPr/>
          </p:nvSpPr>
          <p:spPr>
            <a:xfrm>
              <a:off x="1650492" y="2100071"/>
              <a:ext cx="5321935" cy="3634740"/>
            </a:xfrm>
            <a:custGeom>
              <a:avLst/>
              <a:gdLst/>
              <a:ahLst/>
              <a:cxnLst/>
              <a:rect l="l" t="t" r="r" b="b"/>
              <a:pathLst>
                <a:path w="5321934" h="3634740">
                  <a:moveTo>
                    <a:pt x="5321808" y="1798320"/>
                  </a:moveTo>
                  <a:lnTo>
                    <a:pt x="5223738" y="1798320"/>
                  </a:lnTo>
                  <a:lnTo>
                    <a:pt x="3608197" y="9144"/>
                  </a:lnTo>
                  <a:lnTo>
                    <a:pt x="3573780" y="29718"/>
                  </a:lnTo>
                  <a:lnTo>
                    <a:pt x="5170068" y="1798320"/>
                  </a:lnTo>
                  <a:lnTo>
                    <a:pt x="3385756" y="1798320"/>
                  </a:lnTo>
                  <a:lnTo>
                    <a:pt x="1768856" y="0"/>
                  </a:lnTo>
                  <a:lnTo>
                    <a:pt x="1734312" y="21590"/>
                  </a:lnTo>
                  <a:lnTo>
                    <a:pt x="3331464" y="1798320"/>
                  </a:lnTo>
                  <a:lnTo>
                    <a:pt x="1654479" y="1798320"/>
                  </a:lnTo>
                  <a:lnTo>
                    <a:pt x="34163" y="0"/>
                  </a:lnTo>
                  <a:lnTo>
                    <a:pt x="0" y="21590"/>
                  </a:lnTo>
                  <a:lnTo>
                    <a:pt x="1600022" y="1798320"/>
                  </a:lnTo>
                  <a:lnTo>
                    <a:pt x="778764" y="1798320"/>
                  </a:lnTo>
                  <a:lnTo>
                    <a:pt x="778764" y="1834896"/>
                  </a:lnTo>
                  <a:lnTo>
                    <a:pt x="1600403" y="1834896"/>
                  </a:lnTo>
                  <a:lnTo>
                    <a:pt x="0" y="3613505"/>
                  </a:lnTo>
                  <a:lnTo>
                    <a:pt x="34163" y="3634740"/>
                  </a:lnTo>
                  <a:lnTo>
                    <a:pt x="1654708" y="1834896"/>
                  </a:lnTo>
                  <a:lnTo>
                    <a:pt x="3331718" y="1834896"/>
                  </a:lnTo>
                  <a:lnTo>
                    <a:pt x="1734312" y="3613505"/>
                  </a:lnTo>
                  <a:lnTo>
                    <a:pt x="1768856" y="3634740"/>
                  </a:lnTo>
                  <a:lnTo>
                    <a:pt x="3385985" y="1834896"/>
                  </a:lnTo>
                  <a:lnTo>
                    <a:pt x="5171186" y="1834896"/>
                  </a:lnTo>
                  <a:lnTo>
                    <a:pt x="3573780" y="3613505"/>
                  </a:lnTo>
                  <a:lnTo>
                    <a:pt x="3590544" y="3624122"/>
                  </a:lnTo>
                  <a:lnTo>
                    <a:pt x="3607816" y="3634740"/>
                  </a:lnTo>
                  <a:lnTo>
                    <a:pt x="5225453" y="1834896"/>
                  </a:lnTo>
                  <a:lnTo>
                    <a:pt x="5321808" y="1834896"/>
                  </a:lnTo>
                  <a:lnTo>
                    <a:pt x="5321808" y="1798320"/>
                  </a:lnTo>
                  <a:close/>
                </a:path>
              </a:pathLst>
            </a:custGeom>
            <a:solidFill>
              <a:srgbClr val="BB3700"/>
            </a:solidFill>
          </p:spPr>
          <p:txBody>
            <a:bodyPr wrap="square" lIns="0" tIns="0" rIns="0" bIns="0" rtlCol="0"/>
            <a:lstStyle/>
            <a:p>
              <a:endParaRPr/>
            </a:p>
          </p:txBody>
        </p:sp>
        <p:sp>
          <p:nvSpPr>
            <p:cNvPr id="5" name="object 5"/>
            <p:cNvSpPr/>
            <p:nvPr/>
          </p:nvSpPr>
          <p:spPr>
            <a:xfrm>
              <a:off x="1239012" y="3375660"/>
              <a:ext cx="1190625" cy="1082040"/>
            </a:xfrm>
            <a:custGeom>
              <a:avLst/>
              <a:gdLst/>
              <a:ahLst/>
              <a:cxnLst/>
              <a:rect l="l" t="t" r="r" b="b"/>
              <a:pathLst>
                <a:path w="1190625" h="1082039">
                  <a:moveTo>
                    <a:pt x="0" y="0"/>
                  </a:moveTo>
                  <a:lnTo>
                    <a:pt x="39115" y="35560"/>
                  </a:lnTo>
                  <a:lnTo>
                    <a:pt x="75565" y="70485"/>
                  </a:lnTo>
                  <a:lnTo>
                    <a:pt x="108838" y="105663"/>
                  </a:lnTo>
                  <a:lnTo>
                    <a:pt x="139700" y="140462"/>
                  </a:lnTo>
                  <a:lnTo>
                    <a:pt x="168401" y="175767"/>
                  </a:lnTo>
                  <a:lnTo>
                    <a:pt x="193928" y="210185"/>
                  </a:lnTo>
                  <a:lnTo>
                    <a:pt x="217169" y="245363"/>
                  </a:lnTo>
                  <a:lnTo>
                    <a:pt x="237616" y="279526"/>
                  </a:lnTo>
                  <a:lnTo>
                    <a:pt x="255778" y="314325"/>
                  </a:lnTo>
                  <a:lnTo>
                    <a:pt x="284479" y="382523"/>
                  </a:lnTo>
                  <a:lnTo>
                    <a:pt x="302641" y="451103"/>
                  </a:lnTo>
                  <a:lnTo>
                    <a:pt x="311276" y="518921"/>
                  </a:lnTo>
                  <a:lnTo>
                    <a:pt x="312293" y="552195"/>
                  </a:lnTo>
                  <a:lnTo>
                    <a:pt x="310006" y="585851"/>
                  </a:lnTo>
                  <a:lnTo>
                    <a:pt x="299084" y="653288"/>
                  </a:lnTo>
                  <a:lnTo>
                    <a:pt x="278510" y="719963"/>
                  </a:lnTo>
                  <a:lnTo>
                    <a:pt x="248538" y="786257"/>
                  </a:lnTo>
                  <a:lnTo>
                    <a:pt x="209422" y="852551"/>
                  </a:lnTo>
                  <a:lnTo>
                    <a:pt x="186181" y="885444"/>
                  </a:lnTo>
                  <a:lnTo>
                    <a:pt x="160654" y="918463"/>
                  </a:lnTo>
                  <a:lnTo>
                    <a:pt x="132969" y="951357"/>
                  </a:lnTo>
                  <a:lnTo>
                    <a:pt x="102869" y="983995"/>
                  </a:lnTo>
                  <a:lnTo>
                    <a:pt x="70993" y="1016888"/>
                  </a:lnTo>
                  <a:lnTo>
                    <a:pt x="36829" y="1049527"/>
                  </a:lnTo>
                  <a:lnTo>
                    <a:pt x="0" y="1082039"/>
                  </a:lnTo>
                  <a:lnTo>
                    <a:pt x="1190244" y="540892"/>
                  </a:lnTo>
                  <a:lnTo>
                    <a:pt x="892556" y="406019"/>
                  </a:lnTo>
                  <a:lnTo>
                    <a:pt x="743712" y="338200"/>
                  </a:lnTo>
                  <a:lnTo>
                    <a:pt x="594868" y="270763"/>
                  </a:lnTo>
                  <a:lnTo>
                    <a:pt x="0" y="0"/>
                  </a:lnTo>
                  <a:close/>
                </a:path>
              </a:pathLst>
            </a:custGeom>
            <a:solidFill>
              <a:srgbClr val="FFCC66"/>
            </a:solidFill>
          </p:spPr>
          <p:txBody>
            <a:bodyPr wrap="square" lIns="0" tIns="0" rIns="0" bIns="0" rtlCol="0"/>
            <a:lstStyle/>
            <a:p>
              <a:endParaRPr/>
            </a:p>
          </p:txBody>
        </p:sp>
        <p:sp>
          <p:nvSpPr>
            <p:cNvPr id="6" name="object 6"/>
            <p:cNvSpPr/>
            <p:nvPr/>
          </p:nvSpPr>
          <p:spPr>
            <a:xfrm>
              <a:off x="1239774" y="3376422"/>
              <a:ext cx="1190625" cy="1082040"/>
            </a:xfrm>
            <a:custGeom>
              <a:avLst/>
              <a:gdLst/>
              <a:ahLst/>
              <a:cxnLst/>
              <a:rect l="l" t="t" r="r" b="b"/>
              <a:pathLst>
                <a:path w="1190625" h="1082039">
                  <a:moveTo>
                    <a:pt x="1190244" y="540892"/>
                  </a:moveTo>
                  <a:lnTo>
                    <a:pt x="1041400" y="473455"/>
                  </a:lnTo>
                  <a:lnTo>
                    <a:pt x="892556" y="406019"/>
                  </a:lnTo>
                  <a:lnTo>
                    <a:pt x="743712" y="338200"/>
                  </a:lnTo>
                  <a:lnTo>
                    <a:pt x="594868" y="270763"/>
                  </a:lnTo>
                  <a:lnTo>
                    <a:pt x="446024" y="202945"/>
                  </a:lnTo>
                  <a:lnTo>
                    <a:pt x="297688" y="135636"/>
                  </a:lnTo>
                  <a:lnTo>
                    <a:pt x="148844" y="67817"/>
                  </a:lnTo>
                  <a:lnTo>
                    <a:pt x="0" y="0"/>
                  </a:lnTo>
                  <a:lnTo>
                    <a:pt x="39115" y="35560"/>
                  </a:lnTo>
                  <a:lnTo>
                    <a:pt x="75564" y="70485"/>
                  </a:lnTo>
                  <a:lnTo>
                    <a:pt x="108838" y="105663"/>
                  </a:lnTo>
                  <a:lnTo>
                    <a:pt x="139700" y="140462"/>
                  </a:lnTo>
                  <a:lnTo>
                    <a:pt x="168401" y="175767"/>
                  </a:lnTo>
                  <a:lnTo>
                    <a:pt x="193928" y="210185"/>
                  </a:lnTo>
                  <a:lnTo>
                    <a:pt x="217169" y="245363"/>
                  </a:lnTo>
                  <a:lnTo>
                    <a:pt x="237616" y="279526"/>
                  </a:lnTo>
                  <a:lnTo>
                    <a:pt x="255778" y="314325"/>
                  </a:lnTo>
                  <a:lnTo>
                    <a:pt x="284479" y="382523"/>
                  </a:lnTo>
                  <a:lnTo>
                    <a:pt x="302641" y="451103"/>
                  </a:lnTo>
                  <a:lnTo>
                    <a:pt x="311276" y="518921"/>
                  </a:lnTo>
                  <a:lnTo>
                    <a:pt x="312292" y="552195"/>
                  </a:lnTo>
                  <a:lnTo>
                    <a:pt x="310006" y="585851"/>
                  </a:lnTo>
                  <a:lnTo>
                    <a:pt x="299084" y="653288"/>
                  </a:lnTo>
                  <a:lnTo>
                    <a:pt x="278510" y="719963"/>
                  </a:lnTo>
                  <a:lnTo>
                    <a:pt x="248538" y="786257"/>
                  </a:lnTo>
                  <a:lnTo>
                    <a:pt x="209422" y="852551"/>
                  </a:lnTo>
                  <a:lnTo>
                    <a:pt x="186181" y="885444"/>
                  </a:lnTo>
                  <a:lnTo>
                    <a:pt x="160654" y="918463"/>
                  </a:lnTo>
                  <a:lnTo>
                    <a:pt x="132969" y="951357"/>
                  </a:lnTo>
                  <a:lnTo>
                    <a:pt x="102869" y="983995"/>
                  </a:lnTo>
                  <a:lnTo>
                    <a:pt x="70992" y="1016888"/>
                  </a:lnTo>
                  <a:lnTo>
                    <a:pt x="36829" y="1049527"/>
                  </a:lnTo>
                  <a:lnTo>
                    <a:pt x="0" y="1082039"/>
                  </a:lnTo>
                  <a:lnTo>
                    <a:pt x="1190244" y="540892"/>
                  </a:lnTo>
                </a:path>
              </a:pathLst>
            </a:custGeom>
            <a:ln w="3175">
              <a:solidFill>
                <a:srgbClr val="000000"/>
              </a:solidFill>
            </a:ln>
          </p:spPr>
          <p:txBody>
            <a:bodyPr wrap="square" lIns="0" tIns="0" rIns="0" bIns="0" rtlCol="0"/>
            <a:lstStyle/>
            <a:p>
              <a:endParaRPr/>
            </a:p>
          </p:txBody>
        </p:sp>
      </p:grpSp>
      <p:sp>
        <p:nvSpPr>
          <p:cNvPr id="7" name="object 7"/>
          <p:cNvSpPr txBox="1"/>
          <p:nvPr/>
        </p:nvSpPr>
        <p:spPr>
          <a:xfrm>
            <a:off x="3131057" y="3148394"/>
            <a:ext cx="823594" cy="422552"/>
          </a:xfrm>
          <a:prstGeom prst="rect">
            <a:avLst/>
          </a:prstGeom>
        </p:spPr>
        <p:txBody>
          <a:bodyPr vert="horz" wrap="square" lIns="0" tIns="37465" rIns="0" bIns="0" rtlCol="0">
            <a:spAutoFit/>
          </a:bodyPr>
          <a:lstStyle/>
          <a:p>
            <a:pPr marL="12700" marR="5080">
              <a:lnSpc>
                <a:spcPts val="1510"/>
              </a:lnSpc>
              <a:spcBef>
                <a:spcPts val="295"/>
              </a:spcBef>
            </a:pPr>
            <a:r>
              <a:rPr sz="1400" b="1" spc="-5" dirty="0">
                <a:solidFill>
                  <a:srgbClr val="000066"/>
                </a:solidFill>
                <a:latin typeface="Arial"/>
                <a:cs typeface="Arial"/>
              </a:rPr>
              <a:t>Late</a:t>
            </a:r>
            <a:r>
              <a:rPr sz="1400" b="1" spc="-90" dirty="0">
                <a:solidFill>
                  <a:srgbClr val="000066"/>
                </a:solidFill>
                <a:latin typeface="Arial"/>
                <a:cs typeface="Arial"/>
              </a:rPr>
              <a:t> </a:t>
            </a:r>
            <a:r>
              <a:rPr sz="1400" b="1" spc="-5" dirty="0">
                <a:solidFill>
                  <a:srgbClr val="000066"/>
                </a:solidFill>
                <a:latin typeface="Arial"/>
                <a:cs typeface="Arial"/>
              </a:rPr>
              <a:t>food  service</a:t>
            </a:r>
            <a:endParaRPr sz="1400">
              <a:latin typeface="Arial"/>
              <a:cs typeface="Arial"/>
            </a:endParaRPr>
          </a:p>
        </p:txBody>
      </p:sp>
      <p:sp>
        <p:nvSpPr>
          <p:cNvPr id="8" name="object 8"/>
          <p:cNvSpPr txBox="1"/>
          <p:nvPr/>
        </p:nvSpPr>
        <p:spPr>
          <a:xfrm>
            <a:off x="4623561" y="3165538"/>
            <a:ext cx="904240" cy="443711"/>
          </a:xfrm>
          <a:prstGeom prst="rect">
            <a:avLst/>
          </a:prstGeom>
        </p:spPr>
        <p:txBody>
          <a:bodyPr vert="horz" wrap="square" lIns="0" tIns="12700" rIns="0" bIns="0" rtlCol="0">
            <a:spAutoFit/>
          </a:bodyPr>
          <a:lstStyle/>
          <a:p>
            <a:pPr marL="12700" marR="5080">
              <a:lnSpc>
                <a:spcPct val="100000"/>
              </a:lnSpc>
              <a:spcBef>
                <a:spcPts val="100"/>
              </a:spcBef>
            </a:pPr>
            <a:r>
              <a:rPr sz="1400" b="1" spc="-5" dirty="0">
                <a:solidFill>
                  <a:srgbClr val="000066"/>
                </a:solidFill>
                <a:latin typeface="Arial"/>
                <a:cs typeface="Arial"/>
              </a:rPr>
              <a:t>Late</a:t>
            </a:r>
            <a:r>
              <a:rPr sz="1400" b="1" spc="-100" dirty="0">
                <a:solidFill>
                  <a:srgbClr val="000066"/>
                </a:solidFill>
                <a:latin typeface="Arial"/>
                <a:cs typeface="Arial"/>
              </a:rPr>
              <a:t> </a:t>
            </a:r>
            <a:r>
              <a:rPr sz="1400" b="1" dirty="0">
                <a:solidFill>
                  <a:srgbClr val="000066"/>
                </a:solidFill>
                <a:latin typeface="Arial"/>
                <a:cs typeface="Arial"/>
              </a:rPr>
              <a:t>cabin  cleaners</a:t>
            </a:r>
            <a:endParaRPr sz="1400">
              <a:latin typeface="Arial"/>
              <a:cs typeface="Arial"/>
            </a:endParaRPr>
          </a:p>
        </p:txBody>
      </p:sp>
      <p:sp>
        <p:nvSpPr>
          <p:cNvPr id="9" name="object 9"/>
          <p:cNvSpPr txBox="1"/>
          <p:nvPr/>
        </p:nvSpPr>
        <p:spPr>
          <a:xfrm>
            <a:off x="6035167" y="3415569"/>
            <a:ext cx="2244725" cy="990015"/>
          </a:xfrm>
          <a:prstGeom prst="rect">
            <a:avLst/>
          </a:prstGeom>
        </p:spPr>
        <p:txBody>
          <a:bodyPr vert="horz" wrap="square" lIns="0" tIns="12700" rIns="0" bIns="0" rtlCol="0">
            <a:spAutoFit/>
          </a:bodyPr>
          <a:lstStyle/>
          <a:p>
            <a:pPr marL="252095" marR="5080">
              <a:lnSpc>
                <a:spcPct val="100000"/>
              </a:lnSpc>
              <a:spcBef>
                <a:spcPts val="100"/>
              </a:spcBef>
            </a:pPr>
            <a:r>
              <a:rPr sz="1400" b="1" spc="-5" dirty="0">
                <a:solidFill>
                  <a:srgbClr val="000066"/>
                </a:solidFill>
                <a:latin typeface="Arial"/>
                <a:cs typeface="Arial"/>
              </a:rPr>
              <a:t>Poor announcement of  departures</a:t>
            </a:r>
            <a:endParaRPr sz="1400">
              <a:latin typeface="Arial"/>
              <a:cs typeface="Arial"/>
            </a:endParaRPr>
          </a:p>
          <a:p>
            <a:pPr marL="12700" marR="561340">
              <a:lnSpc>
                <a:spcPct val="100000"/>
              </a:lnSpc>
              <a:spcBef>
                <a:spcPts val="895"/>
              </a:spcBef>
            </a:pPr>
            <a:r>
              <a:rPr sz="1400" b="1" spc="-10" dirty="0">
                <a:solidFill>
                  <a:srgbClr val="000066"/>
                </a:solidFill>
                <a:latin typeface="Arial"/>
                <a:cs typeface="Arial"/>
              </a:rPr>
              <a:t>Weight </a:t>
            </a:r>
            <a:r>
              <a:rPr sz="1400" b="1" spc="-5" dirty="0">
                <a:solidFill>
                  <a:srgbClr val="000066"/>
                </a:solidFill>
                <a:latin typeface="Arial"/>
                <a:cs typeface="Arial"/>
              </a:rPr>
              <a:t>and</a:t>
            </a:r>
            <a:r>
              <a:rPr sz="1400" b="1" spc="-70" dirty="0">
                <a:solidFill>
                  <a:srgbClr val="000066"/>
                </a:solidFill>
                <a:latin typeface="Arial"/>
                <a:cs typeface="Arial"/>
              </a:rPr>
              <a:t> </a:t>
            </a:r>
            <a:r>
              <a:rPr sz="1400" b="1" spc="-5" dirty="0">
                <a:solidFill>
                  <a:srgbClr val="000066"/>
                </a:solidFill>
                <a:latin typeface="Arial"/>
                <a:cs typeface="Arial"/>
              </a:rPr>
              <a:t>balance  </a:t>
            </a:r>
            <a:r>
              <a:rPr sz="1400" b="1" dirty="0">
                <a:solidFill>
                  <a:srgbClr val="000066"/>
                </a:solidFill>
                <a:latin typeface="Arial"/>
                <a:cs typeface="Arial"/>
              </a:rPr>
              <a:t>sheet</a:t>
            </a:r>
            <a:r>
              <a:rPr sz="1400" b="1" spc="-35" dirty="0">
                <a:solidFill>
                  <a:srgbClr val="000066"/>
                </a:solidFill>
                <a:latin typeface="Arial"/>
                <a:cs typeface="Arial"/>
              </a:rPr>
              <a:t> </a:t>
            </a:r>
            <a:r>
              <a:rPr sz="1400" b="1" dirty="0">
                <a:solidFill>
                  <a:srgbClr val="000066"/>
                </a:solidFill>
                <a:latin typeface="Arial"/>
                <a:cs typeface="Arial"/>
              </a:rPr>
              <a:t>late</a:t>
            </a:r>
            <a:endParaRPr sz="1400">
              <a:latin typeface="Arial"/>
              <a:cs typeface="Arial"/>
            </a:endParaRPr>
          </a:p>
        </p:txBody>
      </p:sp>
      <p:sp>
        <p:nvSpPr>
          <p:cNvPr id="10" name="object 10"/>
          <p:cNvSpPr txBox="1"/>
          <p:nvPr/>
        </p:nvSpPr>
        <p:spPr>
          <a:xfrm>
            <a:off x="7053833" y="2732533"/>
            <a:ext cx="1094740" cy="475771"/>
          </a:xfrm>
          <a:prstGeom prst="rect">
            <a:avLst/>
          </a:prstGeom>
        </p:spPr>
        <p:txBody>
          <a:bodyPr vert="horz" wrap="square" lIns="0" tIns="39370" rIns="0" bIns="0" rtlCol="0">
            <a:spAutoFit/>
          </a:bodyPr>
          <a:lstStyle/>
          <a:p>
            <a:pPr marL="12700" marR="5080">
              <a:lnSpc>
                <a:spcPts val="1730"/>
              </a:lnSpc>
              <a:spcBef>
                <a:spcPts val="310"/>
              </a:spcBef>
            </a:pPr>
            <a:r>
              <a:rPr sz="1600" b="1" spc="-10" dirty="0">
                <a:solidFill>
                  <a:srgbClr val="972B00"/>
                </a:solidFill>
                <a:latin typeface="Arial"/>
                <a:cs typeface="Arial"/>
              </a:rPr>
              <a:t>Delayed  </a:t>
            </a:r>
            <a:r>
              <a:rPr sz="1600" b="1" spc="-5" dirty="0">
                <a:solidFill>
                  <a:srgbClr val="972B00"/>
                </a:solidFill>
                <a:latin typeface="Arial"/>
                <a:cs typeface="Arial"/>
              </a:rPr>
              <a:t>Depart</a:t>
            </a:r>
            <a:r>
              <a:rPr sz="1600" b="1" spc="-15" dirty="0">
                <a:solidFill>
                  <a:srgbClr val="972B00"/>
                </a:solidFill>
                <a:latin typeface="Arial"/>
                <a:cs typeface="Arial"/>
              </a:rPr>
              <a:t>u</a:t>
            </a:r>
            <a:r>
              <a:rPr sz="1600" b="1" spc="-5" dirty="0">
                <a:solidFill>
                  <a:srgbClr val="972B00"/>
                </a:solidFill>
                <a:latin typeface="Arial"/>
                <a:cs typeface="Arial"/>
              </a:rPr>
              <a:t>res</a:t>
            </a:r>
            <a:endParaRPr sz="1600">
              <a:latin typeface="Arial"/>
              <a:cs typeface="Arial"/>
            </a:endParaRPr>
          </a:p>
        </p:txBody>
      </p:sp>
      <p:sp>
        <p:nvSpPr>
          <p:cNvPr id="11" name="object 11"/>
          <p:cNvSpPr txBox="1"/>
          <p:nvPr/>
        </p:nvSpPr>
        <p:spPr>
          <a:xfrm>
            <a:off x="5980938" y="1744789"/>
            <a:ext cx="2407486" cy="1029128"/>
          </a:xfrm>
          <a:prstGeom prst="rect">
            <a:avLst/>
          </a:prstGeom>
        </p:spPr>
        <p:txBody>
          <a:bodyPr vert="horz" wrap="square" lIns="0" tIns="13335" rIns="0" bIns="0" rtlCol="0">
            <a:spAutoFit/>
          </a:bodyPr>
          <a:lstStyle/>
          <a:p>
            <a:pPr marL="12700">
              <a:lnSpc>
                <a:spcPct val="100000"/>
              </a:lnSpc>
              <a:spcBef>
                <a:spcPts val="105"/>
              </a:spcBef>
            </a:pPr>
            <a:r>
              <a:rPr sz="1400" b="1" spc="-10" dirty="0">
                <a:solidFill>
                  <a:srgbClr val="000066"/>
                </a:solidFill>
                <a:latin typeface="Arial"/>
                <a:cs typeface="Arial"/>
              </a:rPr>
              <a:t>Delayed</a:t>
            </a:r>
            <a:r>
              <a:rPr sz="1400" b="1" spc="5" dirty="0">
                <a:solidFill>
                  <a:srgbClr val="000066"/>
                </a:solidFill>
                <a:latin typeface="Arial"/>
                <a:cs typeface="Arial"/>
              </a:rPr>
              <a:t> </a:t>
            </a:r>
            <a:r>
              <a:rPr sz="1400" b="1" dirty="0">
                <a:solidFill>
                  <a:srgbClr val="000066"/>
                </a:solidFill>
                <a:latin typeface="Arial"/>
                <a:cs typeface="Arial"/>
              </a:rPr>
              <a:t>check-in</a:t>
            </a:r>
            <a:endParaRPr sz="1400" dirty="0">
              <a:latin typeface="Arial"/>
              <a:cs typeface="Arial"/>
            </a:endParaRPr>
          </a:p>
          <a:p>
            <a:pPr marL="12700">
              <a:lnSpc>
                <a:spcPct val="100000"/>
              </a:lnSpc>
            </a:pPr>
            <a:r>
              <a:rPr sz="1400" b="1" spc="-5" dirty="0">
                <a:solidFill>
                  <a:srgbClr val="000066"/>
                </a:solidFill>
                <a:latin typeface="Arial"/>
                <a:cs typeface="Arial"/>
              </a:rPr>
              <a:t>procedure</a:t>
            </a:r>
            <a:endParaRPr sz="1400" dirty="0">
              <a:latin typeface="Arial"/>
              <a:cs typeface="Arial"/>
            </a:endParaRPr>
          </a:p>
          <a:p>
            <a:pPr marL="572770">
              <a:lnSpc>
                <a:spcPct val="100000"/>
              </a:lnSpc>
              <a:spcBef>
                <a:spcPts val="1225"/>
              </a:spcBef>
            </a:pPr>
            <a:r>
              <a:rPr sz="1400" b="1" spc="-5" dirty="0">
                <a:solidFill>
                  <a:srgbClr val="000066"/>
                </a:solidFill>
                <a:latin typeface="Arial"/>
                <a:cs typeface="Arial"/>
              </a:rPr>
              <a:t>Acceptance of</a:t>
            </a:r>
            <a:r>
              <a:rPr sz="1400" b="1" spc="-85" dirty="0">
                <a:solidFill>
                  <a:srgbClr val="000066"/>
                </a:solidFill>
                <a:latin typeface="Arial"/>
                <a:cs typeface="Arial"/>
              </a:rPr>
              <a:t> </a:t>
            </a:r>
            <a:r>
              <a:rPr sz="1400" b="1" dirty="0" smtClean="0">
                <a:solidFill>
                  <a:srgbClr val="000066"/>
                </a:solidFill>
                <a:latin typeface="Arial"/>
                <a:cs typeface="Arial"/>
              </a:rPr>
              <a:t>late</a:t>
            </a:r>
            <a:r>
              <a:rPr lang="en-IN" sz="1400" b="1" dirty="0" smtClean="0">
                <a:solidFill>
                  <a:srgbClr val="000066"/>
                </a:solidFill>
                <a:latin typeface="Arial"/>
                <a:cs typeface="Arial"/>
              </a:rPr>
              <a:t> passengers</a:t>
            </a:r>
            <a:endParaRPr sz="1400" dirty="0">
              <a:latin typeface="Arial"/>
              <a:cs typeface="Arial"/>
            </a:endParaRPr>
          </a:p>
        </p:txBody>
      </p:sp>
      <p:sp>
        <p:nvSpPr>
          <p:cNvPr id="13" name="object 13"/>
          <p:cNvSpPr txBox="1"/>
          <p:nvPr/>
        </p:nvSpPr>
        <p:spPr>
          <a:xfrm>
            <a:off x="1668017" y="1200721"/>
            <a:ext cx="1417320" cy="479618"/>
          </a:xfrm>
          <a:prstGeom prst="rect">
            <a:avLst/>
          </a:prstGeom>
          <a:ln w="38100">
            <a:solidFill>
              <a:srgbClr val="000000"/>
            </a:solidFill>
          </a:ln>
        </p:spPr>
        <p:txBody>
          <a:bodyPr vert="horz" wrap="square" lIns="0" tIns="43180" rIns="0" bIns="0" rtlCol="0">
            <a:spAutoFit/>
          </a:bodyPr>
          <a:lstStyle/>
          <a:p>
            <a:pPr marL="90170" marR="273050">
              <a:lnSpc>
                <a:spcPts val="1730"/>
              </a:lnSpc>
              <a:spcBef>
                <a:spcPts val="340"/>
              </a:spcBef>
            </a:pPr>
            <a:r>
              <a:rPr sz="1600" b="1" spc="-5" dirty="0">
                <a:solidFill>
                  <a:srgbClr val="972B00"/>
                </a:solidFill>
                <a:latin typeface="Arial"/>
                <a:cs typeface="Arial"/>
              </a:rPr>
              <a:t>Facilities,  Equi</a:t>
            </a:r>
            <a:r>
              <a:rPr sz="1600" b="1" spc="-15" dirty="0">
                <a:solidFill>
                  <a:srgbClr val="972B00"/>
                </a:solidFill>
                <a:latin typeface="Arial"/>
                <a:cs typeface="Arial"/>
              </a:rPr>
              <a:t>p</a:t>
            </a:r>
            <a:r>
              <a:rPr sz="1600" b="1" spc="-5" dirty="0">
                <a:solidFill>
                  <a:srgbClr val="972B00"/>
                </a:solidFill>
                <a:latin typeface="Arial"/>
                <a:cs typeface="Arial"/>
              </a:rPr>
              <a:t>me</a:t>
            </a:r>
            <a:r>
              <a:rPr sz="1600" b="1" spc="-10" dirty="0">
                <a:solidFill>
                  <a:srgbClr val="972B00"/>
                </a:solidFill>
                <a:latin typeface="Arial"/>
                <a:cs typeface="Arial"/>
              </a:rPr>
              <a:t>n</a:t>
            </a:r>
            <a:r>
              <a:rPr sz="1600" b="1" spc="-5" dirty="0">
                <a:solidFill>
                  <a:srgbClr val="972B00"/>
                </a:solidFill>
                <a:latin typeface="Arial"/>
                <a:cs typeface="Arial"/>
              </a:rPr>
              <a:t>t</a:t>
            </a:r>
            <a:endParaRPr sz="1600">
              <a:latin typeface="Arial"/>
              <a:cs typeface="Arial"/>
            </a:endParaRPr>
          </a:p>
        </p:txBody>
      </p:sp>
      <p:sp>
        <p:nvSpPr>
          <p:cNvPr id="14" name="object 14"/>
          <p:cNvSpPr txBox="1"/>
          <p:nvPr/>
        </p:nvSpPr>
        <p:spPr>
          <a:xfrm>
            <a:off x="4301109" y="1776985"/>
            <a:ext cx="1336675" cy="659796"/>
          </a:xfrm>
          <a:prstGeom prst="rect">
            <a:avLst/>
          </a:prstGeom>
        </p:spPr>
        <p:txBody>
          <a:bodyPr vert="horz" wrap="square" lIns="0" tIns="13335" rIns="0" bIns="0" rtlCol="0">
            <a:spAutoFit/>
          </a:bodyPr>
          <a:lstStyle/>
          <a:p>
            <a:pPr marL="12700" marR="5080">
              <a:lnSpc>
                <a:spcPct val="100000"/>
              </a:lnSpc>
              <a:spcBef>
                <a:spcPts val="105"/>
              </a:spcBef>
            </a:pPr>
            <a:r>
              <a:rPr sz="1400" b="1" dirty="0">
                <a:solidFill>
                  <a:srgbClr val="000066"/>
                </a:solidFill>
                <a:latin typeface="Arial"/>
                <a:cs typeface="Arial"/>
              </a:rPr>
              <a:t>Gate </a:t>
            </a:r>
            <a:r>
              <a:rPr sz="1400" b="1" spc="-5" dirty="0">
                <a:solidFill>
                  <a:srgbClr val="000066"/>
                </a:solidFill>
                <a:latin typeface="Arial"/>
                <a:cs typeface="Arial"/>
              </a:rPr>
              <a:t>agents  cannot</a:t>
            </a:r>
            <a:r>
              <a:rPr sz="1400" b="1" spc="-85" dirty="0">
                <a:solidFill>
                  <a:srgbClr val="000066"/>
                </a:solidFill>
                <a:latin typeface="Arial"/>
                <a:cs typeface="Arial"/>
              </a:rPr>
              <a:t> </a:t>
            </a:r>
            <a:r>
              <a:rPr sz="1400" b="1" spc="-5" dirty="0">
                <a:solidFill>
                  <a:srgbClr val="000066"/>
                </a:solidFill>
                <a:latin typeface="Arial"/>
                <a:cs typeface="Arial"/>
              </a:rPr>
              <a:t>process</a:t>
            </a:r>
            <a:endParaRPr sz="1400">
              <a:latin typeface="Arial"/>
              <a:cs typeface="Arial"/>
            </a:endParaRPr>
          </a:p>
          <a:p>
            <a:pPr marL="160020">
              <a:lnSpc>
                <a:spcPct val="100000"/>
              </a:lnSpc>
            </a:pPr>
            <a:r>
              <a:rPr sz="1400" b="1" dirty="0">
                <a:solidFill>
                  <a:srgbClr val="000066"/>
                </a:solidFill>
                <a:latin typeface="Arial"/>
                <a:cs typeface="Arial"/>
              </a:rPr>
              <a:t>fast</a:t>
            </a:r>
            <a:r>
              <a:rPr sz="1400" b="1" spc="-50" dirty="0">
                <a:solidFill>
                  <a:srgbClr val="000066"/>
                </a:solidFill>
                <a:latin typeface="Arial"/>
                <a:cs typeface="Arial"/>
              </a:rPr>
              <a:t> </a:t>
            </a:r>
            <a:r>
              <a:rPr sz="1400" b="1" spc="-5" dirty="0">
                <a:solidFill>
                  <a:srgbClr val="000066"/>
                </a:solidFill>
                <a:latin typeface="Arial"/>
                <a:cs typeface="Arial"/>
              </a:rPr>
              <a:t>enough</a:t>
            </a:r>
            <a:endParaRPr sz="1400">
              <a:latin typeface="Arial"/>
              <a:cs typeface="Arial"/>
            </a:endParaRPr>
          </a:p>
        </p:txBody>
      </p:sp>
      <p:sp>
        <p:nvSpPr>
          <p:cNvPr id="15" name="object 15"/>
          <p:cNvSpPr txBox="1"/>
          <p:nvPr/>
        </p:nvSpPr>
        <p:spPr>
          <a:xfrm>
            <a:off x="4653789" y="2401063"/>
            <a:ext cx="1407795" cy="444352"/>
          </a:xfrm>
          <a:prstGeom prst="rect">
            <a:avLst/>
          </a:prstGeom>
        </p:spPr>
        <p:txBody>
          <a:bodyPr vert="horz" wrap="square" lIns="0" tIns="13335" rIns="0" bIns="0" rtlCol="0">
            <a:spAutoFit/>
          </a:bodyPr>
          <a:lstStyle/>
          <a:p>
            <a:pPr marL="111760" marR="5080" indent="-99060">
              <a:lnSpc>
                <a:spcPct val="100000"/>
              </a:lnSpc>
              <a:spcBef>
                <a:spcPts val="105"/>
              </a:spcBef>
            </a:pPr>
            <a:r>
              <a:rPr sz="1400" b="1" spc="-10" dirty="0">
                <a:solidFill>
                  <a:srgbClr val="000066"/>
                </a:solidFill>
                <a:latin typeface="Arial"/>
                <a:cs typeface="Arial"/>
              </a:rPr>
              <a:t>L</a:t>
            </a:r>
            <a:r>
              <a:rPr sz="1400" b="1" dirty="0">
                <a:solidFill>
                  <a:srgbClr val="000066"/>
                </a:solidFill>
                <a:latin typeface="Arial"/>
                <a:cs typeface="Arial"/>
              </a:rPr>
              <a:t>ate/</a:t>
            </a:r>
            <a:r>
              <a:rPr sz="1400" b="1" spc="-10" dirty="0">
                <a:solidFill>
                  <a:srgbClr val="000066"/>
                </a:solidFill>
                <a:latin typeface="Arial"/>
                <a:cs typeface="Arial"/>
              </a:rPr>
              <a:t>un</a:t>
            </a:r>
            <a:r>
              <a:rPr sz="1400" b="1" dirty="0">
                <a:solidFill>
                  <a:srgbClr val="000066"/>
                </a:solidFill>
                <a:latin typeface="Arial"/>
                <a:cs typeface="Arial"/>
              </a:rPr>
              <a:t>a</a:t>
            </a:r>
            <a:r>
              <a:rPr sz="1400" b="1" spc="-15" dirty="0">
                <a:solidFill>
                  <a:srgbClr val="000066"/>
                </a:solidFill>
                <a:latin typeface="Arial"/>
                <a:cs typeface="Arial"/>
              </a:rPr>
              <a:t>v</a:t>
            </a:r>
            <a:r>
              <a:rPr sz="1400" b="1" dirty="0">
                <a:solidFill>
                  <a:srgbClr val="000066"/>
                </a:solidFill>
                <a:latin typeface="Arial"/>
                <a:cs typeface="Arial"/>
              </a:rPr>
              <a:t>ai</a:t>
            </a:r>
            <a:r>
              <a:rPr sz="1400" b="1" spc="-10" dirty="0">
                <a:solidFill>
                  <a:srgbClr val="000066"/>
                </a:solidFill>
                <a:latin typeface="Arial"/>
                <a:cs typeface="Arial"/>
              </a:rPr>
              <a:t>l</a:t>
            </a:r>
            <a:r>
              <a:rPr sz="1400" b="1" spc="-15" dirty="0">
                <a:solidFill>
                  <a:srgbClr val="000066"/>
                </a:solidFill>
                <a:latin typeface="Arial"/>
                <a:cs typeface="Arial"/>
              </a:rPr>
              <a:t>a</a:t>
            </a:r>
            <a:r>
              <a:rPr sz="1400" b="1" spc="-10" dirty="0">
                <a:solidFill>
                  <a:srgbClr val="000066"/>
                </a:solidFill>
                <a:latin typeface="Arial"/>
                <a:cs typeface="Arial"/>
              </a:rPr>
              <a:t>b</a:t>
            </a:r>
            <a:r>
              <a:rPr sz="1400" b="1" dirty="0">
                <a:solidFill>
                  <a:srgbClr val="000066"/>
                </a:solidFill>
                <a:latin typeface="Arial"/>
                <a:cs typeface="Arial"/>
              </a:rPr>
              <a:t>le  airline</a:t>
            </a:r>
            <a:r>
              <a:rPr sz="1400" b="1" spc="-60" dirty="0">
                <a:solidFill>
                  <a:srgbClr val="000066"/>
                </a:solidFill>
                <a:latin typeface="Arial"/>
                <a:cs typeface="Arial"/>
              </a:rPr>
              <a:t> </a:t>
            </a:r>
            <a:r>
              <a:rPr sz="1400" b="1" spc="-5" dirty="0">
                <a:solidFill>
                  <a:srgbClr val="000066"/>
                </a:solidFill>
                <a:latin typeface="Arial"/>
                <a:cs typeface="Arial"/>
              </a:rPr>
              <a:t>crew</a:t>
            </a:r>
            <a:endParaRPr sz="1400">
              <a:latin typeface="Arial"/>
              <a:cs typeface="Arial"/>
            </a:endParaRPr>
          </a:p>
        </p:txBody>
      </p:sp>
      <p:sp>
        <p:nvSpPr>
          <p:cNvPr id="16" name="object 16"/>
          <p:cNvSpPr txBox="1"/>
          <p:nvPr/>
        </p:nvSpPr>
        <p:spPr>
          <a:xfrm>
            <a:off x="3426714" y="1200721"/>
            <a:ext cx="1417320" cy="479618"/>
          </a:xfrm>
          <a:prstGeom prst="rect">
            <a:avLst/>
          </a:prstGeom>
          <a:ln w="38100">
            <a:solidFill>
              <a:srgbClr val="000000"/>
            </a:solidFill>
          </a:ln>
        </p:spPr>
        <p:txBody>
          <a:bodyPr vert="horz" wrap="square" lIns="0" tIns="43180" rIns="0" bIns="0" rtlCol="0">
            <a:spAutoFit/>
          </a:bodyPr>
          <a:lstStyle/>
          <a:p>
            <a:pPr marL="90805" marR="273050">
              <a:lnSpc>
                <a:spcPts val="1730"/>
              </a:lnSpc>
              <a:spcBef>
                <a:spcPts val="340"/>
              </a:spcBef>
            </a:pPr>
            <a:r>
              <a:rPr sz="1600" b="1" spc="-5" dirty="0">
                <a:solidFill>
                  <a:srgbClr val="972B00"/>
                </a:solidFill>
                <a:latin typeface="Arial"/>
                <a:cs typeface="Arial"/>
              </a:rPr>
              <a:t>Fro</a:t>
            </a:r>
            <a:r>
              <a:rPr sz="1600" b="1" spc="-15" dirty="0">
                <a:solidFill>
                  <a:srgbClr val="972B00"/>
                </a:solidFill>
                <a:latin typeface="Arial"/>
                <a:cs typeface="Arial"/>
              </a:rPr>
              <a:t>n</a:t>
            </a:r>
            <a:r>
              <a:rPr sz="1600" b="1" spc="-5" dirty="0">
                <a:solidFill>
                  <a:srgbClr val="972B00"/>
                </a:solidFill>
                <a:latin typeface="Arial"/>
                <a:cs typeface="Arial"/>
              </a:rPr>
              <a:t>ts</a:t>
            </a:r>
            <a:r>
              <a:rPr sz="1600" b="1" spc="-15" dirty="0">
                <a:solidFill>
                  <a:srgbClr val="972B00"/>
                </a:solidFill>
                <a:latin typeface="Arial"/>
                <a:cs typeface="Arial"/>
              </a:rPr>
              <a:t>t</a:t>
            </a:r>
            <a:r>
              <a:rPr sz="1600" b="1" spc="-5" dirty="0">
                <a:solidFill>
                  <a:srgbClr val="972B00"/>
                </a:solidFill>
                <a:latin typeface="Arial"/>
                <a:cs typeface="Arial"/>
              </a:rPr>
              <a:t>age  Personnel</a:t>
            </a:r>
            <a:endParaRPr sz="1600">
              <a:latin typeface="Arial"/>
              <a:cs typeface="Arial"/>
            </a:endParaRPr>
          </a:p>
        </p:txBody>
      </p:sp>
      <p:sp>
        <p:nvSpPr>
          <p:cNvPr id="17" name="object 17"/>
          <p:cNvSpPr txBox="1"/>
          <p:nvPr/>
        </p:nvSpPr>
        <p:spPr>
          <a:xfrm>
            <a:off x="5225034" y="1200721"/>
            <a:ext cx="1417320" cy="261610"/>
          </a:xfrm>
          <a:prstGeom prst="rect">
            <a:avLst/>
          </a:prstGeom>
          <a:ln w="38100">
            <a:solidFill>
              <a:srgbClr val="000000"/>
            </a:solidFill>
          </a:ln>
        </p:spPr>
        <p:txBody>
          <a:bodyPr vert="horz" wrap="square" lIns="0" tIns="15240" rIns="0" bIns="0" rtlCol="0">
            <a:spAutoFit/>
          </a:bodyPr>
          <a:lstStyle/>
          <a:p>
            <a:pPr marL="91440">
              <a:lnSpc>
                <a:spcPct val="100000"/>
              </a:lnSpc>
              <a:spcBef>
                <a:spcPts val="120"/>
              </a:spcBef>
            </a:pPr>
            <a:r>
              <a:rPr sz="1600" b="1" spc="-5" dirty="0">
                <a:solidFill>
                  <a:srgbClr val="972B00"/>
                </a:solidFill>
                <a:latin typeface="Arial"/>
                <a:cs typeface="Arial"/>
              </a:rPr>
              <a:t>Procedures</a:t>
            </a:r>
            <a:endParaRPr sz="1600">
              <a:latin typeface="Arial"/>
              <a:cs typeface="Arial"/>
            </a:endParaRPr>
          </a:p>
        </p:txBody>
      </p:sp>
      <p:sp>
        <p:nvSpPr>
          <p:cNvPr id="18" name="object 18"/>
          <p:cNvSpPr txBox="1"/>
          <p:nvPr/>
        </p:nvSpPr>
        <p:spPr>
          <a:xfrm>
            <a:off x="1684783" y="4259389"/>
            <a:ext cx="1419225" cy="480260"/>
          </a:xfrm>
          <a:prstGeom prst="rect">
            <a:avLst/>
          </a:prstGeom>
          <a:ln w="38100">
            <a:solidFill>
              <a:srgbClr val="000000"/>
            </a:solidFill>
          </a:ln>
        </p:spPr>
        <p:txBody>
          <a:bodyPr vert="horz" wrap="square" lIns="0" tIns="43815" rIns="0" bIns="0" rtlCol="0">
            <a:spAutoFit/>
          </a:bodyPr>
          <a:lstStyle/>
          <a:p>
            <a:pPr marL="90805" marR="384175">
              <a:lnSpc>
                <a:spcPts val="1730"/>
              </a:lnSpc>
              <a:spcBef>
                <a:spcPts val="345"/>
              </a:spcBef>
            </a:pPr>
            <a:r>
              <a:rPr sz="1600" b="1" spc="-5" dirty="0">
                <a:solidFill>
                  <a:srgbClr val="972B00"/>
                </a:solidFill>
                <a:latin typeface="Arial"/>
                <a:cs typeface="Arial"/>
              </a:rPr>
              <a:t>Materials,  Supplies</a:t>
            </a:r>
            <a:endParaRPr sz="1600">
              <a:latin typeface="Arial"/>
              <a:cs typeface="Arial"/>
            </a:endParaRPr>
          </a:p>
        </p:txBody>
      </p:sp>
      <p:sp>
        <p:nvSpPr>
          <p:cNvPr id="19" name="object 19"/>
          <p:cNvSpPr txBox="1"/>
          <p:nvPr/>
        </p:nvSpPr>
        <p:spPr>
          <a:xfrm>
            <a:off x="3412998" y="4259389"/>
            <a:ext cx="1419225" cy="480260"/>
          </a:xfrm>
          <a:prstGeom prst="rect">
            <a:avLst/>
          </a:prstGeom>
          <a:ln w="38100">
            <a:solidFill>
              <a:srgbClr val="000000"/>
            </a:solidFill>
          </a:ln>
        </p:spPr>
        <p:txBody>
          <a:bodyPr vert="horz" wrap="square" lIns="0" tIns="43815" rIns="0" bIns="0" rtlCol="0">
            <a:spAutoFit/>
          </a:bodyPr>
          <a:lstStyle/>
          <a:p>
            <a:pPr marL="90170" marR="306705">
              <a:lnSpc>
                <a:spcPts val="1730"/>
              </a:lnSpc>
              <a:spcBef>
                <a:spcPts val="345"/>
              </a:spcBef>
            </a:pPr>
            <a:r>
              <a:rPr sz="1600" b="1" spc="-5" dirty="0">
                <a:solidFill>
                  <a:srgbClr val="972B00"/>
                </a:solidFill>
                <a:latin typeface="Arial"/>
                <a:cs typeface="Arial"/>
              </a:rPr>
              <a:t>Backstage  Personnel</a:t>
            </a:r>
            <a:endParaRPr sz="1600">
              <a:latin typeface="Arial"/>
              <a:cs typeface="Arial"/>
            </a:endParaRPr>
          </a:p>
        </p:txBody>
      </p:sp>
      <p:sp>
        <p:nvSpPr>
          <p:cNvPr id="20" name="object 20"/>
          <p:cNvSpPr txBox="1"/>
          <p:nvPr/>
        </p:nvSpPr>
        <p:spPr>
          <a:xfrm>
            <a:off x="5004048" y="4371950"/>
            <a:ext cx="1417320" cy="262892"/>
          </a:xfrm>
          <a:prstGeom prst="rect">
            <a:avLst/>
          </a:prstGeom>
          <a:ln w="38100">
            <a:solidFill>
              <a:srgbClr val="000000"/>
            </a:solidFill>
          </a:ln>
        </p:spPr>
        <p:txBody>
          <a:bodyPr vert="horz" wrap="square" lIns="0" tIns="16510" rIns="0" bIns="0" rtlCol="0">
            <a:spAutoFit/>
          </a:bodyPr>
          <a:lstStyle/>
          <a:p>
            <a:pPr marL="90805">
              <a:lnSpc>
                <a:spcPct val="100000"/>
              </a:lnSpc>
              <a:spcBef>
                <a:spcPts val="130"/>
              </a:spcBef>
            </a:pPr>
            <a:r>
              <a:rPr sz="1600" b="1" spc="-5" dirty="0">
                <a:solidFill>
                  <a:srgbClr val="972B00"/>
                </a:solidFill>
                <a:latin typeface="Arial"/>
                <a:cs typeface="Arial"/>
              </a:rPr>
              <a:t>Information</a:t>
            </a:r>
            <a:endParaRPr sz="1600">
              <a:latin typeface="Arial"/>
              <a:cs typeface="Arial"/>
            </a:endParaRPr>
          </a:p>
        </p:txBody>
      </p:sp>
      <p:sp>
        <p:nvSpPr>
          <p:cNvPr id="21" name="object 21"/>
          <p:cNvSpPr txBox="1"/>
          <p:nvPr/>
        </p:nvSpPr>
        <p:spPr>
          <a:xfrm>
            <a:off x="2373629" y="1782508"/>
            <a:ext cx="1508760" cy="871392"/>
          </a:xfrm>
          <a:prstGeom prst="rect">
            <a:avLst/>
          </a:prstGeom>
        </p:spPr>
        <p:txBody>
          <a:bodyPr vert="horz" wrap="square" lIns="0" tIns="37465" rIns="0" bIns="0" rtlCol="0">
            <a:spAutoFit/>
          </a:bodyPr>
          <a:lstStyle/>
          <a:p>
            <a:pPr marL="12700" marR="285750">
              <a:lnSpc>
                <a:spcPts val="1510"/>
              </a:lnSpc>
              <a:spcBef>
                <a:spcPts val="295"/>
              </a:spcBef>
            </a:pPr>
            <a:r>
              <a:rPr sz="1400" b="1" spc="-5" dirty="0">
                <a:solidFill>
                  <a:srgbClr val="000066"/>
                </a:solidFill>
                <a:latin typeface="Arial"/>
                <a:cs typeface="Arial"/>
              </a:rPr>
              <a:t>Aircraft </a:t>
            </a:r>
            <a:r>
              <a:rPr sz="1400" b="1" dirty="0">
                <a:solidFill>
                  <a:srgbClr val="000066"/>
                </a:solidFill>
                <a:latin typeface="Arial"/>
                <a:cs typeface="Arial"/>
              </a:rPr>
              <a:t>late</a:t>
            </a:r>
            <a:r>
              <a:rPr sz="1400" b="1" spc="-100" dirty="0">
                <a:solidFill>
                  <a:srgbClr val="000066"/>
                </a:solidFill>
                <a:latin typeface="Arial"/>
                <a:cs typeface="Arial"/>
              </a:rPr>
              <a:t> </a:t>
            </a:r>
            <a:r>
              <a:rPr sz="1400" b="1" dirty="0">
                <a:solidFill>
                  <a:srgbClr val="000066"/>
                </a:solidFill>
                <a:latin typeface="Arial"/>
                <a:cs typeface="Arial"/>
              </a:rPr>
              <a:t>to  </a:t>
            </a:r>
            <a:r>
              <a:rPr sz="1400" b="1" spc="-5" dirty="0">
                <a:solidFill>
                  <a:srgbClr val="000066"/>
                </a:solidFill>
                <a:latin typeface="Arial"/>
                <a:cs typeface="Arial"/>
              </a:rPr>
              <a:t>gate</a:t>
            </a:r>
            <a:endParaRPr sz="1400">
              <a:latin typeface="Arial"/>
              <a:cs typeface="Arial"/>
            </a:endParaRPr>
          </a:p>
          <a:p>
            <a:pPr marL="536575" marR="5080">
              <a:lnSpc>
                <a:spcPts val="1510"/>
              </a:lnSpc>
              <a:spcBef>
                <a:spcPts val="505"/>
              </a:spcBef>
            </a:pPr>
            <a:r>
              <a:rPr sz="1400" b="1" spc="15" dirty="0">
                <a:solidFill>
                  <a:srgbClr val="000066"/>
                </a:solidFill>
                <a:latin typeface="Arial"/>
                <a:cs typeface="Arial"/>
              </a:rPr>
              <a:t>M</a:t>
            </a:r>
            <a:r>
              <a:rPr sz="1400" b="1" dirty="0">
                <a:solidFill>
                  <a:srgbClr val="000066"/>
                </a:solidFill>
                <a:latin typeface="Arial"/>
                <a:cs typeface="Arial"/>
              </a:rPr>
              <a:t>ec</a:t>
            </a:r>
            <a:r>
              <a:rPr sz="1400" b="1" spc="-10" dirty="0">
                <a:solidFill>
                  <a:srgbClr val="000066"/>
                </a:solidFill>
                <a:latin typeface="Arial"/>
                <a:cs typeface="Arial"/>
              </a:rPr>
              <a:t>h</a:t>
            </a:r>
            <a:r>
              <a:rPr sz="1400" b="1" spc="-15" dirty="0">
                <a:solidFill>
                  <a:srgbClr val="000066"/>
                </a:solidFill>
                <a:latin typeface="Arial"/>
                <a:cs typeface="Arial"/>
              </a:rPr>
              <a:t>a</a:t>
            </a:r>
            <a:r>
              <a:rPr sz="1400" b="1" spc="-10" dirty="0">
                <a:solidFill>
                  <a:srgbClr val="000066"/>
                </a:solidFill>
                <a:latin typeface="Arial"/>
                <a:cs typeface="Arial"/>
              </a:rPr>
              <a:t>n</a:t>
            </a:r>
            <a:r>
              <a:rPr sz="1400" b="1" dirty="0">
                <a:solidFill>
                  <a:srgbClr val="000066"/>
                </a:solidFill>
                <a:latin typeface="Arial"/>
                <a:cs typeface="Arial"/>
              </a:rPr>
              <a:t>i</a:t>
            </a:r>
            <a:r>
              <a:rPr sz="1400" b="1" spc="-15" dirty="0">
                <a:solidFill>
                  <a:srgbClr val="000066"/>
                </a:solidFill>
                <a:latin typeface="Arial"/>
                <a:cs typeface="Arial"/>
              </a:rPr>
              <a:t>c</a:t>
            </a:r>
            <a:r>
              <a:rPr sz="1400" b="1" dirty="0">
                <a:solidFill>
                  <a:srgbClr val="000066"/>
                </a:solidFill>
                <a:latin typeface="Arial"/>
                <a:cs typeface="Arial"/>
              </a:rPr>
              <a:t>al  </a:t>
            </a:r>
            <a:r>
              <a:rPr sz="1400" b="1" spc="-5" dirty="0">
                <a:solidFill>
                  <a:srgbClr val="000066"/>
                </a:solidFill>
                <a:latin typeface="Arial"/>
                <a:cs typeface="Arial"/>
              </a:rPr>
              <a:t>Failures</a:t>
            </a:r>
            <a:endParaRPr sz="1400">
              <a:latin typeface="Arial"/>
              <a:cs typeface="Arial"/>
            </a:endParaRPr>
          </a:p>
        </p:txBody>
      </p:sp>
      <p:sp>
        <p:nvSpPr>
          <p:cNvPr id="22" name="object 22"/>
          <p:cNvSpPr txBox="1"/>
          <p:nvPr/>
        </p:nvSpPr>
        <p:spPr>
          <a:xfrm>
            <a:off x="2946274" y="2550319"/>
            <a:ext cx="1268095" cy="228909"/>
          </a:xfrm>
          <a:prstGeom prst="rect">
            <a:avLst/>
          </a:prstGeom>
        </p:spPr>
        <p:txBody>
          <a:bodyPr vert="horz" wrap="square" lIns="0" tIns="13335" rIns="0" bIns="0" rtlCol="0">
            <a:spAutoFit/>
          </a:bodyPr>
          <a:lstStyle/>
          <a:p>
            <a:pPr marL="12700">
              <a:lnSpc>
                <a:spcPct val="100000"/>
              </a:lnSpc>
              <a:spcBef>
                <a:spcPts val="105"/>
              </a:spcBef>
            </a:pPr>
            <a:r>
              <a:rPr sz="1400" b="1" spc="-5" dirty="0">
                <a:solidFill>
                  <a:srgbClr val="000066"/>
                </a:solidFill>
                <a:latin typeface="Arial"/>
                <a:cs typeface="Arial"/>
              </a:rPr>
              <a:t>Late</a:t>
            </a:r>
            <a:r>
              <a:rPr sz="1400" b="1" spc="-70" dirty="0">
                <a:solidFill>
                  <a:srgbClr val="000066"/>
                </a:solidFill>
                <a:latin typeface="Arial"/>
                <a:cs typeface="Arial"/>
              </a:rPr>
              <a:t> </a:t>
            </a:r>
            <a:r>
              <a:rPr sz="1400" b="1" spc="-5" dirty="0">
                <a:solidFill>
                  <a:srgbClr val="000066"/>
                </a:solidFill>
                <a:latin typeface="Arial"/>
                <a:cs typeface="Arial"/>
              </a:rPr>
              <a:t>pushback</a:t>
            </a:r>
            <a:endParaRPr sz="1400">
              <a:latin typeface="Arial"/>
              <a:cs typeface="Arial"/>
            </a:endParaRPr>
          </a:p>
        </p:txBody>
      </p:sp>
      <p:sp>
        <p:nvSpPr>
          <p:cNvPr id="23" name="object 23"/>
          <p:cNvSpPr txBox="1"/>
          <p:nvPr/>
        </p:nvSpPr>
        <p:spPr>
          <a:xfrm>
            <a:off x="2448306" y="3558425"/>
            <a:ext cx="1298575" cy="628377"/>
          </a:xfrm>
          <a:prstGeom prst="rect">
            <a:avLst/>
          </a:prstGeom>
        </p:spPr>
        <p:txBody>
          <a:bodyPr vert="horz" wrap="square" lIns="0" tIns="12065" rIns="0" bIns="0" rtlCol="0">
            <a:spAutoFit/>
          </a:bodyPr>
          <a:lstStyle/>
          <a:p>
            <a:pPr marL="12700" marR="5080" indent="129539">
              <a:lnSpc>
                <a:spcPct val="143200"/>
              </a:lnSpc>
              <a:spcBef>
                <a:spcPts val="95"/>
              </a:spcBef>
            </a:pPr>
            <a:r>
              <a:rPr sz="1400" b="1" spc="-5" dirty="0">
                <a:solidFill>
                  <a:srgbClr val="000066"/>
                </a:solidFill>
                <a:latin typeface="Arial"/>
                <a:cs typeface="Arial"/>
              </a:rPr>
              <a:t>Late</a:t>
            </a:r>
            <a:r>
              <a:rPr sz="1400" b="1" spc="-85" dirty="0">
                <a:solidFill>
                  <a:srgbClr val="000066"/>
                </a:solidFill>
                <a:latin typeface="Arial"/>
                <a:cs typeface="Arial"/>
              </a:rPr>
              <a:t> </a:t>
            </a:r>
            <a:r>
              <a:rPr sz="1400" b="1" spc="-5" dirty="0">
                <a:solidFill>
                  <a:srgbClr val="000066"/>
                </a:solidFill>
                <a:latin typeface="Arial"/>
                <a:cs typeface="Arial"/>
              </a:rPr>
              <a:t>baggage  Late</a:t>
            </a:r>
            <a:r>
              <a:rPr sz="1400" b="1" spc="-30" dirty="0">
                <a:solidFill>
                  <a:srgbClr val="000066"/>
                </a:solidFill>
                <a:latin typeface="Arial"/>
                <a:cs typeface="Arial"/>
              </a:rPr>
              <a:t> </a:t>
            </a:r>
            <a:r>
              <a:rPr sz="1400" b="1" spc="-5" dirty="0">
                <a:solidFill>
                  <a:srgbClr val="000066"/>
                </a:solidFill>
                <a:latin typeface="Arial"/>
                <a:cs typeface="Arial"/>
              </a:rPr>
              <a:t>fuel</a:t>
            </a:r>
            <a:endParaRPr sz="1400">
              <a:latin typeface="Arial"/>
              <a:cs typeface="Arial"/>
            </a:endParaRPr>
          </a:p>
        </p:txBody>
      </p:sp>
      <p:sp>
        <p:nvSpPr>
          <p:cNvPr id="24" name="object 24"/>
          <p:cNvSpPr txBox="1"/>
          <p:nvPr/>
        </p:nvSpPr>
        <p:spPr>
          <a:xfrm>
            <a:off x="624027" y="1913477"/>
            <a:ext cx="1337310" cy="422552"/>
          </a:xfrm>
          <a:prstGeom prst="rect">
            <a:avLst/>
          </a:prstGeom>
        </p:spPr>
        <p:txBody>
          <a:bodyPr vert="horz" wrap="square" lIns="0" tIns="37465" rIns="0" bIns="0" rtlCol="0">
            <a:spAutoFit/>
          </a:bodyPr>
          <a:lstStyle/>
          <a:p>
            <a:pPr marL="12700" marR="5080">
              <a:lnSpc>
                <a:spcPts val="1510"/>
              </a:lnSpc>
              <a:spcBef>
                <a:spcPts val="295"/>
              </a:spcBef>
            </a:pPr>
            <a:r>
              <a:rPr sz="1400" b="1" spc="-10" dirty="0">
                <a:solidFill>
                  <a:srgbClr val="000066"/>
                </a:solidFill>
                <a:latin typeface="Arial"/>
                <a:cs typeface="Arial"/>
              </a:rPr>
              <a:t>Arrive </a:t>
            </a:r>
            <a:r>
              <a:rPr sz="1400" b="1" dirty="0">
                <a:solidFill>
                  <a:srgbClr val="000066"/>
                </a:solidFill>
                <a:latin typeface="Arial"/>
                <a:cs typeface="Arial"/>
              </a:rPr>
              <a:t>late  Oversized</a:t>
            </a:r>
            <a:r>
              <a:rPr sz="1400" b="1" spc="-120" dirty="0">
                <a:solidFill>
                  <a:srgbClr val="000066"/>
                </a:solidFill>
                <a:latin typeface="Arial"/>
                <a:cs typeface="Arial"/>
              </a:rPr>
              <a:t> </a:t>
            </a:r>
            <a:r>
              <a:rPr sz="1400" b="1" spc="-5" dirty="0">
                <a:solidFill>
                  <a:srgbClr val="000066"/>
                </a:solidFill>
                <a:latin typeface="Arial"/>
                <a:cs typeface="Arial"/>
              </a:rPr>
              <a:t>bags</a:t>
            </a:r>
            <a:endParaRPr sz="1400">
              <a:latin typeface="Arial"/>
              <a:cs typeface="Arial"/>
            </a:endParaRPr>
          </a:p>
        </p:txBody>
      </p:sp>
      <p:sp>
        <p:nvSpPr>
          <p:cNvPr id="25" name="object 25"/>
          <p:cNvSpPr txBox="1"/>
          <p:nvPr/>
        </p:nvSpPr>
        <p:spPr>
          <a:xfrm>
            <a:off x="697180" y="3750944"/>
            <a:ext cx="818515" cy="422552"/>
          </a:xfrm>
          <a:prstGeom prst="rect">
            <a:avLst/>
          </a:prstGeom>
        </p:spPr>
        <p:txBody>
          <a:bodyPr vert="horz" wrap="square" lIns="0" tIns="37465" rIns="0" bIns="0" rtlCol="0">
            <a:spAutoFit/>
          </a:bodyPr>
          <a:lstStyle/>
          <a:p>
            <a:pPr marL="12700" marR="5080">
              <a:lnSpc>
                <a:spcPts val="1510"/>
              </a:lnSpc>
              <a:spcBef>
                <a:spcPts val="295"/>
              </a:spcBef>
            </a:pPr>
            <a:r>
              <a:rPr sz="1400" b="1" spc="-5" dirty="0">
                <a:solidFill>
                  <a:srgbClr val="000066"/>
                </a:solidFill>
                <a:latin typeface="Arial"/>
                <a:cs typeface="Arial"/>
              </a:rPr>
              <a:t>Weather  </a:t>
            </a:r>
            <a:r>
              <a:rPr sz="1400" b="1" spc="-15" dirty="0">
                <a:solidFill>
                  <a:srgbClr val="000066"/>
                </a:solidFill>
                <a:latin typeface="Arial"/>
                <a:cs typeface="Arial"/>
              </a:rPr>
              <a:t>Air</a:t>
            </a:r>
            <a:r>
              <a:rPr sz="1400" b="1" spc="-50" dirty="0">
                <a:solidFill>
                  <a:srgbClr val="000066"/>
                </a:solidFill>
                <a:latin typeface="Arial"/>
                <a:cs typeface="Arial"/>
              </a:rPr>
              <a:t> </a:t>
            </a:r>
            <a:r>
              <a:rPr sz="1400" b="1" dirty="0">
                <a:solidFill>
                  <a:srgbClr val="000066"/>
                </a:solidFill>
                <a:latin typeface="Arial"/>
                <a:cs typeface="Arial"/>
              </a:rPr>
              <a:t>traffic</a:t>
            </a:r>
            <a:endParaRPr sz="1400">
              <a:latin typeface="Arial"/>
              <a:cs typeface="Arial"/>
            </a:endParaRPr>
          </a:p>
        </p:txBody>
      </p:sp>
      <p:sp>
        <p:nvSpPr>
          <p:cNvPr id="26" name="object 26"/>
          <p:cNvSpPr txBox="1"/>
          <p:nvPr/>
        </p:nvSpPr>
        <p:spPr>
          <a:xfrm>
            <a:off x="605791" y="2283142"/>
            <a:ext cx="1419225" cy="262251"/>
          </a:xfrm>
          <a:prstGeom prst="rect">
            <a:avLst/>
          </a:prstGeom>
          <a:ln w="38100">
            <a:solidFill>
              <a:srgbClr val="000000"/>
            </a:solidFill>
          </a:ln>
        </p:spPr>
        <p:txBody>
          <a:bodyPr vert="horz" wrap="square" lIns="0" tIns="15875" rIns="0" bIns="0" rtlCol="0">
            <a:spAutoFit/>
          </a:bodyPr>
          <a:lstStyle/>
          <a:p>
            <a:pPr marL="90170">
              <a:lnSpc>
                <a:spcPct val="100000"/>
              </a:lnSpc>
              <a:spcBef>
                <a:spcPts val="125"/>
              </a:spcBef>
            </a:pPr>
            <a:r>
              <a:rPr sz="1600" b="1" spc="-5" dirty="0">
                <a:solidFill>
                  <a:srgbClr val="972B00"/>
                </a:solidFill>
                <a:latin typeface="Arial"/>
                <a:cs typeface="Arial"/>
              </a:rPr>
              <a:t>Customers</a:t>
            </a:r>
            <a:endParaRPr sz="1600">
              <a:latin typeface="Arial"/>
              <a:cs typeface="Arial"/>
            </a:endParaRPr>
          </a:p>
        </p:txBody>
      </p:sp>
      <p:sp>
        <p:nvSpPr>
          <p:cNvPr id="27" name="object 27"/>
          <p:cNvSpPr txBox="1"/>
          <p:nvPr/>
        </p:nvSpPr>
        <p:spPr>
          <a:xfrm>
            <a:off x="534162" y="3374707"/>
            <a:ext cx="1583690" cy="262251"/>
          </a:xfrm>
          <a:prstGeom prst="rect">
            <a:avLst/>
          </a:prstGeom>
          <a:ln w="38100">
            <a:solidFill>
              <a:srgbClr val="000000"/>
            </a:solidFill>
          </a:ln>
        </p:spPr>
        <p:txBody>
          <a:bodyPr vert="horz" wrap="square" lIns="0" tIns="15875" rIns="0" bIns="0" rtlCol="0">
            <a:spAutoFit/>
          </a:bodyPr>
          <a:lstStyle/>
          <a:p>
            <a:pPr marL="90170">
              <a:lnSpc>
                <a:spcPct val="100000"/>
              </a:lnSpc>
              <a:spcBef>
                <a:spcPts val="125"/>
              </a:spcBef>
            </a:pPr>
            <a:r>
              <a:rPr sz="1600" b="1" spc="-5" dirty="0">
                <a:solidFill>
                  <a:srgbClr val="972B00"/>
                </a:solidFill>
                <a:latin typeface="Arial"/>
                <a:cs typeface="Arial"/>
              </a:rPr>
              <a:t>Other</a:t>
            </a:r>
            <a:r>
              <a:rPr sz="1600" b="1" spc="10" dirty="0">
                <a:solidFill>
                  <a:srgbClr val="972B00"/>
                </a:solidFill>
                <a:latin typeface="Arial"/>
                <a:cs typeface="Arial"/>
              </a:rPr>
              <a:t> </a:t>
            </a:r>
            <a:r>
              <a:rPr sz="1600" b="1" spc="-5" dirty="0">
                <a:solidFill>
                  <a:srgbClr val="972B00"/>
                </a:solidFill>
                <a:latin typeface="Arial"/>
                <a:cs typeface="Arial"/>
              </a:rPr>
              <a:t>Causes</a:t>
            </a:r>
            <a:endParaRPr sz="1600">
              <a:latin typeface="Arial"/>
              <a:cs typeface="Arial"/>
            </a:endParaRPr>
          </a:p>
        </p:txBody>
      </p:sp>
      <p:sp>
        <p:nvSpPr>
          <p:cNvPr id="28" name="TextBox 27"/>
          <p:cNvSpPr txBox="1"/>
          <p:nvPr/>
        </p:nvSpPr>
        <p:spPr>
          <a:xfrm>
            <a:off x="107504" y="123478"/>
            <a:ext cx="8928991" cy="461665"/>
          </a:xfrm>
          <a:prstGeom prst="rect">
            <a:avLst/>
          </a:prstGeom>
          <a:noFill/>
        </p:spPr>
        <p:txBody>
          <a:bodyPr wrap="square" rtlCol="0">
            <a:spAutoFit/>
          </a:bodyPr>
          <a:lstStyle/>
          <a:p>
            <a:pPr algn="ctr"/>
            <a:r>
              <a:rPr lang="en-IN" sz="2400" b="1" dirty="0" smtClean="0">
                <a:solidFill>
                  <a:schemeClr val="accent6">
                    <a:lumMod val="10000"/>
                  </a:schemeClr>
                </a:solidFill>
              </a:rPr>
              <a:t>Cause-Effect Analysis – Strategy to improve Service Quality</a:t>
            </a:r>
            <a:endParaRPr lang="en-IN" sz="2400" b="1" dirty="0">
              <a:solidFill>
                <a:schemeClr val="accent6">
                  <a:lumMod val="10000"/>
                </a:schemeClr>
              </a:solidFill>
            </a:endParaRPr>
          </a:p>
        </p:txBody>
      </p:sp>
    </p:spTree>
    <p:extLst>
      <p:ext uri="{BB962C8B-B14F-4D97-AF65-F5344CB8AC3E}">
        <p14:creationId xmlns:p14="http://schemas.microsoft.com/office/powerpoint/2010/main" val="10311864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Service Productivity</a:t>
            </a:r>
            <a:endParaRPr lang="en-IN" dirty="0"/>
          </a:p>
        </p:txBody>
      </p:sp>
    </p:spTree>
    <p:extLst>
      <p:ext uri="{BB962C8B-B14F-4D97-AF65-F5344CB8AC3E}">
        <p14:creationId xmlns:p14="http://schemas.microsoft.com/office/powerpoint/2010/main" val="382413815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1680" y="915566"/>
            <a:ext cx="6634200" cy="608400"/>
          </a:xfrm>
        </p:spPr>
        <p:txBody>
          <a:bodyPr/>
          <a:lstStyle/>
          <a:p>
            <a:r>
              <a:rPr lang="en-IN" dirty="0" smtClean="0"/>
              <a:t>Service Productivity</a:t>
            </a:r>
            <a:endParaRPr lang="en-IN" dirty="0"/>
          </a:p>
        </p:txBody>
      </p:sp>
      <p:sp>
        <p:nvSpPr>
          <p:cNvPr id="3" name="Subtitle 2"/>
          <p:cNvSpPr>
            <a:spLocks noGrp="1"/>
          </p:cNvSpPr>
          <p:nvPr>
            <p:ph type="subTitle" idx="1"/>
          </p:nvPr>
        </p:nvSpPr>
        <p:spPr>
          <a:xfrm>
            <a:off x="1823924" y="2655064"/>
            <a:ext cx="6780523" cy="1356845"/>
          </a:xfrm>
        </p:spPr>
        <p:txBody>
          <a:bodyPr/>
          <a:lstStyle/>
          <a:p>
            <a:r>
              <a:rPr lang="en-IN" spc="-5" dirty="0"/>
              <a:t>A </a:t>
            </a:r>
            <a:r>
              <a:rPr lang="en-IN" dirty="0"/>
              <a:t>firm </a:t>
            </a:r>
            <a:r>
              <a:rPr lang="en-IN" spc="-5" dirty="0"/>
              <a:t>need to ensure </a:t>
            </a:r>
            <a:r>
              <a:rPr lang="en-IN" spc="-10" dirty="0"/>
              <a:t>that </a:t>
            </a:r>
            <a:r>
              <a:rPr lang="en-IN" spc="-5" dirty="0"/>
              <a:t>it </a:t>
            </a:r>
            <a:r>
              <a:rPr lang="en-IN" spc="-10" dirty="0"/>
              <a:t>can </a:t>
            </a:r>
            <a:r>
              <a:rPr lang="en-IN" spc="-5" dirty="0"/>
              <a:t>deliver quality  experience more efficiently </a:t>
            </a:r>
            <a:r>
              <a:rPr lang="en-IN" spc="-10" dirty="0"/>
              <a:t>to </a:t>
            </a:r>
            <a:r>
              <a:rPr lang="en-IN" spc="-5" dirty="0"/>
              <a:t>improve its long term  </a:t>
            </a:r>
            <a:r>
              <a:rPr lang="en-IN" dirty="0"/>
              <a:t>profitability.</a:t>
            </a:r>
          </a:p>
        </p:txBody>
      </p:sp>
    </p:spTree>
    <p:extLst>
      <p:ext uri="{BB962C8B-B14F-4D97-AF65-F5344CB8AC3E}">
        <p14:creationId xmlns:p14="http://schemas.microsoft.com/office/powerpoint/2010/main" val="16276304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107504" y="339502"/>
            <a:ext cx="8928992" cy="4540987"/>
          </a:xfrm>
          <a:prstGeom prst="rect">
            <a:avLst/>
          </a:prstGeom>
        </p:spPr>
        <p:txBody>
          <a:bodyPr vert="horz" wrap="square" lIns="0" tIns="97790" rIns="0" bIns="0" rtlCol="0">
            <a:spAutoFit/>
          </a:bodyPr>
          <a:lstStyle/>
          <a:p>
            <a:pPr marL="12700">
              <a:lnSpc>
                <a:spcPct val="100000"/>
              </a:lnSpc>
              <a:spcBef>
                <a:spcPts val="770"/>
              </a:spcBef>
            </a:pPr>
            <a:r>
              <a:rPr sz="2800" b="1" u="heavy" spc="-5" dirty="0">
                <a:uFill>
                  <a:solidFill>
                    <a:srgbClr val="000000"/>
                  </a:solidFill>
                </a:uFill>
                <a:latin typeface="Times New Roman"/>
                <a:cs typeface="Times New Roman"/>
              </a:rPr>
              <a:t>Defining productivity in</a:t>
            </a:r>
            <a:r>
              <a:rPr sz="2800" b="1" u="heavy" spc="30" dirty="0">
                <a:uFill>
                  <a:solidFill>
                    <a:srgbClr val="000000"/>
                  </a:solidFill>
                </a:uFill>
                <a:latin typeface="Times New Roman"/>
                <a:cs typeface="Times New Roman"/>
              </a:rPr>
              <a:t> </a:t>
            </a:r>
            <a:r>
              <a:rPr sz="2800" b="1" u="heavy" spc="-5" dirty="0">
                <a:uFill>
                  <a:solidFill>
                    <a:srgbClr val="000000"/>
                  </a:solidFill>
                </a:uFill>
                <a:latin typeface="Times New Roman"/>
                <a:cs typeface="Times New Roman"/>
              </a:rPr>
              <a:t>service</a:t>
            </a:r>
            <a:endParaRPr sz="2800" dirty="0">
              <a:latin typeface="Times New Roman"/>
              <a:cs typeface="Times New Roman"/>
            </a:endParaRPr>
          </a:p>
          <a:p>
            <a:pPr marL="355600" marR="6350">
              <a:lnSpc>
                <a:spcPct val="100000"/>
              </a:lnSpc>
              <a:spcBef>
                <a:spcPts val="675"/>
              </a:spcBef>
              <a:tabLst>
                <a:tab pos="2411095" algn="l"/>
                <a:tab pos="4028440" algn="l"/>
                <a:tab pos="5393055" algn="l"/>
                <a:tab pos="5987415" algn="l"/>
                <a:tab pos="7193280" algn="l"/>
              </a:tabLst>
            </a:pPr>
            <a:r>
              <a:rPr sz="2600" spc="-5" dirty="0">
                <a:latin typeface="Times New Roman"/>
                <a:cs typeface="Times New Roman"/>
              </a:rPr>
              <a:t>P</a:t>
            </a:r>
            <a:r>
              <a:rPr sz="2600" dirty="0">
                <a:latin typeface="Times New Roman"/>
                <a:cs typeface="Times New Roman"/>
              </a:rPr>
              <a:t>r</a:t>
            </a:r>
            <a:r>
              <a:rPr sz="2600" spc="-5" dirty="0">
                <a:latin typeface="Times New Roman"/>
                <a:cs typeface="Times New Roman"/>
              </a:rPr>
              <a:t>o</a:t>
            </a:r>
            <a:r>
              <a:rPr sz="2600" dirty="0">
                <a:latin typeface="Times New Roman"/>
                <a:cs typeface="Times New Roman"/>
              </a:rPr>
              <a:t>d</a:t>
            </a:r>
            <a:r>
              <a:rPr sz="2600" spc="-5" dirty="0">
                <a:latin typeface="Times New Roman"/>
                <a:cs typeface="Times New Roman"/>
              </a:rPr>
              <a:t>uctiv</a:t>
            </a:r>
            <a:r>
              <a:rPr sz="2600" spc="-15" dirty="0">
                <a:latin typeface="Times New Roman"/>
                <a:cs typeface="Times New Roman"/>
              </a:rPr>
              <a:t>i</a:t>
            </a:r>
            <a:r>
              <a:rPr sz="2600" spc="-5" dirty="0">
                <a:latin typeface="Times New Roman"/>
                <a:cs typeface="Times New Roman"/>
              </a:rPr>
              <a:t>ty</a:t>
            </a:r>
            <a:r>
              <a:rPr sz="2600" dirty="0">
                <a:latin typeface="Times New Roman"/>
                <a:cs typeface="Times New Roman"/>
              </a:rPr>
              <a:t>	</a:t>
            </a:r>
            <a:r>
              <a:rPr sz="2600" spc="-20" dirty="0">
                <a:latin typeface="Times New Roman"/>
                <a:cs typeface="Times New Roman"/>
              </a:rPr>
              <a:t>m</a:t>
            </a:r>
            <a:r>
              <a:rPr sz="2600" spc="-5" dirty="0">
                <a:latin typeface="Times New Roman"/>
                <a:cs typeface="Times New Roman"/>
              </a:rPr>
              <a:t>e</a:t>
            </a:r>
            <a:r>
              <a:rPr sz="2600" spc="-20" dirty="0">
                <a:latin typeface="Times New Roman"/>
                <a:cs typeface="Times New Roman"/>
              </a:rPr>
              <a:t>a</a:t>
            </a:r>
            <a:r>
              <a:rPr sz="2600" spc="-5" dirty="0">
                <a:latin typeface="Times New Roman"/>
                <a:cs typeface="Times New Roman"/>
              </a:rPr>
              <a:t>s</a:t>
            </a:r>
            <a:r>
              <a:rPr sz="2600" dirty="0">
                <a:latin typeface="Times New Roman"/>
                <a:cs typeface="Times New Roman"/>
              </a:rPr>
              <a:t>u</a:t>
            </a:r>
            <a:r>
              <a:rPr sz="2600" spc="-5" dirty="0">
                <a:latin typeface="Times New Roman"/>
                <a:cs typeface="Times New Roman"/>
              </a:rPr>
              <a:t>res</a:t>
            </a:r>
            <a:r>
              <a:rPr sz="2600" dirty="0">
                <a:latin typeface="Times New Roman"/>
                <a:cs typeface="Times New Roman"/>
              </a:rPr>
              <a:t>	</a:t>
            </a:r>
            <a:r>
              <a:rPr sz="2600" spc="-5" dirty="0">
                <a:latin typeface="Times New Roman"/>
                <a:cs typeface="Times New Roman"/>
              </a:rPr>
              <a:t>a</a:t>
            </a:r>
            <a:r>
              <a:rPr sz="2600" spc="-15" dirty="0">
                <a:latin typeface="Times New Roman"/>
                <a:cs typeface="Times New Roman"/>
              </a:rPr>
              <a:t>m</a:t>
            </a:r>
            <a:r>
              <a:rPr sz="2600" spc="-5" dirty="0">
                <a:latin typeface="Times New Roman"/>
                <a:cs typeface="Times New Roman"/>
              </a:rPr>
              <a:t>o</a:t>
            </a:r>
            <a:r>
              <a:rPr sz="2600" dirty="0">
                <a:latin typeface="Times New Roman"/>
                <a:cs typeface="Times New Roman"/>
              </a:rPr>
              <a:t>u</a:t>
            </a:r>
            <a:r>
              <a:rPr sz="2600" spc="-5" dirty="0">
                <a:latin typeface="Times New Roman"/>
                <a:cs typeface="Times New Roman"/>
              </a:rPr>
              <a:t>nt</a:t>
            </a:r>
            <a:r>
              <a:rPr sz="2600" dirty="0">
                <a:latin typeface="Times New Roman"/>
                <a:cs typeface="Times New Roman"/>
              </a:rPr>
              <a:t>	o</a:t>
            </a:r>
            <a:r>
              <a:rPr sz="2600" spc="-5" dirty="0">
                <a:latin typeface="Times New Roman"/>
                <a:cs typeface="Times New Roman"/>
              </a:rPr>
              <a:t>f</a:t>
            </a:r>
            <a:r>
              <a:rPr sz="2600" dirty="0">
                <a:latin typeface="Times New Roman"/>
                <a:cs typeface="Times New Roman"/>
              </a:rPr>
              <a:t>	</a:t>
            </a:r>
            <a:r>
              <a:rPr sz="2600" spc="-5" dirty="0">
                <a:latin typeface="Times New Roman"/>
                <a:cs typeface="Times New Roman"/>
              </a:rPr>
              <a:t>out</a:t>
            </a:r>
            <a:r>
              <a:rPr sz="2600" dirty="0">
                <a:latin typeface="Times New Roman"/>
                <a:cs typeface="Times New Roman"/>
              </a:rPr>
              <a:t>p</a:t>
            </a:r>
            <a:r>
              <a:rPr sz="2600" spc="-5" dirty="0">
                <a:latin typeface="Times New Roman"/>
                <a:cs typeface="Times New Roman"/>
              </a:rPr>
              <a:t>ut</a:t>
            </a:r>
            <a:r>
              <a:rPr sz="2600" dirty="0">
                <a:latin typeface="Times New Roman"/>
                <a:cs typeface="Times New Roman"/>
              </a:rPr>
              <a:t>	</a:t>
            </a:r>
            <a:r>
              <a:rPr sz="2600" spc="-5" dirty="0">
                <a:latin typeface="Times New Roman"/>
                <a:cs typeface="Times New Roman"/>
              </a:rPr>
              <a:t>p</a:t>
            </a:r>
            <a:r>
              <a:rPr sz="2600" dirty="0">
                <a:latin typeface="Times New Roman"/>
                <a:cs typeface="Times New Roman"/>
              </a:rPr>
              <a:t>r</a:t>
            </a:r>
            <a:r>
              <a:rPr sz="2600" spc="-5" dirty="0">
                <a:latin typeface="Times New Roman"/>
                <a:cs typeface="Times New Roman"/>
              </a:rPr>
              <a:t>oduced  relative to the amount of </a:t>
            </a:r>
            <a:r>
              <a:rPr sz="2600" dirty="0">
                <a:latin typeface="Times New Roman"/>
                <a:cs typeface="Times New Roman"/>
              </a:rPr>
              <a:t>inputs.</a:t>
            </a:r>
          </a:p>
          <a:p>
            <a:pPr marL="355600" marR="5080">
              <a:lnSpc>
                <a:spcPct val="100000"/>
              </a:lnSpc>
              <a:spcBef>
                <a:spcPts val="670"/>
              </a:spcBef>
              <a:tabLst>
                <a:tab pos="2406650" algn="l"/>
                <a:tab pos="2820035" algn="l"/>
                <a:tab pos="4694555" algn="l"/>
                <a:tab pos="5737225" algn="l"/>
                <a:tab pos="6209665" algn="l"/>
                <a:tab pos="8240395" algn="l"/>
              </a:tabLst>
            </a:pPr>
            <a:r>
              <a:rPr sz="2600" spc="-5" dirty="0">
                <a:latin typeface="Times New Roman"/>
                <a:cs typeface="Times New Roman"/>
              </a:rPr>
              <a:t>I</a:t>
            </a:r>
            <a:r>
              <a:rPr sz="2600" spc="-20" dirty="0">
                <a:latin typeface="Times New Roman"/>
                <a:cs typeface="Times New Roman"/>
              </a:rPr>
              <a:t>m</a:t>
            </a:r>
            <a:r>
              <a:rPr sz="2600" spc="-5" dirty="0">
                <a:latin typeface="Times New Roman"/>
                <a:cs typeface="Times New Roman"/>
              </a:rPr>
              <a:t>p</a:t>
            </a:r>
            <a:r>
              <a:rPr sz="2600" dirty="0">
                <a:latin typeface="Times New Roman"/>
                <a:cs typeface="Times New Roman"/>
              </a:rPr>
              <a:t>r</a:t>
            </a:r>
            <a:r>
              <a:rPr sz="2600" spc="-5" dirty="0">
                <a:latin typeface="Times New Roman"/>
                <a:cs typeface="Times New Roman"/>
              </a:rPr>
              <a:t>o</a:t>
            </a:r>
            <a:r>
              <a:rPr sz="2600" dirty="0">
                <a:latin typeface="Times New Roman"/>
                <a:cs typeface="Times New Roman"/>
              </a:rPr>
              <a:t>v</a:t>
            </a:r>
            <a:r>
              <a:rPr sz="2600" spc="-5" dirty="0">
                <a:latin typeface="Times New Roman"/>
                <a:cs typeface="Times New Roman"/>
              </a:rPr>
              <a:t>ement</a:t>
            </a:r>
            <a:r>
              <a:rPr sz="2600" dirty="0">
                <a:latin typeface="Times New Roman"/>
                <a:cs typeface="Times New Roman"/>
              </a:rPr>
              <a:t>	</a:t>
            </a:r>
            <a:r>
              <a:rPr sz="2600" spc="-5" dirty="0">
                <a:latin typeface="Times New Roman"/>
                <a:cs typeface="Times New Roman"/>
              </a:rPr>
              <a:t>in</a:t>
            </a:r>
            <a:r>
              <a:rPr sz="2600" dirty="0">
                <a:latin typeface="Times New Roman"/>
                <a:cs typeface="Times New Roman"/>
              </a:rPr>
              <a:t>	</a:t>
            </a:r>
            <a:r>
              <a:rPr sz="2600" spc="-5" dirty="0">
                <a:latin typeface="Times New Roman"/>
                <a:cs typeface="Times New Roman"/>
              </a:rPr>
              <a:t>p</a:t>
            </a:r>
            <a:r>
              <a:rPr sz="2600" dirty="0">
                <a:latin typeface="Times New Roman"/>
                <a:cs typeface="Times New Roman"/>
              </a:rPr>
              <a:t>r</a:t>
            </a:r>
            <a:r>
              <a:rPr sz="2600" spc="-5" dirty="0">
                <a:latin typeface="Times New Roman"/>
                <a:cs typeface="Times New Roman"/>
              </a:rPr>
              <a:t>o</a:t>
            </a:r>
            <a:r>
              <a:rPr sz="2600" dirty="0">
                <a:latin typeface="Times New Roman"/>
                <a:cs typeface="Times New Roman"/>
              </a:rPr>
              <a:t>d</a:t>
            </a:r>
            <a:r>
              <a:rPr sz="2600" spc="-5" dirty="0">
                <a:latin typeface="Times New Roman"/>
                <a:cs typeface="Times New Roman"/>
              </a:rPr>
              <a:t>uctiv</a:t>
            </a:r>
            <a:r>
              <a:rPr sz="2600" spc="-15" dirty="0">
                <a:latin typeface="Times New Roman"/>
                <a:cs typeface="Times New Roman"/>
              </a:rPr>
              <a:t>i</a:t>
            </a:r>
            <a:r>
              <a:rPr sz="2600" spc="-5" dirty="0">
                <a:latin typeface="Times New Roman"/>
                <a:cs typeface="Times New Roman"/>
              </a:rPr>
              <a:t>ty</a:t>
            </a:r>
            <a:r>
              <a:rPr sz="2600" dirty="0">
                <a:latin typeface="Times New Roman"/>
                <a:cs typeface="Times New Roman"/>
              </a:rPr>
              <a:t>	</a:t>
            </a:r>
            <a:r>
              <a:rPr sz="2600" spc="-20" dirty="0">
                <a:latin typeface="Times New Roman"/>
                <a:cs typeface="Times New Roman"/>
              </a:rPr>
              <a:t>m</a:t>
            </a:r>
            <a:r>
              <a:rPr sz="2600" spc="-5" dirty="0">
                <a:latin typeface="Times New Roman"/>
                <a:cs typeface="Times New Roman"/>
              </a:rPr>
              <a:t>eans</a:t>
            </a:r>
            <a:r>
              <a:rPr sz="2600" dirty="0">
                <a:latin typeface="Times New Roman"/>
                <a:cs typeface="Times New Roman"/>
              </a:rPr>
              <a:t>	</a:t>
            </a:r>
            <a:r>
              <a:rPr sz="2600" spc="-15" dirty="0">
                <a:latin typeface="Times New Roman"/>
                <a:cs typeface="Times New Roman"/>
              </a:rPr>
              <a:t>a</a:t>
            </a:r>
            <a:r>
              <a:rPr sz="2600" spc="-5" dirty="0">
                <a:latin typeface="Times New Roman"/>
                <a:cs typeface="Times New Roman"/>
              </a:rPr>
              <a:t>n</a:t>
            </a:r>
            <a:r>
              <a:rPr sz="2600" dirty="0">
                <a:latin typeface="Times New Roman"/>
                <a:cs typeface="Times New Roman"/>
              </a:rPr>
              <a:t>	</a:t>
            </a:r>
            <a:r>
              <a:rPr sz="2600" spc="-5" dirty="0">
                <a:latin typeface="Times New Roman"/>
                <a:cs typeface="Times New Roman"/>
              </a:rPr>
              <a:t>i</a:t>
            </a:r>
            <a:r>
              <a:rPr sz="2600" spc="-20" dirty="0">
                <a:latin typeface="Times New Roman"/>
                <a:cs typeface="Times New Roman"/>
              </a:rPr>
              <a:t>m</a:t>
            </a:r>
            <a:r>
              <a:rPr sz="2600" spc="-5" dirty="0">
                <a:latin typeface="Times New Roman"/>
                <a:cs typeface="Times New Roman"/>
              </a:rPr>
              <a:t>p</a:t>
            </a:r>
            <a:r>
              <a:rPr sz="2600" dirty="0">
                <a:latin typeface="Times New Roman"/>
                <a:cs typeface="Times New Roman"/>
              </a:rPr>
              <a:t>r</a:t>
            </a:r>
            <a:r>
              <a:rPr sz="2600" spc="-5" dirty="0">
                <a:latin typeface="Times New Roman"/>
                <a:cs typeface="Times New Roman"/>
              </a:rPr>
              <a:t>o</a:t>
            </a:r>
            <a:r>
              <a:rPr sz="2600" dirty="0">
                <a:latin typeface="Times New Roman"/>
                <a:cs typeface="Times New Roman"/>
              </a:rPr>
              <a:t>v</a:t>
            </a:r>
            <a:r>
              <a:rPr sz="2600" spc="-5" dirty="0">
                <a:latin typeface="Times New Roman"/>
                <a:cs typeface="Times New Roman"/>
              </a:rPr>
              <a:t>e</a:t>
            </a:r>
            <a:r>
              <a:rPr sz="2600" spc="-15" dirty="0">
                <a:latin typeface="Times New Roman"/>
                <a:cs typeface="Times New Roman"/>
              </a:rPr>
              <a:t>m</a:t>
            </a:r>
            <a:r>
              <a:rPr sz="2600" spc="-5" dirty="0">
                <a:latin typeface="Times New Roman"/>
                <a:cs typeface="Times New Roman"/>
              </a:rPr>
              <a:t>ent</a:t>
            </a:r>
            <a:r>
              <a:rPr sz="2600" dirty="0">
                <a:latin typeface="Times New Roman"/>
                <a:cs typeface="Times New Roman"/>
              </a:rPr>
              <a:t>	</a:t>
            </a:r>
            <a:r>
              <a:rPr sz="2600" spc="-5" dirty="0">
                <a:latin typeface="Times New Roman"/>
                <a:cs typeface="Times New Roman"/>
              </a:rPr>
              <a:t>in  </a:t>
            </a:r>
            <a:r>
              <a:rPr sz="2600" dirty="0">
                <a:latin typeface="Times New Roman"/>
                <a:cs typeface="Times New Roman"/>
              </a:rPr>
              <a:t>the </a:t>
            </a:r>
            <a:r>
              <a:rPr sz="2600" spc="-5" dirty="0">
                <a:latin typeface="Times New Roman"/>
                <a:cs typeface="Times New Roman"/>
              </a:rPr>
              <a:t>ratio </a:t>
            </a:r>
            <a:r>
              <a:rPr sz="2600" dirty="0">
                <a:latin typeface="Times New Roman"/>
                <a:cs typeface="Times New Roman"/>
              </a:rPr>
              <a:t>of outputs </a:t>
            </a:r>
            <a:r>
              <a:rPr sz="2600" spc="-5" dirty="0">
                <a:latin typeface="Times New Roman"/>
                <a:cs typeface="Times New Roman"/>
              </a:rPr>
              <a:t>to</a:t>
            </a:r>
            <a:r>
              <a:rPr sz="2600" spc="-30" dirty="0">
                <a:latin typeface="Times New Roman"/>
                <a:cs typeface="Times New Roman"/>
              </a:rPr>
              <a:t> </a:t>
            </a:r>
            <a:r>
              <a:rPr sz="2600" dirty="0">
                <a:latin typeface="Times New Roman"/>
                <a:cs typeface="Times New Roman"/>
              </a:rPr>
              <a:t>inputs.</a:t>
            </a:r>
          </a:p>
          <a:p>
            <a:pPr marL="355600" marR="5715">
              <a:lnSpc>
                <a:spcPct val="100000"/>
              </a:lnSpc>
              <a:spcBef>
                <a:spcPts val="635"/>
              </a:spcBef>
              <a:tabLst>
                <a:tab pos="2421890" algn="l"/>
                <a:tab pos="2839720" algn="l"/>
                <a:tab pos="4613910" algn="l"/>
                <a:tab pos="5817870" algn="l"/>
                <a:tab pos="6325870" algn="l"/>
                <a:tab pos="7639684" algn="l"/>
                <a:tab pos="8075295" algn="l"/>
              </a:tabLst>
            </a:pPr>
            <a:r>
              <a:rPr sz="2600" dirty="0">
                <a:latin typeface="Times New Roman"/>
                <a:cs typeface="Times New Roman"/>
              </a:rPr>
              <a:t>I</a:t>
            </a:r>
            <a:r>
              <a:rPr sz="2600" spc="-15" dirty="0">
                <a:latin typeface="Times New Roman"/>
                <a:cs typeface="Times New Roman"/>
              </a:rPr>
              <a:t>m</a:t>
            </a:r>
            <a:r>
              <a:rPr sz="2600" dirty="0">
                <a:latin typeface="Times New Roman"/>
                <a:cs typeface="Times New Roman"/>
              </a:rPr>
              <a:t>prove</a:t>
            </a:r>
            <a:r>
              <a:rPr sz="2600" spc="-15" dirty="0">
                <a:latin typeface="Times New Roman"/>
                <a:cs typeface="Times New Roman"/>
              </a:rPr>
              <a:t>m</a:t>
            </a:r>
            <a:r>
              <a:rPr sz="2600" dirty="0">
                <a:latin typeface="Times New Roman"/>
                <a:cs typeface="Times New Roman"/>
              </a:rPr>
              <a:t>ents	</a:t>
            </a:r>
            <a:r>
              <a:rPr sz="2600" spc="-5" dirty="0">
                <a:latin typeface="Times New Roman"/>
                <a:cs typeface="Times New Roman"/>
              </a:rPr>
              <a:t>i</a:t>
            </a:r>
            <a:r>
              <a:rPr sz="2600" dirty="0">
                <a:latin typeface="Times New Roman"/>
                <a:cs typeface="Times New Roman"/>
              </a:rPr>
              <a:t>n	p</a:t>
            </a:r>
            <a:r>
              <a:rPr sz="2600" spc="-15" dirty="0">
                <a:latin typeface="Times New Roman"/>
                <a:cs typeface="Times New Roman"/>
              </a:rPr>
              <a:t>r</a:t>
            </a:r>
            <a:r>
              <a:rPr sz="2600" dirty="0">
                <a:latin typeface="Times New Roman"/>
                <a:cs typeface="Times New Roman"/>
              </a:rPr>
              <a:t>odu</a:t>
            </a:r>
            <a:r>
              <a:rPr sz="2600" spc="-15" dirty="0">
                <a:latin typeface="Times New Roman"/>
                <a:cs typeface="Times New Roman"/>
              </a:rPr>
              <a:t>c</a:t>
            </a:r>
            <a:r>
              <a:rPr sz="2600" dirty="0">
                <a:latin typeface="Times New Roman"/>
                <a:cs typeface="Times New Roman"/>
              </a:rPr>
              <a:t>t</a:t>
            </a:r>
            <a:r>
              <a:rPr sz="2600" spc="-10" dirty="0">
                <a:latin typeface="Times New Roman"/>
                <a:cs typeface="Times New Roman"/>
              </a:rPr>
              <a:t>i</a:t>
            </a:r>
            <a:r>
              <a:rPr sz="2600" dirty="0">
                <a:latin typeface="Times New Roman"/>
                <a:cs typeface="Times New Roman"/>
              </a:rPr>
              <a:t>vity	</a:t>
            </a:r>
            <a:r>
              <a:rPr sz="2600" b="1" spc="-20" dirty="0">
                <a:latin typeface="Times New Roman"/>
                <a:cs typeface="Times New Roman"/>
              </a:rPr>
              <a:t>r</a:t>
            </a:r>
            <a:r>
              <a:rPr sz="2600" b="1" dirty="0">
                <a:latin typeface="Times New Roman"/>
                <a:cs typeface="Times New Roman"/>
              </a:rPr>
              <a:t>equire	</a:t>
            </a:r>
            <a:r>
              <a:rPr sz="2600" b="1" spc="-10" dirty="0">
                <a:latin typeface="Times New Roman"/>
                <a:cs typeface="Times New Roman"/>
              </a:rPr>
              <a:t>a</a:t>
            </a:r>
            <a:r>
              <a:rPr sz="2600" b="1" dirty="0">
                <a:latin typeface="Times New Roman"/>
                <a:cs typeface="Times New Roman"/>
              </a:rPr>
              <a:t>n	inc</a:t>
            </a:r>
            <a:r>
              <a:rPr sz="2600" b="1" spc="-10" dirty="0">
                <a:latin typeface="Times New Roman"/>
                <a:cs typeface="Times New Roman"/>
              </a:rPr>
              <a:t>r</a:t>
            </a:r>
            <a:r>
              <a:rPr sz="2600" b="1" dirty="0">
                <a:latin typeface="Times New Roman"/>
                <a:cs typeface="Times New Roman"/>
              </a:rPr>
              <a:t>ease	</a:t>
            </a:r>
            <a:r>
              <a:rPr sz="2600" b="1" spc="-5" dirty="0">
                <a:latin typeface="Times New Roman"/>
                <a:cs typeface="Times New Roman"/>
              </a:rPr>
              <a:t>i</a:t>
            </a:r>
            <a:r>
              <a:rPr sz="2600" b="1" dirty="0">
                <a:latin typeface="Times New Roman"/>
                <a:cs typeface="Times New Roman"/>
              </a:rPr>
              <a:t>n	the  ratio </a:t>
            </a:r>
            <a:r>
              <a:rPr sz="2600" dirty="0">
                <a:latin typeface="Times New Roman"/>
                <a:cs typeface="Times New Roman"/>
              </a:rPr>
              <a:t>of output </a:t>
            </a:r>
            <a:r>
              <a:rPr sz="2600" spc="-5" dirty="0">
                <a:latin typeface="Times New Roman"/>
                <a:cs typeface="Times New Roman"/>
              </a:rPr>
              <a:t>to </a:t>
            </a:r>
            <a:r>
              <a:rPr sz="2600" dirty="0">
                <a:latin typeface="Times New Roman"/>
                <a:cs typeface="Times New Roman"/>
              </a:rPr>
              <a:t>inputs</a:t>
            </a:r>
            <a:r>
              <a:rPr sz="2600" spc="-60" dirty="0">
                <a:latin typeface="Times New Roman"/>
                <a:cs typeface="Times New Roman"/>
              </a:rPr>
              <a:t> </a:t>
            </a:r>
            <a:r>
              <a:rPr sz="2600" dirty="0">
                <a:latin typeface="Times New Roman"/>
                <a:cs typeface="Times New Roman"/>
              </a:rPr>
              <a:t>;</a:t>
            </a:r>
          </a:p>
          <a:p>
            <a:pPr marL="812165" indent="-342900">
              <a:lnSpc>
                <a:spcPct val="100000"/>
              </a:lnSpc>
              <a:spcBef>
                <a:spcPts val="585"/>
              </a:spcBef>
              <a:buClr>
                <a:srgbClr val="FFC000"/>
              </a:buClr>
              <a:buFont typeface="Wingdings" pitchFamily="2" charset="2"/>
              <a:buChar char="§"/>
              <a:tabLst>
                <a:tab pos="756920" algn="l"/>
              </a:tabLst>
            </a:pPr>
            <a:r>
              <a:rPr sz="2600" b="1" spc="-5" dirty="0">
                <a:latin typeface="Times New Roman"/>
                <a:cs typeface="Times New Roman"/>
              </a:rPr>
              <a:t>Cutting </a:t>
            </a:r>
            <a:r>
              <a:rPr sz="2600" b="1" dirty="0">
                <a:latin typeface="Times New Roman"/>
                <a:cs typeface="Times New Roman"/>
              </a:rPr>
              <a:t>resources </a:t>
            </a:r>
            <a:r>
              <a:rPr sz="2600" dirty="0">
                <a:latin typeface="Times New Roman"/>
                <a:cs typeface="Times New Roman"/>
              </a:rPr>
              <a:t>required to create a given </a:t>
            </a:r>
            <a:r>
              <a:rPr sz="2600" spc="-5" dirty="0">
                <a:latin typeface="Times New Roman"/>
                <a:cs typeface="Times New Roman"/>
              </a:rPr>
              <a:t>volume </a:t>
            </a:r>
            <a:r>
              <a:rPr sz="2600" dirty="0">
                <a:latin typeface="Times New Roman"/>
                <a:cs typeface="Times New Roman"/>
              </a:rPr>
              <a:t>of</a:t>
            </a:r>
            <a:r>
              <a:rPr sz="2600" spc="-100" dirty="0">
                <a:latin typeface="Times New Roman"/>
                <a:cs typeface="Times New Roman"/>
              </a:rPr>
              <a:t> </a:t>
            </a:r>
            <a:r>
              <a:rPr sz="2600" dirty="0">
                <a:latin typeface="Times New Roman"/>
                <a:cs typeface="Times New Roman"/>
              </a:rPr>
              <a:t>output</a:t>
            </a:r>
          </a:p>
          <a:p>
            <a:pPr marL="812165" indent="-342900">
              <a:lnSpc>
                <a:spcPct val="100000"/>
              </a:lnSpc>
              <a:spcBef>
                <a:spcPts val="575"/>
              </a:spcBef>
              <a:buClr>
                <a:srgbClr val="FFC000"/>
              </a:buClr>
              <a:buFont typeface="Wingdings" pitchFamily="2" charset="2"/>
              <a:buChar char="§"/>
              <a:tabLst>
                <a:tab pos="756920" algn="l"/>
              </a:tabLst>
            </a:pPr>
            <a:r>
              <a:rPr sz="2600" b="1" spc="-5" dirty="0">
                <a:latin typeface="Times New Roman"/>
                <a:cs typeface="Times New Roman"/>
              </a:rPr>
              <a:t>Increasing the output </a:t>
            </a:r>
            <a:r>
              <a:rPr sz="2600" dirty="0">
                <a:latin typeface="Times New Roman"/>
                <a:cs typeface="Times New Roman"/>
              </a:rPr>
              <a:t>obtained from a given level of</a:t>
            </a:r>
            <a:r>
              <a:rPr sz="2600" spc="-50" dirty="0">
                <a:latin typeface="Times New Roman"/>
                <a:cs typeface="Times New Roman"/>
              </a:rPr>
              <a:t> </a:t>
            </a:r>
            <a:r>
              <a:rPr sz="2600" dirty="0">
                <a:latin typeface="Times New Roman"/>
                <a:cs typeface="Times New Roman"/>
              </a:rPr>
              <a:t>inputs</a:t>
            </a:r>
          </a:p>
        </p:txBody>
      </p:sp>
    </p:spTree>
    <p:extLst>
      <p:ext uri="{BB962C8B-B14F-4D97-AF65-F5344CB8AC3E}">
        <p14:creationId xmlns:p14="http://schemas.microsoft.com/office/powerpoint/2010/main" val="1622573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00734" y="699542"/>
            <a:ext cx="8943266" cy="4173578"/>
          </a:xfrm>
          <a:prstGeom prst="rect">
            <a:avLst/>
          </a:prstGeom>
        </p:spPr>
        <p:txBody>
          <a:bodyPr vert="horz" wrap="square" lIns="0" tIns="13335" rIns="0" bIns="0" rtlCol="0">
            <a:spAutoFit/>
          </a:bodyPr>
          <a:lstStyle/>
          <a:p>
            <a:pPr marL="12700" marR="5715" algn="just">
              <a:lnSpc>
                <a:spcPct val="100000"/>
              </a:lnSpc>
              <a:spcBef>
                <a:spcPts val="105"/>
              </a:spcBef>
            </a:pPr>
            <a:r>
              <a:rPr sz="2400" b="1" dirty="0">
                <a:latin typeface="Times New Roman" pitchFamily="18" charset="0"/>
                <a:cs typeface="Times New Roman" pitchFamily="18" charset="0"/>
              </a:rPr>
              <a:t>Intangible nature </a:t>
            </a:r>
            <a:r>
              <a:rPr sz="2400" dirty="0">
                <a:latin typeface="Times New Roman" pitchFamily="18" charset="0"/>
                <a:cs typeface="Times New Roman" pitchFamily="18" charset="0"/>
              </a:rPr>
              <a:t>of </a:t>
            </a:r>
            <a:r>
              <a:rPr sz="2400" spc="-5" dirty="0">
                <a:latin typeface="Times New Roman" pitchFamily="18" charset="0"/>
                <a:cs typeface="Times New Roman" pitchFamily="18" charset="0"/>
              </a:rPr>
              <a:t>many service elements makes it </a:t>
            </a:r>
            <a:r>
              <a:rPr sz="2400" dirty="0">
                <a:latin typeface="Times New Roman" pitchFamily="18" charset="0"/>
                <a:cs typeface="Times New Roman" pitchFamily="18" charset="0"/>
              </a:rPr>
              <a:t>hard </a:t>
            </a:r>
            <a:r>
              <a:rPr sz="2400" spc="-20" dirty="0">
                <a:latin typeface="Times New Roman" pitchFamily="18" charset="0"/>
                <a:cs typeface="Times New Roman" pitchFamily="18" charset="0"/>
              </a:rPr>
              <a:t>to  </a:t>
            </a:r>
            <a:r>
              <a:rPr sz="2400" spc="-5" dirty="0">
                <a:latin typeface="Times New Roman" pitchFamily="18" charset="0"/>
                <a:cs typeface="Times New Roman" pitchFamily="18" charset="0"/>
              </a:rPr>
              <a:t>measure productivity </a:t>
            </a:r>
            <a:r>
              <a:rPr sz="2400" dirty="0">
                <a:latin typeface="Times New Roman" pitchFamily="18" charset="0"/>
                <a:cs typeface="Times New Roman" pitchFamily="18" charset="0"/>
              </a:rPr>
              <a:t>of </a:t>
            </a:r>
            <a:r>
              <a:rPr sz="2400" spc="-5" dirty="0">
                <a:latin typeface="Times New Roman" pitchFamily="18" charset="0"/>
                <a:cs typeface="Times New Roman" pitchFamily="18" charset="0"/>
              </a:rPr>
              <a:t>service firms, especially for  </a:t>
            </a:r>
            <a:r>
              <a:rPr sz="2400" dirty="0">
                <a:latin typeface="Times New Roman" pitchFamily="18" charset="0"/>
                <a:cs typeface="Times New Roman" pitchFamily="18" charset="0"/>
              </a:rPr>
              <a:t>information-based</a:t>
            </a:r>
            <a:r>
              <a:rPr sz="2400" spc="-30" dirty="0">
                <a:latin typeface="Times New Roman" pitchFamily="18" charset="0"/>
                <a:cs typeface="Times New Roman" pitchFamily="18" charset="0"/>
              </a:rPr>
              <a:t> </a:t>
            </a:r>
            <a:r>
              <a:rPr sz="2400" spc="-5" dirty="0">
                <a:latin typeface="Times New Roman" pitchFamily="18" charset="0"/>
                <a:cs typeface="Times New Roman" pitchFamily="18" charset="0"/>
              </a:rPr>
              <a:t>services</a:t>
            </a:r>
            <a:endParaRPr sz="2400" dirty="0">
              <a:latin typeface="Times New Roman" pitchFamily="18" charset="0"/>
              <a:cs typeface="Times New Roman" pitchFamily="18" charset="0"/>
            </a:endParaRPr>
          </a:p>
          <a:p>
            <a:pPr marL="469264" marR="5715" indent="-342900" algn="just">
              <a:lnSpc>
                <a:spcPct val="100000"/>
              </a:lnSpc>
              <a:spcBef>
                <a:spcPts val="585"/>
              </a:spcBef>
              <a:buClr>
                <a:srgbClr val="FFC000"/>
              </a:buClr>
              <a:buFont typeface="Wingdings" pitchFamily="2" charset="2"/>
              <a:buChar char="§"/>
              <a:tabLst>
                <a:tab pos="414020" algn="l"/>
              </a:tabLst>
            </a:pPr>
            <a:r>
              <a:rPr sz="2400" spc="-5" dirty="0">
                <a:latin typeface="Times New Roman" pitchFamily="18" charset="0"/>
                <a:cs typeface="Times New Roman" pitchFamily="18" charset="0"/>
              </a:rPr>
              <a:t>Difficult </a:t>
            </a:r>
            <a:r>
              <a:rPr sz="2400" dirty="0">
                <a:latin typeface="Times New Roman" pitchFamily="18" charset="0"/>
                <a:cs typeface="Times New Roman" pitchFamily="18" charset="0"/>
              </a:rPr>
              <a:t>in </a:t>
            </a:r>
            <a:r>
              <a:rPr sz="2400" spc="-10" dirty="0">
                <a:latin typeface="Times New Roman" pitchFamily="18" charset="0"/>
                <a:cs typeface="Times New Roman" pitchFamily="18" charset="0"/>
              </a:rPr>
              <a:t>most </a:t>
            </a:r>
            <a:r>
              <a:rPr sz="2400" dirty="0">
                <a:latin typeface="Times New Roman" pitchFamily="18" charset="0"/>
                <a:cs typeface="Times New Roman" pitchFamily="18" charset="0"/>
              </a:rPr>
              <a:t>services </a:t>
            </a:r>
            <a:r>
              <a:rPr sz="2400" spc="-5" dirty="0">
                <a:latin typeface="Times New Roman" pitchFamily="18" charset="0"/>
                <a:cs typeface="Times New Roman" pitchFamily="18" charset="0"/>
              </a:rPr>
              <a:t>because </a:t>
            </a:r>
            <a:r>
              <a:rPr sz="2400" dirty="0">
                <a:latin typeface="Times New Roman" pitchFamily="18" charset="0"/>
                <a:cs typeface="Times New Roman" pitchFamily="18" charset="0"/>
              </a:rPr>
              <a:t>both </a:t>
            </a:r>
            <a:r>
              <a:rPr sz="2400" spc="-5" dirty="0">
                <a:latin typeface="Times New Roman" pitchFamily="18" charset="0"/>
                <a:cs typeface="Times New Roman" pitchFamily="18" charset="0"/>
              </a:rPr>
              <a:t>input </a:t>
            </a:r>
            <a:r>
              <a:rPr sz="2400" dirty="0">
                <a:latin typeface="Times New Roman" pitchFamily="18" charset="0"/>
                <a:cs typeface="Times New Roman" pitchFamily="18" charset="0"/>
              </a:rPr>
              <a:t>and output are  hard to</a:t>
            </a:r>
            <a:r>
              <a:rPr sz="2400" spc="-30" dirty="0">
                <a:latin typeface="Times New Roman" pitchFamily="18" charset="0"/>
                <a:cs typeface="Times New Roman" pitchFamily="18" charset="0"/>
              </a:rPr>
              <a:t> </a:t>
            </a:r>
            <a:r>
              <a:rPr sz="2400" dirty="0">
                <a:latin typeface="Times New Roman" pitchFamily="18" charset="0"/>
                <a:cs typeface="Times New Roman" pitchFamily="18" charset="0"/>
              </a:rPr>
              <a:t>define</a:t>
            </a:r>
          </a:p>
          <a:p>
            <a:pPr marL="469264" indent="-342900" algn="just">
              <a:lnSpc>
                <a:spcPct val="100000"/>
              </a:lnSpc>
              <a:spcBef>
                <a:spcPts val="575"/>
              </a:spcBef>
              <a:buClr>
                <a:srgbClr val="FFC000"/>
              </a:buClr>
              <a:buFont typeface="Wingdings" pitchFamily="2" charset="2"/>
              <a:buChar char="§"/>
              <a:tabLst>
                <a:tab pos="414020" algn="l"/>
              </a:tabLst>
            </a:pPr>
            <a:r>
              <a:rPr sz="2400" spc="-5" dirty="0">
                <a:latin typeface="Times New Roman" pitchFamily="18" charset="0"/>
                <a:cs typeface="Times New Roman" pitchFamily="18" charset="0"/>
              </a:rPr>
              <a:t>Relatively simpler </a:t>
            </a:r>
            <a:r>
              <a:rPr sz="2400" dirty="0">
                <a:latin typeface="Times New Roman" pitchFamily="18" charset="0"/>
                <a:cs typeface="Times New Roman" pitchFamily="18" charset="0"/>
              </a:rPr>
              <a:t>in possession-processing </a:t>
            </a:r>
            <a:r>
              <a:rPr sz="2400" spc="-5" dirty="0">
                <a:latin typeface="Times New Roman" pitchFamily="18" charset="0"/>
                <a:cs typeface="Times New Roman" pitchFamily="18" charset="0"/>
              </a:rPr>
              <a:t>services,</a:t>
            </a:r>
            <a:r>
              <a:rPr sz="2400" spc="355" dirty="0">
                <a:latin typeface="Times New Roman" pitchFamily="18" charset="0"/>
                <a:cs typeface="Times New Roman" pitchFamily="18" charset="0"/>
              </a:rPr>
              <a:t> </a:t>
            </a:r>
            <a:r>
              <a:rPr sz="2400" spc="-15" dirty="0" smtClean="0">
                <a:latin typeface="Times New Roman" pitchFamily="18" charset="0"/>
                <a:cs typeface="Times New Roman" pitchFamily="18" charset="0"/>
              </a:rPr>
              <a:t>as</a:t>
            </a:r>
            <a:r>
              <a:rPr lang="en-IN" sz="2400" spc="-15" dirty="0" smtClean="0">
                <a:latin typeface="Times New Roman" pitchFamily="18" charset="0"/>
                <a:cs typeface="Times New Roman" pitchFamily="18" charset="0"/>
              </a:rPr>
              <a:t> </a:t>
            </a:r>
            <a:r>
              <a:rPr sz="2400" spc="-5" dirty="0" smtClean="0">
                <a:latin typeface="Times New Roman" pitchFamily="18" charset="0"/>
                <a:cs typeface="Times New Roman" pitchFamily="18" charset="0"/>
              </a:rPr>
              <a:t>compared </a:t>
            </a:r>
            <a:r>
              <a:rPr sz="2400" dirty="0">
                <a:latin typeface="Times New Roman" pitchFamily="18" charset="0"/>
                <a:cs typeface="Times New Roman" pitchFamily="18" charset="0"/>
              </a:rPr>
              <a:t>to </a:t>
            </a:r>
            <a:r>
              <a:rPr sz="2400" spc="-5" dirty="0">
                <a:latin typeface="Times New Roman" pitchFamily="18" charset="0"/>
                <a:cs typeface="Times New Roman" pitchFamily="18" charset="0"/>
              </a:rPr>
              <a:t>information- </a:t>
            </a:r>
            <a:r>
              <a:rPr sz="2400" dirty="0">
                <a:latin typeface="Times New Roman" pitchFamily="18" charset="0"/>
                <a:cs typeface="Times New Roman" pitchFamily="18" charset="0"/>
              </a:rPr>
              <a:t>and people-processing</a:t>
            </a:r>
            <a:r>
              <a:rPr sz="2400" spc="-60" dirty="0">
                <a:latin typeface="Times New Roman" pitchFamily="18" charset="0"/>
                <a:cs typeface="Times New Roman" pitchFamily="18" charset="0"/>
              </a:rPr>
              <a:t> </a:t>
            </a:r>
            <a:r>
              <a:rPr sz="2400" dirty="0">
                <a:latin typeface="Times New Roman" pitchFamily="18" charset="0"/>
                <a:cs typeface="Times New Roman" pitchFamily="18" charset="0"/>
              </a:rPr>
              <a:t>services</a:t>
            </a:r>
          </a:p>
          <a:p>
            <a:pPr marL="12700" marR="7620" algn="just">
              <a:lnSpc>
                <a:spcPts val="3350"/>
              </a:lnSpc>
              <a:spcBef>
                <a:spcPts val="790"/>
              </a:spcBef>
            </a:pPr>
            <a:r>
              <a:rPr sz="2400" spc="-5" dirty="0">
                <a:latin typeface="Times New Roman" pitchFamily="18" charset="0"/>
                <a:cs typeface="Times New Roman" pitchFamily="18" charset="0"/>
              </a:rPr>
              <a:t>In people processing service, </a:t>
            </a:r>
            <a:r>
              <a:rPr sz="2400" dirty="0">
                <a:latin typeface="Times New Roman" pitchFamily="18" charset="0"/>
                <a:cs typeface="Times New Roman" pitchFamily="18" charset="0"/>
              </a:rPr>
              <a:t>such </a:t>
            </a:r>
            <a:r>
              <a:rPr sz="2400" spc="-10" dirty="0">
                <a:latin typeface="Times New Roman" pitchFamily="18" charset="0"/>
                <a:cs typeface="Times New Roman" pitchFamily="18" charset="0"/>
              </a:rPr>
              <a:t>as </a:t>
            </a:r>
            <a:r>
              <a:rPr sz="2400" spc="-5" dirty="0">
                <a:latin typeface="Times New Roman" pitchFamily="18" charset="0"/>
                <a:cs typeface="Times New Roman" pitchFamily="18" charset="0"/>
              </a:rPr>
              <a:t>hospital </a:t>
            </a:r>
            <a:r>
              <a:rPr lang="en-IN" sz="2400" spc="-5" dirty="0" smtClean="0">
                <a:latin typeface="Times New Roman" pitchFamily="18" charset="0"/>
                <a:cs typeface="Times New Roman" pitchFamily="18" charset="0"/>
              </a:rPr>
              <a:t>- </a:t>
            </a:r>
            <a:r>
              <a:rPr sz="2400" spc="-5" dirty="0" smtClean="0">
                <a:latin typeface="Times New Roman" pitchFamily="18" charset="0"/>
                <a:cs typeface="Times New Roman" pitchFamily="18" charset="0"/>
              </a:rPr>
              <a:t> </a:t>
            </a:r>
            <a:r>
              <a:rPr sz="2400" spc="-5" dirty="0">
                <a:latin typeface="Times New Roman" pitchFamily="18" charset="0"/>
                <a:cs typeface="Times New Roman" pitchFamily="18" charset="0"/>
              </a:rPr>
              <a:t>no. </a:t>
            </a:r>
            <a:r>
              <a:rPr sz="2400" dirty="0">
                <a:latin typeface="Times New Roman" pitchFamily="18" charset="0"/>
                <a:cs typeface="Times New Roman" pitchFamily="18" charset="0"/>
              </a:rPr>
              <a:t>of  </a:t>
            </a:r>
            <a:r>
              <a:rPr sz="2400" spc="-5" dirty="0">
                <a:latin typeface="Times New Roman" pitchFamily="18" charset="0"/>
                <a:cs typeface="Times New Roman" pitchFamily="18" charset="0"/>
              </a:rPr>
              <a:t>patients treated in year, average bed occupy</a:t>
            </a:r>
            <a:endParaRPr sz="2400" dirty="0">
              <a:latin typeface="Times New Roman" pitchFamily="18" charset="0"/>
              <a:cs typeface="Times New Roman" pitchFamily="18" charset="0"/>
            </a:endParaRPr>
          </a:p>
          <a:p>
            <a:pPr marL="12700" marR="5080" algn="just">
              <a:lnSpc>
                <a:spcPct val="100000"/>
              </a:lnSpc>
              <a:spcBef>
                <a:spcPts val="560"/>
              </a:spcBef>
            </a:pPr>
            <a:r>
              <a:rPr sz="2400" spc="-5" dirty="0">
                <a:latin typeface="Times New Roman" pitchFamily="18" charset="0"/>
                <a:cs typeface="Times New Roman" pitchFamily="18" charset="0"/>
              </a:rPr>
              <a:t>Consideration </a:t>
            </a:r>
            <a:r>
              <a:rPr sz="2400" dirty="0">
                <a:latin typeface="Times New Roman" pitchFamily="18" charset="0"/>
                <a:cs typeface="Times New Roman" pitchFamily="18" charset="0"/>
              </a:rPr>
              <a:t>of </a:t>
            </a:r>
            <a:r>
              <a:rPr sz="2400" spc="-5" dirty="0">
                <a:latin typeface="Times New Roman" pitchFamily="18" charset="0"/>
                <a:cs typeface="Times New Roman" pitchFamily="18" charset="0"/>
              </a:rPr>
              <a:t>different variables – difference in  patients, difference in</a:t>
            </a:r>
            <a:r>
              <a:rPr sz="2400" spc="-20" dirty="0">
                <a:latin typeface="Times New Roman" pitchFamily="18" charset="0"/>
                <a:cs typeface="Times New Roman" pitchFamily="18" charset="0"/>
              </a:rPr>
              <a:t> </a:t>
            </a:r>
            <a:r>
              <a:rPr sz="2400" spc="-5" dirty="0">
                <a:latin typeface="Times New Roman" pitchFamily="18" charset="0"/>
                <a:cs typeface="Times New Roman" pitchFamily="18" charset="0"/>
              </a:rPr>
              <a:t>outcomes.</a:t>
            </a:r>
            <a:endParaRPr sz="2400" dirty="0">
              <a:latin typeface="Times New Roman" pitchFamily="18" charset="0"/>
              <a:cs typeface="Times New Roman" pitchFamily="18" charset="0"/>
            </a:endParaRPr>
          </a:p>
        </p:txBody>
      </p:sp>
      <p:sp>
        <p:nvSpPr>
          <p:cNvPr id="7" name="TextBox 6"/>
          <p:cNvSpPr txBox="1"/>
          <p:nvPr/>
        </p:nvSpPr>
        <p:spPr>
          <a:xfrm>
            <a:off x="415052" y="123478"/>
            <a:ext cx="7973372" cy="400110"/>
          </a:xfrm>
          <a:prstGeom prst="rect">
            <a:avLst/>
          </a:prstGeom>
          <a:noFill/>
        </p:spPr>
        <p:txBody>
          <a:bodyPr wrap="square" rtlCol="0">
            <a:spAutoFit/>
          </a:bodyPr>
          <a:lstStyle/>
          <a:p>
            <a:r>
              <a:rPr lang="en-IN" sz="2000" b="1" dirty="0" smtClean="0"/>
              <a:t>Measuring Productivity is a Challenge……</a:t>
            </a:r>
            <a:endParaRPr lang="en-IN" sz="2000" b="1" dirty="0"/>
          </a:p>
        </p:txBody>
      </p:sp>
    </p:spTree>
    <p:extLst>
      <p:ext uri="{BB962C8B-B14F-4D97-AF65-F5344CB8AC3E}">
        <p14:creationId xmlns:p14="http://schemas.microsoft.com/office/powerpoint/2010/main" val="129743084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7504" y="800692"/>
            <a:ext cx="9000999" cy="2879763"/>
          </a:xfrm>
          <a:prstGeom prst="rect">
            <a:avLst/>
          </a:prstGeom>
        </p:spPr>
        <p:txBody>
          <a:bodyPr vert="horz" wrap="square" lIns="0" tIns="12065" rIns="0" bIns="0" rtlCol="0">
            <a:spAutoFit/>
          </a:bodyPr>
          <a:lstStyle/>
          <a:p>
            <a:pPr marL="12700" marR="5080" algn="just">
              <a:lnSpc>
                <a:spcPct val="150000"/>
              </a:lnSpc>
              <a:spcBef>
                <a:spcPts val="95"/>
              </a:spcBef>
            </a:pPr>
            <a:r>
              <a:rPr sz="2500" b="1" dirty="0">
                <a:latin typeface="Times New Roman"/>
                <a:cs typeface="Times New Roman"/>
              </a:rPr>
              <a:t>Efficiency</a:t>
            </a:r>
            <a:r>
              <a:rPr sz="2500" dirty="0">
                <a:latin typeface="Times New Roman"/>
                <a:cs typeface="Times New Roman"/>
              </a:rPr>
              <a:t>: </a:t>
            </a:r>
            <a:endParaRPr lang="en-IN" sz="2500" dirty="0" smtClean="0">
              <a:latin typeface="Times New Roman"/>
              <a:cs typeface="Times New Roman"/>
            </a:endParaRPr>
          </a:p>
          <a:p>
            <a:pPr marL="355600" marR="5080" indent="-342900" algn="just">
              <a:lnSpc>
                <a:spcPct val="150000"/>
              </a:lnSpc>
              <a:spcBef>
                <a:spcPts val="95"/>
              </a:spcBef>
              <a:buFont typeface="Arial" pitchFamily="34" charset="0"/>
              <a:buChar char="•"/>
            </a:pPr>
            <a:r>
              <a:rPr lang="en-IN" sz="2500" spc="-5" dirty="0" smtClean="0">
                <a:latin typeface="Times New Roman"/>
                <a:cs typeface="Times New Roman"/>
              </a:rPr>
              <a:t>Rate at which inputs are converted into outputs.</a:t>
            </a:r>
          </a:p>
          <a:p>
            <a:pPr marL="355600" marR="5080" indent="-342900" algn="just">
              <a:lnSpc>
                <a:spcPct val="150000"/>
              </a:lnSpc>
              <a:spcBef>
                <a:spcPts val="95"/>
              </a:spcBef>
              <a:buFont typeface="Arial" pitchFamily="34" charset="0"/>
              <a:buChar char="•"/>
            </a:pPr>
            <a:r>
              <a:rPr lang="en-IN" sz="2500" spc="-5" dirty="0" err="1" smtClean="0">
                <a:latin typeface="Times New Roman"/>
                <a:cs typeface="Times New Roman"/>
              </a:rPr>
              <a:t>Eg</a:t>
            </a:r>
            <a:r>
              <a:rPr lang="en-IN" sz="2500" spc="-5" dirty="0" smtClean="0">
                <a:latin typeface="Times New Roman"/>
                <a:cs typeface="Times New Roman"/>
              </a:rPr>
              <a:t>. Calls per sales representative / customers served per waiter</a:t>
            </a:r>
          </a:p>
          <a:p>
            <a:pPr marL="355600" marR="5080" indent="-342900" algn="just">
              <a:lnSpc>
                <a:spcPct val="150000"/>
              </a:lnSpc>
              <a:spcBef>
                <a:spcPts val="95"/>
              </a:spcBef>
              <a:buFont typeface="Arial" pitchFamily="34" charset="0"/>
              <a:buChar char="•"/>
            </a:pPr>
            <a:r>
              <a:rPr lang="en-IN" sz="2500" spc="-5" dirty="0" smtClean="0">
                <a:latin typeface="Times New Roman"/>
                <a:cs typeface="Times New Roman"/>
              </a:rPr>
              <a:t>Emphasis is on quantitative measurement </a:t>
            </a:r>
          </a:p>
          <a:p>
            <a:pPr marL="355600" marR="5080" indent="-342900" algn="just">
              <a:lnSpc>
                <a:spcPct val="150000"/>
              </a:lnSpc>
              <a:spcBef>
                <a:spcPts val="95"/>
              </a:spcBef>
              <a:buFont typeface="Arial" pitchFamily="34" charset="0"/>
              <a:buChar char="•"/>
            </a:pPr>
            <a:r>
              <a:rPr lang="en-IN" sz="2500" spc="-5" dirty="0" smtClean="0">
                <a:latin typeface="Times New Roman"/>
                <a:cs typeface="Times New Roman"/>
              </a:rPr>
              <a:t>Objective is to secure maximum output from minimum input</a:t>
            </a:r>
          </a:p>
        </p:txBody>
      </p:sp>
      <p:sp>
        <p:nvSpPr>
          <p:cNvPr id="7" name="TextBox 6"/>
          <p:cNvSpPr txBox="1"/>
          <p:nvPr/>
        </p:nvSpPr>
        <p:spPr>
          <a:xfrm>
            <a:off x="320041" y="0"/>
            <a:ext cx="8428423" cy="523220"/>
          </a:xfrm>
          <a:prstGeom prst="rect">
            <a:avLst/>
          </a:prstGeom>
          <a:noFill/>
        </p:spPr>
        <p:txBody>
          <a:bodyPr wrap="square" rtlCol="0">
            <a:spAutoFit/>
          </a:bodyPr>
          <a:lstStyle/>
          <a:p>
            <a:pPr algn="ctr"/>
            <a:r>
              <a:rPr lang="en-IN" sz="2800" b="1" dirty="0" smtClean="0">
                <a:latin typeface="Times New Roman" pitchFamily="18" charset="0"/>
                <a:cs typeface="Times New Roman" pitchFamily="18" charset="0"/>
              </a:rPr>
              <a:t>Service Productivity, Efficiency &amp; Effectiveness</a:t>
            </a:r>
            <a:endParaRPr lang="en-IN"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416060042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9512" y="771550"/>
            <a:ext cx="8424936" cy="3744416"/>
          </a:xfrm>
        </p:spPr>
        <p:txBody>
          <a:bodyPr/>
          <a:lstStyle/>
          <a:p>
            <a:pPr marL="12700" algn="just">
              <a:lnSpc>
                <a:spcPct val="150000"/>
              </a:lnSpc>
              <a:spcBef>
                <a:spcPts val="600"/>
              </a:spcBef>
            </a:pPr>
            <a:r>
              <a:rPr lang="en-IN" sz="2400" spc="-5" dirty="0">
                <a:latin typeface="Times New Roman"/>
                <a:cs typeface="Times New Roman"/>
              </a:rPr>
              <a:t>Effectiveness: Degree to which firm </a:t>
            </a:r>
            <a:r>
              <a:rPr lang="en-IN" sz="2400" spc="-10" dirty="0">
                <a:latin typeface="Times New Roman"/>
                <a:cs typeface="Times New Roman"/>
              </a:rPr>
              <a:t>meets</a:t>
            </a:r>
            <a:r>
              <a:rPr lang="en-IN" sz="2400" spc="215" dirty="0">
                <a:latin typeface="Times New Roman"/>
                <a:cs typeface="Times New Roman"/>
              </a:rPr>
              <a:t> </a:t>
            </a:r>
            <a:r>
              <a:rPr lang="en-IN" sz="2400" spc="-5" dirty="0" smtClean="0">
                <a:latin typeface="Times New Roman"/>
                <a:cs typeface="Times New Roman"/>
              </a:rPr>
              <a:t>goals</a:t>
            </a:r>
          </a:p>
          <a:p>
            <a:pPr marL="12700" algn="just">
              <a:lnSpc>
                <a:spcPct val="150000"/>
              </a:lnSpc>
              <a:spcBef>
                <a:spcPts val="600"/>
              </a:spcBef>
            </a:pPr>
            <a:r>
              <a:rPr lang="en-IN" sz="2400" spc="-5" dirty="0" smtClean="0">
                <a:latin typeface="Times New Roman"/>
                <a:cs typeface="Times New Roman"/>
              </a:rPr>
              <a:t>Number of productive &amp; profitable sales calls per representative.</a:t>
            </a:r>
          </a:p>
          <a:p>
            <a:pPr marL="12700" algn="just">
              <a:lnSpc>
                <a:spcPct val="150000"/>
              </a:lnSpc>
              <a:spcBef>
                <a:spcPts val="600"/>
              </a:spcBef>
            </a:pPr>
            <a:r>
              <a:rPr lang="en-IN" sz="2400" spc="-5" dirty="0" smtClean="0">
                <a:latin typeface="Times New Roman"/>
                <a:cs typeface="Times New Roman"/>
              </a:rPr>
              <a:t>Emphasises on Quality measurement </a:t>
            </a:r>
          </a:p>
          <a:p>
            <a:pPr marL="12700" algn="just">
              <a:lnSpc>
                <a:spcPct val="150000"/>
              </a:lnSpc>
              <a:spcBef>
                <a:spcPts val="600"/>
              </a:spcBef>
            </a:pPr>
            <a:r>
              <a:rPr lang="en-IN" sz="2400" spc="-5" dirty="0" smtClean="0">
                <a:latin typeface="Times New Roman"/>
                <a:cs typeface="Times New Roman"/>
              </a:rPr>
              <a:t>Objective is to meet customer needs &amp; deliver quality</a:t>
            </a:r>
            <a:endParaRPr lang="en-IN" sz="2400" dirty="0">
              <a:latin typeface="Times New Roman"/>
              <a:cs typeface="Times New Roman"/>
            </a:endParaRPr>
          </a:p>
          <a:p>
            <a:pPr>
              <a:lnSpc>
                <a:spcPct val="150000"/>
              </a:lnSpc>
            </a:pPr>
            <a:endParaRPr lang="en-IN" sz="2000" dirty="0"/>
          </a:p>
        </p:txBody>
      </p:sp>
      <p:sp>
        <p:nvSpPr>
          <p:cNvPr id="5" name="TextBox 4"/>
          <p:cNvSpPr txBox="1"/>
          <p:nvPr/>
        </p:nvSpPr>
        <p:spPr>
          <a:xfrm>
            <a:off x="293720" y="75838"/>
            <a:ext cx="8428423" cy="523220"/>
          </a:xfrm>
          <a:prstGeom prst="rect">
            <a:avLst/>
          </a:prstGeom>
          <a:noFill/>
        </p:spPr>
        <p:txBody>
          <a:bodyPr wrap="square" rtlCol="0">
            <a:spAutoFit/>
          </a:bodyPr>
          <a:lstStyle/>
          <a:p>
            <a:pPr algn="ctr"/>
            <a:r>
              <a:rPr lang="en-IN" sz="2800" b="1" dirty="0" smtClean="0">
                <a:latin typeface="Times New Roman" pitchFamily="18" charset="0"/>
                <a:cs typeface="Times New Roman" pitchFamily="18" charset="0"/>
              </a:rPr>
              <a:t>Service Productivity, Efficiency &amp; Effectiveness</a:t>
            </a:r>
            <a:endParaRPr lang="en-IN"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16380299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7494"/>
            <a:ext cx="8856984" cy="576064"/>
          </a:xfrm>
        </p:spPr>
        <p:txBody>
          <a:bodyPr/>
          <a:lstStyle/>
          <a:p>
            <a:r>
              <a:rPr lang="en-IN" sz="3600" dirty="0" smtClean="0"/>
              <a:t>Strategies for improving Service Productivity</a:t>
            </a:r>
            <a:endParaRPr lang="en-IN" sz="3600" dirty="0"/>
          </a:p>
        </p:txBody>
      </p:sp>
      <p:sp>
        <p:nvSpPr>
          <p:cNvPr id="3" name="Text Placeholder 2"/>
          <p:cNvSpPr>
            <a:spLocks noGrp="1"/>
          </p:cNvSpPr>
          <p:nvPr>
            <p:ph type="body" idx="1"/>
          </p:nvPr>
        </p:nvSpPr>
        <p:spPr>
          <a:xfrm>
            <a:off x="611560" y="987574"/>
            <a:ext cx="8532440" cy="3528392"/>
          </a:xfrm>
        </p:spPr>
        <p:txBody>
          <a:bodyPr/>
          <a:lstStyle/>
          <a:p>
            <a:pPr marL="571500" indent="-457200">
              <a:buAutoNum type="arabicPeriod"/>
            </a:pPr>
            <a:r>
              <a:rPr lang="en-IN" sz="2200" dirty="0" smtClean="0">
                <a:latin typeface="Times New Roman" pitchFamily="18" charset="0"/>
                <a:cs typeface="Times New Roman" pitchFamily="18" charset="0"/>
              </a:rPr>
              <a:t>Increased use of technology</a:t>
            </a:r>
          </a:p>
          <a:p>
            <a:pPr>
              <a:buFont typeface="Wingdings" pitchFamily="2" charset="2"/>
              <a:buChar char="§"/>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Reduce cost by substituting labour</a:t>
            </a:r>
          </a:p>
          <a:p>
            <a:pPr>
              <a:buFont typeface="Wingdings" pitchFamily="2" charset="2"/>
              <a:buChar char="§"/>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Offers standardised services</a:t>
            </a:r>
          </a:p>
          <a:p>
            <a:pPr>
              <a:buFont typeface="Wingdings" pitchFamily="2" charset="2"/>
              <a:buChar char="§"/>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Increased availability</a:t>
            </a:r>
          </a:p>
          <a:p>
            <a:pPr>
              <a:buFont typeface="Wingdings" pitchFamily="2" charset="2"/>
              <a:buChar char="§"/>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Links and involves customer into service delivery system</a:t>
            </a:r>
          </a:p>
          <a:p>
            <a:pPr>
              <a:buFont typeface="Wingdings" pitchFamily="2" charset="2"/>
              <a:buChar char="§"/>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Builds customer &amp; People relationship</a:t>
            </a:r>
          </a:p>
          <a:p>
            <a:pPr marL="114300" indent="0">
              <a:buNone/>
            </a:pPr>
            <a:endParaRPr lang="en-IN" sz="2200" dirty="0" smtClean="0">
              <a:latin typeface="Times New Roman" pitchFamily="18" charset="0"/>
              <a:cs typeface="Times New Roman" pitchFamily="18" charset="0"/>
            </a:endParaRPr>
          </a:p>
          <a:p>
            <a:pPr marL="114300" indent="0">
              <a:buNone/>
            </a:pPr>
            <a:r>
              <a:rPr lang="en-IN" sz="2200" dirty="0" smtClean="0">
                <a:latin typeface="Times New Roman" pitchFamily="18" charset="0"/>
                <a:cs typeface="Times New Roman" pitchFamily="18" charset="0"/>
              </a:rPr>
              <a:t>2. Training &amp; Development of Employees</a:t>
            </a:r>
          </a:p>
          <a:p>
            <a:pPr marL="114300" indent="0">
              <a:buNone/>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Select the Right employee for the job</a:t>
            </a:r>
          </a:p>
          <a:p>
            <a:pPr marL="114300" indent="0">
              <a:buNone/>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Train / Orient </a:t>
            </a:r>
          </a:p>
          <a:p>
            <a:pPr marL="114300" indent="0">
              <a:buNone/>
            </a:pPr>
            <a:r>
              <a:rPr lang="en-IN" sz="2200" dirty="0" smtClean="0">
                <a:latin typeface="Times New Roman" pitchFamily="18" charset="0"/>
                <a:cs typeface="Times New Roman" pitchFamily="18" charset="0"/>
              </a:rPr>
              <a:t>	Motivate / Appraise</a:t>
            </a:r>
          </a:p>
          <a:p>
            <a:pPr marL="114300" indent="0">
              <a:buNone/>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Employee Empowerment</a:t>
            </a:r>
            <a:endParaRPr lang="en-IN" sz="2200" dirty="0">
              <a:latin typeface="Times New Roman" pitchFamily="18" charset="0"/>
              <a:cs typeface="Times New Roman" pitchFamily="18" charset="0"/>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67</a:t>
            </a:fld>
            <a:endParaRPr lang="en"/>
          </a:p>
        </p:txBody>
      </p:sp>
    </p:spTree>
    <p:extLst>
      <p:ext uri="{BB962C8B-B14F-4D97-AF65-F5344CB8AC3E}">
        <p14:creationId xmlns:p14="http://schemas.microsoft.com/office/powerpoint/2010/main" val="29697084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7494"/>
            <a:ext cx="8856984" cy="576064"/>
          </a:xfrm>
        </p:spPr>
        <p:txBody>
          <a:bodyPr/>
          <a:lstStyle/>
          <a:p>
            <a:r>
              <a:rPr lang="en-IN" sz="3600" dirty="0" smtClean="0"/>
              <a:t>Strategies for improving Service Productivity</a:t>
            </a:r>
            <a:endParaRPr lang="en-IN" sz="3600" dirty="0"/>
          </a:p>
        </p:txBody>
      </p:sp>
      <p:sp>
        <p:nvSpPr>
          <p:cNvPr id="3" name="Text Placeholder 2"/>
          <p:cNvSpPr>
            <a:spLocks noGrp="1"/>
          </p:cNvSpPr>
          <p:nvPr>
            <p:ph type="body" idx="1"/>
          </p:nvPr>
        </p:nvSpPr>
        <p:spPr>
          <a:xfrm>
            <a:off x="611560" y="987574"/>
            <a:ext cx="8532440" cy="3528392"/>
          </a:xfrm>
        </p:spPr>
        <p:txBody>
          <a:bodyPr/>
          <a:lstStyle/>
          <a:p>
            <a:pPr marL="114300" indent="0">
              <a:buNone/>
            </a:pPr>
            <a:r>
              <a:rPr lang="en-IN" sz="2200" dirty="0" smtClean="0">
                <a:latin typeface="Times New Roman" pitchFamily="18" charset="0"/>
                <a:cs typeface="Times New Roman" pitchFamily="18" charset="0"/>
              </a:rPr>
              <a:t>3. Reduce the Service Levels</a:t>
            </a:r>
          </a:p>
          <a:p>
            <a:pPr>
              <a:buFont typeface="Wingdings" pitchFamily="2" charset="2"/>
              <a:buChar char="§"/>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Reduce quality &amp; quantity of service level</a:t>
            </a:r>
          </a:p>
          <a:p>
            <a:pPr lvl="1">
              <a:buFont typeface="Wingdings" pitchFamily="2" charset="2"/>
              <a:buChar char="§"/>
            </a:pPr>
            <a:r>
              <a:rPr lang="en-IN" sz="2200" dirty="0" err="1" smtClean="0">
                <a:latin typeface="Times New Roman" pitchFamily="18" charset="0"/>
                <a:cs typeface="Times New Roman" pitchFamily="18" charset="0"/>
              </a:rPr>
              <a:t>Eg</a:t>
            </a:r>
            <a:r>
              <a:rPr lang="en-IN" sz="2200" dirty="0" smtClean="0">
                <a:latin typeface="Times New Roman" pitchFamily="18" charset="0"/>
                <a:cs typeface="Times New Roman" pitchFamily="18" charset="0"/>
              </a:rPr>
              <a:t>. A doctor can give less time to each patient.</a:t>
            </a:r>
          </a:p>
          <a:p>
            <a:pPr>
              <a:buFont typeface="Wingdings" pitchFamily="2" charset="2"/>
              <a:buChar char="§"/>
            </a:pPr>
            <a:endParaRPr lang="en-IN" sz="2200" dirty="0">
              <a:latin typeface="Times New Roman" pitchFamily="18" charset="0"/>
              <a:cs typeface="Times New Roman" pitchFamily="18" charset="0"/>
            </a:endParaRPr>
          </a:p>
          <a:p>
            <a:pPr marL="114300" indent="0">
              <a:buNone/>
            </a:pPr>
            <a:r>
              <a:rPr lang="en-IN" sz="2200" dirty="0" smtClean="0">
                <a:latin typeface="Times New Roman" pitchFamily="18" charset="0"/>
                <a:cs typeface="Times New Roman" pitchFamily="18" charset="0"/>
              </a:rPr>
              <a:t>4. Increase / Diversify Service Offering</a:t>
            </a:r>
          </a:p>
          <a:p>
            <a:pPr marL="114300" indent="0">
              <a:buNone/>
            </a:pPr>
            <a:r>
              <a:rPr lang="en-IN" sz="2200" dirty="0">
                <a:latin typeface="Times New Roman" pitchFamily="18" charset="0"/>
                <a:cs typeface="Times New Roman" pitchFamily="18" charset="0"/>
              </a:rPr>
              <a:t>	</a:t>
            </a:r>
            <a:r>
              <a:rPr lang="en-IN" sz="2200" dirty="0" err="1" smtClean="0">
                <a:latin typeface="Times New Roman" pitchFamily="18" charset="0"/>
                <a:cs typeface="Times New Roman" pitchFamily="18" charset="0"/>
              </a:rPr>
              <a:t>Eg</a:t>
            </a:r>
            <a:r>
              <a:rPr lang="en-IN" sz="2200" dirty="0" smtClean="0">
                <a:latin typeface="Times New Roman" pitchFamily="18" charset="0"/>
                <a:cs typeface="Times New Roman" pitchFamily="18" charset="0"/>
              </a:rPr>
              <a:t>. A doctor can start pathology services too</a:t>
            </a:r>
          </a:p>
          <a:p>
            <a:pPr marL="114300" indent="0">
              <a:buNone/>
            </a:pPr>
            <a:endParaRPr lang="en-IN" sz="2200" dirty="0">
              <a:latin typeface="Times New Roman" pitchFamily="18" charset="0"/>
              <a:cs typeface="Times New Roman" pitchFamily="18" charset="0"/>
            </a:endParaRPr>
          </a:p>
          <a:p>
            <a:pPr marL="114300" indent="0">
              <a:buNone/>
            </a:pPr>
            <a:r>
              <a:rPr lang="en-IN" sz="2200" dirty="0" smtClean="0">
                <a:latin typeface="Times New Roman" pitchFamily="18" charset="0"/>
                <a:cs typeface="Times New Roman" pitchFamily="18" charset="0"/>
              </a:rPr>
              <a:t>5. Match Demand &amp; Supply</a:t>
            </a:r>
          </a:p>
          <a:p>
            <a:pPr marL="114300" indent="0">
              <a:buNone/>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Expand / Shrink Capacity</a:t>
            </a:r>
          </a:p>
          <a:p>
            <a:pPr marL="114300" indent="0">
              <a:buNone/>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Expand Demand / Plan Demand</a:t>
            </a: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68</a:t>
            </a:fld>
            <a:endParaRPr lang="en"/>
          </a:p>
        </p:txBody>
      </p:sp>
    </p:spTree>
    <p:extLst>
      <p:ext uri="{BB962C8B-B14F-4D97-AF65-F5344CB8AC3E}">
        <p14:creationId xmlns:p14="http://schemas.microsoft.com/office/powerpoint/2010/main" val="37005100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7494"/>
            <a:ext cx="8856984" cy="576064"/>
          </a:xfrm>
        </p:spPr>
        <p:txBody>
          <a:bodyPr/>
          <a:lstStyle/>
          <a:p>
            <a:r>
              <a:rPr lang="en-IN" sz="3600" dirty="0" smtClean="0"/>
              <a:t>Strategies for improving Service Productivity</a:t>
            </a:r>
            <a:endParaRPr lang="en-IN" sz="3600" dirty="0"/>
          </a:p>
        </p:txBody>
      </p:sp>
      <p:sp>
        <p:nvSpPr>
          <p:cNvPr id="3" name="Text Placeholder 2"/>
          <p:cNvSpPr>
            <a:spLocks noGrp="1"/>
          </p:cNvSpPr>
          <p:nvPr>
            <p:ph type="body" idx="1"/>
          </p:nvPr>
        </p:nvSpPr>
        <p:spPr>
          <a:xfrm>
            <a:off x="611560" y="987574"/>
            <a:ext cx="8532440" cy="3528392"/>
          </a:xfrm>
        </p:spPr>
        <p:txBody>
          <a:bodyPr/>
          <a:lstStyle/>
          <a:p>
            <a:pPr marL="114300" indent="0">
              <a:buNone/>
            </a:pPr>
            <a:r>
              <a:rPr lang="en-IN" sz="2200" dirty="0" smtClean="0">
                <a:latin typeface="Times New Roman" pitchFamily="18" charset="0"/>
                <a:cs typeface="Times New Roman" pitchFamily="18" charset="0"/>
              </a:rPr>
              <a:t>6. Learn from Lost Customers</a:t>
            </a:r>
          </a:p>
          <a:p>
            <a:pPr marL="114300" indent="0">
              <a:buNone/>
            </a:pPr>
            <a:endParaRPr lang="en-IN" sz="2200" dirty="0" smtClean="0">
              <a:latin typeface="Times New Roman" pitchFamily="18" charset="0"/>
              <a:cs typeface="Times New Roman" pitchFamily="18" charset="0"/>
            </a:endParaRPr>
          </a:p>
          <a:p>
            <a:pPr marL="114300" indent="0">
              <a:buNone/>
            </a:pPr>
            <a:r>
              <a:rPr lang="en-IN" sz="2200" dirty="0" smtClean="0">
                <a:latin typeface="Times New Roman" pitchFamily="18" charset="0"/>
                <a:cs typeface="Times New Roman" pitchFamily="18" charset="0"/>
              </a:rPr>
              <a:t>7. Introduce Systems &amp; Technology</a:t>
            </a:r>
          </a:p>
          <a:p>
            <a:pPr marL="114300" indent="0">
              <a:buNone/>
            </a:pPr>
            <a:endParaRPr lang="en-IN" sz="2200" dirty="0">
              <a:latin typeface="Times New Roman" pitchFamily="18" charset="0"/>
              <a:cs typeface="Times New Roman" pitchFamily="18" charset="0"/>
            </a:endParaRPr>
          </a:p>
          <a:p>
            <a:pPr marL="114300" indent="0">
              <a:buNone/>
            </a:pPr>
            <a:r>
              <a:rPr lang="en-IN" sz="2200" dirty="0" smtClean="0">
                <a:latin typeface="Times New Roman" pitchFamily="18" charset="0"/>
                <a:cs typeface="Times New Roman" pitchFamily="18" charset="0"/>
              </a:rPr>
              <a:t>	Hard Technology	Soft Technology</a:t>
            </a:r>
          </a:p>
          <a:p>
            <a:pPr marL="114300" indent="0">
              <a:buNone/>
            </a:pPr>
            <a:r>
              <a:rPr lang="en-IN" sz="2200" dirty="0" smtClean="0">
                <a:latin typeface="Times New Roman" pitchFamily="18" charset="0"/>
                <a:cs typeface="Times New Roman" pitchFamily="18" charset="0"/>
              </a:rPr>
              <a:t>	- Machine based	-software based</a:t>
            </a:r>
          </a:p>
          <a:p>
            <a:pPr marL="114300" indent="0">
              <a:buNone/>
            </a:pPr>
            <a:r>
              <a:rPr lang="en-IN" sz="2200" dirty="0">
                <a:latin typeface="Times New Roman" pitchFamily="18" charset="0"/>
                <a:cs typeface="Times New Roman" pitchFamily="18" charset="0"/>
              </a:rPr>
              <a:t>	</a:t>
            </a:r>
            <a:r>
              <a:rPr lang="en-IN" sz="2200" dirty="0" smtClean="0">
                <a:latin typeface="Times New Roman" pitchFamily="18" charset="0"/>
                <a:cs typeface="Times New Roman" pitchFamily="18" charset="0"/>
              </a:rPr>
              <a:t>ATM Vending		e-bookings</a:t>
            </a:r>
          </a:p>
          <a:p>
            <a:pPr marL="114300" indent="0">
              <a:buNone/>
            </a:pPr>
            <a:endParaRPr lang="en-IN" sz="2200" dirty="0">
              <a:latin typeface="Times New Roman" pitchFamily="18" charset="0"/>
              <a:cs typeface="Times New Roman" pitchFamily="18" charset="0"/>
            </a:endParaRPr>
          </a:p>
          <a:p>
            <a:pPr marL="114300" indent="0">
              <a:buNone/>
            </a:pPr>
            <a:r>
              <a:rPr lang="en-IN" sz="2200" dirty="0" smtClean="0">
                <a:latin typeface="Times New Roman" pitchFamily="18" charset="0"/>
                <a:cs typeface="Times New Roman" pitchFamily="18" charset="0"/>
              </a:rPr>
              <a:t>8. Increase Customer Interactions</a:t>
            </a:r>
          </a:p>
          <a:p>
            <a:pPr marL="114300" indent="0">
              <a:buNone/>
            </a:pPr>
            <a:endParaRPr lang="en-IN" sz="2200" dirty="0" smtClean="0">
              <a:latin typeface="Times New Roman" pitchFamily="18" charset="0"/>
              <a:cs typeface="Times New Roman" pitchFamily="18" charset="0"/>
            </a:endParaRP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69</a:t>
            </a:fld>
            <a:endParaRPr lang="en"/>
          </a:p>
        </p:txBody>
      </p:sp>
      <p:cxnSp>
        <p:nvCxnSpPr>
          <p:cNvPr id="6" name="Straight Arrow Connector 5"/>
          <p:cNvCxnSpPr/>
          <p:nvPr/>
        </p:nvCxnSpPr>
        <p:spPr>
          <a:xfrm flipH="1">
            <a:off x="3203848" y="1995686"/>
            <a:ext cx="792088" cy="288032"/>
          </a:xfrm>
          <a:prstGeom prst="straightConnector1">
            <a:avLst/>
          </a:prstGeom>
          <a:ln w="571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995936" y="1995686"/>
            <a:ext cx="864096" cy="216024"/>
          </a:xfrm>
          <a:prstGeom prst="straightConnector1">
            <a:avLst/>
          </a:prstGeom>
          <a:ln w="57150">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0510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627534"/>
            <a:ext cx="8291137" cy="4032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883127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05255" y="3257550"/>
            <a:ext cx="7406640" cy="0"/>
          </a:xfrm>
          <a:custGeom>
            <a:avLst/>
            <a:gdLst/>
            <a:ahLst/>
            <a:cxnLst/>
            <a:rect l="l" t="t" r="r" b="b"/>
            <a:pathLst>
              <a:path w="7406640">
                <a:moveTo>
                  <a:pt x="0" y="0"/>
                </a:moveTo>
                <a:lnTo>
                  <a:pt x="7406640" y="0"/>
                </a:lnTo>
              </a:path>
            </a:pathLst>
          </a:custGeom>
          <a:ln w="6096">
            <a:solidFill>
              <a:srgbClr val="7E7E7E"/>
            </a:solidFill>
          </a:ln>
        </p:spPr>
        <p:txBody>
          <a:bodyPr wrap="square" lIns="0" tIns="0" rIns="0" bIns="0" rtlCol="0"/>
          <a:lstStyle/>
          <a:p>
            <a:endParaRPr/>
          </a:p>
        </p:txBody>
      </p:sp>
      <p:sp>
        <p:nvSpPr>
          <p:cNvPr id="3" name="object 3"/>
          <p:cNvSpPr/>
          <p:nvPr/>
        </p:nvSpPr>
        <p:spPr>
          <a:xfrm>
            <a:off x="714755" y="412622"/>
            <a:ext cx="7405370" cy="1234440"/>
          </a:xfrm>
          <a:custGeom>
            <a:avLst/>
            <a:gdLst/>
            <a:ahLst/>
            <a:cxnLst/>
            <a:rect l="l" t="t" r="r" b="b"/>
            <a:pathLst>
              <a:path w="7405370" h="1645920">
                <a:moveTo>
                  <a:pt x="7405116" y="0"/>
                </a:moveTo>
                <a:lnTo>
                  <a:pt x="0" y="0"/>
                </a:lnTo>
                <a:lnTo>
                  <a:pt x="0" y="1645919"/>
                </a:lnTo>
                <a:lnTo>
                  <a:pt x="7405116" y="1645919"/>
                </a:lnTo>
                <a:lnTo>
                  <a:pt x="7405116" y="0"/>
                </a:lnTo>
                <a:close/>
              </a:path>
            </a:pathLst>
          </a:custGeom>
          <a:solidFill>
            <a:srgbClr val="D2EEF9"/>
          </a:solidFill>
        </p:spPr>
        <p:txBody>
          <a:bodyPr wrap="square" lIns="0" tIns="0" rIns="0" bIns="0" rtlCol="0"/>
          <a:lstStyle/>
          <a:p>
            <a:endParaRPr/>
          </a:p>
        </p:txBody>
      </p:sp>
      <p:sp>
        <p:nvSpPr>
          <p:cNvPr id="4" name="object 4"/>
          <p:cNvSpPr txBox="1">
            <a:spLocks noGrp="1"/>
          </p:cNvSpPr>
          <p:nvPr>
            <p:ph type="title"/>
          </p:nvPr>
        </p:nvSpPr>
        <p:spPr>
          <a:xfrm>
            <a:off x="714755" y="520160"/>
            <a:ext cx="7597140" cy="986809"/>
          </a:xfrm>
          <a:prstGeom prst="rect">
            <a:avLst/>
          </a:prstGeom>
        </p:spPr>
        <p:txBody>
          <a:bodyPr vert="horz" wrap="square" lIns="0" tIns="139065" rIns="0" bIns="0" rtlCol="0">
            <a:spAutoFit/>
          </a:bodyPr>
          <a:lstStyle/>
          <a:p>
            <a:pPr marL="2033270" marR="5080" indent="-2021205">
              <a:lnSpc>
                <a:spcPts val="5510"/>
              </a:lnSpc>
              <a:spcBef>
                <a:spcPts val="1095"/>
              </a:spcBef>
            </a:pPr>
            <a:r>
              <a:rPr b="0" spc="-45" dirty="0">
                <a:solidFill>
                  <a:srgbClr val="001F5F"/>
                </a:solidFill>
                <a:latin typeface="Calibri"/>
                <a:cs typeface="Calibri"/>
              </a:rPr>
              <a:t>Managing Demand</a:t>
            </a:r>
            <a:r>
              <a:rPr b="0" spc="-254" dirty="0">
                <a:solidFill>
                  <a:srgbClr val="001F5F"/>
                </a:solidFill>
                <a:latin typeface="Calibri"/>
                <a:cs typeface="Calibri"/>
              </a:rPr>
              <a:t> </a:t>
            </a:r>
            <a:r>
              <a:rPr b="0" spc="-35" dirty="0">
                <a:solidFill>
                  <a:srgbClr val="001F5F"/>
                </a:solidFill>
                <a:latin typeface="Calibri"/>
                <a:cs typeface="Calibri"/>
              </a:rPr>
              <a:t>and  </a:t>
            </a:r>
            <a:r>
              <a:rPr b="0" spc="-45" dirty="0">
                <a:solidFill>
                  <a:srgbClr val="001F5F"/>
                </a:solidFill>
                <a:latin typeface="Calibri"/>
                <a:cs typeface="Calibri"/>
              </a:rPr>
              <a:t>Capacity</a:t>
            </a:r>
            <a:endParaRPr dirty="0">
              <a:latin typeface="Calibri"/>
              <a:cs typeface="Calibri"/>
            </a:endParaRPr>
          </a:p>
        </p:txBody>
      </p:sp>
      <p:grpSp>
        <p:nvGrpSpPr>
          <p:cNvPr id="5" name="object 5"/>
          <p:cNvGrpSpPr/>
          <p:nvPr/>
        </p:nvGrpSpPr>
        <p:grpSpPr>
          <a:xfrm>
            <a:off x="502919" y="2250568"/>
            <a:ext cx="7830311" cy="2367153"/>
            <a:chOff x="502919" y="3000756"/>
            <a:chExt cx="7830311" cy="3156204"/>
          </a:xfrm>
        </p:grpSpPr>
        <p:sp>
          <p:nvSpPr>
            <p:cNvPr id="8" name="object 8"/>
            <p:cNvSpPr/>
            <p:nvPr/>
          </p:nvSpPr>
          <p:spPr>
            <a:xfrm>
              <a:off x="3229355" y="3055620"/>
              <a:ext cx="547116" cy="422148"/>
            </a:xfrm>
            <a:prstGeom prst="rect">
              <a:avLst/>
            </a:prstGeom>
            <a:blipFill>
              <a:blip r:embed="rId2" cstate="print"/>
              <a:stretch>
                <a:fillRect/>
              </a:stretch>
            </a:blipFill>
          </p:spPr>
          <p:txBody>
            <a:bodyPr wrap="square" lIns="0" tIns="0" rIns="0" bIns="0" rtlCol="0"/>
            <a:lstStyle/>
            <a:p>
              <a:endParaRPr/>
            </a:p>
          </p:txBody>
        </p:sp>
        <p:sp>
          <p:nvSpPr>
            <p:cNvPr id="9" name="object 9"/>
            <p:cNvSpPr/>
            <p:nvPr/>
          </p:nvSpPr>
          <p:spPr>
            <a:xfrm>
              <a:off x="3215005" y="3041015"/>
              <a:ext cx="538480" cy="412750"/>
            </a:xfrm>
            <a:custGeom>
              <a:avLst/>
              <a:gdLst/>
              <a:ahLst/>
              <a:cxnLst/>
              <a:rect l="l" t="t" r="r" b="b"/>
              <a:pathLst>
                <a:path w="538479" h="412750">
                  <a:moveTo>
                    <a:pt x="152399" y="118872"/>
                  </a:moveTo>
                  <a:lnTo>
                    <a:pt x="81406" y="118872"/>
                  </a:lnTo>
                  <a:lnTo>
                    <a:pt x="81406" y="407288"/>
                  </a:lnTo>
                  <a:lnTo>
                    <a:pt x="152399" y="407288"/>
                  </a:lnTo>
                  <a:lnTo>
                    <a:pt x="152399" y="118872"/>
                  </a:lnTo>
                  <a:close/>
                </a:path>
                <a:path w="538479" h="412750">
                  <a:moveTo>
                    <a:pt x="152399" y="5461"/>
                  </a:moveTo>
                  <a:lnTo>
                    <a:pt x="123952" y="5461"/>
                  </a:lnTo>
                  <a:lnTo>
                    <a:pt x="99119" y="32343"/>
                  </a:lnTo>
                  <a:lnTo>
                    <a:pt x="70167" y="56975"/>
                  </a:lnTo>
                  <a:lnTo>
                    <a:pt x="37119" y="79345"/>
                  </a:lnTo>
                  <a:lnTo>
                    <a:pt x="0" y="99440"/>
                  </a:lnTo>
                  <a:lnTo>
                    <a:pt x="0" y="167767"/>
                  </a:lnTo>
                  <a:lnTo>
                    <a:pt x="81406" y="118872"/>
                  </a:lnTo>
                  <a:lnTo>
                    <a:pt x="152399" y="118872"/>
                  </a:lnTo>
                  <a:lnTo>
                    <a:pt x="152399" y="5461"/>
                  </a:lnTo>
                  <a:close/>
                </a:path>
                <a:path w="538479" h="412750">
                  <a:moveTo>
                    <a:pt x="328168" y="318770"/>
                  </a:moveTo>
                  <a:lnTo>
                    <a:pt x="292734" y="373634"/>
                  </a:lnTo>
                  <a:lnTo>
                    <a:pt x="315265" y="390729"/>
                  </a:lnTo>
                  <a:lnTo>
                    <a:pt x="340010" y="402955"/>
                  </a:lnTo>
                  <a:lnTo>
                    <a:pt x="366994" y="410299"/>
                  </a:lnTo>
                  <a:lnTo>
                    <a:pt x="396240" y="412750"/>
                  </a:lnTo>
                  <a:lnTo>
                    <a:pt x="427714" y="410775"/>
                  </a:lnTo>
                  <a:lnTo>
                    <a:pt x="479946" y="395015"/>
                  </a:lnTo>
                  <a:lnTo>
                    <a:pt x="517209" y="363942"/>
                  </a:lnTo>
                  <a:lnTo>
                    <a:pt x="523925" y="352298"/>
                  </a:lnTo>
                  <a:lnTo>
                    <a:pt x="397002" y="352298"/>
                  </a:lnTo>
                  <a:lnTo>
                    <a:pt x="378763" y="350202"/>
                  </a:lnTo>
                  <a:lnTo>
                    <a:pt x="361203" y="343915"/>
                  </a:lnTo>
                  <a:lnTo>
                    <a:pt x="344334" y="333438"/>
                  </a:lnTo>
                  <a:lnTo>
                    <a:pt x="328168" y="318770"/>
                  </a:lnTo>
                  <a:close/>
                </a:path>
                <a:path w="538479" h="412750">
                  <a:moveTo>
                    <a:pt x="516870" y="60451"/>
                  </a:moveTo>
                  <a:lnTo>
                    <a:pt x="394334" y="60451"/>
                  </a:lnTo>
                  <a:lnTo>
                    <a:pt x="419264" y="63787"/>
                  </a:lnTo>
                  <a:lnTo>
                    <a:pt x="437086" y="73802"/>
                  </a:lnTo>
                  <a:lnTo>
                    <a:pt x="447788" y="90509"/>
                  </a:lnTo>
                  <a:lnTo>
                    <a:pt x="451357" y="113919"/>
                  </a:lnTo>
                  <a:lnTo>
                    <a:pt x="447526" y="136255"/>
                  </a:lnTo>
                  <a:lnTo>
                    <a:pt x="436038" y="152209"/>
                  </a:lnTo>
                  <a:lnTo>
                    <a:pt x="416907" y="161782"/>
                  </a:lnTo>
                  <a:lnTo>
                    <a:pt x="390144" y="164973"/>
                  </a:lnTo>
                  <a:lnTo>
                    <a:pt x="379475" y="164973"/>
                  </a:lnTo>
                  <a:lnTo>
                    <a:pt x="379475" y="223393"/>
                  </a:lnTo>
                  <a:lnTo>
                    <a:pt x="392048" y="223393"/>
                  </a:lnTo>
                  <a:lnTo>
                    <a:pt x="407862" y="224534"/>
                  </a:lnTo>
                  <a:lnTo>
                    <a:pt x="445134" y="241554"/>
                  </a:lnTo>
                  <a:lnTo>
                    <a:pt x="464693" y="288671"/>
                  </a:lnTo>
                  <a:lnTo>
                    <a:pt x="460474" y="316507"/>
                  </a:lnTo>
                  <a:lnTo>
                    <a:pt x="447801" y="336391"/>
                  </a:lnTo>
                  <a:lnTo>
                    <a:pt x="426652" y="348321"/>
                  </a:lnTo>
                  <a:lnTo>
                    <a:pt x="397002" y="352298"/>
                  </a:lnTo>
                  <a:lnTo>
                    <a:pt x="523925" y="352298"/>
                  </a:lnTo>
                  <a:lnTo>
                    <a:pt x="529034" y="343439"/>
                  </a:lnTo>
                  <a:lnTo>
                    <a:pt x="536120" y="319746"/>
                  </a:lnTo>
                  <a:lnTo>
                    <a:pt x="538480" y="292862"/>
                  </a:lnTo>
                  <a:lnTo>
                    <a:pt x="534503" y="260546"/>
                  </a:lnTo>
                  <a:lnTo>
                    <a:pt x="522573" y="233124"/>
                  </a:lnTo>
                  <a:lnTo>
                    <a:pt x="502689" y="210583"/>
                  </a:lnTo>
                  <a:lnTo>
                    <a:pt x="474853" y="192912"/>
                  </a:lnTo>
                  <a:lnTo>
                    <a:pt x="496855" y="175839"/>
                  </a:lnTo>
                  <a:lnTo>
                    <a:pt x="512571" y="155289"/>
                  </a:lnTo>
                  <a:lnTo>
                    <a:pt x="522001" y="131262"/>
                  </a:lnTo>
                  <a:lnTo>
                    <a:pt x="525144" y="103759"/>
                  </a:lnTo>
                  <a:lnTo>
                    <a:pt x="523049" y="80561"/>
                  </a:lnTo>
                  <a:lnTo>
                    <a:pt x="516870" y="60451"/>
                  </a:lnTo>
                  <a:close/>
                </a:path>
                <a:path w="538479" h="412750">
                  <a:moveTo>
                    <a:pt x="398398" y="0"/>
                  </a:moveTo>
                  <a:lnTo>
                    <a:pt x="357411" y="6643"/>
                  </a:lnTo>
                  <a:lnTo>
                    <a:pt x="320055" y="24542"/>
                  </a:lnTo>
                  <a:lnTo>
                    <a:pt x="303656" y="39370"/>
                  </a:lnTo>
                  <a:lnTo>
                    <a:pt x="336931" y="88264"/>
                  </a:lnTo>
                  <a:lnTo>
                    <a:pt x="350954" y="76096"/>
                  </a:lnTo>
                  <a:lnTo>
                    <a:pt x="365204" y="67405"/>
                  </a:lnTo>
                  <a:lnTo>
                    <a:pt x="379668" y="62190"/>
                  </a:lnTo>
                  <a:lnTo>
                    <a:pt x="394334" y="60451"/>
                  </a:lnTo>
                  <a:lnTo>
                    <a:pt x="516870" y="60451"/>
                  </a:lnTo>
                  <a:lnTo>
                    <a:pt x="516762" y="60102"/>
                  </a:lnTo>
                  <a:lnTo>
                    <a:pt x="491617" y="27305"/>
                  </a:lnTo>
                  <a:lnTo>
                    <a:pt x="451627" y="6842"/>
                  </a:lnTo>
                  <a:lnTo>
                    <a:pt x="426662" y="1712"/>
                  </a:lnTo>
                  <a:lnTo>
                    <a:pt x="398398" y="0"/>
                  </a:lnTo>
                  <a:close/>
                </a:path>
              </a:pathLst>
            </a:custGeom>
            <a:solidFill>
              <a:srgbClr val="001F5F"/>
            </a:solidFill>
          </p:spPr>
          <p:txBody>
            <a:bodyPr wrap="square" lIns="0" tIns="0" rIns="0" bIns="0" rtlCol="0"/>
            <a:lstStyle/>
            <a:p>
              <a:endParaRPr/>
            </a:p>
          </p:txBody>
        </p:sp>
        <p:sp>
          <p:nvSpPr>
            <p:cNvPr id="10" name="object 10"/>
            <p:cNvSpPr/>
            <p:nvPr/>
          </p:nvSpPr>
          <p:spPr>
            <a:xfrm>
              <a:off x="3215005" y="3041015"/>
              <a:ext cx="538480" cy="412750"/>
            </a:xfrm>
            <a:custGeom>
              <a:avLst/>
              <a:gdLst/>
              <a:ahLst/>
              <a:cxnLst/>
              <a:rect l="l" t="t" r="r" b="b"/>
              <a:pathLst>
                <a:path w="538479" h="412750">
                  <a:moveTo>
                    <a:pt x="123952" y="5461"/>
                  </a:moveTo>
                  <a:lnTo>
                    <a:pt x="152399" y="5461"/>
                  </a:lnTo>
                  <a:lnTo>
                    <a:pt x="152399" y="407288"/>
                  </a:lnTo>
                  <a:lnTo>
                    <a:pt x="81406" y="407288"/>
                  </a:lnTo>
                  <a:lnTo>
                    <a:pt x="81406" y="118872"/>
                  </a:lnTo>
                  <a:lnTo>
                    <a:pt x="0" y="167767"/>
                  </a:lnTo>
                  <a:lnTo>
                    <a:pt x="0" y="99440"/>
                  </a:lnTo>
                  <a:lnTo>
                    <a:pt x="37119" y="79345"/>
                  </a:lnTo>
                  <a:lnTo>
                    <a:pt x="70167" y="56975"/>
                  </a:lnTo>
                  <a:lnTo>
                    <a:pt x="99119" y="32343"/>
                  </a:lnTo>
                  <a:lnTo>
                    <a:pt x="123952" y="5461"/>
                  </a:lnTo>
                  <a:close/>
                </a:path>
                <a:path w="538479" h="412750">
                  <a:moveTo>
                    <a:pt x="398398" y="0"/>
                  </a:moveTo>
                  <a:lnTo>
                    <a:pt x="451627" y="6842"/>
                  </a:lnTo>
                  <a:lnTo>
                    <a:pt x="491617" y="27305"/>
                  </a:lnTo>
                  <a:lnTo>
                    <a:pt x="516762" y="60102"/>
                  </a:lnTo>
                  <a:lnTo>
                    <a:pt x="525144" y="103759"/>
                  </a:lnTo>
                  <a:lnTo>
                    <a:pt x="522001" y="131262"/>
                  </a:lnTo>
                  <a:lnTo>
                    <a:pt x="512571" y="155289"/>
                  </a:lnTo>
                  <a:lnTo>
                    <a:pt x="496855" y="175839"/>
                  </a:lnTo>
                  <a:lnTo>
                    <a:pt x="474853" y="192912"/>
                  </a:lnTo>
                  <a:lnTo>
                    <a:pt x="502689" y="210583"/>
                  </a:lnTo>
                  <a:lnTo>
                    <a:pt x="522573" y="233124"/>
                  </a:lnTo>
                  <a:lnTo>
                    <a:pt x="534503" y="260546"/>
                  </a:lnTo>
                  <a:lnTo>
                    <a:pt x="538480" y="292862"/>
                  </a:lnTo>
                  <a:lnTo>
                    <a:pt x="536120" y="319746"/>
                  </a:lnTo>
                  <a:lnTo>
                    <a:pt x="517209" y="363942"/>
                  </a:lnTo>
                  <a:lnTo>
                    <a:pt x="479946" y="395015"/>
                  </a:lnTo>
                  <a:lnTo>
                    <a:pt x="427714" y="410775"/>
                  </a:lnTo>
                  <a:lnTo>
                    <a:pt x="396240" y="412750"/>
                  </a:lnTo>
                  <a:lnTo>
                    <a:pt x="366994" y="410299"/>
                  </a:lnTo>
                  <a:lnTo>
                    <a:pt x="340010" y="402955"/>
                  </a:lnTo>
                  <a:lnTo>
                    <a:pt x="315265" y="390729"/>
                  </a:lnTo>
                  <a:lnTo>
                    <a:pt x="292734" y="373634"/>
                  </a:lnTo>
                  <a:lnTo>
                    <a:pt x="328168" y="318770"/>
                  </a:lnTo>
                  <a:lnTo>
                    <a:pt x="344334" y="333438"/>
                  </a:lnTo>
                  <a:lnTo>
                    <a:pt x="361203" y="343915"/>
                  </a:lnTo>
                  <a:lnTo>
                    <a:pt x="378763" y="350202"/>
                  </a:lnTo>
                  <a:lnTo>
                    <a:pt x="397002" y="352298"/>
                  </a:lnTo>
                  <a:lnTo>
                    <a:pt x="426652" y="348321"/>
                  </a:lnTo>
                  <a:lnTo>
                    <a:pt x="447801" y="336391"/>
                  </a:lnTo>
                  <a:lnTo>
                    <a:pt x="460474" y="316507"/>
                  </a:lnTo>
                  <a:lnTo>
                    <a:pt x="464693" y="288671"/>
                  </a:lnTo>
                  <a:lnTo>
                    <a:pt x="463476" y="274879"/>
                  </a:lnTo>
                  <a:lnTo>
                    <a:pt x="434393" y="233626"/>
                  </a:lnTo>
                  <a:lnTo>
                    <a:pt x="392048" y="223393"/>
                  </a:lnTo>
                  <a:lnTo>
                    <a:pt x="379475" y="223393"/>
                  </a:lnTo>
                  <a:lnTo>
                    <a:pt x="379475" y="164973"/>
                  </a:lnTo>
                  <a:lnTo>
                    <a:pt x="390144" y="164973"/>
                  </a:lnTo>
                  <a:lnTo>
                    <a:pt x="416907" y="161782"/>
                  </a:lnTo>
                  <a:lnTo>
                    <a:pt x="436038" y="152209"/>
                  </a:lnTo>
                  <a:lnTo>
                    <a:pt x="447526" y="136255"/>
                  </a:lnTo>
                  <a:lnTo>
                    <a:pt x="451357" y="113919"/>
                  </a:lnTo>
                  <a:lnTo>
                    <a:pt x="447788" y="90509"/>
                  </a:lnTo>
                  <a:lnTo>
                    <a:pt x="437086" y="73802"/>
                  </a:lnTo>
                  <a:lnTo>
                    <a:pt x="419264" y="63787"/>
                  </a:lnTo>
                  <a:lnTo>
                    <a:pt x="394334" y="60451"/>
                  </a:lnTo>
                  <a:lnTo>
                    <a:pt x="379668" y="62190"/>
                  </a:lnTo>
                  <a:lnTo>
                    <a:pt x="365204" y="67405"/>
                  </a:lnTo>
                  <a:lnTo>
                    <a:pt x="350954" y="76096"/>
                  </a:lnTo>
                  <a:lnTo>
                    <a:pt x="336931" y="88264"/>
                  </a:lnTo>
                  <a:lnTo>
                    <a:pt x="303656" y="39370"/>
                  </a:lnTo>
                  <a:lnTo>
                    <a:pt x="343789" y="11811"/>
                  </a:lnTo>
                  <a:lnTo>
                    <a:pt x="384704" y="738"/>
                  </a:lnTo>
                  <a:lnTo>
                    <a:pt x="398398" y="0"/>
                  </a:lnTo>
                  <a:close/>
                </a:path>
              </a:pathLst>
            </a:custGeom>
            <a:ln w="6096">
              <a:solidFill>
                <a:srgbClr val="2583C5"/>
              </a:solidFill>
            </a:ln>
          </p:spPr>
          <p:txBody>
            <a:bodyPr wrap="square" lIns="0" tIns="0" rIns="0" bIns="0" rtlCol="0"/>
            <a:lstStyle/>
            <a:p>
              <a:endParaRPr/>
            </a:p>
          </p:txBody>
        </p:sp>
        <p:sp>
          <p:nvSpPr>
            <p:cNvPr id="11" name="object 11"/>
            <p:cNvSpPr/>
            <p:nvPr/>
          </p:nvSpPr>
          <p:spPr>
            <a:xfrm>
              <a:off x="502919" y="3000756"/>
              <a:ext cx="7830311" cy="3156204"/>
            </a:xfrm>
            <a:prstGeom prst="rect">
              <a:avLst/>
            </a:prstGeom>
            <a:blipFill>
              <a:blip r:embed="rId3" cstate="print"/>
              <a:stretch>
                <a:fillRect/>
              </a:stretch>
            </a:blipFill>
          </p:spPr>
          <p:txBody>
            <a:bodyPr wrap="square" lIns="0" tIns="0" rIns="0" bIns="0" rtlCol="0"/>
            <a:lstStyle/>
            <a:p>
              <a:endParaRPr/>
            </a:p>
          </p:txBody>
        </p:sp>
      </p:grpSp>
    </p:spTree>
    <p:extLst>
      <p:ext uri="{BB962C8B-B14F-4D97-AF65-F5344CB8AC3E}">
        <p14:creationId xmlns:p14="http://schemas.microsoft.com/office/powerpoint/2010/main" val="15097006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19456" y="774954"/>
            <a:ext cx="8628888" cy="396259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219457" y="221743"/>
            <a:ext cx="8513445" cy="425291"/>
          </a:xfrm>
          <a:custGeom>
            <a:avLst/>
            <a:gdLst/>
            <a:ahLst/>
            <a:cxnLst/>
            <a:rect l="l" t="t" r="r" b="b"/>
            <a:pathLst>
              <a:path w="8513445" h="567055">
                <a:moveTo>
                  <a:pt x="8513064" y="0"/>
                </a:moveTo>
                <a:lnTo>
                  <a:pt x="0" y="0"/>
                </a:lnTo>
                <a:lnTo>
                  <a:pt x="0" y="566928"/>
                </a:lnTo>
                <a:lnTo>
                  <a:pt x="8513064" y="566928"/>
                </a:lnTo>
                <a:lnTo>
                  <a:pt x="8513064" y="0"/>
                </a:lnTo>
                <a:close/>
              </a:path>
            </a:pathLst>
          </a:custGeom>
          <a:solidFill>
            <a:srgbClr val="D2EEF9"/>
          </a:solidFill>
        </p:spPr>
        <p:txBody>
          <a:bodyPr wrap="square" lIns="0" tIns="0" rIns="0" bIns="0" rtlCol="0"/>
          <a:lstStyle/>
          <a:p>
            <a:endParaRPr/>
          </a:p>
        </p:txBody>
      </p:sp>
      <p:sp>
        <p:nvSpPr>
          <p:cNvPr id="4" name="object 4"/>
          <p:cNvSpPr txBox="1">
            <a:spLocks noGrp="1"/>
          </p:cNvSpPr>
          <p:nvPr>
            <p:ph type="title"/>
          </p:nvPr>
        </p:nvSpPr>
        <p:spPr>
          <a:xfrm>
            <a:off x="2282445" y="107785"/>
            <a:ext cx="4393565" cy="518732"/>
          </a:xfrm>
          <a:prstGeom prst="rect">
            <a:avLst/>
          </a:prstGeom>
        </p:spPr>
        <p:txBody>
          <a:bodyPr vert="horz" wrap="square" lIns="0" tIns="13335" rIns="0" bIns="0" rtlCol="0">
            <a:spAutoFit/>
          </a:bodyPr>
          <a:lstStyle/>
          <a:p>
            <a:pPr marL="12700">
              <a:lnSpc>
                <a:spcPct val="100000"/>
              </a:lnSpc>
              <a:spcBef>
                <a:spcPts val="105"/>
              </a:spcBef>
            </a:pPr>
            <a:r>
              <a:rPr sz="3200" b="0" spc="-40" dirty="0">
                <a:solidFill>
                  <a:srgbClr val="001F5F"/>
                </a:solidFill>
                <a:latin typeface="Calibri"/>
                <a:cs typeface="Calibri"/>
              </a:rPr>
              <a:t>Lack </a:t>
            </a:r>
            <a:r>
              <a:rPr sz="3200" b="0" spc="-25" dirty="0">
                <a:solidFill>
                  <a:srgbClr val="001F5F"/>
                </a:solidFill>
                <a:latin typeface="Calibri"/>
                <a:cs typeface="Calibri"/>
              </a:rPr>
              <a:t>of </a:t>
            </a:r>
            <a:r>
              <a:rPr sz="3200" b="0" spc="-60" dirty="0">
                <a:solidFill>
                  <a:srgbClr val="001F5F"/>
                </a:solidFill>
                <a:latin typeface="Calibri"/>
                <a:cs typeface="Calibri"/>
              </a:rPr>
              <a:t>inventory</a:t>
            </a:r>
            <a:r>
              <a:rPr sz="3200" b="0" spc="-290" dirty="0">
                <a:solidFill>
                  <a:srgbClr val="001F5F"/>
                </a:solidFill>
                <a:latin typeface="Calibri"/>
                <a:cs typeface="Calibri"/>
              </a:rPr>
              <a:t> </a:t>
            </a:r>
            <a:r>
              <a:rPr sz="3200" b="0" spc="-50" dirty="0">
                <a:solidFill>
                  <a:srgbClr val="001F5F"/>
                </a:solidFill>
                <a:latin typeface="Calibri"/>
                <a:cs typeface="Calibri"/>
              </a:rPr>
              <a:t>Capability</a:t>
            </a:r>
            <a:endParaRPr sz="3200">
              <a:latin typeface="Calibri"/>
              <a:cs typeface="Calibri"/>
            </a:endParaRPr>
          </a:p>
        </p:txBody>
      </p:sp>
    </p:spTree>
    <p:extLst>
      <p:ext uri="{BB962C8B-B14F-4D97-AF65-F5344CB8AC3E}">
        <p14:creationId xmlns:p14="http://schemas.microsoft.com/office/powerpoint/2010/main" val="10393850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9512" y="483518"/>
            <a:ext cx="8784976" cy="4522007"/>
          </a:xfrm>
          <a:prstGeom prst="rect">
            <a:avLst/>
          </a:prstGeom>
        </p:spPr>
        <p:txBody>
          <a:bodyPr vert="horz" wrap="square" lIns="0" tIns="39370" rIns="0" bIns="0" rtlCol="0">
            <a:spAutoFit/>
          </a:bodyPr>
          <a:lstStyle/>
          <a:p>
            <a:pPr marL="255270" indent="-243204">
              <a:lnSpc>
                <a:spcPct val="100000"/>
              </a:lnSpc>
              <a:spcBef>
                <a:spcPts val="310"/>
              </a:spcBef>
              <a:buClr>
                <a:srgbClr val="1CACE3"/>
              </a:buClr>
              <a:buSzPct val="95833"/>
              <a:buFont typeface="Wingdings"/>
              <a:buChar char=""/>
              <a:tabLst>
                <a:tab pos="255904" algn="l"/>
              </a:tabLst>
            </a:pPr>
            <a:r>
              <a:rPr sz="1800" b="1" spc="-10" dirty="0">
                <a:latin typeface="Times New Roman" pitchFamily="18" charset="0"/>
                <a:cs typeface="Times New Roman" pitchFamily="18" charset="0"/>
              </a:rPr>
              <a:t>Excess </a:t>
            </a:r>
            <a:r>
              <a:rPr sz="1800" b="1" spc="-5" dirty="0">
                <a:latin typeface="Times New Roman" pitchFamily="18" charset="0"/>
                <a:cs typeface="Times New Roman" pitchFamily="18" charset="0"/>
              </a:rPr>
              <a:t>demand: the </a:t>
            </a:r>
            <a:r>
              <a:rPr sz="1800" b="1" spc="-10" dirty="0">
                <a:latin typeface="Times New Roman" pitchFamily="18" charset="0"/>
                <a:cs typeface="Times New Roman" pitchFamily="18" charset="0"/>
              </a:rPr>
              <a:t>level </a:t>
            </a:r>
            <a:r>
              <a:rPr sz="1800" b="1" dirty="0">
                <a:latin typeface="Times New Roman" pitchFamily="18" charset="0"/>
                <a:cs typeface="Times New Roman" pitchFamily="18" charset="0"/>
              </a:rPr>
              <a:t>of demand </a:t>
            </a:r>
            <a:r>
              <a:rPr sz="1800" b="1" spc="-15" dirty="0">
                <a:latin typeface="Times New Roman" pitchFamily="18" charset="0"/>
                <a:cs typeface="Times New Roman" pitchFamily="18" charset="0"/>
              </a:rPr>
              <a:t>exceeds </a:t>
            </a:r>
            <a:r>
              <a:rPr sz="1800" b="1" spc="-10" dirty="0">
                <a:latin typeface="Times New Roman" pitchFamily="18" charset="0"/>
                <a:cs typeface="Times New Roman" pitchFamily="18" charset="0"/>
              </a:rPr>
              <a:t>max </a:t>
            </a:r>
            <a:r>
              <a:rPr sz="1800" b="1" spc="-20" dirty="0">
                <a:latin typeface="Times New Roman" pitchFamily="18" charset="0"/>
                <a:cs typeface="Times New Roman" pitchFamily="18" charset="0"/>
              </a:rPr>
              <a:t>capacity.</a:t>
            </a:r>
            <a:endParaRPr sz="1800" dirty="0">
              <a:latin typeface="Times New Roman" pitchFamily="18" charset="0"/>
              <a:cs typeface="Times New Roman" pitchFamily="18" charset="0"/>
            </a:endParaRPr>
          </a:p>
          <a:p>
            <a:pPr marL="396240" lvl="1" indent="-183515">
              <a:lnSpc>
                <a:spcPct val="100000"/>
              </a:lnSpc>
              <a:spcBef>
                <a:spcPts val="185"/>
              </a:spcBef>
              <a:buClr>
                <a:srgbClr val="A24A73"/>
              </a:buClr>
              <a:buChar char="◦"/>
              <a:tabLst>
                <a:tab pos="396875" algn="l"/>
              </a:tabLst>
            </a:pPr>
            <a:r>
              <a:rPr sz="1800" spc="-5" dirty="0">
                <a:latin typeface="Times New Roman" pitchFamily="18" charset="0"/>
                <a:cs typeface="Times New Roman" pitchFamily="18" charset="0"/>
              </a:rPr>
              <a:t>Some </a:t>
            </a:r>
            <a:r>
              <a:rPr sz="1800" spc="-10" dirty="0">
                <a:latin typeface="Times New Roman" pitchFamily="18" charset="0"/>
                <a:cs typeface="Times New Roman" pitchFamily="18" charset="0"/>
              </a:rPr>
              <a:t>customers </a:t>
            </a:r>
            <a:r>
              <a:rPr sz="1800" spc="-5" dirty="0">
                <a:latin typeface="Times New Roman" pitchFamily="18" charset="0"/>
                <a:cs typeface="Times New Roman" pitchFamily="18" charset="0"/>
              </a:rPr>
              <a:t>will </a:t>
            </a:r>
            <a:r>
              <a:rPr sz="1800" dirty="0">
                <a:latin typeface="Times New Roman" pitchFamily="18" charset="0"/>
                <a:cs typeface="Times New Roman" pitchFamily="18" charset="0"/>
              </a:rPr>
              <a:t>be turned</a:t>
            </a:r>
            <a:r>
              <a:rPr sz="1800" spc="-5" dirty="0">
                <a:latin typeface="Times New Roman" pitchFamily="18" charset="0"/>
                <a:cs typeface="Times New Roman" pitchFamily="18" charset="0"/>
              </a:rPr>
              <a:t> </a:t>
            </a:r>
            <a:r>
              <a:rPr sz="1800" spc="-40" dirty="0">
                <a:latin typeface="Times New Roman" pitchFamily="18" charset="0"/>
                <a:cs typeface="Times New Roman" pitchFamily="18" charset="0"/>
              </a:rPr>
              <a:t>away.</a:t>
            </a:r>
            <a:endParaRPr sz="1800" dirty="0">
              <a:latin typeface="Times New Roman" pitchFamily="18" charset="0"/>
              <a:cs typeface="Times New Roman" pitchFamily="18" charset="0"/>
            </a:endParaRPr>
          </a:p>
          <a:p>
            <a:pPr marL="396240" marR="302260" lvl="1" indent="-182880">
              <a:lnSpc>
                <a:spcPts val="2160"/>
              </a:lnSpc>
              <a:spcBef>
                <a:spcPts val="635"/>
              </a:spcBef>
              <a:buClr>
                <a:srgbClr val="A24A73"/>
              </a:buClr>
              <a:buChar char="◦"/>
              <a:tabLst>
                <a:tab pos="396875" algn="l"/>
              </a:tabLst>
            </a:pPr>
            <a:r>
              <a:rPr sz="1800" spc="-10" dirty="0">
                <a:latin typeface="Times New Roman" pitchFamily="18" charset="0"/>
                <a:cs typeface="Times New Roman" pitchFamily="18" charset="0"/>
              </a:rPr>
              <a:t>For </a:t>
            </a:r>
            <a:r>
              <a:rPr sz="1800" spc="-15" dirty="0">
                <a:latin typeface="Times New Roman" pitchFamily="18" charset="0"/>
                <a:cs typeface="Times New Roman" pitchFamily="18" charset="0"/>
              </a:rPr>
              <a:t>customers </a:t>
            </a:r>
            <a:r>
              <a:rPr sz="1800" dirty="0">
                <a:latin typeface="Times New Roman" pitchFamily="18" charset="0"/>
                <a:cs typeface="Times New Roman" pitchFamily="18" charset="0"/>
              </a:rPr>
              <a:t>who </a:t>
            </a:r>
            <a:r>
              <a:rPr sz="1800" spc="-5" dirty="0">
                <a:latin typeface="Times New Roman" pitchFamily="18" charset="0"/>
                <a:cs typeface="Times New Roman" pitchFamily="18" charset="0"/>
              </a:rPr>
              <a:t>do </a:t>
            </a:r>
            <a:r>
              <a:rPr sz="1800" spc="-10" dirty="0">
                <a:latin typeface="Times New Roman" pitchFamily="18" charset="0"/>
                <a:cs typeface="Times New Roman" pitchFamily="18" charset="0"/>
              </a:rPr>
              <a:t>receive </a:t>
            </a:r>
            <a:r>
              <a:rPr sz="1800" dirty="0">
                <a:latin typeface="Times New Roman" pitchFamily="18" charset="0"/>
                <a:cs typeface="Times New Roman" pitchFamily="18" charset="0"/>
              </a:rPr>
              <a:t>service, quality </a:t>
            </a:r>
            <a:r>
              <a:rPr sz="1800" spc="-15" dirty="0">
                <a:latin typeface="Times New Roman" pitchFamily="18" charset="0"/>
                <a:cs typeface="Times New Roman" pitchFamily="18" charset="0"/>
              </a:rPr>
              <a:t>may </a:t>
            </a:r>
            <a:r>
              <a:rPr sz="1800" spc="-5" dirty="0">
                <a:latin typeface="Times New Roman" pitchFamily="18" charset="0"/>
                <a:cs typeface="Times New Roman" pitchFamily="18" charset="0"/>
              </a:rPr>
              <a:t>be </a:t>
            </a:r>
            <a:r>
              <a:rPr sz="1800" dirty="0">
                <a:latin typeface="Times New Roman" pitchFamily="18" charset="0"/>
                <a:cs typeface="Times New Roman" pitchFamily="18" charset="0"/>
              </a:rPr>
              <a:t>lacking </a:t>
            </a:r>
            <a:r>
              <a:rPr sz="1800" spc="-5" dirty="0">
                <a:latin typeface="Times New Roman" pitchFamily="18" charset="0"/>
                <a:cs typeface="Times New Roman" pitchFamily="18" charset="0"/>
              </a:rPr>
              <a:t>because of  </a:t>
            </a:r>
            <a:r>
              <a:rPr sz="1800" spc="-10" dirty="0">
                <a:latin typeface="Times New Roman" pitchFamily="18" charset="0"/>
                <a:cs typeface="Times New Roman" pitchFamily="18" charset="0"/>
              </a:rPr>
              <a:t>crowding </a:t>
            </a:r>
            <a:r>
              <a:rPr sz="1800" spc="-5" dirty="0">
                <a:latin typeface="Times New Roman" pitchFamily="18" charset="0"/>
                <a:cs typeface="Times New Roman" pitchFamily="18" charset="0"/>
              </a:rPr>
              <a:t>or </a:t>
            </a:r>
            <a:r>
              <a:rPr sz="1800" spc="-15" dirty="0">
                <a:latin typeface="Times New Roman" pitchFamily="18" charset="0"/>
                <a:cs typeface="Times New Roman" pitchFamily="18" charset="0"/>
              </a:rPr>
              <a:t>overtaxing </a:t>
            </a:r>
            <a:r>
              <a:rPr sz="1800" spc="-5" dirty="0">
                <a:latin typeface="Times New Roman" pitchFamily="18" charset="0"/>
                <a:cs typeface="Times New Roman" pitchFamily="18" charset="0"/>
              </a:rPr>
              <a:t>of </a:t>
            </a:r>
            <a:r>
              <a:rPr sz="1800" spc="-20" dirty="0">
                <a:latin typeface="Times New Roman" pitchFamily="18" charset="0"/>
                <a:cs typeface="Times New Roman" pitchFamily="18" charset="0"/>
              </a:rPr>
              <a:t>staff </a:t>
            </a:r>
            <a:r>
              <a:rPr sz="1800" dirty="0">
                <a:latin typeface="Times New Roman" pitchFamily="18" charset="0"/>
                <a:cs typeface="Times New Roman" pitchFamily="18" charset="0"/>
              </a:rPr>
              <a:t>and</a:t>
            </a:r>
            <a:r>
              <a:rPr sz="1800" spc="25" dirty="0">
                <a:latin typeface="Times New Roman" pitchFamily="18" charset="0"/>
                <a:cs typeface="Times New Roman" pitchFamily="18" charset="0"/>
              </a:rPr>
              <a:t> </a:t>
            </a:r>
            <a:r>
              <a:rPr sz="1800" spc="-5" dirty="0">
                <a:latin typeface="Times New Roman" pitchFamily="18" charset="0"/>
                <a:cs typeface="Times New Roman" pitchFamily="18" charset="0"/>
              </a:rPr>
              <a:t>facilities</a:t>
            </a:r>
            <a:endParaRPr sz="1800" dirty="0">
              <a:latin typeface="Times New Roman" pitchFamily="18" charset="0"/>
              <a:cs typeface="Times New Roman" pitchFamily="18" charset="0"/>
            </a:endParaRPr>
          </a:p>
          <a:p>
            <a:pPr marL="255270" indent="-243204">
              <a:lnSpc>
                <a:spcPct val="100000"/>
              </a:lnSpc>
              <a:spcBef>
                <a:spcPts val="1260"/>
              </a:spcBef>
              <a:buClr>
                <a:srgbClr val="1CACE3"/>
              </a:buClr>
              <a:buSzPct val="95833"/>
              <a:buFont typeface="Wingdings"/>
              <a:buChar char=""/>
              <a:tabLst>
                <a:tab pos="255904" algn="l"/>
              </a:tabLst>
            </a:pPr>
            <a:r>
              <a:rPr sz="1800" b="1" spc="-5" dirty="0">
                <a:latin typeface="Times New Roman" pitchFamily="18" charset="0"/>
                <a:cs typeface="Times New Roman" pitchFamily="18" charset="0"/>
              </a:rPr>
              <a:t>Demand </a:t>
            </a:r>
            <a:r>
              <a:rPr sz="1800" b="1" spc="-15" dirty="0">
                <a:latin typeface="Times New Roman" pitchFamily="18" charset="0"/>
                <a:cs typeface="Times New Roman" pitchFamily="18" charset="0"/>
              </a:rPr>
              <a:t>exceeds </a:t>
            </a:r>
            <a:r>
              <a:rPr sz="1800" b="1" spc="-5" dirty="0">
                <a:latin typeface="Times New Roman" pitchFamily="18" charset="0"/>
                <a:cs typeface="Times New Roman" pitchFamily="18" charset="0"/>
              </a:rPr>
              <a:t>optimum</a:t>
            </a:r>
            <a:r>
              <a:rPr sz="1800" b="1" spc="-15" dirty="0">
                <a:latin typeface="Times New Roman" pitchFamily="18" charset="0"/>
                <a:cs typeface="Times New Roman" pitchFamily="18" charset="0"/>
              </a:rPr>
              <a:t> </a:t>
            </a:r>
            <a:r>
              <a:rPr sz="1800" b="1" spc="-20" dirty="0">
                <a:latin typeface="Times New Roman" pitchFamily="18" charset="0"/>
                <a:cs typeface="Times New Roman" pitchFamily="18" charset="0"/>
              </a:rPr>
              <a:t>capacity.</a:t>
            </a:r>
            <a:endParaRPr sz="1800" dirty="0">
              <a:latin typeface="Times New Roman" pitchFamily="18" charset="0"/>
              <a:cs typeface="Times New Roman" pitchFamily="18" charset="0"/>
            </a:endParaRPr>
          </a:p>
          <a:p>
            <a:pPr marL="396240" lvl="1" indent="-183515">
              <a:lnSpc>
                <a:spcPct val="100000"/>
              </a:lnSpc>
              <a:spcBef>
                <a:spcPts val="185"/>
              </a:spcBef>
              <a:buClr>
                <a:srgbClr val="A24A73"/>
              </a:buClr>
              <a:buChar char="◦"/>
              <a:tabLst>
                <a:tab pos="396875" algn="l"/>
              </a:tabLst>
            </a:pPr>
            <a:r>
              <a:rPr sz="1800" dirty="0">
                <a:latin typeface="Times New Roman" pitchFamily="18" charset="0"/>
                <a:cs typeface="Times New Roman" pitchFamily="18" charset="0"/>
              </a:rPr>
              <a:t>No one is turned </a:t>
            </a:r>
            <a:r>
              <a:rPr sz="1800" spc="-45" dirty="0">
                <a:latin typeface="Times New Roman" pitchFamily="18" charset="0"/>
                <a:cs typeface="Times New Roman" pitchFamily="18" charset="0"/>
              </a:rPr>
              <a:t>away, </a:t>
            </a:r>
            <a:r>
              <a:rPr sz="1800" spc="-5" dirty="0">
                <a:latin typeface="Times New Roman" pitchFamily="18" charset="0"/>
                <a:cs typeface="Times New Roman" pitchFamily="18" charset="0"/>
              </a:rPr>
              <a:t>but quality </a:t>
            </a:r>
            <a:r>
              <a:rPr sz="1800" spc="-15" dirty="0">
                <a:latin typeface="Times New Roman" pitchFamily="18" charset="0"/>
                <a:cs typeface="Times New Roman" pitchFamily="18" charset="0"/>
              </a:rPr>
              <a:t>may </a:t>
            </a:r>
            <a:r>
              <a:rPr sz="1800" spc="-10" dirty="0">
                <a:latin typeface="Times New Roman" pitchFamily="18" charset="0"/>
                <a:cs typeface="Times New Roman" pitchFamily="18" charset="0"/>
              </a:rPr>
              <a:t>still</a:t>
            </a:r>
            <a:r>
              <a:rPr sz="1800" spc="15" dirty="0">
                <a:latin typeface="Times New Roman" pitchFamily="18" charset="0"/>
                <a:cs typeface="Times New Roman" pitchFamily="18" charset="0"/>
              </a:rPr>
              <a:t> </a:t>
            </a:r>
            <a:r>
              <a:rPr sz="1800" spc="-45" dirty="0">
                <a:latin typeface="Times New Roman" pitchFamily="18" charset="0"/>
                <a:cs typeface="Times New Roman" pitchFamily="18" charset="0"/>
              </a:rPr>
              <a:t>suffer.</a:t>
            </a:r>
            <a:endParaRPr sz="1800" dirty="0">
              <a:latin typeface="Times New Roman" pitchFamily="18" charset="0"/>
              <a:cs typeface="Times New Roman" pitchFamily="18" charset="0"/>
            </a:endParaRPr>
          </a:p>
          <a:p>
            <a:pPr marL="255270" indent="-243204">
              <a:lnSpc>
                <a:spcPct val="100000"/>
              </a:lnSpc>
              <a:spcBef>
                <a:spcPts val="1610"/>
              </a:spcBef>
              <a:buClr>
                <a:srgbClr val="1CACE3"/>
              </a:buClr>
              <a:buSzPct val="95833"/>
              <a:buFont typeface="Wingdings"/>
              <a:buChar char=""/>
              <a:tabLst>
                <a:tab pos="255904" algn="l"/>
              </a:tabLst>
            </a:pPr>
            <a:r>
              <a:rPr sz="1800" b="1" spc="-5" dirty="0">
                <a:latin typeface="Times New Roman" pitchFamily="18" charset="0"/>
                <a:cs typeface="Times New Roman" pitchFamily="18" charset="0"/>
              </a:rPr>
              <a:t>Demand </a:t>
            </a:r>
            <a:r>
              <a:rPr sz="1800" b="1" dirty="0">
                <a:latin typeface="Times New Roman" pitchFamily="18" charset="0"/>
                <a:cs typeface="Times New Roman" pitchFamily="18" charset="0"/>
              </a:rPr>
              <a:t>and </a:t>
            </a:r>
            <a:r>
              <a:rPr sz="1800" b="1" spc="-5" dirty="0">
                <a:latin typeface="Times New Roman" pitchFamily="18" charset="0"/>
                <a:cs typeface="Times New Roman" pitchFamily="18" charset="0"/>
              </a:rPr>
              <a:t>supply </a:t>
            </a:r>
            <a:r>
              <a:rPr sz="1800" b="1" spc="-10" dirty="0">
                <a:latin typeface="Times New Roman" pitchFamily="18" charset="0"/>
                <a:cs typeface="Times New Roman" pitchFamily="18" charset="0"/>
              </a:rPr>
              <a:t>are </a:t>
            </a:r>
            <a:r>
              <a:rPr sz="1800" b="1" spc="-5" dirty="0">
                <a:latin typeface="Times New Roman" pitchFamily="18" charset="0"/>
                <a:cs typeface="Times New Roman" pitchFamily="18" charset="0"/>
              </a:rPr>
              <a:t>balanced </a:t>
            </a:r>
            <a:r>
              <a:rPr sz="1800" b="1" spc="-15" dirty="0">
                <a:latin typeface="Times New Roman" pitchFamily="18" charset="0"/>
                <a:cs typeface="Times New Roman" pitchFamily="18" charset="0"/>
              </a:rPr>
              <a:t>at </a:t>
            </a:r>
            <a:r>
              <a:rPr sz="1800" b="1" spc="-5" dirty="0">
                <a:latin typeface="Times New Roman" pitchFamily="18" charset="0"/>
                <a:cs typeface="Times New Roman" pitchFamily="18" charset="0"/>
              </a:rPr>
              <a:t>optimum</a:t>
            </a:r>
            <a:r>
              <a:rPr sz="1800" b="1" spc="10" dirty="0">
                <a:latin typeface="Times New Roman" pitchFamily="18" charset="0"/>
                <a:cs typeface="Times New Roman" pitchFamily="18" charset="0"/>
              </a:rPr>
              <a:t> </a:t>
            </a:r>
            <a:r>
              <a:rPr sz="1800" b="1" spc="-20" dirty="0">
                <a:latin typeface="Times New Roman" pitchFamily="18" charset="0"/>
                <a:cs typeface="Times New Roman" pitchFamily="18" charset="0"/>
              </a:rPr>
              <a:t>capacity.</a:t>
            </a:r>
            <a:endParaRPr sz="1800" dirty="0">
              <a:latin typeface="Times New Roman" pitchFamily="18" charset="0"/>
              <a:cs typeface="Times New Roman" pitchFamily="18" charset="0"/>
            </a:endParaRPr>
          </a:p>
          <a:p>
            <a:pPr marL="396240" lvl="1" indent="-183515">
              <a:lnSpc>
                <a:spcPct val="100000"/>
              </a:lnSpc>
              <a:spcBef>
                <a:spcPts val="185"/>
              </a:spcBef>
              <a:buClr>
                <a:srgbClr val="A24A73"/>
              </a:buClr>
              <a:buChar char="◦"/>
              <a:tabLst>
                <a:tab pos="396875" algn="l"/>
              </a:tabLst>
            </a:pPr>
            <a:r>
              <a:rPr sz="1800" spc="-15" dirty="0">
                <a:latin typeface="Times New Roman" pitchFamily="18" charset="0"/>
                <a:cs typeface="Times New Roman" pitchFamily="18" charset="0"/>
              </a:rPr>
              <a:t>Staff </a:t>
            </a:r>
            <a:r>
              <a:rPr sz="1800" dirty="0">
                <a:latin typeface="Times New Roman" pitchFamily="18" charset="0"/>
                <a:cs typeface="Times New Roman" pitchFamily="18" charset="0"/>
              </a:rPr>
              <a:t>and </a:t>
            </a:r>
            <a:r>
              <a:rPr sz="1800" spc="-5" dirty="0">
                <a:latin typeface="Times New Roman" pitchFamily="18" charset="0"/>
                <a:cs typeface="Times New Roman" pitchFamily="18" charset="0"/>
              </a:rPr>
              <a:t>facilities </a:t>
            </a:r>
            <a:r>
              <a:rPr sz="1800" spc="-10" dirty="0">
                <a:latin typeface="Times New Roman" pitchFamily="18" charset="0"/>
                <a:cs typeface="Times New Roman" pitchFamily="18" charset="0"/>
              </a:rPr>
              <a:t>are </a:t>
            </a:r>
            <a:r>
              <a:rPr sz="1800" spc="-5" dirty="0">
                <a:latin typeface="Times New Roman" pitchFamily="18" charset="0"/>
                <a:cs typeface="Times New Roman" pitchFamily="18" charset="0"/>
              </a:rPr>
              <a:t>occupied </a:t>
            </a:r>
            <a:r>
              <a:rPr sz="1800" spc="-10" dirty="0">
                <a:latin typeface="Times New Roman" pitchFamily="18" charset="0"/>
                <a:cs typeface="Times New Roman" pitchFamily="18" charset="0"/>
              </a:rPr>
              <a:t>at </a:t>
            </a:r>
            <a:r>
              <a:rPr sz="1800" dirty="0">
                <a:latin typeface="Times New Roman" pitchFamily="18" charset="0"/>
                <a:cs typeface="Times New Roman" pitchFamily="18" charset="0"/>
              </a:rPr>
              <a:t>ideal</a:t>
            </a:r>
            <a:r>
              <a:rPr sz="1800" spc="50" dirty="0">
                <a:latin typeface="Times New Roman" pitchFamily="18" charset="0"/>
                <a:cs typeface="Times New Roman" pitchFamily="18" charset="0"/>
              </a:rPr>
              <a:t> </a:t>
            </a:r>
            <a:r>
              <a:rPr sz="1800" spc="-10" dirty="0">
                <a:latin typeface="Times New Roman" pitchFamily="18" charset="0"/>
                <a:cs typeface="Times New Roman" pitchFamily="18" charset="0"/>
              </a:rPr>
              <a:t>level.</a:t>
            </a:r>
            <a:endParaRPr sz="1800" dirty="0">
              <a:latin typeface="Times New Roman" pitchFamily="18" charset="0"/>
              <a:cs typeface="Times New Roman" pitchFamily="18" charset="0"/>
            </a:endParaRPr>
          </a:p>
          <a:p>
            <a:pPr marL="396240" marR="5080" lvl="1" indent="-182880">
              <a:lnSpc>
                <a:spcPts val="2160"/>
              </a:lnSpc>
              <a:spcBef>
                <a:spcPts val="635"/>
              </a:spcBef>
              <a:buClr>
                <a:srgbClr val="A24A73"/>
              </a:buClr>
              <a:buChar char="◦"/>
              <a:tabLst>
                <a:tab pos="396875" algn="l"/>
              </a:tabLst>
            </a:pPr>
            <a:r>
              <a:rPr sz="1800" dirty="0">
                <a:latin typeface="Times New Roman" pitchFamily="18" charset="0"/>
                <a:cs typeface="Times New Roman" pitchFamily="18" charset="0"/>
              </a:rPr>
              <a:t>No </a:t>
            </a:r>
            <a:r>
              <a:rPr sz="1800" spc="-5" dirty="0">
                <a:latin typeface="Times New Roman" pitchFamily="18" charset="0"/>
                <a:cs typeface="Times New Roman" pitchFamily="18" charset="0"/>
              </a:rPr>
              <a:t>one </a:t>
            </a:r>
            <a:r>
              <a:rPr sz="1800" dirty="0">
                <a:latin typeface="Times New Roman" pitchFamily="18" charset="0"/>
                <a:cs typeface="Times New Roman" pitchFamily="18" charset="0"/>
              </a:rPr>
              <a:t>is </a:t>
            </a:r>
            <a:r>
              <a:rPr sz="1800" spc="-15" dirty="0">
                <a:latin typeface="Times New Roman" pitchFamily="18" charset="0"/>
                <a:cs typeface="Times New Roman" pitchFamily="18" charset="0"/>
              </a:rPr>
              <a:t>overworked, </a:t>
            </a:r>
            <a:r>
              <a:rPr sz="1800" spc="-10" dirty="0">
                <a:latin typeface="Times New Roman" pitchFamily="18" charset="0"/>
                <a:cs typeface="Times New Roman" pitchFamily="18" charset="0"/>
              </a:rPr>
              <a:t>facilities </a:t>
            </a:r>
            <a:r>
              <a:rPr sz="1800" spc="-5" dirty="0">
                <a:latin typeface="Times New Roman" pitchFamily="18" charset="0"/>
                <a:cs typeface="Times New Roman" pitchFamily="18" charset="0"/>
              </a:rPr>
              <a:t>can be maintained, </a:t>
            </a:r>
            <a:r>
              <a:rPr sz="1800" spc="-15" dirty="0">
                <a:latin typeface="Times New Roman" pitchFamily="18" charset="0"/>
                <a:cs typeface="Times New Roman" pitchFamily="18" charset="0"/>
              </a:rPr>
              <a:t>customers </a:t>
            </a:r>
            <a:r>
              <a:rPr sz="1800" spc="-10" dirty="0">
                <a:latin typeface="Times New Roman" pitchFamily="18" charset="0"/>
                <a:cs typeface="Times New Roman" pitchFamily="18" charset="0"/>
              </a:rPr>
              <a:t>are </a:t>
            </a:r>
            <a:r>
              <a:rPr sz="1800" spc="-5" dirty="0">
                <a:latin typeface="Times New Roman" pitchFamily="18" charset="0"/>
                <a:cs typeface="Times New Roman" pitchFamily="18" charset="0"/>
              </a:rPr>
              <a:t>receiving  </a:t>
            </a:r>
            <a:r>
              <a:rPr sz="1800" spc="-20" dirty="0">
                <a:latin typeface="Times New Roman" pitchFamily="18" charset="0"/>
                <a:cs typeface="Times New Roman" pitchFamily="18" charset="0"/>
              </a:rPr>
              <a:t>quality.</a:t>
            </a:r>
            <a:endParaRPr sz="1800" dirty="0">
              <a:latin typeface="Times New Roman" pitchFamily="18" charset="0"/>
              <a:cs typeface="Times New Roman" pitchFamily="18" charset="0"/>
            </a:endParaRPr>
          </a:p>
          <a:p>
            <a:pPr marL="255270" indent="-243204">
              <a:lnSpc>
                <a:spcPct val="100000"/>
              </a:lnSpc>
              <a:spcBef>
                <a:spcPts val="1260"/>
              </a:spcBef>
              <a:buClr>
                <a:srgbClr val="1CACE3"/>
              </a:buClr>
              <a:buSzPct val="95833"/>
              <a:buFont typeface="Wingdings"/>
              <a:buChar char=""/>
              <a:tabLst>
                <a:tab pos="255904" algn="l"/>
              </a:tabLst>
            </a:pPr>
            <a:r>
              <a:rPr sz="1800" b="1" spc="-10" dirty="0">
                <a:latin typeface="Times New Roman" pitchFamily="18" charset="0"/>
                <a:cs typeface="Times New Roman" pitchFamily="18" charset="0"/>
              </a:rPr>
              <a:t>Excess </a:t>
            </a:r>
            <a:r>
              <a:rPr sz="1800" b="1" spc="-5" dirty="0">
                <a:latin typeface="Times New Roman" pitchFamily="18" charset="0"/>
                <a:cs typeface="Times New Roman" pitchFamily="18" charset="0"/>
              </a:rPr>
              <a:t>capacity: </a:t>
            </a:r>
            <a:r>
              <a:rPr sz="1800" b="1" dirty="0">
                <a:latin typeface="Times New Roman" pitchFamily="18" charset="0"/>
                <a:cs typeface="Times New Roman" pitchFamily="18" charset="0"/>
              </a:rPr>
              <a:t>demand is </a:t>
            </a:r>
            <a:r>
              <a:rPr sz="1800" b="1" spc="-5" dirty="0">
                <a:latin typeface="Times New Roman" pitchFamily="18" charset="0"/>
                <a:cs typeface="Times New Roman" pitchFamily="18" charset="0"/>
              </a:rPr>
              <a:t>below</a:t>
            </a:r>
            <a:r>
              <a:rPr sz="1800" b="1" spc="-40" dirty="0">
                <a:latin typeface="Times New Roman" pitchFamily="18" charset="0"/>
                <a:cs typeface="Times New Roman" pitchFamily="18" charset="0"/>
              </a:rPr>
              <a:t> </a:t>
            </a:r>
            <a:r>
              <a:rPr sz="1800" b="1" spc="-5" dirty="0">
                <a:latin typeface="Times New Roman" pitchFamily="18" charset="0"/>
                <a:cs typeface="Times New Roman" pitchFamily="18" charset="0"/>
              </a:rPr>
              <a:t>optimum.</a:t>
            </a:r>
            <a:endParaRPr sz="1800" dirty="0">
              <a:latin typeface="Times New Roman" pitchFamily="18" charset="0"/>
              <a:cs typeface="Times New Roman" pitchFamily="18" charset="0"/>
            </a:endParaRPr>
          </a:p>
          <a:p>
            <a:pPr marL="396240" lvl="1" indent="-183515">
              <a:lnSpc>
                <a:spcPct val="100000"/>
              </a:lnSpc>
              <a:spcBef>
                <a:spcPts val="185"/>
              </a:spcBef>
              <a:buClr>
                <a:srgbClr val="A24A73"/>
              </a:buClr>
              <a:buChar char="◦"/>
              <a:tabLst>
                <a:tab pos="396875" algn="l"/>
              </a:tabLst>
            </a:pPr>
            <a:r>
              <a:rPr sz="1800" spc="-10" dirty="0">
                <a:latin typeface="Times New Roman" pitchFamily="18" charset="0"/>
                <a:cs typeface="Times New Roman" pitchFamily="18" charset="0"/>
              </a:rPr>
              <a:t>Resources are underutilized </a:t>
            </a:r>
            <a:r>
              <a:rPr sz="1800" spc="-5" dirty="0">
                <a:latin typeface="Times New Roman" pitchFamily="18" charset="0"/>
                <a:cs typeface="Times New Roman" pitchFamily="18" charset="0"/>
              </a:rPr>
              <a:t>resulting </a:t>
            </a:r>
            <a:r>
              <a:rPr sz="1800" dirty="0">
                <a:latin typeface="Times New Roman" pitchFamily="18" charset="0"/>
                <a:cs typeface="Times New Roman" pitchFamily="18" charset="0"/>
              </a:rPr>
              <a:t>in </a:t>
            </a:r>
            <a:r>
              <a:rPr sz="1800" spc="-10" dirty="0">
                <a:latin typeface="Times New Roman" pitchFamily="18" charset="0"/>
                <a:cs typeface="Times New Roman" pitchFamily="18" charset="0"/>
              </a:rPr>
              <a:t>lower</a:t>
            </a:r>
            <a:r>
              <a:rPr sz="1800" spc="30" dirty="0">
                <a:latin typeface="Times New Roman" pitchFamily="18" charset="0"/>
                <a:cs typeface="Times New Roman" pitchFamily="18" charset="0"/>
              </a:rPr>
              <a:t> </a:t>
            </a:r>
            <a:r>
              <a:rPr sz="1800" spc="-10" dirty="0">
                <a:latin typeface="Times New Roman" pitchFamily="18" charset="0"/>
                <a:cs typeface="Times New Roman" pitchFamily="18" charset="0"/>
              </a:rPr>
              <a:t>profits.</a:t>
            </a:r>
            <a:endParaRPr sz="1800" dirty="0">
              <a:latin typeface="Times New Roman" pitchFamily="18" charset="0"/>
              <a:cs typeface="Times New Roman" pitchFamily="18" charset="0"/>
            </a:endParaRPr>
          </a:p>
          <a:p>
            <a:pPr marL="396240" marR="15240" lvl="1" indent="-182880">
              <a:lnSpc>
                <a:spcPts val="2160"/>
              </a:lnSpc>
              <a:spcBef>
                <a:spcPts val="635"/>
              </a:spcBef>
              <a:buClr>
                <a:srgbClr val="A24A73"/>
              </a:buClr>
              <a:buChar char="◦"/>
              <a:tabLst>
                <a:tab pos="396875" algn="l"/>
              </a:tabLst>
            </a:pPr>
            <a:r>
              <a:rPr sz="1800" spc="-5" dirty="0">
                <a:latin typeface="Times New Roman" pitchFamily="18" charset="0"/>
                <a:cs typeface="Times New Roman" pitchFamily="18" charset="0"/>
              </a:rPr>
              <a:t>Some </a:t>
            </a:r>
            <a:r>
              <a:rPr sz="1800" spc="-15" dirty="0">
                <a:latin typeface="Times New Roman" pitchFamily="18" charset="0"/>
                <a:cs typeface="Times New Roman" pitchFamily="18" charset="0"/>
              </a:rPr>
              <a:t>customers may </a:t>
            </a:r>
            <a:r>
              <a:rPr sz="1800" spc="-10" dirty="0">
                <a:latin typeface="Times New Roman" pitchFamily="18" charset="0"/>
                <a:cs typeface="Times New Roman" pitchFamily="18" charset="0"/>
              </a:rPr>
              <a:t>receive </a:t>
            </a:r>
            <a:r>
              <a:rPr sz="1800" spc="-5" dirty="0">
                <a:latin typeface="Times New Roman" pitchFamily="18" charset="0"/>
                <a:cs typeface="Times New Roman" pitchFamily="18" charset="0"/>
              </a:rPr>
              <a:t>high </a:t>
            </a:r>
            <a:r>
              <a:rPr sz="1800" dirty="0">
                <a:latin typeface="Times New Roman" pitchFamily="18" charset="0"/>
                <a:cs typeface="Times New Roman" pitchFamily="18" charset="0"/>
              </a:rPr>
              <a:t>quality service, but if </a:t>
            </a:r>
            <a:r>
              <a:rPr sz="1800" spc="-5" dirty="0">
                <a:latin typeface="Times New Roman" pitchFamily="18" charset="0"/>
                <a:cs typeface="Times New Roman" pitchFamily="18" charset="0"/>
              </a:rPr>
              <a:t>quality depends on  </a:t>
            </a:r>
            <a:r>
              <a:rPr sz="1800" dirty="0">
                <a:latin typeface="Times New Roman" pitchFamily="18" charset="0"/>
                <a:cs typeface="Times New Roman" pitchFamily="18" charset="0"/>
              </a:rPr>
              <a:t>the </a:t>
            </a:r>
            <a:r>
              <a:rPr sz="1800" spc="-5" dirty="0">
                <a:latin typeface="Times New Roman" pitchFamily="18" charset="0"/>
                <a:cs typeface="Times New Roman" pitchFamily="18" charset="0"/>
              </a:rPr>
              <a:t>presence of other </a:t>
            </a:r>
            <a:r>
              <a:rPr sz="1800" spc="-10" dirty="0">
                <a:latin typeface="Times New Roman" pitchFamily="18" charset="0"/>
                <a:cs typeface="Times New Roman" pitchFamily="18" charset="0"/>
              </a:rPr>
              <a:t>customers, </a:t>
            </a:r>
            <a:r>
              <a:rPr sz="1800" spc="-15" dirty="0">
                <a:latin typeface="Times New Roman" pitchFamily="18" charset="0"/>
                <a:cs typeface="Times New Roman" pitchFamily="18" charset="0"/>
              </a:rPr>
              <a:t>customers may </a:t>
            </a:r>
            <a:r>
              <a:rPr sz="1800" spc="-5" dirty="0">
                <a:latin typeface="Times New Roman" pitchFamily="18" charset="0"/>
                <a:cs typeface="Times New Roman" pitchFamily="18" charset="0"/>
              </a:rPr>
              <a:t>be</a:t>
            </a:r>
            <a:r>
              <a:rPr sz="1800" spc="65" dirty="0">
                <a:latin typeface="Times New Roman" pitchFamily="18" charset="0"/>
                <a:cs typeface="Times New Roman" pitchFamily="18" charset="0"/>
              </a:rPr>
              <a:t> </a:t>
            </a:r>
            <a:r>
              <a:rPr sz="1800" spc="-10" dirty="0">
                <a:latin typeface="Times New Roman" pitchFamily="18" charset="0"/>
                <a:cs typeface="Times New Roman" pitchFamily="18" charset="0"/>
              </a:rPr>
              <a:t>disappointed.</a:t>
            </a:r>
            <a:endParaRPr sz="1800" dirty="0">
              <a:latin typeface="Times New Roman" pitchFamily="18" charset="0"/>
              <a:cs typeface="Times New Roman" pitchFamily="18" charset="0"/>
            </a:endParaRPr>
          </a:p>
        </p:txBody>
      </p:sp>
      <p:sp>
        <p:nvSpPr>
          <p:cNvPr id="3" name="object 3"/>
          <p:cNvSpPr txBox="1">
            <a:spLocks noGrp="1"/>
          </p:cNvSpPr>
          <p:nvPr>
            <p:ph type="title"/>
          </p:nvPr>
        </p:nvSpPr>
        <p:spPr>
          <a:xfrm>
            <a:off x="269748" y="-20538"/>
            <a:ext cx="8513445" cy="448841"/>
          </a:xfrm>
          <a:prstGeom prst="rect">
            <a:avLst/>
          </a:prstGeom>
          <a:solidFill>
            <a:srgbClr val="D2EEF9"/>
          </a:solidFill>
        </p:spPr>
        <p:txBody>
          <a:bodyPr vert="horz" wrap="square" lIns="0" tIns="0" rIns="0" bIns="0" rtlCol="0">
            <a:spAutoFit/>
          </a:bodyPr>
          <a:lstStyle/>
          <a:p>
            <a:pPr marL="859155">
              <a:lnSpc>
                <a:spcPts val="3450"/>
              </a:lnSpc>
            </a:pPr>
            <a:r>
              <a:rPr sz="3200" b="1" spc="-70" dirty="0">
                <a:solidFill>
                  <a:srgbClr val="001F5F"/>
                </a:solidFill>
                <a:latin typeface="Calibri"/>
                <a:cs typeface="Calibri"/>
              </a:rPr>
              <a:t>Variations </a:t>
            </a:r>
            <a:r>
              <a:rPr sz="3200" b="1" spc="-25" dirty="0">
                <a:solidFill>
                  <a:srgbClr val="001F5F"/>
                </a:solidFill>
                <a:latin typeface="Calibri"/>
                <a:cs typeface="Calibri"/>
              </a:rPr>
              <a:t>in </a:t>
            </a:r>
            <a:r>
              <a:rPr sz="3200" b="1" spc="-45" dirty="0">
                <a:solidFill>
                  <a:srgbClr val="001F5F"/>
                </a:solidFill>
                <a:latin typeface="Calibri"/>
                <a:cs typeface="Calibri"/>
              </a:rPr>
              <a:t>Demand </a:t>
            </a:r>
            <a:r>
              <a:rPr sz="3200" b="1" spc="-55" dirty="0">
                <a:solidFill>
                  <a:srgbClr val="001F5F"/>
                </a:solidFill>
                <a:latin typeface="Calibri"/>
                <a:cs typeface="Calibri"/>
              </a:rPr>
              <a:t>Relative </a:t>
            </a:r>
            <a:r>
              <a:rPr sz="3200" b="1" spc="-40" dirty="0">
                <a:solidFill>
                  <a:srgbClr val="001F5F"/>
                </a:solidFill>
                <a:latin typeface="Calibri"/>
                <a:cs typeface="Calibri"/>
              </a:rPr>
              <a:t>to</a:t>
            </a:r>
            <a:r>
              <a:rPr sz="3200" b="1" spc="-420" dirty="0">
                <a:solidFill>
                  <a:srgbClr val="001F5F"/>
                </a:solidFill>
                <a:latin typeface="Calibri"/>
                <a:cs typeface="Calibri"/>
              </a:rPr>
              <a:t> </a:t>
            </a:r>
            <a:r>
              <a:rPr sz="3200" b="1" spc="-45" dirty="0">
                <a:solidFill>
                  <a:srgbClr val="001F5F"/>
                </a:solidFill>
                <a:latin typeface="Calibri"/>
                <a:cs typeface="Calibri"/>
              </a:rPr>
              <a:t>Capacity</a:t>
            </a:r>
            <a:endParaRPr sz="3200" dirty="0">
              <a:latin typeface="Calibri"/>
              <a:cs typeface="Calibri"/>
            </a:endParaRPr>
          </a:p>
        </p:txBody>
      </p:sp>
    </p:spTree>
    <p:extLst>
      <p:ext uri="{BB962C8B-B14F-4D97-AF65-F5344CB8AC3E}">
        <p14:creationId xmlns:p14="http://schemas.microsoft.com/office/powerpoint/2010/main" val="20113893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3686175"/>
            <a:ext cx="9141460" cy="1457325"/>
            <a:chOff x="0" y="4914900"/>
            <a:chExt cx="9141460" cy="1943100"/>
          </a:xfrm>
        </p:grpSpPr>
        <p:sp>
          <p:nvSpPr>
            <p:cNvPr id="3" name="object 3"/>
            <p:cNvSpPr/>
            <p:nvPr/>
          </p:nvSpPr>
          <p:spPr>
            <a:xfrm>
              <a:off x="0" y="4978907"/>
              <a:ext cx="9141460" cy="1879600"/>
            </a:xfrm>
            <a:custGeom>
              <a:avLst/>
              <a:gdLst/>
              <a:ahLst/>
              <a:cxnLst/>
              <a:rect l="l" t="t" r="r" b="b"/>
              <a:pathLst>
                <a:path w="9141460" h="1879600">
                  <a:moveTo>
                    <a:pt x="0" y="1879091"/>
                  </a:moveTo>
                  <a:lnTo>
                    <a:pt x="9140952" y="1879091"/>
                  </a:lnTo>
                  <a:lnTo>
                    <a:pt x="9140952" y="0"/>
                  </a:lnTo>
                  <a:lnTo>
                    <a:pt x="0" y="0"/>
                  </a:lnTo>
                  <a:lnTo>
                    <a:pt x="0" y="1879091"/>
                  </a:lnTo>
                  <a:close/>
                </a:path>
              </a:pathLst>
            </a:custGeom>
            <a:solidFill>
              <a:srgbClr val="2583C5"/>
            </a:solidFill>
          </p:spPr>
          <p:txBody>
            <a:bodyPr wrap="square" lIns="0" tIns="0" rIns="0" bIns="0" rtlCol="0"/>
            <a:lstStyle/>
            <a:p>
              <a:endParaRPr/>
            </a:p>
          </p:txBody>
        </p:sp>
        <p:sp>
          <p:nvSpPr>
            <p:cNvPr id="4" name="object 4"/>
            <p:cNvSpPr/>
            <p:nvPr/>
          </p:nvSpPr>
          <p:spPr>
            <a:xfrm>
              <a:off x="0" y="4914900"/>
              <a:ext cx="9141460" cy="64135"/>
            </a:xfrm>
            <a:custGeom>
              <a:avLst/>
              <a:gdLst/>
              <a:ahLst/>
              <a:cxnLst/>
              <a:rect l="l" t="t" r="r" b="b"/>
              <a:pathLst>
                <a:path w="9141460" h="64135">
                  <a:moveTo>
                    <a:pt x="9140952" y="0"/>
                  </a:moveTo>
                  <a:lnTo>
                    <a:pt x="0" y="0"/>
                  </a:lnTo>
                  <a:lnTo>
                    <a:pt x="0" y="64007"/>
                  </a:lnTo>
                  <a:lnTo>
                    <a:pt x="9140952" y="64007"/>
                  </a:lnTo>
                  <a:lnTo>
                    <a:pt x="9140952" y="0"/>
                  </a:lnTo>
                  <a:close/>
                </a:path>
              </a:pathLst>
            </a:custGeom>
            <a:solidFill>
              <a:srgbClr val="1CACE3"/>
            </a:solidFill>
          </p:spPr>
          <p:txBody>
            <a:bodyPr wrap="square" lIns="0" tIns="0" rIns="0" bIns="0" rtlCol="0"/>
            <a:lstStyle/>
            <a:p>
              <a:endParaRPr/>
            </a:p>
          </p:txBody>
        </p:sp>
      </p:grpSp>
      <p:sp>
        <p:nvSpPr>
          <p:cNvPr id="5" name="object 5"/>
          <p:cNvSpPr/>
          <p:nvPr/>
        </p:nvSpPr>
        <p:spPr>
          <a:xfrm>
            <a:off x="215117" y="147616"/>
            <a:ext cx="8798171" cy="3494489"/>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654812" y="3985031"/>
            <a:ext cx="7498080" cy="566822"/>
          </a:xfrm>
          <a:prstGeom prst="rect">
            <a:avLst/>
          </a:prstGeom>
        </p:spPr>
        <p:txBody>
          <a:bodyPr vert="horz" wrap="square" lIns="0" tIns="12700" rIns="0" bIns="0" rtlCol="0">
            <a:spAutoFit/>
          </a:bodyPr>
          <a:lstStyle/>
          <a:p>
            <a:pPr marL="12700">
              <a:lnSpc>
                <a:spcPct val="100000"/>
              </a:lnSpc>
              <a:spcBef>
                <a:spcPts val="100"/>
              </a:spcBef>
            </a:pPr>
            <a:r>
              <a:rPr sz="3600" b="0" spc="-70" dirty="0">
                <a:latin typeface="Calibri Light"/>
                <a:cs typeface="Calibri Light"/>
              </a:rPr>
              <a:t>Demand</a:t>
            </a:r>
            <a:r>
              <a:rPr sz="3600" b="0" spc="-180" dirty="0">
                <a:latin typeface="Calibri Light"/>
                <a:cs typeface="Calibri Light"/>
              </a:rPr>
              <a:t> </a:t>
            </a:r>
            <a:r>
              <a:rPr sz="3600" b="0" spc="-50" dirty="0">
                <a:latin typeface="Calibri Light"/>
                <a:cs typeface="Calibri Light"/>
              </a:rPr>
              <a:t>and</a:t>
            </a:r>
            <a:r>
              <a:rPr sz="3600" b="0" spc="-195" dirty="0">
                <a:latin typeface="Calibri Light"/>
                <a:cs typeface="Calibri Light"/>
              </a:rPr>
              <a:t> </a:t>
            </a:r>
            <a:r>
              <a:rPr sz="3600" b="0" spc="-70" dirty="0">
                <a:latin typeface="Calibri Light"/>
                <a:cs typeface="Calibri Light"/>
              </a:rPr>
              <a:t>Capacity</a:t>
            </a:r>
            <a:r>
              <a:rPr sz="3600" b="0" spc="-175" dirty="0">
                <a:latin typeface="Calibri Light"/>
                <a:cs typeface="Calibri Light"/>
              </a:rPr>
              <a:t> </a:t>
            </a:r>
            <a:r>
              <a:rPr sz="3600" b="0" spc="-75" dirty="0">
                <a:latin typeface="Calibri Light"/>
                <a:cs typeface="Calibri Light"/>
              </a:rPr>
              <a:t>for</a:t>
            </a:r>
            <a:r>
              <a:rPr sz="3600" b="0" spc="-175" dirty="0">
                <a:latin typeface="Calibri Light"/>
                <a:cs typeface="Calibri Light"/>
              </a:rPr>
              <a:t> </a:t>
            </a:r>
            <a:r>
              <a:rPr sz="3600" b="0" spc="-60" dirty="0">
                <a:latin typeface="Calibri Light"/>
                <a:cs typeface="Calibri Light"/>
              </a:rPr>
              <a:t>Service</a:t>
            </a:r>
            <a:r>
              <a:rPr sz="3600" b="0" spc="-185" dirty="0">
                <a:latin typeface="Calibri Light"/>
                <a:cs typeface="Calibri Light"/>
              </a:rPr>
              <a:t> </a:t>
            </a:r>
            <a:r>
              <a:rPr sz="3600" b="0" spc="-95" dirty="0">
                <a:latin typeface="Calibri Light"/>
                <a:cs typeface="Calibri Light"/>
              </a:rPr>
              <a:t>Providers</a:t>
            </a:r>
            <a:endParaRPr sz="3600">
              <a:latin typeface="Calibri Light"/>
              <a:cs typeface="Calibri Light"/>
            </a:endParaRPr>
          </a:p>
        </p:txBody>
      </p:sp>
    </p:spTree>
    <p:extLst>
      <p:ext uri="{BB962C8B-B14F-4D97-AF65-F5344CB8AC3E}">
        <p14:creationId xmlns:p14="http://schemas.microsoft.com/office/powerpoint/2010/main" val="26435404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89204" y="753237"/>
            <a:ext cx="8261604" cy="4047363"/>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363727" y="202809"/>
            <a:ext cx="5918200" cy="579646"/>
          </a:xfrm>
          <a:prstGeom prst="rect">
            <a:avLst/>
          </a:prstGeom>
        </p:spPr>
        <p:txBody>
          <a:bodyPr vert="horz" wrap="square" lIns="0" tIns="12700" rIns="0" bIns="0" rtlCol="0">
            <a:spAutoFit/>
          </a:bodyPr>
          <a:lstStyle/>
          <a:p>
            <a:pPr marL="12700">
              <a:lnSpc>
                <a:spcPct val="100000"/>
              </a:lnSpc>
              <a:spcBef>
                <a:spcPts val="100"/>
              </a:spcBef>
            </a:pPr>
            <a:r>
              <a:rPr sz="3600" b="0" spc="-45" dirty="0">
                <a:solidFill>
                  <a:srgbClr val="404040"/>
                </a:solidFill>
                <a:latin typeface="Arial Black"/>
                <a:cs typeface="Arial Black"/>
              </a:rPr>
              <a:t>Constraints </a:t>
            </a:r>
            <a:r>
              <a:rPr sz="3600" b="0" spc="-30" dirty="0">
                <a:solidFill>
                  <a:srgbClr val="404040"/>
                </a:solidFill>
                <a:latin typeface="Arial Black"/>
                <a:cs typeface="Arial Black"/>
              </a:rPr>
              <a:t>on</a:t>
            </a:r>
            <a:r>
              <a:rPr sz="3600" b="0" spc="-190" dirty="0">
                <a:solidFill>
                  <a:srgbClr val="404040"/>
                </a:solidFill>
                <a:latin typeface="Arial Black"/>
                <a:cs typeface="Arial Black"/>
              </a:rPr>
              <a:t> </a:t>
            </a:r>
            <a:r>
              <a:rPr sz="3600" b="0" spc="-45" dirty="0">
                <a:solidFill>
                  <a:srgbClr val="404040"/>
                </a:solidFill>
                <a:latin typeface="Arial Black"/>
                <a:cs typeface="Arial Black"/>
              </a:rPr>
              <a:t>Capacity</a:t>
            </a:r>
            <a:endParaRPr sz="3600">
              <a:latin typeface="Arial Black"/>
              <a:cs typeface="Arial Black"/>
            </a:endParaRPr>
          </a:p>
        </p:txBody>
      </p:sp>
    </p:spTree>
    <p:extLst>
      <p:ext uri="{BB962C8B-B14F-4D97-AF65-F5344CB8AC3E}">
        <p14:creationId xmlns:p14="http://schemas.microsoft.com/office/powerpoint/2010/main" val="199714567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1564" y="138295"/>
            <a:ext cx="8513445" cy="487313"/>
          </a:xfrm>
          <a:prstGeom prst="rect">
            <a:avLst/>
          </a:prstGeom>
          <a:solidFill>
            <a:srgbClr val="D2EEF9"/>
          </a:solidFill>
        </p:spPr>
        <p:txBody>
          <a:bodyPr vert="horz" wrap="square" lIns="0" tIns="0" rIns="0" bIns="0" rtlCol="0">
            <a:spAutoFit/>
          </a:bodyPr>
          <a:lstStyle/>
          <a:p>
            <a:pPr marL="5715" algn="ctr">
              <a:lnSpc>
                <a:spcPts val="3840"/>
              </a:lnSpc>
            </a:pPr>
            <a:r>
              <a:rPr sz="3600" b="1" spc="-45" dirty="0">
                <a:solidFill>
                  <a:srgbClr val="001F5F"/>
                </a:solidFill>
                <a:latin typeface="Calibri"/>
                <a:cs typeface="Calibri"/>
              </a:rPr>
              <a:t>Optimal </a:t>
            </a:r>
            <a:r>
              <a:rPr sz="3600" b="1" spc="-85" dirty="0">
                <a:solidFill>
                  <a:srgbClr val="001F5F"/>
                </a:solidFill>
                <a:latin typeface="Calibri"/>
                <a:cs typeface="Calibri"/>
              </a:rPr>
              <a:t>Vs.</a:t>
            </a:r>
            <a:r>
              <a:rPr sz="3600" b="1" spc="-180" dirty="0">
                <a:solidFill>
                  <a:srgbClr val="001F5F"/>
                </a:solidFill>
                <a:latin typeface="Calibri"/>
                <a:cs typeface="Calibri"/>
              </a:rPr>
              <a:t> </a:t>
            </a:r>
            <a:r>
              <a:rPr sz="3600" b="1" spc="-50" dirty="0">
                <a:solidFill>
                  <a:srgbClr val="001F5F"/>
                </a:solidFill>
                <a:latin typeface="Calibri"/>
                <a:cs typeface="Calibri"/>
              </a:rPr>
              <a:t>Maximum</a:t>
            </a:r>
            <a:endParaRPr sz="3600">
              <a:latin typeface="Calibri"/>
              <a:cs typeface="Calibri"/>
            </a:endParaRPr>
          </a:p>
        </p:txBody>
      </p:sp>
      <p:sp>
        <p:nvSpPr>
          <p:cNvPr id="3" name="object 3"/>
          <p:cNvSpPr txBox="1"/>
          <p:nvPr/>
        </p:nvSpPr>
        <p:spPr>
          <a:xfrm>
            <a:off x="321563" y="772668"/>
            <a:ext cx="2667000" cy="436017"/>
          </a:xfrm>
          <a:prstGeom prst="rect">
            <a:avLst/>
          </a:prstGeom>
          <a:solidFill>
            <a:srgbClr val="D2EEF9"/>
          </a:solidFill>
        </p:spPr>
        <p:txBody>
          <a:bodyPr vert="horz" wrap="square" lIns="0" tIns="0" rIns="0" bIns="0" rtlCol="0">
            <a:spAutoFit/>
          </a:bodyPr>
          <a:lstStyle/>
          <a:p>
            <a:pPr marL="670560">
              <a:lnSpc>
                <a:spcPts val="3420"/>
              </a:lnSpc>
            </a:pPr>
            <a:r>
              <a:rPr sz="3200" b="1" spc="-45" dirty="0">
                <a:solidFill>
                  <a:srgbClr val="001F5F"/>
                </a:solidFill>
                <a:latin typeface="Calibri"/>
                <a:cs typeface="Calibri"/>
              </a:rPr>
              <a:t>Optimal</a:t>
            </a:r>
            <a:endParaRPr sz="3200">
              <a:latin typeface="Calibri"/>
              <a:cs typeface="Calibri"/>
            </a:endParaRPr>
          </a:p>
        </p:txBody>
      </p:sp>
      <p:sp>
        <p:nvSpPr>
          <p:cNvPr id="4" name="object 4"/>
          <p:cNvSpPr txBox="1"/>
          <p:nvPr/>
        </p:nvSpPr>
        <p:spPr>
          <a:xfrm>
            <a:off x="6169152" y="772668"/>
            <a:ext cx="2665730" cy="436017"/>
          </a:xfrm>
          <a:prstGeom prst="rect">
            <a:avLst/>
          </a:prstGeom>
          <a:solidFill>
            <a:srgbClr val="D2EEF9"/>
          </a:solidFill>
        </p:spPr>
        <p:txBody>
          <a:bodyPr vert="horz" wrap="square" lIns="0" tIns="0" rIns="0" bIns="0" rtlCol="0">
            <a:spAutoFit/>
          </a:bodyPr>
          <a:lstStyle/>
          <a:p>
            <a:pPr marL="494665">
              <a:lnSpc>
                <a:spcPts val="3420"/>
              </a:lnSpc>
            </a:pPr>
            <a:r>
              <a:rPr sz="3200" b="1" spc="-45" dirty="0">
                <a:solidFill>
                  <a:srgbClr val="001F5F"/>
                </a:solidFill>
                <a:latin typeface="Calibri"/>
                <a:cs typeface="Calibri"/>
              </a:rPr>
              <a:t>Maximum</a:t>
            </a:r>
            <a:endParaRPr sz="3200">
              <a:latin typeface="Calibri"/>
              <a:cs typeface="Calibri"/>
            </a:endParaRPr>
          </a:p>
        </p:txBody>
      </p:sp>
      <p:sp>
        <p:nvSpPr>
          <p:cNvPr id="5" name="object 5"/>
          <p:cNvSpPr txBox="1"/>
          <p:nvPr/>
        </p:nvSpPr>
        <p:spPr>
          <a:xfrm>
            <a:off x="317093" y="1290067"/>
            <a:ext cx="4128770" cy="2582758"/>
          </a:xfrm>
          <a:prstGeom prst="rect">
            <a:avLst/>
          </a:prstGeom>
        </p:spPr>
        <p:txBody>
          <a:bodyPr vert="horz" wrap="square" lIns="0" tIns="12700" rIns="0" bIns="0" rtlCol="0">
            <a:spAutoFit/>
          </a:bodyPr>
          <a:lstStyle/>
          <a:p>
            <a:pPr marL="299085" marR="198120" indent="-287020">
              <a:lnSpc>
                <a:spcPct val="100000"/>
              </a:lnSpc>
              <a:spcBef>
                <a:spcPts val="100"/>
              </a:spcBef>
              <a:buFont typeface="Arial"/>
              <a:buChar char="•"/>
              <a:tabLst>
                <a:tab pos="299085" algn="l"/>
                <a:tab pos="299720" algn="l"/>
              </a:tabLst>
            </a:pPr>
            <a:r>
              <a:rPr sz="2400" spc="-10" dirty="0">
                <a:latin typeface="Calibri"/>
                <a:cs typeface="Calibri"/>
              </a:rPr>
              <a:t>Resources </a:t>
            </a:r>
            <a:r>
              <a:rPr sz="2400" spc="-15" dirty="0">
                <a:latin typeface="Calibri"/>
                <a:cs typeface="Calibri"/>
              </a:rPr>
              <a:t>are </a:t>
            </a:r>
            <a:r>
              <a:rPr sz="2400" spc="-5" dirty="0">
                <a:latin typeface="Calibri"/>
                <a:cs typeface="Calibri"/>
              </a:rPr>
              <a:t>fully</a:t>
            </a:r>
            <a:r>
              <a:rPr sz="2400" spc="-60" dirty="0">
                <a:latin typeface="Calibri"/>
                <a:cs typeface="Calibri"/>
              </a:rPr>
              <a:t> </a:t>
            </a:r>
            <a:r>
              <a:rPr sz="2400" spc="-5" dirty="0">
                <a:latin typeface="Calibri"/>
                <a:cs typeface="Calibri"/>
              </a:rPr>
              <a:t>employed  but capacity not </a:t>
            </a:r>
            <a:r>
              <a:rPr sz="2400" spc="-15" dirty="0">
                <a:latin typeface="Calibri"/>
                <a:cs typeface="Calibri"/>
              </a:rPr>
              <a:t>over</a:t>
            </a:r>
            <a:r>
              <a:rPr sz="2400" spc="-45" dirty="0">
                <a:latin typeface="Calibri"/>
                <a:cs typeface="Calibri"/>
              </a:rPr>
              <a:t> </a:t>
            </a:r>
            <a:r>
              <a:rPr sz="2400" spc="-5" dirty="0">
                <a:latin typeface="Calibri"/>
                <a:cs typeface="Calibri"/>
              </a:rPr>
              <a:t>used.</a:t>
            </a:r>
            <a:endParaRPr sz="2400">
              <a:latin typeface="Calibri"/>
              <a:cs typeface="Calibri"/>
            </a:endParaRPr>
          </a:p>
          <a:p>
            <a:pPr>
              <a:lnSpc>
                <a:spcPct val="100000"/>
              </a:lnSpc>
              <a:spcBef>
                <a:spcPts val="10"/>
              </a:spcBef>
              <a:buFont typeface="Arial"/>
              <a:buChar char="•"/>
            </a:pPr>
            <a:endParaRPr sz="2350">
              <a:latin typeface="Calibri"/>
              <a:cs typeface="Calibri"/>
            </a:endParaRPr>
          </a:p>
          <a:p>
            <a:pPr marL="299085" marR="5080" indent="-287020">
              <a:lnSpc>
                <a:spcPct val="100000"/>
              </a:lnSpc>
              <a:buFont typeface="Arial"/>
              <a:buChar char="•"/>
              <a:tabLst>
                <a:tab pos="299085" algn="l"/>
                <a:tab pos="299720" algn="l"/>
              </a:tabLst>
            </a:pPr>
            <a:r>
              <a:rPr sz="2400" spc="-15" dirty="0">
                <a:latin typeface="Calibri"/>
                <a:cs typeface="Calibri"/>
              </a:rPr>
              <a:t>Customers are </a:t>
            </a:r>
            <a:r>
              <a:rPr sz="2400" spc="-10" dirty="0">
                <a:latin typeface="Calibri"/>
                <a:cs typeface="Calibri"/>
              </a:rPr>
              <a:t>received </a:t>
            </a:r>
            <a:r>
              <a:rPr sz="2400" spc="-5" dirty="0">
                <a:latin typeface="Calibri"/>
                <a:cs typeface="Calibri"/>
              </a:rPr>
              <a:t>quality  </a:t>
            </a:r>
            <a:r>
              <a:rPr sz="2400" dirty="0">
                <a:latin typeface="Calibri"/>
                <a:cs typeface="Calibri"/>
              </a:rPr>
              <a:t>service in a timely</a:t>
            </a:r>
            <a:r>
              <a:rPr sz="2400" spc="-65" dirty="0">
                <a:latin typeface="Calibri"/>
                <a:cs typeface="Calibri"/>
              </a:rPr>
              <a:t> </a:t>
            </a:r>
            <a:r>
              <a:rPr sz="2400" spc="-35" dirty="0">
                <a:latin typeface="Calibri"/>
                <a:cs typeface="Calibri"/>
              </a:rPr>
              <a:t>manner.</a:t>
            </a:r>
            <a:endParaRPr sz="2400">
              <a:latin typeface="Calibri"/>
              <a:cs typeface="Calibri"/>
            </a:endParaRPr>
          </a:p>
          <a:p>
            <a:pPr>
              <a:lnSpc>
                <a:spcPct val="100000"/>
              </a:lnSpc>
              <a:spcBef>
                <a:spcPts val="10"/>
              </a:spcBef>
              <a:buFont typeface="Arial"/>
              <a:buChar char="•"/>
            </a:pPr>
            <a:endParaRPr sz="2350">
              <a:latin typeface="Calibri"/>
              <a:cs typeface="Calibri"/>
            </a:endParaRPr>
          </a:p>
          <a:p>
            <a:pPr marL="299085" indent="-287020">
              <a:lnSpc>
                <a:spcPct val="100000"/>
              </a:lnSpc>
              <a:spcBef>
                <a:spcPts val="5"/>
              </a:spcBef>
              <a:buFont typeface="Arial"/>
              <a:buChar char="•"/>
              <a:tabLst>
                <a:tab pos="299085" algn="l"/>
                <a:tab pos="299720" algn="l"/>
              </a:tabLst>
            </a:pPr>
            <a:r>
              <a:rPr sz="2400" spc="-10" dirty="0">
                <a:latin typeface="Calibri"/>
                <a:cs typeface="Calibri"/>
              </a:rPr>
              <a:t>Best</a:t>
            </a:r>
            <a:r>
              <a:rPr sz="2400" spc="-25" dirty="0">
                <a:latin typeface="Calibri"/>
                <a:cs typeface="Calibri"/>
              </a:rPr>
              <a:t> </a:t>
            </a:r>
            <a:r>
              <a:rPr sz="2400" dirty="0">
                <a:latin typeface="Calibri"/>
                <a:cs typeface="Calibri"/>
              </a:rPr>
              <a:t>Quality</a:t>
            </a:r>
            <a:endParaRPr sz="2400">
              <a:latin typeface="Calibri"/>
              <a:cs typeface="Calibri"/>
            </a:endParaRPr>
          </a:p>
        </p:txBody>
      </p:sp>
      <p:sp>
        <p:nvSpPr>
          <p:cNvPr id="6" name="object 6"/>
          <p:cNvSpPr txBox="1"/>
          <p:nvPr/>
        </p:nvSpPr>
        <p:spPr>
          <a:xfrm>
            <a:off x="5245989" y="1290067"/>
            <a:ext cx="3327400" cy="2582758"/>
          </a:xfrm>
          <a:prstGeom prst="rect">
            <a:avLst/>
          </a:prstGeom>
        </p:spPr>
        <p:txBody>
          <a:bodyPr vert="horz" wrap="square" lIns="0" tIns="12700" rIns="0" bIns="0" rtlCol="0">
            <a:spAutoFit/>
          </a:bodyPr>
          <a:lstStyle/>
          <a:p>
            <a:pPr marL="299085" marR="698500" indent="-287020">
              <a:lnSpc>
                <a:spcPct val="100000"/>
              </a:lnSpc>
              <a:spcBef>
                <a:spcPts val="100"/>
              </a:spcBef>
              <a:buFont typeface="Arial"/>
              <a:buChar char="•"/>
              <a:tabLst>
                <a:tab pos="299085" algn="l"/>
                <a:tab pos="299720" algn="l"/>
              </a:tabLst>
            </a:pPr>
            <a:r>
              <a:rPr sz="2400" spc="-10" dirty="0">
                <a:latin typeface="Calibri"/>
                <a:cs typeface="Calibri"/>
              </a:rPr>
              <a:t>Resources </a:t>
            </a:r>
            <a:r>
              <a:rPr sz="2400" spc="-15" dirty="0">
                <a:latin typeface="Calibri"/>
                <a:cs typeface="Calibri"/>
              </a:rPr>
              <a:t>are</a:t>
            </a:r>
            <a:r>
              <a:rPr sz="2400" spc="-85" dirty="0">
                <a:latin typeface="Calibri"/>
                <a:cs typeface="Calibri"/>
              </a:rPr>
              <a:t> </a:t>
            </a:r>
            <a:r>
              <a:rPr sz="2400" spc="-5" dirty="0">
                <a:latin typeface="Calibri"/>
                <a:cs typeface="Calibri"/>
              </a:rPr>
              <a:t>fully  employed</a:t>
            </a:r>
            <a:endParaRPr sz="2400">
              <a:latin typeface="Calibri"/>
              <a:cs typeface="Calibri"/>
            </a:endParaRPr>
          </a:p>
          <a:p>
            <a:pPr>
              <a:lnSpc>
                <a:spcPct val="100000"/>
              </a:lnSpc>
              <a:spcBef>
                <a:spcPts val="10"/>
              </a:spcBef>
              <a:buFont typeface="Arial"/>
              <a:buChar char="•"/>
            </a:pPr>
            <a:endParaRPr sz="2350">
              <a:latin typeface="Calibri"/>
              <a:cs typeface="Calibri"/>
            </a:endParaRPr>
          </a:p>
          <a:p>
            <a:pPr marL="299085" marR="5080" indent="-287020">
              <a:lnSpc>
                <a:spcPct val="100000"/>
              </a:lnSpc>
              <a:buFont typeface="Arial"/>
              <a:buChar char="•"/>
              <a:tabLst>
                <a:tab pos="299085" algn="l"/>
                <a:tab pos="299720" algn="l"/>
              </a:tabLst>
            </a:pPr>
            <a:r>
              <a:rPr sz="2400" spc="-10" dirty="0">
                <a:latin typeface="Calibri"/>
                <a:cs typeface="Calibri"/>
              </a:rPr>
              <a:t>Limited </a:t>
            </a:r>
            <a:r>
              <a:rPr sz="2400" dirty="0">
                <a:latin typeface="Calibri"/>
                <a:cs typeface="Calibri"/>
              </a:rPr>
              <a:t>service</a:t>
            </a:r>
            <a:r>
              <a:rPr sz="2400" spc="-55" dirty="0">
                <a:latin typeface="Calibri"/>
                <a:cs typeface="Calibri"/>
              </a:rPr>
              <a:t> </a:t>
            </a:r>
            <a:r>
              <a:rPr sz="2400" spc="-10" dirty="0">
                <a:latin typeface="Calibri"/>
                <a:cs typeface="Calibri"/>
              </a:rPr>
              <a:t>available  </a:t>
            </a:r>
            <a:r>
              <a:rPr sz="2400" spc="-5" dirty="0">
                <a:latin typeface="Calibri"/>
                <a:cs typeface="Calibri"/>
              </a:rPr>
              <a:t>capacity</a:t>
            </a:r>
            <a:endParaRPr sz="2400">
              <a:latin typeface="Calibri"/>
              <a:cs typeface="Calibri"/>
            </a:endParaRPr>
          </a:p>
          <a:p>
            <a:pPr>
              <a:lnSpc>
                <a:spcPct val="100000"/>
              </a:lnSpc>
              <a:spcBef>
                <a:spcPts val="10"/>
              </a:spcBef>
              <a:buFont typeface="Arial"/>
              <a:buChar char="•"/>
            </a:pPr>
            <a:endParaRPr sz="2350">
              <a:latin typeface="Calibri"/>
              <a:cs typeface="Calibri"/>
            </a:endParaRPr>
          </a:p>
          <a:p>
            <a:pPr marL="299085" indent="-287020">
              <a:lnSpc>
                <a:spcPct val="100000"/>
              </a:lnSpc>
              <a:spcBef>
                <a:spcPts val="5"/>
              </a:spcBef>
              <a:buFont typeface="Arial"/>
              <a:buChar char="•"/>
              <a:tabLst>
                <a:tab pos="299085" algn="l"/>
                <a:tab pos="299720" algn="l"/>
              </a:tabLst>
            </a:pPr>
            <a:r>
              <a:rPr sz="2400" spc="-10" dirty="0">
                <a:latin typeface="Calibri"/>
                <a:cs typeface="Calibri"/>
              </a:rPr>
              <a:t>Highest</a:t>
            </a:r>
            <a:r>
              <a:rPr sz="2400" spc="-25" dirty="0">
                <a:latin typeface="Calibri"/>
                <a:cs typeface="Calibri"/>
              </a:rPr>
              <a:t> </a:t>
            </a:r>
            <a:r>
              <a:rPr sz="2400" spc="-10" dirty="0">
                <a:latin typeface="Calibri"/>
                <a:cs typeface="Calibri"/>
              </a:rPr>
              <a:t>possible</a:t>
            </a:r>
            <a:endParaRPr sz="2400">
              <a:latin typeface="Calibri"/>
              <a:cs typeface="Calibri"/>
            </a:endParaRPr>
          </a:p>
        </p:txBody>
      </p:sp>
      <p:grpSp>
        <p:nvGrpSpPr>
          <p:cNvPr id="7" name="object 7"/>
          <p:cNvGrpSpPr/>
          <p:nvPr/>
        </p:nvGrpSpPr>
        <p:grpSpPr>
          <a:xfrm>
            <a:off x="1348739" y="1789033"/>
            <a:ext cx="4290060" cy="2914650"/>
            <a:chOff x="1348739" y="2385377"/>
            <a:chExt cx="4290060" cy="3886200"/>
          </a:xfrm>
        </p:grpSpPr>
        <p:sp>
          <p:nvSpPr>
            <p:cNvPr id="8" name="object 8"/>
            <p:cNvSpPr/>
            <p:nvPr/>
          </p:nvSpPr>
          <p:spPr>
            <a:xfrm>
              <a:off x="3435095" y="3951604"/>
              <a:ext cx="1702435" cy="2050414"/>
            </a:xfrm>
            <a:custGeom>
              <a:avLst/>
              <a:gdLst/>
              <a:ahLst/>
              <a:cxnLst/>
              <a:rect l="l" t="t" r="r" b="b"/>
              <a:pathLst>
                <a:path w="1702435" h="2050414">
                  <a:moveTo>
                    <a:pt x="1702307" y="0"/>
                  </a:moveTo>
                  <a:lnTo>
                    <a:pt x="1671900" y="36010"/>
                  </a:lnTo>
                  <a:lnTo>
                    <a:pt x="1620347" y="58073"/>
                  </a:lnTo>
                  <a:lnTo>
                    <a:pt x="1546576" y="78133"/>
                  </a:lnTo>
                  <a:lnTo>
                    <a:pt x="1502110" y="87291"/>
                  </a:lnTo>
                  <a:lnTo>
                    <a:pt x="1452991" y="95805"/>
                  </a:lnTo>
                  <a:lnTo>
                    <a:pt x="1399520" y="103626"/>
                  </a:lnTo>
                  <a:lnTo>
                    <a:pt x="1341997" y="110707"/>
                  </a:lnTo>
                  <a:lnTo>
                    <a:pt x="1280724" y="116999"/>
                  </a:lnTo>
                  <a:lnTo>
                    <a:pt x="1216001" y="122455"/>
                  </a:lnTo>
                  <a:lnTo>
                    <a:pt x="1148128" y="127027"/>
                  </a:lnTo>
                  <a:lnTo>
                    <a:pt x="1077406" y="130665"/>
                  </a:lnTo>
                  <a:lnTo>
                    <a:pt x="1004136" y="133324"/>
                  </a:lnTo>
                  <a:lnTo>
                    <a:pt x="928618" y="134954"/>
                  </a:lnTo>
                  <a:lnTo>
                    <a:pt x="851153" y="135509"/>
                  </a:lnTo>
                  <a:lnTo>
                    <a:pt x="773689" y="134954"/>
                  </a:lnTo>
                  <a:lnTo>
                    <a:pt x="698171" y="133324"/>
                  </a:lnTo>
                  <a:lnTo>
                    <a:pt x="624901" y="130665"/>
                  </a:lnTo>
                  <a:lnTo>
                    <a:pt x="554179" y="127027"/>
                  </a:lnTo>
                  <a:lnTo>
                    <a:pt x="486306" y="122455"/>
                  </a:lnTo>
                  <a:lnTo>
                    <a:pt x="421583" y="116999"/>
                  </a:lnTo>
                  <a:lnTo>
                    <a:pt x="360310" y="110707"/>
                  </a:lnTo>
                  <a:lnTo>
                    <a:pt x="302787" y="103626"/>
                  </a:lnTo>
                  <a:lnTo>
                    <a:pt x="249316" y="95805"/>
                  </a:lnTo>
                  <a:lnTo>
                    <a:pt x="200197" y="87291"/>
                  </a:lnTo>
                  <a:lnTo>
                    <a:pt x="155731" y="78133"/>
                  </a:lnTo>
                  <a:lnTo>
                    <a:pt x="116219" y="68377"/>
                  </a:lnTo>
                  <a:lnTo>
                    <a:pt x="53256" y="47268"/>
                  </a:lnTo>
                  <a:lnTo>
                    <a:pt x="13714" y="24348"/>
                  </a:lnTo>
                  <a:lnTo>
                    <a:pt x="0" y="0"/>
                  </a:lnTo>
                  <a:lnTo>
                    <a:pt x="0" y="1914398"/>
                  </a:lnTo>
                  <a:lnTo>
                    <a:pt x="30407" y="1950422"/>
                  </a:lnTo>
                  <a:lnTo>
                    <a:pt x="81960" y="1972488"/>
                  </a:lnTo>
                  <a:lnTo>
                    <a:pt x="155731" y="1992547"/>
                  </a:lnTo>
                  <a:lnTo>
                    <a:pt x="200197" y="2001705"/>
                  </a:lnTo>
                  <a:lnTo>
                    <a:pt x="249316" y="2010217"/>
                  </a:lnTo>
                  <a:lnTo>
                    <a:pt x="302787" y="2018037"/>
                  </a:lnTo>
                  <a:lnTo>
                    <a:pt x="360310" y="2025116"/>
                  </a:lnTo>
                  <a:lnTo>
                    <a:pt x="421583" y="2031406"/>
                  </a:lnTo>
                  <a:lnTo>
                    <a:pt x="486306" y="2036860"/>
                  </a:lnTo>
                  <a:lnTo>
                    <a:pt x="554179" y="2041429"/>
                  </a:lnTo>
                  <a:lnTo>
                    <a:pt x="624901" y="2045066"/>
                  </a:lnTo>
                  <a:lnTo>
                    <a:pt x="698171" y="2047723"/>
                  </a:lnTo>
                  <a:lnTo>
                    <a:pt x="773689" y="2049353"/>
                  </a:lnTo>
                  <a:lnTo>
                    <a:pt x="851153" y="2049907"/>
                  </a:lnTo>
                  <a:lnTo>
                    <a:pt x="928618" y="2049353"/>
                  </a:lnTo>
                  <a:lnTo>
                    <a:pt x="1004136" y="2047723"/>
                  </a:lnTo>
                  <a:lnTo>
                    <a:pt x="1077406" y="2045066"/>
                  </a:lnTo>
                  <a:lnTo>
                    <a:pt x="1148128" y="2041429"/>
                  </a:lnTo>
                  <a:lnTo>
                    <a:pt x="1216001" y="2036860"/>
                  </a:lnTo>
                  <a:lnTo>
                    <a:pt x="1280724" y="2031406"/>
                  </a:lnTo>
                  <a:lnTo>
                    <a:pt x="1341997" y="2025116"/>
                  </a:lnTo>
                  <a:lnTo>
                    <a:pt x="1399520" y="2018037"/>
                  </a:lnTo>
                  <a:lnTo>
                    <a:pt x="1452991" y="2010217"/>
                  </a:lnTo>
                  <a:lnTo>
                    <a:pt x="1502110" y="2001705"/>
                  </a:lnTo>
                  <a:lnTo>
                    <a:pt x="1546576" y="1992547"/>
                  </a:lnTo>
                  <a:lnTo>
                    <a:pt x="1586088" y="1982792"/>
                  </a:lnTo>
                  <a:lnTo>
                    <a:pt x="1649051" y="1961682"/>
                  </a:lnTo>
                  <a:lnTo>
                    <a:pt x="1688593" y="1938756"/>
                  </a:lnTo>
                  <a:lnTo>
                    <a:pt x="1702307" y="1914398"/>
                  </a:lnTo>
                  <a:lnTo>
                    <a:pt x="1702307" y="0"/>
                  </a:lnTo>
                  <a:close/>
                </a:path>
              </a:pathLst>
            </a:custGeom>
            <a:solidFill>
              <a:srgbClr val="FF0000"/>
            </a:solidFill>
          </p:spPr>
          <p:txBody>
            <a:bodyPr wrap="square" lIns="0" tIns="0" rIns="0" bIns="0" rtlCol="0"/>
            <a:lstStyle/>
            <a:p>
              <a:endParaRPr/>
            </a:p>
          </p:txBody>
        </p:sp>
        <p:sp>
          <p:nvSpPr>
            <p:cNvPr id="9" name="object 9"/>
            <p:cNvSpPr/>
            <p:nvPr/>
          </p:nvSpPr>
          <p:spPr>
            <a:xfrm>
              <a:off x="3435095" y="3816095"/>
              <a:ext cx="1702435" cy="271145"/>
            </a:xfrm>
            <a:custGeom>
              <a:avLst/>
              <a:gdLst/>
              <a:ahLst/>
              <a:cxnLst/>
              <a:rect l="l" t="t" r="r" b="b"/>
              <a:pathLst>
                <a:path w="1702435" h="271145">
                  <a:moveTo>
                    <a:pt x="851153" y="0"/>
                  </a:moveTo>
                  <a:lnTo>
                    <a:pt x="773689" y="554"/>
                  </a:lnTo>
                  <a:lnTo>
                    <a:pt x="698171" y="2184"/>
                  </a:lnTo>
                  <a:lnTo>
                    <a:pt x="624901" y="4843"/>
                  </a:lnTo>
                  <a:lnTo>
                    <a:pt x="554179" y="8481"/>
                  </a:lnTo>
                  <a:lnTo>
                    <a:pt x="486306" y="13053"/>
                  </a:lnTo>
                  <a:lnTo>
                    <a:pt x="421583" y="18509"/>
                  </a:lnTo>
                  <a:lnTo>
                    <a:pt x="360310" y="24801"/>
                  </a:lnTo>
                  <a:lnTo>
                    <a:pt x="302787" y="31882"/>
                  </a:lnTo>
                  <a:lnTo>
                    <a:pt x="249316" y="39703"/>
                  </a:lnTo>
                  <a:lnTo>
                    <a:pt x="200197" y="48217"/>
                  </a:lnTo>
                  <a:lnTo>
                    <a:pt x="155731" y="57375"/>
                  </a:lnTo>
                  <a:lnTo>
                    <a:pt x="116219" y="67131"/>
                  </a:lnTo>
                  <a:lnTo>
                    <a:pt x="53256" y="88240"/>
                  </a:lnTo>
                  <a:lnTo>
                    <a:pt x="13714" y="111160"/>
                  </a:lnTo>
                  <a:lnTo>
                    <a:pt x="0" y="135508"/>
                  </a:lnTo>
                  <a:lnTo>
                    <a:pt x="3478" y="147837"/>
                  </a:lnTo>
                  <a:lnTo>
                    <a:pt x="53256" y="182777"/>
                  </a:lnTo>
                  <a:lnTo>
                    <a:pt x="116219" y="203886"/>
                  </a:lnTo>
                  <a:lnTo>
                    <a:pt x="155731" y="213642"/>
                  </a:lnTo>
                  <a:lnTo>
                    <a:pt x="200197" y="222800"/>
                  </a:lnTo>
                  <a:lnTo>
                    <a:pt x="249316" y="231314"/>
                  </a:lnTo>
                  <a:lnTo>
                    <a:pt x="302787" y="239135"/>
                  </a:lnTo>
                  <a:lnTo>
                    <a:pt x="360310" y="246216"/>
                  </a:lnTo>
                  <a:lnTo>
                    <a:pt x="421583" y="252508"/>
                  </a:lnTo>
                  <a:lnTo>
                    <a:pt x="486306" y="257964"/>
                  </a:lnTo>
                  <a:lnTo>
                    <a:pt x="554179" y="262536"/>
                  </a:lnTo>
                  <a:lnTo>
                    <a:pt x="624901" y="266174"/>
                  </a:lnTo>
                  <a:lnTo>
                    <a:pt x="698171" y="268833"/>
                  </a:lnTo>
                  <a:lnTo>
                    <a:pt x="773689" y="270463"/>
                  </a:lnTo>
                  <a:lnTo>
                    <a:pt x="851153" y="271017"/>
                  </a:lnTo>
                  <a:lnTo>
                    <a:pt x="928618" y="270463"/>
                  </a:lnTo>
                  <a:lnTo>
                    <a:pt x="1004136" y="268833"/>
                  </a:lnTo>
                  <a:lnTo>
                    <a:pt x="1077406" y="266174"/>
                  </a:lnTo>
                  <a:lnTo>
                    <a:pt x="1148128" y="262536"/>
                  </a:lnTo>
                  <a:lnTo>
                    <a:pt x="1216001" y="257964"/>
                  </a:lnTo>
                  <a:lnTo>
                    <a:pt x="1280724" y="252508"/>
                  </a:lnTo>
                  <a:lnTo>
                    <a:pt x="1341997" y="246216"/>
                  </a:lnTo>
                  <a:lnTo>
                    <a:pt x="1399520" y="239135"/>
                  </a:lnTo>
                  <a:lnTo>
                    <a:pt x="1452991" y="231314"/>
                  </a:lnTo>
                  <a:lnTo>
                    <a:pt x="1502110" y="222800"/>
                  </a:lnTo>
                  <a:lnTo>
                    <a:pt x="1546576" y="213642"/>
                  </a:lnTo>
                  <a:lnTo>
                    <a:pt x="1586088" y="203886"/>
                  </a:lnTo>
                  <a:lnTo>
                    <a:pt x="1649051" y="182777"/>
                  </a:lnTo>
                  <a:lnTo>
                    <a:pt x="1688593" y="159857"/>
                  </a:lnTo>
                  <a:lnTo>
                    <a:pt x="1702307" y="135508"/>
                  </a:lnTo>
                  <a:lnTo>
                    <a:pt x="1698829" y="123180"/>
                  </a:lnTo>
                  <a:lnTo>
                    <a:pt x="1649051" y="88240"/>
                  </a:lnTo>
                  <a:lnTo>
                    <a:pt x="1586088" y="67131"/>
                  </a:lnTo>
                  <a:lnTo>
                    <a:pt x="1546576" y="57375"/>
                  </a:lnTo>
                  <a:lnTo>
                    <a:pt x="1502110" y="48217"/>
                  </a:lnTo>
                  <a:lnTo>
                    <a:pt x="1452991" y="39703"/>
                  </a:lnTo>
                  <a:lnTo>
                    <a:pt x="1399520" y="31882"/>
                  </a:lnTo>
                  <a:lnTo>
                    <a:pt x="1341997" y="24801"/>
                  </a:lnTo>
                  <a:lnTo>
                    <a:pt x="1280724" y="18509"/>
                  </a:lnTo>
                  <a:lnTo>
                    <a:pt x="1216001" y="13053"/>
                  </a:lnTo>
                  <a:lnTo>
                    <a:pt x="1148128" y="8481"/>
                  </a:lnTo>
                  <a:lnTo>
                    <a:pt x="1077406" y="4843"/>
                  </a:lnTo>
                  <a:lnTo>
                    <a:pt x="1004136" y="2184"/>
                  </a:lnTo>
                  <a:lnTo>
                    <a:pt x="928618" y="554"/>
                  </a:lnTo>
                  <a:lnTo>
                    <a:pt x="851153" y="0"/>
                  </a:lnTo>
                  <a:close/>
                </a:path>
              </a:pathLst>
            </a:custGeom>
            <a:solidFill>
              <a:srgbClr val="FF6666"/>
            </a:solidFill>
          </p:spPr>
          <p:txBody>
            <a:bodyPr wrap="square" lIns="0" tIns="0" rIns="0" bIns="0" rtlCol="0"/>
            <a:lstStyle/>
            <a:p>
              <a:endParaRPr/>
            </a:p>
          </p:txBody>
        </p:sp>
        <p:sp>
          <p:nvSpPr>
            <p:cNvPr id="10" name="object 10"/>
            <p:cNvSpPr/>
            <p:nvPr/>
          </p:nvSpPr>
          <p:spPr>
            <a:xfrm>
              <a:off x="3435095" y="3816095"/>
              <a:ext cx="1702435" cy="2185670"/>
            </a:xfrm>
            <a:custGeom>
              <a:avLst/>
              <a:gdLst/>
              <a:ahLst/>
              <a:cxnLst/>
              <a:rect l="l" t="t" r="r" b="b"/>
              <a:pathLst>
                <a:path w="1702435" h="2185670">
                  <a:moveTo>
                    <a:pt x="1702307" y="135508"/>
                  </a:moveTo>
                  <a:lnTo>
                    <a:pt x="1671900" y="171519"/>
                  </a:lnTo>
                  <a:lnTo>
                    <a:pt x="1620347" y="193582"/>
                  </a:lnTo>
                  <a:lnTo>
                    <a:pt x="1546576" y="213642"/>
                  </a:lnTo>
                  <a:lnTo>
                    <a:pt x="1502110" y="222800"/>
                  </a:lnTo>
                  <a:lnTo>
                    <a:pt x="1452991" y="231314"/>
                  </a:lnTo>
                  <a:lnTo>
                    <a:pt x="1399520" y="239135"/>
                  </a:lnTo>
                  <a:lnTo>
                    <a:pt x="1341997" y="246216"/>
                  </a:lnTo>
                  <a:lnTo>
                    <a:pt x="1280724" y="252508"/>
                  </a:lnTo>
                  <a:lnTo>
                    <a:pt x="1216001" y="257964"/>
                  </a:lnTo>
                  <a:lnTo>
                    <a:pt x="1148128" y="262536"/>
                  </a:lnTo>
                  <a:lnTo>
                    <a:pt x="1077406" y="266174"/>
                  </a:lnTo>
                  <a:lnTo>
                    <a:pt x="1004136" y="268833"/>
                  </a:lnTo>
                  <a:lnTo>
                    <a:pt x="928618" y="270463"/>
                  </a:lnTo>
                  <a:lnTo>
                    <a:pt x="851153" y="271017"/>
                  </a:lnTo>
                  <a:lnTo>
                    <a:pt x="773689" y="270463"/>
                  </a:lnTo>
                  <a:lnTo>
                    <a:pt x="698171" y="268833"/>
                  </a:lnTo>
                  <a:lnTo>
                    <a:pt x="624901" y="266174"/>
                  </a:lnTo>
                  <a:lnTo>
                    <a:pt x="554179" y="262536"/>
                  </a:lnTo>
                  <a:lnTo>
                    <a:pt x="486306" y="257964"/>
                  </a:lnTo>
                  <a:lnTo>
                    <a:pt x="421583" y="252508"/>
                  </a:lnTo>
                  <a:lnTo>
                    <a:pt x="360310" y="246216"/>
                  </a:lnTo>
                  <a:lnTo>
                    <a:pt x="302787" y="239135"/>
                  </a:lnTo>
                  <a:lnTo>
                    <a:pt x="249316" y="231314"/>
                  </a:lnTo>
                  <a:lnTo>
                    <a:pt x="200197" y="222800"/>
                  </a:lnTo>
                  <a:lnTo>
                    <a:pt x="155731" y="213642"/>
                  </a:lnTo>
                  <a:lnTo>
                    <a:pt x="116219" y="203886"/>
                  </a:lnTo>
                  <a:lnTo>
                    <a:pt x="53256" y="182777"/>
                  </a:lnTo>
                  <a:lnTo>
                    <a:pt x="13714" y="159857"/>
                  </a:lnTo>
                  <a:lnTo>
                    <a:pt x="0" y="135508"/>
                  </a:lnTo>
                  <a:lnTo>
                    <a:pt x="3478" y="123180"/>
                  </a:lnTo>
                  <a:lnTo>
                    <a:pt x="53256" y="88240"/>
                  </a:lnTo>
                  <a:lnTo>
                    <a:pt x="116219" y="67131"/>
                  </a:lnTo>
                  <a:lnTo>
                    <a:pt x="155731" y="57375"/>
                  </a:lnTo>
                  <a:lnTo>
                    <a:pt x="200197" y="48217"/>
                  </a:lnTo>
                  <a:lnTo>
                    <a:pt x="249316" y="39703"/>
                  </a:lnTo>
                  <a:lnTo>
                    <a:pt x="302787" y="31882"/>
                  </a:lnTo>
                  <a:lnTo>
                    <a:pt x="360310" y="24801"/>
                  </a:lnTo>
                  <a:lnTo>
                    <a:pt x="421583" y="18509"/>
                  </a:lnTo>
                  <a:lnTo>
                    <a:pt x="486306" y="13053"/>
                  </a:lnTo>
                  <a:lnTo>
                    <a:pt x="554179" y="8481"/>
                  </a:lnTo>
                  <a:lnTo>
                    <a:pt x="624901" y="4843"/>
                  </a:lnTo>
                  <a:lnTo>
                    <a:pt x="698171" y="2184"/>
                  </a:lnTo>
                  <a:lnTo>
                    <a:pt x="773689" y="554"/>
                  </a:lnTo>
                  <a:lnTo>
                    <a:pt x="851153" y="0"/>
                  </a:lnTo>
                  <a:lnTo>
                    <a:pt x="928618" y="554"/>
                  </a:lnTo>
                  <a:lnTo>
                    <a:pt x="1004136" y="2184"/>
                  </a:lnTo>
                  <a:lnTo>
                    <a:pt x="1077406" y="4843"/>
                  </a:lnTo>
                  <a:lnTo>
                    <a:pt x="1148128" y="8481"/>
                  </a:lnTo>
                  <a:lnTo>
                    <a:pt x="1216001" y="13053"/>
                  </a:lnTo>
                  <a:lnTo>
                    <a:pt x="1280724" y="18509"/>
                  </a:lnTo>
                  <a:lnTo>
                    <a:pt x="1341997" y="24801"/>
                  </a:lnTo>
                  <a:lnTo>
                    <a:pt x="1399520" y="31882"/>
                  </a:lnTo>
                  <a:lnTo>
                    <a:pt x="1452991" y="39703"/>
                  </a:lnTo>
                  <a:lnTo>
                    <a:pt x="1502110" y="48217"/>
                  </a:lnTo>
                  <a:lnTo>
                    <a:pt x="1546576" y="57375"/>
                  </a:lnTo>
                  <a:lnTo>
                    <a:pt x="1586088" y="67131"/>
                  </a:lnTo>
                  <a:lnTo>
                    <a:pt x="1649051" y="88240"/>
                  </a:lnTo>
                  <a:lnTo>
                    <a:pt x="1688593" y="111160"/>
                  </a:lnTo>
                  <a:lnTo>
                    <a:pt x="1702307" y="135508"/>
                  </a:lnTo>
                  <a:close/>
                </a:path>
                <a:path w="1702435" h="2185670">
                  <a:moveTo>
                    <a:pt x="1702307" y="135508"/>
                  </a:moveTo>
                  <a:lnTo>
                    <a:pt x="1702307" y="2049906"/>
                  </a:lnTo>
                  <a:lnTo>
                    <a:pt x="1698829" y="2062241"/>
                  </a:lnTo>
                  <a:lnTo>
                    <a:pt x="1649051" y="2097191"/>
                  </a:lnTo>
                  <a:lnTo>
                    <a:pt x="1586088" y="2118301"/>
                  </a:lnTo>
                  <a:lnTo>
                    <a:pt x="1546576" y="2128056"/>
                  </a:lnTo>
                  <a:lnTo>
                    <a:pt x="1502110" y="2137214"/>
                  </a:lnTo>
                  <a:lnTo>
                    <a:pt x="1452991" y="2145726"/>
                  </a:lnTo>
                  <a:lnTo>
                    <a:pt x="1399520" y="2153546"/>
                  </a:lnTo>
                  <a:lnTo>
                    <a:pt x="1341997" y="2160625"/>
                  </a:lnTo>
                  <a:lnTo>
                    <a:pt x="1280724" y="2166915"/>
                  </a:lnTo>
                  <a:lnTo>
                    <a:pt x="1216001" y="2172369"/>
                  </a:lnTo>
                  <a:lnTo>
                    <a:pt x="1148128" y="2176938"/>
                  </a:lnTo>
                  <a:lnTo>
                    <a:pt x="1077406" y="2180575"/>
                  </a:lnTo>
                  <a:lnTo>
                    <a:pt x="1004136" y="2183232"/>
                  </a:lnTo>
                  <a:lnTo>
                    <a:pt x="928618" y="2184862"/>
                  </a:lnTo>
                  <a:lnTo>
                    <a:pt x="851153" y="2185416"/>
                  </a:lnTo>
                  <a:lnTo>
                    <a:pt x="773689" y="2184862"/>
                  </a:lnTo>
                  <a:lnTo>
                    <a:pt x="698171" y="2183232"/>
                  </a:lnTo>
                  <a:lnTo>
                    <a:pt x="624901" y="2180575"/>
                  </a:lnTo>
                  <a:lnTo>
                    <a:pt x="554179" y="2176938"/>
                  </a:lnTo>
                  <a:lnTo>
                    <a:pt x="486306" y="2172369"/>
                  </a:lnTo>
                  <a:lnTo>
                    <a:pt x="421583" y="2166915"/>
                  </a:lnTo>
                  <a:lnTo>
                    <a:pt x="360310" y="2160625"/>
                  </a:lnTo>
                  <a:lnTo>
                    <a:pt x="302787" y="2153546"/>
                  </a:lnTo>
                  <a:lnTo>
                    <a:pt x="249316" y="2145726"/>
                  </a:lnTo>
                  <a:lnTo>
                    <a:pt x="200197" y="2137214"/>
                  </a:lnTo>
                  <a:lnTo>
                    <a:pt x="155731" y="2128056"/>
                  </a:lnTo>
                  <a:lnTo>
                    <a:pt x="116219" y="2118301"/>
                  </a:lnTo>
                  <a:lnTo>
                    <a:pt x="53256" y="2097191"/>
                  </a:lnTo>
                  <a:lnTo>
                    <a:pt x="13714" y="2074265"/>
                  </a:lnTo>
                  <a:lnTo>
                    <a:pt x="0" y="2049906"/>
                  </a:lnTo>
                  <a:lnTo>
                    <a:pt x="0" y="135508"/>
                  </a:lnTo>
                </a:path>
              </a:pathLst>
            </a:custGeom>
            <a:ln w="76200">
              <a:solidFill>
                <a:srgbClr val="FF0000"/>
              </a:solidFill>
            </a:ln>
          </p:spPr>
          <p:txBody>
            <a:bodyPr wrap="square" lIns="0" tIns="0" rIns="0" bIns="0" rtlCol="0"/>
            <a:lstStyle/>
            <a:p>
              <a:endParaRPr/>
            </a:p>
          </p:txBody>
        </p:sp>
        <p:sp>
          <p:nvSpPr>
            <p:cNvPr id="11" name="object 11"/>
            <p:cNvSpPr/>
            <p:nvPr/>
          </p:nvSpPr>
          <p:spPr>
            <a:xfrm>
              <a:off x="3464051" y="4493513"/>
              <a:ext cx="1673860" cy="1739900"/>
            </a:xfrm>
            <a:custGeom>
              <a:avLst/>
              <a:gdLst/>
              <a:ahLst/>
              <a:cxnLst/>
              <a:rect l="l" t="t" r="r" b="b"/>
              <a:pathLst>
                <a:path w="1673860" h="1739900">
                  <a:moveTo>
                    <a:pt x="1673352" y="0"/>
                  </a:moveTo>
                  <a:lnTo>
                    <a:pt x="1661233" y="38863"/>
                  </a:lnTo>
                  <a:lnTo>
                    <a:pt x="1626217" y="75599"/>
                  </a:lnTo>
                  <a:lnTo>
                    <a:pt x="1570315" y="109660"/>
                  </a:lnTo>
                  <a:lnTo>
                    <a:pt x="1535159" y="125515"/>
                  </a:lnTo>
                  <a:lnTo>
                    <a:pt x="1495536" y="140496"/>
                  </a:lnTo>
                  <a:lnTo>
                    <a:pt x="1451696" y="154534"/>
                  </a:lnTo>
                  <a:lnTo>
                    <a:pt x="1403891" y="167561"/>
                  </a:lnTo>
                  <a:lnTo>
                    <a:pt x="1352372" y="179507"/>
                  </a:lnTo>
                  <a:lnTo>
                    <a:pt x="1297390" y="190304"/>
                  </a:lnTo>
                  <a:lnTo>
                    <a:pt x="1239197" y="199885"/>
                  </a:lnTo>
                  <a:lnTo>
                    <a:pt x="1178045" y="208179"/>
                  </a:lnTo>
                  <a:lnTo>
                    <a:pt x="1114183" y="215119"/>
                  </a:lnTo>
                  <a:lnTo>
                    <a:pt x="1047864" y="220636"/>
                  </a:lnTo>
                  <a:lnTo>
                    <a:pt x="979339" y="224662"/>
                  </a:lnTo>
                  <a:lnTo>
                    <a:pt x="908859" y="227127"/>
                  </a:lnTo>
                  <a:lnTo>
                    <a:pt x="836676" y="227965"/>
                  </a:lnTo>
                  <a:lnTo>
                    <a:pt x="764492" y="227127"/>
                  </a:lnTo>
                  <a:lnTo>
                    <a:pt x="694012" y="224662"/>
                  </a:lnTo>
                  <a:lnTo>
                    <a:pt x="625487" y="220636"/>
                  </a:lnTo>
                  <a:lnTo>
                    <a:pt x="559168" y="215119"/>
                  </a:lnTo>
                  <a:lnTo>
                    <a:pt x="495306" y="208179"/>
                  </a:lnTo>
                  <a:lnTo>
                    <a:pt x="434154" y="199885"/>
                  </a:lnTo>
                  <a:lnTo>
                    <a:pt x="375961" y="190304"/>
                  </a:lnTo>
                  <a:lnTo>
                    <a:pt x="320979" y="179507"/>
                  </a:lnTo>
                  <a:lnTo>
                    <a:pt x="269460" y="167561"/>
                  </a:lnTo>
                  <a:lnTo>
                    <a:pt x="221655" y="154534"/>
                  </a:lnTo>
                  <a:lnTo>
                    <a:pt x="177815" y="140496"/>
                  </a:lnTo>
                  <a:lnTo>
                    <a:pt x="138192" y="125515"/>
                  </a:lnTo>
                  <a:lnTo>
                    <a:pt x="103036" y="109660"/>
                  </a:lnTo>
                  <a:lnTo>
                    <a:pt x="47134" y="75599"/>
                  </a:lnTo>
                  <a:lnTo>
                    <a:pt x="12118" y="38863"/>
                  </a:lnTo>
                  <a:lnTo>
                    <a:pt x="0" y="0"/>
                  </a:lnTo>
                  <a:lnTo>
                    <a:pt x="0" y="1511757"/>
                  </a:lnTo>
                  <a:lnTo>
                    <a:pt x="12118" y="1550618"/>
                  </a:lnTo>
                  <a:lnTo>
                    <a:pt x="47134" y="1587348"/>
                  </a:lnTo>
                  <a:lnTo>
                    <a:pt x="103036" y="1621399"/>
                  </a:lnTo>
                  <a:lnTo>
                    <a:pt x="138192" y="1637249"/>
                  </a:lnTo>
                  <a:lnTo>
                    <a:pt x="177815" y="1652225"/>
                  </a:lnTo>
                  <a:lnTo>
                    <a:pt x="221655" y="1666257"/>
                  </a:lnTo>
                  <a:lnTo>
                    <a:pt x="269460" y="1679277"/>
                  </a:lnTo>
                  <a:lnTo>
                    <a:pt x="320979" y="1691217"/>
                  </a:lnTo>
                  <a:lnTo>
                    <a:pt x="375961" y="1702009"/>
                  </a:lnTo>
                  <a:lnTo>
                    <a:pt x="434154" y="1711584"/>
                  </a:lnTo>
                  <a:lnTo>
                    <a:pt x="495306" y="1719873"/>
                  </a:lnTo>
                  <a:lnTo>
                    <a:pt x="559168" y="1726809"/>
                  </a:lnTo>
                  <a:lnTo>
                    <a:pt x="625487" y="1732322"/>
                  </a:lnTo>
                  <a:lnTo>
                    <a:pt x="694012" y="1736345"/>
                  </a:lnTo>
                  <a:lnTo>
                    <a:pt x="764492" y="1738809"/>
                  </a:lnTo>
                  <a:lnTo>
                    <a:pt x="836676" y="1739646"/>
                  </a:lnTo>
                  <a:lnTo>
                    <a:pt x="908859" y="1738809"/>
                  </a:lnTo>
                  <a:lnTo>
                    <a:pt x="979339" y="1736345"/>
                  </a:lnTo>
                  <a:lnTo>
                    <a:pt x="1047864" y="1732322"/>
                  </a:lnTo>
                  <a:lnTo>
                    <a:pt x="1114183" y="1726809"/>
                  </a:lnTo>
                  <a:lnTo>
                    <a:pt x="1178045" y="1719873"/>
                  </a:lnTo>
                  <a:lnTo>
                    <a:pt x="1239197" y="1711584"/>
                  </a:lnTo>
                  <a:lnTo>
                    <a:pt x="1297390" y="1702009"/>
                  </a:lnTo>
                  <a:lnTo>
                    <a:pt x="1352372" y="1691217"/>
                  </a:lnTo>
                  <a:lnTo>
                    <a:pt x="1403891" y="1679277"/>
                  </a:lnTo>
                  <a:lnTo>
                    <a:pt x="1451696" y="1666257"/>
                  </a:lnTo>
                  <a:lnTo>
                    <a:pt x="1495536" y="1652225"/>
                  </a:lnTo>
                  <a:lnTo>
                    <a:pt x="1535159" y="1637249"/>
                  </a:lnTo>
                  <a:lnTo>
                    <a:pt x="1570315" y="1621399"/>
                  </a:lnTo>
                  <a:lnTo>
                    <a:pt x="1626217" y="1587348"/>
                  </a:lnTo>
                  <a:lnTo>
                    <a:pt x="1661233" y="1550618"/>
                  </a:lnTo>
                  <a:lnTo>
                    <a:pt x="1673352" y="1511757"/>
                  </a:lnTo>
                  <a:lnTo>
                    <a:pt x="1673352" y="0"/>
                  </a:lnTo>
                  <a:close/>
                </a:path>
              </a:pathLst>
            </a:custGeom>
            <a:solidFill>
              <a:srgbClr val="00AFEF"/>
            </a:solidFill>
          </p:spPr>
          <p:txBody>
            <a:bodyPr wrap="square" lIns="0" tIns="0" rIns="0" bIns="0" rtlCol="0"/>
            <a:lstStyle/>
            <a:p>
              <a:endParaRPr/>
            </a:p>
          </p:txBody>
        </p:sp>
        <p:sp>
          <p:nvSpPr>
            <p:cNvPr id="12" name="object 12"/>
            <p:cNvSpPr/>
            <p:nvPr/>
          </p:nvSpPr>
          <p:spPr>
            <a:xfrm>
              <a:off x="3464051" y="4265675"/>
              <a:ext cx="1673860" cy="455930"/>
            </a:xfrm>
            <a:custGeom>
              <a:avLst/>
              <a:gdLst/>
              <a:ahLst/>
              <a:cxnLst/>
              <a:rect l="l" t="t" r="r" b="b"/>
              <a:pathLst>
                <a:path w="1673860" h="455929">
                  <a:moveTo>
                    <a:pt x="836676" y="0"/>
                  </a:moveTo>
                  <a:lnTo>
                    <a:pt x="764492" y="836"/>
                  </a:lnTo>
                  <a:lnTo>
                    <a:pt x="694012" y="3298"/>
                  </a:lnTo>
                  <a:lnTo>
                    <a:pt x="625487" y="7319"/>
                  </a:lnTo>
                  <a:lnTo>
                    <a:pt x="559168" y="12831"/>
                  </a:lnTo>
                  <a:lnTo>
                    <a:pt x="495306" y="19763"/>
                  </a:lnTo>
                  <a:lnTo>
                    <a:pt x="434154" y="28049"/>
                  </a:lnTo>
                  <a:lnTo>
                    <a:pt x="375961" y="37621"/>
                  </a:lnTo>
                  <a:lnTo>
                    <a:pt x="320979" y="48408"/>
                  </a:lnTo>
                  <a:lnTo>
                    <a:pt x="269460" y="60345"/>
                  </a:lnTo>
                  <a:lnTo>
                    <a:pt x="221655" y="73361"/>
                  </a:lnTo>
                  <a:lnTo>
                    <a:pt x="177815" y="87389"/>
                  </a:lnTo>
                  <a:lnTo>
                    <a:pt x="138192" y="102361"/>
                  </a:lnTo>
                  <a:lnTo>
                    <a:pt x="103036" y="118207"/>
                  </a:lnTo>
                  <a:lnTo>
                    <a:pt x="47134" y="152252"/>
                  </a:lnTo>
                  <a:lnTo>
                    <a:pt x="12118" y="188978"/>
                  </a:lnTo>
                  <a:lnTo>
                    <a:pt x="0" y="227837"/>
                  </a:lnTo>
                  <a:lnTo>
                    <a:pt x="3071" y="247501"/>
                  </a:lnTo>
                  <a:lnTo>
                    <a:pt x="26890" y="285369"/>
                  </a:lnTo>
                  <a:lnTo>
                    <a:pt x="72600" y="320836"/>
                  </a:lnTo>
                  <a:lnTo>
                    <a:pt x="138192" y="353353"/>
                  </a:lnTo>
                  <a:lnTo>
                    <a:pt x="177815" y="368334"/>
                  </a:lnTo>
                  <a:lnTo>
                    <a:pt x="221655" y="382372"/>
                  </a:lnTo>
                  <a:lnTo>
                    <a:pt x="269460" y="395399"/>
                  </a:lnTo>
                  <a:lnTo>
                    <a:pt x="320979" y="407345"/>
                  </a:lnTo>
                  <a:lnTo>
                    <a:pt x="375961" y="418142"/>
                  </a:lnTo>
                  <a:lnTo>
                    <a:pt x="434154" y="427723"/>
                  </a:lnTo>
                  <a:lnTo>
                    <a:pt x="495306" y="436017"/>
                  </a:lnTo>
                  <a:lnTo>
                    <a:pt x="559168" y="442957"/>
                  </a:lnTo>
                  <a:lnTo>
                    <a:pt x="625487" y="448474"/>
                  </a:lnTo>
                  <a:lnTo>
                    <a:pt x="694012" y="452500"/>
                  </a:lnTo>
                  <a:lnTo>
                    <a:pt x="764492" y="454965"/>
                  </a:lnTo>
                  <a:lnTo>
                    <a:pt x="836676" y="455803"/>
                  </a:lnTo>
                  <a:lnTo>
                    <a:pt x="908859" y="454965"/>
                  </a:lnTo>
                  <a:lnTo>
                    <a:pt x="979339" y="452500"/>
                  </a:lnTo>
                  <a:lnTo>
                    <a:pt x="1047864" y="448474"/>
                  </a:lnTo>
                  <a:lnTo>
                    <a:pt x="1114183" y="442957"/>
                  </a:lnTo>
                  <a:lnTo>
                    <a:pt x="1178045" y="436017"/>
                  </a:lnTo>
                  <a:lnTo>
                    <a:pt x="1239197" y="427723"/>
                  </a:lnTo>
                  <a:lnTo>
                    <a:pt x="1297390" y="418142"/>
                  </a:lnTo>
                  <a:lnTo>
                    <a:pt x="1352372" y="407345"/>
                  </a:lnTo>
                  <a:lnTo>
                    <a:pt x="1403891" y="395399"/>
                  </a:lnTo>
                  <a:lnTo>
                    <a:pt x="1451696" y="382372"/>
                  </a:lnTo>
                  <a:lnTo>
                    <a:pt x="1495536" y="368334"/>
                  </a:lnTo>
                  <a:lnTo>
                    <a:pt x="1535159" y="353353"/>
                  </a:lnTo>
                  <a:lnTo>
                    <a:pt x="1570315" y="337498"/>
                  </a:lnTo>
                  <a:lnTo>
                    <a:pt x="1626217" y="303437"/>
                  </a:lnTo>
                  <a:lnTo>
                    <a:pt x="1661233" y="266701"/>
                  </a:lnTo>
                  <a:lnTo>
                    <a:pt x="1673352" y="227837"/>
                  </a:lnTo>
                  <a:lnTo>
                    <a:pt x="1670280" y="208175"/>
                  </a:lnTo>
                  <a:lnTo>
                    <a:pt x="1646461" y="170314"/>
                  </a:lnTo>
                  <a:lnTo>
                    <a:pt x="1600751" y="134861"/>
                  </a:lnTo>
                  <a:lnTo>
                    <a:pt x="1535159" y="102361"/>
                  </a:lnTo>
                  <a:lnTo>
                    <a:pt x="1495536" y="87389"/>
                  </a:lnTo>
                  <a:lnTo>
                    <a:pt x="1451696" y="73361"/>
                  </a:lnTo>
                  <a:lnTo>
                    <a:pt x="1403891" y="60345"/>
                  </a:lnTo>
                  <a:lnTo>
                    <a:pt x="1352372" y="48408"/>
                  </a:lnTo>
                  <a:lnTo>
                    <a:pt x="1297390" y="37621"/>
                  </a:lnTo>
                  <a:lnTo>
                    <a:pt x="1239197" y="28049"/>
                  </a:lnTo>
                  <a:lnTo>
                    <a:pt x="1178045" y="19763"/>
                  </a:lnTo>
                  <a:lnTo>
                    <a:pt x="1114183" y="12831"/>
                  </a:lnTo>
                  <a:lnTo>
                    <a:pt x="1047864" y="7319"/>
                  </a:lnTo>
                  <a:lnTo>
                    <a:pt x="979339" y="3298"/>
                  </a:lnTo>
                  <a:lnTo>
                    <a:pt x="908859" y="836"/>
                  </a:lnTo>
                  <a:lnTo>
                    <a:pt x="836676" y="0"/>
                  </a:lnTo>
                  <a:close/>
                </a:path>
              </a:pathLst>
            </a:custGeom>
            <a:solidFill>
              <a:srgbClr val="66D0F6"/>
            </a:solidFill>
          </p:spPr>
          <p:txBody>
            <a:bodyPr wrap="square" lIns="0" tIns="0" rIns="0" bIns="0" rtlCol="0"/>
            <a:lstStyle/>
            <a:p>
              <a:endParaRPr/>
            </a:p>
          </p:txBody>
        </p:sp>
        <p:sp>
          <p:nvSpPr>
            <p:cNvPr id="13" name="object 13"/>
            <p:cNvSpPr/>
            <p:nvPr/>
          </p:nvSpPr>
          <p:spPr>
            <a:xfrm>
              <a:off x="3464051" y="4265675"/>
              <a:ext cx="1673860" cy="1967864"/>
            </a:xfrm>
            <a:custGeom>
              <a:avLst/>
              <a:gdLst/>
              <a:ahLst/>
              <a:cxnLst/>
              <a:rect l="l" t="t" r="r" b="b"/>
              <a:pathLst>
                <a:path w="1673860" h="1967864">
                  <a:moveTo>
                    <a:pt x="1673352" y="227837"/>
                  </a:moveTo>
                  <a:lnTo>
                    <a:pt x="1661233" y="266701"/>
                  </a:lnTo>
                  <a:lnTo>
                    <a:pt x="1626217" y="303437"/>
                  </a:lnTo>
                  <a:lnTo>
                    <a:pt x="1570315" y="337498"/>
                  </a:lnTo>
                  <a:lnTo>
                    <a:pt x="1535159" y="353353"/>
                  </a:lnTo>
                  <a:lnTo>
                    <a:pt x="1495536" y="368334"/>
                  </a:lnTo>
                  <a:lnTo>
                    <a:pt x="1451696" y="382372"/>
                  </a:lnTo>
                  <a:lnTo>
                    <a:pt x="1403891" y="395399"/>
                  </a:lnTo>
                  <a:lnTo>
                    <a:pt x="1352372" y="407345"/>
                  </a:lnTo>
                  <a:lnTo>
                    <a:pt x="1297390" y="418142"/>
                  </a:lnTo>
                  <a:lnTo>
                    <a:pt x="1239197" y="427723"/>
                  </a:lnTo>
                  <a:lnTo>
                    <a:pt x="1178045" y="436017"/>
                  </a:lnTo>
                  <a:lnTo>
                    <a:pt x="1114183" y="442957"/>
                  </a:lnTo>
                  <a:lnTo>
                    <a:pt x="1047864" y="448474"/>
                  </a:lnTo>
                  <a:lnTo>
                    <a:pt x="979339" y="452500"/>
                  </a:lnTo>
                  <a:lnTo>
                    <a:pt x="908859" y="454965"/>
                  </a:lnTo>
                  <a:lnTo>
                    <a:pt x="836676" y="455803"/>
                  </a:lnTo>
                  <a:lnTo>
                    <a:pt x="764492" y="454965"/>
                  </a:lnTo>
                  <a:lnTo>
                    <a:pt x="694012" y="452500"/>
                  </a:lnTo>
                  <a:lnTo>
                    <a:pt x="625487" y="448474"/>
                  </a:lnTo>
                  <a:lnTo>
                    <a:pt x="559168" y="442957"/>
                  </a:lnTo>
                  <a:lnTo>
                    <a:pt x="495306" y="436017"/>
                  </a:lnTo>
                  <a:lnTo>
                    <a:pt x="434154" y="427723"/>
                  </a:lnTo>
                  <a:lnTo>
                    <a:pt x="375961" y="418142"/>
                  </a:lnTo>
                  <a:lnTo>
                    <a:pt x="320979" y="407345"/>
                  </a:lnTo>
                  <a:lnTo>
                    <a:pt x="269460" y="395399"/>
                  </a:lnTo>
                  <a:lnTo>
                    <a:pt x="221655" y="382372"/>
                  </a:lnTo>
                  <a:lnTo>
                    <a:pt x="177815" y="368334"/>
                  </a:lnTo>
                  <a:lnTo>
                    <a:pt x="138192" y="353353"/>
                  </a:lnTo>
                  <a:lnTo>
                    <a:pt x="103036" y="337498"/>
                  </a:lnTo>
                  <a:lnTo>
                    <a:pt x="47134" y="303437"/>
                  </a:lnTo>
                  <a:lnTo>
                    <a:pt x="12118" y="266701"/>
                  </a:lnTo>
                  <a:lnTo>
                    <a:pt x="0" y="227837"/>
                  </a:lnTo>
                  <a:lnTo>
                    <a:pt x="3071" y="208175"/>
                  </a:lnTo>
                  <a:lnTo>
                    <a:pt x="26890" y="170314"/>
                  </a:lnTo>
                  <a:lnTo>
                    <a:pt x="72600" y="134861"/>
                  </a:lnTo>
                  <a:lnTo>
                    <a:pt x="138192" y="102361"/>
                  </a:lnTo>
                  <a:lnTo>
                    <a:pt x="177815" y="87389"/>
                  </a:lnTo>
                  <a:lnTo>
                    <a:pt x="221655" y="73361"/>
                  </a:lnTo>
                  <a:lnTo>
                    <a:pt x="269460" y="60345"/>
                  </a:lnTo>
                  <a:lnTo>
                    <a:pt x="320979" y="48408"/>
                  </a:lnTo>
                  <a:lnTo>
                    <a:pt x="375961" y="37621"/>
                  </a:lnTo>
                  <a:lnTo>
                    <a:pt x="434154" y="28049"/>
                  </a:lnTo>
                  <a:lnTo>
                    <a:pt x="495306" y="19763"/>
                  </a:lnTo>
                  <a:lnTo>
                    <a:pt x="559168" y="12831"/>
                  </a:lnTo>
                  <a:lnTo>
                    <a:pt x="625487" y="7319"/>
                  </a:lnTo>
                  <a:lnTo>
                    <a:pt x="694012" y="3298"/>
                  </a:lnTo>
                  <a:lnTo>
                    <a:pt x="764492" y="836"/>
                  </a:lnTo>
                  <a:lnTo>
                    <a:pt x="836676" y="0"/>
                  </a:lnTo>
                  <a:lnTo>
                    <a:pt x="908859" y="836"/>
                  </a:lnTo>
                  <a:lnTo>
                    <a:pt x="979339" y="3298"/>
                  </a:lnTo>
                  <a:lnTo>
                    <a:pt x="1047864" y="7319"/>
                  </a:lnTo>
                  <a:lnTo>
                    <a:pt x="1114183" y="12831"/>
                  </a:lnTo>
                  <a:lnTo>
                    <a:pt x="1178045" y="19763"/>
                  </a:lnTo>
                  <a:lnTo>
                    <a:pt x="1239197" y="28049"/>
                  </a:lnTo>
                  <a:lnTo>
                    <a:pt x="1297390" y="37621"/>
                  </a:lnTo>
                  <a:lnTo>
                    <a:pt x="1352372" y="48408"/>
                  </a:lnTo>
                  <a:lnTo>
                    <a:pt x="1403891" y="60345"/>
                  </a:lnTo>
                  <a:lnTo>
                    <a:pt x="1451696" y="73361"/>
                  </a:lnTo>
                  <a:lnTo>
                    <a:pt x="1495536" y="87389"/>
                  </a:lnTo>
                  <a:lnTo>
                    <a:pt x="1535159" y="102361"/>
                  </a:lnTo>
                  <a:lnTo>
                    <a:pt x="1570315" y="118207"/>
                  </a:lnTo>
                  <a:lnTo>
                    <a:pt x="1626217" y="152252"/>
                  </a:lnTo>
                  <a:lnTo>
                    <a:pt x="1661233" y="188978"/>
                  </a:lnTo>
                  <a:lnTo>
                    <a:pt x="1673352" y="227837"/>
                  </a:lnTo>
                  <a:close/>
                </a:path>
                <a:path w="1673860" h="1967864">
                  <a:moveTo>
                    <a:pt x="1673352" y="227837"/>
                  </a:moveTo>
                  <a:lnTo>
                    <a:pt x="1673352" y="1739595"/>
                  </a:lnTo>
                  <a:lnTo>
                    <a:pt x="1670280" y="1759257"/>
                  </a:lnTo>
                  <a:lnTo>
                    <a:pt x="1646461" y="1797121"/>
                  </a:lnTo>
                  <a:lnTo>
                    <a:pt x="1600751" y="1832580"/>
                  </a:lnTo>
                  <a:lnTo>
                    <a:pt x="1535159" y="1865087"/>
                  </a:lnTo>
                  <a:lnTo>
                    <a:pt x="1495536" y="1880063"/>
                  </a:lnTo>
                  <a:lnTo>
                    <a:pt x="1451696" y="1894095"/>
                  </a:lnTo>
                  <a:lnTo>
                    <a:pt x="1403891" y="1907115"/>
                  </a:lnTo>
                  <a:lnTo>
                    <a:pt x="1352372" y="1919055"/>
                  </a:lnTo>
                  <a:lnTo>
                    <a:pt x="1297390" y="1929847"/>
                  </a:lnTo>
                  <a:lnTo>
                    <a:pt x="1239197" y="1939422"/>
                  </a:lnTo>
                  <a:lnTo>
                    <a:pt x="1178045" y="1947711"/>
                  </a:lnTo>
                  <a:lnTo>
                    <a:pt x="1114183" y="1954647"/>
                  </a:lnTo>
                  <a:lnTo>
                    <a:pt x="1047864" y="1960160"/>
                  </a:lnTo>
                  <a:lnTo>
                    <a:pt x="979339" y="1964183"/>
                  </a:lnTo>
                  <a:lnTo>
                    <a:pt x="908859" y="1966647"/>
                  </a:lnTo>
                  <a:lnTo>
                    <a:pt x="836676" y="1967484"/>
                  </a:lnTo>
                  <a:lnTo>
                    <a:pt x="764492" y="1966647"/>
                  </a:lnTo>
                  <a:lnTo>
                    <a:pt x="694012" y="1964183"/>
                  </a:lnTo>
                  <a:lnTo>
                    <a:pt x="625487" y="1960160"/>
                  </a:lnTo>
                  <a:lnTo>
                    <a:pt x="559168" y="1954647"/>
                  </a:lnTo>
                  <a:lnTo>
                    <a:pt x="495306" y="1947711"/>
                  </a:lnTo>
                  <a:lnTo>
                    <a:pt x="434154" y="1939422"/>
                  </a:lnTo>
                  <a:lnTo>
                    <a:pt x="375961" y="1929847"/>
                  </a:lnTo>
                  <a:lnTo>
                    <a:pt x="320979" y="1919055"/>
                  </a:lnTo>
                  <a:lnTo>
                    <a:pt x="269460" y="1907115"/>
                  </a:lnTo>
                  <a:lnTo>
                    <a:pt x="221655" y="1894095"/>
                  </a:lnTo>
                  <a:lnTo>
                    <a:pt x="177815" y="1880063"/>
                  </a:lnTo>
                  <a:lnTo>
                    <a:pt x="138192" y="1865087"/>
                  </a:lnTo>
                  <a:lnTo>
                    <a:pt x="103036" y="1849237"/>
                  </a:lnTo>
                  <a:lnTo>
                    <a:pt x="47134" y="1815186"/>
                  </a:lnTo>
                  <a:lnTo>
                    <a:pt x="12118" y="1778456"/>
                  </a:lnTo>
                  <a:lnTo>
                    <a:pt x="0" y="1739595"/>
                  </a:lnTo>
                  <a:lnTo>
                    <a:pt x="0" y="227837"/>
                  </a:lnTo>
                </a:path>
              </a:pathLst>
            </a:custGeom>
            <a:ln w="76200">
              <a:solidFill>
                <a:srgbClr val="FF0000"/>
              </a:solidFill>
            </a:ln>
          </p:spPr>
          <p:txBody>
            <a:bodyPr wrap="square" lIns="0" tIns="0" rIns="0" bIns="0" rtlCol="0"/>
            <a:lstStyle/>
            <a:p>
              <a:endParaRPr/>
            </a:p>
          </p:txBody>
        </p:sp>
        <p:sp>
          <p:nvSpPr>
            <p:cNvPr id="14" name="object 14"/>
            <p:cNvSpPr/>
            <p:nvPr/>
          </p:nvSpPr>
          <p:spPr>
            <a:xfrm>
              <a:off x="4200525" y="2393314"/>
              <a:ext cx="1430020" cy="1602740"/>
            </a:xfrm>
            <a:custGeom>
              <a:avLst/>
              <a:gdLst/>
              <a:ahLst/>
              <a:cxnLst/>
              <a:rect l="l" t="t" r="r" b="b"/>
              <a:pathLst>
                <a:path w="1430020" h="1602739">
                  <a:moveTo>
                    <a:pt x="1269238" y="0"/>
                  </a:moveTo>
                  <a:lnTo>
                    <a:pt x="80390" y="1372235"/>
                  </a:lnTo>
                  <a:lnTo>
                    <a:pt x="0" y="1302639"/>
                  </a:lnTo>
                  <a:lnTo>
                    <a:pt x="21589" y="1602359"/>
                  </a:lnTo>
                  <a:lnTo>
                    <a:pt x="321310" y="1580896"/>
                  </a:lnTo>
                  <a:lnTo>
                    <a:pt x="240919" y="1511300"/>
                  </a:lnTo>
                  <a:lnTo>
                    <a:pt x="1429765" y="139064"/>
                  </a:lnTo>
                  <a:lnTo>
                    <a:pt x="1269238" y="0"/>
                  </a:lnTo>
                  <a:close/>
                </a:path>
              </a:pathLst>
            </a:custGeom>
            <a:solidFill>
              <a:srgbClr val="1CACE3"/>
            </a:solidFill>
          </p:spPr>
          <p:txBody>
            <a:bodyPr wrap="square" lIns="0" tIns="0" rIns="0" bIns="0" rtlCol="0"/>
            <a:lstStyle/>
            <a:p>
              <a:endParaRPr/>
            </a:p>
          </p:txBody>
        </p:sp>
        <p:sp>
          <p:nvSpPr>
            <p:cNvPr id="15" name="object 15"/>
            <p:cNvSpPr/>
            <p:nvPr/>
          </p:nvSpPr>
          <p:spPr>
            <a:xfrm>
              <a:off x="4200525" y="2393314"/>
              <a:ext cx="1430020" cy="1602740"/>
            </a:xfrm>
            <a:custGeom>
              <a:avLst/>
              <a:gdLst/>
              <a:ahLst/>
              <a:cxnLst/>
              <a:rect l="l" t="t" r="r" b="b"/>
              <a:pathLst>
                <a:path w="1430020" h="1602739">
                  <a:moveTo>
                    <a:pt x="21589" y="1602359"/>
                  </a:moveTo>
                  <a:lnTo>
                    <a:pt x="0" y="1302639"/>
                  </a:lnTo>
                  <a:lnTo>
                    <a:pt x="80390" y="1372235"/>
                  </a:lnTo>
                  <a:lnTo>
                    <a:pt x="1269238" y="0"/>
                  </a:lnTo>
                  <a:lnTo>
                    <a:pt x="1429765" y="139064"/>
                  </a:lnTo>
                  <a:lnTo>
                    <a:pt x="240919" y="1511300"/>
                  </a:lnTo>
                  <a:lnTo>
                    <a:pt x="321310" y="1580896"/>
                  </a:lnTo>
                  <a:lnTo>
                    <a:pt x="21589" y="1602359"/>
                  </a:lnTo>
                  <a:close/>
                </a:path>
              </a:pathLst>
            </a:custGeom>
            <a:ln w="15875">
              <a:solidFill>
                <a:srgbClr val="117DA7"/>
              </a:solidFill>
            </a:ln>
          </p:spPr>
          <p:txBody>
            <a:bodyPr wrap="square" lIns="0" tIns="0" rIns="0" bIns="0" rtlCol="0"/>
            <a:lstStyle/>
            <a:p>
              <a:endParaRPr/>
            </a:p>
          </p:txBody>
        </p:sp>
        <p:sp>
          <p:nvSpPr>
            <p:cNvPr id="16" name="object 16"/>
            <p:cNvSpPr/>
            <p:nvPr/>
          </p:nvSpPr>
          <p:spPr>
            <a:xfrm>
              <a:off x="1356359" y="4384547"/>
              <a:ext cx="2028825" cy="393700"/>
            </a:xfrm>
            <a:custGeom>
              <a:avLst/>
              <a:gdLst/>
              <a:ahLst/>
              <a:cxnLst/>
              <a:rect l="l" t="t" r="r" b="b"/>
              <a:pathLst>
                <a:path w="2028825" h="393700">
                  <a:moveTo>
                    <a:pt x="1831848" y="0"/>
                  </a:moveTo>
                  <a:lnTo>
                    <a:pt x="1831848" y="98297"/>
                  </a:lnTo>
                  <a:lnTo>
                    <a:pt x="0" y="98297"/>
                  </a:lnTo>
                  <a:lnTo>
                    <a:pt x="0" y="294894"/>
                  </a:lnTo>
                  <a:lnTo>
                    <a:pt x="1831848" y="294894"/>
                  </a:lnTo>
                  <a:lnTo>
                    <a:pt x="1831848" y="393191"/>
                  </a:lnTo>
                  <a:lnTo>
                    <a:pt x="2028443" y="196595"/>
                  </a:lnTo>
                  <a:lnTo>
                    <a:pt x="1831848" y="0"/>
                  </a:lnTo>
                  <a:close/>
                </a:path>
              </a:pathLst>
            </a:custGeom>
            <a:solidFill>
              <a:srgbClr val="1CACE3"/>
            </a:solidFill>
          </p:spPr>
          <p:txBody>
            <a:bodyPr wrap="square" lIns="0" tIns="0" rIns="0" bIns="0" rtlCol="0"/>
            <a:lstStyle/>
            <a:p>
              <a:endParaRPr/>
            </a:p>
          </p:txBody>
        </p:sp>
        <p:sp>
          <p:nvSpPr>
            <p:cNvPr id="17" name="object 17"/>
            <p:cNvSpPr/>
            <p:nvPr/>
          </p:nvSpPr>
          <p:spPr>
            <a:xfrm>
              <a:off x="1356359" y="4384547"/>
              <a:ext cx="2028825" cy="393700"/>
            </a:xfrm>
            <a:custGeom>
              <a:avLst/>
              <a:gdLst/>
              <a:ahLst/>
              <a:cxnLst/>
              <a:rect l="l" t="t" r="r" b="b"/>
              <a:pathLst>
                <a:path w="2028825" h="393700">
                  <a:moveTo>
                    <a:pt x="2028443" y="196595"/>
                  </a:moveTo>
                  <a:lnTo>
                    <a:pt x="1831848" y="393191"/>
                  </a:lnTo>
                  <a:lnTo>
                    <a:pt x="1831848" y="294894"/>
                  </a:lnTo>
                  <a:lnTo>
                    <a:pt x="0" y="294894"/>
                  </a:lnTo>
                  <a:lnTo>
                    <a:pt x="0" y="98297"/>
                  </a:lnTo>
                  <a:lnTo>
                    <a:pt x="1831848" y="98297"/>
                  </a:lnTo>
                  <a:lnTo>
                    <a:pt x="1831848" y="0"/>
                  </a:lnTo>
                  <a:lnTo>
                    <a:pt x="2028443" y="196595"/>
                  </a:lnTo>
                  <a:close/>
                </a:path>
              </a:pathLst>
            </a:custGeom>
            <a:ln w="15240">
              <a:solidFill>
                <a:srgbClr val="117DA7"/>
              </a:solidFill>
            </a:ln>
          </p:spPr>
          <p:txBody>
            <a:bodyPr wrap="square" lIns="0" tIns="0" rIns="0" bIns="0" rtlCol="0"/>
            <a:lstStyle/>
            <a:p>
              <a:endParaRPr/>
            </a:p>
          </p:txBody>
        </p:sp>
      </p:grpSp>
    </p:spTree>
    <p:extLst>
      <p:ext uri="{BB962C8B-B14F-4D97-AF65-F5344CB8AC3E}">
        <p14:creationId xmlns:p14="http://schemas.microsoft.com/office/powerpoint/2010/main" val="146548847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496" y="51470"/>
            <a:ext cx="9001000" cy="540789"/>
          </a:xfrm>
          <a:prstGeom prst="rect">
            <a:avLst/>
          </a:prstGeom>
          <a:solidFill>
            <a:srgbClr val="D2EEF9"/>
          </a:solidFill>
        </p:spPr>
        <p:txBody>
          <a:bodyPr vert="horz" wrap="square" lIns="0" tIns="140970" rIns="0" bIns="0" rtlCol="0">
            <a:spAutoFit/>
          </a:bodyPr>
          <a:lstStyle/>
          <a:p>
            <a:pPr marL="3527425" marR="53340" indent="-2994025">
              <a:lnSpc>
                <a:spcPts val="3260"/>
              </a:lnSpc>
              <a:spcBef>
                <a:spcPts val="1110"/>
              </a:spcBef>
            </a:pPr>
            <a:r>
              <a:rPr sz="2400" spc="-35" dirty="0">
                <a:solidFill>
                  <a:srgbClr val="001F5F"/>
                </a:solidFill>
                <a:latin typeface="Arial Black"/>
                <a:cs typeface="Arial Black"/>
              </a:rPr>
              <a:t>Strategies </a:t>
            </a:r>
            <a:r>
              <a:rPr sz="2400" spc="-55" dirty="0">
                <a:solidFill>
                  <a:srgbClr val="001F5F"/>
                </a:solidFill>
                <a:latin typeface="Arial Black"/>
                <a:cs typeface="Arial Black"/>
              </a:rPr>
              <a:t>for </a:t>
            </a:r>
            <a:r>
              <a:rPr sz="2400" spc="-60" dirty="0">
                <a:solidFill>
                  <a:srgbClr val="001F5F"/>
                </a:solidFill>
                <a:latin typeface="Arial Black"/>
                <a:cs typeface="Arial Black"/>
              </a:rPr>
              <a:t>Matching </a:t>
            </a:r>
            <a:r>
              <a:rPr sz="2400" spc="-40" dirty="0">
                <a:solidFill>
                  <a:srgbClr val="001F5F"/>
                </a:solidFill>
                <a:latin typeface="Arial Black"/>
                <a:cs typeface="Arial Black"/>
              </a:rPr>
              <a:t>Demand</a:t>
            </a:r>
            <a:r>
              <a:rPr sz="2400" spc="-340" dirty="0">
                <a:solidFill>
                  <a:srgbClr val="001F5F"/>
                </a:solidFill>
                <a:latin typeface="Arial Black"/>
                <a:cs typeface="Arial Black"/>
              </a:rPr>
              <a:t> </a:t>
            </a:r>
            <a:r>
              <a:rPr sz="2400" spc="-35" dirty="0">
                <a:solidFill>
                  <a:srgbClr val="001F5F"/>
                </a:solidFill>
                <a:latin typeface="Arial Black"/>
                <a:cs typeface="Arial Black"/>
              </a:rPr>
              <a:t>and  </a:t>
            </a:r>
            <a:r>
              <a:rPr sz="2400" spc="-40" dirty="0">
                <a:solidFill>
                  <a:srgbClr val="001F5F"/>
                </a:solidFill>
                <a:latin typeface="Arial Black"/>
                <a:cs typeface="Arial Black"/>
              </a:rPr>
              <a:t>Capacity</a:t>
            </a:r>
            <a:endParaRPr sz="2400" dirty="0">
              <a:latin typeface="Arial Black"/>
              <a:cs typeface="Arial Black"/>
            </a:endParaRPr>
          </a:p>
        </p:txBody>
      </p:sp>
      <p:sp>
        <p:nvSpPr>
          <p:cNvPr id="4" name="object 4"/>
          <p:cNvSpPr txBox="1"/>
          <p:nvPr/>
        </p:nvSpPr>
        <p:spPr>
          <a:xfrm>
            <a:off x="532891" y="1023271"/>
            <a:ext cx="8218170" cy="505908"/>
          </a:xfrm>
          <a:prstGeom prst="rect">
            <a:avLst/>
          </a:prstGeom>
        </p:spPr>
        <p:txBody>
          <a:bodyPr vert="horz" wrap="square" lIns="0" tIns="13335" rIns="0" bIns="0" rtlCol="0">
            <a:spAutoFit/>
          </a:bodyPr>
          <a:lstStyle/>
          <a:p>
            <a:pPr marL="12700">
              <a:lnSpc>
                <a:spcPct val="100000"/>
              </a:lnSpc>
              <a:spcBef>
                <a:spcPts val="105"/>
              </a:spcBef>
            </a:pPr>
            <a:r>
              <a:rPr sz="3200" spc="-45" dirty="0">
                <a:latin typeface="Candara"/>
                <a:cs typeface="Candara"/>
              </a:rPr>
              <a:t>Strategies </a:t>
            </a:r>
            <a:r>
              <a:rPr sz="3200" spc="-35" dirty="0">
                <a:latin typeface="Candara"/>
                <a:cs typeface="Candara"/>
              </a:rPr>
              <a:t>for </a:t>
            </a:r>
            <a:r>
              <a:rPr sz="3200" spc="-45" dirty="0">
                <a:latin typeface="Candara"/>
                <a:cs typeface="Candara"/>
              </a:rPr>
              <a:t>Shifting </a:t>
            </a:r>
            <a:r>
              <a:rPr sz="3200" spc="-40" dirty="0">
                <a:latin typeface="Candara"/>
                <a:cs typeface="Candara"/>
              </a:rPr>
              <a:t>Demand </a:t>
            </a:r>
            <a:r>
              <a:rPr sz="3200" spc="-25" dirty="0">
                <a:latin typeface="Candara"/>
                <a:cs typeface="Candara"/>
              </a:rPr>
              <a:t>to </a:t>
            </a:r>
            <a:r>
              <a:rPr sz="3200" spc="-40" dirty="0">
                <a:latin typeface="Candara"/>
                <a:cs typeface="Candara"/>
              </a:rPr>
              <a:t>Match</a:t>
            </a:r>
            <a:r>
              <a:rPr sz="3200" spc="-425" dirty="0">
                <a:latin typeface="Candara"/>
                <a:cs typeface="Candara"/>
              </a:rPr>
              <a:t> </a:t>
            </a:r>
            <a:r>
              <a:rPr sz="3200" spc="-45" dirty="0">
                <a:latin typeface="Candara"/>
                <a:cs typeface="Candara"/>
              </a:rPr>
              <a:t>Capacity</a:t>
            </a:r>
            <a:endParaRPr sz="3200" dirty="0">
              <a:latin typeface="Candara"/>
              <a:cs typeface="Candara"/>
            </a:endParaRPr>
          </a:p>
        </p:txBody>
      </p:sp>
      <p:sp>
        <p:nvSpPr>
          <p:cNvPr id="5" name="object 5"/>
          <p:cNvSpPr txBox="1"/>
          <p:nvPr/>
        </p:nvSpPr>
        <p:spPr>
          <a:xfrm>
            <a:off x="251520" y="2649816"/>
            <a:ext cx="8659308" cy="511679"/>
          </a:xfrm>
          <a:prstGeom prst="rect">
            <a:avLst/>
          </a:prstGeom>
        </p:spPr>
        <p:txBody>
          <a:bodyPr vert="horz" wrap="square" lIns="0" tIns="87630" rIns="0" bIns="0" rtlCol="0">
            <a:spAutoFit/>
          </a:bodyPr>
          <a:lstStyle/>
          <a:p>
            <a:pPr marL="12700" marR="5080">
              <a:lnSpc>
                <a:spcPts val="3270"/>
              </a:lnSpc>
              <a:spcBef>
                <a:spcPts val="690"/>
              </a:spcBef>
            </a:pPr>
            <a:r>
              <a:rPr sz="3200" spc="-45" dirty="0">
                <a:latin typeface="Candara"/>
                <a:cs typeface="Candara"/>
              </a:rPr>
              <a:t>Strategies </a:t>
            </a:r>
            <a:r>
              <a:rPr sz="3200" spc="-35" dirty="0">
                <a:latin typeface="Candara"/>
                <a:cs typeface="Candara"/>
              </a:rPr>
              <a:t>for </a:t>
            </a:r>
            <a:r>
              <a:rPr sz="3200" spc="-45" dirty="0">
                <a:latin typeface="Candara"/>
                <a:cs typeface="Candara"/>
              </a:rPr>
              <a:t>Adjusting Capacity </a:t>
            </a:r>
            <a:r>
              <a:rPr sz="3200" spc="-20" dirty="0">
                <a:latin typeface="Candara"/>
                <a:cs typeface="Candara"/>
              </a:rPr>
              <a:t>to</a:t>
            </a:r>
            <a:r>
              <a:rPr sz="3200" spc="-365" dirty="0">
                <a:latin typeface="Candara"/>
                <a:cs typeface="Candara"/>
              </a:rPr>
              <a:t> </a:t>
            </a:r>
            <a:r>
              <a:rPr sz="3200" spc="-35" dirty="0">
                <a:latin typeface="Candara"/>
                <a:cs typeface="Candara"/>
              </a:rPr>
              <a:t>Match  </a:t>
            </a:r>
            <a:r>
              <a:rPr sz="3200" spc="-40" dirty="0">
                <a:latin typeface="Candara"/>
                <a:cs typeface="Candara"/>
              </a:rPr>
              <a:t>Demand</a:t>
            </a:r>
            <a:endParaRPr sz="3200" dirty="0">
              <a:latin typeface="Candara"/>
              <a:cs typeface="Candara"/>
            </a:endParaRPr>
          </a:p>
        </p:txBody>
      </p:sp>
      <p:sp>
        <p:nvSpPr>
          <p:cNvPr id="6" name="object 6"/>
          <p:cNvSpPr/>
          <p:nvPr/>
        </p:nvSpPr>
        <p:spPr>
          <a:xfrm>
            <a:off x="1007363" y="3274695"/>
            <a:ext cx="6204203" cy="946403"/>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1203116" y="1716363"/>
            <a:ext cx="6118637" cy="740228"/>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85227277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7504" y="50633"/>
            <a:ext cx="8928992" cy="540789"/>
          </a:xfrm>
          <a:prstGeom prst="rect">
            <a:avLst/>
          </a:prstGeom>
          <a:solidFill>
            <a:srgbClr val="D2EEF9"/>
          </a:solidFill>
        </p:spPr>
        <p:txBody>
          <a:bodyPr vert="horz" wrap="square" lIns="0" tIns="140970" rIns="0" bIns="0" rtlCol="0">
            <a:spAutoFit/>
          </a:bodyPr>
          <a:lstStyle/>
          <a:p>
            <a:pPr marL="3527425" marR="53340" indent="-2994025" algn="ctr">
              <a:lnSpc>
                <a:spcPts val="3260"/>
              </a:lnSpc>
              <a:spcBef>
                <a:spcPts val="1110"/>
              </a:spcBef>
            </a:pPr>
            <a:r>
              <a:rPr sz="2400" b="1" spc="-35" dirty="0">
                <a:solidFill>
                  <a:srgbClr val="001F5F"/>
                </a:solidFill>
                <a:latin typeface="Times New Roman" pitchFamily="18" charset="0"/>
                <a:cs typeface="Times New Roman" pitchFamily="18" charset="0"/>
              </a:rPr>
              <a:t>Strategies </a:t>
            </a:r>
            <a:r>
              <a:rPr sz="2400" b="1" spc="-55" dirty="0">
                <a:solidFill>
                  <a:srgbClr val="001F5F"/>
                </a:solidFill>
                <a:latin typeface="Times New Roman" pitchFamily="18" charset="0"/>
                <a:cs typeface="Times New Roman" pitchFamily="18" charset="0"/>
              </a:rPr>
              <a:t>for </a:t>
            </a:r>
            <a:r>
              <a:rPr sz="2400" b="1" spc="-60" dirty="0">
                <a:solidFill>
                  <a:srgbClr val="001F5F"/>
                </a:solidFill>
                <a:latin typeface="Times New Roman" pitchFamily="18" charset="0"/>
                <a:cs typeface="Times New Roman" pitchFamily="18" charset="0"/>
              </a:rPr>
              <a:t>Matching </a:t>
            </a:r>
            <a:r>
              <a:rPr sz="2400" b="1" spc="-40" dirty="0">
                <a:solidFill>
                  <a:srgbClr val="001F5F"/>
                </a:solidFill>
                <a:latin typeface="Times New Roman" pitchFamily="18" charset="0"/>
                <a:cs typeface="Times New Roman" pitchFamily="18" charset="0"/>
              </a:rPr>
              <a:t>Demand</a:t>
            </a:r>
            <a:r>
              <a:rPr sz="2400" b="1" spc="-340" dirty="0">
                <a:solidFill>
                  <a:srgbClr val="001F5F"/>
                </a:solidFill>
                <a:latin typeface="Times New Roman" pitchFamily="18" charset="0"/>
                <a:cs typeface="Times New Roman" pitchFamily="18" charset="0"/>
              </a:rPr>
              <a:t> </a:t>
            </a:r>
            <a:r>
              <a:rPr sz="2400" b="1" spc="-35" dirty="0">
                <a:solidFill>
                  <a:srgbClr val="001F5F"/>
                </a:solidFill>
                <a:latin typeface="Times New Roman" pitchFamily="18" charset="0"/>
                <a:cs typeface="Times New Roman" pitchFamily="18" charset="0"/>
              </a:rPr>
              <a:t>and  </a:t>
            </a:r>
            <a:r>
              <a:rPr sz="2400" b="1" spc="-40" dirty="0">
                <a:solidFill>
                  <a:srgbClr val="001F5F"/>
                </a:solidFill>
                <a:latin typeface="Times New Roman" pitchFamily="18" charset="0"/>
                <a:cs typeface="Times New Roman" pitchFamily="18" charset="0"/>
              </a:rPr>
              <a:t>Capacity</a:t>
            </a:r>
            <a:endParaRPr sz="2400" b="1" dirty="0">
              <a:latin typeface="Times New Roman" pitchFamily="18" charset="0"/>
              <a:cs typeface="Times New Roman" pitchFamily="18" charset="0"/>
            </a:endParaRPr>
          </a:p>
        </p:txBody>
      </p:sp>
      <p:sp>
        <p:nvSpPr>
          <p:cNvPr id="3" name="object 3"/>
          <p:cNvSpPr txBox="1"/>
          <p:nvPr/>
        </p:nvSpPr>
        <p:spPr>
          <a:xfrm>
            <a:off x="532891" y="1023271"/>
            <a:ext cx="8218170" cy="998350"/>
          </a:xfrm>
          <a:prstGeom prst="rect">
            <a:avLst/>
          </a:prstGeom>
        </p:spPr>
        <p:txBody>
          <a:bodyPr vert="horz" wrap="square" lIns="0" tIns="13335" rIns="0" bIns="0" rtlCol="0">
            <a:spAutoFit/>
          </a:bodyPr>
          <a:lstStyle/>
          <a:p>
            <a:pPr marL="12700">
              <a:lnSpc>
                <a:spcPct val="100000"/>
              </a:lnSpc>
              <a:spcBef>
                <a:spcPts val="105"/>
              </a:spcBef>
            </a:pPr>
            <a:r>
              <a:rPr sz="3200" b="1" spc="-45" dirty="0">
                <a:latin typeface="Candara"/>
                <a:cs typeface="Candara"/>
              </a:rPr>
              <a:t>Strategies </a:t>
            </a:r>
            <a:r>
              <a:rPr sz="3200" b="1" spc="-35" dirty="0">
                <a:latin typeface="Candara"/>
                <a:cs typeface="Candara"/>
              </a:rPr>
              <a:t>for </a:t>
            </a:r>
            <a:r>
              <a:rPr sz="3200" b="1" spc="-45" dirty="0">
                <a:latin typeface="Candara"/>
                <a:cs typeface="Candara"/>
              </a:rPr>
              <a:t>Shifting </a:t>
            </a:r>
            <a:r>
              <a:rPr sz="3200" b="1" spc="-40" dirty="0">
                <a:latin typeface="Candara"/>
                <a:cs typeface="Candara"/>
              </a:rPr>
              <a:t>Demand </a:t>
            </a:r>
            <a:r>
              <a:rPr sz="3200" b="1" spc="-25" dirty="0">
                <a:latin typeface="Candara"/>
                <a:cs typeface="Candara"/>
              </a:rPr>
              <a:t>to </a:t>
            </a:r>
            <a:r>
              <a:rPr sz="3200" b="1" spc="-40" dirty="0">
                <a:latin typeface="Candara"/>
                <a:cs typeface="Candara"/>
              </a:rPr>
              <a:t>Match</a:t>
            </a:r>
            <a:r>
              <a:rPr sz="3200" b="1" spc="-425" dirty="0">
                <a:latin typeface="Candara"/>
                <a:cs typeface="Candara"/>
              </a:rPr>
              <a:t> </a:t>
            </a:r>
            <a:r>
              <a:rPr sz="3200" b="1" spc="-45" dirty="0">
                <a:latin typeface="Candara"/>
                <a:cs typeface="Candara"/>
              </a:rPr>
              <a:t>Capacity</a:t>
            </a:r>
            <a:endParaRPr sz="3200" b="1" dirty="0">
              <a:latin typeface="Candara"/>
              <a:cs typeface="Candara"/>
            </a:endParaRPr>
          </a:p>
        </p:txBody>
      </p:sp>
      <p:sp>
        <p:nvSpPr>
          <p:cNvPr id="4" name="object 4"/>
          <p:cNvSpPr/>
          <p:nvPr/>
        </p:nvSpPr>
        <p:spPr>
          <a:xfrm>
            <a:off x="454152" y="1584198"/>
            <a:ext cx="8510336" cy="3147792"/>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85005747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7504" y="45302"/>
            <a:ext cx="8906287" cy="565539"/>
          </a:xfrm>
          <a:prstGeom prst="rect">
            <a:avLst/>
          </a:prstGeom>
          <a:solidFill>
            <a:srgbClr val="D2EEF9"/>
          </a:solidFill>
        </p:spPr>
        <p:txBody>
          <a:bodyPr vert="horz" wrap="square" lIns="0" tIns="140970" rIns="0" bIns="0" rtlCol="0">
            <a:spAutoFit/>
          </a:bodyPr>
          <a:lstStyle/>
          <a:p>
            <a:pPr marL="3527425" marR="53340" indent="-2994025" algn="ctr">
              <a:lnSpc>
                <a:spcPts val="3260"/>
              </a:lnSpc>
              <a:spcBef>
                <a:spcPts val="1110"/>
              </a:spcBef>
            </a:pPr>
            <a:r>
              <a:rPr sz="3200" spc="-35" dirty="0">
                <a:latin typeface="Times New Roman" pitchFamily="18" charset="0"/>
                <a:cs typeface="Times New Roman" pitchFamily="18" charset="0"/>
              </a:rPr>
              <a:t>Strategies </a:t>
            </a:r>
            <a:r>
              <a:rPr sz="3200" spc="-55" dirty="0">
                <a:latin typeface="Times New Roman" pitchFamily="18" charset="0"/>
                <a:cs typeface="Times New Roman" pitchFamily="18" charset="0"/>
              </a:rPr>
              <a:t>for </a:t>
            </a:r>
            <a:r>
              <a:rPr sz="3200" spc="-60" dirty="0">
                <a:latin typeface="Times New Roman" pitchFamily="18" charset="0"/>
                <a:cs typeface="Times New Roman" pitchFamily="18" charset="0"/>
              </a:rPr>
              <a:t>Matching </a:t>
            </a:r>
            <a:r>
              <a:rPr sz="3200" spc="-40" dirty="0">
                <a:latin typeface="Times New Roman" pitchFamily="18" charset="0"/>
                <a:cs typeface="Times New Roman" pitchFamily="18" charset="0"/>
              </a:rPr>
              <a:t>Demand</a:t>
            </a:r>
            <a:r>
              <a:rPr sz="3200" spc="-340" dirty="0">
                <a:latin typeface="Times New Roman" pitchFamily="18" charset="0"/>
                <a:cs typeface="Times New Roman" pitchFamily="18" charset="0"/>
              </a:rPr>
              <a:t> </a:t>
            </a:r>
            <a:r>
              <a:rPr sz="3200" spc="-35" dirty="0">
                <a:latin typeface="Times New Roman" pitchFamily="18" charset="0"/>
                <a:cs typeface="Times New Roman" pitchFamily="18" charset="0"/>
              </a:rPr>
              <a:t>and  </a:t>
            </a:r>
            <a:r>
              <a:rPr sz="3200" spc="-40" dirty="0">
                <a:latin typeface="Times New Roman" pitchFamily="18" charset="0"/>
                <a:cs typeface="Times New Roman" pitchFamily="18" charset="0"/>
              </a:rPr>
              <a:t>Capacity</a:t>
            </a:r>
            <a:endParaRPr sz="3200" dirty="0">
              <a:latin typeface="Times New Roman" pitchFamily="18" charset="0"/>
              <a:cs typeface="Times New Roman" pitchFamily="18" charset="0"/>
            </a:endParaRPr>
          </a:p>
        </p:txBody>
      </p:sp>
      <p:sp>
        <p:nvSpPr>
          <p:cNvPr id="3" name="object 3"/>
          <p:cNvSpPr txBox="1"/>
          <p:nvPr/>
        </p:nvSpPr>
        <p:spPr>
          <a:xfrm>
            <a:off x="179512" y="819463"/>
            <a:ext cx="8928992" cy="512320"/>
          </a:xfrm>
          <a:prstGeom prst="rect">
            <a:avLst/>
          </a:prstGeom>
        </p:spPr>
        <p:txBody>
          <a:bodyPr vert="horz" wrap="square" lIns="0" tIns="88265" rIns="0" bIns="0" rtlCol="0">
            <a:spAutoFit/>
          </a:bodyPr>
          <a:lstStyle/>
          <a:p>
            <a:pPr marL="12700" marR="5080">
              <a:lnSpc>
                <a:spcPts val="3260"/>
              </a:lnSpc>
              <a:spcBef>
                <a:spcPts val="695"/>
              </a:spcBef>
            </a:pPr>
            <a:r>
              <a:rPr sz="3200" spc="-45" dirty="0">
                <a:latin typeface="Candara"/>
                <a:cs typeface="Candara"/>
              </a:rPr>
              <a:t>Strategies </a:t>
            </a:r>
            <a:r>
              <a:rPr sz="3200" spc="-35" dirty="0">
                <a:latin typeface="Candara"/>
                <a:cs typeface="Candara"/>
              </a:rPr>
              <a:t>for </a:t>
            </a:r>
            <a:r>
              <a:rPr sz="3200" spc="-45" dirty="0">
                <a:latin typeface="Candara"/>
                <a:cs typeface="Candara"/>
              </a:rPr>
              <a:t>Adjusting Capacity </a:t>
            </a:r>
            <a:r>
              <a:rPr sz="3200" spc="-25" dirty="0">
                <a:latin typeface="Candara"/>
                <a:cs typeface="Candara"/>
              </a:rPr>
              <a:t>to</a:t>
            </a:r>
            <a:r>
              <a:rPr sz="3200" spc="-380" dirty="0">
                <a:latin typeface="Candara"/>
                <a:cs typeface="Candara"/>
              </a:rPr>
              <a:t> </a:t>
            </a:r>
            <a:r>
              <a:rPr sz="3200" spc="-40" dirty="0">
                <a:latin typeface="Candara"/>
                <a:cs typeface="Candara"/>
              </a:rPr>
              <a:t>Match  Demand</a:t>
            </a:r>
            <a:endParaRPr sz="3200" dirty="0">
              <a:latin typeface="Candara"/>
              <a:cs typeface="Candara"/>
            </a:endParaRPr>
          </a:p>
        </p:txBody>
      </p:sp>
      <p:sp>
        <p:nvSpPr>
          <p:cNvPr id="4" name="object 4"/>
          <p:cNvSpPr/>
          <p:nvPr/>
        </p:nvSpPr>
        <p:spPr>
          <a:xfrm>
            <a:off x="179512" y="1419622"/>
            <a:ext cx="8834279" cy="3528392"/>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448184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Strategies when Demand &amp; Capacity do not match</a:t>
            </a:r>
            <a:endParaRPr lang="en-IN" dirty="0"/>
          </a:p>
        </p:txBody>
      </p:sp>
    </p:spTree>
    <p:extLst>
      <p:ext uri="{BB962C8B-B14F-4D97-AF65-F5344CB8AC3E}">
        <p14:creationId xmlns:p14="http://schemas.microsoft.com/office/powerpoint/2010/main" val="3829368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527637097"/>
              </p:ext>
            </p:extLst>
          </p:nvPr>
        </p:nvGraphicFramePr>
        <p:xfrm>
          <a:off x="222250" y="123475"/>
          <a:ext cx="8686800" cy="4896546"/>
        </p:xfrm>
        <a:graphic>
          <a:graphicData uri="http://schemas.openxmlformats.org/drawingml/2006/table">
            <a:tbl>
              <a:tblPr firstRow="1" bandRow="1">
                <a:tableStyleId>{B8818DCE-F5D9-4240-B661-960AF8AE1142}</a:tableStyleId>
              </a:tblPr>
              <a:tblGrid>
                <a:gridCol w="1524000"/>
                <a:gridCol w="2590800"/>
                <a:gridCol w="4572000"/>
              </a:tblGrid>
              <a:tr h="404781">
                <a:tc>
                  <a:txBody>
                    <a:bodyPr/>
                    <a:lstStyle/>
                    <a:p>
                      <a:pPr marL="90805">
                        <a:lnSpc>
                          <a:spcPct val="100000"/>
                        </a:lnSpc>
                        <a:spcBef>
                          <a:spcPts val="300"/>
                        </a:spcBef>
                      </a:pPr>
                      <a:r>
                        <a:rPr sz="1400" spc="-5" dirty="0"/>
                        <a:t>Dimensions</a:t>
                      </a:r>
                      <a:endParaRPr sz="1400">
                        <a:solidFill>
                          <a:schemeClr val="accent6">
                            <a:lumMod val="10000"/>
                          </a:schemeClr>
                        </a:solidFill>
                        <a:latin typeface="Times New Roman"/>
                        <a:cs typeface="Times New Roman"/>
                      </a:endParaRPr>
                    </a:p>
                  </a:txBody>
                  <a:tcPr marL="0" marR="0" marT="28575" marB="0"/>
                </a:tc>
                <a:tc>
                  <a:txBody>
                    <a:bodyPr/>
                    <a:lstStyle/>
                    <a:p>
                      <a:pPr marL="91440">
                        <a:lnSpc>
                          <a:spcPct val="100000"/>
                        </a:lnSpc>
                        <a:spcBef>
                          <a:spcPts val="300"/>
                        </a:spcBef>
                      </a:pPr>
                      <a:r>
                        <a:rPr sz="1400" spc="-5" dirty="0"/>
                        <a:t>Definition</a:t>
                      </a:r>
                      <a:endParaRPr sz="1400">
                        <a:solidFill>
                          <a:schemeClr val="accent6">
                            <a:lumMod val="10000"/>
                          </a:schemeClr>
                        </a:solidFill>
                        <a:latin typeface="Times New Roman"/>
                        <a:cs typeface="Times New Roman"/>
                      </a:endParaRPr>
                    </a:p>
                  </a:txBody>
                  <a:tcPr marL="0" marR="0" marT="28575" marB="0"/>
                </a:tc>
                <a:tc>
                  <a:txBody>
                    <a:bodyPr/>
                    <a:lstStyle/>
                    <a:p>
                      <a:pPr marL="92075">
                        <a:lnSpc>
                          <a:spcPct val="100000"/>
                        </a:lnSpc>
                        <a:spcBef>
                          <a:spcPts val="300"/>
                        </a:spcBef>
                      </a:pPr>
                      <a:r>
                        <a:rPr sz="1400" dirty="0"/>
                        <a:t>Example</a:t>
                      </a:r>
                      <a:endParaRPr sz="1400">
                        <a:solidFill>
                          <a:schemeClr val="accent6">
                            <a:lumMod val="10000"/>
                          </a:schemeClr>
                        </a:solidFill>
                        <a:latin typeface="Times New Roman"/>
                        <a:cs typeface="Times New Roman"/>
                      </a:endParaRPr>
                    </a:p>
                  </a:txBody>
                  <a:tcPr marL="0" marR="0" marT="28575" marB="0"/>
                </a:tc>
              </a:tr>
              <a:tr h="1896595">
                <a:tc>
                  <a:txBody>
                    <a:bodyPr/>
                    <a:lstStyle/>
                    <a:p>
                      <a:pPr marL="90805">
                        <a:lnSpc>
                          <a:spcPct val="100000"/>
                        </a:lnSpc>
                        <a:spcBef>
                          <a:spcPts val="300"/>
                        </a:spcBef>
                      </a:pPr>
                      <a:r>
                        <a:rPr sz="1400" dirty="0"/>
                        <a:t>Credibility</a:t>
                      </a:r>
                      <a:endParaRPr sz="1400">
                        <a:solidFill>
                          <a:schemeClr val="accent6">
                            <a:lumMod val="10000"/>
                          </a:schemeClr>
                        </a:solidFill>
                        <a:latin typeface="Times New Roman"/>
                        <a:cs typeface="Times New Roman"/>
                      </a:endParaRPr>
                    </a:p>
                  </a:txBody>
                  <a:tcPr marL="0" marR="0" marT="28575" marB="0"/>
                </a:tc>
                <a:tc>
                  <a:txBody>
                    <a:bodyPr/>
                    <a:lstStyle/>
                    <a:p>
                      <a:pPr marL="91440" marR="537845">
                        <a:lnSpc>
                          <a:spcPct val="100000"/>
                        </a:lnSpc>
                        <a:spcBef>
                          <a:spcPts val="300"/>
                        </a:spcBef>
                      </a:pPr>
                      <a:r>
                        <a:rPr sz="1400" spc="-5" dirty="0"/>
                        <a:t>Trustworthiness,  </a:t>
                      </a:r>
                      <a:r>
                        <a:rPr sz="1400" spc="-10" dirty="0"/>
                        <a:t>believability,</a:t>
                      </a:r>
                      <a:r>
                        <a:rPr sz="1400" spc="-90" dirty="0"/>
                        <a:t> </a:t>
                      </a:r>
                      <a:r>
                        <a:rPr sz="1400" dirty="0"/>
                        <a:t>honesty</a:t>
                      </a:r>
                      <a:endParaRPr sz="1400">
                        <a:solidFill>
                          <a:schemeClr val="accent6">
                            <a:lumMod val="10000"/>
                          </a:schemeClr>
                        </a:solidFill>
                        <a:latin typeface="Times New Roman"/>
                        <a:cs typeface="Times New Roman"/>
                      </a:endParaRPr>
                    </a:p>
                  </a:txBody>
                  <a:tcPr marL="0" marR="0" marT="28575" marB="0"/>
                </a:tc>
                <a:tc>
                  <a:txBody>
                    <a:bodyPr/>
                    <a:lstStyle/>
                    <a:p>
                      <a:pPr marL="378460" marR="490220" indent="-287020">
                        <a:lnSpc>
                          <a:spcPct val="100000"/>
                        </a:lnSpc>
                        <a:spcBef>
                          <a:spcPts val="300"/>
                        </a:spcBef>
                        <a:buFont typeface="Arial"/>
                        <a:buChar char="•"/>
                        <a:tabLst>
                          <a:tab pos="378460" algn="l"/>
                          <a:tab pos="379095" algn="l"/>
                        </a:tabLst>
                      </a:pPr>
                      <a:r>
                        <a:rPr sz="1400" dirty="0"/>
                        <a:t>Can I trust the hospital to give an</a:t>
                      </a:r>
                      <a:r>
                        <a:rPr sz="1400" spc="-114" dirty="0"/>
                        <a:t> </a:t>
                      </a:r>
                      <a:r>
                        <a:rPr sz="1400" dirty="0"/>
                        <a:t>honest  opinion?</a:t>
                      </a:r>
                      <a:endParaRPr sz="1400"/>
                    </a:p>
                    <a:p>
                      <a:pPr marL="378460" marR="116839" indent="-287020">
                        <a:lnSpc>
                          <a:spcPct val="100000"/>
                        </a:lnSpc>
                        <a:spcBef>
                          <a:spcPts val="5"/>
                        </a:spcBef>
                        <a:buFont typeface="Arial"/>
                        <a:buChar char="•"/>
                        <a:tabLst>
                          <a:tab pos="378460" algn="l"/>
                          <a:tab pos="379095" algn="l"/>
                        </a:tabLst>
                      </a:pPr>
                      <a:r>
                        <a:rPr sz="1400" spc="-5" dirty="0"/>
                        <a:t>My </a:t>
                      </a:r>
                      <a:r>
                        <a:rPr sz="1400" dirty="0"/>
                        <a:t>mechanic </a:t>
                      </a:r>
                      <a:r>
                        <a:rPr sz="1400" spc="-5" dirty="0"/>
                        <a:t>will </a:t>
                      </a:r>
                      <a:r>
                        <a:rPr sz="1400" dirty="0"/>
                        <a:t>only change parts when</a:t>
                      </a:r>
                      <a:r>
                        <a:rPr sz="1400" spc="-90" dirty="0"/>
                        <a:t> </a:t>
                      </a:r>
                      <a:r>
                        <a:rPr sz="1400" dirty="0"/>
                        <a:t>it  </a:t>
                      </a:r>
                      <a:r>
                        <a:rPr sz="1400" spc="-5" dirty="0"/>
                        <a:t>is</a:t>
                      </a:r>
                      <a:r>
                        <a:rPr sz="1400" spc="-15" dirty="0"/>
                        <a:t> </a:t>
                      </a:r>
                      <a:r>
                        <a:rPr sz="1400" dirty="0"/>
                        <a:t>essential.</a:t>
                      </a:r>
                      <a:endParaRPr sz="1400"/>
                    </a:p>
                    <a:p>
                      <a:pPr marL="378460" marR="250190" indent="-287020">
                        <a:lnSpc>
                          <a:spcPct val="100000"/>
                        </a:lnSpc>
                        <a:buFont typeface="Arial"/>
                        <a:buChar char="•"/>
                        <a:tabLst>
                          <a:tab pos="378460" algn="l"/>
                          <a:tab pos="379095" algn="l"/>
                        </a:tabLst>
                      </a:pPr>
                      <a:r>
                        <a:rPr sz="1400" spc="-5" dirty="0"/>
                        <a:t>He will </a:t>
                      </a:r>
                      <a:r>
                        <a:rPr sz="1400" dirty="0"/>
                        <a:t>not bill </a:t>
                      </a:r>
                      <a:r>
                        <a:rPr sz="1400" spc="-5" dirty="0"/>
                        <a:t>me </a:t>
                      </a:r>
                      <a:r>
                        <a:rPr sz="1400" dirty="0"/>
                        <a:t>for parts that he </a:t>
                      </a:r>
                      <a:r>
                        <a:rPr sz="1400" spc="-5" dirty="0"/>
                        <a:t>has</a:t>
                      </a:r>
                      <a:r>
                        <a:rPr sz="1400" spc="-60" dirty="0"/>
                        <a:t> </a:t>
                      </a:r>
                      <a:r>
                        <a:rPr sz="1400" dirty="0"/>
                        <a:t>not  changed.</a:t>
                      </a:r>
                      <a:endParaRPr sz="1400">
                        <a:solidFill>
                          <a:schemeClr val="accent6">
                            <a:lumMod val="10000"/>
                          </a:schemeClr>
                        </a:solidFill>
                        <a:latin typeface="Times New Roman"/>
                        <a:cs typeface="Times New Roman"/>
                      </a:endParaRPr>
                    </a:p>
                  </a:txBody>
                  <a:tcPr marL="0" marR="0" marT="28575" marB="0"/>
                </a:tc>
              </a:tr>
              <a:tr h="1297585">
                <a:tc>
                  <a:txBody>
                    <a:bodyPr/>
                    <a:lstStyle/>
                    <a:p>
                      <a:pPr marL="90805">
                        <a:lnSpc>
                          <a:spcPct val="100000"/>
                        </a:lnSpc>
                        <a:spcBef>
                          <a:spcPts val="305"/>
                        </a:spcBef>
                      </a:pPr>
                      <a:r>
                        <a:rPr sz="1400" dirty="0"/>
                        <a:t>Security</a:t>
                      </a:r>
                      <a:endParaRPr sz="1400">
                        <a:solidFill>
                          <a:schemeClr val="accent6">
                            <a:lumMod val="10000"/>
                          </a:schemeClr>
                        </a:solidFill>
                        <a:latin typeface="Times New Roman"/>
                        <a:cs typeface="Times New Roman"/>
                      </a:endParaRPr>
                    </a:p>
                  </a:txBody>
                  <a:tcPr marL="0" marR="0" marT="29051" marB="0"/>
                </a:tc>
                <a:tc>
                  <a:txBody>
                    <a:bodyPr/>
                    <a:lstStyle/>
                    <a:p>
                      <a:pPr marL="91440">
                        <a:lnSpc>
                          <a:spcPct val="100000"/>
                        </a:lnSpc>
                        <a:spcBef>
                          <a:spcPts val="305"/>
                        </a:spcBef>
                      </a:pPr>
                      <a:r>
                        <a:rPr sz="1400" spc="-15" dirty="0"/>
                        <a:t>Safety, </a:t>
                      </a:r>
                      <a:r>
                        <a:rPr sz="1400" spc="-5" dirty="0"/>
                        <a:t>freedom from</a:t>
                      </a:r>
                      <a:r>
                        <a:rPr sz="1400" spc="-35" dirty="0"/>
                        <a:t> </a:t>
                      </a:r>
                      <a:r>
                        <a:rPr sz="1400" spc="-5" dirty="0"/>
                        <a:t>risk</a:t>
                      </a:r>
                      <a:endParaRPr sz="1400">
                        <a:solidFill>
                          <a:schemeClr val="accent6">
                            <a:lumMod val="10000"/>
                          </a:schemeClr>
                        </a:solidFill>
                        <a:latin typeface="Times New Roman"/>
                        <a:cs typeface="Times New Roman"/>
                      </a:endParaRPr>
                    </a:p>
                  </a:txBody>
                  <a:tcPr marL="0" marR="0" marT="29051" marB="0"/>
                </a:tc>
                <a:tc>
                  <a:txBody>
                    <a:bodyPr/>
                    <a:lstStyle/>
                    <a:p>
                      <a:pPr marL="378460" marR="564515" indent="-287020">
                        <a:lnSpc>
                          <a:spcPct val="100000"/>
                        </a:lnSpc>
                        <a:spcBef>
                          <a:spcPts val="305"/>
                        </a:spcBef>
                        <a:buFont typeface="Arial"/>
                        <a:buChar char="•"/>
                        <a:tabLst>
                          <a:tab pos="378460" algn="l"/>
                          <a:tab pos="379095" algn="l"/>
                        </a:tabLst>
                      </a:pPr>
                      <a:r>
                        <a:rPr sz="1400" dirty="0"/>
                        <a:t>Can I </a:t>
                      </a:r>
                      <a:r>
                        <a:rPr sz="1400" spc="-5" dirty="0"/>
                        <a:t>use my </a:t>
                      </a:r>
                      <a:r>
                        <a:rPr sz="1400" dirty="0"/>
                        <a:t>credit card on the</a:t>
                      </a:r>
                      <a:r>
                        <a:rPr sz="1400" spc="-70" dirty="0"/>
                        <a:t> </a:t>
                      </a:r>
                      <a:r>
                        <a:rPr sz="1400" dirty="0"/>
                        <a:t>internet  without disclosing the detail to</a:t>
                      </a:r>
                      <a:r>
                        <a:rPr sz="1400" spc="-100" dirty="0"/>
                        <a:t> </a:t>
                      </a:r>
                      <a:r>
                        <a:rPr sz="1400" dirty="0"/>
                        <a:t>others?</a:t>
                      </a:r>
                      <a:endParaRPr sz="1400"/>
                    </a:p>
                    <a:p>
                      <a:pPr marL="378460" marR="276225" indent="-287020">
                        <a:lnSpc>
                          <a:spcPct val="100000"/>
                        </a:lnSpc>
                        <a:buFont typeface="Arial"/>
                        <a:buChar char="•"/>
                        <a:tabLst>
                          <a:tab pos="378460" algn="l"/>
                          <a:tab pos="379095" algn="l"/>
                        </a:tabLst>
                      </a:pPr>
                      <a:r>
                        <a:rPr sz="1400" dirty="0"/>
                        <a:t>Can I </a:t>
                      </a:r>
                      <a:r>
                        <a:rPr sz="1400" spc="-5" dirty="0"/>
                        <a:t>use my </a:t>
                      </a:r>
                      <a:r>
                        <a:rPr sz="1400" spc="-75" dirty="0"/>
                        <a:t>ATM </a:t>
                      </a:r>
                      <a:r>
                        <a:rPr sz="1400" dirty="0"/>
                        <a:t>card </a:t>
                      </a:r>
                      <a:r>
                        <a:rPr sz="1400" spc="-5" dirty="0"/>
                        <a:t>without </a:t>
                      </a:r>
                      <a:r>
                        <a:rPr sz="1400" dirty="0"/>
                        <a:t>fear of  others finding out </a:t>
                      </a:r>
                      <a:r>
                        <a:rPr sz="1400" spc="-10" dirty="0"/>
                        <a:t>my </a:t>
                      </a:r>
                      <a:r>
                        <a:rPr sz="1400" spc="-5" dirty="0"/>
                        <a:t>secret </a:t>
                      </a:r>
                      <a:r>
                        <a:rPr sz="1400" dirty="0"/>
                        <a:t>code</a:t>
                      </a:r>
                      <a:r>
                        <a:rPr sz="1400" spc="-40" dirty="0"/>
                        <a:t> </a:t>
                      </a:r>
                      <a:r>
                        <a:rPr sz="1400" spc="-5" dirty="0"/>
                        <a:t>number?</a:t>
                      </a:r>
                      <a:endParaRPr sz="1400">
                        <a:solidFill>
                          <a:schemeClr val="accent6">
                            <a:lumMod val="10000"/>
                          </a:schemeClr>
                        </a:solidFill>
                        <a:latin typeface="Times New Roman"/>
                        <a:cs typeface="Times New Roman"/>
                      </a:endParaRPr>
                    </a:p>
                  </a:txBody>
                  <a:tcPr marL="0" marR="0" marT="29051" marB="0"/>
                </a:tc>
              </a:tr>
              <a:tr h="1297585">
                <a:tc>
                  <a:txBody>
                    <a:bodyPr/>
                    <a:lstStyle/>
                    <a:p>
                      <a:pPr marL="90805">
                        <a:lnSpc>
                          <a:spcPct val="100000"/>
                        </a:lnSpc>
                        <a:spcBef>
                          <a:spcPts val="305"/>
                        </a:spcBef>
                      </a:pPr>
                      <a:r>
                        <a:rPr sz="1400" spc="-5" dirty="0"/>
                        <a:t>Access</a:t>
                      </a:r>
                      <a:endParaRPr sz="1400">
                        <a:solidFill>
                          <a:schemeClr val="accent6">
                            <a:lumMod val="10000"/>
                          </a:schemeClr>
                        </a:solidFill>
                        <a:latin typeface="Times New Roman"/>
                        <a:cs typeface="Times New Roman"/>
                      </a:endParaRPr>
                    </a:p>
                  </a:txBody>
                  <a:tcPr marL="0" marR="0" marT="29051" marB="0"/>
                </a:tc>
                <a:tc>
                  <a:txBody>
                    <a:bodyPr/>
                    <a:lstStyle/>
                    <a:p>
                      <a:pPr marL="91440" marR="165735">
                        <a:lnSpc>
                          <a:spcPct val="100000"/>
                        </a:lnSpc>
                        <a:spcBef>
                          <a:spcPts val="305"/>
                        </a:spcBef>
                      </a:pPr>
                      <a:r>
                        <a:rPr sz="1400" dirty="0"/>
                        <a:t>Approachability and</a:t>
                      </a:r>
                      <a:r>
                        <a:rPr sz="1400" spc="-95" dirty="0"/>
                        <a:t> </a:t>
                      </a:r>
                      <a:r>
                        <a:rPr sz="1400" dirty="0"/>
                        <a:t>ease  of</a:t>
                      </a:r>
                      <a:r>
                        <a:rPr sz="1400" spc="-5" dirty="0"/>
                        <a:t> </a:t>
                      </a:r>
                      <a:r>
                        <a:rPr sz="1400" dirty="0"/>
                        <a:t>contact</a:t>
                      </a:r>
                      <a:endParaRPr sz="1400">
                        <a:solidFill>
                          <a:schemeClr val="accent6">
                            <a:lumMod val="10000"/>
                          </a:schemeClr>
                        </a:solidFill>
                        <a:latin typeface="Times New Roman"/>
                        <a:cs typeface="Times New Roman"/>
                      </a:endParaRPr>
                    </a:p>
                  </a:txBody>
                  <a:tcPr marL="0" marR="0" marT="29051" marB="0"/>
                </a:tc>
                <a:tc>
                  <a:txBody>
                    <a:bodyPr/>
                    <a:lstStyle/>
                    <a:p>
                      <a:pPr marL="378460" marR="337820" indent="-287020">
                        <a:lnSpc>
                          <a:spcPct val="100000"/>
                        </a:lnSpc>
                        <a:spcBef>
                          <a:spcPts val="305"/>
                        </a:spcBef>
                        <a:buFont typeface="Arial"/>
                        <a:buChar char="•"/>
                        <a:tabLst>
                          <a:tab pos="378460" algn="l"/>
                          <a:tab pos="379095" algn="l"/>
                        </a:tabLst>
                      </a:pPr>
                      <a:r>
                        <a:rPr sz="1400" dirty="0"/>
                        <a:t>I </a:t>
                      </a:r>
                      <a:r>
                        <a:rPr sz="1400" spc="-5" dirty="0"/>
                        <a:t>want my </a:t>
                      </a:r>
                      <a:r>
                        <a:rPr sz="1400" dirty="0"/>
                        <a:t>faculty to be available when I  need to clear </a:t>
                      </a:r>
                      <a:r>
                        <a:rPr sz="1400" spc="-5" dirty="0"/>
                        <a:t>my </a:t>
                      </a:r>
                      <a:r>
                        <a:rPr sz="1400" dirty="0"/>
                        <a:t>doubts about the</a:t>
                      </a:r>
                      <a:r>
                        <a:rPr sz="1400" spc="-110" dirty="0"/>
                        <a:t> </a:t>
                      </a:r>
                      <a:r>
                        <a:rPr sz="1400" dirty="0"/>
                        <a:t>subject.</a:t>
                      </a:r>
                    </a:p>
                    <a:p>
                      <a:pPr marL="378460" indent="-287020">
                        <a:lnSpc>
                          <a:spcPct val="100000"/>
                        </a:lnSpc>
                        <a:buFont typeface="Arial"/>
                        <a:buChar char="•"/>
                        <a:tabLst>
                          <a:tab pos="378460" algn="l"/>
                          <a:tab pos="379095" algn="l"/>
                        </a:tabLst>
                      </a:pPr>
                      <a:r>
                        <a:rPr sz="1400" spc="-20" dirty="0"/>
                        <a:t>Will </a:t>
                      </a:r>
                      <a:r>
                        <a:rPr sz="1400" dirty="0"/>
                        <a:t>the doctor be available to respond</a:t>
                      </a:r>
                      <a:r>
                        <a:rPr sz="1400" spc="-55" dirty="0"/>
                        <a:t> </a:t>
                      </a:r>
                      <a:r>
                        <a:rPr sz="1400" dirty="0"/>
                        <a:t>to</a:t>
                      </a:r>
                    </a:p>
                    <a:p>
                      <a:pPr marL="378460">
                        <a:lnSpc>
                          <a:spcPct val="100000"/>
                        </a:lnSpc>
                      </a:pPr>
                      <a:r>
                        <a:rPr sz="1400" spc="-10" dirty="0"/>
                        <a:t>my </a:t>
                      </a:r>
                      <a:r>
                        <a:rPr sz="1400" dirty="0"/>
                        <a:t>queries before the</a:t>
                      </a:r>
                      <a:r>
                        <a:rPr sz="1400" spc="-15" dirty="0"/>
                        <a:t> </a:t>
                      </a:r>
                      <a:r>
                        <a:rPr sz="1400" dirty="0"/>
                        <a:t>operation?</a:t>
                      </a:r>
                      <a:endParaRPr sz="1400" dirty="0">
                        <a:solidFill>
                          <a:schemeClr val="accent6">
                            <a:lumMod val="10000"/>
                          </a:schemeClr>
                        </a:solidFill>
                        <a:latin typeface="Times New Roman"/>
                        <a:cs typeface="Times New Roman"/>
                      </a:endParaRPr>
                    </a:p>
                  </a:txBody>
                  <a:tcPr marL="0" marR="0" marT="29051" marB="0"/>
                </a:tc>
              </a:tr>
            </a:tbl>
          </a:graphicData>
        </a:graphic>
      </p:graphicFrame>
    </p:spTree>
    <p:extLst>
      <p:ext uri="{BB962C8B-B14F-4D97-AF65-F5344CB8AC3E}">
        <p14:creationId xmlns:p14="http://schemas.microsoft.com/office/powerpoint/2010/main" val="380892119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Strategies when Demand &amp; Capacity </a:t>
            </a:r>
            <a:r>
              <a:rPr lang="en-IN" dirty="0" smtClean="0"/>
              <a:t>cannot be matched</a:t>
            </a:r>
            <a:endParaRPr lang="en-IN" dirty="0"/>
          </a:p>
        </p:txBody>
      </p:sp>
      <p:sp>
        <p:nvSpPr>
          <p:cNvPr id="3" name="Text Placeholder 2"/>
          <p:cNvSpPr>
            <a:spLocks noGrp="1"/>
          </p:cNvSpPr>
          <p:nvPr>
            <p:ph type="body" idx="1"/>
          </p:nvPr>
        </p:nvSpPr>
        <p:spPr>
          <a:xfrm>
            <a:off x="179512" y="1430148"/>
            <a:ext cx="8640960" cy="3033900"/>
          </a:xfrm>
        </p:spPr>
        <p:txBody>
          <a:bodyPr/>
          <a:lstStyle/>
          <a:p>
            <a:r>
              <a:rPr lang="en-IN" dirty="0" smtClean="0"/>
              <a:t>Yield Management</a:t>
            </a:r>
          </a:p>
          <a:p>
            <a:r>
              <a:rPr lang="en-IN" dirty="0" smtClean="0"/>
              <a:t>Reservations &amp; Appointments – Airlines, Railways, Healthcare……</a:t>
            </a:r>
          </a:p>
          <a:p>
            <a:r>
              <a:rPr lang="en-IN" dirty="0" smtClean="0"/>
              <a:t>Triage – (sorting) – Emergency arrangements are done to manage situation. </a:t>
            </a:r>
            <a:r>
              <a:rPr lang="en-IN" dirty="0" err="1" smtClean="0"/>
              <a:t>Eg</a:t>
            </a:r>
            <a:r>
              <a:rPr lang="en-IN" dirty="0" smtClean="0"/>
              <a:t>, emergency rooms are given on basis of critical situation &amp; not in process of the order</a:t>
            </a:r>
            <a:r>
              <a:rPr lang="en-IN" dirty="0" smtClean="0"/>
              <a:t>.</a:t>
            </a:r>
          </a:p>
          <a:p>
            <a:r>
              <a:rPr lang="en-IN" dirty="0" smtClean="0"/>
              <a:t>Waiting Lines</a:t>
            </a:r>
            <a:endParaRPr lang="en-IN" dirty="0" smtClean="0"/>
          </a:p>
          <a:p>
            <a:endParaRPr lang="en-IN" dirty="0" smtClean="0"/>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80</a:t>
            </a:fld>
            <a:endParaRPr lang="en"/>
          </a:p>
        </p:txBody>
      </p:sp>
    </p:spTree>
    <p:extLst>
      <p:ext uri="{BB962C8B-B14F-4D97-AF65-F5344CB8AC3E}">
        <p14:creationId xmlns:p14="http://schemas.microsoft.com/office/powerpoint/2010/main" val="294458262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323528" y="250498"/>
            <a:ext cx="8098155" cy="1352293"/>
          </a:xfrm>
          <a:prstGeom prst="rect">
            <a:avLst/>
          </a:prstGeom>
        </p:spPr>
        <p:txBody>
          <a:bodyPr vert="horz" wrap="square" lIns="0" tIns="170815" rIns="0" bIns="0" rtlCol="0">
            <a:spAutoFit/>
          </a:bodyPr>
          <a:lstStyle/>
          <a:p>
            <a:pPr marL="12700">
              <a:lnSpc>
                <a:spcPct val="100000"/>
              </a:lnSpc>
              <a:spcBef>
                <a:spcPts val="1345"/>
              </a:spcBef>
            </a:pPr>
            <a:r>
              <a:rPr sz="3000" b="1" i="1" u="heavy" spc="-10" dirty="0">
                <a:solidFill>
                  <a:srgbClr val="C00000"/>
                </a:solidFill>
                <a:uFill>
                  <a:solidFill>
                    <a:srgbClr val="C00000"/>
                  </a:solidFill>
                </a:uFill>
                <a:latin typeface="Calibri"/>
                <a:cs typeface="Calibri"/>
              </a:rPr>
              <a:t>Definition</a:t>
            </a:r>
            <a:endParaRPr sz="3000" dirty="0">
              <a:latin typeface="Calibri"/>
              <a:cs typeface="Calibri"/>
            </a:endParaRPr>
          </a:p>
          <a:p>
            <a:pPr marL="187325" marR="5080" indent="15240">
              <a:lnSpc>
                <a:spcPts val="2110"/>
              </a:lnSpc>
              <a:spcBef>
                <a:spcPts val="1420"/>
              </a:spcBef>
            </a:pPr>
            <a:r>
              <a:rPr sz="2200" b="1" spc="15" dirty="0">
                <a:solidFill>
                  <a:srgbClr val="404040"/>
                </a:solidFill>
                <a:latin typeface="Calibri"/>
                <a:cs typeface="Calibri"/>
              </a:rPr>
              <a:t>“The </a:t>
            </a:r>
            <a:r>
              <a:rPr sz="2200" b="1" spc="-10" dirty="0">
                <a:solidFill>
                  <a:srgbClr val="404040"/>
                </a:solidFill>
                <a:latin typeface="Calibri"/>
                <a:cs typeface="Calibri"/>
              </a:rPr>
              <a:t>process </a:t>
            </a:r>
            <a:r>
              <a:rPr sz="2200" b="1" spc="-5" dirty="0">
                <a:solidFill>
                  <a:srgbClr val="404040"/>
                </a:solidFill>
                <a:latin typeface="Calibri"/>
                <a:cs typeface="Calibri"/>
              </a:rPr>
              <a:t>of </a:t>
            </a:r>
            <a:r>
              <a:rPr sz="2200" b="1" spc="-10" dirty="0">
                <a:solidFill>
                  <a:srgbClr val="404040"/>
                </a:solidFill>
                <a:latin typeface="Calibri"/>
                <a:cs typeface="Calibri"/>
              </a:rPr>
              <a:t>allocating the </a:t>
            </a:r>
            <a:r>
              <a:rPr sz="2200" b="1" spc="-15" dirty="0">
                <a:solidFill>
                  <a:srgbClr val="404040"/>
                </a:solidFill>
                <a:latin typeface="Calibri"/>
                <a:cs typeface="Calibri"/>
              </a:rPr>
              <a:t>right </a:t>
            </a:r>
            <a:r>
              <a:rPr sz="2200" b="1" spc="-5" dirty="0">
                <a:solidFill>
                  <a:srgbClr val="404040"/>
                </a:solidFill>
                <a:latin typeface="Calibri"/>
                <a:cs typeface="Calibri"/>
              </a:rPr>
              <a:t>type of </a:t>
            </a:r>
            <a:r>
              <a:rPr sz="2200" b="1" spc="-10" dirty="0">
                <a:solidFill>
                  <a:srgbClr val="404040"/>
                </a:solidFill>
                <a:latin typeface="Calibri"/>
                <a:cs typeface="Calibri"/>
              </a:rPr>
              <a:t>capacity </a:t>
            </a:r>
            <a:r>
              <a:rPr sz="2200" b="1" spc="-20" dirty="0">
                <a:solidFill>
                  <a:srgbClr val="404040"/>
                </a:solidFill>
                <a:latin typeface="Calibri"/>
                <a:cs typeface="Calibri"/>
              </a:rPr>
              <a:t>to </a:t>
            </a:r>
            <a:r>
              <a:rPr sz="2200" b="1" spc="-10" dirty="0">
                <a:solidFill>
                  <a:srgbClr val="404040"/>
                </a:solidFill>
                <a:latin typeface="Calibri"/>
                <a:cs typeface="Calibri"/>
              </a:rPr>
              <a:t>the </a:t>
            </a:r>
            <a:r>
              <a:rPr sz="2200" b="1" spc="-15" dirty="0">
                <a:solidFill>
                  <a:srgbClr val="404040"/>
                </a:solidFill>
                <a:latin typeface="Calibri"/>
                <a:cs typeface="Calibri"/>
              </a:rPr>
              <a:t>right </a:t>
            </a:r>
            <a:r>
              <a:rPr sz="2200" b="1" spc="-5" dirty="0">
                <a:solidFill>
                  <a:srgbClr val="404040"/>
                </a:solidFill>
                <a:latin typeface="Calibri"/>
                <a:cs typeface="Calibri"/>
              </a:rPr>
              <a:t>kind  of </a:t>
            </a:r>
            <a:r>
              <a:rPr sz="2200" b="1" spc="-15" dirty="0">
                <a:solidFill>
                  <a:srgbClr val="404040"/>
                </a:solidFill>
                <a:latin typeface="Calibri"/>
                <a:cs typeface="Calibri"/>
              </a:rPr>
              <a:t>customer </a:t>
            </a:r>
            <a:r>
              <a:rPr sz="2200" b="1" spc="-20" dirty="0">
                <a:solidFill>
                  <a:srgbClr val="404040"/>
                </a:solidFill>
                <a:latin typeface="Calibri"/>
                <a:cs typeface="Calibri"/>
              </a:rPr>
              <a:t>at </a:t>
            </a:r>
            <a:r>
              <a:rPr sz="2200" b="1" spc="-10" dirty="0">
                <a:solidFill>
                  <a:srgbClr val="404040"/>
                </a:solidFill>
                <a:latin typeface="Calibri"/>
                <a:cs typeface="Calibri"/>
              </a:rPr>
              <a:t>the </a:t>
            </a:r>
            <a:r>
              <a:rPr sz="2200" b="1" spc="-15" dirty="0">
                <a:solidFill>
                  <a:srgbClr val="404040"/>
                </a:solidFill>
                <a:latin typeface="Calibri"/>
                <a:cs typeface="Calibri"/>
              </a:rPr>
              <a:t>right </a:t>
            </a:r>
            <a:r>
              <a:rPr sz="2200" b="1" spc="-5" dirty="0">
                <a:solidFill>
                  <a:srgbClr val="404040"/>
                </a:solidFill>
                <a:latin typeface="Calibri"/>
                <a:cs typeface="Calibri"/>
              </a:rPr>
              <a:t>price so as </a:t>
            </a:r>
            <a:r>
              <a:rPr sz="2200" b="1" spc="-20" dirty="0">
                <a:solidFill>
                  <a:srgbClr val="404040"/>
                </a:solidFill>
                <a:latin typeface="Calibri"/>
                <a:cs typeface="Calibri"/>
              </a:rPr>
              <a:t>to </a:t>
            </a:r>
            <a:r>
              <a:rPr sz="2200" b="1" spc="-15" dirty="0">
                <a:solidFill>
                  <a:srgbClr val="404040"/>
                </a:solidFill>
                <a:latin typeface="Calibri"/>
                <a:cs typeface="Calibri"/>
              </a:rPr>
              <a:t>maximize revenue </a:t>
            </a:r>
            <a:r>
              <a:rPr sz="2200" b="1" spc="-5" dirty="0">
                <a:solidFill>
                  <a:srgbClr val="404040"/>
                </a:solidFill>
                <a:latin typeface="Calibri"/>
                <a:cs typeface="Calibri"/>
              </a:rPr>
              <a:t>or</a:t>
            </a:r>
            <a:r>
              <a:rPr sz="2200" b="1" spc="315" dirty="0">
                <a:solidFill>
                  <a:srgbClr val="404040"/>
                </a:solidFill>
                <a:latin typeface="Calibri"/>
                <a:cs typeface="Calibri"/>
              </a:rPr>
              <a:t> </a:t>
            </a:r>
            <a:r>
              <a:rPr sz="2200" b="1" spc="-25" dirty="0">
                <a:solidFill>
                  <a:srgbClr val="404040"/>
                </a:solidFill>
                <a:latin typeface="Calibri"/>
                <a:cs typeface="Calibri"/>
              </a:rPr>
              <a:t>yield.”</a:t>
            </a:r>
            <a:endParaRPr sz="2200" dirty="0">
              <a:latin typeface="Calibri"/>
              <a:cs typeface="Calibri"/>
            </a:endParaRPr>
          </a:p>
        </p:txBody>
      </p:sp>
      <p:sp>
        <p:nvSpPr>
          <p:cNvPr id="8" name="object 8"/>
          <p:cNvSpPr txBox="1"/>
          <p:nvPr/>
        </p:nvSpPr>
        <p:spPr>
          <a:xfrm>
            <a:off x="3882897" y="2309812"/>
            <a:ext cx="2250440" cy="443070"/>
          </a:xfrm>
          <a:prstGeom prst="rect">
            <a:avLst/>
          </a:prstGeom>
        </p:spPr>
        <p:txBody>
          <a:bodyPr vert="horz" wrap="square" lIns="0" tIns="12065" rIns="0" bIns="0" rtlCol="0">
            <a:spAutoFit/>
          </a:bodyPr>
          <a:lstStyle/>
          <a:p>
            <a:pPr marL="12700">
              <a:lnSpc>
                <a:spcPct val="100000"/>
              </a:lnSpc>
              <a:spcBef>
                <a:spcPts val="95"/>
              </a:spcBef>
            </a:pPr>
            <a:r>
              <a:rPr sz="2800" b="1" spc="-5" dirty="0">
                <a:solidFill>
                  <a:srgbClr val="581F4D"/>
                </a:solidFill>
                <a:latin typeface="Calibri"/>
                <a:cs typeface="Calibri"/>
              </a:rPr>
              <a:t>Actual</a:t>
            </a:r>
            <a:r>
              <a:rPr sz="2800" b="1" spc="-30" dirty="0">
                <a:solidFill>
                  <a:srgbClr val="581F4D"/>
                </a:solidFill>
                <a:latin typeface="Calibri"/>
                <a:cs typeface="Calibri"/>
              </a:rPr>
              <a:t> </a:t>
            </a:r>
            <a:r>
              <a:rPr sz="2800" b="1" spc="-20" dirty="0">
                <a:solidFill>
                  <a:srgbClr val="581F4D"/>
                </a:solidFill>
                <a:latin typeface="Calibri"/>
                <a:cs typeface="Calibri"/>
              </a:rPr>
              <a:t>revenue</a:t>
            </a:r>
            <a:endParaRPr sz="2800">
              <a:latin typeface="Calibri"/>
              <a:cs typeface="Calibri"/>
            </a:endParaRPr>
          </a:p>
        </p:txBody>
      </p:sp>
      <p:sp>
        <p:nvSpPr>
          <p:cNvPr id="9" name="object 9"/>
          <p:cNvSpPr txBox="1"/>
          <p:nvPr/>
        </p:nvSpPr>
        <p:spPr>
          <a:xfrm>
            <a:off x="3779265" y="2699347"/>
            <a:ext cx="2641600" cy="443070"/>
          </a:xfrm>
          <a:prstGeom prst="rect">
            <a:avLst/>
          </a:prstGeom>
        </p:spPr>
        <p:txBody>
          <a:bodyPr vert="horz" wrap="square" lIns="0" tIns="12065" rIns="0" bIns="0" rtlCol="0">
            <a:spAutoFit/>
          </a:bodyPr>
          <a:lstStyle/>
          <a:p>
            <a:pPr marL="12700">
              <a:lnSpc>
                <a:spcPct val="100000"/>
              </a:lnSpc>
              <a:spcBef>
                <a:spcPts val="95"/>
              </a:spcBef>
            </a:pPr>
            <a:r>
              <a:rPr sz="2800" b="1" spc="-20" dirty="0">
                <a:solidFill>
                  <a:srgbClr val="581F4D"/>
                </a:solidFill>
                <a:latin typeface="Calibri"/>
                <a:cs typeface="Calibri"/>
              </a:rPr>
              <a:t>Potential</a:t>
            </a:r>
            <a:r>
              <a:rPr sz="2800" b="1" spc="-5" dirty="0">
                <a:solidFill>
                  <a:srgbClr val="581F4D"/>
                </a:solidFill>
                <a:latin typeface="Calibri"/>
                <a:cs typeface="Calibri"/>
              </a:rPr>
              <a:t> </a:t>
            </a:r>
            <a:r>
              <a:rPr sz="2800" b="1" spc="-20" dirty="0">
                <a:solidFill>
                  <a:srgbClr val="581F4D"/>
                </a:solidFill>
                <a:latin typeface="Calibri"/>
                <a:cs typeface="Calibri"/>
              </a:rPr>
              <a:t>revenue</a:t>
            </a:r>
            <a:endParaRPr sz="2800" dirty="0">
              <a:latin typeface="Calibri"/>
              <a:cs typeface="Calibri"/>
            </a:endParaRPr>
          </a:p>
        </p:txBody>
      </p:sp>
      <p:sp>
        <p:nvSpPr>
          <p:cNvPr id="10" name="object 10"/>
          <p:cNvSpPr txBox="1"/>
          <p:nvPr/>
        </p:nvSpPr>
        <p:spPr>
          <a:xfrm>
            <a:off x="3379196" y="3433667"/>
            <a:ext cx="177800" cy="382156"/>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404040"/>
                </a:solidFill>
                <a:latin typeface="Calibri"/>
                <a:cs typeface="Calibri"/>
              </a:rPr>
              <a:t>=</a:t>
            </a:r>
            <a:endParaRPr sz="2400">
              <a:latin typeface="Calibri"/>
              <a:cs typeface="Calibri"/>
            </a:endParaRPr>
          </a:p>
        </p:txBody>
      </p:sp>
      <p:sp>
        <p:nvSpPr>
          <p:cNvPr id="11" name="object 11"/>
          <p:cNvSpPr txBox="1"/>
          <p:nvPr/>
        </p:nvSpPr>
        <p:spPr>
          <a:xfrm>
            <a:off x="4230370" y="3433667"/>
            <a:ext cx="4022090" cy="382156"/>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404040"/>
                </a:solidFill>
                <a:latin typeface="Calibri"/>
                <a:cs typeface="Calibri"/>
              </a:rPr>
              <a:t>actual </a:t>
            </a:r>
            <a:r>
              <a:rPr sz="2400" b="1" spc="-5" dirty="0">
                <a:solidFill>
                  <a:srgbClr val="404040"/>
                </a:solidFill>
                <a:latin typeface="Calibri"/>
                <a:cs typeface="Calibri"/>
              </a:rPr>
              <a:t>capacity </a:t>
            </a:r>
            <a:r>
              <a:rPr sz="2400" b="1" dirty="0">
                <a:solidFill>
                  <a:srgbClr val="404040"/>
                </a:solidFill>
                <a:latin typeface="Calibri"/>
                <a:cs typeface="Calibri"/>
              </a:rPr>
              <a:t>x </a:t>
            </a:r>
            <a:r>
              <a:rPr sz="2400" b="1" spc="-20" dirty="0">
                <a:solidFill>
                  <a:srgbClr val="404040"/>
                </a:solidFill>
                <a:latin typeface="Calibri"/>
                <a:cs typeface="Calibri"/>
              </a:rPr>
              <a:t>average</a:t>
            </a:r>
            <a:r>
              <a:rPr sz="2400" b="1" spc="-80" dirty="0">
                <a:solidFill>
                  <a:srgbClr val="404040"/>
                </a:solidFill>
                <a:latin typeface="Calibri"/>
                <a:cs typeface="Calibri"/>
              </a:rPr>
              <a:t> </a:t>
            </a:r>
            <a:r>
              <a:rPr sz="2400" b="1" dirty="0">
                <a:solidFill>
                  <a:srgbClr val="404040"/>
                </a:solidFill>
                <a:latin typeface="Calibri"/>
                <a:cs typeface="Calibri"/>
              </a:rPr>
              <a:t>actual</a:t>
            </a:r>
            <a:endParaRPr sz="2400">
              <a:latin typeface="Calibri"/>
              <a:cs typeface="Calibri"/>
            </a:endParaRPr>
          </a:p>
        </p:txBody>
      </p:sp>
      <p:sp>
        <p:nvSpPr>
          <p:cNvPr id="12" name="object 12"/>
          <p:cNvSpPr txBox="1"/>
          <p:nvPr/>
        </p:nvSpPr>
        <p:spPr>
          <a:xfrm>
            <a:off x="788924" y="3433667"/>
            <a:ext cx="1932939" cy="677493"/>
          </a:xfrm>
          <a:prstGeom prst="rect">
            <a:avLst/>
          </a:prstGeom>
        </p:spPr>
        <p:txBody>
          <a:bodyPr vert="horz" wrap="square" lIns="0" tIns="85725" rIns="0" bIns="0" rtlCol="0">
            <a:spAutoFit/>
          </a:bodyPr>
          <a:lstStyle/>
          <a:p>
            <a:pPr marL="12700" marR="5080">
              <a:lnSpc>
                <a:spcPct val="80000"/>
              </a:lnSpc>
              <a:spcBef>
                <a:spcPts val="675"/>
              </a:spcBef>
            </a:pPr>
            <a:r>
              <a:rPr sz="2400" b="1" spc="-5" dirty="0">
                <a:solidFill>
                  <a:srgbClr val="404040"/>
                </a:solidFill>
                <a:latin typeface="Calibri"/>
                <a:cs typeface="Calibri"/>
              </a:rPr>
              <a:t>Actual</a:t>
            </a:r>
            <a:r>
              <a:rPr sz="2400" b="1" spc="-55" dirty="0">
                <a:solidFill>
                  <a:srgbClr val="404040"/>
                </a:solidFill>
                <a:latin typeface="Calibri"/>
                <a:cs typeface="Calibri"/>
              </a:rPr>
              <a:t> </a:t>
            </a:r>
            <a:r>
              <a:rPr sz="2400" b="1" spc="-15" dirty="0">
                <a:solidFill>
                  <a:srgbClr val="404040"/>
                </a:solidFill>
                <a:latin typeface="Calibri"/>
                <a:cs typeface="Calibri"/>
              </a:rPr>
              <a:t>revenue  </a:t>
            </a:r>
            <a:r>
              <a:rPr sz="2400" b="1" spc="-5" dirty="0">
                <a:solidFill>
                  <a:srgbClr val="404040"/>
                </a:solidFill>
                <a:latin typeface="Calibri"/>
                <a:cs typeface="Calibri"/>
              </a:rPr>
              <a:t>price</a:t>
            </a:r>
            <a:endParaRPr sz="2400">
              <a:latin typeface="Calibri"/>
              <a:cs typeface="Calibri"/>
            </a:endParaRPr>
          </a:p>
        </p:txBody>
      </p:sp>
      <p:sp>
        <p:nvSpPr>
          <p:cNvPr id="13" name="object 13"/>
          <p:cNvSpPr txBox="1"/>
          <p:nvPr/>
        </p:nvSpPr>
        <p:spPr>
          <a:xfrm>
            <a:off x="886461" y="4358564"/>
            <a:ext cx="2695575" cy="382156"/>
          </a:xfrm>
          <a:prstGeom prst="rect">
            <a:avLst/>
          </a:prstGeom>
        </p:spPr>
        <p:txBody>
          <a:bodyPr vert="horz" wrap="square" lIns="0" tIns="12700" rIns="0" bIns="0" rtlCol="0">
            <a:spAutoFit/>
          </a:bodyPr>
          <a:lstStyle/>
          <a:p>
            <a:pPr marL="12700">
              <a:lnSpc>
                <a:spcPct val="100000"/>
              </a:lnSpc>
              <a:spcBef>
                <a:spcPts val="100"/>
              </a:spcBef>
              <a:tabLst>
                <a:tab pos="2530475" algn="l"/>
              </a:tabLst>
            </a:pPr>
            <a:r>
              <a:rPr sz="2400" b="1" spc="-45" dirty="0">
                <a:solidFill>
                  <a:srgbClr val="404040"/>
                </a:solidFill>
                <a:latin typeface="Calibri"/>
                <a:cs typeface="Calibri"/>
              </a:rPr>
              <a:t>P</a:t>
            </a:r>
            <a:r>
              <a:rPr sz="2400" b="1" dirty="0">
                <a:solidFill>
                  <a:srgbClr val="404040"/>
                </a:solidFill>
                <a:latin typeface="Calibri"/>
                <a:cs typeface="Calibri"/>
              </a:rPr>
              <a:t>o</a:t>
            </a:r>
            <a:r>
              <a:rPr sz="2400" b="1" spc="-25" dirty="0">
                <a:solidFill>
                  <a:srgbClr val="404040"/>
                </a:solidFill>
                <a:latin typeface="Calibri"/>
                <a:cs typeface="Calibri"/>
              </a:rPr>
              <a:t>t</a:t>
            </a:r>
            <a:r>
              <a:rPr sz="2400" b="1" spc="-5" dirty="0">
                <a:solidFill>
                  <a:srgbClr val="404040"/>
                </a:solidFill>
                <a:latin typeface="Calibri"/>
                <a:cs typeface="Calibri"/>
              </a:rPr>
              <a:t>e</a:t>
            </a:r>
            <a:r>
              <a:rPr sz="2400" b="1" spc="-25" dirty="0">
                <a:solidFill>
                  <a:srgbClr val="404040"/>
                </a:solidFill>
                <a:latin typeface="Calibri"/>
                <a:cs typeface="Calibri"/>
              </a:rPr>
              <a:t>n</a:t>
            </a:r>
            <a:r>
              <a:rPr sz="2400" b="1" dirty="0">
                <a:solidFill>
                  <a:srgbClr val="404040"/>
                </a:solidFill>
                <a:latin typeface="Calibri"/>
                <a:cs typeface="Calibri"/>
              </a:rPr>
              <a:t>t</a:t>
            </a:r>
            <a:r>
              <a:rPr sz="2400" b="1" spc="-10" dirty="0">
                <a:solidFill>
                  <a:srgbClr val="404040"/>
                </a:solidFill>
                <a:latin typeface="Calibri"/>
                <a:cs typeface="Calibri"/>
              </a:rPr>
              <a:t>i</a:t>
            </a:r>
            <a:r>
              <a:rPr sz="2400" b="1" dirty="0">
                <a:solidFill>
                  <a:srgbClr val="404040"/>
                </a:solidFill>
                <a:latin typeface="Calibri"/>
                <a:cs typeface="Calibri"/>
              </a:rPr>
              <a:t>al</a:t>
            </a:r>
            <a:r>
              <a:rPr sz="2400" b="1" spc="5" dirty="0">
                <a:solidFill>
                  <a:srgbClr val="404040"/>
                </a:solidFill>
                <a:latin typeface="Calibri"/>
                <a:cs typeface="Calibri"/>
              </a:rPr>
              <a:t> </a:t>
            </a:r>
            <a:r>
              <a:rPr sz="2400" b="1" spc="-30" dirty="0">
                <a:solidFill>
                  <a:srgbClr val="404040"/>
                </a:solidFill>
                <a:latin typeface="Calibri"/>
                <a:cs typeface="Calibri"/>
              </a:rPr>
              <a:t>r</a:t>
            </a:r>
            <a:r>
              <a:rPr sz="2400" b="1" spc="-10" dirty="0">
                <a:solidFill>
                  <a:srgbClr val="404040"/>
                </a:solidFill>
                <a:latin typeface="Calibri"/>
                <a:cs typeface="Calibri"/>
              </a:rPr>
              <a:t>e</a:t>
            </a:r>
            <a:r>
              <a:rPr sz="2400" b="1" spc="-20" dirty="0">
                <a:solidFill>
                  <a:srgbClr val="404040"/>
                </a:solidFill>
                <a:latin typeface="Calibri"/>
                <a:cs typeface="Calibri"/>
              </a:rPr>
              <a:t>v</a:t>
            </a:r>
            <a:r>
              <a:rPr sz="2400" b="1" spc="-5" dirty="0">
                <a:solidFill>
                  <a:srgbClr val="404040"/>
                </a:solidFill>
                <a:latin typeface="Calibri"/>
                <a:cs typeface="Calibri"/>
              </a:rPr>
              <a:t>enu</a:t>
            </a:r>
            <a:r>
              <a:rPr sz="2400" b="1" dirty="0">
                <a:solidFill>
                  <a:srgbClr val="404040"/>
                </a:solidFill>
                <a:latin typeface="Calibri"/>
                <a:cs typeface="Calibri"/>
              </a:rPr>
              <a:t>e	=</a:t>
            </a:r>
            <a:endParaRPr sz="2400">
              <a:latin typeface="Calibri"/>
              <a:cs typeface="Calibri"/>
            </a:endParaRPr>
          </a:p>
        </p:txBody>
      </p:sp>
      <p:sp>
        <p:nvSpPr>
          <p:cNvPr id="14" name="object 14"/>
          <p:cNvSpPr txBox="1"/>
          <p:nvPr/>
        </p:nvSpPr>
        <p:spPr>
          <a:xfrm>
            <a:off x="4161790" y="4358564"/>
            <a:ext cx="3971290" cy="382156"/>
          </a:xfrm>
          <a:prstGeom prst="rect">
            <a:avLst/>
          </a:prstGeom>
        </p:spPr>
        <p:txBody>
          <a:bodyPr vert="horz" wrap="square" lIns="0" tIns="12700" rIns="0" bIns="0" rtlCol="0">
            <a:spAutoFit/>
          </a:bodyPr>
          <a:lstStyle/>
          <a:p>
            <a:pPr marL="12700">
              <a:lnSpc>
                <a:spcPct val="100000"/>
              </a:lnSpc>
              <a:spcBef>
                <a:spcPts val="100"/>
              </a:spcBef>
            </a:pPr>
            <a:r>
              <a:rPr sz="2400" b="1" spc="-15" dirty="0">
                <a:solidFill>
                  <a:srgbClr val="404040"/>
                </a:solidFill>
                <a:latin typeface="Calibri"/>
                <a:cs typeface="Calibri"/>
              </a:rPr>
              <a:t>total </a:t>
            </a:r>
            <a:r>
              <a:rPr sz="2400" b="1" spc="-5" dirty="0">
                <a:solidFill>
                  <a:srgbClr val="404040"/>
                </a:solidFill>
                <a:latin typeface="Calibri"/>
                <a:cs typeface="Calibri"/>
              </a:rPr>
              <a:t>capacity </a:t>
            </a:r>
            <a:r>
              <a:rPr sz="2400" b="1" dirty="0">
                <a:solidFill>
                  <a:srgbClr val="404040"/>
                </a:solidFill>
                <a:latin typeface="Calibri"/>
                <a:cs typeface="Calibri"/>
              </a:rPr>
              <a:t>x </a:t>
            </a:r>
            <a:r>
              <a:rPr sz="2400" b="1" spc="-10" dirty="0">
                <a:solidFill>
                  <a:srgbClr val="404040"/>
                </a:solidFill>
                <a:latin typeface="Calibri"/>
                <a:cs typeface="Calibri"/>
              </a:rPr>
              <a:t>maximum</a:t>
            </a:r>
            <a:r>
              <a:rPr sz="2400" b="1" spc="-50" dirty="0">
                <a:solidFill>
                  <a:srgbClr val="404040"/>
                </a:solidFill>
                <a:latin typeface="Calibri"/>
                <a:cs typeface="Calibri"/>
              </a:rPr>
              <a:t> </a:t>
            </a:r>
            <a:r>
              <a:rPr sz="2400" b="1" spc="-5" dirty="0">
                <a:solidFill>
                  <a:srgbClr val="404040"/>
                </a:solidFill>
                <a:latin typeface="Calibri"/>
                <a:cs typeface="Calibri"/>
              </a:rPr>
              <a:t>price</a:t>
            </a:r>
            <a:endParaRPr sz="2400">
              <a:latin typeface="Calibri"/>
              <a:cs typeface="Calibri"/>
            </a:endParaRPr>
          </a:p>
        </p:txBody>
      </p:sp>
      <p:sp>
        <p:nvSpPr>
          <p:cNvPr id="16" name="object 16"/>
          <p:cNvSpPr txBox="1"/>
          <p:nvPr/>
        </p:nvSpPr>
        <p:spPr>
          <a:xfrm>
            <a:off x="1411351" y="2348483"/>
            <a:ext cx="1864995" cy="843821"/>
          </a:xfrm>
          <a:prstGeom prst="rect">
            <a:avLst/>
          </a:prstGeom>
        </p:spPr>
        <p:txBody>
          <a:bodyPr vert="horz" wrap="square" lIns="0" tIns="12700" rIns="0" bIns="0" rtlCol="0">
            <a:spAutoFit/>
          </a:bodyPr>
          <a:lstStyle/>
          <a:p>
            <a:pPr marL="12700">
              <a:lnSpc>
                <a:spcPct val="100000"/>
              </a:lnSpc>
              <a:spcBef>
                <a:spcPts val="100"/>
              </a:spcBef>
            </a:pPr>
            <a:r>
              <a:rPr sz="5400" spc="-15" dirty="0">
                <a:latin typeface="Calibri"/>
                <a:cs typeface="Calibri"/>
              </a:rPr>
              <a:t>Yield</a:t>
            </a:r>
            <a:r>
              <a:rPr sz="5400" spc="-85" dirty="0">
                <a:latin typeface="Calibri"/>
                <a:cs typeface="Calibri"/>
              </a:rPr>
              <a:t> </a:t>
            </a:r>
            <a:r>
              <a:rPr sz="5400" dirty="0">
                <a:latin typeface="Calibri"/>
                <a:cs typeface="Calibri"/>
              </a:rPr>
              <a:t>=</a:t>
            </a:r>
          </a:p>
        </p:txBody>
      </p:sp>
      <p:sp>
        <p:nvSpPr>
          <p:cNvPr id="17" name="object 17"/>
          <p:cNvSpPr/>
          <p:nvPr/>
        </p:nvSpPr>
        <p:spPr>
          <a:xfrm>
            <a:off x="3686555" y="2702051"/>
            <a:ext cx="2546350" cy="0"/>
          </a:xfrm>
          <a:custGeom>
            <a:avLst/>
            <a:gdLst/>
            <a:ahLst/>
            <a:cxnLst/>
            <a:rect l="l" t="t" r="r" b="b"/>
            <a:pathLst>
              <a:path w="2546350">
                <a:moveTo>
                  <a:pt x="0" y="0"/>
                </a:moveTo>
                <a:lnTo>
                  <a:pt x="2546350" y="0"/>
                </a:lnTo>
              </a:path>
            </a:pathLst>
          </a:custGeom>
          <a:ln w="57912">
            <a:solidFill>
              <a:srgbClr val="1CACE3"/>
            </a:solidFill>
          </a:ln>
        </p:spPr>
        <p:txBody>
          <a:bodyPr wrap="square" lIns="0" tIns="0" rIns="0" bIns="0" rtlCol="0"/>
          <a:lstStyle/>
          <a:p>
            <a:endParaRPr/>
          </a:p>
        </p:txBody>
      </p:sp>
    </p:spTree>
    <p:extLst>
      <p:ext uri="{BB962C8B-B14F-4D97-AF65-F5344CB8AC3E}">
        <p14:creationId xmlns:p14="http://schemas.microsoft.com/office/powerpoint/2010/main" val="369821436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323528" y="-4710"/>
            <a:ext cx="8496944" cy="5117748"/>
          </a:xfrm>
          <a:prstGeom prst="rect">
            <a:avLst/>
          </a:prstGeom>
        </p:spPr>
        <p:txBody>
          <a:bodyPr vert="horz" wrap="square" lIns="0" tIns="148590" rIns="0" bIns="0" rtlCol="0">
            <a:spAutoFit/>
          </a:bodyPr>
          <a:lstStyle/>
          <a:p>
            <a:pPr marL="104139">
              <a:lnSpc>
                <a:spcPct val="100000"/>
              </a:lnSpc>
              <a:spcBef>
                <a:spcPts val="1170"/>
              </a:spcBef>
            </a:pPr>
            <a:r>
              <a:rPr sz="2800" spc="-15" dirty="0">
                <a:latin typeface="Calibri"/>
                <a:cs typeface="Calibri"/>
              </a:rPr>
              <a:t>200-room</a:t>
            </a:r>
            <a:r>
              <a:rPr sz="2800" spc="45" dirty="0">
                <a:latin typeface="Calibri"/>
                <a:cs typeface="Calibri"/>
              </a:rPr>
              <a:t> </a:t>
            </a:r>
            <a:r>
              <a:rPr sz="2800" spc="-10" dirty="0">
                <a:latin typeface="Calibri"/>
                <a:cs typeface="Calibri"/>
              </a:rPr>
              <a:t>Hotel</a:t>
            </a:r>
            <a:endParaRPr sz="2800" dirty="0">
              <a:latin typeface="Calibri"/>
              <a:cs typeface="Calibri"/>
            </a:endParaRPr>
          </a:p>
          <a:p>
            <a:pPr marL="104139">
              <a:lnSpc>
                <a:spcPct val="100000"/>
              </a:lnSpc>
              <a:spcBef>
                <a:spcPts val="1070"/>
              </a:spcBef>
            </a:pPr>
            <a:r>
              <a:rPr sz="2800" spc="-15" dirty="0">
                <a:latin typeface="Calibri"/>
                <a:cs typeface="Calibri"/>
              </a:rPr>
              <a:t>Max </a:t>
            </a:r>
            <a:r>
              <a:rPr sz="2800" spc="-20" dirty="0">
                <a:latin typeface="Calibri"/>
                <a:cs typeface="Calibri"/>
              </a:rPr>
              <a:t>room </a:t>
            </a:r>
            <a:r>
              <a:rPr sz="2800" spc="-35" dirty="0">
                <a:latin typeface="Calibri"/>
                <a:cs typeface="Calibri"/>
              </a:rPr>
              <a:t>rate </a:t>
            </a:r>
            <a:r>
              <a:rPr sz="2800" spc="-5" dirty="0">
                <a:latin typeface="Calibri"/>
                <a:cs typeface="Calibri"/>
              </a:rPr>
              <a:t>=</a:t>
            </a:r>
            <a:r>
              <a:rPr sz="2800" spc="65" dirty="0">
                <a:latin typeface="Calibri"/>
                <a:cs typeface="Calibri"/>
              </a:rPr>
              <a:t> </a:t>
            </a:r>
            <a:r>
              <a:rPr sz="2800" spc="-10" dirty="0">
                <a:latin typeface="Calibri"/>
                <a:cs typeface="Calibri"/>
              </a:rPr>
              <a:t>$100/night</a:t>
            </a:r>
            <a:endParaRPr sz="2800" dirty="0">
              <a:latin typeface="Calibri"/>
              <a:cs typeface="Calibri"/>
            </a:endParaRPr>
          </a:p>
          <a:p>
            <a:pPr marL="396240" indent="-183515">
              <a:lnSpc>
                <a:spcPct val="100000"/>
              </a:lnSpc>
              <a:spcBef>
                <a:spcPts val="135"/>
              </a:spcBef>
              <a:buClr>
                <a:srgbClr val="1CACE3"/>
              </a:buClr>
              <a:buChar char="◦"/>
              <a:tabLst>
                <a:tab pos="396875" algn="l"/>
              </a:tabLst>
            </a:pPr>
            <a:r>
              <a:rPr sz="2400" spc="-15" dirty="0">
                <a:latin typeface="Calibri"/>
                <a:cs typeface="Calibri"/>
              </a:rPr>
              <a:t>Potential </a:t>
            </a:r>
            <a:r>
              <a:rPr sz="2400" spc="-10" dirty="0">
                <a:latin typeface="Calibri"/>
                <a:cs typeface="Calibri"/>
              </a:rPr>
              <a:t>Revenue </a:t>
            </a:r>
            <a:r>
              <a:rPr sz="2400" dirty="0">
                <a:latin typeface="Calibri"/>
                <a:cs typeface="Calibri"/>
              </a:rPr>
              <a:t>= </a:t>
            </a:r>
            <a:r>
              <a:rPr sz="2400" spc="-5" dirty="0">
                <a:latin typeface="Calibri"/>
                <a:cs typeface="Calibri"/>
              </a:rPr>
              <a:t>200 </a:t>
            </a:r>
            <a:r>
              <a:rPr sz="2400" dirty="0">
                <a:latin typeface="Calibri"/>
                <a:cs typeface="Calibri"/>
              </a:rPr>
              <a:t>x </a:t>
            </a:r>
            <a:r>
              <a:rPr sz="2400" spc="-5" dirty="0">
                <a:latin typeface="Calibri"/>
                <a:cs typeface="Calibri"/>
              </a:rPr>
              <a:t>$100 </a:t>
            </a:r>
            <a:r>
              <a:rPr sz="2400" dirty="0">
                <a:latin typeface="Calibri"/>
                <a:cs typeface="Calibri"/>
              </a:rPr>
              <a:t>=</a:t>
            </a:r>
            <a:r>
              <a:rPr sz="2400" spc="-30" dirty="0">
                <a:latin typeface="Calibri"/>
                <a:cs typeface="Calibri"/>
              </a:rPr>
              <a:t> </a:t>
            </a:r>
            <a:r>
              <a:rPr sz="2400" spc="-5" dirty="0">
                <a:latin typeface="Calibri"/>
                <a:cs typeface="Calibri"/>
              </a:rPr>
              <a:t>$20,000</a:t>
            </a:r>
            <a:endParaRPr sz="2400" dirty="0">
              <a:latin typeface="Calibri"/>
              <a:cs typeface="Calibri"/>
            </a:endParaRPr>
          </a:p>
          <a:p>
            <a:pPr marL="12700">
              <a:lnSpc>
                <a:spcPct val="100000"/>
              </a:lnSpc>
              <a:spcBef>
                <a:spcPts val="1245"/>
              </a:spcBef>
            </a:pPr>
            <a:r>
              <a:rPr sz="2800" spc="-5" dirty="0">
                <a:latin typeface="Calibri"/>
                <a:cs typeface="Calibri"/>
              </a:rPr>
              <a:t>All </a:t>
            </a:r>
            <a:r>
              <a:rPr sz="2800" spc="-20" dirty="0">
                <a:latin typeface="Calibri"/>
                <a:cs typeface="Calibri"/>
              </a:rPr>
              <a:t>rooms </a:t>
            </a:r>
            <a:r>
              <a:rPr sz="2800" spc="-10" dirty="0">
                <a:latin typeface="Calibri"/>
                <a:cs typeface="Calibri"/>
              </a:rPr>
              <a:t>sold </a:t>
            </a:r>
            <a:r>
              <a:rPr sz="2800" spc="-15" dirty="0">
                <a:latin typeface="Calibri"/>
                <a:cs typeface="Calibri"/>
              </a:rPr>
              <a:t>at discounted </a:t>
            </a:r>
            <a:r>
              <a:rPr sz="2800" spc="-35" dirty="0">
                <a:latin typeface="Calibri"/>
                <a:cs typeface="Calibri"/>
              </a:rPr>
              <a:t>rate</a:t>
            </a:r>
            <a:r>
              <a:rPr sz="2800" spc="114" dirty="0">
                <a:latin typeface="Calibri"/>
                <a:cs typeface="Calibri"/>
              </a:rPr>
              <a:t> </a:t>
            </a:r>
            <a:r>
              <a:rPr sz="2800" spc="-10" dirty="0">
                <a:latin typeface="Calibri"/>
                <a:cs typeface="Calibri"/>
              </a:rPr>
              <a:t>($50/night)</a:t>
            </a:r>
            <a:endParaRPr sz="2800" dirty="0">
              <a:latin typeface="Calibri"/>
              <a:cs typeface="Calibri"/>
            </a:endParaRPr>
          </a:p>
          <a:p>
            <a:pPr marL="396240" indent="-183515">
              <a:lnSpc>
                <a:spcPct val="100000"/>
              </a:lnSpc>
              <a:spcBef>
                <a:spcPts val="135"/>
              </a:spcBef>
              <a:buClr>
                <a:srgbClr val="1CACE3"/>
              </a:buClr>
              <a:buChar char="◦"/>
              <a:tabLst>
                <a:tab pos="396875" algn="l"/>
              </a:tabLst>
            </a:pPr>
            <a:r>
              <a:rPr sz="2400" spc="-10" dirty="0">
                <a:latin typeface="Calibri"/>
                <a:cs typeface="Calibri"/>
              </a:rPr>
              <a:t>Yield </a:t>
            </a:r>
            <a:r>
              <a:rPr sz="2400" dirty="0">
                <a:latin typeface="Calibri"/>
                <a:cs typeface="Calibri"/>
              </a:rPr>
              <a:t>= </a:t>
            </a:r>
            <a:r>
              <a:rPr sz="2400" spc="-10" dirty="0">
                <a:latin typeface="Calibri"/>
                <a:cs typeface="Calibri"/>
              </a:rPr>
              <a:t>(200 </a:t>
            </a:r>
            <a:r>
              <a:rPr sz="2400" dirty="0">
                <a:latin typeface="Calibri"/>
                <a:cs typeface="Calibri"/>
              </a:rPr>
              <a:t>x </a:t>
            </a:r>
            <a:r>
              <a:rPr sz="2400" spc="-5" dirty="0">
                <a:latin typeface="Calibri"/>
                <a:cs typeface="Calibri"/>
              </a:rPr>
              <a:t>$50) </a:t>
            </a:r>
            <a:r>
              <a:rPr sz="2400" spc="-10" dirty="0">
                <a:latin typeface="Calibri"/>
                <a:cs typeface="Calibri"/>
              </a:rPr>
              <a:t>/$20,000 </a:t>
            </a:r>
            <a:r>
              <a:rPr sz="2400" dirty="0">
                <a:latin typeface="Calibri"/>
                <a:cs typeface="Calibri"/>
              </a:rPr>
              <a:t>= </a:t>
            </a:r>
            <a:r>
              <a:rPr sz="2400" spc="-5" dirty="0">
                <a:latin typeface="Calibri"/>
                <a:cs typeface="Calibri"/>
              </a:rPr>
              <a:t>$10,000/20000 </a:t>
            </a:r>
            <a:r>
              <a:rPr sz="2400" dirty="0">
                <a:latin typeface="Calibri"/>
                <a:cs typeface="Calibri"/>
              </a:rPr>
              <a:t>x </a:t>
            </a:r>
            <a:r>
              <a:rPr sz="2400" spc="-5" dirty="0">
                <a:latin typeface="Calibri"/>
                <a:cs typeface="Calibri"/>
              </a:rPr>
              <a:t>100=</a:t>
            </a:r>
            <a:r>
              <a:rPr sz="2400" spc="-30" dirty="0">
                <a:latin typeface="Calibri"/>
                <a:cs typeface="Calibri"/>
              </a:rPr>
              <a:t> </a:t>
            </a:r>
            <a:r>
              <a:rPr sz="2400" spc="-5" dirty="0">
                <a:latin typeface="Calibri"/>
                <a:cs typeface="Calibri"/>
              </a:rPr>
              <a:t>50%</a:t>
            </a:r>
            <a:endParaRPr sz="2400" dirty="0">
              <a:latin typeface="Calibri"/>
              <a:cs typeface="Calibri"/>
            </a:endParaRPr>
          </a:p>
          <a:p>
            <a:pPr marL="104139">
              <a:lnSpc>
                <a:spcPct val="100000"/>
              </a:lnSpc>
              <a:spcBef>
                <a:spcPts val="1235"/>
              </a:spcBef>
            </a:pPr>
            <a:r>
              <a:rPr sz="2800" spc="-10" dirty="0">
                <a:latin typeface="Calibri"/>
                <a:cs typeface="Calibri"/>
              </a:rPr>
              <a:t>Full </a:t>
            </a:r>
            <a:r>
              <a:rPr sz="2800" spc="-35" dirty="0">
                <a:latin typeface="Calibri"/>
                <a:cs typeface="Calibri"/>
              </a:rPr>
              <a:t>rate </a:t>
            </a:r>
            <a:r>
              <a:rPr sz="2800" spc="-10" dirty="0">
                <a:latin typeface="Calibri"/>
                <a:cs typeface="Calibri"/>
              </a:rPr>
              <a:t>charged, but only </a:t>
            </a:r>
            <a:r>
              <a:rPr sz="2800" spc="-5" dirty="0">
                <a:latin typeface="Calibri"/>
                <a:cs typeface="Calibri"/>
              </a:rPr>
              <a:t>80 </a:t>
            </a:r>
            <a:r>
              <a:rPr sz="2800" spc="-20" dirty="0">
                <a:latin typeface="Calibri"/>
                <a:cs typeface="Calibri"/>
              </a:rPr>
              <a:t>rooms</a:t>
            </a:r>
            <a:r>
              <a:rPr sz="2800" spc="145" dirty="0">
                <a:latin typeface="Calibri"/>
                <a:cs typeface="Calibri"/>
              </a:rPr>
              <a:t> </a:t>
            </a:r>
            <a:r>
              <a:rPr sz="2800" spc="-10" dirty="0">
                <a:latin typeface="Calibri"/>
                <a:cs typeface="Calibri"/>
              </a:rPr>
              <a:t>sold</a:t>
            </a:r>
            <a:endParaRPr sz="2800" dirty="0">
              <a:latin typeface="Calibri"/>
              <a:cs typeface="Calibri"/>
            </a:endParaRPr>
          </a:p>
          <a:p>
            <a:pPr marL="396240" indent="-183515">
              <a:lnSpc>
                <a:spcPct val="100000"/>
              </a:lnSpc>
              <a:spcBef>
                <a:spcPts val="150"/>
              </a:spcBef>
              <a:buClr>
                <a:srgbClr val="1CACE3"/>
              </a:buClr>
              <a:buChar char="◦"/>
              <a:tabLst>
                <a:tab pos="396875" algn="l"/>
              </a:tabLst>
            </a:pPr>
            <a:r>
              <a:rPr sz="2400" spc="-10" dirty="0">
                <a:latin typeface="Calibri"/>
                <a:cs typeface="Calibri"/>
              </a:rPr>
              <a:t>Yield </a:t>
            </a:r>
            <a:r>
              <a:rPr sz="2400" dirty="0">
                <a:latin typeface="Calibri"/>
                <a:cs typeface="Calibri"/>
              </a:rPr>
              <a:t>= </a:t>
            </a:r>
            <a:r>
              <a:rPr sz="2400" spc="-5" dirty="0">
                <a:latin typeface="Calibri"/>
                <a:cs typeface="Calibri"/>
              </a:rPr>
              <a:t>(80 </a:t>
            </a:r>
            <a:r>
              <a:rPr sz="2400" dirty="0">
                <a:latin typeface="Calibri"/>
                <a:cs typeface="Calibri"/>
              </a:rPr>
              <a:t>x </a:t>
            </a:r>
            <a:r>
              <a:rPr sz="2400" spc="-5" dirty="0">
                <a:latin typeface="Calibri"/>
                <a:cs typeface="Calibri"/>
              </a:rPr>
              <a:t>$100)/$20,000 </a:t>
            </a:r>
            <a:r>
              <a:rPr sz="2400" dirty="0">
                <a:latin typeface="Calibri"/>
                <a:cs typeface="Calibri"/>
              </a:rPr>
              <a:t>= </a:t>
            </a:r>
            <a:r>
              <a:rPr sz="2400" spc="-5" dirty="0">
                <a:latin typeface="Calibri"/>
                <a:cs typeface="Calibri"/>
              </a:rPr>
              <a:t>$8,000/20000 x100 </a:t>
            </a:r>
            <a:r>
              <a:rPr sz="2400" dirty="0">
                <a:latin typeface="Calibri"/>
                <a:cs typeface="Calibri"/>
              </a:rPr>
              <a:t>=</a:t>
            </a:r>
            <a:r>
              <a:rPr sz="2400" spc="-80" dirty="0">
                <a:latin typeface="Calibri"/>
                <a:cs typeface="Calibri"/>
              </a:rPr>
              <a:t> </a:t>
            </a:r>
            <a:r>
              <a:rPr sz="2400" dirty="0">
                <a:latin typeface="Calibri"/>
                <a:cs typeface="Calibri"/>
              </a:rPr>
              <a:t>40%</a:t>
            </a:r>
          </a:p>
          <a:p>
            <a:pPr marL="104139" marR="371475">
              <a:lnSpc>
                <a:spcPts val="3030"/>
              </a:lnSpc>
              <a:spcBef>
                <a:spcPts val="1605"/>
              </a:spcBef>
            </a:pPr>
            <a:r>
              <a:rPr sz="2800" spc="-10" dirty="0">
                <a:latin typeface="Calibri"/>
                <a:cs typeface="Calibri"/>
              </a:rPr>
              <a:t>Full </a:t>
            </a:r>
            <a:r>
              <a:rPr sz="2800" spc="-30" dirty="0">
                <a:latin typeface="Calibri"/>
                <a:cs typeface="Calibri"/>
              </a:rPr>
              <a:t>rate </a:t>
            </a:r>
            <a:r>
              <a:rPr sz="2800" spc="-10" dirty="0">
                <a:latin typeface="Calibri"/>
                <a:cs typeface="Calibri"/>
              </a:rPr>
              <a:t>charged </a:t>
            </a:r>
            <a:r>
              <a:rPr sz="2800" spc="-25" dirty="0">
                <a:latin typeface="Calibri"/>
                <a:cs typeface="Calibri"/>
              </a:rPr>
              <a:t>for </a:t>
            </a:r>
            <a:r>
              <a:rPr sz="2800" spc="-5" dirty="0">
                <a:latin typeface="Calibri"/>
                <a:cs typeface="Calibri"/>
              </a:rPr>
              <a:t>80 </a:t>
            </a:r>
            <a:r>
              <a:rPr sz="2800" spc="-15" dirty="0">
                <a:latin typeface="Calibri"/>
                <a:cs typeface="Calibri"/>
              </a:rPr>
              <a:t>rooms, discount </a:t>
            </a:r>
            <a:r>
              <a:rPr sz="2800" spc="-25" dirty="0">
                <a:latin typeface="Calibri"/>
                <a:cs typeface="Calibri"/>
              </a:rPr>
              <a:t>for </a:t>
            </a:r>
            <a:r>
              <a:rPr sz="2800" spc="-15" dirty="0">
                <a:latin typeface="Calibri"/>
                <a:cs typeface="Calibri"/>
              </a:rPr>
              <a:t>remaining  </a:t>
            </a:r>
            <a:r>
              <a:rPr sz="2800" spc="-5" dirty="0">
                <a:latin typeface="Calibri"/>
                <a:cs typeface="Calibri"/>
              </a:rPr>
              <a:t>120</a:t>
            </a:r>
            <a:r>
              <a:rPr sz="2800" spc="10" dirty="0">
                <a:latin typeface="Calibri"/>
                <a:cs typeface="Calibri"/>
              </a:rPr>
              <a:t> </a:t>
            </a:r>
            <a:r>
              <a:rPr sz="2800" spc="-20" dirty="0">
                <a:latin typeface="Calibri"/>
                <a:cs typeface="Calibri"/>
              </a:rPr>
              <a:t>rooms</a:t>
            </a:r>
            <a:endParaRPr sz="2800" dirty="0">
              <a:latin typeface="Calibri"/>
              <a:cs typeface="Calibri"/>
            </a:endParaRPr>
          </a:p>
          <a:p>
            <a:pPr marL="396240" marR="5080" indent="-182880">
              <a:lnSpc>
                <a:spcPct val="91500"/>
              </a:lnSpc>
              <a:spcBef>
                <a:spcPts val="330"/>
              </a:spcBef>
              <a:buClr>
                <a:srgbClr val="1CACE3"/>
              </a:buClr>
              <a:buChar char="◦"/>
              <a:tabLst>
                <a:tab pos="396875" algn="l"/>
              </a:tabLst>
            </a:pPr>
            <a:r>
              <a:rPr sz="2400" spc="-10" dirty="0">
                <a:latin typeface="Calibri"/>
                <a:cs typeface="Calibri"/>
              </a:rPr>
              <a:t>Yield </a:t>
            </a:r>
            <a:r>
              <a:rPr sz="2400" dirty="0">
                <a:latin typeface="Calibri"/>
                <a:cs typeface="Calibri"/>
              </a:rPr>
              <a:t>= [(80 x </a:t>
            </a:r>
            <a:r>
              <a:rPr sz="2400" spc="-5" dirty="0">
                <a:latin typeface="Calibri"/>
                <a:cs typeface="Calibri"/>
              </a:rPr>
              <a:t>$100) </a:t>
            </a:r>
            <a:r>
              <a:rPr sz="2400" dirty="0">
                <a:latin typeface="Calibri"/>
                <a:cs typeface="Calibri"/>
              </a:rPr>
              <a:t>+ </a:t>
            </a:r>
            <a:r>
              <a:rPr sz="2400" spc="-5" dirty="0">
                <a:latin typeface="Calibri"/>
                <a:cs typeface="Calibri"/>
              </a:rPr>
              <a:t>(120 </a:t>
            </a:r>
            <a:r>
              <a:rPr sz="2400" dirty="0">
                <a:latin typeface="Calibri"/>
                <a:cs typeface="Calibri"/>
              </a:rPr>
              <a:t>x </a:t>
            </a:r>
            <a:r>
              <a:rPr sz="2400" spc="-5" dirty="0">
                <a:latin typeface="Calibri"/>
                <a:cs typeface="Calibri"/>
              </a:rPr>
              <a:t>$50)]/$20,000 </a:t>
            </a:r>
            <a:r>
              <a:rPr sz="2400" dirty="0">
                <a:latin typeface="Calibri"/>
                <a:cs typeface="Calibri"/>
              </a:rPr>
              <a:t>= </a:t>
            </a:r>
            <a:r>
              <a:rPr sz="2000" dirty="0">
                <a:latin typeface="Calibri"/>
                <a:cs typeface="Calibri"/>
              </a:rPr>
              <a:t>$14,000/20000 </a:t>
            </a:r>
            <a:r>
              <a:rPr sz="2000" spc="-5" dirty="0">
                <a:latin typeface="Calibri"/>
                <a:cs typeface="Calibri"/>
              </a:rPr>
              <a:t>x100</a:t>
            </a:r>
            <a:r>
              <a:rPr sz="2000" spc="-145" dirty="0">
                <a:latin typeface="Calibri"/>
                <a:cs typeface="Calibri"/>
              </a:rPr>
              <a:t> </a:t>
            </a:r>
            <a:r>
              <a:rPr sz="2000" dirty="0">
                <a:latin typeface="Calibri"/>
                <a:cs typeface="Calibri"/>
              </a:rPr>
              <a:t>=  70%</a:t>
            </a:r>
          </a:p>
        </p:txBody>
      </p:sp>
    </p:spTree>
    <p:extLst>
      <p:ext uri="{BB962C8B-B14F-4D97-AF65-F5344CB8AC3E}">
        <p14:creationId xmlns:p14="http://schemas.microsoft.com/office/powerpoint/2010/main" val="26676398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33400" y="197739"/>
            <a:ext cx="8458200" cy="857250"/>
          </a:xfrm>
          <a:custGeom>
            <a:avLst/>
            <a:gdLst/>
            <a:ahLst/>
            <a:cxnLst/>
            <a:rect l="l" t="t" r="r" b="b"/>
            <a:pathLst>
              <a:path w="8458200" h="1143000">
                <a:moveTo>
                  <a:pt x="8458200" y="0"/>
                </a:moveTo>
                <a:lnTo>
                  <a:pt x="0" y="0"/>
                </a:lnTo>
                <a:lnTo>
                  <a:pt x="0" y="1143000"/>
                </a:lnTo>
                <a:lnTo>
                  <a:pt x="8458200" y="1143000"/>
                </a:lnTo>
                <a:lnTo>
                  <a:pt x="8458200" y="0"/>
                </a:lnTo>
                <a:close/>
              </a:path>
            </a:pathLst>
          </a:custGeom>
          <a:solidFill>
            <a:srgbClr val="D2EEF9"/>
          </a:solidFill>
        </p:spPr>
        <p:txBody>
          <a:bodyPr wrap="square" lIns="0" tIns="0" rIns="0" bIns="0" rtlCol="0"/>
          <a:lstStyle/>
          <a:p>
            <a:endParaRPr/>
          </a:p>
        </p:txBody>
      </p:sp>
      <p:sp>
        <p:nvSpPr>
          <p:cNvPr id="3" name="object 3"/>
          <p:cNvSpPr txBox="1">
            <a:spLocks noGrp="1"/>
          </p:cNvSpPr>
          <p:nvPr>
            <p:ph type="title"/>
          </p:nvPr>
        </p:nvSpPr>
        <p:spPr>
          <a:xfrm>
            <a:off x="612140" y="197113"/>
            <a:ext cx="8379460" cy="602088"/>
          </a:xfrm>
          <a:prstGeom prst="rect">
            <a:avLst/>
          </a:prstGeom>
        </p:spPr>
        <p:txBody>
          <a:bodyPr vert="horz" wrap="square" lIns="0" tIns="88265" rIns="0" bIns="0" rtlCol="0">
            <a:spAutoFit/>
          </a:bodyPr>
          <a:lstStyle/>
          <a:p>
            <a:pPr marL="1253490" marR="5080" indent="-1241425" algn="ctr">
              <a:lnSpc>
                <a:spcPts val="3260"/>
              </a:lnSpc>
              <a:spcBef>
                <a:spcPts val="695"/>
              </a:spcBef>
            </a:pPr>
            <a:r>
              <a:rPr sz="2800" b="1" spc="-45" dirty="0">
                <a:solidFill>
                  <a:srgbClr val="404040"/>
                </a:solidFill>
                <a:latin typeface="Times New Roman" pitchFamily="18" charset="0"/>
                <a:cs typeface="Times New Roman" pitchFamily="18" charset="0"/>
              </a:rPr>
              <a:t>Challenges </a:t>
            </a:r>
            <a:r>
              <a:rPr sz="2800" b="1" spc="-35" dirty="0">
                <a:solidFill>
                  <a:srgbClr val="404040"/>
                </a:solidFill>
                <a:latin typeface="Times New Roman" pitchFamily="18" charset="0"/>
                <a:cs typeface="Times New Roman" pitchFamily="18" charset="0"/>
              </a:rPr>
              <a:t>and </a:t>
            </a:r>
            <a:r>
              <a:rPr sz="2800" b="1" spc="-40" dirty="0">
                <a:solidFill>
                  <a:srgbClr val="404040"/>
                </a:solidFill>
                <a:latin typeface="Times New Roman" pitchFamily="18" charset="0"/>
                <a:cs typeface="Times New Roman" pitchFamily="18" charset="0"/>
              </a:rPr>
              <a:t>Risks </a:t>
            </a:r>
            <a:r>
              <a:rPr sz="2800" b="1" spc="-25" dirty="0">
                <a:solidFill>
                  <a:srgbClr val="404040"/>
                </a:solidFill>
                <a:latin typeface="Times New Roman" pitchFamily="18" charset="0"/>
                <a:cs typeface="Times New Roman" pitchFamily="18" charset="0"/>
              </a:rPr>
              <a:t>in</a:t>
            </a:r>
            <a:r>
              <a:rPr sz="2800" b="1" spc="-409" dirty="0">
                <a:solidFill>
                  <a:srgbClr val="404040"/>
                </a:solidFill>
                <a:latin typeface="Times New Roman" pitchFamily="18" charset="0"/>
                <a:cs typeface="Times New Roman" pitchFamily="18" charset="0"/>
              </a:rPr>
              <a:t> </a:t>
            </a:r>
            <a:r>
              <a:rPr sz="2800" b="1" spc="-40" dirty="0">
                <a:solidFill>
                  <a:srgbClr val="404040"/>
                </a:solidFill>
                <a:latin typeface="Times New Roman" pitchFamily="18" charset="0"/>
                <a:cs typeface="Times New Roman" pitchFamily="18" charset="0"/>
              </a:rPr>
              <a:t>Using  Yield</a:t>
            </a:r>
            <a:r>
              <a:rPr sz="2800" b="1" spc="-145" dirty="0">
                <a:solidFill>
                  <a:srgbClr val="404040"/>
                </a:solidFill>
                <a:latin typeface="Times New Roman" pitchFamily="18" charset="0"/>
                <a:cs typeface="Times New Roman" pitchFamily="18" charset="0"/>
              </a:rPr>
              <a:t> </a:t>
            </a:r>
            <a:r>
              <a:rPr sz="2800" b="1" spc="-40" dirty="0">
                <a:solidFill>
                  <a:srgbClr val="404040"/>
                </a:solidFill>
                <a:latin typeface="Times New Roman" pitchFamily="18" charset="0"/>
                <a:cs typeface="Times New Roman" pitchFamily="18" charset="0"/>
              </a:rPr>
              <a:t>Management</a:t>
            </a:r>
            <a:endParaRPr sz="2800" b="1" dirty="0">
              <a:latin typeface="Times New Roman" pitchFamily="18" charset="0"/>
              <a:cs typeface="Times New Roman" pitchFamily="18" charset="0"/>
            </a:endParaRPr>
          </a:p>
        </p:txBody>
      </p:sp>
      <p:sp>
        <p:nvSpPr>
          <p:cNvPr id="4" name="object 4"/>
          <p:cNvSpPr txBox="1"/>
          <p:nvPr/>
        </p:nvSpPr>
        <p:spPr>
          <a:xfrm>
            <a:off x="612140" y="1128712"/>
            <a:ext cx="7110730" cy="3460050"/>
          </a:xfrm>
          <a:prstGeom prst="rect">
            <a:avLst/>
          </a:prstGeom>
        </p:spPr>
        <p:txBody>
          <a:bodyPr vert="horz" wrap="square" lIns="0" tIns="12065" rIns="0" bIns="0" rtlCol="0">
            <a:spAutoFit/>
          </a:bodyPr>
          <a:lstStyle/>
          <a:p>
            <a:pPr marL="292100" indent="-280035">
              <a:lnSpc>
                <a:spcPct val="100000"/>
              </a:lnSpc>
              <a:spcBef>
                <a:spcPts val="95"/>
              </a:spcBef>
              <a:buClr>
                <a:srgbClr val="1CACE3"/>
              </a:buClr>
              <a:buSzPct val="96428"/>
              <a:buFont typeface="Wingdings"/>
              <a:buChar char=""/>
              <a:tabLst>
                <a:tab pos="292735" algn="l"/>
              </a:tabLst>
            </a:pPr>
            <a:r>
              <a:rPr sz="2200" b="1" dirty="0">
                <a:latin typeface="Times New Roman" pitchFamily="18" charset="0"/>
                <a:cs typeface="Times New Roman" pitchFamily="18" charset="0"/>
              </a:rPr>
              <a:t>Loss of </a:t>
            </a:r>
            <a:r>
              <a:rPr sz="2200" b="1" spc="-5" dirty="0">
                <a:latin typeface="Times New Roman" pitchFamily="18" charset="0"/>
                <a:cs typeface="Times New Roman" pitchFamily="18" charset="0"/>
              </a:rPr>
              <a:t>competitive</a:t>
            </a:r>
            <a:r>
              <a:rPr sz="2200" b="1" spc="-10" dirty="0">
                <a:latin typeface="Times New Roman" pitchFamily="18" charset="0"/>
                <a:cs typeface="Times New Roman" pitchFamily="18" charset="0"/>
              </a:rPr>
              <a:t> </a:t>
            </a:r>
            <a:r>
              <a:rPr sz="2200" b="1" spc="-5" dirty="0">
                <a:latin typeface="Times New Roman" pitchFamily="18" charset="0"/>
                <a:cs typeface="Times New Roman" pitchFamily="18" charset="0"/>
              </a:rPr>
              <a:t>focus</a:t>
            </a:r>
            <a:endParaRPr sz="2200" b="1" dirty="0">
              <a:latin typeface="Times New Roman" pitchFamily="18" charset="0"/>
              <a:cs typeface="Times New Roman" pitchFamily="18" charset="0"/>
            </a:endParaRPr>
          </a:p>
          <a:p>
            <a:pPr>
              <a:lnSpc>
                <a:spcPct val="100000"/>
              </a:lnSpc>
              <a:spcBef>
                <a:spcPts val="45"/>
              </a:spcBef>
              <a:buClr>
                <a:srgbClr val="1CACE3"/>
              </a:buClr>
              <a:buFont typeface="Wingdings"/>
              <a:buChar char=""/>
            </a:pPr>
            <a:endParaRPr sz="2200" b="1" dirty="0">
              <a:latin typeface="Times New Roman" pitchFamily="18" charset="0"/>
              <a:cs typeface="Times New Roman" pitchFamily="18" charset="0"/>
            </a:endParaRPr>
          </a:p>
          <a:p>
            <a:pPr marL="292100" indent="-280035">
              <a:lnSpc>
                <a:spcPct val="100000"/>
              </a:lnSpc>
              <a:spcBef>
                <a:spcPts val="5"/>
              </a:spcBef>
              <a:buClr>
                <a:srgbClr val="1CACE3"/>
              </a:buClr>
              <a:buSzPct val="96428"/>
              <a:buFont typeface="Wingdings"/>
              <a:buChar char=""/>
              <a:tabLst>
                <a:tab pos="292735" algn="l"/>
              </a:tabLst>
            </a:pPr>
            <a:r>
              <a:rPr sz="2200" b="1" spc="-5" dirty="0">
                <a:latin typeface="Times New Roman" pitchFamily="18" charset="0"/>
                <a:cs typeface="Times New Roman" pitchFamily="18" charset="0"/>
              </a:rPr>
              <a:t>Customer</a:t>
            </a:r>
            <a:r>
              <a:rPr sz="2200" b="1" spc="20" dirty="0">
                <a:latin typeface="Times New Roman" pitchFamily="18" charset="0"/>
                <a:cs typeface="Times New Roman" pitchFamily="18" charset="0"/>
              </a:rPr>
              <a:t> </a:t>
            </a:r>
            <a:r>
              <a:rPr sz="2200" b="1" spc="-5" dirty="0">
                <a:latin typeface="Times New Roman" pitchFamily="18" charset="0"/>
                <a:cs typeface="Times New Roman" pitchFamily="18" charset="0"/>
              </a:rPr>
              <a:t>alienation</a:t>
            </a:r>
            <a:endParaRPr sz="2200" b="1" dirty="0">
              <a:latin typeface="Times New Roman" pitchFamily="18" charset="0"/>
              <a:cs typeface="Times New Roman" pitchFamily="18" charset="0"/>
            </a:endParaRPr>
          </a:p>
          <a:p>
            <a:pPr>
              <a:lnSpc>
                <a:spcPct val="100000"/>
              </a:lnSpc>
              <a:spcBef>
                <a:spcPts val="30"/>
              </a:spcBef>
              <a:buClr>
                <a:srgbClr val="1CACE3"/>
              </a:buClr>
              <a:buFont typeface="Wingdings"/>
              <a:buChar char=""/>
            </a:pPr>
            <a:endParaRPr sz="2200" b="1" dirty="0">
              <a:latin typeface="Times New Roman" pitchFamily="18" charset="0"/>
              <a:cs typeface="Times New Roman" pitchFamily="18" charset="0"/>
            </a:endParaRPr>
          </a:p>
          <a:p>
            <a:pPr marL="292100" indent="-280035">
              <a:lnSpc>
                <a:spcPct val="100000"/>
              </a:lnSpc>
              <a:spcBef>
                <a:spcPts val="5"/>
              </a:spcBef>
              <a:buClr>
                <a:srgbClr val="1CACE3"/>
              </a:buClr>
              <a:buSzPct val="96428"/>
              <a:buFont typeface="Wingdings"/>
              <a:buChar char=""/>
              <a:tabLst>
                <a:tab pos="292735" algn="l"/>
              </a:tabLst>
            </a:pPr>
            <a:r>
              <a:rPr sz="2200" b="1" dirty="0">
                <a:latin typeface="Times New Roman" pitchFamily="18" charset="0"/>
                <a:cs typeface="Times New Roman" pitchFamily="18" charset="0"/>
              </a:rPr>
              <a:t>Overbooking</a:t>
            </a:r>
          </a:p>
          <a:p>
            <a:pPr>
              <a:lnSpc>
                <a:spcPct val="100000"/>
              </a:lnSpc>
              <a:spcBef>
                <a:spcPts val="45"/>
              </a:spcBef>
              <a:buClr>
                <a:srgbClr val="1CACE3"/>
              </a:buClr>
              <a:buFont typeface="Wingdings"/>
              <a:buChar char=""/>
            </a:pPr>
            <a:endParaRPr sz="2200" b="1" dirty="0">
              <a:latin typeface="Times New Roman" pitchFamily="18" charset="0"/>
              <a:cs typeface="Times New Roman" pitchFamily="18" charset="0"/>
            </a:endParaRPr>
          </a:p>
          <a:p>
            <a:pPr marL="292100" indent="-280035">
              <a:lnSpc>
                <a:spcPct val="100000"/>
              </a:lnSpc>
              <a:buClr>
                <a:srgbClr val="1CACE3"/>
              </a:buClr>
              <a:buSzPct val="96428"/>
              <a:buFont typeface="Wingdings"/>
              <a:buChar char=""/>
              <a:tabLst>
                <a:tab pos="292735" algn="l"/>
              </a:tabLst>
            </a:pPr>
            <a:r>
              <a:rPr sz="2200" b="1" spc="-5" dirty="0">
                <a:latin typeface="Times New Roman" pitchFamily="18" charset="0"/>
                <a:cs typeface="Times New Roman" pitchFamily="18" charset="0"/>
              </a:rPr>
              <a:t>Incompatible incentive </a:t>
            </a:r>
            <a:r>
              <a:rPr sz="2200" b="1" dirty="0">
                <a:latin typeface="Times New Roman" pitchFamily="18" charset="0"/>
                <a:cs typeface="Times New Roman" pitchFamily="18" charset="0"/>
              </a:rPr>
              <a:t>and </a:t>
            </a:r>
            <a:r>
              <a:rPr sz="2200" b="1" spc="-5" dirty="0">
                <a:latin typeface="Times New Roman" pitchFamily="18" charset="0"/>
                <a:cs typeface="Times New Roman" pitchFamily="18" charset="0"/>
              </a:rPr>
              <a:t>reward</a:t>
            </a:r>
            <a:r>
              <a:rPr sz="2200" b="1" spc="65" dirty="0">
                <a:latin typeface="Times New Roman" pitchFamily="18" charset="0"/>
                <a:cs typeface="Times New Roman" pitchFamily="18" charset="0"/>
              </a:rPr>
              <a:t> </a:t>
            </a:r>
            <a:r>
              <a:rPr sz="2200" b="1" dirty="0">
                <a:latin typeface="Times New Roman" pitchFamily="18" charset="0"/>
                <a:cs typeface="Times New Roman" pitchFamily="18" charset="0"/>
              </a:rPr>
              <a:t>systems</a:t>
            </a:r>
          </a:p>
          <a:p>
            <a:pPr>
              <a:lnSpc>
                <a:spcPct val="100000"/>
              </a:lnSpc>
              <a:spcBef>
                <a:spcPts val="40"/>
              </a:spcBef>
              <a:buClr>
                <a:srgbClr val="1CACE3"/>
              </a:buClr>
              <a:buFont typeface="Wingdings"/>
              <a:buChar char=""/>
            </a:pPr>
            <a:endParaRPr sz="2200" b="1" dirty="0">
              <a:latin typeface="Times New Roman" pitchFamily="18" charset="0"/>
              <a:cs typeface="Times New Roman" pitchFamily="18" charset="0"/>
            </a:endParaRPr>
          </a:p>
          <a:p>
            <a:pPr marL="103505" marR="756920" indent="-91440">
              <a:lnSpc>
                <a:spcPts val="3020"/>
              </a:lnSpc>
              <a:buClr>
                <a:srgbClr val="1CACE3"/>
              </a:buClr>
              <a:buSzPct val="96428"/>
              <a:buFont typeface="Wingdings"/>
              <a:buChar char=""/>
              <a:tabLst>
                <a:tab pos="292735" algn="l"/>
              </a:tabLst>
            </a:pPr>
            <a:r>
              <a:rPr sz="2200" b="1" dirty="0">
                <a:latin typeface="Times New Roman" pitchFamily="18" charset="0"/>
                <a:cs typeface="Times New Roman" pitchFamily="18" charset="0"/>
              </a:rPr>
              <a:t>Inappropriate </a:t>
            </a:r>
            <a:r>
              <a:rPr sz="2200" b="1" spc="-5" dirty="0">
                <a:latin typeface="Times New Roman" pitchFamily="18" charset="0"/>
                <a:cs typeface="Times New Roman" pitchFamily="18" charset="0"/>
              </a:rPr>
              <a:t>organization of the yield  management</a:t>
            </a:r>
            <a:r>
              <a:rPr sz="2200" b="1" spc="35" dirty="0">
                <a:latin typeface="Times New Roman" pitchFamily="18" charset="0"/>
                <a:cs typeface="Times New Roman" pitchFamily="18" charset="0"/>
              </a:rPr>
              <a:t> </a:t>
            </a:r>
            <a:r>
              <a:rPr sz="2200" b="1" spc="-5" dirty="0">
                <a:latin typeface="Times New Roman" pitchFamily="18" charset="0"/>
                <a:cs typeface="Times New Roman" pitchFamily="18" charset="0"/>
              </a:rPr>
              <a:t>function</a:t>
            </a:r>
            <a:endParaRPr sz="2200" b="1" dirty="0">
              <a:latin typeface="Times New Roman" pitchFamily="18" charset="0"/>
              <a:cs typeface="Times New Roman" pitchFamily="18" charset="0"/>
            </a:endParaRPr>
          </a:p>
        </p:txBody>
      </p:sp>
    </p:spTree>
    <p:extLst>
      <p:ext uri="{BB962C8B-B14F-4D97-AF65-F5344CB8AC3E}">
        <p14:creationId xmlns:p14="http://schemas.microsoft.com/office/powerpoint/2010/main" val="427869567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5772" y="1115853"/>
            <a:ext cx="7385050" cy="3126497"/>
          </a:xfrm>
          <a:prstGeom prst="rect">
            <a:avLst/>
          </a:prstGeom>
        </p:spPr>
        <p:txBody>
          <a:bodyPr vert="horz" wrap="square" lIns="0" tIns="12700" rIns="0" bIns="0" rtlCol="0">
            <a:spAutoFit/>
          </a:bodyPr>
          <a:lstStyle/>
          <a:p>
            <a:pPr marL="12700">
              <a:lnSpc>
                <a:spcPct val="100000"/>
              </a:lnSpc>
              <a:spcBef>
                <a:spcPts val="100"/>
              </a:spcBef>
            </a:pPr>
            <a:r>
              <a:rPr sz="3600" spc="-10" dirty="0">
                <a:latin typeface="Calibri"/>
                <a:cs typeface="Calibri"/>
              </a:rPr>
              <a:t>Employ </a:t>
            </a:r>
            <a:r>
              <a:rPr sz="3600" spc="-15" dirty="0">
                <a:latin typeface="Calibri"/>
                <a:cs typeface="Calibri"/>
              </a:rPr>
              <a:t>operational </a:t>
            </a:r>
            <a:r>
              <a:rPr sz="3600" dirty="0">
                <a:latin typeface="Calibri"/>
                <a:cs typeface="Calibri"/>
              </a:rPr>
              <a:t>logic </a:t>
            </a:r>
            <a:r>
              <a:rPr sz="3600" spc="-25" dirty="0">
                <a:latin typeface="Calibri"/>
                <a:cs typeface="Calibri"/>
              </a:rPr>
              <a:t>to </a:t>
            </a:r>
            <a:r>
              <a:rPr sz="3600" spc="-10" dirty="0">
                <a:latin typeface="Calibri"/>
                <a:cs typeface="Calibri"/>
              </a:rPr>
              <a:t>reduce</a:t>
            </a:r>
            <a:r>
              <a:rPr sz="3600" spc="-35" dirty="0">
                <a:latin typeface="Calibri"/>
                <a:cs typeface="Calibri"/>
              </a:rPr>
              <a:t> </a:t>
            </a:r>
            <a:r>
              <a:rPr sz="3600" spc="-10" dirty="0">
                <a:latin typeface="Calibri"/>
                <a:cs typeface="Calibri"/>
              </a:rPr>
              <a:t>wait</a:t>
            </a:r>
            <a:endParaRPr sz="3600" dirty="0">
              <a:latin typeface="Calibri"/>
              <a:cs typeface="Calibri"/>
            </a:endParaRPr>
          </a:p>
          <a:p>
            <a:pPr marL="293370" indent="-184150">
              <a:lnSpc>
                <a:spcPct val="100000"/>
              </a:lnSpc>
              <a:spcBef>
                <a:spcPts val="40"/>
              </a:spcBef>
              <a:buClr>
                <a:srgbClr val="A24A73"/>
              </a:buClr>
              <a:buChar char="◦"/>
              <a:tabLst>
                <a:tab pos="294005" algn="l"/>
              </a:tabLst>
            </a:pPr>
            <a:r>
              <a:rPr sz="3200" spc="-5" dirty="0">
                <a:latin typeface="Calibri"/>
                <a:cs typeface="Calibri"/>
              </a:rPr>
              <a:t>How </a:t>
            </a:r>
            <a:r>
              <a:rPr sz="3200" spc="-25" dirty="0">
                <a:latin typeface="Calibri"/>
                <a:cs typeface="Calibri"/>
              </a:rPr>
              <a:t>to </a:t>
            </a:r>
            <a:r>
              <a:rPr sz="3200" spc="-15" dirty="0">
                <a:latin typeface="Calibri"/>
                <a:cs typeface="Calibri"/>
              </a:rPr>
              <a:t>configure </a:t>
            </a:r>
            <a:r>
              <a:rPr sz="3200" dirty="0">
                <a:latin typeface="Calibri"/>
                <a:cs typeface="Calibri"/>
              </a:rPr>
              <a:t>the</a:t>
            </a:r>
            <a:r>
              <a:rPr sz="3200" spc="35" dirty="0">
                <a:latin typeface="Calibri"/>
                <a:cs typeface="Calibri"/>
              </a:rPr>
              <a:t> </a:t>
            </a:r>
            <a:r>
              <a:rPr sz="3200" spc="-5" dirty="0">
                <a:latin typeface="Calibri"/>
                <a:cs typeface="Calibri"/>
              </a:rPr>
              <a:t>queue?</a:t>
            </a:r>
            <a:endParaRPr sz="3200" dirty="0">
              <a:latin typeface="Calibri"/>
              <a:cs typeface="Calibri"/>
            </a:endParaRPr>
          </a:p>
          <a:p>
            <a:pPr>
              <a:lnSpc>
                <a:spcPct val="100000"/>
              </a:lnSpc>
              <a:buClr>
                <a:srgbClr val="A24A73"/>
              </a:buClr>
              <a:buFont typeface="Calibri"/>
              <a:buChar char="◦"/>
            </a:pPr>
            <a:endParaRPr sz="3500" dirty="0">
              <a:latin typeface="Calibri"/>
              <a:cs typeface="Calibri"/>
            </a:endParaRPr>
          </a:p>
          <a:p>
            <a:pPr marL="476250" lvl="1" indent="-183515">
              <a:lnSpc>
                <a:spcPct val="100000"/>
              </a:lnSpc>
              <a:buClr>
                <a:srgbClr val="1CACE3"/>
              </a:buClr>
              <a:buChar char="◦"/>
              <a:tabLst>
                <a:tab pos="476884" algn="l"/>
              </a:tabLst>
            </a:pPr>
            <a:r>
              <a:rPr sz="3200" spc="-5" dirty="0">
                <a:latin typeface="Calibri"/>
                <a:cs typeface="Calibri"/>
              </a:rPr>
              <a:t>Multiple</a:t>
            </a:r>
            <a:r>
              <a:rPr sz="3200" spc="15" dirty="0">
                <a:latin typeface="Calibri"/>
                <a:cs typeface="Calibri"/>
              </a:rPr>
              <a:t> </a:t>
            </a:r>
            <a:r>
              <a:rPr sz="3200" dirty="0">
                <a:latin typeface="Calibri"/>
                <a:cs typeface="Calibri"/>
              </a:rPr>
              <a:t>Queue</a:t>
            </a:r>
          </a:p>
          <a:p>
            <a:pPr marL="476250" lvl="1" indent="-183515">
              <a:lnSpc>
                <a:spcPct val="100000"/>
              </a:lnSpc>
              <a:spcBef>
                <a:spcPts val="215"/>
              </a:spcBef>
              <a:buClr>
                <a:srgbClr val="1CACE3"/>
              </a:buClr>
              <a:buChar char="◦"/>
              <a:tabLst>
                <a:tab pos="476884" algn="l"/>
              </a:tabLst>
            </a:pPr>
            <a:r>
              <a:rPr sz="3200" spc="-5" dirty="0">
                <a:latin typeface="Calibri"/>
                <a:cs typeface="Calibri"/>
              </a:rPr>
              <a:t>Single</a:t>
            </a:r>
            <a:r>
              <a:rPr sz="3200" spc="-10" dirty="0">
                <a:latin typeface="Calibri"/>
                <a:cs typeface="Calibri"/>
              </a:rPr>
              <a:t> </a:t>
            </a:r>
            <a:r>
              <a:rPr sz="3200" dirty="0">
                <a:latin typeface="Calibri"/>
                <a:cs typeface="Calibri"/>
              </a:rPr>
              <a:t>Queue</a:t>
            </a:r>
          </a:p>
          <a:p>
            <a:pPr marL="476250" lvl="1" indent="-183515">
              <a:lnSpc>
                <a:spcPct val="100000"/>
              </a:lnSpc>
              <a:spcBef>
                <a:spcPts val="220"/>
              </a:spcBef>
              <a:buClr>
                <a:srgbClr val="1CACE3"/>
              </a:buClr>
              <a:buChar char="◦"/>
              <a:tabLst>
                <a:tab pos="476884" algn="l"/>
              </a:tabLst>
            </a:pPr>
            <a:r>
              <a:rPr sz="3200" spc="-95" dirty="0">
                <a:latin typeface="Calibri"/>
                <a:cs typeface="Calibri"/>
              </a:rPr>
              <a:t>Take </a:t>
            </a:r>
            <a:r>
              <a:rPr sz="3200" dirty="0">
                <a:latin typeface="Calibri"/>
                <a:cs typeface="Calibri"/>
              </a:rPr>
              <a:t>a</a:t>
            </a:r>
            <a:r>
              <a:rPr sz="3200" spc="90" dirty="0">
                <a:latin typeface="Calibri"/>
                <a:cs typeface="Calibri"/>
              </a:rPr>
              <a:t> </a:t>
            </a:r>
            <a:r>
              <a:rPr sz="3200" dirty="0">
                <a:latin typeface="Calibri"/>
                <a:cs typeface="Calibri"/>
              </a:rPr>
              <a:t>Number</a:t>
            </a:r>
          </a:p>
        </p:txBody>
      </p:sp>
      <p:sp>
        <p:nvSpPr>
          <p:cNvPr id="3" name="object 3"/>
          <p:cNvSpPr txBox="1">
            <a:spLocks noGrp="1"/>
          </p:cNvSpPr>
          <p:nvPr>
            <p:ph type="title"/>
          </p:nvPr>
        </p:nvSpPr>
        <p:spPr>
          <a:xfrm>
            <a:off x="533400" y="418056"/>
            <a:ext cx="8458200" cy="583493"/>
          </a:xfrm>
          <a:prstGeom prst="rect">
            <a:avLst/>
          </a:prstGeom>
          <a:solidFill>
            <a:srgbClr val="D2EEF9"/>
          </a:solidFill>
        </p:spPr>
        <p:txBody>
          <a:bodyPr vert="horz" wrap="square" lIns="0" tIns="16510" rIns="0" bIns="0" rtlCol="0">
            <a:spAutoFit/>
          </a:bodyPr>
          <a:lstStyle/>
          <a:p>
            <a:pPr marL="862965">
              <a:lnSpc>
                <a:spcPct val="100000"/>
              </a:lnSpc>
              <a:spcBef>
                <a:spcPts val="130"/>
              </a:spcBef>
            </a:pPr>
            <a:r>
              <a:rPr sz="3600" b="0" spc="-55" dirty="0">
                <a:solidFill>
                  <a:srgbClr val="404040"/>
                </a:solidFill>
                <a:latin typeface="Arial Black"/>
                <a:cs typeface="Arial Black"/>
              </a:rPr>
              <a:t>Waiting </a:t>
            </a:r>
            <a:r>
              <a:rPr sz="3600" b="0" spc="-40" dirty="0">
                <a:solidFill>
                  <a:srgbClr val="404040"/>
                </a:solidFill>
                <a:latin typeface="Arial Black"/>
                <a:cs typeface="Arial Black"/>
              </a:rPr>
              <a:t>Line</a:t>
            </a:r>
            <a:r>
              <a:rPr sz="3600" b="0" spc="-190" dirty="0">
                <a:solidFill>
                  <a:srgbClr val="404040"/>
                </a:solidFill>
                <a:latin typeface="Arial Black"/>
                <a:cs typeface="Arial Black"/>
              </a:rPr>
              <a:t> </a:t>
            </a:r>
            <a:r>
              <a:rPr sz="3600" b="0" spc="-50" dirty="0">
                <a:solidFill>
                  <a:srgbClr val="404040"/>
                </a:solidFill>
                <a:latin typeface="Arial Black"/>
                <a:cs typeface="Arial Black"/>
              </a:rPr>
              <a:t>Configurations</a:t>
            </a:r>
            <a:endParaRPr sz="3600">
              <a:latin typeface="Arial Black"/>
              <a:cs typeface="Arial Black"/>
            </a:endParaRPr>
          </a:p>
        </p:txBody>
      </p:sp>
      <p:sp>
        <p:nvSpPr>
          <p:cNvPr id="4" name="object 4"/>
          <p:cNvSpPr/>
          <p:nvPr/>
        </p:nvSpPr>
        <p:spPr>
          <a:xfrm>
            <a:off x="4721353" y="2165985"/>
            <a:ext cx="3934967" cy="2369744"/>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72615009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293751"/>
            <a:ext cx="8458200" cy="685800"/>
          </a:xfrm>
          <a:custGeom>
            <a:avLst/>
            <a:gdLst/>
            <a:ahLst/>
            <a:cxnLst/>
            <a:rect l="l" t="t" r="r" b="b"/>
            <a:pathLst>
              <a:path w="8458200" h="914400">
                <a:moveTo>
                  <a:pt x="8458200" y="0"/>
                </a:moveTo>
                <a:lnTo>
                  <a:pt x="0" y="0"/>
                </a:lnTo>
                <a:lnTo>
                  <a:pt x="0" y="914400"/>
                </a:lnTo>
                <a:lnTo>
                  <a:pt x="8458200" y="914400"/>
                </a:lnTo>
                <a:lnTo>
                  <a:pt x="8458200" y="0"/>
                </a:lnTo>
                <a:close/>
              </a:path>
            </a:pathLst>
          </a:custGeom>
          <a:solidFill>
            <a:srgbClr val="D2EEF9"/>
          </a:solidFill>
        </p:spPr>
        <p:txBody>
          <a:bodyPr wrap="square" lIns="0" tIns="0" rIns="0" bIns="0" rtlCol="0"/>
          <a:lstStyle/>
          <a:p>
            <a:endParaRPr/>
          </a:p>
        </p:txBody>
      </p:sp>
      <p:sp>
        <p:nvSpPr>
          <p:cNvPr id="3" name="object 3"/>
          <p:cNvSpPr txBox="1">
            <a:spLocks noGrp="1"/>
          </p:cNvSpPr>
          <p:nvPr>
            <p:ph type="title"/>
          </p:nvPr>
        </p:nvSpPr>
        <p:spPr>
          <a:xfrm>
            <a:off x="1307972" y="222431"/>
            <a:ext cx="6762115" cy="579646"/>
          </a:xfrm>
          <a:prstGeom prst="rect">
            <a:avLst/>
          </a:prstGeom>
        </p:spPr>
        <p:txBody>
          <a:bodyPr vert="horz" wrap="square" lIns="0" tIns="12700" rIns="0" bIns="0" rtlCol="0">
            <a:spAutoFit/>
          </a:bodyPr>
          <a:lstStyle/>
          <a:p>
            <a:pPr marL="12700">
              <a:lnSpc>
                <a:spcPct val="100000"/>
              </a:lnSpc>
              <a:spcBef>
                <a:spcPts val="100"/>
              </a:spcBef>
            </a:pPr>
            <a:r>
              <a:rPr sz="3600" b="0" spc="-55" dirty="0">
                <a:solidFill>
                  <a:srgbClr val="404040"/>
                </a:solidFill>
                <a:latin typeface="Arial Black"/>
                <a:cs typeface="Arial Black"/>
              </a:rPr>
              <a:t>Waiting </a:t>
            </a:r>
            <a:r>
              <a:rPr sz="3600" b="0" spc="-40" dirty="0">
                <a:solidFill>
                  <a:srgbClr val="404040"/>
                </a:solidFill>
                <a:latin typeface="Arial Black"/>
                <a:cs typeface="Arial Black"/>
              </a:rPr>
              <a:t>Line</a:t>
            </a:r>
            <a:r>
              <a:rPr sz="3600" b="0" spc="-229" dirty="0">
                <a:solidFill>
                  <a:srgbClr val="404040"/>
                </a:solidFill>
                <a:latin typeface="Arial Black"/>
                <a:cs typeface="Arial Black"/>
              </a:rPr>
              <a:t> </a:t>
            </a:r>
            <a:r>
              <a:rPr sz="3600" b="0" spc="-50" dirty="0">
                <a:solidFill>
                  <a:srgbClr val="404040"/>
                </a:solidFill>
                <a:latin typeface="Arial Black"/>
                <a:cs typeface="Arial Black"/>
              </a:rPr>
              <a:t>Configurations</a:t>
            </a:r>
            <a:endParaRPr sz="3600">
              <a:latin typeface="Arial Black"/>
              <a:cs typeface="Arial Black"/>
            </a:endParaRPr>
          </a:p>
        </p:txBody>
      </p:sp>
      <p:grpSp>
        <p:nvGrpSpPr>
          <p:cNvPr id="4" name="object 4"/>
          <p:cNvGrpSpPr/>
          <p:nvPr/>
        </p:nvGrpSpPr>
        <p:grpSpPr>
          <a:xfrm>
            <a:off x="351167" y="1098422"/>
            <a:ext cx="8775700" cy="3559493"/>
            <a:chOff x="351167" y="1464563"/>
            <a:chExt cx="8775700" cy="4745990"/>
          </a:xfrm>
        </p:grpSpPr>
        <p:sp>
          <p:nvSpPr>
            <p:cNvPr id="5" name="object 5"/>
            <p:cNvSpPr/>
            <p:nvPr/>
          </p:nvSpPr>
          <p:spPr>
            <a:xfrm>
              <a:off x="351167" y="1602318"/>
              <a:ext cx="8775624" cy="4569718"/>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3143250" y="1494281"/>
              <a:ext cx="52069" cy="4688205"/>
            </a:xfrm>
            <a:custGeom>
              <a:avLst/>
              <a:gdLst/>
              <a:ahLst/>
              <a:cxnLst/>
              <a:rect l="l" t="t" r="r" b="b"/>
              <a:pathLst>
                <a:path w="52069" h="4688205">
                  <a:moveTo>
                    <a:pt x="0" y="0"/>
                  </a:moveTo>
                  <a:lnTo>
                    <a:pt x="51562" y="4687912"/>
                  </a:lnTo>
                </a:path>
              </a:pathLst>
            </a:custGeom>
            <a:ln w="38099">
              <a:solidFill>
                <a:srgbClr val="1CACE3"/>
              </a:solidFill>
            </a:ln>
          </p:spPr>
          <p:txBody>
            <a:bodyPr wrap="square" lIns="0" tIns="0" rIns="0" bIns="0" rtlCol="0"/>
            <a:lstStyle/>
            <a:p>
              <a:endParaRPr/>
            </a:p>
          </p:txBody>
        </p:sp>
        <p:sp>
          <p:nvSpPr>
            <p:cNvPr id="7" name="object 7"/>
            <p:cNvSpPr/>
            <p:nvPr/>
          </p:nvSpPr>
          <p:spPr>
            <a:xfrm>
              <a:off x="6307836" y="1493519"/>
              <a:ext cx="27940" cy="4688205"/>
            </a:xfrm>
            <a:custGeom>
              <a:avLst/>
              <a:gdLst/>
              <a:ahLst/>
              <a:cxnLst/>
              <a:rect l="l" t="t" r="r" b="b"/>
              <a:pathLst>
                <a:path w="27939" h="4688205">
                  <a:moveTo>
                    <a:pt x="0" y="0"/>
                  </a:moveTo>
                  <a:lnTo>
                    <a:pt x="27939" y="4687912"/>
                  </a:lnTo>
                </a:path>
              </a:pathLst>
            </a:custGeom>
            <a:ln w="57912">
              <a:solidFill>
                <a:srgbClr val="1CACE3"/>
              </a:solidFill>
            </a:ln>
          </p:spPr>
          <p:txBody>
            <a:bodyPr wrap="square" lIns="0" tIns="0" rIns="0" bIns="0" rtlCol="0"/>
            <a:lstStyle/>
            <a:p>
              <a:endParaRPr/>
            </a:p>
          </p:txBody>
        </p:sp>
      </p:grpSp>
    </p:spTree>
    <p:extLst>
      <p:ext uri="{BB962C8B-B14F-4D97-AF65-F5344CB8AC3E}">
        <p14:creationId xmlns:p14="http://schemas.microsoft.com/office/powerpoint/2010/main" val="49412971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7528" y="431653"/>
            <a:ext cx="7075921" cy="2057040"/>
          </a:xfrm>
          <a:prstGeom prst="rect">
            <a:avLst/>
          </a:prstGeom>
          <a:blipFill>
            <a:blip r:embed="rId2" cstate="print"/>
            <a:stretch>
              <a:fillRect/>
            </a:stretch>
          </a:blipFill>
        </p:spPr>
        <p:txBody>
          <a:bodyPr wrap="square" lIns="0" tIns="0" rIns="0" bIns="0" rtlCol="0"/>
          <a:lstStyle/>
          <a:p>
            <a:endParaRPr/>
          </a:p>
        </p:txBody>
      </p:sp>
      <p:grpSp>
        <p:nvGrpSpPr>
          <p:cNvPr id="3" name="object 3"/>
          <p:cNvGrpSpPr/>
          <p:nvPr/>
        </p:nvGrpSpPr>
        <p:grpSpPr>
          <a:xfrm>
            <a:off x="3339085" y="2691765"/>
            <a:ext cx="2417445" cy="1955483"/>
            <a:chOff x="3339084" y="3589020"/>
            <a:chExt cx="2417445" cy="2607310"/>
          </a:xfrm>
        </p:grpSpPr>
        <p:sp>
          <p:nvSpPr>
            <p:cNvPr id="4" name="object 4"/>
            <p:cNvSpPr/>
            <p:nvPr/>
          </p:nvSpPr>
          <p:spPr>
            <a:xfrm>
              <a:off x="3339084" y="3589020"/>
              <a:ext cx="2417064" cy="2587752"/>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369308" y="3589020"/>
              <a:ext cx="480060" cy="967739"/>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5314188" y="3589020"/>
              <a:ext cx="399288" cy="967739"/>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4849368" y="4171188"/>
              <a:ext cx="495300" cy="797051"/>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3956304" y="4171188"/>
              <a:ext cx="406908" cy="797051"/>
            </a:xfrm>
            <a:prstGeom prst="rect">
              <a:avLst/>
            </a:prstGeom>
            <a:blipFill>
              <a:blip r:embed="rId6" cstate="print"/>
              <a:stretch>
                <a:fillRect/>
              </a:stretch>
            </a:blipFill>
          </p:spPr>
          <p:txBody>
            <a:bodyPr wrap="square" lIns="0" tIns="0" rIns="0" bIns="0" rtlCol="0"/>
            <a:lstStyle/>
            <a:p>
              <a:endParaRPr/>
            </a:p>
          </p:txBody>
        </p:sp>
        <p:sp>
          <p:nvSpPr>
            <p:cNvPr id="9" name="object 9"/>
            <p:cNvSpPr/>
            <p:nvPr/>
          </p:nvSpPr>
          <p:spPr>
            <a:xfrm>
              <a:off x="4108704" y="4654245"/>
              <a:ext cx="1647444" cy="1541653"/>
            </a:xfrm>
            <a:prstGeom prst="rect">
              <a:avLst/>
            </a:prstGeom>
            <a:blipFill>
              <a:blip r:embed="rId7" cstate="print"/>
              <a:stretch>
                <a:fillRect/>
              </a:stretch>
            </a:blipFill>
          </p:spPr>
          <p:txBody>
            <a:bodyPr wrap="square" lIns="0" tIns="0" rIns="0" bIns="0" rtlCol="0"/>
            <a:lstStyle/>
            <a:p>
              <a:endParaRPr/>
            </a:p>
          </p:txBody>
        </p:sp>
      </p:grpSp>
      <p:sp>
        <p:nvSpPr>
          <p:cNvPr id="10" name="object 10"/>
          <p:cNvSpPr/>
          <p:nvPr/>
        </p:nvSpPr>
        <p:spPr>
          <a:xfrm>
            <a:off x="428244" y="2687192"/>
            <a:ext cx="2479548" cy="1969389"/>
          </a:xfrm>
          <a:prstGeom prst="rect">
            <a:avLst/>
          </a:prstGeom>
          <a:blipFill>
            <a:blip r:embed="rId8" cstate="print"/>
            <a:stretch>
              <a:fillRect/>
            </a:stretch>
          </a:blipFill>
        </p:spPr>
        <p:txBody>
          <a:bodyPr wrap="square" lIns="0" tIns="0" rIns="0" bIns="0" rtlCol="0"/>
          <a:lstStyle/>
          <a:p>
            <a:endParaRPr/>
          </a:p>
        </p:txBody>
      </p:sp>
      <p:grpSp>
        <p:nvGrpSpPr>
          <p:cNvPr id="11" name="object 11"/>
          <p:cNvGrpSpPr/>
          <p:nvPr/>
        </p:nvGrpSpPr>
        <p:grpSpPr>
          <a:xfrm>
            <a:off x="6306311" y="2492884"/>
            <a:ext cx="2374900" cy="1945481"/>
            <a:chOff x="6306311" y="3323844"/>
            <a:chExt cx="2374900" cy="2593975"/>
          </a:xfrm>
        </p:grpSpPr>
        <p:sp>
          <p:nvSpPr>
            <p:cNvPr id="12" name="object 12"/>
            <p:cNvSpPr/>
            <p:nvPr/>
          </p:nvSpPr>
          <p:spPr>
            <a:xfrm>
              <a:off x="6306311" y="3323844"/>
              <a:ext cx="2374391" cy="2593848"/>
            </a:xfrm>
            <a:prstGeom prst="rect">
              <a:avLst/>
            </a:prstGeom>
            <a:blipFill>
              <a:blip r:embed="rId9" cstate="print"/>
              <a:stretch>
                <a:fillRect/>
              </a:stretch>
            </a:blipFill>
          </p:spPr>
          <p:txBody>
            <a:bodyPr wrap="square" lIns="0" tIns="0" rIns="0" bIns="0" rtlCol="0"/>
            <a:lstStyle/>
            <a:p>
              <a:endParaRPr/>
            </a:p>
          </p:txBody>
        </p:sp>
        <p:sp>
          <p:nvSpPr>
            <p:cNvPr id="13" name="object 13"/>
            <p:cNvSpPr/>
            <p:nvPr/>
          </p:nvSpPr>
          <p:spPr>
            <a:xfrm>
              <a:off x="7014971" y="3840480"/>
              <a:ext cx="309880" cy="297180"/>
            </a:xfrm>
            <a:custGeom>
              <a:avLst/>
              <a:gdLst/>
              <a:ahLst/>
              <a:cxnLst/>
              <a:rect l="l" t="t" r="r" b="b"/>
              <a:pathLst>
                <a:path w="309879" h="297179">
                  <a:moveTo>
                    <a:pt x="154685" y="0"/>
                  </a:moveTo>
                  <a:lnTo>
                    <a:pt x="105777" y="7577"/>
                  </a:lnTo>
                  <a:lnTo>
                    <a:pt x="63313" y="28675"/>
                  </a:lnTo>
                  <a:lnTo>
                    <a:pt x="29833" y="60844"/>
                  </a:lnTo>
                  <a:lnTo>
                    <a:pt x="7882" y="101632"/>
                  </a:lnTo>
                  <a:lnTo>
                    <a:pt x="0" y="148590"/>
                  </a:lnTo>
                  <a:lnTo>
                    <a:pt x="7882" y="195547"/>
                  </a:lnTo>
                  <a:lnTo>
                    <a:pt x="29833" y="236335"/>
                  </a:lnTo>
                  <a:lnTo>
                    <a:pt x="63313" y="268504"/>
                  </a:lnTo>
                  <a:lnTo>
                    <a:pt x="105777" y="289602"/>
                  </a:lnTo>
                  <a:lnTo>
                    <a:pt x="154685" y="297180"/>
                  </a:lnTo>
                  <a:lnTo>
                    <a:pt x="203594" y="289602"/>
                  </a:lnTo>
                  <a:lnTo>
                    <a:pt x="246058" y="268504"/>
                  </a:lnTo>
                  <a:lnTo>
                    <a:pt x="279538" y="236335"/>
                  </a:lnTo>
                  <a:lnTo>
                    <a:pt x="301489" y="195547"/>
                  </a:lnTo>
                  <a:lnTo>
                    <a:pt x="309372" y="148590"/>
                  </a:lnTo>
                  <a:lnTo>
                    <a:pt x="301489" y="101632"/>
                  </a:lnTo>
                  <a:lnTo>
                    <a:pt x="279538" y="60844"/>
                  </a:lnTo>
                  <a:lnTo>
                    <a:pt x="246058" y="28675"/>
                  </a:lnTo>
                  <a:lnTo>
                    <a:pt x="203594" y="7577"/>
                  </a:lnTo>
                  <a:lnTo>
                    <a:pt x="154685" y="0"/>
                  </a:lnTo>
                  <a:close/>
                </a:path>
              </a:pathLst>
            </a:custGeom>
            <a:solidFill>
              <a:srgbClr val="1CACE3"/>
            </a:solidFill>
          </p:spPr>
          <p:txBody>
            <a:bodyPr wrap="square" lIns="0" tIns="0" rIns="0" bIns="0" rtlCol="0"/>
            <a:lstStyle/>
            <a:p>
              <a:endParaRPr/>
            </a:p>
          </p:txBody>
        </p:sp>
        <p:sp>
          <p:nvSpPr>
            <p:cNvPr id="14" name="object 14"/>
            <p:cNvSpPr/>
            <p:nvPr/>
          </p:nvSpPr>
          <p:spPr>
            <a:xfrm>
              <a:off x="7014971" y="3840480"/>
              <a:ext cx="309880" cy="297180"/>
            </a:xfrm>
            <a:custGeom>
              <a:avLst/>
              <a:gdLst/>
              <a:ahLst/>
              <a:cxnLst/>
              <a:rect l="l" t="t" r="r" b="b"/>
              <a:pathLst>
                <a:path w="309879" h="297179">
                  <a:moveTo>
                    <a:pt x="0" y="148590"/>
                  </a:moveTo>
                  <a:lnTo>
                    <a:pt x="7882" y="101632"/>
                  </a:lnTo>
                  <a:lnTo>
                    <a:pt x="29833" y="60844"/>
                  </a:lnTo>
                  <a:lnTo>
                    <a:pt x="63313" y="28675"/>
                  </a:lnTo>
                  <a:lnTo>
                    <a:pt x="105777" y="7577"/>
                  </a:lnTo>
                  <a:lnTo>
                    <a:pt x="154685" y="0"/>
                  </a:lnTo>
                  <a:lnTo>
                    <a:pt x="203594" y="7577"/>
                  </a:lnTo>
                  <a:lnTo>
                    <a:pt x="246058" y="28675"/>
                  </a:lnTo>
                  <a:lnTo>
                    <a:pt x="279538" y="60844"/>
                  </a:lnTo>
                  <a:lnTo>
                    <a:pt x="301489" y="101632"/>
                  </a:lnTo>
                  <a:lnTo>
                    <a:pt x="309372" y="148590"/>
                  </a:lnTo>
                  <a:lnTo>
                    <a:pt x="301489" y="195547"/>
                  </a:lnTo>
                  <a:lnTo>
                    <a:pt x="279538" y="236335"/>
                  </a:lnTo>
                  <a:lnTo>
                    <a:pt x="246058" y="268504"/>
                  </a:lnTo>
                  <a:lnTo>
                    <a:pt x="203594" y="289602"/>
                  </a:lnTo>
                  <a:lnTo>
                    <a:pt x="154685" y="297180"/>
                  </a:lnTo>
                  <a:lnTo>
                    <a:pt x="105777" y="289602"/>
                  </a:lnTo>
                  <a:lnTo>
                    <a:pt x="63313" y="268504"/>
                  </a:lnTo>
                  <a:lnTo>
                    <a:pt x="29833" y="236335"/>
                  </a:lnTo>
                  <a:lnTo>
                    <a:pt x="7882" y="195547"/>
                  </a:lnTo>
                  <a:lnTo>
                    <a:pt x="0" y="148590"/>
                  </a:lnTo>
                  <a:close/>
                </a:path>
              </a:pathLst>
            </a:custGeom>
            <a:ln w="15240">
              <a:solidFill>
                <a:srgbClr val="117DA7"/>
              </a:solidFill>
            </a:ln>
          </p:spPr>
          <p:txBody>
            <a:bodyPr wrap="square" lIns="0" tIns="0" rIns="0" bIns="0" rtlCol="0"/>
            <a:lstStyle/>
            <a:p>
              <a:endParaRPr/>
            </a:p>
          </p:txBody>
        </p:sp>
      </p:grpSp>
      <p:sp>
        <p:nvSpPr>
          <p:cNvPr id="15" name="object 15"/>
          <p:cNvSpPr txBox="1"/>
          <p:nvPr/>
        </p:nvSpPr>
        <p:spPr>
          <a:xfrm>
            <a:off x="7100062" y="2868549"/>
            <a:ext cx="141605" cy="289823"/>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1</a:t>
            </a:r>
            <a:endParaRPr sz="1800">
              <a:latin typeface="Calibri"/>
              <a:cs typeface="Calibri"/>
            </a:endParaRPr>
          </a:p>
        </p:txBody>
      </p:sp>
      <p:grpSp>
        <p:nvGrpSpPr>
          <p:cNvPr id="16" name="object 16"/>
          <p:cNvGrpSpPr/>
          <p:nvPr/>
        </p:nvGrpSpPr>
        <p:grpSpPr>
          <a:xfrm>
            <a:off x="7706868" y="2623184"/>
            <a:ext cx="325120" cy="233363"/>
            <a:chOff x="7706868" y="3497579"/>
            <a:chExt cx="325120" cy="311150"/>
          </a:xfrm>
        </p:grpSpPr>
        <p:sp>
          <p:nvSpPr>
            <p:cNvPr id="17" name="object 17"/>
            <p:cNvSpPr/>
            <p:nvPr/>
          </p:nvSpPr>
          <p:spPr>
            <a:xfrm>
              <a:off x="7714488" y="3505199"/>
              <a:ext cx="309880" cy="295910"/>
            </a:xfrm>
            <a:custGeom>
              <a:avLst/>
              <a:gdLst/>
              <a:ahLst/>
              <a:cxnLst/>
              <a:rect l="l" t="t" r="r" b="b"/>
              <a:pathLst>
                <a:path w="309879" h="295910">
                  <a:moveTo>
                    <a:pt x="154685" y="0"/>
                  </a:moveTo>
                  <a:lnTo>
                    <a:pt x="105777" y="7534"/>
                  </a:lnTo>
                  <a:lnTo>
                    <a:pt x="63313" y="28517"/>
                  </a:lnTo>
                  <a:lnTo>
                    <a:pt x="29833" y="60514"/>
                  </a:lnTo>
                  <a:lnTo>
                    <a:pt x="7882" y="101096"/>
                  </a:lnTo>
                  <a:lnTo>
                    <a:pt x="0" y="147827"/>
                  </a:lnTo>
                  <a:lnTo>
                    <a:pt x="7882" y="194559"/>
                  </a:lnTo>
                  <a:lnTo>
                    <a:pt x="29833" y="235141"/>
                  </a:lnTo>
                  <a:lnTo>
                    <a:pt x="63313" y="267138"/>
                  </a:lnTo>
                  <a:lnTo>
                    <a:pt x="105777" y="288121"/>
                  </a:lnTo>
                  <a:lnTo>
                    <a:pt x="154685" y="295656"/>
                  </a:lnTo>
                  <a:lnTo>
                    <a:pt x="203594" y="288121"/>
                  </a:lnTo>
                  <a:lnTo>
                    <a:pt x="246058" y="267138"/>
                  </a:lnTo>
                  <a:lnTo>
                    <a:pt x="279538" y="235141"/>
                  </a:lnTo>
                  <a:lnTo>
                    <a:pt x="301489" y="194559"/>
                  </a:lnTo>
                  <a:lnTo>
                    <a:pt x="309371" y="147827"/>
                  </a:lnTo>
                  <a:lnTo>
                    <a:pt x="301489" y="101096"/>
                  </a:lnTo>
                  <a:lnTo>
                    <a:pt x="279538" y="60514"/>
                  </a:lnTo>
                  <a:lnTo>
                    <a:pt x="246058" y="28517"/>
                  </a:lnTo>
                  <a:lnTo>
                    <a:pt x="203594" y="7534"/>
                  </a:lnTo>
                  <a:lnTo>
                    <a:pt x="154685" y="0"/>
                  </a:lnTo>
                  <a:close/>
                </a:path>
              </a:pathLst>
            </a:custGeom>
            <a:solidFill>
              <a:srgbClr val="1CACE3"/>
            </a:solidFill>
          </p:spPr>
          <p:txBody>
            <a:bodyPr wrap="square" lIns="0" tIns="0" rIns="0" bIns="0" rtlCol="0"/>
            <a:lstStyle/>
            <a:p>
              <a:endParaRPr/>
            </a:p>
          </p:txBody>
        </p:sp>
        <p:sp>
          <p:nvSpPr>
            <p:cNvPr id="18" name="object 18"/>
            <p:cNvSpPr/>
            <p:nvPr/>
          </p:nvSpPr>
          <p:spPr>
            <a:xfrm>
              <a:off x="7714488" y="3505199"/>
              <a:ext cx="309880" cy="295910"/>
            </a:xfrm>
            <a:custGeom>
              <a:avLst/>
              <a:gdLst/>
              <a:ahLst/>
              <a:cxnLst/>
              <a:rect l="l" t="t" r="r" b="b"/>
              <a:pathLst>
                <a:path w="309879" h="295910">
                  <a:moveTo>
                    <a:pt x="0" y="147827"/>
                  </a:moveTo>
                  <a:lnTo>
                    <a:pt x="7882" y="101096"/>
                  </a:lnTo>
                  <a:lnTo>
                    <a:pt x="29833" y="60514"/>
                  </a:lnTo>
                  <a:lnTo>
                    <a:pt x="63313" y="28517"/>
                  </a:lnTo>
                  <a:lnTo>
                    <a:pt x="105777" y="7534"/>
                  </a:lnTo>
                  <a:lnTo>
                    <a:pt x="154685" y="0"/>
                  </a:lnTo>
                  <a:lnTo>
                    <a:pt x="203594" y="7534"/>
                  </a:lnTo>
                  <a:lnTo>
                    <a:pt x="246058" y="28517"/>
                  </a:lnTo>
                  <a:lnTo>
                    <a:pt x="279538" y="60514"/>
                  </a:lnTo>
                  <a:lnTo>
                    <a:pt x="301489" y="101096"/>
                  </a:lnTo>
                  <a:lnTo>
                    <a:pt x="309371" y="147827"/>
                  </a:lnTo>
                  <a:lnTo>
                    <a:pt x="301489" y="194559"/>
                  </a:lnTo>
                  <a:lnTo>
                    <a:pt x="279538" y="235141"/>
                  </a:lnTo>
                  <a:lnTo>
                    <a:pt x="246058" y="267138"/>
                  </a:lnTo>
                  <a:lnTo>
                    <a:pt x="203594" y="288121"/>
                  </a:lnTo>
                  <a:lnTo>
                    <a:pt x="154685" y="295656"/>
                  </a:lnTo>
                  <a:lnTo>
                    <a:pt x="105777" y="288121"/>
                  </a:lnTo>
                  <a:lnTo>
                    <a:pt x="63313" y="267138"/>
                  </a:lnTo>
                  <a:lnTo>
                    <a:pt x="29833" y="235141"/>
                  </a:lnTo>
                  <a:lnTo>
                    <a:pt x="7882" y="194559"/>
                  </a:lnTo>
                  <a:lnTo>
                    <a:pt x="0" y="147827"/>
                  </a:lnTo>
                  <a:close/>
                </a:path>
              </a:pathLst>
            </a:custGeom>
            <a:ln w="15239">
              <a:solidFill>
                <a:srgbClr val="117DA7"/>
              </a:solidFill>
            </a:ln>
          </p:spPr>
          <p:txBody>
            <a:bodyPr wrap="square" lIns="0" tIns="0" rIns="0" bIns="0" rtlCol="0"/>
            <a:lstStyle/>
            <a:p>
              <a:endParaRPr/>
            </a:p>
          </p:txBody>
        </p:sp>
      </p:grpSp>
      <p:sp>
        <p:nvSpPr>
          <p:cNvPr id="19" name="object 19"/>
          <p:cNvSpPr txBox="1"/>
          <p:nvPr/>
        </p:nvSpPr>
        <p:spPr>
          <a:xfrm>
            <a:off x="7799579" y="2616422"/>
            <a:ext cx="141605" cy="289823"/>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2</a:t>
            </a:r>
            <a:endParaRPr sz="1800">
              <a:latin typeface="Calibri"/>
              <a:cs typeface="Calibri"/>
            </a:endParaRPr>
          </a:p>
        </p:txBody>
      </p:sp>
      <p:grpSp>
        <p:nvGrpSpPr>
          <p:cNvPr id="20" name="object 20"/>
          <p:cNvGrpSpPr/>
          <p:nvPr/>
        </p:nvGrpSpPr>
        <p:grpSpPr>
          <a:xfrm>
            <a:off x="7397495" y="2938652"/>
            <a:ext cx="325120" cy="233363"/>
            <a:chOff x="7397495" y="3918203"/>
            <a:chExt cx="325120" cy="311150"/>
          </a:xfrm>
        </p:grpSpPr>
        <p:sp>
          <p:nvSpPr>
            <p:cNvPr id="21" name="object 21"/>
            <p:cNvSpPr/>
            <p:nvPr/>
          </p:nvSpPr>
          <p:spPr>
            <a:xfrm>
              <a:off x="7405115" y="3925823"/>
              <a:ext cx="309880" cy="295910"/>
            </a:xfrm>
            <a:custGeom>
              <a:avLst/>
              <a:gdLst/>
              <a:ahLst/>
              <a:cxnLst/>
              <a:rect l="l" t="t" r="r" b="b"/>
              <a:pathLst>
                <a:path w="309879" h="295910">
                  <a:moveTo>
                    <a:pt x="154685" y="0"/>
                  </a:moveTo>
                  <a:lnTo>
                    <a:pt x="105777" y="7534"/>
                  </a:lnTo>
                  <a:lnTo>
                    <a:pt x="63313" y="28517"/>
                  </a:lnTo>
                  <a:lnTo>
                    <a:pt x="29833" y="60514"/>
                  </a:lnTo>
                  <a:lnTo>
                    <a:pt x="7882" y="101096"/>
                  </a:lnTo>
                  <a:lnTo>
                    <a:pt x="0" y="147827"/>
                  </a:lnTo>
                  <a:lnTo>
                    <a:pt x="7882" y="194559"/>
                  </a:lnTo>
                  <a:lnTo>
                    <a:pt x="29833" y="235141"/>
                  </a:lnTo>
                  <a:lnTo>
                    <a:pt x="63313" y="267138"/>
                  </a:lnTo>
                  <a:lnTo>
                    <a:pt x="105777" y="288121"/>
                  </a:lnTo>
                  <a:lnTo>
                    <a:pt x="154685" y="295656"/>
                  </a:lnTo>
                  <a:lnTo>
                    <a:pt x="203594" y="288121"/>
                  </a:lnTo>
                  <a:lnTo>
                    <a:pt x="246058" y="267138"/>
                  </a:lnTo>
                  <a:lnTo>
                    <a:pt x="279538" y="235141"/>
                  </a:lnTo>
                  <a:lnTo>
                    <a:pt x="301489" y="194559"/>
                  </a:lnTo>
                  <a:lnTo>
                    <a:pt x="309372" y="147827"/>
                  </a:lnTo>
                  <a:lnTo>
                    <a:pt x="301489" y="101096"/>
                  </a:lnTo>
                  <a:lnTo>
                    <a:pt x="279538" y="60514"/>
                  </a:lnTo>
                  <a:lnTo>
                    <a:pt x="246058" y="28517"/>
                  </a:lnTo>
                  <a:lnTo>
                    <a:pt x="203594" y="7534"/>
                  </a:lnTo>
                  <a:lnTo>
                    <a:pt x="154685" y="0"/>
                  </a:lnTo>
                  <a:close/>
                </a:path>
              </a:pathLst>
            </a:custGeom>
            <a:solidFill>
              <a:srgbClr val="1CACE3"/>
            </a:solidFill>
          </p:spPr>
          <p:txBody>
            <a:bodyPr wrap="square" lIns="0" tIns="0" rIns="0" bIns="0" rtlCol="0"/>
            <a:lstStyle/>
            <a:p>
              <a:endParaRPr/>
            </a:p>
          </p:txBody>
        </p:sp>
        <p:sp>
          <p:nvSpPr>
            <p:cNvPr id="22" name="object 22"/>
            <p:cNvSpPr/>
            <p:nvPr/>
          </p:nvSpPr>
          <p:spPr>
            <a:xfrm>
              <a:off x="7405115" y="3925823"/>
              <a:ext cx="309880" cy="295910"/>
            </a:xfrm>
            <a:custGeom>
              <a:avLst/>
              <a:gdLst/>
              <a:ahLst/>
              <a:cxnLst/>
              <a:rect l="l" t="t" r="r" b="b"/>
              <a:pathLst>
                <a:path w="309879" h="295910">
                  <a:moveTo>
                    <a:pt x="0" y="147827"/>
                  </a:moveTo>
                  <a:lnTo>
                    <a:pt x="7882" y="101096"/>
                  </a:lnTo>
                  <a:lnTo>
                    <a:pt x="29833" y="60514"/>
                  </a:lnTo>
                  <a:lnTo>
                    <a:pt x="63313" y="28517"/>
                  </a:lnTo>
                  <a:lnTo>
                    <a:pt x="105777" y="7534"/>
                  </a:lnTo>
                  <a:lnTo>
                    <a:pt x="154685" y="0"/>
                  </a:lnTo>
                  <a:lnTo>
                    <a:pt x="203594" y="7534"/>
                  </a:lnTo>
                  <a:lnTo>
                    <a:pt x="246058" y="28517"/>
                  </a:lnTo>
                  <a:lnTo>
                    <a:pt x="279538" y="60514"/>
                  </a:lnTo>
                  <a:lnTo>
                    <a:pt x="301489" y="101096"/>
                  </a:lnTo>
                  <a:lnTo>
                    <a:pt x="309372" y="147827"/>
                  </a:lnTo>
                  <a:lnTo>
                    <a:pt x="301489" y="194559"/>
                  </a:lnTo>
                  <a:lnTo>
                    <a:pt x="279538" y="235141"/>
                  </a:lnTo>
                  <a:lnTo>
                    <a:pt x="246058" y="267138"/>
                  </a:lnTo>
                  <a:lnTo>
                    <a:pt x="203594" y="288121"/>
                  </a:lnTo>
                  <a:lnTo>
                    <a:pt x="154685" y="295656"/>
                  </a:lnTo>
                  <a:lnTo>
                    <a:pt x="105777" y="288121"/>
                  </a:lnTo>
                  <a:lnTo>
                    <a:pt x="63313" y="267138"/>
                  </a:lnTo>
                  <a:lnTo>
                    <a:pt x="29833" y="235141"/>
                  </a:lnTo>
                  <a:lnTo>
                    <a:pt x="7882" y="194559"/>
                  </a:lnTo>
                  <a:lnTo>
                    <a:pt x="0" y="147827"/>
                  </a:lnTo>
                  <a:close/>
                </a:path>
              </a:pathLst>
            </a:custGeom>
            <a:ln w="15239">
              <a:solidFill>
                <a:srgbClr val="117DA7"/>
              </a:solidFill>
            </a:ln>
          </p:spPr>
          <p:txBody>
            <a:bodyPr wrap="square" lIns="0" tIns="0" rIns="0" bIns="0" rtlCol="0"/>
            <a:lstStyle/>
            <a:p>
              <a:endParaRPr/>
            </a:p>
          </p:txBody>
        </p:sp>
      </p:grpSp>
      <p:sp>
        <p:nvSpPr>
          <p:cNvPr id="23" name="object 23"/>
          <p:cNvSpPr txBox="1"/>
          <p:nvPr/>
        </p:nvSpPr>
        <p:spPr>
          <a:xfrm>
            <a:off x="7490207" y="2931890"/>
            <a:ext cx="141605" cy="289823"/>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3</a:t>
            </a:r>
            <a:endParaRPr sz="1800">
              <a:latin typeface="Calibri"/>
              <a:cs typeface="Calibri"/>
            </a:endParaRPr>
          </a:p>
        </p:txBody>
      </p:sp>
      <p:grpSp>
        <p:nvGrpSpPr>
          <p:cNvPr id="24" name="object 24"/>
          <p:cNvGrpSpPr/>
          <p:nvPr/>
        </p:nvGrpSpPr>
        <p:grpSpPr>
          <a:xfrm>
            <a:off x="8299705" y="2715767"/>
            <a:ext cx="323215" cy="234315"/>
            <a:chOff x="8299704" y="3621023"/>
            <a:chExt cx="323215" cy="312420"/>
          </a:xfrm>
        </p:grpSpPr>
        <p:sp>
          <p:nvSpPr>
            <p:cNvPr id="25" name="object 25"/>
            <p:cNvSpPr/>
            <p:nvPr/>
          </p:nvSpPr>
          <p:spPr>
            <a:xfrm>
              <a:off x="8307324" y="3628643"/>
              <a:ext cx="307975" cy="297180"/>
            </a:xfrm>
            <a:custGeom>
              <a:avLst/>
              <a:gdLst/>
              <a:ahLst/>
              <a:cxnLst/>
              <a:rect l="l" t="t" r="r" b="b"/>
              <a:pathLst>
                <a:path w="307975" h="297179">
                  <a:moveTo>
                    <a:pt x="153924" y="0"/>
                  </a:moveTo>
                  <a:lnTo>
                    <a:pt x="105290" y="7577"/>
                  </a:lnTo>
                  <a:lnTo>
                    <a:pt x="63038" y="28675"/>
                  </a:lnTo>
                  <a:lnTo>
                    <a:pt x="29711" y="60844"/>
                  </a:lnTo>
                  <a:lnTo>
                    <a:pt x="7851" y="101632"/>
                  </a:lnTo>
                  <a:lnTo>
                    <a:pt x="0" y="148589"/>
                  </a:lnTo>
                  <a:lnTo>
                    <a:pt x="7851" y="195547"/>
                  </a:lnTo>
                  <a:lnTo>
                    <a:pt x="29711" y="236335"/>
                  </a:lnTo>
                  <a:lnTo>
                    <a:pt x="63038" y="268504"/>
                  </a:lnTo>
                  <a:lnTo>
                    <a:pt x="105290" y="289602"/>
                  </a:lnTo>
                  <a:lnTo>
                    <a:pt x="153924" y="297179"/>
                  </a:lnTo>
                  <a:lnTo>
                    <a:pt x="202557" y="289602"/>
                  </a:lnTo>
                  <a:lnTo>
                    <a:pt x="244809" y="268504"/>
                  </a:lnTo>
                  <a:lnTo>
                    <a:pt x="278136" y="236335"/>
                  </a:lnTo>
                  <a:lnTo>
                    <a:pt x="299996" y="195547"/>
                  </a:lnTo>
                  <a:lnTo>
                    <a:pt x="307848" y="148589"/>
                  </a:lnTo>
                  <a:lnTo>
                    <a:pt x="299996" y="101632"/>
                  </a:lnTo>
                  <a:lnTo>
                    <a:pt x="278136" y="60844"/>
                  </a:lnTo>
                  <a:lnTo>
                    <a:pt x="244809" y="28675"/>
                  </a:lnTo>
                  <a:lnTo>
                    <a:pt x="202557" y="7577"/>
                  </a:lnTo>
                  <a:lnTo>
                    <a:pt x="153924" y="0"/>
                  </a:lnTo>
                  <a:close/>
                </a:path>
              </a:pathLst>
            </a:custGeom>
            <a:solidFill>
              <a:srgbClr val="1CACE3"/>
            </a:solidFill>
          </p:spPr>
          <p:txBody>
            <a:bodyPr wrap="square" lIns="0" tIns="0" rIns="0" bIns="0" rtlCol="0"/>
            <a:lstStyle/>
            <a:p>
              <a:endParaRPr/>
            </a:p>
          </p:txBody>
        </p:sp>
        <p:sp>
          <p:nvSpPr>
            <p:cNvPr id="26" name="object 26"/>
            <p:cNvSpPr/>
            <p:nvPr/>
          </p:nvSpPr>
          <p:spPr>
            <a:xfrm>
              <a:off x="8307324" y="3628643"/>
              <a:ext cx="307975" cy="297180"/>
            </a:xfrm>
            <a:custGeom>
              <a:avLst/>
              <a:gdLst/>
              <a:ahLst/>
              <a:cxnLst/>
              <a:rect l="l" t="t" r="r" b="b"/>
              <a:pathLst>
                <a:path w="307975" h="297179">
                  <a:moveTo>
                    <a:pt x="0" y="148589"/>
                  </a:moveTo>
                  <a:lnTo>
                    <a:pt x="7851" y="101632"/>
                  </a:lnTo>
                  <a:lnTo>
                    <a:pt x="29711" y="60844"/>
                  </a:lnTo>
                  <a:lnTo>
                    <a:pt x="63038" y="28675"/>
                  </a:lnTo>
                  <a:lnTo>
                    <a:pt x="105290" y="7577"/>
                  </a:lnTo>
                  <a:lnTo>
                    <a:pt x="153924" y="0"/>
                  </a:lnTo>
                  <a:lnTo>
                    <a:pt x="202557" y="7577"/>
                  </a:lnTo>
                  <a:lnTo>
                    <a:pt x="244809" y="28675"/>
                  </a:lnTo>
                  <a:lnTo>
                    <a:pt x="278136" y="60844"/>
                  </a:lnTo>
                  <a:lnTo>
                    <a:pt x="299996" y="101632"/>
                  </a:lnTo>
                  <a:lnTo>
                    <a:pt x="307848" y="148589"/>
                  </a:lnTo>
                  <a:lnTo>
                    <a:pt x="299996" y="195547"/>
                  </a:lnTo>
                  <a:lnTo>
                    <a:pt x="278136" y="236335"/>
                  </a:lnTo>
                  <a:lnTo>
                    <a:pt x="244809" y="268504"/>
                  </a:lnTo>
                  <a:lnTo>
                    <a:pt x="202557" y="289602"/>
                  </a:lnTo>
                  <a:lnTo>
                    <a:pt x="153924" y="297179"/>
                  </a:lnTo>
                  <a:lnTo>
                    <a:pt x="105290" y="289602"/>
                  </a:lnTo>
                  <a:lnTo>
                    <a:pt x="63038" y="268504"/>
                  </a:lnTo>
                  <a:lnTo>
                    <a:pt x="29711" y="236335"/>
                  </a:lnTo>
                  <a:lnTo>
                    <a:pt x="7851" y="195547"/>
                  </a:lnTo>
                  <a:lnTo>
                    <a:pt x="0" y="148589"/>
                  </a:lnTo>
                  <a:close/>
                </a:path>
              </a:pathLst>
            </a:custGeom>
            <a:ln w="15240">
              <a:solidFill>
                <a:srgbClr val="117DA7"/>
              </a:solidFill>
            </a:ln>
          </p:spPr>
          <p:txBody>
            <a:bodyPr wrap="square" lIns="0" tIns="0" rIns="0" bIns="0" rtlCol="0"/>
            <a:lstStyle/>
            <a:p>
              <a:endParaRPr/>
            </a:p>
          </p:txBody>
        </p:sp>
      </p:grpSp>
      <p:sp>
        <p:nvSpPr>
          <p:cNvPr id="27" name="object 27"/>
          <p:cNvSpPr txBox="1"/>
          <p:nvPr/>
        </p:nvSpPr>
        <p:spPr>
          <a:xfrm>
            <a:off x="8391907" y="2709671"/>
            <a:ext cx="141605" cy="289823"/>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Calibri"/>
                <a:cs typeface="Calibri"/>
              </a:rPr>
              <a:t>8</a:t>
            </a:r>
            <a:endParaRPr sz="1800">
              <a:latin typeface="Calibri"/>
              <a:cs typeface="Calibri"/>
            </a:endParaRPr>
          </a:p>
        </p:txBody>
      </p:sp>
    </p:spTree>
    <p:extLst>
      <p:ext uri="{BB962C8B-B14F-4D97-AF65-F5344CB8AC3E}">
        <p14:creationId xmlns:p14="http://schemas.microsoft.com/office/powerpoint/2010/main" val="368528557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5300" y="276547"/>
            <a:ext cx="8458200" cy="642484"/>
          </a:xfrm>
          <a:prstGeom prst="rect">
            <a:avLst/>
          </a:prstGeom>
          <a:solidFill>
            <a:srgbClr val="D2EEF9"/>
          </a:solidFill>
        </p:spPr>
        <p:txBody>
          <a:bodyPr vert="horz" wrap="square" lIns="0" tIns="13970" rIns="0" bIns="0" rtlCol="0">
            <a:spAutoFit/>
          </a:bodyPr>
          <a:lstStyle/>
          <a:p>
            <a:pPr marL="3175" algn="ctr">
              <a:lnSpc>
                <a:spcPct val="100000"/>
              </a:lnSpc>
              <a:spcBef>
                <a:spcPts val="110"/>
              </a:spcBef>
            </a:pPr>
            <a:r>
              <a:rPr sz="4000" b="0" spc="-60" dirty="0">
                <a:solidFill>
                  <a:srgbClr val="404040"/>
                </a:solidFill>
                <a:latin typeface="Arial Black"/>
                <a:cs typeface="Arial Black"/>
              </a:rPr>
              <a:t>Waiting </a:t>
            </a:r>
            <a:r>
              <a:rPr sz="4000" b="0" spc="-40" dirty="0">
                <a:solidFill>
                  <a:srgbClr val="404040"/>
                </a:solidFill>
                <a:latin typeface="Arial Black"/>
                <a:cs typeface="Arial Black"/>
              </a:rPr>
              <a:t>Line</a:t>
            </a:r>
            <a:r>
              <a:rPr sz="4000" b="0" spc="-155" dirty="0">
                <a:solidFill>
                  <a:srgbClr val="404040"/>
                </a:solidFill>
                <a:latin typeface="Arial Black"/>
                <a:cs typeface="Arial Black"/>
              </a:rPr>
              <a:t> </a:t>
            </a:r>
            <a:r>
              <a:rPr sz="4000" b="0" spc="-40" dirty="0">
                <a:solidFill>
                  <a:srgbClr val="404040"/>
                </a:solidFill>
                <a:latin typeface="Arial Black"/>
                <a:cs typeface="Arial Black"/>
              </a:rPr>
              <a:t>Strategies</a:t>
            </a:r>
            <a:endParaRPr sz="4000">
              <a:latin typeface="Arial Black"/>
              <a:cs typeface="Arial Black"/>
            </a:endParaRPr>
          </a:p>
        </p:txBody>
      </p:sp>
      <p:sp>
        <p:nvSpPr>
          <p:cNvPr id="3" name="object 3"/>
          <p:cNvSpPr txBox="1"/>
          <p:nvPr/>
        </p:nvSpPr>
        <p:spPr>
          <a:xfrm>
            <a:off x="68694" y="1059582"/>
            <a:ext cx="5439410" cy="3756798"/>
          </a:xfrm>
          <a:prstGeom prst="rect">
            <a:avLst/>
          </a:prstGeom>
        </p:spPr>
        <p:txBody>
          <a:bodyPr vert="horz" wrap="square" lIns="0" tIns="12065" rIns="0" bIns="0" rtlCol="0">
            <a:spAutoFit/>
          </a:bodyPr>
          <a:lstStyle/>
          <a:p>
            <a:pPr marL="12700">
              <a:lnSpc>
                <a:spcPct val="100000"/>
              </a:lnSpc>
              <a:spcBef>
                <a:spcPts val="95"/>
              </a:spcBef>
            </a:pPr>
            <a:r>
              <a:rPr sz="2800" spc="-15" dirty="0">
                <a:latin typeface="Calibri"/>
                <a:cs typeface="Calibri"/>
              </a:rPr>
              <a:t>Establish </a:t>
            </a:r>
            <a:r>
              <a:rPr sz="2800" spc="-5" dirty="0">
                <a:latin typeface="Calibri"/>
                <a:cs typeface="Calibri"/>
              </a:rPr>
              <a:t>a </a:t>
            </a:r>
            <a:r>
              <a:rPr sz="2800" spc="-15" dirty="0">
                <a:latin typeface="Calibri"/>
                <a:cs typeface="Calibri"/>
              </a:rPr>
              <a:t>reservation</a:t>
            </a:r>
            <a:r>
              <a:rPr sz="2800" spc="40" dirty="0">
                <a:latin typeface="Calibri"/>
                <a:cs typeface="Calibri"/>
              </a:rPr>
              <a:t> </a:t>
            </a:r>
            <a:r>
              <a:rPr sz="2800" spc="-15" dirty="0">
                <a:latin typeface="Calibri"/>
                <a:cs typeface="Calibri"/>
              </a:rPr>
              <a:t>process</a:t>
            </a:r>
            <a:endParaRPr sz="2800" dirty="0">
              <a:latin typeface="Calibri"/>
              <a:cs typeface="Calibri"/>
            </a:endParaRPr>
          </a:p>
          <a:p>
            <a:pPr>
              <a:lnSpc>
                <a:spcPct val="100000"/>
              </a:lnSpc>
              <a:spcBef>
                <a:spcPts val="10"/>
              </a:spcBef>
            </a:pPr>
            <a:endParaRPr sz="2500" dirty="0">
              <a:latin typeface="Calibri"/>
              <a:cs typeface="Calibri"/>
            </a:endParaRPr>
          </a:p>
          <a:p>
            <a:pPr marL="12700">
              <a:lnSpc>
                <a:spcPts val="3220"/>
              </a:lnSpc>
            </a:pPr>
            <a:r>
              <a:rPr sz="2800" spc="-25" dirty="0">
                <a:latin typeface="Calibri"/>
                <a:cs typeface="Calibri"/>
              </a:rPr>
              <a:t>Differentiate </a:t>
            </a:r>
            <a:r>
              <a:rPr sz="2800" spc="-10" dirty="0">
                <a:latin typeface="Calibri"/>
                <a:cs typeface="Calibri"/>
              </a:rPr>
              <a:t>waiting</a:t>
            </a:r>
            <a:r>
              <a:rPr sz="2800" spc="15" dirty="0">
                <a:latin typeface="Calibri"/>
                <a:cs typeface="Calibri"/>
              </a:rPr>
              <a:t> </a:t>
            </a:r>
            <a:r>
              <a:rPr sz="2800" spc="-20" dirty="0">
                <a:latin typeface="Calibri"/>
                <a:cs typeface="Calibri"/>
              </a:rPr>
              <a:t>customers</a:t>
            </a:r>
            <a:endParaRPr sz="2800" dirty="0">
              <a:latin typeface="Calibri"/>
              <a:cs typeface="Calibri"/>
            </a:endParaRPr>
          </a:p>
          <a:p>
            <a:pPr marL="304800" indent="-183515">
              <a:lnSpc>
                <a:spcPts val="3185"/>
              </a:lnSpc>
              <a:buClr>
                <a:srgbClr val="A24A73"/>
              </a:buClr>
              <a:buFont typeface="Calibri"/>
              <a:buChar char="◦"/>
              <a:tabLst>
                <a:tab pos="305435" algn="l"/>
              </a:tabLst>
            </a:pPr>
            <a:r>
              <a:rPr sz="2800" b="1" spc="-5" dirty="0">
                <a:latin typeface="Calibri"/>
                <a:cs typeface="Calibri"/>
              </a:rPr>
              <a:t>Importance of the</a:t>
            </a:r>
            <a:r>
              <a:rPr sz="2800" b="1" spc="40" dirty="0">
                <a:latin typeface="Calibri"/>
                <a:cs typeface="Calibri"/>
              </a:rPr>
              <a:t> </a:t>
            </a:r>
            <a:r>
              <a:rPr sz="2800" b="1" spc="-15" dirty="0">
                <a:latin typeface="Calibri"/>
                <a:cs typeface="Calibri"/>
              </a:rPr>
              <a:t>customer</a:t>
            </a:r>
            <a:endParaRPr sz="2800" dirty="0">
              <a:latin typeface="Calibri"/>
              <a:cs typeface="Calibri"/>
            </a:endParaRPr>
          </a:p>
          <a:p>
            <a:pPr marL="304800" indent="-183515">
              <a:lnSpc>
                <a:spcPts val="3290"/>
              </a:lnSpc>
              <a:buClr>
                <a:srgbClr val="A24A73"/>
              </a:buClr>
              <a:buFont typeface="Calibri"/>
              <a:buChar char="◦"/>
              <a:tabLst>
                <a:tab pos="305435" algn="l"/>
              </a:tabLst>
            </a:pPr>
            <a:r>
              <a:rPr sz="2800" b="1" spc="-15" dirty="0">
                <a:latin typeface="Calibri"/>
                <a:cs typeface="Calibri"/>
              </a:rPr>
              <a:t>Urgency </a:t>
            </a:r>
            <a:r>
              <a:rPr sz="2800" b="1" spc="-5" dirty="0">
                <a:latin typeface="Calibri"/>
                <a:cs typeface="Calibri"/>
              </a:rPr>
              <a:t>of the</a:t>
            </a:r>
            <a:r>
              <a:rPr sz="2800" b="1" spc="30" dirty="0">
                <a:latin typeface="Calibri"/>
                <a:cs typeface="Calibri"/>
              </a:rPr>
              <a:t> </a:t>
            </a:r>
            <a:r>
              <a:rPr sz="2800" b="1" spc="-10" dirty="0">
                <a:latin typeface="Calibri"/>
                <a:cs typeface="Calibri"/>
              </a:rPr>
              <a:t>job</a:t>
            </a:r>
            <a:endParaRPr sz="2800" dirty="0">
              <a:latin typeface="Calibri"/>
              <a:cs typeface="Calibri"/>
            </a:endParaRPr>
          </a:p>
          <a:p>
            <a:pPr marL="304800" indent="-183515">
              <a:lnSpc>
                <a:spcPts val="3290"/>
              </a:lnSpc>
              <a:buClr>
                <a:srgbClr val="A24A73"/>
              </a:buClr>
              <a:buFont typeface="Calibri"/>
              <a:buChar char="◦"/>
              <a:tabLst>
                <a:tab pos="305435" algn="l"/>
              </a:tabLst>
            </a:pPr>
            <a:r>
              <a:rPr sz="2800" b="1" spc="-15" dirty="0">
                <a:latin typeface="Calibri"/>
                <a:cs typeface="Calibri"/>
              </a:rPr>
              <a:t>Duration </a:t>
            </a:r>
            <a:r>
              <a:rPr sz="2800" b="1" spc="-5" dirty="0">
                <a:latin typeface="Calibri"/>
                <a:cs typeface="Calibri"/>
              </a:rPr>
              <a:t>of the service</a:t>
            </a:r>
            <a:r>
              <a:rPr sz="2800" b="1" spc="60" dirty="0">
                <a:latin typeface="Calibri"/>
                <a:cs typeface="Calibri"/>
              </a:rPr>
              <a:t> </a:t>
            </a:r>
            <a:r>
              <a:rPr sz="2800" b="1" spc="-10" dirty="0">
                <a:latin typeface="Calibri"/>
                <a:cs typeface="Calibri"/>
              </a:rPr>
              <a:t>transaction</a:t>
            </a:r>
            <a:endParaRPr sz="2800" dirty="0">
              <a:latin typeface="Calibri"/>
              <a:cs typeface="Calibri"/>
            </a:endParaRPr>
          </a:p>
          <a:p>
            <a:pPr marL="304800" indent="-183515">
              <a:lnSpc>
                <a:spcPts val="3325"/>
              </a:lnSpc>
              <a:buClr>
                <a:srgbClr val="A24A73"/>
              </a:buClr>
              <a:buFont typeface="Calibri"/>
              <a:buChar char="◦"/>
              <a:tabLst>
                <a:tab pos="305435" algn="l"/>
              </a:tabLst>
            </a:pPr>
            <a:r>
              <a:rPr sz="2800" b="1" spc="-25" dirty="0">
                <a:latin typeface="Calibri"/>
                <a:cs typeface="Calibri"/>
              </a:rPr>
              <a:t>Payment </a:t>
            </a:r>
            <a:r>
              <a:rPr sz="2800" b="1" spc="-5" dirty="0">
                <a:latin typeface="Calibri"/>
                <a:cs typeface="Calibri"/>
              </a:rPr>
              <a:t>of a </a:t>
            </a:r>
            <a:r>
              <a:rPr sz="2800" b="1" spc="-10" dirty="0">
                <a:latin typeface="Calibri"/>
                <a:cs typeface="Calibri"/>
              </a:rPr>
              <a:t>premium</a:t>
            </a:r>
            <a:r>
              <a:rPr sz="2800" b="1" spc="75" dirty="0">
                <a:latin typeface="Calibri"/>
                <a:cs typeface="Calibri"/>
              </a:rPr>
              <a:t> </a:t>
            </a:r>
            <a:r>
              <a:rPr sz="2800" b="1" spc="-5" dirty="0">
                <a:latin typeface="Calibri"/>
                <a:cs typeface="Calibri"/>
              </a:rPr>
              <a:t>price</a:t>
            </a:r>
            <a:endParaRPr sz="2800" dirty="0">
              <a:latin typeface="Calibri"/>
              <a:cs typeface="Calibri"/>
            </a:endParaRPr>
          </a:p>
          <a:p>
            <a:pPr>
              <a:lnSpc>
                <a:spcPct val="100000"/>
              </a:lnSpc>
              <a:spcBef>
                <a:spcPts val="20"/>
              </a:spcBef>
            </a:pPr>
            <a:endParaRPr sz="2650" dirty="0">
              <a:latin typeface="Calibri"/>
              <a:cs typeface="Calibri"/>
            </a:endParaRPr>
          </a:p>
          <a:p>
            <a:pPr marL="12700">
              <a:lnSpc>
                <a:spcPct val="100000"/>
              </a:lnSpc>
            </a:pPr>
            <a:r>
              <a:rPr sz="2800" spc="-25" dirty="0">
                <a:latin typeface="Calibri"/>
                <a:cs typeface="Calibri"/>
              </a:rPr>
              <a:t>Make </a:t>
            </a:r>
            <a:r>
              <a:rPr sz="2800" spc="-10" dirty="0">
                <a:latin typeface="Calibri"/>
                <a:cs typeface="Calibri"/>
              </a:rPr>
              <a:t>waiting </a:t>
            </a:r>
            <a:r>
              <a:rPr sz="2800" spc="-15" dirty="0">
                <a:latin typeface="Calibri"/>
                <a:cs typeface="Calibri"/>
              </a:rPr>
              <a:t>more</a:t>
            </a:r>
            <a:r>
              <a:rPr sz="2800" spc="35" dirty="0">
                <a:latin typeface="Calibri"/>
                <a:cs typeface="Calibri"/>
              </a:rPr>
              <a:t> </a:t>
            </a:r>
            <a:r>
              <a:rPr sz="2800" spc="-15" dirty="0">
                <a:latin typeface="Calibri"/>
                <a:cs typeface="Calibri"/>
              </a:rPr>
              <a:t>pleasurable</a:t>
            </a:r>
            <a:endParaRPr sz="2800" dirty="0">
              <a:latin typeface="Calibri"/>
              <a:cs typeface="Calibri"/>
            </a:endParaRPr>
          </a:p>
        </p:txBody>
      </p:sp>
      <p:sp>
        <p:nvSpPr>
          <p:cNvPr id="4" name="object 4"/>
          <p:cNvSpPr/>
          <p:nvPr/>
        </p:nvSpPr>
        <p:spPr>
          <a:xfrm>
            <a:off x="6880859" y="1112139"/>
            <a:ext cx="2072640" cy="162191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519928" y="3042666"/>
            <a:ext cx="3585972" cy="1671066"/>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465737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2759787919"/>
              </p:ext>
            </p:extLst>
          </p:nvPr>
        </p:nvGraphicFramePr>
        <p:xfrm>
          <a:off x="222250" y="123476"/>
          <a:ext cx="8686800" cy="4824537"/>
        </p:xfrm>
        <a:graphic>
          <a:graphicData uri="http://schemas.openxmlformats.org/drawingml/2006/table">
            <a:tbl>
              <a:tblPr firstRow="1" bandRow="1">
                <a:tableStyleId>{B8818DCE-F5D9-4240-B661-960AF8AE1142}</a:tableStyleId>
              </a:tblPr>
              <a:tblGrid>
                <a:gridCol w="1524000"/>
                <a:gridCol w="2590800"/>
                <a:gridCol w="4572000"/>
              </a:tblGrid>
              <a:tr h="368801">
                <a:tc>
                  <a:txBody>
                    <a:bodyPr/>
                    <a:lstStyle/>
                    <a:p>
                      <a:pPr marL="90805">
                        <a:lnSpc>
                          <a:spcPct val="100000"/>
                        </a:lnSpc>
                        <a:spcBef>
                          <a:spcPts val="300"/>
                        </a:spcBef>
                      </a:pPr>
                      <a:r>
                        <a:rPr sz="1400" spc="-5" dirty="0"/>
                        <a:t>Dimensions</a:t>
                      </a:r>
                      <a:endParaRPr sz="1400">
                        <a:latin typeface="Times New Roman"/>
                        <a:cs typeface="Times New Roman"/>
                      </a:endParaRPr>
                    </a:p>
                  </a:txBody>
                  <a:tcPr marL="0" marR="0" marT="28575" marB="0"/>
                </a:tc>
                <a:tc>
                  <a:txBody>
                    <a:bodyPr/>
                    <a:lstStyle/>
                    <a:p>
                      <a:pPr marL="91440">
                        <a:lnSpc>
                          <a:spcPct val="100000"/>
                        </a:lnSpc>
                        <a:spcBef>
                          <a:spcPts val="300"/>
                        </a:spcBef>
                      </a:pPr>
                      <a:r>
                        <a:rPr sz="1400" spc="-5" dirty="0"/>
                        <a:t>Definition</a:t>
                      </a:r>
                      <a:endParaRPr sz="1400">
                        <a:latin typeface="Times New Roman"/>
                        <a:cs typeface="Times New Roman"/>
                      </a:endParaRPr>
                    </a:p>
                  </a:txBody>
                  <a:tcPr marL="0" marR="0" marT="28575" marB="0"/>
                </a:tc>
                <a:tc>
                  <a:txBody>
                    <a:bodyPr/>
                    <a:lstStyle/>
                    <a:p>
                      <a:pPr marL="92075">
                        <a:lnSpc>
                          <a:spcPct val="100000"/>
                        </a:lnSpc>
                        <a:spcBef>
                          <a:spcPts val="300"/>
                        </a:spcBef>
                      </a:pPr>
                      <a:r>
                        <a:rPr sz="1400" dirty="0"/>
                        <a:t>Example</a:t>
                      </a:r>
                      <a:endParaRPr sz="1400">
                        <a:latin typeface="Times New Roman"/>
                        <a:cs typeface="Times New Roman"/>
                      </a:endParaRPr>
                    </a:p>
                  </a:txBody>
                  <a:tcPr marL="0" marR="0" marT="28575" marB="0"/>
                </a:tc>
              </a:tr>
              <a:tr h="1454921">
                <a:tc>
                  <a:txBody>
                    <a:bodyPr/>
                    <a:lstStyle/>
                    <a:p>
                      <a:pPr marL="90805" marR="180340">
                        <a:lnSpc>
                          <a:spcPct val="100000"/>
                        </a:lnSpc>
                        <a:spcBef>
                          <a:spcPts val="300"/>
                        </a:spcBef>
                      </a:pPr>
                      <a:r>
                        <a:rPr sz="1400" dirty="0"/>
                        <a:t>Co</a:t>
                      </a:r>
                      <a:r>
                        <a:rPr sz="1400" spc="-10" dirty="0"/>
                        <a:t>mm</a:t>
                      </a:r>
                      <a:r>
                        <a:rPr sz="1400" dirty="0"/>
                        <a:t>uni</a:t>
                      </a:r>
                      <a:r>
                        <a:rPr sz="1400" spc="5" dirty="0"/>
                        <a:t>c</a:t>
                      </a:r>
                      <a:r>
                        <a:rPr sz="1400" dirty="0"/>
                        <a:t>a</a:t>
                      </a:r>
                      <a:r>
                        <a:rPr sz="1400" spc="5" dirty="0"/>
                        <a:t>t</a:t>
                      </a:r>
                      <a:r>
                        <a:rPr sz="1400" dirty="0"/>
                        <a:t>i  on</a:t>
                      </a:r>
                      <a:endParaRPr sz="1400">
                        <a:latin typeface="Times New Roman"/>
                        <a:cs typeface="Times New Roman"/>
                      </a:endParaRPr>
                    </a:p>
                  </a:txBody>
                  <a:tcPr marL="0" marR="0" marT="28575" marB="0"/>
                </a:tc>
                <a:tc>
                  <a:txBody>
                    <a:bodyPr/>
                    <a:lstStyle/>
                    <a:p>
                      <a:pPr marL="91440" marR="410209">
                        <a:lnSpc>
                          <a:spcPct val="100000"/>
                        </a:lnSpc>
                        <a:spcBef>
                          <a:spcPts val="300"/>
                        </a:spcBef>
                      </a:pPr>
                      <a:r>
                        <a:rPr sz="1400" dirty="0"/>
                        <a:t>Listening to</a:t>
                      </a:r>
                      <a:r>
                        <a:rPr sz="1400" spc="-75" dirty="0"/>
                        <a:t> </a:t>
                      </a:r>
                      <a:r>
                        <a:rPr sz="1400" spc="-5" dirty="0"/>
                        <a:t>customers  </a:t>
                      </a:r>
                      <a:r>
                        <a:rPr sz="1400" dirty="0"/>
                        <a:t>and keeping them  informed</a:t>
                      </a:r>
                      <a:endParaRPr sz="1400">
                        <a:latin typeface="Times New Roman"/>
                        <a:cs typeface="Times New Roman"/>
                      </a:endParaRPr>
                    </a:p>
                  </a:txBody>
                  <a:tcPr marL="0" marR="0" marT="28575" marB="0"/>
                </a:tc>
                <a:tc>
                  <a:txBody>
                    <a:bodyPr/>
                    <a:lstStyle/>
                    <a:p>
                      <a:pPr marL="378460" marR="304800" indent="-287020">
                        <a:lnSpc>
                          <a:spcPct val="100000"/>
                        </a:lnSpc>
                        <a:spcBef>
                          <a:spcPts val="300"/>
                        </a:spcBef>
                        <a:buFont typeface="Arial"/>
                        <a:buChar char="•"/>
                        <a:tabLst>
                          <a:tab pos="378460" algn="l"/>
                          <a:tab pos="379095" algn="l"/>
                        </a:tabLst>
                      </a:pPr>
                      <a:r>
                        <a:rPr sz="1400" dirty="0"/>
                        <a:t>The engineer at the </a:t>
                      </a:r>
                      <a:r>
                        <a:rPr sz="1400" spc="-5" dirty="0"/>
                        <a:t>government</a:t>
                      </a:r>
                      <a:r>
                        <a:rPr sz="1400" spc="-60" dirty="0"/>
                        <a:t> </a:t>
                      </a:r>
                      <a:r>
                        <a:rPr sz="1400" dirty="0"/>
                        <a:t>electricity  board never takes customer </a:t>
                      </a:r>
                      <a:r>
                        <a:rPr sz="1400" spc="-5" dirty="0"/>
                        <a:t>complains  </a:t>
                      </a:r>
                      <a:r>
                        <a:rPr sz="1400" spc="-10" dirty="0"/>
                        <a:t>seriously.</a:t>
                      </a:r>
                      <a:endParaRPr sz="1400"/>
                    </a:p>
                    <a:p>
                      <a:pPr marL="378460" marR="431800" indent="-287020">
                        <a:lnSpc>
                          <a:spcPct val="100000"/>
                        </a:lnSpc>
                        <a:spcBef>
                          <a:spcPts val="5"/>
                        </a:spcBef>
                        <a:buFont typeface="Arial"/>
                        <a:buChar char="•"/>
                        <a:tabLst>
                          <a:tab pos="378460" algn="l"/>
                          <a:tab pos="379095" algn="l"/>
                        </a:tabLst>
                      </a:pPr>
                      <a:r>
                        <a:rPr sz="1400" spc="-5" dirty="0"/>
                        <a:t>When </a:t>
                      </a:r>
                      <a:r>
                        <a:rPr sz="1400" dirty="0"/>
                        <a:t>they schedule the power </a:t>
                      </a:r>
                      <a:r>
                        <a:rPr sz="1400" spc="5" dirty="0"/>
                        <a:t>cut, </a:t>
                      </a:r>
                      <a:r>
                        <a:rPr sz="1400" dirty="0"/>
                        <a:t>the  customer </a:t>
                      </a:r>
                      <a:r>
                        <a:rPr sz="1400" spc="-5" dirty="0"/>
                        <a:t>is </a:t>
                      </a:r>
                      <a:r>
                        <a:rPr sz="1400" dirty="0"/>
                        <a:t>the last one to know about</a:t>
                      </a:r>
                      <a:r>
                        <a:rPr sz="1400" spc="-90" dirty="0"/>
                        <a:t> </a:t>
                      </a:r>
                      <a:r>
                        <a:rPr sz="1400" dirty="0"/>
                        <a:t>it.</a:t>
                      </a:r>
                      <a:endParaRPr sz="1400">
                        <a:latin typeface="Times New Roman"/>
                        <a:cs typeface="Times New Roman"/>
                      </a:endParaRPr>
                    </a:p>
                  </a:txBody>
                  <a:tcPr marL="0" marR="0" marT="28575" marB="0"/>
                </a:tc>
              </a:tr>
              <a:tr h="909341">
                <a:tc>
                  <a:txBody>
                    <a:bodyPr/>
                    <a:lstStyle/>
                    <a:p>
                      <a:pPr marL="90805" marR="192405">
                        <a:lnSpc>
                          <a:spcPct val="100000"/>
                        </a:lnSpc>
                        <a:spcBef>
                          <a:spcPts val="305"/>
                        </a:spcBef>
                      </a:pPr>
                      <a:r>
                        <a:rPr sz="1400" dirty="0"/>
                        <a:t>Understandin  </a:t>
                      </a:r>
                      <a:r>
                        <a:rPr sz="1400" spc="-5" dirty="0"/>
                        <a:t>g the  customer</a:t>
                      </a:r>
                      <a:endParaRPr sz="1400">
                        <a:latin typeface="Times New Roman"/>
                        <a:cs typeface="Times New Roman"/>
                      </a:endParaRPr>
                    </a:p>
                  </a:txBody>
                  <a:tcPr marL="0" marR="0" marT="29051" marB="0"/>
                </a:tc>
                <a:tc>
                  <a:txBody>
                    <a:bodyPr/>
                    <a:lstStyle/>
                    <a:p>
                      <a:pPr marL="91440" marR="274320">
                        <a:lnSpc>
                          <a:spcPct val="100000"/>
                        </a:lnSpc>
                        <a:spcBef>
                          <a:spcPts val="305"/>
                        </a:spcBef>
                      </a:pPr>
                      <a:r>
                        <a:rPr sz="1400" dirty="0"/>
                        <a:t>Making the </a:t>
                      </a:r>
                      <a:r>
                        <a:rPr sz="1400" spc="-5" dirty="0"/>
                        <a:t>efforts </a:t>
                      </a:r>
                      <a:r>
                        <a:rPr sz="1400" dirty="0"/>
                        <a:t>to  know the customers</a:t>
                      </a:r>
                      <a:r>
                        <a:rPr sz="1400" spc="-95" dirty="0"/>
                        <a:t> </a:t>
                      </a:r>
                      <a:r>
                        <a:rPr sz="1400" dirty="0"/>
                        <a:t>and  their</a:t>
                      </a:r>
                      <a:r>
                        <a:rPr sz="1400" spc="-20" dirty="0"/>
                        <a:t> </a:t>
                      </a:r>
                      <a:r>
                        <a:rPr sz="1400" dirty="0"/>
                        <a:t>need.</a:t>
                      </a:r>
                      <a:endParaRPr sz="1400">
                        <a:latin typeface="Times New Roman"/>
                        <a:cs typeface="Times New Roman"/>
                      </a:endParaRPr>
                    </a:p>
                  </a:txBody>
                  <a:tcPr marL="0" marR="0" marT="29051" marB="0"/>
                </a:tc>
                <a:tc>
                  <a:txBody>
                    <a:bodyPr/>
                    <a:lstStyle/>
                    <a:p>
                      <a:pPr marL="378460" marR="236220" indent="-287020">
                        <a:lnSpc>
                          <a:spcPct val="100000"/>
                        </a:lnSpc>
                        <a:spcBef>
                          <a:spcPts val="305"/>
                        </a:spcBef>
                        <a:buFont typeface="Arial"/>
                        <a:buChar char="•"/>
                        <a:tabLst>
                          <a:tab pos="378460" algn="l"/>
                          <a:tab pos="379095" algn="l"/>
                        </a:tabLst>
                      </a:pPr>
                      <a:r>
                        <a:rPr sz="1400" dirty="0"/>
                        <a:t>I </a:t>
                      </a:r>
                      <a:r>
                        <a:rPr sz="1400" spc="-5" dirty="0"/>
                        <a:t>wish </a:t>
                      </a:r>
                      <a:r>
                        <a:rPr sz="1400" dirty="0"/>
                        <a:t>the receptionist at the dental clinic  would not force on </a:t>
                      </a:r>
                      <a:r>
                        <a:rPr sz="1400" spc="-5" dirty="0"/>
                        <a:t>me </a:t>
                      </a:r>
                      <a:r>
                        <a:rPr sz="1400" dirty="0"/>
                        <a:t>a 4 pm</a:t>
                      </a:r>
                      <a:r>
                        <a:rPr sz="1400" spc="-105" dirty="0"/>
                        <a:t> </a:t>
                      </a:r>
                      <a:r>
                        <a:rPr sz="1400" dirty="0"/>
                        <a:t>appointment  because </a:t>
                      </a:r>
                      <a:r>
                        <a:rPr sz="1400" spc="-5" dirty="0"/>
                        <a:t>my </a:t>
                      </a:r>
                      <a:r>
                        <a:rPr sz="1400" spc="-10" dirty="0"/>
                        <a:t>office </a:t>
                      </a:r>
                      <a:r>
                        <a:rPr sz="1400" dirty="0"/>
                        <a:t>close only at 5</a:t>
                      </a:r>
                      <a:r>
                        <a:rPr sz="1400" spc="-50" dirty="0"/>
                        <a:t> </a:t>
                      </a:r>
                      <a:r>
                        <a:rPr sz="1400" spc="-5" dirty="0"/>
                        <a:t>pm.</a:t>
                      </a:r>
                      <a:endParaRPr sz="1400">
                        <a:latin typeface="Times New Roman"/>
                        <a:cs typeface="Times New Roman"/>
                      </a:endParaRPr>
                    </a:p>
                  </a:txBody>
                  <a:tcPr marL="0" marR="0" marT="29051" marB="0"/>
                </a:tc>
              </a:tr>
              <a:tr h="909341">
                <a:tc>
                  <a:txBody>
                    <a:bodyPr/>
                    <a:lstStyle/>
                    <a:p>
                      <a:pPr marL="90805">
                        <a:lnSpc>
                          <a:spcPct val="100000"/>
                        </a:lnSpc>
                        <a:spcBef>
                          <a:spcPts val="305"/>
                        </a:spcBef>
                      </a:pPr>
                      <a:r>
                        <a:rPr sz="1400" spc="-15" dirty="0"/>
                        <a:t>Tangibles</a:t>
                      </a:r>
                      <a:endParaRPr sz="1400">
                        <a:latin typeface="Times New Roman"/>
                        <a:cs typeface="Times New Roman"/>
                      </a:endParaRPr>
                    </a:p>
                  </a:txBody>
                  <a:tcPr marL="0" marR="0" marT="29051" marB="0"/>
                </a:tc>
                <a:tc>
                  <a:txBody>
                    <a:bodyPr/>
                    <a:lstStyle/>
                    <a:p>
                      <a:pPr marL="91440" marR="655955">
                        <a:lnSpc>
                          <a:spcPct val="100000"/>
                        </a:lnSpc>
                        <a:spcBef>
                          <a:spcPts val="305"/>
                        </a:spcBef>
                      </a:pPr>
                      <a:r>
                        <a:rPr sz="1400" dirty="0"/>
                        <a:t>Physical facilities,  equipment,</a:t>
                      </a:r>
                      <a:r>
                        <a:rPr sz="1400" spc="-105" dirty="0"/>
                        <a:t> </a:t>
                      </a:r>
                      <a:r>
                        <a:rPr sz="1400" dirty="0"/>
                        <a:t>signage,  environment,</a:t>
                      </a:r>
                      <a:r>
                        <a:rPr sz="1400" spc="-35" dirty="0"/>
                        <a:t> </a:t>
                      </a:r>
                      <a:r>
                        <a:rPr sz="1400" dirty="0"/>
                        <a:t>etc.</a:t>
                      </a:r>
                      <a:endParaRPr sz="1400">
                        <a:latin typeface="Times New Roman"/>
                        <a:cs typeface="Times New Roman"/>
                      </a:endParaRPr>
                    </a:p>
                  </a:txBody>
                  <a:tcPr marL="0" marR="0" marT="29051" marB="0"/>
                </a:tc>
                <a:tc>
                  <a:txBody>
                    <a:bodyPr/>
                    <a:lstStyle/>
                    <a:p>
                      <a:pPr marL="378460" marR="496570" indent="-287020">
                        <a:lnSpc>
                          <a:spcPct val="100000"/>
                        </a:lnSpc>
                        <a:spcBef>
                          <a:spcPts val="305"/>
                        </a:spcBef>
                        <a:buFont typeface="Arial"/>
                        <a:buChar char="•"/>
                        <a:tabLst>
                          <a:tab pos="378460" algn="l"/>
                          <a:tab pos="379095" algn="l"/>
                        </a:tabLst>
                      </a:pPr>
                      <a:r>
                        <a:rPr sz="1400" spc="-5" dirty="0"/>
                        <a:t>Is </a:t>
                      </a:r>
                      <a:r>
                        <a:rPr sz="1400" dirty="0"/>
                        <a:t>the driver of the hired car </a:t>
                      </a:r>
                      <a:r>
                        <a:rPr sz="1400" spc="-5" dirty="0"/>
                        <a:t>dressed </a:t>
                      </a:r>
                      <a:r>
                        <a:rPr sz="1400" dirty="0"/>
                        <a:t>in</a:t>
                      </a:r>
                      <a:r>
                        <a:rPr sz="1400" spc="-60" dirty="0"/>
                        <a:t> </a:t>
                      </a:r>
                      <a:r>
                        <a:rPr sz="1400" dirty="0"/>
                        <a:t>a  uniform?</a:t>
                      </a:r>
                      <a:endParaRPr sz="1400">
                        <a:latin typeface="Times New Roman"/>
                        <a:cs typeface="Times New Roman"/>
                      </a:endParaRPr>
                    </a:p>
                  </a:txBody>
                  <a:tcPr marL="0" marR="0" marT="29051" marB="0"/>
                </a:tc>
              </a:tr>
              <a:tr h="1182133">
                <a:tc>
                  <a:txBody>
                    <a:bodyPr/>
                    <a:lstStyle/>
                    <a:p>
                      <a:pPr marL="90805">
                        <a:lnSpc>
                          <a:spcPct val="100000"/>
                        </a:lnSpc>
                        <a:spcBef>
                          <a:spcPts val="305"/>
                        </a:spcBef>
                      </a:pPr>
                      <a:r>
                        <a:rPr sz="1400" dirty="0"/>
                        <a:t>Reliability</a:t>
                      </a:r>
                      <a:endParaRPr sz="1400">
                        <a:latin typeface="Times New Roman"/>
                        <a:cs typeface="Times New Roman"/>
                      </a:endParaRPr>
                    </a:p>
                  </a:txBody>
                  <a:tcPr marL="0" marR="0" marT="29051" marB="0"/>
                </a:tc>
                <a:tc>
                  <a:txBody>
                    <a:bodyPr/>
                    <a:lstStyle/>
                    <a:p>
                      <a:pPr marL="91440" marR="344805">
                        <a:lnSpc>
                          <a:spcPct val="100000"/>
                        </a:lnSpc>
                        <a:spcBef>
                          <a:spcPts val="305"/>
                        </a:spcBef>
                      </a:pPr>
                      <a:r>
                        <a:rPr sz="1400" dirty="0"/>
                        <a:t>Delivery of </a:t>
                      </a:r>
                      <a:r>
                        <a:rPr sz="1400" spc="-5" dirty="0"/>
                        <a:t>promised  </a:t>
                      </a:r>
                      <a:r>
                        <a:rPr sz="1400" dirty="0"/>
                        <a:t>service dependably</a:t>
                      </a:r>
                      <a:r>
                        <a:rPr sz="1400" spc="-100" dirty="0"/>
                        <a:t> </a:t>
                      </a:r>
                      <a:r>
                        <a:rPr sz="1400" dirty="0"/>
                        <a:t>and  accurately</a:t>
                      </a:r>
                      <a:endParaRPr sz="1400">
                        <a:latin typeface="Times New Roman"/>
                        <a:cs typeface="Times New Roman"/>
                      </a:endParaRPr>
                    </a:p>
                  </a:txBody>
                  <a:tcPr marL="0" marR="0" marT="29051" marB="0"/>
                </a:tc>
                <a:tc>
                  <a:txBody>
                    <a:bodyPr/>
                    <a:lstStyle/>
                    <a:p>
                      <a:pPr marL="378460" indent="-287020">
                        <a:lnSpc>
                          <a:spcPct val="100000"/>
                        </a:lnSpc>
                        <a:spcBef>
                          <a:spcPts val="305"/>
                        </a:spcBef>
                        <a:buFont typeface="Arial"/>
                        <a:buChar char="•"/>
                        <a:tabLst>
                          <a:tab pos="378460" algn="l"/>
                          <a:tab pos="379095" algn="l"/>
                        </a:tabLst>
                      </a:pPr>
                      <a:r>
                        <a:rPr sz="1400" spc="-20" dirty="0"/>
                        <a:t>Will </a:t>
                      </a:r>
                      <a:r>
                        <a:rPr sz="1400" dirty="0"/>
                        <a:t>the baby-sitter feed the baby at</a:t>
                      </a:r>
                      <a:r>
                        <a:rPr sz="1400" spc="-60" dirty="0"/>
                        <a:t> </a:t>
                      </a:r>
                      <a:r>
                        <a:rPr sz="1400" dirty="0"/>
                        <a:t>the</a:t>
                      </a:r>
                    </a:p>
                    <a:p>
                      <a:pPr marL="378460">
                        <a:lnSpc>
                          <a:spcPct val="100000"/>
                        </a:lnSpc>
                      </a:pPr>
                      <a:r>
                        <a:rPr sz="1400" dirty="0"/>
                        <a:t>right</a:t>
                      </a:r>
                      <a:r>
                        <a:rPr sz="1400" spc="-5" dirty="0"/>
                        <a:t> time?</a:t>
                      </a:r>
                      <a:endParaRPr sz="1400" dirty="0"/>
                    </a:p>
                    <a:p>
                      <a:pPr marL="378460" marR="501015" indent="-287020">
                        <a:lnSpc>
                          <a:spcPct val="100000"/>
                        </a:lnSpc>
                        <a:spcBef>
                          <a:spcPts val="5"/>
                        </a:spcBef>
                        <a:buFont typeface="Arial"/>
                        <a:buChar char="•"/>
                        <a:tabLst>
                          <a:tab pos="378460" algn="l"/>
                          <a:tab pos="379095" algn="l"/>
                        </a:tabLst>
                      </a:pPr>
                      <a:r>
                        <a:rPr sz="1400" spc="-20" dirty="0"/>
                        <a:t>Will </a:t>
                      </a:r>
                      <a:r>
                        <a:rPr sz="1400" dirty="0"/>
                        <a:t>the </a:t>
                      </a:r>
                      <a:r>
                        <a:rPr sz="1400" spc="-5" dirty="0"/>
                        <a:t>bus </a:t>
                      </a:r>
                      <a:r>
                        <a:rPr sz="1400" dirty="0"/>
                        <a:t>hired for taking </a:t>
                      </a:r>
                      <a:r>
                        <a:rPr sz="1400" spc="-5" dirty="0"/>
                        <a:t>my </a:t>
                      </a:r>
                      <a:r>
                        <a:rPr sz="1400" dirty="0"/>
                        <a:t>child</a:t>
                      </a:r>
                      <a:r>
                        <a:rPr sz="1400" spc="-75" dirty="0"/>
                        <a:t> </a:t>
                      </a:r>
                      <a:r>
                        <a:rPr sz="1400" dirty="0"/>
                        <a:t>to  school reach safely and on</a:t>
                      </a:r>
                      <a:r>
                        <a:rPr sz="1400" spc="-45" dirty="0"/>
                        <a:t> </a:t>
                      </a:r>
                      <a:r>
                        <a:rPr sz="1400" spc="-5" dirty="0"/>
                        <a:t>time?</a:t>
                      </a:r>
                      <a:endParaRPr sz="1400" dirty="0">
                        <a:latin typeface="Times New Roman"/>
                        <a:cs typeface="Times New Roman"/>
                      </a:endParaRPr>
                    </a:p>
                  </a:txBody>
                  <a:tcPr marL="0" marR="0" marT="29051" marB="0"/>
                </a:tc>
              </a:tr>
            </a:tbl>
          </a:graphicData>
        </a:graphic>
      </p:graphicFrame>
    </p:spTree>
    <p:extLst>
      <p:ext uri="{BB962C8B-B14F-4D97-AF65-F5344CB8AC3E}">
        <p14:creationId xmlns:p14="http://schemas.microsoft.com/office/powerpoint/2010/main" val="288949362"/>
      </p:ext>
    </p:extLst>
  </p:cSld>
  <p:clrMapOvr>
    <a:masterClrMapping/>
  </p:clrMapOvr>
</p:sld>
</file>

<file path=ppt/theme/theme1.xml><?xml version="1.0" encoding="utf-8"?>
<a:theme xmlns:a="http://schemas.openxmlformats.org/drawingml/2006/main" name="Gurney template">
  <a:themeElements>
    <a:clrScheme name="Custom 347">
      <a:dk1>
        <a:srgbClr val="FFFFFF"/>
      </a:dk1>
      <a:lt1>
        <a:srgbClr val="082A44"/>
      </a:lt1>
      <a:dk2>
        <a:srgbClr val="B1D2DB"/>
      </a:dk2>
      <a:lt2>
        <a:srgbClr val="6F98B3"/>
      </a:lt2>
      <a:accent1>
        <a:srgbClr val="1D4C7A"/>
      </a:accent1>
      <a:accent2>
        <a:srgbClr val="1781A1"/>
      </a:accent2>
      <a:accent3>
        <a:srgbClr val="2DA8C8"/>
      </a:accent3>
      <a:accent4>
        <a:srgbClr val="10E7D9"/>
      </a:accent4>
      <a:accent5>
        <a:srgbClr val="24D8A0"/>
      </a:accent5>
      <a:accent6>
        <a:srgbClr val="A7F5B8"/>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422</TotalTime>
  <Words>4188</Words>
  <Application>Microsoft Office PowerPoint</Application>
  <PresentationFormat>On-screen Show (16:9)</PresentationFormat>
  <Paragraphs>673</Paragraphs>
  <Slides>87</Slides>
  <Notes>9</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87</vt:i4>
      </vt:variant>
    </vt:vector>
  </HeadingPairs>
  <TitlesOfParts>
    <vt:vector size="102" baseType="lpstr">
      <vt:lpstr>Arial</vt:lpstr>
      <vt:lpstr>Calibri</vt:lpstr>
      <vt:lpstr>Inria Sans Light</vt:lpstr>
      <vt:lpstr>Candara</vt:lpstr>
      <vt:lpstr>Calibri Light</vt:lpstr>
      <vt:lpstr>Symbol</vt:lpstr>
      <vt:lpstr>Lucida Sans Unicode</vt:lpstr>
      <vt:lpstr>Wingdings</vt:lpstr>
      <vt:lpstr>Titillium Web</vt:lpstr>
      <vt:lpstr>Saira Semi Condensed</vt:lpstr>
      <vt:lpstr>Carlito</vt:lpstr>
      <vt:lpstr>Arial Black</vt:lpstr>
      <vt:lpstr>Saira SemiCondensed Medium</vt:lpstr>
      <vt:lpstr>Times New Roman</vt:lpstr>
      <vt:lpstr>Gurney template</vt:lpstr>
      <vt:lpstr>Services Marketing Unit III</vt:lpstr>
      <vt:lpstr>Unit III – Syllabus Improving Service Quality &amp; Productivity Service Quality – GAP Model, Benchmarking Measuring Service Quality – Zone of Tolerance &amp; Improving Service Quality SERVQUAL Model Defining Productivity – Improving Productivity Demand &amp; Capacity Alignment</vt:lpstr>
      <vt:lpstr>PowerPoint Presentation</vt:lpstr>
      <vt:lpstr>PowerPoint Presentation</vt:lpstr>
      <vt:lpstr>Dimensions of Service Quality – Christian Groonroos</vt:lpstr>
      <vt:lpstr>SERVQUAL</vt:lpstr>
      <vt:lpstr>PowerPoint Presentation</vt:lpstr>
      <vt:lpstr>PowerPoint Presentation</vt:lpstr>
      <vt:lpstr>PowerPoint Presentation</vt:lpstr>
      <vt:lpstr>PowerPoint Presentation</vt:lpstr>
      <vt:lpstr>PowerPoint Presentation</vt:lpstr>
      <vt:lpstr>PowerPoint Presentation</vt:lpstr>
      <vt:lpstr>RATER Analysis - SERVQUAL</vt:lpstr>
      <vt:lpstr>Dimensions of Service Quality</vt:lpstr>
      <vt:lpstr>SERVQUAL Attributes</vt:lpstr>
      <vt:lpstr>PowerPoint Presentation</vt:lpstr>
      <vt:lpstr>Criticisms to SERVQUAL</vt:lpstr>
      <vt:lpstr>SERVQUAL; Good or Bad???</vt:lpstr>
      <vt:lpstr>Advantages of  SERVQUAL</vt:lpstr>
      <vt:lpstr>Methodology of SERVQUAL</vt:lpstr>
      <vt:lpstr>Uses of SERVQUAL</vt:lpstr>
      <vt:lpstr>Applications of SERVQUAL</vt:lpstr>
      <vt:lpstr>Conclusions</vt:lpstr>
      <vt:lpstr>Perceived Service Quality</vt:lpstr>
      <vt:lpstr>Influencing Expectations</vt:lpstr>
      <vt:lpstr>PowerPoint Presentation</vt:lpstr>
      <vt:lpstr>PowerPoint Presentation</vt:lpstr>
      <vt:lpstr>PowerPoint Presentation</vt:lpstr>
      <vt:lpstr>PowerPoint Presentation</vt:lpstr>
      <vt:lpstr>PowerPoint Presentation</vt:lpstr>
      <vt:lpstr>Provider GAP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Strategies / Prescriptions for closing Service Gaps</vt:lpstr>
      <vt:lpstr>Strategies / Prescriptions for closing Service Gaps</vt:lpstr>
      <vt:lpstr>Strategies / Prescriptions for closing Service Gaps</vt:lpstr>
      <vt:lpstr>Strategies / Prescriptions for closing Service Gaps</vt:lpstr>
      <vt:lpstr>Strategies / Prescriptions for closing Service Gaps</vt:lpstr>
      <vt:lpstr>Strategies / Prescriptions for closing Service Gaps</vt:lpstr>
      <vt:lpstr>Brief Summary Gaps in Service Quality</vt:lpstr>
      <vt:lpstr>PowerPoint Presentation</vt:lpstr>
      <vt:lpstr>PowerPoint Presentation</vt:lpstr>
      <vt:lpstr>PowerPoint Presentation</vt:lpstr>
      <vt:lpstr>Benefits of Service Quality</vt:lpstr>
      <vt:lpstr>Strategies to manage Service Quality</vt:lpstr>
      <vt:lpstr>Total Quality Management Concept</vt:lpstr>
      <vt:lpstr>PowerPoint Presentation</vt:lpstr>
      <vt:lpstr>TQM Techniques</vt:lpstr>
      <vt:lpstr>Pre-requisites for achieving Service Quality</vt:lpstr>
      <vt:lpstr>PowerPoint Presentation</vt:lpstr>
      <vt:lpstr>Service Productivity</vt:lpstr>
      <vt:lpstr>Service Productivity</vt:lpstr>
      <vt:lpstr>PowerPoint Presentation</vt:lpstr>
      <vt:lpstr>PowerPoint Presentation</vt:lpstr>
      <vt:lpstr>PowerPoint Presentation</vt:lpstr>
      <vt:lpstr>PowerPoint Presentation</vt:lpstr>
      <vt:lpstr>Strategies for improving Service Productivity</vt:lpstr>
      <vt:lpstr>Strategies for improving Service Productivity</vt:lpstr>
      <vt:lpstr>Strategies for improving Service Productivity</vt:lpstr>
      <vt:lpstr>Managing Demand and  Capacity</vt:lpstr>
      <vt:lpstr>Lack of inventory Capability</vt:lpstr>
      <vt:lpstr>Variations in Demand Relative to Capacity</vt:lpstr>
      <vt:lpstr>PowerPoint Presentation</vt:lpstr>
      <vt:lpstr>Constraints on Capacity</vt:lpstr>
      <vt:lpstr>Optimal Vs. Maximum</vt:lpstr>
      <vt:lpstr>PowerPoint Presentation</vt:lpstr>
      <vt:lpstr>PowerPoint Presentation</vt:lpstr>
      <vt:lpstr>PowerPoint Presentation</vt:lpstr>
      <vt:lpstr>Strategies when Demand &amp; Capacity do not match</vt:lpstr>
      <vt:lpstr>Strategies when Demand &amp; Capacity cannot be matched</vt:lpstr>
      <vt:lpstr>PowerPoint Presentation</vt:lpstr>
      <vt:lpstr>PowerPoint Presentation</vt:lpstr>
      <vt:lpstr>Challenges and Risks in Using  Yield Management</vt:lpstr>
      <vt:lpstr>Waiting Line Configurations</vt:lpstr>
      <vt:lpstr>Waiting Line Configurations</vt:lpstr>
      <vt:lpstr>PowerPoint Presentation</vt:lpstr>
      <vt:lpstr>Waiting Line Strategies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Aaryan</dc:creator>
  <cp:lastModifiedBy>Aaryan</cp:lastModifiedBy>
  <cp:revision>51</cp:revision>
  <dcterms:modified xsi:type="dcterms:W3CDTF">2020-10-22T02:54:27Z</dcterms:modified>
</cp:coreProperties>
</file>