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45"/>
  </p:notesMasterIdLst>
  <p:handoutMasterIdLst>
    <p:handoutMasterId r:id="rId46"/>
  </p:handoutMasterIdLst>
  <p:sldIdLst>
    <p:sldId id="256" r:id="rId5"/>
    <p:sldId id="258" r:id="rId6"/>
    <p:sldId id="259" r:id="rId7"/>
    <p:sldId id="260" r:id="rId8"/>
    <p:sldId id="261" r:id="rId9"/>
    <p:sldId id="262" r:id="rId10"/>
    <p:sldId id="263" r:id="rId11"/>
    <p:sldId id="264" r:id="rId12"/>
    <p:sldId id="268" r:id="rId13"/>
    <p:sldId id="269" r:id="rId14"/>
    <p:sldId id="270" r:id="rId15"/>
    <p:sldId id="271" r:id="rId16"/>
    <p:sldId id="272" r:id="rId17"/>
    <p:sldId id="273" r:id="rId18"/>
    <p:sldId id="274" r:id="rId19"/>
    <p:sldId id="289" r:id="rId20"/>
    <p:sldId id="275" r:id="rId21"/>
    <p:sldId id="277" r:id="rId22"/>
    <p:sldId id="276" r:id="rId23"/>
    <p:sldId id="278" r:id="rId24"/>
    <p:sldId id="281" r:id="rId25"/>
    <p:sldId id="287" r:id="rId26"/>
    <p:sldId id="279" r:id="rId27"/>
    <p:sldId id="280" r:id="rId28"/>
    <p:sldId id="282" r:id="rId29"/>
    <p:sldId id="283" r:id="rId30"/>
    <p:sldId id="284" r:id="rId31"/>
    <p:sldId id="285" r:id="rId32"/>
    <p:sldId id="286" r:id="rId33"/>
    <p:sldId id="288" r:id="rId34"/>
    <p:sldId id="290" r:id="rId35"/>
    <p:sldId id="292" r:id="rId36"/>
    <p:sldId id="294" r:id="rId37"/>
    <p:sldId id="297" r:id="rId38"/>
    <p:sldId id="291" r:id="rId39"/>
    <p:sldId id="293" r:id="rId40"/>
    <p:sldId id="295" r:id="rId41"/>
    <p:sldId id="296" r:id="rId42"/>
    <p:sldId id="298" r:id="rId43"/>
    <p:sldId id="299"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5383"/>
    <a:srgbClr val="ACD4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41" autoAdjust="0"/>
  </p:normalViewPr>
  <p:slideViewPr>
    <p:cSldViewPr snapToGrid="0">
      <p:cViewPr varScale="1">
        <p:scale>
          <a:sx n="86" d="100"/>
          <a:sy n="86" d="100"/>
        </p:scale>
        <p:origin x="552" y="5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8" d="100"/>
          <a:sy n="68" d="100"/>
        </p:scale>
        <p:origin x="3288" y="32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1757D6-CD86-4351-AC96-A34A991D02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6019B1BD-05E1-427B-ACFE-3B66669AB723}">
      <dgm:prSet phldrT="[Text]"/>
      <dgm:spPr/>
      <dgm:t>
        <a:bodyPr/>
        <a:lstStyle/>
        <a:p>
          <a:r>
            <a:rPr lang="en-US" dirty="0">
              <a:solidFill>
                <a:schemeClr val="bg1"/>
              </a:solidFill>
            </a:rPr>
            <a:t>Hazards of Shipping goods by Sea</a:t>
          </a:r>
          <a:endParaRPr lang="en-IN" dirty="0">
            <a:solidFill>
              <a:schemeClr val="bg1"/>
            </a:solidFill>
          </a:endParaRPr>
        </a:p>
      </dgm:t>
    </dgm:pt>
    <dgm:pt modelId="{A788EBC5-210D-4B31-9554-8F9DE30DA8B5}" type="parTrans" cxnId="{12EA5B19-F505-4B64-83B3-DF6AE3B47694}">
      <dgm:prSet/>
      <dgm:spPr/>
      <dgm:t>
        <a:bodyPr/>
        <a:lstStyle/>
        <a:p>
          <a:endParaRPr lang="en-IN"/>
        </a:p>
      </dgm:t>
    </dgm:pt>
    <dgm:pt modelId="{99F7C64D-00D6-4B21-ADCA-C6DCC163E839}" type="sibTrans" cxnId="{12EA5B19-F505-4B64-83B3-DF6AE3B47694}">
      <dgm:prSet/>
      <dgm:spPr/>
      <dgm:t>
        <a:bodyPr/>
        <a:lstStyle/>
        <a:p>
          <a:endParaRPr lang="en-IN"/>
        </a:p>
      </dgm:t>
    </dgm:pt>
    <dgm:pt modelId="{38DC1292-04D0-48D1-A3CA-1BFA1564D822}">
      <dgm:prSet phldrT="[Text]"/>
      <dgm:spPr/>
      <dgm:t>
        <a:bodyPr/>
        <a:lstStyle/>
        <a:p>
          <a:r>
            <a:rPr lang="en-US" dirty="0">
              <a:solidFill>
                <a:schemeClr val="bg1"/>
              </a:solidFill>
            </a:rPr>
            <a:t>Weather &amp; Geographical Hazards</a:t>
          </a:r>
          <a:endParaRPr lang="en-IN" dirty="0">
            <a:solidFill>
              <a:schemeClr val="bg1"/>
            </a:solidFill>
          </a:endParaRPr>
        </a:p>
      </dgm:t>
    </dgm:pt>
    <dgm:pt modelId="{9688EF0B-4E0C-4EEE-B886-527AC47EB5F2}" type="parTrans" cxnId="{D6A71DAF-28BD-496F-8270-2AE259C8576B}">
      <dgm:prSet/>
      <dgm:spPr/>
      <dgm:t>
        <a:bodyPr/>
        <a:lstStyle/>
        <a:p>
          <a:endParaRPr lang="en-IN"/>
        </a:p>
      </dgm:t>
    </dgm:pt>
    <dgm:pt modelId="{525415D8-9C00-4F4A-814D-906B9C3597EA}" type="sibTrans" cxnId="{D6A71DAF-28BD-496F-8270-2AE259C8576B}">
      <dgm:prSet/>
      <dgm:spPr/>
      <dgm:t>
        <a:bodyPr/>
        <a:lstStyle/>
        <a:p>
          <a:endParaRPr lang="en-IN"/>
        </a:p>
      </dgm:t>
    </dgm:pt>
    <dgm:pt modelId="{88A715F9-6FF9-4F40-B61C-F83016E9C809}">
      <dgm:prSet phldrT="[Text]"/>
      <dgm:spPr/>
      <dgm:t>
        <a:bodyPr/>
        <a:lstStyle/>
        <a:p>
          <a:r>
            <a:rPr lang="en-US" dirty="0">
              <a:solidFill>
                <a:schemeClr val="bg1"/>
              </a:solidFill>
            </a:rPr>
            <a:t>Hazards of Logistics by Roadways</a:t>
          </a:r>
          <a:endParaRPr lang="en-IN" dirty="0">
            <a:solidFill>
              <a:schemeClr val="bg1"/>
            </a:solidFill>
          </a:endParaRPr>
        </a:p>
      </dgm:t>
    </dgm:pt>
    <dgm:pt modelId="{C702655F-B8CC-408D-A5FC-4409934539B9}" type="parTrans" cxnId="{2FF9BE6B-DEB2-4212-AB1E-3DA58654B952}">
      <dgm:prSet/>
      <dgm:spPr/>
      <dgm:t>
        <a:bodyPr/>
        <a:lstStyle/>
        <a:p>
          <a:endParaRPr lang="en-IN"/>
        </a:p>
      </dgm:t>
    </dgm:pt>
    <dgm:pt modelId="{16DB9538-6AD0-4E07-A688-8720D7A3EAE0}" type="sibTrans" cxnId="{2FF9BE6B-DEB2-4212-AB1E-3DA58654B952}">
      <dgm:prSet/>
      <dgm:spPr/>
      <dgm:t>
        <a:bodyPr/>
        <a:lstStyle/>
        <a:p>
          <a:endParaRPr lang="en-IN"/>
        </a:p>
      </dgm:t>
    </dgm:pt>
    <dgm:pt modelId="{83575EB9-E6F3-4B46-BCDB-60D040B39C0B}">
      <dgm:prSet phldrT="[Text]"/>
      <dgm:spPr/>
      <dgm:t>
        <a:bodyPr/>
        <a:lstStyle/>
        <a:p>
          <a:r>
            <a:rPr lang="en-US" dirty="0">
              <a:solidFill>
                <a:schemeClr val="bg1"/>
              </a:solidFill>
            </a:rPr>
            <a:t>Passenger Lawsuits</a:t>
          </a:r>
          <a:endParaRPr lang="en-IN" dirty="0">
            <a:solidFill>
              <a:schemeClr val="bg1"/>
            </a:solidFill>
          </a:endParaRPr>
        </a:p>
      </dgm:t>
    </dgm:pt>
    <dgm:pt modelId="{3B6D7C54-44A7-42B7-A751-753A92E1AE8C}" type="parTrans" cxnId="{AFE7C7E9-0911-4A08-99ED-E789965D8E8C}">
      <dgm:prSet/>
      <dgm:spPr/>
      <dgm:t>
        <a:bodyPr/>
        <a:lstStyle/>
        <a:p>
          <a:endParaRPr lang="en-IN"/>
        </a:p>
      </dgm:t>
    </dgm:pt>
    <dgm:pt modelId="{31A6F955-3EBE-4DCC-98AE-65D78EB8B666}" type="sibTrans" cxnId="{AFE7C7E9-0911-4A08-99ED-E789965D8E8C}">
      <dgm:prSet/>
      <dgm:spPr/>
      <dgm:t>
        <a:bodyPr/>
        <a:lstStyle/>
        <a:p>
          <a:endParaRPr lang="en-IN"/>
        </a:p>
      </dgm:t>
    </dgm:pt>
    <dgm:pt modelId="{4846F8EC-5EA9-414D-8E05-8911B9459E55}">
      <dgm:prSet phldrT="[Text]"/>
      <dgm:spPr/>
      <dgm:t>
        <a:bodyPr/>
        <a:lstStyle/>
        <a:p>
          <a:r>
            <a:rPr lang="en-US" dirty="0">
              <a:solidFill>
                <a:schemeClr val="bg1"/>
              </a:solidFill>
            </a:rPr>
            <a:t>Man Made Hazards</a:t>
          </a:r>
          <a:endParaRPr lang="en-IN" dirty="0">
            <a:solidFill>
              <a:schemeClr val="bg1"/>
            </a:solidFill>
          </a:endParaRPr>
        </a:p>
      </dgm:t>
    </dgm:pt>
    <dgm:pt modelId="{FA599F8C-046B-4D1C-9076-CA8664474A40}" type="parTrans" cxnId="{4DF08E1B-1F3E-400D-97CE-F6E6EA5831A5}">
      <dgm:prSet/>
      <dgm:spPr/>
      <dgm:t>
        <a:bodyPr/>
        <a:lstStyle/>
        <a:p>
          <a:endParaRPr lang="en-IN"/>
        </a:p>
      </dgm:t>
    </dgm:pt>
    <dgm:pt modelId="{9EC39481-0210-4A2F-A7DC-A45300FF5A89}" type="sibTrans" cxnId="{4DF08E1B-1F3E-400D-97CE-F6E6EA5831A5}">
      <dgm:prSet/>
      <dgm:spPr/>
      <dgm:t>
        <a:bodyPr/>
        <a:lstStyle/>
        <a:p>
          <a:endParaRPr lang="en-IN"/>
        </a:p>
      </dgm:t>
    </dgm:pt>
    <dgm:pt modelId="{28B847E5-6B8A-447A-B7A2-B1B55B505469}">
      <dgm:prSet phldrT="[Text]"/>
      <dgm:spPr/>
      <dgm:t>
        <a:bodyPr/>
        <a:lstStyle/>
        <a:p>
          <a:r>
            <a:rPr lang="en-US" dirty="0">
              <a:solidFill>
                <a:schemeClr val="bg1"/>
              </a:solidFill>
            </a:rPr>
            <a:t>Packaging Hazards</a:t>
          </a:r>
          <a:endParaRPr lang="en-IN" dirty="0">
            <a:solidFill>
              <a:schemeClr val="bg1"/>
            </a:solidFill>
          </a:endParaRPr>
        </a:p>
      </dgm:t>
    </dgm:pt>
    <dgm:pt modelId="{6F605EAA-932B-45B7-81F4-4D20858D626D}" type="parTrans" cxnId="{B07CEA40-AB60-4DDD-A059-ED5FA0D3F3EB}">
      <dgm:prSet/>
      <dgm:spPr/>
      <dgm:t>
        <a:bodyPr/>
        <a:lstStyle/>
        <a:p>
          <a:endParaRPr lang="en-IN"/>
        </a:p>
      </dgm:t>
    </dgm:pt>
    <dgm:pt modelId="{01C6CCF1-C611-4315-8517-133F99A27881}" type="sibTrans" cxnId="{B07CEA40-AB60-4DDD-A059-ED5FA0D3F3EB}">
      <dgm:prSet/>
      <dgm:spPr/>
      <dgm:t>
        <a:bodyPr/>
        <a:lstStyle/>
        <a:p>
          <a:endParaRPr lang="en-IN"/>
        </a:p>
      </dgm:t>
    </dgm:pt>
    <dgm:pt modelId="{4FFC26D5-C979-4428-B1B9-13606B50D458}">
      <dgm:prSet phldrT="[Text]"/>
      <dgm:spPr/>
      <dgm:t>
        <a:bodyPr/>
        <a:lstStyle/>
        <a:p>
          <a:r>
            <a:rPr lang="en-US" dirty="0">
              <a:solidFill>
                <a:schemeClr val="bg1"/>
              </a:solidFill>
            </a:rPr>
            <a:t>Hazards due to Road Transportation</a:t>
          </a:r>
          <a:endParaRPr lang="en-IN" dirty="0">
            <a:solidFill>
              <a:schemeClr val="bg1"/>
            </a:solidFill>
          </a:endParaRPr>
        </a:p>
      </dgm:t>
    </dgm:pt>
    <dgm:pt modelId="{70A89B6E-22CE-4580-880B-B86B4AC55037}" type="parTrans" cxnId="{AC5A5702-872A-4172-8826-AB8287A9B2FE}">
      <dgm:prSet/>
      <dgm:spPr/>
      <dgm:t>
        <a:bodyPr/>
        <a:lstStyle/>
        <a:p>
          <a:endParaRPr lang="en-IN"/>
        </a:p>
      </dgm:t>
    </dgm:pt>
    <dgm:pt modelId="{A6793F85-358F-4487-875A-E99384EF2597}" type="sibTrans" cxnId="{AC5A5702-872A-4172-8826-AB8287A9B2FE}">
      <dgm:prSet/>
      <dgm:spPr/>
      <dgm:t>
        <a:bodyPr/>
        <a:lstStyle/>
        <a:p>
          <a:endParaRPr lang="en-IN"/>
        </a:p>
      </dgm:t>
    </dgm:pt>
    <dgm:pt modelId="{5D837301-6BFD-43A0-98D0-39B8BC2606FD}" type="pres">
      <dgm:prSet presAssocID="{201757D6-CD86-4351-AC96-A34A991D021F}" presName="linear" presStyleCnt="0">
        <dgm:presLayoutVars>
          <dgm:animLvl val="lvl"/>
          <dgm:resizeHandles val="exact"/>
        </dgm:presLayoutVars>
      </dgm:prSet>
      <dgm:spPr/>
    </dgm:pt>
    <dgm:pt modelId="{C8E88DEC-9237-448B-A581-4C52A24D7FF3}" type="pres">
      <dgm:prSet presAssocID="{6019B1BD-05E1-427B-ACFE-3B66669AB723}" presName="parentText" presStyleLbl="node1" presStyleIdx="0" presStyleCnt="2">
        <dgm:presLayoutVars>
          <dgm:chMax val="0"/>
          <dgm:bulletEnabled val="1"/>
        </dgm:presLayoutVars>
      </dgm:prSet>
      <dgm:spPr/>
    </dgm:pt>
    <dgm:pt modelId="{49856330-DC74-40C7-9FF5-9E0723768B4D}" type="pres">
      <dgm:prSet presAssocID="{6019B1BD-05E1-427B-ACFE-3B66669AB723}" presName="childText" presStyleLbl="revTx" presStyleIdx="0" presStyleCnt="2">
        <dgm:presLayoutVars>
          <dgm:bulletEnabled val="1"/>
        </dgm:presLayoutVars>
      </dgm:prSet>
      <dgm:spPr/>
    </dgm:pt>
    <dgm:pt modelId="{7F5A05C0-84DD-417D-9B80-BBB352DB816B}" type="pres">
      <dgm:prSet presAssocID="{88A715F9-6FF9-4F40-B61C-F83016E9C809}" presName="parentText" presStyleLbl="node1" presStyleIdx="1" presStyleCnt="2">
        <dgm:presLayoutVars>
          <dgm:chMax val="0"/>
          <dgm:bulletEnabled val="1"/>
        </dgm:presLayoutVars>
      </dgm:prSet>
      <dgm:spPr/>
    </dgm:pt>
    <dgm:pt modelId="{E00AB377-1357-4EDA-9F47-5DDAC5E9D063}" type="pres">
      <dgm:prSet presAssocID="{88A715F9-6FF9-4F40-B61C-F83016E9C809}" presName="childText" presStyleLbl="revTx" presStyleIdx="1" presStyleCnt="2">
        <dgm:presLayoutVars>
          <dgm:bulletEnabled val="1"/>
        </dgm:presLayoutVars>
      </dgm:prSet>
      <dgm:spPr/>
    </dgm:pt>
  </dgm:ptLst>
  <dgm:cxnLst>
    <dgm:cxn modelId="{AC5A5702-872A-4172-8826-AB8287A9B2FE}" srcId="{88A715F9-6FF9-4F40-B61C-F83016E9C809}" destId="{4FFC26D5-C979-4428-B1B9-13606B50D458}" srcOrd="1" destOrd="0" parTransId="{70A89B6E-22CE-4580-880B-B86B4AC55037}" sibTransId="{A6793F85-358F-4487-875A-E99384EF2597}"/>
    <dgm:cxn modelId="{71528708-6338-4A87-B6F6-F045F7D7DEA9}" type="presOf" srcId="{201757D6-CD86-4351-AC96-A34A991D021F}" destId="{5D837301-6BFD-43A0-98D0-39B8BC2606FD}" srcOrd="0" destOrd="0" presId="urn:microsoft.com/office/officeart/2005/8/layout/vList2"/>
    <dgm:cxn modelId="{9BB36618-DA6E-4A1A-A694-BB9708D78CE1}" type="presOf" srcId="{38DC1292-04D0-48D1-A3CA-1BFA1564D822}" destId="{49856330-DC74-40C7-9FF5-9E0723768B4D}" srcOrd="0" destOrd="0" presId="urn:microsoft.com/office/officeart/2005/8/layout/vList2"/>
    <dgm:cxn modelId="{12EA5B19-F505-4B64-83B3-DF6AE3B47694}" srcId="{201757D6-CD86-4351-AC96-A34A991D021F}" destId="{6019B1BD-05E1-427B-ACFE-3B66669AB723}" srcOrd="0" destOrd="0" parTransId="{A788EBC5-210D-4B31-9554-8F9DE30DA8B5}" sibTransId="{99F7C64D-00D6-4B21-ADCA-C6DCC163E839}"/>
    <dgm:cxn modelId="{4DF08E1B-1F3E-400D-97CE-F6E6EA5831A5}" srcId="{6019B1BD-05E1-427B-ACFE-3B66669AB723}" destId="{4846F8EC-5EA9-414D-8E05-8911B9459E55}" srcOrd="1" destOrd="0" parTransId="{FA599F8C-046B-4D1C-9076-CA8664474A40}" sibTransId="{9EC39481-0210-4A2F-A7DC-A45300FF5A89}"/>
    <dgm:cxn modelId="{B07CEA40-AB60-4DDD-A059-ED5FA0D3F3EB}" srcId="{6019B1BD-05E1-427B-ACFE-3B66669AB723}" destId="{28B847E5-6B8A-447A-B7A2-B1B55B505469}" srcOrd="2" destOrd="0" parTransId="{6F605EAA-932B-45B7-81F4-4D20858D626D}" sibTransId="{01C6CCF1-C611-4315-8517-133F99A27881}"/>
    <dgm:cxn modelId="{2FF9BE6B-DEB2-4212-AB1E-3DA58654B952}" srcId="{201757D6-CD86-4351-AC96-A34A991D021F}" destId="{88A715F9-6FF9-4F40-B61C-F83016E9C809}" srcOrd="1" destOrd="0" parTransId="{C702655F-B8CC-408D-A5FC-4409934539B9}" sibTransId="{16DB9538-6AD0-4E07-A688-8720D7A3EAE0}"/>
    <dgm:cxn modelId="{BD86024F-1E59-4E5B-8F81-9A0FCDA61832}" type="presOf" srcId="{4FFC26D5-C979-4428-B1B9-13606B50D458}" destId="{E00AB377-1357-4EDA-9F47-5DDAC5E9D063}" srcOrd="0" destOrd="1" presId="urn:microsoft.com/office/officeart/2005/8/layout/vList2"/>
    <dgm:cxn modelId="{03593C9B-7A25-4F91-AEF1-F36759D85C90}" type="presOf" srcId="{83575EB9-E6F3-4B46-BCDB-60D040B39C0B}" destId="{E00AB377-1357-4EDA-9F47-5DDAC5E9D063}" srcOrd="0" destOrd="0" presId="urn:microsoft.com/office/officeart/2005/8/layout/vList2"/>
    <dgm:cxn modelId="{3480F6AA-6E86-4571-92A3-29C948FAFB33}" type="presOf" srcId="{88A715F9-6FF9-4F40-B61C-F83016E9C809}" destId="{7F5A05C0-84DD-417D-9B80-BBB352DB816B}" srcOrd="0" destOrd="0" presId="urn:microsoft.com/office/officeart/2005/8/layout/vList2"/>
    <dgm:cxn modelId="{2CADCCAD-990E-4C95-B553-720CCC0D9FE4}" type="presOf" srcId="{28B847E5-6B8A-447A-B7A2-B1B55B505469}" destId="{49856330-DC74-40C7-9FF5-9E0723768B4D}" srcOrd="0" destOrd="2" presId="urn:microsoft.com/office/officeart/2005/8/layout/vList2"/>
    <dgm:cxn modelId="{D6A71DAF-28BD-496F-8270-2AE259C8576B}" srcId="{6019B1BD-05E1-427B-ACFE-3B66669AB723}" destId="{38DC1292-04D0-48D1-A3CA-1BFA1564D822}" srcOrd="0" destOrd="0" parTransId="{9688EF0B-4E0C-4EEE-B886-527AC47EB5F2}" sibTransId="{525415D8-9C00-4F4A-814D-906B9C3597EA}"/>
    <dgm:cxn modelId="{B6825AE6-7858-41B8-81D8-AF5A4E231E94}" type="presOf" srcId="{4846F8EC-5EA9-414D-8E05-8911B9459E55}" destId="{49856330-DC74-40C7-9FF5-9E0723768B4D}" srcOrd="0" destOrd="1" presId="urn:microsoft.com/office/officeart/2005/8/layout/vList2"/>
    <dgm:cxn modelId="{AFE7C7E9-0911-4A08-99ED-E789965D8E8C}" srcId="{88A715F9-6FF9-4F40-B61C-F83016E9C809}" destId="{83575EB9-E6F3-4B46-BCDB-60D040B39C0B}" srcOrd="0" destOrd="0" parTransId="{3B6D7C54-44A7-42B7-A751-753A92E1AE8C}" sibTransId="{31A6F955-3EBE-4DCC-98AE-65D78EB8B666}"/>
    <dgm:cxn modelId="{1D540BFD-A2D2-4420-886C-A019BA604CDF}" type="presOf" srcId="{6019B1BD-05E1-427B-ACFE-3B66669AB723}" destId="{C8E88DEC-9237-448B-A581-4C52A24D7FF3}" srcOrd="0" destOrd="0" presId="urn:microsoft.com/office/officeart/2005/8/layout/vList2"/>
    <dgm:cxn modelId="{E3BEA4A7-0260-4D4F-B7B8-CDA6B702036B}" type="presParOf" srcId="{5D837301-6BFD-43A0-98D0-39B8BC2606FD}" destId="{C8E88DEC-9237-448B-A581-4C52A24D7FF3}" srcOrd="0" destOrd="0" presId="urn:microsoft.com/office/officeart/2005/8/layout/vList2"/>
    <dgm:cxn modelId="{83DFE464-EE06-4AAE-98A9-B302F6D04931}" type="presParOf" srcId="{5D837301-6BFD-43A0-98D0-39B8BC2606FD}" destId="{49856330-DC74-40C7-9FF5-9E0723768B4D}" srcOrd="1" destOrd="0" presId="urn:microsoft.com/office/officeart/2005/8/layout/vList2"/>
    <dgm:cxn modelId="{6B3D0C75-3FC4-4A80-906D-96F0C95E1650}" type="presParOf" srcId="{5D837301-6BFD-43A0-98D0-39B8BC2606FD}" destId="{7F5A05C0-84DD-417D-9B80-BBB352DB816B}" srcOrd="2" destOrd="0" presId="urn:microsoft.com/office/officeart/2005/8/layout/vList2"/>
    <dgm:cxn modelId="{0F72821B-9517-4495-B407-77DE5A6D4FA4}" type="presParOf" srcId="{5D837301-6BFD-43A0-98D0-39B8BC2606FD}" destId="{E00AB377-1357-4EDA-9F47-5DDAC5E9D06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B6866B4-7281-40BB-9F98-BAD4A1364CB5}"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en-IN"/>
        </a:p>
      </dgm:t>
    </dgm:pt>
    <dgm:pt modelId="{A64127C3-CAD0-441A-913C-1D0A6A4B8EA7}">
      <dgm:prSet/>
      <dgm:spPr/>
      <dgm:t>
        <a:bodyPr/>
        <a:lstStyle/>
        <a:p>
          <a:r>
            <a:rPr lang="en-US" b="0" i="0">
              <a:solidFill>
                <a:schemeClr val="bg1"/>
              </a:solidFill>
            </a:rPr>
            <a:t>Convent of Good Faith</a:t>
          </a:r>
          <a:endParaRPr lang="en-IN">
            <a:solidFill>
              <a:schemeClr val="bg1"/>
            </a:solidFill>
          </a:endParaRPr>
        </a:p>
      </dgm:t>
    </dgm:pt>
    <dgm:pt modelId="{8F0C0FA7-48BE-42EA-9622-1C32B63933B4}" type="parTrans" cxnId="{38F46682-02C1-420F-9F0A-C356EF66623F}">
      <dgm:prSet/>
      <dgm:spPr/>
      <dgm:t>
        <a:bodyPr/>
        <a:lstStyle/>
        <a:p>
          <a:endParaRPr lang="en-IN"/>
        </a:p>
      </dgm:t>
    </dgm:pt>
    <dgm:pt modelId="{D189313B-FA4D-43C1-9B78-ADD3DC555F8E}" type="sibTrans" cxnId="{38F46682-02C1-420F-9F0A-C356EF66623F}">
      <dgm:prSet/>
      <dgm:spPr/>
      <dgm:t>
        <a:bodyPr/>
        <a:lstStyle/>
        <a:p>
          <a:endParaRPr lang="en-IN"/>
        </a:p>
      </dgm:t>
    </dgm:pt>
    <dgm:pt modelId="{C36F963D-8131-40A1-8B0C-011631D94F8F}">
      <dgm:prSet/>
      <dgm:spPr/>
      <dgm:t>
        <a:bodyPr/>
        <a:lstStyle/>
        <a:p>
          <a:r>
            <a:rPr lang="en-US" b="0" i="0">
              <a:solidFill>
                <a:schemeClr val="bg1"/>
              </a:solidFill>
            </a:rPr>
            <a:t>Convent of Indemnity</a:t>
          </a:r>
          <a:endParaRPr lang="en-IN">
            <a:solidFill>
              <a:schemeClr val="bg1"/>
            </a:solidFill>
          </a:endParaRPr>
        </a:p>
      </dgm:t>
    </dgm:pt>
    <dgm:pt modelId="{653F2AA5-95D3-454E-B515-053BD92E9331}" type="parTrans" cxnId="{7AED9596-38BD-49FC-B414-3FE6D31F49FB}">
      <dgm:prSet/>
      <dgm:spPr/>
      <dgm:t>
        <a:bodyPr/>
        <a:lstStyle/>
        <a:p>
          <a:endParaRPr lang="en-IN"/>
        </a:p>
      </dgm:t>
    </dgm:pt>
    <dgm:pt modelId="{4AFA0EFF-9779-4071-8CF8-0B2ED0A8A31B}" type="sibTrans" cxnId="{7AED9596-38BD-49FC-B414-3FE6D31F49FB}">
      <dgm:prSet/>
      <dgm:spPr/>
      <dgm:t>
        <a:bodyPr/>
        <a:lstStyle/>
        <a:p>
          <a:endParaRPr lang="en-IN"/>
        </a:p>
      </dgm:t>
    </dgm:pt>
    <dgm:pt modelId="{0983CD6E-B1F0-432F-AD73-12E577C85D91}">
      <dgm:prSet/>
      <dgm:spPr/>
      <dgm:t>
        <a:bodyPr/>
        <a:lstStyle/>
        <a:p>
          <a:r>
            <a:rPr lang="en-US" b="0" i="0">
              <a:solidFill>
                <a:schemeClr val="bg1"/>
              </a:solidFill>
            </a:rPr>
            <a:t>One Year Policy</a:t>
          </a:r>
          <a:endParaRPr lang="en-IN">
            <a:solidFill>
              <a:schemeClr val="bg1"/>
            </a:solidFill>
          </a:endParaRPr>
        </a:p>
      </dgm:t>
    </dgm:pt>
    <dgm:pt modelId="{36D09AC2-E01B-44F0-86FF-417A57621595}" type="parTrans" cxnId="{FC6807A0-3A2D-4B60-A8A1-4BF598E73055}">
      <dgm:prSet/>
      <dgm:spPr/>
      <dgm:t>
        <a:bodyPr/>
        <a:lstStyle/>
        <a:p>
          <a:endParaRPr lang="en-IN"/>
        </a:p>
      </dgm:t>
    </dgm:pt>
    <dgm:pt modelId="{57B036C7-D467-46EE-A095-4CC0D43239A7}" type="sibTrans" cxnId="{FC6807A0-3A2D-4B60-A8A1-4BF598E73055}">
      <dgm:prSet/>
      <dgm:spPr/>
      <dgm:t>
        <a:bodyPr/>
        <a:lstStyle/>
        <a:p>
          <a:endParaRPr lang="en-IN"/>
        </a:p>
      </dgm:t>
    </dgm:pt>
    <dgm:pt modelId="{8D0763CB-84AF-41DE-A77A-AB9314BFA8FF}">
      <dgm:prSet/>
      <dgm:spPr/>
      <dgm:t>
        <a:bodyPr/>
        <a:lstStyle/>
        <a:p>
          <a:r>
            <a:rPr lang="en-US" b="0" i="0">
              <a:solidFill>
                <a:schemeClr val="bg1"/>
              </a:solidFill>
            </a:rPr>
            <a:t>Insurable Interest</a:t>
          </a:r>
          <a:endParaRPr lang="en-IN">
            <a:solidFill>
              <a:schemeClr val="bg1"/>
            </a:solidFill>
          </a:endParaRPr>
        </a:p>
      </dgm:t>
    </dgm:pt>
    <dgm:pt modelId="{F8138FC0-ABC0-4967-AEAA-359857664EA9}" type="parTrans" cxnId="{D4DE348F-6A5C-4A3E-9628-C36FE1DD3E2B}">
      <dgm:prSet/>
      <dgm:spPr/>
      <dgm:t>
        <a:bodyPr/>
        <a:lstStyle/>
        <a:p>
          <a:endParaRPr lang="en-IN"/>
        </a:p>
      </dgm:t>
    </dgm:pt>
    <dgm:pt modelId="{7C0A48D0-0FFF-4D92-98DF-03BEC833E63E}" type="sibTrans" cxnId="{D4DE348F-6A5C-4A3E-9628-C36FE1DD3E2B}">
      <dgm:prSet/>
      <dgm:spPr/>
      <dgm:t>
        <a:bodyPr/>
        <a:lstStyle/>
        <a:p>
          <a:endParaRPr lang="en-IN"/>
        </a:p>
      </dgm:t>
    </dgm:pt>
    <dgm:pt modelId="{034BAF20-DEA0-4F4D-8A63-FDF0895880FB}">
      <dgm:prSet/>
      <dgm:spPr/>
      <dgm:t>
        <a:bodyPr/>
        <a:lstStyle/>
        <a:p>
          <a:r>
            <a:rPr lang="en-US" b="0" i="0">
              <a:solidFill>
                <a:schemeClr val="bg1"/>
              </a:solidFill>
            </a:rPr>
            <a:t>Direct Loss</a:t>
          </a:r>
          <a:endParaRPr lang="en-IN">
            <a:solidFill>
              <a:schemeClr val="bg1"/>
            </a:solidFill>
          </a:endParaRPr>
        </a:p>
      </dgm:t>
    </dgm:pt>
    <dgm:pt modelId="{5A19CC18-BBF7-40FB-82C9-8C542885D251}" type="parTrans" cxnId="{C627A50D-F172-46A6-9800-07C86A479B4A}">
      <dgm:prSet/>
      <dgm:spPr/>
      <dgm:t>
        <a:bodyPr/>
        <a:lstStyle/>
        <a:p>
          <a:endParaRPr lang="en-IN"/>
        </a:p>
      </dgm:t>
    </dgm:pt>
    <dgm:pt modelId="{B9B53228-145C-47ED-B588-5C557754240D}" type="sibTrans" cxnId="{C627A50D-F172-46A6-9800-07C86A479B4A}">
      <dgm:prSet/>
      <dgm:spPr/>
      <dgm:t>
        <a:bodyPr/>
        <a:lstStyle/>
        <a:p>
          <a:endParaRPr lang="en-IN"/>
        </a:p>
      </dgm:t>
    </dgm:pt>
    <dgm:pt modelId="{30F2D2FF-BFCD-4008-9708-F3AD5A1775E2}">
      <dgm:prSet/>
      <dgm:spPr/>
      <dgm:t>
        <a:bodyPr/>
        <a:lstStyle/>
        <a:p>
          <a:r>
            <a:rPr lang="en-US" b="0" i="0">
              <a:solidFill>
                <a:schemeClr val="bg1"/>
              </a:solidFill>
            </a:rPr>
            <a:t>Personal Right</a:t>
          </a:r>
          <a:endParaRPr lang="en-IN">
            <a:solidFill>
              <a:schemeClr val="bg1"/>
            </a:solidFill>
          </a:endParaRPr>
        </a:p>
      </dgm:t>
    </dgm:pt>
    <dgm:pt modelId="{A54804E6-A09E-4AC9-B5F6-1D6B870B4063}" type="parTrans" cxnId="{7AA44EC3-82F7-4E87-A488-218913C9E686}">
      <dgm:prSet/>
      <dgm:spPr/>
      <dgm:t>
        <a:bodyPr/>
        <a:lstStyle/>
        <a:p>
          <a:endParaRPr lang="en-IN"/>
        </a:p>
      </dgm:t>
    </dgm:pt>
    <dgm:pt modelId="{80F8760D-563A-4005-B1C1-6E135BD5B44F}" type="sibTrans" cxnId="{7AA44EC3-82F7-4E87-A488-218913C9E686}">
      <dgm:prSet/>
      <dgm:spPr/>
      <dgm:t>
        <a:bodyPr/>
        <a:lstStyle/>
        <a:p>
          <a:endParaRPr lang="en-IN"/>
        </a:p>
      </dgm:t>
    </dgm:pt>
    <dgm:pt modelId="{E176A86F-6758-409A-8A02-3DFDCE20FFAE}">
      <dgm:prSet/>
      <dgm:spPr/>
      <dgm:t>
        <a:bodyPr/>
        <a:lstStyle/>
        <a:p>
          <a:r>
            <a:rPr lang="en-US" b="0" i="0" dirty="0">
              <a:solidFill>
                <a:schemeClr val="bg1"/>
              </a:solidFill>
            </a:rPr>
            <a:t>Personal Insurance Contract</a:t>
          </a:r>
          <a:endParaRPr lang="en-IN" dirty="0">
            <a:solidFill>
              <a:schemeClr val="bg1"/>
            </a:solidFill>
          </a:endParaRPr>
        </a:p>
      </dgm:t>
    </dgm:pt>
    <dgm:pt modelId="{9D65E62E-DAED-4CFC-882D-82FBABC9F1DA}" type="parTrans" cxnId="{3938B05A-2E92-4965-8377-45E759786CBD}">
      <dgm:prSet/>
      <dgm:spPr/>
      <dgm:t>
        <a:bodyPr/>
        <a:lstStyle/>
        <a:p>
          <a:endParaRPr lang="en-IN"/>
        </a:p>
      </dgm:t>
    </dgm:pt>
    <dgm:pt modelId="{27E9BB27-3C50-458E-B362-30403F8A4739}" type="sibTrans" cxnId="{3938B05A-2E92-4965-8377-45E759786CBD}">
      <dgm:prSet/>
      <dgm:spPr/>
      <dgm:t>
        <a:bodyPr/>
        <a:lstStyle/>
        <a:p>
          <a:endParaRPr lang="en-IN"/>
        </a:p>
      </dgm:t>
    </dgm:pt>
    <dgm:pt modelId="{9C2AA822-54F9-4526-898D-7E1A94DF666C}">
      <dgm:prSet/>
      <dgm:spPr/>
      <dgm:t>
        <a:bodyPr/>
        <a:lstStyle/>
        <a:p>
          <a:r>
            <a:rPr lang="en-US" b="0" i="0" dirty="0">
              <a:solidFill>
                <a:schemeClr val="bg1"/>
              </a:solidFill>
            </a:rPr>
            <a:t>Property Description</a:t>
          </a:r>
          <a:endParaRPr lang="en-IN" dirty="0">
            <a:solidFill>
              <a:schemeClr val="bg1"/>
            </a:solidFill>
          </a:endParaRPr>
        </a:p>
      </dgm:t>
    </dgm:pt>
    <dgm:pt modelId="{1F9813A8-621F-46DE-84CD-FF84429A041D}" type="parTrans" cxnId="{B48EC0D0-2D45-4FA7-826F-ED35D9F0EF42}">
      <dgm:prSet/>
      <dgm:spPr/>
      <dgm:t>
        <a:bodyPr/>
        <a:lstStyle/>
        <a:p>
          <a:endParaRPr lang="en-IN"/>
        </a:p>
      </dgm:t>
    </dgm:pt>
    <dgm:pt modelId="{90291F4F-5CF9-4AFB-94C0-8414927E9CB6}" type="sibTrans" cxnId="{B48EC0D0-2D45-4FA7-826F-ED35D9F0EF42}">
      <dgm:prSet/>
      <dgm:spPr/>
      <dgm:t>
        <a:bodyPr/>
        <a:lstStyle/>
        <a:p>
          <a:endParaRPr lang="en-IN"/>
        </a:p>
      </dgm:t>
    </dgm:pt>
    <dgm:pt modelId="{480CBB22-E572-4255-8431-586DB506A97F}" type="pres">
      <dgm:prSet presAssocID="{0B6866B4-7281-40BB-9F98-BAD4A1364CB5}" presName="diagram" presStyleCnt="0">
        <dgm:presLayoutVars>
          <dgm:dir/>
          <dgm:resizeHandles val="exact"/>
        </dgm:presLayoutVars>
      </dgm:prSet>
      <dgm:spPr/>
    </dgm:pt>
    <dgm:pt modelId="{915EE678-4DD8-44FC-955B-038A4AC0E33F}" type="pres">
      <dgm:prSet presAssocID="{A64127C3-CAD0-441A-913C-1D0A6A4B8EA7}" presName="node" presStyleLbl="node1" presStyleIdx="0" presStyleCnt="8">
        <dgm:presLayoutVars>
          <dgm:bulletEnabled val="1"/>
        </dgm:presLayoutVars>
      </dgm:prSet>
      <dgm:spPr/>
    </dgm:pt>
    <dgm:pt modelId="{664127A6-7513-486F-8DA1-0ED10CD4731C}" type="pres">
      <dgm:prSet presAssocID="{D189313B-FA4D-43C1-9B78-ADD3DC555F8E}" presName="sibTrans" presStyleCnt="0"/>
      <dgm:spPr/>
    </dgm:pt>
    <dgm:pt modelId="{4E727D8B-B535-465F-8C3A-FEA35AA4DFCA}" type="pres">
      <dgm:prSet presAssocID="{C36F963D-8131-40A1-8B0C-011631D94F8F}" presName="node" presStyleLbl="node1" presStyleIdx="1" presStyleCnt="8">
        <dgm:presLayoutVars>
          <dgm:bulletEnabled val="1"/>
        </dgm:presLayoutVars>
      </dgm:prSet>
      <dgm:spPr/>
    </dgm:pt>
    <dgm:pt modelId="{82EB4934-0A1C-489D-913D-9EA623A60859}" type="pres">
      <dgm:prSet presAssocID="{4AFA0EFF-9779-4071-8CF8-0B2ED0A8A31B}" presName="sibTrans" presStyleCnt="0"/>
      <dgm:spPr/>
    </dgm:pt>
    <dgm:pt modelId="{226BC6E1-5E27-443C-B2DE-D7378312FDA8}" type="pres">
      <dgm:prSet presAssocID="{0983CD6E-B1F0-432F-AD73-12E577C85D91}" presName="node" presStyleLbl="node1" presStyleIdx="2" presStyleCnt="8">
        <dgm:presLayoutVars>
          <dgm:bulletEnabled val="1"/>
        </dgm:presLayoutVars>
      </dgm:prSet>
      <dgm:spPr/>
    </dgm:pt>
    <dgm:pt modelId="{BB2F587F-C70D-491B-8CAD-FA118E9B9BF6}" type="pres">
      <dgm:prSet presAssocID="{57B036C7-D467-46EE-A095-4CC0D43239A7}" presName="sibTrans" presStyleCnt="0"/>
      <dgm:spPr/>
    </dgm:pt>
    <dgm:pt modelId="{72513E66-BCDD-4287-A5FA-D5FA5EA83BF3}" type="pres">
      <dgm:prSet presAssocID="{8D0763CB-84AF-41DE-A77A-AB9314BFA8FF}" presName="node" presStyleLbl="node1" presStyleIdx="3" presStyleCnt="8">
        <dgm:presLayoutVars>
          <dgm:bulletEnabled val="1"/>
        </dgm:presLayoutVars>
      </dgm:prSet>
      <dgm:spPr/>
    </dgm:pt>
    <dgm:pt modelId="{4DEFEDAD-7489-4493-8024-52A80734567A}" type="pres">
      <dgm:prSet presAssocID="{7C0A48D0-0FFF-4D92-98DF-03BEC833E63E}" presName="sibTrans" presStyleCnt="0"/>
      <dgm:spPr/>
    </dgm:pt>
    <dgm:pt modelId="{F7FE5810-3F66-4CB4-AD5C-4447A6128B0D}" type="pres">
      <dgm:prSet presAssocID="{034BAF20-DEA0-4F4D-8A63-FDF0895880FB}" presName="node" presStyleLbl="node1" presStyleIdx="4" presStyleCnt="8">
        <dgm:presLayoutVars>
          <dgm:bulletEnabled val="1"/>
        </dgm:presLayoutVars>
      </dgm:prSet>
      <dgm:spPr/>
    </dgm:pt>
    <dgm:pt modelId="{7AB48612-273F-4510-BD38-835ADD4CB16C}" type="pres">
      <dgm:prSet presAssocID="{B9B53228-145C-47ED-B588-5C557754240D}" presName="sibTrans" presStyleCnt="0"/>
      <dgm:spPr/>
    </dgm:pt>
    <dgm:pt modelId="{CE297CA3-1333-4008-B974-DE9CED7B4A7F}" type="pres">
      <dgm:prSet presAssocID="{30F2D2FF-BFCD-4008-9708-F3AD5A1775E2}" presName="node" presStyleLbl="node1" presStyleIdx="5" presStyleCnt="8">
        <dgm:presLayoutVars>
          <dgm:bulletEnabled val="1"/>
        </dgm:presLayoutVars>
      </dgm:prSet>
      <dgm:spPr/>
    </dgm:pt>
    <dgm:pt modelId="{5C679436-9FA4-4DFC-9C2E-D4F4E666C77B}" type="pres">
      <dgm:prSet presAssocID="{80F8760D-563A-4005-B1C1-6E135BD5B44F}" presName="sibTrans" presStyleCnt="0"/>
      <dgm:spPr/>
    </dgm:pt>
    <dgm:pt modelId="{E3450716-5FD1-4939-A56B-ED693D4962F0}" type="pres">
      <dgm:prSet presAssocID="{E176A86F-6758-409A-8A02-3DFDCE20FFAE}" presName="node" presStyleLbl="node1" presStyleIdx="6" presStyleCnt="8">
        <dgm:presLayoutVars>
          <dgm:bulletEnabled val="1"/>
        </dgm:presLayoutVars>
      </dgm:prSet>
      <dgm:spPr/>
    </dgm:pt>
    <dgm:pt modelId="{20DBE144-1164-4F94-A46A-49C97E60F600}" type="pres">
      <dgm:prSet presAssocID="{27E9BB27-3C50-458E-B362-30403F8A4739}" presName="sibTrans" presStyleCnt="0"/>
      <dgm:spPr/>
    </dgm:pt>
    <dgm:pt modelId="{4E743D11-81DE-4520-ACDE-2E30DB01AFAE}" type="pres">
      <dgm:prSet presAssocID="{9C2AA822-54F9-4526-898D-7E1A94DF666C}" presName="node" presStyleLbl="node1" presStyleIdx="7" presStyleCnt="8">
        <dgm:presLayoutVars>
          <dgm:bulletEnabled val="1"/>
        </dgm:presLayoutVars>
      </dgm:prSet>
      <dgm:spPr/>
    </dgm:pt>
  </dgm:ptLst>
  <dgm:cxnLst>
    <dgm:cxn modelId="{C627A50D-F172-46A6-9800-07C86A479B4A}" srcId="{0B6866B4-7281-40BB-9F98-BAD4A1364CB5}" destId="{034BAF20-DEA0-4F4D-8A63-FDF0895880FB}" srcOrd="4" destOrd="0" parTransId="{5A19CC18-BBF7-40FB-82C9-8C542885D251}" sibTransId="{B9B53228-145C-47ED-B588-5C557754240D}"/>
    <dgm:cxn modelId="{33B01225-6361-4136-A75B-440611DFF0A4}" type="presOf" srcId="{034BAF20-DEA0-4F4D-8A63-FDF0895880FB}" destId="{F7FE5810-3F66-4CB4-AD5C-4447A6128B0D}" srcOrd="0" destOrd="0" presId="urn:microsoft.com/office/officeart/2005/8/layout/default"/>
    <dgm:cxn modelId="{E8F2DD5D-232A-4A75-A3B3-CAD187819D54}" type="presOf" srcId="{A64127C3-CAD0-441A-913C-1D0A6A4B8EA7}" destId="{915EE678-4DD8-44FC-955B-038A4AC0E33F}" srcOrd="0" destOrd="0" presId="urn:microsoft.com/office/officeart/2005/8/layout/default"/>
    <dgm:cxn modelId="{C8CE135E-F388-474E-9FB0-33C6418DE56F}" type="presOf" srcId="{9C2AA822-54F9-4526-898D-7E1A94DF666C}" destId="{4E743D11-81DE-4520-ACDE-2E30DB01AFAE}" srcOrd="0" destOrd="0" presId="urn:microsoft.com/office/officeart/2005/8/layout/default"/>
    <dgm:cxn modelId="{3938B05A-2E92-4965-8377-45E759786CBD}" srcId="{0B6866B4-7281-40BB-9F98-BAD4A1364CB5}" destId="{E176A86F-6758-409A-8A02-3DFDCE20FFAE}" srcOrd="6" destOrd="0" parTransId="{9D65E62E-DAED-4CFC-882D-82FBABC9F1DA}" sibTransId="{27E9BB27-3C50-458E-B362-30403F8A4739}"/>
    <dgm:cxn modelId="{38F46682-02C1-420F-9F0A-C356EF66623F}" srcId="{0B6866B4-7281-40BB-9F98-BAD4A1364CB5}" destId="{A64127C3-CAD0-441A-913C-1D0A6A4B8EA7}" srcOrd="0" destOrd="0" parTransId="{8F0C0FA7-48BE-42EA-9622-1C32B63933B4}" sibTransId="{D189313B-FA4D-43C1-9B78-ADD3DC555F8E}"/>
    <dgm:cxn modelId="{D4DE348F-6A5C-4A3E-9628-C36FE1DD3E2B}" srcId="{0B6866B4-7281-40BB-9F98-BAD4A1364CB5}" destId="{8D0763CB-84AF-41DE-A77A-AB9314BFA8FF}" srcOrd="3" destOrd="0" parTransId="{F8138FC0-ABC0-4967-AEAA-359857664EA9}" sibTransId="{7C0A48D0-0FFF-4D92-98DF-03BEC833E63E}"/>
    <dgm:cxn modelId="{7AED9596-38BD-49FC-B414-3FE6D31F49FB}" srcId="{0B6866B4-7281-40BB-9F98-BAD4A1364CB5}" destId="{C36F963D-8131-40A1-8B0C-011631D94F8F}" srcOrd="1" destOrd="0" parTransId="{653F2AA5-95D3-454E-B515-053BD92E9331}" sibTransId="{4AFA0EFF-9779-4071-8CF8-0B2ED0A8A31B}"/>
    <dgm:cxn modelId="{FC6807A0-3A2D-4B60-A8A1-4BF598E73055}" srcId="{0B6866B4-7281-40BB-9F98-BAD4A1364CB5}" destId="{0983CD6E-B1F0-432F-AD73-12E577C85D91}" srcOrd="2" destOrd="0" parTransId="{36D09AC2-E01B-44F0-86FF-417A57621595}" sibTransId="{57B036C7-D467-46EE-A095-4CC0D43239A7}"/>
    <dgm:cxn modelId="{FE68B5AA-F485-4CB7-AABE-A6693C7E55E5}" type="presOf" srcId="{C36F963D-8131-40A1-8B0C-011631D94F8F}" destId="{4E727D8B-B535-465F-8C3A-FEA35AA4DFCA}" srcOrd="0" destOrd="0" presId="urn:microsoft.com/office/officeart/2005/8/layout/default"/>
    <dgm:cxn modelId="{7AA44EC3-82F7-4E87-A488-218913C9E686}" srcId="{0B6866B4-7281-40BB-9F98-BAD4A1364CB5}" destId="{30F2D2FF-BFCD-4008-9708-F3AD5A1775E2}" srcOrd="5" destOrd="0" parTransId="{A54804E6-A09E-4AC9-B5F6-1D6B870B4063}" sibTransId="{80F8760D-563A-4005-B1C1-6E135BD5B44F}"/>
    <dgm:cxn modelId="{56D92DD0-AF2F-4116-87BA-42B158D8EB44}" type="presOf" srcId="{E176A86F-6758-409A-8A02-3DFDCE20FFAE}" destId="{E3450716-5FD1-4939-A56B-ED693D4962F0}" srcOrd="0" destOrd="0" presId="urn:microsoft.com/office/officeart/2005/8/layout/default"/>
    <dgm:cxn modelId="{B48EC0D0-2D45-4FA7-826F-ED35D9F0EF42}" srcId="{0B6866B4-7281-40BB-9F98-BAD4A1364CB5}" destId="{9C2AA822-54F9-4526-898D-7E1A94DF666C}" srcOrd="7" destOrd="0" parTransId="{1F9813A8-621F-46DE-84CD-FF84429A041D}" sibTransId="{90291F4F-5CF9-4AFB-94C0-8414927E9CB6}"/>
    <dgm:cxn modelId="{BE30E4D5-22AA-4459-854D-5441FD63D3BE}" type="presOf" srcId="{0B6866B4-7281-40BB-9F98-BAD4A1364CB5}" destId="{480CBB22-E572-4255-8431-586DB506A97F}" srcOrd="0" destOrd="0" presId="urn:microsoft.com/office/officeart/2005/8/layout/default"/>
    <dgm:cxn modelId="{4E8BEDD7-2786-4148-94A9-8A4D92EEA062}" type="presOf" srcId="{8D0763CB-84AF-41DE-A77A-AB9314BFA8FF}" destId="{72513E66-BCDD-4287-A5FA-D5FA5EA83BF3}" srcOrd="0" destOrd="0" presId="urn:microsoft.com/office/officeart/2005/8/layout/default"/>
    <dgm:cxn modelId="{AD32E9EB-4753-4A33-A8BF-3FE9F4DED798}" type="presOf" srcId="{0983CD6E-B1F0-432F-AD73-12E577C85D91}" destId="{226BC6E1-5E27-443C-B2DE-D7378312FDA8}" srcOrd="0" destOrd="0" presId="urn:microsoft.com/office/officeart/2005/8/layout/default"/>
    <dgm:cxn modelId="{E4E2FEF2-FB3B-4741-AF56-491432F03850}" type="presOf" srcId="{30F2D2FF-BFCD-4008-9708-F3AD5A1775E2}" destId="{CE297CA3-1333-4008-B974-DE9CED7B4A7F}" srcOrd="0" destOrd="0" presId="urn:microsoft.com/office/officeart/2005/8/layout/default"/>
    <dgm:cxn modelId="{1E8D528B-AABE-47AF-A7AE-A849C75BED76}" type="presParOf" srcId="{480CBB22-E572-4255-8431-586DB506A97F}" destId="{915EE678-4DD8-44FC-955B-038A4AC0E33F}" srcOrd="0" destOrd="0" presId="urn:microsoft.com/office/officeart/2005/8/layout/default"/>
    <dgm:cxn modelId="{4FFE612A-C0FA-4CC3-A963-8CE0800E0F95}" type="presParOf" srcId="{480CBB22-E572-4255-8431-586DB506A97F}" destId="{664127A6-7513-486F-8DA1-0ED10CD4731C}" srcOrd="1" destOrd="0" presId="urn:microsoft.com/office/officeart/2005/8/layout/default"/>
    <dgm:cxn modelId="{2B7405B9-0079-47C0-9836-C1D22B0010E1}" type="presParOf" srcId="{480CBB22-E572-4255-8431-586DB506A97F}" destId="{4E727D8B-B535-465F-8C3A-FEA35AA4DFCA}" srcOrd="2" destOrd="0" presId="urn:microsoft.com/office/officeart/2005/8/layout/default"/>
    <dgm:cxn modelId="{705BE24E-5FE7-4FB3-B76C-66B94F5A3FC9}" type="presParOf" srcId="{480CBB22-E572-4255-8431-586DB506A97F}" destId="{82EB4934-0A1C-489D-913D-9EA623A60859}" srcOrd="3" destOrd="0" presId="urn:microsoft.com/office/officeart/2005/8/layout/default"/>
    <dgm:cxn modelId="{60D4558A-C230-4EDB-B87B-31E32F4E9F04}" type="presParOf" srcId="{480CBB22-E572-4255-8431-586DB506A97F}" destId="{226BC6E1-5E27-443C-B2DE-D7378312FDA8}" srcOrd="4" destOrd="0" presId="urn:microsoft.com/office/officeart/2005/8/layout/default"/>
    <dgm:cxn modelId="{7787E520-8072-41CF-AB88-6AB52B6E4353}" type="presParOf" srcId="{480CBB22-E572-4255-8431-586DB506A97F}" destId="{BB2F587F-C70D-491B-8CAD-FA118E9B9BF6}" srcOrd="5" destOrd="0" presId="urn:microsoft.com/office/officeart/2005/8/layout/default"/>
    <dgm:cxn modelId="{1C82F644-499C-4632-B3BA-7C3A59CEC1A2}" type="presParOf" srcId="{480CBB22-E572-4255-8431-586DB506A97F}" destId="{72513E66-BCDD-4287-A5FA-D5FA5EA83BF3}" srcOrd="6" destOrd="0" presId="urn:microsoft.com/office/officeart/2005/8/layout/default"/>
    <dgm:cxn modelId="{25DF2B61-9FE5-4643-B91F-B639601C7BA1}" type="presParOf" srcId="{480CBB22-E572-4255-8431-586DB506A97F}" destId="{4DEFEDAD-7489-4493-8024-52A80734567A}" srcOrd="7" destOrd="0" presId="urn:microsoft.com/office/officeart/2005/8/layout/default"/>
    <dgm:cxn modelId="{E30754DF-4B51-42B3-8273-D845918E6EC6}" type="presParOf" srcId="{480CBB22-E572-4255-8431-586DB506A97F}" destId="{F7FE5810-3F66-4CB4-AD5C-4447A6128B0D}" srcOrd="8" destOrd="0" presId="urn:microsoft.com/office/officeart/2005/8/layout/default"/>
    <dgm:cxn modelId="{98CB2706-341E-4310-93B8-1CA5FEAF8CD3}" type="presParOf" srcId="{480CBB22-E572-4255-8431-586DB506A97F}" destId="{7AB48612-273F-4510-BD38-835ADD4CB16C}" srcOrd="9" destOrd="0" presId="urn:microsoft.com/office/officeart/2005/8/layout/default"/>
    <dgm:cxn modelId="{4395FCA9-A490-4357-9EA7-E0D53CA29D12}" type="presParOf" srcId="{480CBB22-E572-4255-8431-586DB506A97F}" destId="{CE297CA3-1333-4008-B974-DE9CED7B4A7F}" srcOrd="10" destOrd="0" presId="urn:microsoft.com/office/officeart/2005/8/layout/default"/>
    <dgm:cxn modelId="{F506268E-2222-4E83-909B-1BE0BF4132D3}" type="presParOf" srcId="{480CBB22-E572-4255-8431-586DB506A97F}" destId="{5C679436-9FA4-4DFC-9C2E-D4F4E666C77B}" srcOrd="11" destOrd="0" presId="urn:microsoft.com/office/officeart/2005/8/layout/default"/>
    <dgm:cxn modelId="{4E9B76E8-D4F6-471C-BA02-6431C2BE5122}" type="presParOf" srcId="{480CBB22-E572-4255-8431-586DB506A97F}" destId="{E3450716-5FD1-4939-A56B-ED693D4962F0}" srcOrd="12" destOrd="0" presId="urn:microsoft.com/office/officeart/2005/8/layout/default"/>
    <dgm:cxn modelId="{6F871D6B-6615-4D85-8C92-67BC5389EF65}" type="presParOf" srcId="{480CBB22-E572-4255-8431-586DB506A97F}" destId="{20DBE144-1164-4F94-A46A-49C97E60F600}" srcOrd="13" destOrd="0" presId="urn:microsoft.com/office/officeart/2005/8/layout/default"/>
    <dgm:cxn modelId="{F59FA178-97B5-4545-9508-280EE68D52C4}" type="presParOf" srcId="{480CBB22-E572-4255-8431-586DB506A97F}" destId="{4E743D11-81DE-4520-ACDE-2E30DB01AFAE}"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3FA3767-3C37-44E3-A0AD-2CFE7004E212}" type="doc">
      <dgm:prSet loTypeId="urn:microsoft.com/office/officeart/2005/8/layout/default" loCatId="list" qsTypeId="urn:microsoft.com/office/officeart/2005/8/quickstyle/simple1" qsCatId="simple" csTypeId="urn:microsoft.com/office/officeart/2005/8/colors/accent4_2" csCatId="accent4"/>
      <dgm:spPr/>
      <dgm:t>
        <a:bodyPr/>
        <a:lstStyle/>
        <a:p>
          <a:endParaRPr lang="en-IN"/>
        </a:p>
      </dgm:t>
    </dgm:pt>
    <dgm:pt modelId="{0DA0CB33-13A5-4A66-A44C-652640B5B2BD}">
      <dgm:prSet/>
      <dgm:spPr/>
      <dgm:t>
        <a:bodyPr/>
        <a:lstStyle/>
        <a:p>
          <a:r>
            <a:rPr lang="en-US" b="0" i="0">
              <a:solidFill>
                <a:schemeClr val="bg1"/>
              </a:solidFill>
            </a:rPr>
            <a:t>Fire</a:t>
          </a:r>
          <a:endParaRPr lang="en-IN">
            <a:solidFill>
              <a:schemeClr val="bg1"/>
            </a:solidFill>
          </a:endParaRPr>
        </a:p>
      </dgm:t>
    </dgm:pt>
    <dgm:pt modelId="{3B652CA0-EB64-47C3-B850-31794D816473}" type="parTrans" cxnId="{2FBADB1C-2BD9-48BE-8E49-CD55E89F9557}">
      <dgm:prSet/>
      <dgm:spPr/>
      <dgm:t>
        <a:bodyPr/>
        <a:lstStyle/>
        <a:p>
          <a:endParaRPr lang="en-IN"/>
        </a:p>
      </dgm:t>
    </dgm:pt>
    <dgm:pt modelId="{A88B333C-D0FC-45E7-AC26-1C05C9941385}" type="sibTrans" cxnId="{2FBADB1C-2BD9-48BE-8E49-CD55E89F9557}">
      <dgm:prSet/>
      <dgm:spPr/>
      <dgm:t>
        <a:bodyPr/>
        <a:lstStyle/>
        <a:p>
          <a:endParaRPr lang="en-IN"/>
        </a:p>
      </dgm:t>
    </dgm:pt>
    <dgm:pt modelId="{7DD7CC46-24DE-4EB1-8CF9-DB095CF69640}">
      <dgm:prSet/>
      <dgm:spPr/>
      <dgm:t>
        <a:bodyPr/>
        <a:lstStyle/>
        <a:p>
          <a:r>
            <a:rPr lang="en-US" b="0" i="0">
              <a:solidFill>
                <a:schemeClr val="bg1"/>
              </a:solidFill>
            </a:rPr>
            <a:t>Lighting</a:t>
          </a:r>
          <a:endParaRPr lang="en-IN">
            <a:solidFill>
              <a:schemeClr val="bg1"/>
            </a:solidFill>
          </a:endParaRPr>
        </a:p>
      </dgm:t>
    </dgm:pt>
    <dgm:pt modelId="{00756FE1-FE98-4BCF-8E83-CE31369ECF03}" type="parTrans" cxnId="{5F2ADB65-362E-4844-ABA3-37CAC253F57F}">
      <dgm:prSet/>
      <dgm:spPr/>
      <dgm:t>
        <a:bodyPr/>
        <a:lstStyle/>
        <a:p>
          <a:endParaRPr lang="en-IN"/>
        </a:p>
      </dgm:t>
    </dgm:pt>
    <dgm:pt modelId="{5773CD4E-6860-4143-8DBB-A6CC482CD3AC}" type="sibTrans" cxnId="{5F2ADB65-362E-4844-ABA3-37CAC253F57F}">
      <dgm:prSet/>
      <dgm:spPr/>
      <dgm:t>
        <a:bodyPr/>
        <a:lstStyle/>
        <a:p>
          <a:endParaRPr lang="en-IN"/>
        </a:p>
      </dgm:t>
    </dgm:pt>
    <dgm:pt modelId="{9CDECBC5-0C1C-4D8A-8DBA-0628E97D17DE}">
      <dgm:prSet/>
      <dgm:spPr/>
      <dgm:t>
        <a:bodyPr/>
        <a:lstStyle/>
        <a:p>
          <a:r>
            <a:rPr lang="en-US" b="0" i="0">
              <a:solidFill>
                <a:schemeClr val="bg1"/>
              </a:solidFill>
            </a:rPr>
            <a:t>Explosion</a:t>
          </a:r>
          <a:endParaRPr lang="en-IN">
            <a:solidFill>
              <a:schemeClr val="bg1"/>
            </a:solidFill>
          </a:endParaRPr>
        </a:p>
      </dgm:t>
    </dgm:pt>
    <dgm:pt modelId="{1CB4C01A-9C2A-4951-BC14-EC80CFA738DA}" type="parTrans" cxnId="{76A929EC-507A-490D-B042-7A88FE1CE13C}">
      <dgm:prSet/>
      <dgm:spPr/>
      <dgm:t>
        <a:bodyPr/>
        <a:lstStyle/>
        <a:p>
          <a:endParaRPr lang="en-IN"/>
        </a:p>
      </dgm:t>
    </dgm:pt>
    <dgm:pt modelId="{04A1F6A2-2716-42BE-B324-89BC8D9CAE41}" type="sibTrans" cxnId="{76A929EC-507A-490D-B042-7A88FE1CE13C}">
      <dgm:prSet/>
      <dgm:spPr/>
      <dgm:t>
        <a:bodyPr/>
        <a:lstStyle/>
        <a:p>
          <a:endParaRPr lang="en-IN"/>
        </a:p>
      </dgm:t>
    </dgm:pt>
    <dgm:pt modelId="{550F3D96-5FCD-4F1E-A892-9F1F27424850}">
      <dgm:prSet/>
      <dgm:spPr/>
      <dgm:t>
        <a:bodyPr/>
        <a:lstStyle/>
        <a:p>
          <a:r>
            <a:rPr lang="en-US" b="0" i="0">
              <a:solidFill>
                <a:schemeClr val="bg1"/>
              </a:solidFill>
            </a:rPr>
            <a:t>Aircraft Damage</a:t>
          </a:r>
          <a:endParaRPr lang="en-IN">
            <a:solidFill>
              <a:schemeClr val="bg1"/>
            </a:solidFill>
          </a:endParaRPr>
        </a:p>
      </dgm:t>
    </dgm:pt>
    <dgm:pt modelId="{EA2658A0-612E-4D7C-AF4F-C6C623C21381}" type="parTrans" cxnId="{C7FEA9A5-9C03-48D9-8C5E-FEA58ECF7072}">
      <dgm:prSet/>
      <dgm:spPr/>
      <dgm:t>
        <a:bodyPr/>
        <a:lstStyle/>
        <a:p>
          <a:endParaRPr lang="en-IN"/>
        </a:p>
      </dgm:t>
    </dgm:pt>
    <dgm:pt modelId="{148D06F2-CB77-4FA5-872E-24C2C218F180}" type="sibTrans" cxnId="{C7FEA9A5-9C03-48D9-8C5E-FEA58ECF7072}">
      <dgm:prSet/>
      <dgm:spPr/>
      <dgm:t>
        <a:bodyPr/>
        <a:lstStyle/>
        <a:p>
          <a:endParaRPr lang="en-IN"/>
        </a:p>
      </dgm:t>
    </dgm:pt>
    <dgm:pt modelId="{E48228DD-B97F-46A7-9699-80D2BEEBA08F}">
      <dgm:prSet/>
      <dgm:spPr/>
      <dgm:t>
        <a:bodyPr/>
        <a:lstStyle/>
        <a:p>
          <a:r>
            <a:rPr lang="en-US" b="0" i="0">
              <a:solidFill>
                <a:schemeClr val="bg1"/>
              </a:solidFill>
            </a:rPr>
            <a:t>Terrorist Activity, Riots / Strike</a:t>
          </a:r>
          <a:endParaRPr lang="en-IN">
            <a:solidFill>
              <a:schemeClr val="bg1"/>
            </a:solidFill>
          </a:endParaRPr>
        </a:p>
      </dgm:t>
    </dgm:pt>
    <dgm:pt modelId="{60D18F45-866C-49A8-965F-BA4172E61440}" type="parTrans" cxnId="{BAA86E6E-C76C-4FB7-93BE-9FD0EA30B192}">
      <dgm:prSet/>
      <dgm:spPr/>
      <dgm:t>
        <a:bodyPr/>
        <a:lstStyle/>
        <a:p>
          <a:endParaRPr lang="en-IN"/>
        </a:p>
      </dgm:t>
    </dgm:pt>
    <dgm:pt modelId="{3B68C7CF-BEC6-446B-B34C-872D7D8C3102}" type="sibTrans" cxnId="{BAA86E6E-C76C-4FB7-93BE-9FD0EA30B192}">
      <dgm:prSet/>
      <dgm:spPr/>
      <dgm:t>
        <a:bodyPr/>
        <a:lstStyle/>
        <a:p>
          <a:endParaRPr lang="en-IN"/>
        </a:p>
      </dgm:t>
    </dgm:pt>
    <dgm:pt modelId="{18BE7B22-947E-42A1-BFF7-2795B5EAFD34}">
      <dgm:prSet/>
      <dgm:spPr/>
      <dgm:t>
        <a:bodyPr/>
        <a:lstStyle/>
        <a:p>
          <a:r>
            <a:rPr lang="en-IN" b="0" i="0" dirty="0">
              <a:solidFill>
                <a:schemeClr val="bg1"/>
              </a:solidFill>
            </a:rPr>
            <a:t>Natural Calamity</a:t>
          </a:r>
          <a:endParaRPr lang="en-IN" dirty="0">
            <a:solidFill>
              <a:schemeClr val="bg1"/>
            </a:solidFill>
          </a:endParaRPr>
        </a:p>
      </dgm:t>
    </dgm:pt>
    <dgm:pt modelId="{3043DB25-6E8B-48D6-9C79-8D216B6FB396}" type="parTrans" cxnId="{68A989EE-B60F-4A5F-A0C8-F4A9115770BC}">
      <dgm:prSet/>
      <dgm:spPr/>
      <dgm:t>
        <a:bodyPr/>
        <a:lstStyle/>
        <a:p>
          <a:endParaRPr lang="en-IN"/>
        </a:p>
      </dgm:t>
    </dgm:pt>
    <dgm:pt modelId="{3C3D6D3E-109E-4622-8F5F-236D3630F6F4}" type="sibTrans" cxnId="{68A989EE-B60F-4A5F-A0C8-F4A9115770BC}">
      <dgm:prSet/>
      <dgm:spPr/>
      <dgm:t>
        <a:bodyPr/>
        <a:lstStyle/>
        <a:p>
          <a:endParaRPr lang="en-IN"/>
        </a:p>
      </dgm:t>
    </dgm:pt>
    <dgm:pt modelId="{8ABDFA69-28F5-4B2E-B2FB-D0DDCFED3449}">
      <dgm:prSet/>
      <dgm:spPr/>
      <dgm:t>
        <a:bodyPr/>
        <a:lstStyle/>
        <a:p>
          <a:r>
            <a:rPr lang="en-IN" b="0" i="0">
              <a:solidFill>
                <a:schemeClr val="bg1"/>
              </a:solidFill>
            </a:rPr>
            <a:t>Landslide / Rockslide</a:t>
          </a:r>
          <a:endParaRPr lang="en-IN">
            <a:solidFill>
              <a:schemeClr val="bg1"/>
            </a:solidFill>
          </a:endParaRPr>
        </a:p>
      </dgm:t>
    </dgm:pt>
    <dgm:pt modelId="{5BEB9417-7D8B-45FD-9221-4517CF8E4407}" type="parTrans" cxnId="{83231132-67DF-45B4-AA53-2BFA85C92781}">
      <dgm:prSet/>
      <dgm:spPr/>
      <dgm:t>
        <a:bodyPr/>
        <a:lstStyle/>
        <a:p>
          <a:endParaRPr lang="en-IN"/>
        </a:p>
      </dgm:t>
    </dgm:pt>
    <dgm:pt modelId="{D2216DA5-47BA-4435-956D-679E0BD72CD6}" type="sibTrans" cxnId="{83231132-67DF-45B4-AA53-2BFA85C92781}">
      <dgm:prSet/>
      <dgm:spPr/>
      <dgm:t>
        <a:bodyPr/>
        <a:lstStyle/>
        <a:p>
          <a:endParaRPr lang="en-IN"/>
        </a:p>
      </dgm:t>
    </dgm:pt>
    <dgm:pt modelId="{30FF8BD9-B909-4B04-B491-6B0086AB6FD2}">
      <dgm:prSet/>
      <dgm:spPr/>
      <dgm:t>
        <a:bodyPr/>
        <a:lstStyle/>
        <a:p>
          <a:r>
            <a:rPr lang="en-IN" b="0" i="0">
              <a:solidFill>
                <a:schemeClr val="bg1"/>
              </a:solidFill>
            </a:rPr>
            <a:t>Bursting / Overflowing of the Water Tank</a:t>
          </a:r>
          <a:endParaRPr lang="en-IN">
            <a:solidFill>
              <a:schemeClr val="bg1"/>
            </a:solidFill>
          </a:endParaRPr>
        </a:p>
      </dgm:t>
    </dgm:pt>
    <dgm:pt modelId="{255FB914-37EC-4B3C-A476-829D7F6B51A7}" type="parTrans" cxnId="{B24CA6B9-C2C9-451D-8837-52B7DAB8F509}">
      <dgm:prSet/>
      <dgm:spPr/>
      <dgm:t>
        <a:bodyPr/>
        <a:lstStyle/>
        <a:p>
          <a:endParaRPr lang="en-IN"/>
        </a:p>
      </dgm:t>
    </dgm:pt>
    <dgm:pt modelId="{7B09AB4C-4EF6-4540-9FE5-C2D4DDFB4F4B}" type="sibTrans" cxnId="{B24CA6B9-C2C9-451D-8837-52B7DAB8F509}">
      <dgm:prSet/>
      <dgm:spPr/>
      <dgm:t>
        <a:bodyPr/>
        <a:lstStyle/>
        <a:p>
          <a:endParaRPr lang="en-IN"/>
        </a:p>
      </dgm:t>
    </dgm:pt>
    <dgm:pt modelId="{C364C8AE-6A42-49D6-B1E3-113D147AF84F}">
      <dgm:prSet/>
      <dgm:spPr/>
      <dgm:t>
        <a:bodyPr/>
        <a:lstStyle/>
        <a:p>
          <a:r>
            <a:rPr lang="en-IN" b="0" i="0" dirty="0">
              <a:solidFill>
                <a:schemeClr val="bg1"/>
              </a:solidFill>
            </a:rPr>
            <a:t>Bush Fire</a:t>
          </a:r>
          <a:endParaRPr lang="en-IN" dirty="0">
            <a:solidFill>
              <a:schemeClr val="bg1"/>
            </a:solidFill>
          </a:endParaRPr>
        </a:p>
      </dgm:t>
    </dgm:pt>
    <dgm:pt modelId="{8DA5ECA5-1106-4FA8-ACFD-452B5627EA55}" type="parTrans" cxnId="{235BF016-1FCB-4693-A6D4-629384EAB8E2}">
      <dgm:prSet/>
      <dgm:spPr/>
      <dgm:t>
        <a:bodyPr/>
        <a:lstStyle/>
        <a:p>
          <a:endParaRPr lang="en-IN"/>
        </a:p>
      </dgm:t>
    </dgm:pt>
    <dgm:pt modelId="{BB6567D0-ADE7-473B-A7EF-5C2649061195}" type="sibTrans" cxnId="{235BF016-1FCB-4693-A6D4-629384EAB8E2}">
      <dgm:prSet/>
      <dgm:spPr/>
      <dgm:t>
        <a:bodyPr/>
        <a:lstStyle/>
        <a:p>
          <a:endParaRPr lang="en-IN"/>
        </a:p>
      </dgm:t>
    </dgm:pt>
    <dgm:pt modelId="{E3D8C650-0D11-4677-AD6E-0A9940AB3D13}" type="pres">
      <dgm:prSet presAssocID="{33FA3767-3C37-44E3-A0AD-2CFE7004E212}" presName="diagram" presStyleCnt="0">
        <dgm:presLayoutVars>
          <dgm:dir/>
          <dgm:resizeHandles val="exact"/>
        </dgm:presLayoutVars>
      </dgm:prSet>
      <dgm:spPr/>
    </dgm:pt>
    <dgm:pt modelId="{956B71F2-1C7E-42FD-9DCD-26B614ECB159}" type="pres">
      <dgm:prSet presAssocID="{0DA0CB33-13A5-4A66-A44C-652640B5B2BD}" presName="node" presStyleLbl="node1" presStyleIdx="0" presStyleCnt="9">
        <dgm:presLayoutVars>
          <dgm:bulletEnabled val="1"/>
        </dgm:presLayoutVars>
      </dgm:prSet>
      <dgm:spPr/>
    </dgm:pt>
    <dgm:pt modelId="{B1F96869-3D5A-4883-969C-DCD7BA515997}" type="pres">
      <dgm:prSet presAssocID="{A88B333C-D0FC-45E7-AC26-1C05C9941385}" presName="sibTrans" presStyleCnt="0"/>
      <dgm:spPr/>
    </dgm:pt>
    <dgm:pt modelId="{A03AB086-2339-4C2F-B8FF-AFF95941BDC1}" type="pres">
      <dgm:prSet presAssocID="{7DD7CC46-24DE-4EB1-8CF9-DB095CF69640}" presName="node" presStyleLbl="node1" presStyleIdx="1" presStyleCnt="9">
        <dgm:presLayoutVars>
          <dgm:bulletEnabled val="1"/>
        </dgm:presLayoutVars>
      </dgm:prSet>
      <dgm:spPr/>
    </dgm:pt>
    <dgm:pt modelId="{3E59BE62-2347-4A49-91C0-21DC64326846}" type="pres">
      <dgm:prSet presAssocID="{5773CD4E-6860-4143-8DBB-A6CC482CD3AC}" presName="sibTrans" presStyleCnt="0"/>
      <dgm:spPr/>
    </dgm:pt>
    <dgm:pt modelId="{0C93B991-2B5A-48D0-AF93-6959FCB3DDC0}" type="pres">
      <dgm:prSet presAssocID="{9CDECBC5-0C1C-4D8A-8DBA-0628E97D17DE}" presName="node" presStyleLbl="node1" presStyleIdx="2" presStyleCnt="9">
        <dgm:presLayoutVars>
          <dgm:bulletEnabled val="1"/>
        </dgm:presLayoutVars>
      </dgm:prSet>
      <dgm:spPr/>
    </dgm:pt>
    <dgm:pt modelId="{2AF24ADD-F23F-4D90-B7D4-BDBBE77E1EAA}" type="pres">
      <dgm:prSet presAssocID="{04A1F6A2-2716-42BE-B324-89BC8D9CAE41}" presName="sibTrans" presStyleCnt="0"/>
      <dgm:spPr/>
    </dgm:pt>
    <dgm:pt modelId="{BA209DC8-47F1-4745-B70D-7EC4D15C9062}" type="pres">
      <dgm:prSet presAssocID="{550F3D96-5FCD-4F1E-A892-9F1F27424850}" presName="node" presStyleLbl="node1" presStyleIdx="3" presStyleCnt="9">
        <dgm:presLayoutVars>
          <dgm:bulletEnabled val="1"/>
        </dgm:presLayoutVars>
      </dgm:prSet>
      <dgm:spPr/>
    </dgm:pt>
    <dgm:pt modelId="{4DC38880-C660-41CD-970B-ED5730DF2D64}" type="pres">
      <dgm:prSet presAssocID="{148D06F2-CB77-4FA5-872E-24C2C218F180}" presName="sibTrans" presStyleCnt="0"/>
      <dgm:spPr/>
    </dgm:pt>
    <dgm:pt modelId="{7716115D-F5BD-478A-9E63-D3061350223B}" type="pres">
      <dgm:prSet presAssocID="{E48228DD-B97F-46A7-9699-80D2BEEBA08F}" presName="node" presStyleLbl="node1" presStyleIdx="4" presStyleCnt="9">
        <dgm:presLayoutVars>
          <dgm:bulletEnabled val="1"/>
        </dgm:presLayoutVars>
      </dgm:prSet>
      <dgm:spPr/>
    </dgm:pt>
    <dgm:pt modelId="{97A15069-4577-4709-B927-F45A85116CF3}" type="pres">
      <dgm:prSet presAssocID="{3B68C7CF-BEC6-446B-B34C-872D7D8C3102}" presName="sibTrans" presStyleCnt="0"/>
      <dgm:spPr/>
    </dgm:pt>
    <dgm:pt modelId="{73193B57-0B3E-4325-80AB-6E5056FDC1F6}" type="pres">
      <dgm:prSet presAssocID="{18BE7B22-947E-42A1-BFF7-2795B5EAFD34}" presName="node" presStyleLbl="node1" presStyleIdx="5" presStyleCnt="9">
        <dgm:presLayoutVars>
          <dgm:bulletEnabled val="1"/>
        </dgm:presLayoutVars>
      </dgm:prSet>
      <dgm:spPr/>
    </dgm:pt>
    <dgm:pt modelId="{97ACA3CB-AEE4-43B2-9599-29FB69FCC576}" type="pres">
      <dgm:prSet presAssocID="{3C3D6D3E-109E-4622-8F5F-236D3630F6F4}" presName="sibTrans" presStyleCnt="0"/>
      <dgm:spPr/>
    </dgm:pt>
    <dgm:pt modelId="{3ED8AC87-0E66-4F01-8596-94718A8AD74D}" type="pres">
      <dgm:prSet presAssocID="{8ABDFA69-28F5-4B2E-B2FB-D0DDCFED3449}" presName="node" presStyleLbl="node1" presStyleIdx="6" presStyleCnt="9">
        <dgm:presLayoutVars>
          <dgm:bulletEnabled val="1"/>
        </dgm:presLayoutVars>
      </dgm:prSet>
      <dgm:spPr/>
    </dgm:pt>
    <dgm:pt modelId="{6ED82913-8F69-49FF-9DF7-971E1F2CA970}" type="pres">
      <dgm:prSet presAssocID="{D2216DA5-47BA-4435-956D-679E0BD72CD6}" presName="sibTrans" presStyleCnt="0"/>
      <dgm:spPr/>
    </dgm:pt>
    <dgm:pt modelId="{895C7A7C-7B9A-423D-8CA9-2DCE60842062}" type="pres">
      <dgm:prSet presAssocID="{30FF8BD9-B909-4B04-B491-6B0086AB6FD2}" presName="node" presStyleLbl="node1" presStyleIdx="7" presStyleCnt="9">
        <dgm:presLayoutVars>
          <dgm:bulletEnabled val="1"/>
        </dgm:presLayoutVars>
      </dgm:prSet>
      <dgm:spPr/>
    </dgm:pt>
    <dgm:pt modelId="{8AA2AD33-A5A5-4658-A283-F489EA55CB18}" type="pres">
      <dgm:prSet presAssocID="{7B09AB4C-4EF6-4540-9FE5-C2D4DDFB4F4B}" presName="sibTrans" presStyleCnt="0"/>
      <dgm:spPr/>
    </dgm:pt>
    <dgm:pt modelId="{7EE2D75F-7BA1-4F76-9624-07BF0620471C}" type="pres">
      <dgm:prSet presAssocID="{C364C8AE-6A42-49D6-B1E3-113D147AF84F}" presName="node" presStyleLbl="node1" presStyleIdx="8" presStyleCnt="9">
        <dgm:presLayoutVars>
          <dgm:bulletEnabled val="1"/>
        </dgm:presLayoutVars>
      </dgm:prSet>
      <dgm:spPr/>
    </dgm:pt>
  </dgm:ptLst>
  <dgm:cxnLst>
    <dgm:cxn modelId="{D61AE302-A75E-4F8B-BB9C-0707C54A23D0}" type="presOf" srcId="{30FF8BD9-B909-4B04-B491-6B0086AB6FD2}" destId="{895C7A7C-7B9A-423D-8CA9-2DCE60842062}" srcOrd="0" destOrd="0" presId="urn:microsoft.com/office/officeart/2005/8/layout/default"/>
    <dgm:cxn modelId="{3A554C16-83C4-4103-A4DD-921BE0AE081E}" type="presOf" srcId="{8ABDFA69-28F5-4B2E-B2FB-D0DDCFED3449}" destId="{3ED8AC87-0E66-4F01-8596-94718A8AD74D}" srcOrd="0" destOrd="0" presId="urn:microsoft.com/office/officeart/2005/8/layout/default"/>
    <dgm:cxn modelId="{235BF016-1FCB-4693-A6D4-629384EAB8E2}" srcId="{33FA3767-3C37-44E3-A0AD-2CFE7004E212}" destId="{C364C8AE-6A42-49D6-B1E3-113D147AF84F}" srcOrd="8" destOrd="0" parTransId="{8DA5ECA5-1106-4FA8-ACFD-452B5627EA55}" sibTransId="{BB6567D0-ADE7-473B-A7EF-5C2649061195}"/>
    <dgm:cxn modelId="{2FBADB1C-2BD9-48BE-8E49-CD55E89F9557}" srcId="{33FA3767-3C37-44E3-A0AD-2CFE7004E212}" destId="{0DA0CB33-13A5-4A66-A44C-652640B5B2BD}" srcOrd="0" destOrd="0" parTransId="{3B652CA0-EB64-47C3-B850-31794D816473}" sibTransId="{A88B333C-D0FC-45E7-AC26-1C05C9941385}"/>
    <dgm:cxn modelId="{83231132-67DF-45B4-AA53-2BFA85C92781}" srcId="{33FA3767-3C37-44E3-A0AD-2CFE7004E212}" destId="{8ABDFA69-28F5-4B2E-B2FB-D0DDCFED3449}" srcOrd="6" destOrd="0" parTransId="{5BEB9417-7D8B-45FD-9221-4517CF8E4407}" sibTransId="{D2216DA5-47BA-4435-956D-679E0BD72CD6}"/>
    <dgm:cxn modelId="{5F2ADB65-362E-4844-ABA3-37CAC253F57F}" srcId="{33FA3767-3C37-44E3-A0AD-2CFE7004E212}" destId="{7DD7CC46-24DE-4EB1-8CF9-DB095CF69640}" srcOrd="1" destOrd="0" parTransId="{00756FE1-FE98-4BCF-8E83-CE31369ECF03}" sibTransId="{5773CD4E-6860-4143-8DBB-A6CC482CD3AC}"/>
    <dgm:cxn modelId="{BAA86E6E-C76C-4FB7-93BE-9FD0EA30B192}" srcId="{33FA3767-3C37-44E3-A0AD-2CFE7004E212}" destId="{E48228DD-B97F-46A7-9699-80D2BEEBA08F}" srcOrd="4" destOrd="0" parTransId="{60D18F45-866C-49A8-965F-BA4172E61440}" sibTransId="{3B68C7CF-BEC6-446B-B34C-872D7D8C3102}"/>
    <dgm:cxn modelId="{0DB29B51-CEC0-4F4E-8347-3B09BA2A1F91}" type="presOf" srcId="{E48228DD-B97F-46A7-9699-80D2BEEBA08F}" destId="{7716115D-F5BD-478A-9E63-D3061350223B}" srcOrd="0" destOrd="0" presId="urn:microsoft.com/office/officeart/2005/8/layout/default"/>
    <dgm:cxn modelId="{D452EE56-1B2D-4DA6-8BFA-D5B591365628}" type="presOf" srcId="{33FA3767-3C37-44E3-A0AD-2CFE7004E212}" destId="{E3D8C650-0D11-4677-AD6E-0A9940AB3D13}" srcOrd="0" destOrd="0" presId="urn:microsoft.com/office/officeart/2005/8/layout/default"/>
    <dgm:cxn modelId="{8F21E284-2A16-4F3D-B4D5-EFA1DC17613D}" type="presOf" srcId="{9CDECBC5-0C1C-4D8A-8DBA-0628E97D17DE}" destId="{0C93B991-2B5A-48D0-AF93-6959FCB3DDC0}" srcOrd="0" destOrd="0" presId="urn:microsoft.com/office/officeart/2005/8/layout/default"/>
    <dgm:cxn modelId="{C7FEA9A5-9C03-48D9-8C5E-FEA58ECF7072}" srcId="{33FA3767-3C37-44E3-A0AD-2CFE7004E212}" destId="{550F3D96-5FCD-4F1E-A892-9F1F27424850}" srcOrd="3" destOrd="0" parTransId="{EA2658A0-612E-4D7C-AF4F-C6C623C21381}" sibTransId="{148D06F2-CB77-4FA5-872E-24C2C218F180}"/>
    <dgm:cxn modelId="{FFC6F9A7-03D2-44BA-9ADD-225625F91577}" type="presOf" srcId="{18BE7B22-947E-42A1-BFF7-2795B5EAFD34}" destId="{73193B57-0B3E-4325-80AB-6E5056FDC1F6}" srcOrd="0" destOrd="0" presId="urn:microsoft.com/office/officeart/2005/8/layout/default"/>
    <dgm:cxn modelId="{F84513B5-37BC-49EA-8DA8-40BD0B80AC42}" type="presOf" srcId="{0DA0CB33-13A5-4A66-A44C-652640B5B2BD}" destId="{956B71F2-1C7E-42FD-9DCD-26B614ECB159}" srcOrd="0" destOrd="0" presId="urn:microsoft.com/office/officeart/2005/8/layout/default"/>
    <dgm:cxn modelId="{B24CA6B9-C2C9-451D-8837-52B7DAB8F509}" srcId="{33FA3767-3C37-44E3-A0AD-2CFE7004E212}" destId="{30FF8BD9-B909-4B04-B491-6B0086AB6FD2}" srcOrd="7" destOrd="0" parTransId="{255FB914-37EC-4B3C-A476-829D7F6B51A7}" sibTransId="{7B09AB4C-4EF6-4540-9FE5-C2D4DDFB4F4B}"/>
    <dgm:cxn modelId="{FC603DBC-FD39-458E-B81F-DEB28B515626}" type="presOf" srcId="{C364C8AE-6A42-49D6-B1E3-113D147AF84F}" destId="{7EE2D75F-7BA1-4F76-9624-07BF0620471C}" srcOrd="0" destOrd="0" presId="urn:microsoft.com/office/officeart/2005/8/layout/default"/>
    <dgm:cxn modelId="{F395B1BD-445D-4494-96EA-050CC810D64B}" type="presOf" srcId="{550F3D96-5FCD-4F1E-A892-9F1F27424850}" destId="{BA209DC8-47F1-4745-B70D-7EC4D15C9062}" srcOrd="0" destOrd="0" presId="urn:microsoft.com/office/officeart/2005/8/layout/default"/>
    <dgm:cxn modelId="{B7A850C1-BA96-4F12-A76D-ED2D087280E9}" type="presOf" srcId="{7DD7CC46-24DE-4EB1-8CF9-DB095CF69640}" destId="{A03AB086-2339-4C2F-B8FF-AFF95941BDC1}" srcOrd="0" destOrd="0" presId="urn:microsoft.com/office/officeart/2005/8/layout/default"/>
    <dgm:cxn modelId="{76A929EC-507A-490D-B042-7A88FE1CE13C}" srcId="{33FA3767-3C37-44E3-A0AD-2CFE7004E212}" destId="{9CDECBC5-0C1C-4D8A-8DBA-0628E97D17DE}" srcOrd="2" destOrd="0" parTransId="{1CB4C01A-9C2A-4951-BC14-EC80CFA738DA}" sibTransId="{04A1F6A2-2716-42BE-B324-89BC8D9CAE41}"/>
    <dgm:cxn modelId="{68A989EE-B60F-4A5F-A0C8-F4A9115770BC}" srcId="{33FA3767-3C37-44E3-A0AD-2CFE7004E212}" destId="{18BE7B22-947E-42A1-BFF7-2795B5EAFD34}" srcOrd="5" destOrd="0" parTransId="{3043DB25-6E8B-48D6-9C79-8D216B6FB396}" sibTransId="{3C3D6D3E-109E-4622-8F5F-236D3630F6F4}"/>
    <dgm:cxn modelId="{CABA9F71-D1BD-4066-9F6F-F87D086D8488}" type="presParOf" srcId="{E3D8C650-0D11-4677-AD6E-0A9940AB3D13}" destId="{956B71F2-1C7E-42FD-9DCD-26B614ECB159}" srcOrd="0" destOrd="0" presId="urn:microsoft.com/office/officeart/2005/8/layout/default"/>
    <dgm:cxn modelId="{12FD3F69-06E4-49EA-9E8B-B49CAB9F46CC}" type="presParOf" srcId="{E3D8C650-0D11-4677-AD6E-0A9940AB3D13}" destId="{B1F96869-3D5A-4883-969C-DCD7BA515997}" srcOrd="1" destOrd="0" presId="urn:microsoft.com/office/officeart/2005/8/layout/default"/>
    <dgm:cxn modelId="{D8E143E8-8C8D-4B95-A114-9BA7E79FC83F}" type="presParOf" srcId="{E3D8C650-0D11-4677-AD6E-0A9940AB3D13}" destId="{A03AB086-2339-4C2F-B8FF-AFF95941BDC1}" srcOrd="2" destOrd="0" presId="urn:microsoft.com/office/officeart/2005/8/layout/default"/>
    <dgm:cxn modelId="{6DCD0AA7-37F0-4642-8504-4562DA70E7DC}" type="presParOf" srcId="{E3D8C650-0D11-4677-AD6E-0A9940AB3D13}" destId="{3E59BE62-2347-4A49-91C0-21DC64326846}" srcOrd="3" destOrd="0" presId="urn:microsoft.com/office/officeart/2005/8/layout/default"/>
    <dgm:cxn modelId="{ADAE0A91-9147-44EF-84E6-E3923CBE29CF}" type="presParOf" srcId="{E3D8C650-0D11-4677-AD6E-0A9940AB3D13}" destId="{0C93B991-2B5A-48D0-AF93-6959FCB3DDC0}" srcOrd="4" destOrd="0" presId="urn:microsoft.com/office/officeart/2005/8/layout/default"/>
    <dgm:cxn modelId="{4F19B236-C07F-452C-A9A8-57B85208D9DB}" type="presParOf" srcId="{E3D8C650-0D11-4677-AD6E-0A9940AB3D13}" destId="{2AF24ADD-F23F-4D90-B7D4-BDBBE77E1EAA}" srcOrd="5" destOrd="0" presId="urn:microsoft.com/office/officeart/2005/8/layout/default"/>
    <dgm:cxn modelId="{DAE4A825-E54C-4F96-85BE-B7B8D3ED6DE4}" type="presParOf" srcId="{E3D8C650-0D11-4677-AD6E-0A9940AB3D13}" destId="{BA209DC8-47F1-4745-B70D-7EC4D15C9062}" srcOrd="6" destOrd="0" presId="urn:microsoft.com/office/officeart/2005/8/layout/default"/>
    <dgm:cxn modelId="{AE8D878E-18D3-497F-82B2-EC8C1DC68EBB}" type="presParOf" srcId="{E3D8C650-0D11-4677-AD6E-0A9940AB3D13}" destId="{4DC38880-C660-41CD-970B-ED5730DF2D64}" srcOrd="7" destOrd="0" presId="urn:microsoft.com/office/officeart/2005/8/layout/default"/>
    <dgm:cxn modelId="{FBE59CDE-E32B-42CE-8B5F-0B2CB001A58E}" type="presParOf" srcId="{E3D8C650-0D11-4677-AD6E-0A9940AB3D13}" destId="{7716115D-F5BD-478A-9E63-D3061350223B}" srcOrd="8" destOrd="0" presId="urn:microsoft.com/office/officeart/2005/8/layout/default"/>
    <dgm:cxn modelId="{04B94822-545A-473D-9765-0B5A7A708151}" type="presParOf" srcId="{E3D8C650-0D11-4677-AD6E-0A9940AB3D13}" destId="{97A15069-4577-4709-B927-F45A85116CF3}" srcOrd="9" destOrd="0" presId="urn:microsoft.com/office/officeart/2005/8/layout/default"/>
    <dgm:cxn modelId="{E8D3EA00-C6B1-4354-AC05-5B24E814856F}" type="presParOf" srcId="{E3D8C650-0D11-4677-AD6E-0A9940AB3D13}" destId="{73193B57-0B3E-4325-80AB-6E5056FDC1F6}" srcOrd="10" destOrd="0" presId="urn:microsoft.com/office/officeart/2005/8/layout/default"/>
    <dgm:cxn modelId="{E595A12F-3FBC-4D6D-B8B8-965838DEF155}" type="presParOf" srcId="{E3D8C650-0D11-4677-AD6E-0A9940AB3D13}" destId="{97ACA3CB-AEE4-43B2-9599-29FB69FCC576}" srcOrd="11" destOrd="0" presId="urn:microsoft.com/office/officeart/2005/8/layout/default"/>
    <dgm:cxn modelId="{D8D3A1D5-A946-421B-951A-8DDF662D81C2}" type="presParOf" srcId="{E3D8C650-0D11-4677-AD6E-0A9940AB3D13}" destId="{3ED8AC87-0E66-4F01-8596-94718A8AD74D}" srcOrd="12" destOrd="0" presId="urn:microsoft.com/office/officeart/2005/8/layout/default"/>
    <dgm:cxn modelId="{86A1CD29-ECB7-4645-B86B-F9BA59D17F3C}" type="presParOf" srcId="{E3D8C650-0D11-4677-AD6E-0A9940AB3D13}" destId="{6ED82913-8F69-49FF-9DF7-971E1F2CA970}" srcOrd="13" destOrd="0" presId="urn:microsoft.com/office/officeart/2005/8/layout/default"/>
    <dgm:cxn modelId="{DF6142B4-EA18-4B41-A81F-99BF56F0B50E}" type="presParOf" srcId="{E3D8C650-0D11-4677-AD6E-0A9940AB3D13}" destId="{895C7A7C-7B9A-423D-8CA9-2DCE60842062}" srcOrd="14" destOrd="0" presId="urn:microsoft.com/office/officeart/2005/8/layout/default"/>
    <dgm:cxn modelId="{9C4D6320-C12F-4B83-8922-743D57E57864}" type="presParOf" srcId="{E3D8C650-0D11-4677-AD6E-0A9940AB3D13}" destId="{8AA2AD33-A5A5-4658-A283-F489EA55CB18}" srcOrd="15" destOrd="0" presId="urn:microsoft.com/office/officeart/2005/8/layout/default"/>
    <dgm:cxn modelId="{A85F8D02-8E22-414B-A81B-BB078A77ECA6}" type="presParOf" srcId="{E3D8C650-0D11-4677-AD6E-0A9940AB3D13}" destId="{7EE2D75F-7BA1-4F76-9624-07BF0620471C}"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8D12DF6-E476-4B11-9F59-9BECCF23CFBB}" type="doc">
      <dgm:prSet loTypeId="urn:microsoft.com/office/officeart/2005/8/layout/process5" loCatId="process" qsTypeId="urn:microsoft.com/office/officeart/2005/8/quickstyle/simple1" qsCatId="simple" csTypeId="urn:microsoft.com/office/officeart/2005/8/colors/colorful3" csCatId="colorful"/>
      <dgm:spPr/>
      <dgm:t>
        <a:bodyPr/>
        <a:lstStyle/>
        <a:p>
          <a:endParaRPr lang="en-IN"/>
        </a:p>
      </dgm:t>
    </dgm:pt>
    <dgm:pt modelId="{4BD062B1-B5D6-489C-B38B-D7B5AC223548}">
      <dgm:prSet/>
      <dgm:spPr/>
      <dgm:t>
        <a:bodyPr/>
        <a:lstStyle/>
        <a:p>
          <a:r>
            <a:rPr lang="en-US" b="0" i="0">
              <a:solidFill>
                <a:schemeClr val="bg1"/>
              </a:solidFill>
            </a:rPr>
            <a:t>Selection of Insurance Company</a:t>
          </a:r>
          <a:endParaRPr lang="en-IN">
            <a:solidFill>
              <a:schemeClr val="bg1"/>
            </a:solidFill>
          </a:endParaRPr>
        </a:p>
      </dgm:t>
    </dgm:pt>
    <dgm:pt modelId="{55B60EA5-30AA-46E6-9355-BACF999FABFD}" type="parTrans" cxnId="{29ADDEE3-DE8B-47BF-8006-1C753FB0994D}">
      <dgm:prSet/>
      <dgm:spPr/>
      <dgm:t>
        <a:bodyPr/>
        <a:lstStyle/>
        <a:p>
          <a:endParaRPr lang="en-IN"/>
        </a:p>
      </dgm:t>
    </dgm:pt>
    <dgm:pt modelId="{527E6EF9-4F91-4C7C-A6EE-340BF4FD63FF}" type="sibTrans" cxnId="{29ADDEE3-DE8B-47BF-8006-1C753FB0994D}">
      <dgm:prSet/>
      <dgm:spPr/>
      <dgm:t>
        <a:bodyPr/>
        <a:lstStyle/>
        <a:p>
          <a:endParaRPr lang="en-IN"/>
        </a:p>
      </dgm:t>
    </dgm:pt>
    <dgm:pt modelId="{FA80297D-76B4-4F3A-A904-EB52395EE650}">
      <dgm:prSet/>
      <dgm:spPr/>
      <dgm:t>
        <a:bodyPr/>
        <a:lstStyle/>
        <a:p>
          <a:r>
            <a:rPr lang="en-IN" b="0" i="0">
              <a:solidFill>
                <a:schemeClr val="bg1"/>
              </a:solidFill>
            </a:rPr>
            <a:t>Proposal Form</a:t>
          </a:r>
          <a:endParaRPr lang="en-IN">
            <a:solidFill>
              <a:schemeClr val="bg1"/>
            </a:solidFill>
          </a:endParaRPr>
        </a:p>
      </dgm:t>
    </dgm:pt>
    <dgm:pt modelId="{5B051EC5-AF8F-4D6D-A17C-7C2C2A70EB94}" type="parTrans" cxnId="{4A029288-88CD-4254-BBBE-C10727AF5F7F}">
      <dgm:prSet/>
      <dgm:spPr/>
      <dgm:t>
        <a:bodyPr/>
        <a:lstStyle/>
        <a:p>
          <a:endParaRPr lang="en-IN"/>
        </a:p>
      </dgm:t>
    </dgm:pt>
    <dgm:pt modelId="{6B8EABD8-313B-4CEE-8EF2-9397ED362C8C}" type="sibTrans" cxnId="{4A029288-88CD-4254-BBBE-C10727AF5F7F}">
      <dgm:prSet/>
      <dgm:spPr/>
      <dgm:t>
        <a:bodyPr/>
        <a:lstStyle/>
        <a:p>
          <a:endParaRPr lang="en-IN"/>
        </a:p>
      </dgm:t>
    </dgm:pt>
    <dgm:pt modelId="{B0540D25-227D-4DE6-BFD6-BDE6C0C05475}">
      <dgm:prSet/>
      <dgm:spPr/>
      <dgm:t>
        <a:bodyPr/>
        <a:lstStyle/>
        <a:p>
          <a:r>
            <a:rPr lang="en-IN" b="0" i="0">
              <a:solidFill>
                <a:schemeClr val="bg1"/>
              </a:solidFill>
            </a:rPr>
            <a:t>Evidence of Responsibility</a:t>
          </a:r>
          <a:endParaRPr lang="en-IN">
            <a:solidFill>
              <a:schemeClr val="bg1"/>
            </a:solidFill>
          </a:endParaRPr>
        </a:p>
      </dgm:t>
    </dgm:pt>
    <dgm:pt modelId="{5B3EBA60-00B0-4460-99C7-B79A47B7B780}" type="parTrans" cxnId="{C04747FB-9EE9-4724-8AE4-BA0F253AAB13}">
      <dgm:prSet/>
      <dgm:spPr/>
      <dgm:t>
        <a:bodyPr/>
        <a:lstStyle/>
        <a:p>
          <a:endParaRPr lang="en-IN"/>
        </a:p>
      </dgm:t>
    </dgm:pt>
    <dgm:pt modelId="{7C578575-EA29-41B8-99C1-8BF98CCB96D7}" type="sibTrans" cxnId="{C04747FB-9EE9-4724-8AE4-BA0F253AAB13}">
      <dgm:prSet/>
      <dgm:spPr/>
      <dgm:t>
        <a:bodyPr/>
        <a:lstStyle/>
        <a:p>
          <a:endParaRPr lang="en-IN"/>
        </a:p>
      </dgm:t>
    </dgm:pt>
    <dgm:pt modelId="{5A200802-AF67-4AEA-945F-5FFAAA87121F}">
      <dgm:prSet/>
      <dgm:spPr/>
      <dgm:t>
        <a:bodyPr/>
        <a:lstStyle/>
        <a:p>
          <a:r>
            <a:rPr lang="en-IN" b="0" i="0">
              <a:solidFill>
                <a:schemeClr val="bg1"/>
              </a:solidFill>
            </a:rPr>
            <a:t>Survey of Property</a:t>
          </a:r>
          <a:endParaRPr lang="en-IN">
            <a:solidFill>
              <a:schemeClr val="bg1"/>
            </a:solidFill>
          </a:endParaRPr>
        </a:p>
      </dgm:t>
    </dgm:pt>
    <dgm:pt modelId="{D71C8767-490F-4B1A-8B82-F14696A66C7F}" type="parTrans" cxnId="{FB939FC7-F00A-40B5-8D32-C1E6F769E709}">
      <dgm:prSet/>
      <dgm:spPr/>
      <dgm:t>
        <a:bodyPr/>
        <a:lstStyle/>
        <a:p>
          <a:endParaRPr lang="en-IN"/>
        </a:p>
      </dgm:t>
    </dgm:pt>
    <dgm:pt modelId="{78E0075B-0AC0-4AA3-BB7B-26DF7CB59BC8}" type="sibTrans" cxnId="{FB939FC7-F00A-40B5-8D32-C1E6F769E709}">
      <dgm:prSet/>
      <dgm:spPr/>
      <dgm:t>
        <a:bodyPr/>
        <a:lstStyle/>
        <a:p>
          <a:endParaRPr lang="en-IN"/>
        </a:p>
      </dgm:t>
    </dgm:pt>
    <dgm:pt modelId="{29B1FCF3-E313-4E1B-8598-3D43B23797E4}">
      <dgm:prSet/>
      <dgm:spPr/>
      <dgm:t>
        <a:bodyPr/>
        <a:lstStyle/>
        <a:p>
          <a:r>
            <a:rPr lang="en-IN" b="0" i="0">
              <a:solidFill>
                <a:schemeClr val="bg1"/>
              </a:solidFill>
            </a:rPr>
            <a:t>Acceptance of Proposal Form</a:t>
          </a:r>
          <a:endParaRPr lang="en-IN">
            <a:solidFill>
              <a:schemeClr val="bg1"/>
            </a:solidFill>
          </a:endParaRPr>
        </a:p>
      </dgm:t>
    </dgm:pt>
    <dgm:pt modelId="{56D2A653-613A-4DD6-9A67-6630F5425927}" type="parTrans" cxnId="{32B00926-E800-4617-8DE9-ECF1E2CFDA45}">
      <dgm:prSet/>
      <dgm:spPr/>
      <dgm:t>
        <a:bodyPr/>
        <a:lstStyle/>
        <a:p>
          <a:endParaRPr lang="en-IN"/>
        </a:p>
      </dgm:t>
    </dgm:pt>
    <dgm:pt modelId="{7F5CE665-5C65-49F0-BDDF-F713756E658A}" type="sibTrans" cxnId="{32B00926-E800-4617-8DE9-ECF1E2CFDA45}">
      <dgm:prSet/>
      <dgm:spPr/>
      <dgm:t>
        <a:bodyPr/>
        <a:lstStyle/>
        <a:p>
          <a:endParaRPr lang="en-IN"/>
        </a:p>
      </dgm:t>
    </dgm:pt>
    <dgm:pt modelId="{4B1E1EB2-0BF8-4B0F-9DE3-A222B039A468}">
      <dgm:prSet/>
      <dgm:spPr/>
      <dgm:t>
        <a:bodyPr/>
        <a:lstStyle/>
        <a:p>
          <a:r>
            <a:rPr lang="en-IN" b="0" i="0" dirty="0">
              <a:solidFill>
                <a:schemeClr val="bg1"/>
              </a:solidFill>
            </a:rPr>
            <a:t>Commencement of Risk</a:t>
          </a:r>
          <a:endParaRPr lang="en-IN" dirty="0">
            <a:solidFill>
              <a:schemeClr val="bg1"/>
            </a:solidFill>
          </a:endParaRPr>
        </a:p>
      </dgm:t>
    </dgm:pt>
    <dgm:pt modelId="{8386A1FD-5290-47A4-A156-02D3A1943F2A}" type="parTrans" cxnId="{B30E7948-5551-4795-BDC9-BE84AC023ECA}">
      <dgm:prSet/>
      <dgm:spPr/>
      <dgm:t>
        <a:bodyPr/>
        <a:lstStyle/>
        <a:p>
          <a:endParaRPr lang="en-IN"/>
        </a:p>
      </dgm:t>
    </dgm:pt>
    <dgm:pt modelId="{E84BE55D-9742-49E9-A1ED-7F0E4A6DEFAA}" type="sibTrans" cxnId="{B30E7948-5551-4795-BDC9-BE84AC023ECA}">
      <dgm:prSet/>
      <dgm:spPr/>
      <dgm:t>
        <a:bodyPr/>
        <a:lstStyle/>
        <a:p>
          <a:endParaRPr lang="en-IN"/>
        </a:p>
      </dgm:t>
    </dgm:pt>
    <dgm:pt modelId="{C1AA6C6D-C674-4E95-9A55-0816719D2FD2}">
      <dgm:prSet/>
      <dgm:spPr/>
      <dgm:t>
        <a:bodyPr/>
        <a:lstStyle/>
        <a:p>
          <a:r>
            <a:rPr lang="en-IN" b="0" i="0">
              <a:solidFill>
                <a:schemeClr val="bg1"/>
              </a:solidFill>
            </a:rPr>
            <a:t>Issue of Cover Note</a:t>
          </a:r>
          <a:endParaRPr lang="en-IN">
            <a:solidFill>
              <a:schemeClr val="bg1"/>
            </a:solidFill>
          </a:endParaRPr>
        </a:p>
      </dgm:t>
    </dgm:pt>
    <dgm:pt modelId="{61D9C2D9-A049-4C88-9A09-202F2877009D}" type="parTrans" cxnId="{1AB8B519-5A97-42EF-A0EC-87BC6DAD918A}">
      <dgm:prSet/>
      <dgm:spPr/>
      <dgm:t>
        <a:bodyPr/>
        <a:lstStyle/>
        <a:p>
          <a:endParaRPr lang="en-IN"/>
        </a:p>
      </dgm:t>
    </dgm:pt>
    <dgm:pt modelId="{2DB87337-048A-4305-8A64-420B3C21A693}" type="sibTrans" cxnId="{1AB8B519-5A97-42EF-A0EC-87BC6DAD918A}">
      <dgm:prSet/>
      <dgm:spPr/>
      <dgm:t>
        <a:bodyPr/>
        <a:lstStyle/>
        <a:p>
          <a:endParaRPr lang="en-IN"/>
        </a:p>
      </dgm:t>
    </dgm:pt>
    <dgm:pt modelId="{9F031C67-7A7C-4623-803F-E1DC52CA08D8}">
      <dgm:prSet/>
      <dgm:spPr/>
      <dgm:t>
        <a:bodyPr/>
        <a:lstStyle/>
        <a:p>
          <a:r>
            <a:rPr lang="en-IN" b="0" i="0" dirty="0">
              <a:solidFill>
                <a:schemeClr val="bg1"/>
              </a:solidFill>
            </a:rPr>
            <a:t>Issue of Fire Insurance Policy</a:t>
          </a:r>
          <a:endParaRPr lang="en-IN" dirty="0">
            <a:solidFill>
              <a:schemeClr val="bg1"/>
            </a:solidFill>
          </a:endParaRPr>
        </a:p>
      </dgm:t>
    </dgm:pt>
    <dgm:pt modelId="{00E7526A-8EEB-493D-8CDD-CCD7380DB2E9}" type="parTrans" cxnId="{34B4A495-5CF6-4BF9-92A9-5E03E5963B70}">
      <dgm:prSet/>
      <dgm:spPr/>
      <dgm:t>
        <a:bodyPr/>
        <a:lstStyle/>
        <a:p>
          <a:endParaRPr lang="en-IN"/>
        </a:p>
      </dgm:t>
    </dgm:pt>
    <dgm:pt modelId="{26F7683E-9747-4A8C-88D7-26A9CA445009}" type="sibTrans" cxnId="{34B4A495-5CF6-4BF9-92A9-5E03E5963B70}">
      <dgm:prSet/>
      <dgm:spPr/>
      <dgm:t>
        <a:bodyPr/>
        <a:lstStyle/>
        <a:p>
          <a:endParaRPr lang="en-IN"/>
        </a:p>
      </dgm:t>
    </dgm:pt>
    <dgm:pt modelId="{B24C4BAA-120D-4F62-AA7B-E3667F5AB4F7}" type="pres">
      <dgm:prSet presAssocID="{B8D12DF6-E476-4B11-9F59-9BECCF23CFBB}" presName="diagram" presStyleCnt="0">
        <dgm:presLayoutVars>
          <dgm:dir/>
          <dgm:resizeHandles val="exact"/>
        </dgm:presLayoutVars>
      </dgm:prSet>
      <dgm:spPr/>
    </dgm:pt>
    <dgm:pt modelId="{A980FD5F-252A-412C-9EAC-EA49D317DE89}" type="pres">
      <dgm:prSet presAssocID="{4BD062B1-B5D6-489C-B38B-D7B5AC223548}" presName="node" presStyleLbl="node1" presStyleIdx="0" presStyleCnt="8">
        <dgm:presLayoutVars>
          <dgm:bulletEnabled val="1"/>
        </dgm:presLayoutVars>
      </dgm:prSet>
      <dgm:spPr/>
    </dgm:pt>
    <dgm:pt modelId="{DCCAF1EC-EE86-4003-BAD0-4760711F745F}" type="pres">
      <dgm:prSet presAssocID="{527E6EF9-4F91-4C7C-A6EE-340BF4FD63FF}" presName="sibTrans" presStyleLbl="sibTrans2D1" presStyleIdx="0" presStyleCnt="7"/>
      <dgm:spPr/>
    </dgm:pt>
    <dgm:pt modelId="{E0971577-E8C7-4276-B8D9-17E09C7E89D1}" type="pres">
      <dgm:prSet presAssocID="{527E6EF9-4F91-4C7C-A6EE-340BF4FD63FF}" presName="connectorText" presStyleLbl="sibTrans2D1" presStyleIdx="0" presStyleCnt="7"/>
      <dgm:spPr/>
    </dgm:pt>
    <dgm:pt modelId="{99C7C6EC-3944-46EE-90F8-3CF6CA9E01C6}" type="pres">
      <dgm:prSet presAssocID="{FA80297D-76B4-4F3A-A904-EB52395EE650}" presName="node" presStyleLbl="node1" presStyleIdx="1" presStyleCnt="8">
        <dgm:presLayoutVars>
          <dgm:bulletEnabled val="1"/>
        </dgm:presLayoutVars>
      </dgm:prSet>
      <dgm:spPr/>
    </dgm:pt>
    <dgm:pt modelId="{5C979B1B-A20A-41DE-8C4D-88A411DCEFAF}" type="pres">
      <dgm:prSet presAssocID="{6B8EABD8-313B-4CEE-8EF2-9397ED362C8C}" presName="sibTrans" presStyleLbl="sibTrans2D1" presStyleIdx="1" presStyleCnt="7"/>
      <dgm:spPr/>
    </dgm:pt>
    <dgm:pt modelId="{4E4B24B1-64B6-47EC-A59F-72EC68E073CC}" type="pres">
      <dgm:prSet presAssocID="{6B8EABD8-313B-4CEE-8EF2-9397ED362C8C}" presName="connectorText" presStyleLbl="sibTrans2D1" presStyleIdx="1" presStyleCnt="7"/>
      <dgm:spPr/>
    </dgm:pt>
    <dgm:pt modelId="{5B88371C-C57C-43FA-9EA4-25F959AE9352}" type="pres">
      <dgm:prSet presAssocID="{B0540D25-227D-4DE6-BFD6-BDE6C0C05475}" presName="node" presStyleLbl="node1" presStyleIdx="2" presStyleCnt="8">
        <dgm:presLayoutVars>
          <dgm:bulletEnabled val="1"/>
        </dgm:presLayoutVars>
      </dgm:prSet>
      <dgm:spPr/>
    </dgm:pt>
    <dgm:pt modelId="{A87001CB-8893-4697-9186-DCF0905B7592}" type="pres">
      <dgm:prSet presAssocID="{7C578575-EA29-41B8-99C1-8BF98CCB96D7}" presName="sibTrans" presStyleLbl="sibTrans2D1" presStyleIdx="2" presStyleCnt="7"/>
      <dgm:spPr/>
    </dgm:pt>
    <dgm:pt modelId="{434AB771-8493-4921-B704-A1EF33F8D8E4}" type="pres">
      <dgm:prSet presAssocID="{7C578575-EA29-41B8-99C1-8BF98CCB96D7}" presName="connectorText" presStyleLbl="sibTrans2D1" presStyleIdx="2" presStyleCnt="7"/>
      <dgm:spPr/>
    </dgm:pt>
    <dgm:pt modelId="{A1A28E93-519A-4D61-BC31-BA663EEE476F}" type="pres">
      <dgm:prSet presAssocID="{5A200802-AF67-4AEA-945F-5FFAAA87121F}" presName="node" presStyleLbl="node1" presStyleIdx="3" presStyleCnt="8">
        <dgm:presLayoutVars>
          <dgm:bulletEnabled val="1"/>
        </dgm:presLayoutVars>
      </dgm:prSet>
      <dgm:spPr/>
    </dgm:pt>
    <dgm:pt modelId="{645F448D-E21A-4A37-B238-CD174D67054A}" type="pres">
      <dgm:prSet presAssocID="{78E0075B-0AC0-4AA3-BB7B-26DF7CB59BC8}" presName="sibTrans" presStyleLbl="sibTrans2D1" presStyleIdx="3" presStyleCnt="7"/>
      <dgm:spPr/>
    </dgm:pt>
    <dgm:pt modelId="{92FCC8EF-05DE-45D7-85CB-7C9E1FA4216F}" type="pres">
      <dgm:prSet presAssocID="{78E0075B-0AC0-4AA3-BB7B-26DF7CB59BC8}" presName="connectorText" presStyleLbl="sibTrans2D1" presStyleIdx="3" presStyleCnt="7"/>
      <dgm:spPr/>
    </dgm:pt>
    <dgm:pt modelId="{D517B3B7-6DDE-4641-AB12-B48BA0E0AE14}" type="pres">
      <dgm:prSet presAssocID="{29B1FCF3-E313-4E1B-8598-3D43B23797E4}" presName="node" presStyleLbl="node1" presStyleIdx="4" presStyleCnt="8">
        <dgm:presLayoutVars>
          <dgm:bulletEnabled val="1"/>
        </dgm:presLayoutVars>
      </dgm:prSet>
      <dgm:spPr/>
    </dgm:pt>
    <dgm:pt modelId="{74501450-BE1F-42B4-A4C0-73CEE076AF50}" type="pres">
      <dgm:prSet presAssocID="{7F5CE665-5C65-49F0-BDDF-F713756E658A}" presName="sibTrans" presStyleLbl="sibTrans2D1" presStyleIdx="4" presStyleCnt="7"/>
      <dgm:spPr/>
    </dgm:pt>
    <dgm:pt modelId="{F29062F7-11A5-41E1-8AB3-77F80B75F6B2}" type="pres">
      <dgm:prSet presAssocID="{7F5CE665-5C65-49F0-BDDF-F713756E658A}" presName="connectorText" presStyleLbl="sibTrans2D1" presStyleIdx="4" presStyleCnt="7"/>
      <dgm:spPr/>
    </dgm:pt>
    <dgm:pt modelId="{6064D3A7-F8F1-456B-8A94-A7BBBA7173C4}" type="pres">
      <dgm:prSet presAssocID="{4B1E1EB2-0BF8-4B0F-9DE3-A222B039A468}" presName="node" presStyleLbl="node1" presStyleIdx="5" presStyleCnt="8">
        <dgm:presLayoutVars>
          <dgm:bulletEnabled val="1"/>
        </dgm:presLayoutVars>
      </dgm:prSet>
      <dgm:spPr/>
    </dgm:pt>
    <dgm:pt modelId="{09C0AFEE-C855-49E6-89C9-330EDEBFC4D9}" type="pres">
      <dgm:prSet presAssocID="{E84BE55D-9742-49E9-A1ED-7F0E4A6DEFAA}" presName="sibTrans" presStyleLbl="sibTrans2D1" presStyleIdx="5" presStyleCnt="7"/>
      <dgm:spPr/>
    </dgm:pt>
    <dgm:pt modelId="{BA056806-1566-4D83-9EF0-E568ACE295E5}" type="pres">
      <dgm:prSet presAssocID="{E84BE55D-9742-49E9-A1ED-7F0E4A6DEFAA}" presName="connectorText" presStyleLbl="sibTrans2D1" presStyleIdx="5" presStyleCnt="7"/>
      <dgm:spPr/>
    </dgm:pt>
    <dgm:pt modelId="{0D05C48F-46E7-4615-AF6D-47E48F8BF3F0}" type="pres">
      <dgm:prSet presAssocID="{C1AA6C6D-C674-4E95-9A55-0816719D2FD2}" presName="node" presStyleLbl="node1" presStyleIdx="6" presStyleCnt="8">
        <dgm:presLayoutVars>
          <dgm:bulletEnabled val="1"/>
        </dgm:presLayoutVars>
      </dgm:prSet>
      <dgm:spPr/>
    </dgm:pt>
    <dgm:pt modelId="{874584EA-10B5-4D53-B447-46565B77B7D2}" type="pres">
      <dgm:prSet presAssocID="{2DB87337-048A-4305-8A64-420B3C21A693}" presName="sibTrans" presStyleLbl="sibTrans2D1" presStyleIdx="6" presStyleCnt="7"/>
      <dgm:spPr/>
    </dgm:pt>
    <dgm:pt modelId="{B209CBC9-B24D-4532-9A66-B3CE9D8B7994}" type="pres">
      <dgm:prSet presAssocID="{2DB87337-048A-4305-8A64-420B3C21A693}" presName="connectorText" presStyleLbl="sibTrans2D1" presStyleIdx="6" presStyleCnt="7"/>
      <dgm:spPr/>
    </dgm:pt>
    <dgm:pt modelId="{53ECED5C-3C9D-4FD6-AA1B-B399F3916A5B}" type="pres">
      <dgm:prSet presAssocID="{9F031C67-7A7C-4623-803F-E1DC52CA08D8}" presName="node" presStyleLbl="node1" presStyleIdx="7" presStyleCnt="8">
        <dgm:presLayoutVars>
          <dgm:bulletEnabled val="1"/>
        </dgm:presLayoutVars>
      </dgm:prSet>
      <dgm:spPr/>
    </dgm:pt>
  </dgm:ptLst>
  <dgm:cxnLst>
    <dgm:cxn modelId="{E8D05D0B-6299-41D7-B873-C8665E3CDDB2}" type="presOf" srcId="{78E0075B-0AC0-4AA3-BB7B-26DF7CB59BC8}" destId="{92FCC8EF-05DE-45D7-85CB-7C9E1FA4216F}" srcOrd="1" destOrd="0" presId="urn:microsoft.com/office/officeart/2005/8/layout/process5"/>
    <dgm:cxn modelId="{9702660D-69DC-4A2A-A950-536FEA323352}" type="presOf" srcId="{B0540D25-227D-4DE6-BFD6-BDE6C0C05475}" destId="{5B88371C-C57C-43FA-9EA4-25F959AE9352}" srcOrd="0" destOrd="0" presId="urn:microsoft.com/office/officeart/2005/8/layout/process5"/>
    <dgm:cxn modelId="{2A087B11-7EE0-4D0E-AC36-BEF04204B75C}" type="presOf" srcId="{7F5CE665-5C65-49F0-BDDF-F713756E658A}" destId="{74501450-BE1F-42B4-A4C0-73CEE076AF50}" srcOrd="0" destOrd="0" presId="urn:microsoft.com/office/officeart/2005/8/layout/process5"/>
    <dgm:cxn modelId="{1AB8B519-5A97-42EF-A0EC-87BC6DAD918A}" srcId="{B8D12DF6-E476-4B11-9F59-9BECCF23CFBB}" destId="{C1AA6C6D-C674-4E95-9A55-0816719D2FD2}" srcOrd="6" destOrd="0" parTransId="{61D9C2D9-A049-4C88-9A09-202F2877009D}" sibTransId="{2DB87337-048A-4305-8A64-420B3C21A693}"/>
    <dgm:cxn modelId="{FEDFF51F-00C9-45E8-A1FE-F7889D8724E8}" type="presOf" srcId="{4BD062B1-B5D6-489C-B38B-D7B5AC223548}" destId="{A980FD5F-252A-412C-9EAC-EA49D317DE89}" srcOrd="0" destOrd="0" presId="urn:microsoft.com/office/officeart/2005/8/layout/process5"/>
    <dgm:cxn modelId="{32B00926-E800-4617-8DE9-ECF1E2CFDA45}" srcId="{B8D12DF6-E476-4B11-9F59-9BECCF23CFBB}" destId="{29B1FCF3-E313-4E1B-8598-3D43B23797E4}" srcOrd="4" destOrd="0" parTransId="{56D2A653-613A-4DD6-9A67-6630F5425927}" sibTransId="{7F5CE665-5C65-49F0-BDDF-F713756E658A}"/>
    <dgm:cxn modelId="{5B34D22C-7250-42BD-B8D5-E2DDA0D81CB2}" type="presOf" srcId="{6B8EABD8-313B-4CEE-8EF2-9397ED362C8C}" destId="{5C979B1B-A20A-41DE-8C4D-88A411DCEFAF}" srcOrd="0" destOrd="0" presId="urn:microsoft.com/office/officeart/2005/8/layout/process5"/>
    <dgm:cxn modelId="{29B9BA5C-8EB2-4D8F-8FFD-4797FCBF9DFA}" type="presOf" srcId="{7F5CE665-5C65-49F0-BDDF-F713756E658A}" destId="{F29062F7-11A5-41E1-8AB3-77F80B75F6B2}" srcOrd="1" destOrd="0" presId="urn:microsoft.com/office/officeart/2005/8/layout/process5"/>
    <dgm:cxn modelId="{EE809442-64CA-4BDF-8924-B46E2E78D2E6}" type="presOf" srcId="{78E0075B-0AC0-4AA3-BB7B-26DF7CB59BC8}" destId="{645F448D-E21A-4A37-B238-CD174D67054A}" srcOrd="0" destOrd="0" presId="urn:microsoft.com/office/officeart/2005/8/layout/process5"/>
    <dgm:cxn modelId="{B30E7948-5551-4795-BDC9-BE84AC023ECA}" srcId="{B8D12DF6-E476-4B11-9F59-9BECCF23CFBB}" destId="{4B1E1EB2-0BF8-4B0F-9DE3-A222B039A468}" srcOrd="5" destOrd="0" parTransId="{8386A1FD-5290-47A4-A156-02D3A1943F2A}" sibTransId="{E84BE55D-9742-49E9-A1ED-7F0E4A6DEFAA}"/>
    <dgm:cxn modelId="{924DE749-9FE6-4138-B7F8-4F2B0F645777}" type="presOf" srcId="{7C578575-EA29-41B8-99C1-8BF98CCB96D7}" destId="{434AB771-8493-4921-B704-A1EF33F8D8E4}" srcOrd="1" destOrd="0" presId="urn:microsoft.com/office/officeart/2005/8/layout/process5"/>
    <dgm:cxn modelId="{BA73F56D-97F4-447F-845A-1A27BC93F57A}" type="presOf" srcId="{2DB87337-048A-4305-8A64-420B3C21A693}" destId="{874584EA-10B5-4D53-B447-46565B77B7D2}" srcOrd="0" destOrd="0" presId="urn:microsoft.com/office/officeart/2005/8/layout/process5"/>
    <dgm:cxn modelId="{03268876-CA17-425A-A044-D6551D3ADFEE}" type="presOf" srcId="{B8D12DF6-E476-4B11-9F59-9BECCF23CFBB}" destId="{B24C4BAA-120D-4F62-AA7B-E3667F5AB4F7}" srcOrd="0" destOrd="0" presId="urn:microsoft.com/office/officeart/2005/8/layout/process5"/>
    <dgm:cxn modelId="{BC7B995A-5F53-4F2E-BBEC-6655BF4B2391}" type="presOf" srcId="{9F031C67-7A7C-4623-803F-E1DC52CA08D8}" destId="{53ECED5C-3C9D-4FD6-AA1B-B399F3916A5B}" srcOrd="0" destOrd="0" presId="urn:microsoft.com/office/officeart/2005/8/layout/process5"/>
    <dgm:cxn modelId="{3707E47E-EDC5-4F01-96E9-E7A45D71E258}" type="presOf" srcId="{527E6EF9-4F91-4C7C-A6EE-340BF4FD63FF}" destId="{E0971577-E8C7-4276-B8D9-17E09C7E89D1}" srcOrd="1" destOrd="0" presId="urn:microsoft.com/office/officeart/2005/8/layout/process5"/>
    <dgm:cxn modelId="{4A029288-88CD-4254-BBBE-C10727AF5F7F}" srcId="{B8D12DF6-E476-4B11-9F59-9BECCF23CFBB}" destId="{FA80297D-76B4-4F3A-A904-EB52395EE650}" srcOrd="1" destOrd="0" parTransId="{5B051EC5-AF8F-4D6D-A17C-7C2C2A70EB94}" sibTransId="{6B8EABD8-313B-4CEE-8EF2-9397ED362C8C}"/>
    <dgm:cxn modelId="{F9CF0B8F-E440-4E29-BAFF-684A76575CC1}" type="presOf" srcId="{527E6EF9-4F91-4C7C-A6EE-340BF4FD63FF}" destId="{DCCAF1EC-EE86-4003-BAD0-4760711F745F}" srcOrd="0" destOrd="0" presId="urn:microsoft.com/office/officeart/2005/8/layout/process5"/>
    <dgm:cxn modelId="{F206BA91-83A9-4387-89C6-CDAFE11DAA08}" type="presOf" srcId="{E84BE55D-9742-49E9-A1ED-7F0E4A6DEFAA}" destId="{BA056806-1566-4D83-9EF0-E568ACE295E5}" srcOrd="1" destOrd="0" presId="urn:microsoft.com/office/officeart/2005/8/layout/process5"/>
    <dgm:cxn modelId="{34B4A495-5CF6-4BF9-92A9-5E03E5963B70}" srcId="{B8D12DF6-E476-4B11-9F59-9BECCF23CFBB}" destId="{9F031C67-7A7C-4623-803F-E1DC52CA08D8}" srcOrd="7" destOrd="0" parTransId="{00E7526A-8EEB-493D-8CDD-CCD7380DB2E9}" sibTransId="{26F7683E-9747-4A8C-88D7-26A9CA445009}"/>
    <dgm:cxn modelId="{E9C4889B-93FD-471F-8C67-4CBBB89B28C0}" type="presOf" srcId="{C1AA6C6D-C674-4E95-9A55-0816719D2FD2}" destId="{0D05C48F-46E7-4615-AF6D-47E48F8BF3F0}" srcOrd="0" destOrd="0" presId="urn:microsoft.com/office/officeart/2005/8/layout/process5"/>
    <dgm:cxn modelId="{5966B3B3-4154-4048-A556-E6B59EC0A916}" type="presOf" srcId="{7C578575-EA29-41B8-99C1-8BF98CCB96D7}" destId="{A87001CB-8893-4697-9186-DCF0905B7592}" srcOrd="0" destOrd="0" presId="urn:microsoft.com/office/officeart/2005/8/layout/process5"/>
    <dgm:cxn modelId="{50CFB7BB-EE1D-4063-8EE1-2054AD66EC30}" type="presOf" srcId="{4B1E1EB2-0BF8-4B0F-9DE3-A222B039A468}" destId="{6064D3A7-F8F1-456B-8A94-A7BBBA7173C4}" srcOrd="0" destOrd="0" presId="urn:microsoft.com/office/officeart/2005/8/layout/process5"/>
    <dgm:cxn modelId="{41E13BC5-6F4F-4CE8-A620-E0A9673F348E}" type="presOf" srcId="{2DB87337-048A-4305-8A64-420B3C21A693}" destId="{B209CBC9-B24D-4532-9A66-B3CE9D8B7994}" srcOrd="1" destOrd="0" presId="urn:microsoft.com/office/officeart/2005/8/layout/process5"/>
    <dgm:cxn modelId="{E3779CC6-9C57-4BC8-A13A-8C1983ADAF56}" type="presOf" srcId="{FA80297D-76B4-4F3A-A904-EB52395EE650}" destId="{99C7C6EC-3944-46EE-90F8-3CF6CA9E01C6}" srcOrd="0" destOrd="0" presId="urn:microsoft.com/office/officeart/2005/8/layout/process5"/>
    <dgm:cxn modelId="{FB939FC7-F00A-40B5-8D32-C1E6F769E709}" srcId="{B8D12DF6-E476-4B11-9F59-9BECCF23CFBB}" destId="{5A200802-AF67-4AEA-945F-5FFAAA87121F}" srcOrd="3" destOrd="0" parTransId="{D71C8767-490F-4B1A-8B82-F14696A66C7F}" sibTransId="{78E0075B-0AC0-4AA3-BB7B-26DF7CB59BC8}"/>
    <dgm:cxn modelId="{559E8ADB-405F-4368-B099-5A577E3373D9}" type="presOf" srcId="{29B1FCF3-E313-4E1B-8598-3D43B23797E4}" destId="{D517B3B7-6DDE-4641-AB12-B48BA0E0AE14}" srcOrd="0" destOrd="0" presId="urn:microsoft.com/office/officeart/2005/8/layout/process5"/>
    <dgm:cxn modelId="{90CE72E1-89C4-4B6A-BDE9-655707C0C297}" type="presOf" srcId="{6B8EABD8-313B-4CEE-8EF2-9397ED362C8C}" destId="{4E4B24B1-64B6-47EC-A59F-72EC68E073CC}" srcOrd="1" destOrd="0" presId="urn:microsoft.com/office/officeart/2005/8/layout/process5"/>
    <dgm:cxn modelId="{29ADDEE3-DE8B-47BF-8006-1C753FB0994D}" srcId="{B8D12DF6-E476-4B11-9F59-9BECCF23CFBB}" destId="{4BD062B1-B5D6-489C-B38B-D7B5AC223548}" srcOrd="0" destOrd="0" parTransId="{55B60EA5-30AA-46E6-9355-BACF999FABFD}" sibTransId="{527E6EF9-4F91-4C7C-A6EE-340BF4FD63FF}"/>
    <dgm:cxn modelId="{11CBADE7-31F7-4EE4-A4D5-AB9043FFD2AE}" type="presOf" srcId="{5A200802-AF67-4AEA-945F-5FFAAA87121F}" destId="{A1A28E93-519A-4D61-BC31-BA663EEE476F}" srcOrd="0" destOrd="0" presId="urn:microsoft.com/office/officeart/2005/8/layout/process5"/>
    <dgm:cxn modelId="{C04747FB-9EE9-4724-8AE4-BA0F253AAB13}" srcId="{B8D12DF6-E476-4B11-9F59-9BECCF23CFBB}" destId="{B0540D25-227D-4DE6-BFD6-BDE6C0C05475}" srcOrd="2" destOrd="0" parTransId="{5B3EBA60-00B0-4460-99C7-B79A47B7B780}" sibTransId="{7C578575-EA29-41B8-99C1-8BF98CCB96D7}"/>
    <dgm:cxn modelId="{D929A4FB-9171-4B7B-9F49-0EB7E3DA6E54}" type="presOf" srcId="{E84BE55D-9742-49E9-A1ED-7F0E4A6DEFAA}" destId="{09C0AFEE-C855-49E6-89C9-330EDEBFC4D9}" srcOrd="0" destOrd="0" presId="urn:microsoft.com/office/officeart/2005/8/layout/process5"/>
    <dgm:cxn modelId="{52EC724F-B704-4F2C-A52E-6EF69C89BEC6}" type="presParOf" srcId="{B24C4BAA-120D-4F62-AA7B-E3667F5AB4F7}" destId="{A980FD5F-252A-412C-9EAC-EA49D317DE89}" srcOrd="0" destOrd="0" presId="urn:microsoft.com/office/officeart/2005/8/layout/process5"/>
    <dgm:cxn modelId="{1E4FF497-3713-4F54-BF89-CB49C3B4AC9A}" type="presParOf" srcId="{B24C4BAA-120D-4F62-AA7B-E3667F5AB4F7}" destId="{DCCAF1EC-EE86-4003-BAD0-4760711F745F}" srcOrd="1" destOrd="0" presId="urn:microsoft.com/office/officeart/2005/8/layout/process5"/>
    <dgm:cxn modelId="{CDFE7D4B-D569-4545-9B29-DBA8709F9BB8}" type="presParOf" srcId="{DCCAF1EC-EE86-4003-BAD0-4760711F745F}" destId="{E0971577-E8C7-4276-B8D9-17E09C7E89D1}" srcOrd="0" destOrd="0" presId="urn:microsoft.com/office/officeart/2005/8/layout/process5"/>
    <dgm:cxn modelId="{493C09D0-0D06-4C64-9175-0EDFA9ACBF4C}" type="presParOf" srcId="{B24C4BAA-120D-4F62-AA7B-E3667F5AB4F7}" destId="{99C7C6EC-3944-46EE-90F8-3CF6CA9E01C6}" srcOrd="2" destOrd="0" presId="urn:microsoft.com/office/officeart/2005/8/layout/process5"/>
    <dgm:cxn modelId="{5EB7B093-3897-4CD8-8B24-8D57B08A8CC2}" type="presParOf" srcId="{B24C4BAA-120D-4F62-AA7B-E3667F5AB4F7}" destId="{5C979B1B-A20A-41DE-8C4D-88A411DCEFAF}" srcOrd="3" destOrd="0" presId="urn:microsoft.com/office/officeart/2005/8/layout/process5"/>
    <dgm:cxn modelId="{E662A8D4-FE99-4B09-8862-E73972020375}" type="presParOf" srcId="{5C979B1B-A20A-41DE-8C4D-88A411DCEFAF}" destId="{4E4B24B1-64B6-47EC-A59F-72EC68E073CC}" srcOrd="0" destOrd="0" presId="urn:microsoft.com/office/officeart/2005/8/layout/process5"/>
    <dgm:cxn modelId="{37A0FCD3-4F03-49DA-B4D0-8DE24D63DDD4}" type="presParOf" srcId="{B24C4BAA-120D-4F62-AA7B-E3667F5AB4F7}" destId="{5B88371C-C57C-43FA-9EA4-25F959AE9352}" srcOrd="4" destOrd="0" presId="urn:microsoft.com/office/officeart/2005/8/layout/process5"/>
    <dgm:cxn modelId="{C4CC9B03-9B16-4FD9-AEFB-7C5FA3DC62A4}" type="presParOf" srcId="{B24C4BAA-120D-4F62-AA7B-E3667F5AB4F7}" destId="{A87001CB-8893-4697-9186-DCF0905B7592}" srcOrd="5" destOrd="0" presId="urn:microsoft.com/office/officeart/2005/8/layout/process5"/>
    <dgm:cxn modelId="{7E679469-A969-4C24-BE78-41E382544A4F}" type="presParOf" srcId="{A87001CB-8893-4697-9186-DCF0905B7592}" destId="{434AB771-8493-4921-B704-A1EF33F8D8E4}" srcOrd="0" destOrd="0" presId="urn:microsoft.com/office/officeart/2005/8/layout/process5"/>
    <dgm:cxn modelId="{5045FFD6-62F9-49C9-B88C-A52A271004CC}" type="presParOf" srcId="{B24C4BAA-120D-4F62-AA7B-E3667F5AB4F7}" destId="{A1A28E93-519A-4D61-BC31-BA663EEE476F}" srcOrd="6" destOrd="0" presId="urn:microsoft.com/office/officeart/2005/8/layout/process5"/>
    <dgm:cxn modelId="{54549F8F-9841-48D7-86A2-5FFDC1B10467}" type="presParOf" srcId="{B24C4BAA-120D-4F62-AA7B-E3667F5AB4F7}" destId="{645F448D-E21A-4A37-B238-CD174D67054A}" srcOrd="7" destOrd="0" presId="urn:microsoft.com/office/officeart/2005/8/layout/process5"/>
    <dgm:cxn modelId="{0AB549C0-12AD-484D-9F0A-4A9E6CC7B237}" type="presParOf" srcId="{645F448D-E21A-4A37-B238-CD174D67054A}" destId="{92FCC8EF-05DE-45D7-85CB-7C9E1FA4216F}" srcOrd="0" destOrd="0" presId="urn:microsoft.com/office/officeart/2005/8/layout/process5"/>
    <dgm:cxn modelId="{538BB0A8-08A9-4272-B178-83BA37B998F9}" type="presParOf" srcId="{B24C4BAA-120D-4F62-AA7B-E3667F5AB4F7}" destId="{D517B3B7-6DDE-4641-AB12-B48BA0E0AE14}" srcOrd="8" destOrd="0" presId="urn:microsoft.com/office/officeart/2005/8/layout/process5"/>
    <dgm:cxn modelId="{7BF55488-EE26-45FA-95AF-9A1082BA8BFE}" type="presParOf" srcId="{B24C4BAA-120D-4F62-AA7B-E3667F5AB4F7}" destId="{74501450-BE1F-42B4-A4C0-73CEE076AF50}" srcOrd="9" destOrd="0" presId="urn:microsoft.com/office/officeart/2005/8/layout/process5"/>
    <dgm:cxn modelId="{DD420FDC-9DA6-49DC-8D03-448C3D415E21}" type="presParOf" srcId="{74501450-BE1F-42B4-A4C0-73CEE076AF50}" destId="{F29062F7-11A5-41E1-8AB3-77F80B75F6B2}" srcOrd="0" destOrd="0" presId="urn:microsoft.com/office/officeart/2005/8/layout/process5"/>
    <dgm:cxn modelId="{AB3D45E5-BF38-4C53-AB05-CFAABC4E69E9}" type="presParOf" srcId="{B24C4BAA-120D-4F62-AA7B-E3667F5AB4F7}" destId="{6064D3A7-F8F1-456B-8A94-A7BBBA7173C4}" srcOrd="10" destOrd="0" presId="urn:microsoft.com/office/officeart/2005/8/layout/process5"/>
    <dgm:cxn modelId="{0E9B0BB6-DBF0-4FBA-A99B-BE9F5C8604D0}" type="presParOf" srcId="{B24C4BAA-120D-4F62-AA7B-E3667F5AB4F7}" destId="{09C0AFEE-C855-49E6-89C9-330EDEBFC4D9}" srcOrd="11" destOrd="0" presId="urn:microsoft.com/office/officeart/2005/8/layout/process5"/>
    <dgm:cxn modelId="{6C93C738-4E07-45AA-8505-345848636EBF}" type="presParOf" srcId="{09C0AFEE-C855-49E6-89C9-330EDEBFC4D9}" destId="{BA056806-1566-4D83-9EF0-E568ACE295E5}" srcOrd="0" destOrd="0" presId="urn:microsoft.com/office/officeart/2005/8/layout/process5"/>
    <dgm:cxn modelId="{65F93207-ACD6-4BB7-9F2E-CDF94559C524}" type="presParOf" srcId="{B24C4BAA-120D-4F62-AA7B-E3667F5AB4F7}" destId="{0D05C48F-46E7-4615-AF6D-47E48F8BF3F0}" srcOrd="12" destOrd="0" presId="urn:microsoft.com/office/officeart/2005/8/layout/process5"/>
    <dgm:cxn modelId="{7CBF6E48-F7FA-4104-9ECE-DE811F27FF89}" type="presParOf" srcId="{B24C4BAA-120D-4F62-AA7B-E3667F5AB4F7}" destId="{874584EA-10B5-4D53-B447-46565B77B7D2}" srcOrd="13" destOrd="0" presId="urn:microsoft.com/office/officeart/2005/8/layout/process5"/>
    <dgm:cxn modelId="{6A94E6F9-7851-404D-9D90-6F2E891FE99D}" type="presParOf" srcId="{874584EA-10B5-4D53-B447-46565B77B7D2}" destId="{B209CBC9-B24D-4532-9A66-B3CE9D8B7994}" srcOrd="0" destOrd="0" presId="urn:microsoft.com/office/officeart/2005/8/layout/process5"/>
    <dgm:cxn modelId="{3D5D909E-87B3-43BE-88CD-A87C2A766B8D}" type="presParOf" srcId="{B24C4BAA-120D-4F62-AA7B-E3667F5AB4F7}" destId="{53ECED5C-3C9D-4FD6-AA1B-B399F3916A5B}"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D8163B-EEAD-4DDE-9628-FCEC9F8D582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AE065236-4CE6-4E40-8059-A0A4E923C4D3}">
      <dgm:prSet phldrT="[Text]" custT="1"/>
      <dgm:spPr/>
      <dgm:t>
        <a:bodyPr/>
        <a:lstStyle/>
        <a:p>
          <a:r>
            <a:rPr lang="en-US" sz="2800" dirty="0">
              <a:solidFill>
                <a:schemeClr val="bg1"/>
              </a:solidFill>
            </a:rPr>
            <a:t>Weather &amp; Geographical Hazards</a:t>
          </a:r>
          <a:endParaRPr lang="en-IN" sz="2800" dirty="0">
            <a:solidFill>
              <a:schemeClr val="bg1"/>
            </a:solidFill>
          </a:endParaRPr>
        </a:p>
      </dgm:t>
    </dgm:pt>
    <dgm:pt modelId="{528E82F4-0D36-45A5-80D7-B4D4969ADDC1}" type="parTrans" cxnId="{F44221D1-52A6-4912-AB5D-8B8FBB266C2F}">
      <dgm:prSet/>
      <dgm:spPr/>
      <dgm:t>
        <a:bodyPr/>
        <a:lstStyle/>
        <a:p>
          <a:endParaRPr lang="en-IN"/>
        </a:p>
      </dgm:t>
    </dgm:pt>
    <dgm:pt modelId="{6404E621-2AE1-4860-BE79-A7C9AF48FB00}" type="sibTrans" cxnId="{F44221D1-52A6-4912-AB5D-8B8FBB266C2F}">
      <dgm:prSet/>
      <dgm:spPr/>
      <dgm:t>
        <a:bodyPr/>
        <a:lstStyle/>
        <a:p>
          <a:endParaRPr lang="en-IN"/>
        </a:p>
      </dgm:t>
    </dgm:pt>
    <dgm:pt modelId="{24191064-CC20-4C32-B31A-F4971579319D}">
      <dgm:prSet phldrT="[Text]" custT="1"/>
      <dgm:spPr/>
      <dgm:t>
        <a:bodyPr/>
        <a:lstStyle/>
        <a:p>
          <a:r>
            <a:rPr lang="en-US" sz="2800" dirty="0">
              <a:solidFill>
                <a:schemeClr val="bg1"/>
              </a:solidFill>
            </a:rPr>
            <a:t>Natural Calamities </a:t>
          </a:r>
          <a:endParaRPr lang="en-IN" sz="2800" dirty="0">
            <a:solidFill>
              <a:schemeClr val="bg1"/>
            </a:solidFill>
          </a:endParaRPr>
        </a:p>
      </dgm:t>
    </dgm:pt>
    <dgm:pt modelId="{9BF93E74-E65D-4283-AABF-A1548E76A291}" type="parTrans" cxnId="{A410D23C-F8F7-4FC2-92CC-D53325F0B118}">
      <dgm:prSet/>
      <dgm:spPr/>
      <dgm:t>
        <a:bodyPr/>
        <a:lstStyle/>
        <a:p>
          <a:endParaRPr lang="en-IN"/>
        </a:p>
      </dgm:t>
    </dgm:pt>
    <dgm:pt modelId="{31F072BE-E15D-4957-9848-EA89B9FC96F6}" type="sibTrans" cxnId="{A410D23C-F8F7-4FC2-92CC-D53325F0B118}">
      <dgm:prSet/>
      <dgm:spPr/>
      <dgm:t>
        <a:bodyPr/>
        <a:lstStyle/>
        <a:p>
          <a:endParaRPr lang="en-IN"/>
        </a:p>
      </dgm:t>
    </dgm:pt>
    <dgm:pt modelId="{217AE96A-518D-441B-BB54-658003C461E9}">
      <dgm:prSet phldrT="[Text]" custT="1"/>
      <dgm:spPr/>
      <dgm:t>
        <a:bodyPr/>
        <a:lstStyle/>
        <a:p>
          <a:r>
            <a:rPr lang="en-US" sz="2800" dirty="0">
              <a:solidFill>
                <a:schemeClr val="bg1"/>
              </a:solidFill>
            </a:rPr>
            <a:t>Marine Transit Insurance </a:t>
          </a:r>
          <a:endParaRPr lang="en-IN" sz="2800" dirty="0">
            <a:solidFill>
              <a:schemeClr val="bg1"/>
            </a:solidFill>
          </a:endParaRPr>
        </a:p>
      </dgm:t>
    </dgm:pt>
    <dgm:pt modelId="{8886B1A1-C475-4464-AC2E-FE8244C1C993}" type="parTrans" cxnId="{29411729-7F0B-4CAD-B61B-75F44AD554D5}">
      <dgm:prSet/>
      <dgm:spPr/>
      <dgm:t>
        <a:bodyPr/>
        <a:lstStyle/>
        <a:p>
          <a:endParaRPr lang="en-IN"/>
        </a:p>
      </dgm:t>
    </dgm:pt>
    <dgm:pt modelId="{9A9EAA45-3E6B-4AC2-A898-E1E7FBC77BA3}" type="sibTrans" cxnId="{29411729-7F0B-4CAD-B61B-75F44AD554D5}">
      <dgm:prSet/>
      <dgm:spPr/>
      <dgm:t>
        <a:bodyPr/>
        <a:lstStyle/>
        <a:p>
          <a:endParaRPr lang="en-IN"/>
        </a:p>
      </dgm:t>
    </dgm:pt>
    <dgm:pt modelId="{49C4F663-721D-40E6-9F64-22CB12891D08}">
      <dgm:prSet phldrT="[Text]" custT="1"/>
      <dgm:spPr/>
      <dgm:t>
        <a:bodyPr/>
        <a:lstStyle/>
        <a:p>
          <a:r>
            <a:rPr lang="en-US" sz="2800" dirty="0">
              <a:solidFill>
                <a:schemeClr val="bg1"/>
              </a:solidFill>
            </a:rPr>
            <a:t>Fault of People</a:t>
          </a:r>
          <a:endParaRPr lang="en-IN" sz="2800" dirty="0">
            <a:solidFill>
              <a:schemeClr val="bg1"/>
            </a:solidFill>
          </a:endParaRPr>
        </a:p>
      </dgm:t>
    </dgm:pt>
    <dgm:pt modelId="{0C172B4D-A00B-4285-9078-33BB3BD1C3C5}" type="parTrans" cxnId="{DDD5B384-1DE0-4F0D-BC85-A6109DBA1D1D}">
      <dgm:prSet/>
      <dgm:spPr/>
      <dgm:t>
        <a:bodyPr/>
        <a:lstStyle/>
        <a:p>
          <a:endParaRPr lang="en-IN"/>
        </a:p>
      </dgm:t>
    </dgm:pt>
    <dgm:pt modelId="{3F7B5331-B324-4106-A36A-2AA8799A70AB}" type="sibTrans" cxnId="{DDD5B384-1DE0-4F0D-BC85-A6109DBA1D1D}">
      <dgm:prSet/>
      <dgm:spPr/>
      <dgm:t>
        <a:bodyPr/>
        <a:lstStyle/>
        <a:p>
          <a:endParaRPr lang="en-IN"/>
        </a:p>
      </dgm:t>
    </dgm:pt>
    <dgm:pt modelId="{7A20C3DE-7213-4824-82DB-50E2DBDF812A}">
      <dgm:prSet phldrT="[Text]" custT="1"/>
      <dgm:spPr/>
      <dgm:t>
        <a:bodyPr/>
        <a:lstStyle/>
        <a:p>
          <a:r>
            <a:rPr lang="en-US" sz="2800" dirty="0">
              <a:solidFill>
                <a:schemeClr val="bg1"/>
              </a:solidFill>
            </a:rPr>
            <a:t>Damages</a:t>
          </a:r>
          <a:endParaRPr lang="en-IN" sz="2800" dirty="0">
            <a:solidFill>
              <a:schemeClr val="bg1"/>
            </a:solidFill>
          </a:endParaRPr>
        </a:p>
      </dgm:t>
    </dgm:pt>
    <dgm:pt modelId="{28CD32A5-B6AD-43A1-AFDA-4187D2F291FC}" type="parTrans" cxnId="{FBBA23F4-31F9-4341-BCEC-5B7F4E2A47A8}">
      <dgm:prSet/>
      <dgm:spPr/>
      <dgm:t>
        <a:bodyPr/>
        <a:lstStyle/>
        <a:p>
          <a:endParaRPr lang="en-IN"/>
        </a:p>
      </dgm:t>
    </dgm:pt>
    <dgm:pt modelId="{3F4D7EAC-F816-4EB5-8289-B150121CC7D2}" type="sibTrans" cxnId="{FBBA23F4-31F9-4341-BCEC-5B7F4E2A47A8}">
      <dgm:prSet/>
      <dgm:spPr/>
      <dgm:t>
        <a:bodyPr/>
        <a:lstStyle/>
        <a:p>
          <a:endParaRPr lang="en-IN"/>
        </a:p>
      </dgm:t>
    </dgm:pt>
    <dgm:pt modelId="{1E13E28D-607B-4CD9-BE83-234E546B8869}">
      <dgm:prSet phldrT="[Text]" custT="1"/>
      <dgm:spPr/>
      <dgm:t>
        <a:bodyPr/>
        <a:lstStyle/>
        <a:p>
          <a:r>
            <a:rPr lang="en-US" sz="2800" dirty="0">
              <a:solidFill>
                <a:schemeClr val="bg1"/>
              </a:solidFill>
            </a:rPr>
            <a:t>Packaging Hazards</a:t>
          </a:r>
          <a:endParaRPr lang="en-IN" sz="2800" dirty="0">
            <a:solidFill>
              <a:schemeClr val="bg1"/>
            </a:solidFill>
          </a:endParaRPr>
        </a:p>
      </dgm:t>
    </dgm:pt>
    <dgm:pt modelId="{6C3B0C14-C655-4237-AB88-644D09F5836C}" type="parTrans" cxnId="{63E1FA21-6A37-470C-88A4-65A064914A23}">
      <dgm:prSet/>
      <dgm:spPr/>
      <dgm:t>
        <a:bodyPr/>
        <a:lstStyle/>
        <a:p>
          <a:endParaRPr lang="en-IN"/>
        </a:p>
      </dgm:t>
    </dgm:pt>
    <dgm:pt modelId="{D7A8008E-3B47-4645-8ECA-9701046DE189}" type="sibTrans" cxnId="{63E1FA21-6A37-470C-88A4-65A064914A23}">
      <dgm:prSet/>
      <dgm:spPr/>
      <dgm:t>
        <a:bodyPr/>
        <a:lstStyle/>
        <a:p>
          <a:endParaRPr lang="en-IN"/>
        </a:p>
      </dgm:t>
    </dgm:pt>
    <dgm:pt modelId="{FD88C1FB-166A-4FFE-BFAA-3BDADAC7D5A7}">
      <dgm:prSet phldrT="[Text]" custT="1"/>
      <dgm:spPr/>
      <dgm:t>
        <a:bodyPr/>
        <a:lstStyle/>
        <a:p>
          <a:r>
            <a:rPr lang="en-US" sz="2800" dirty="0">
              <a:solidFill>
                <a:schemeClr val="bg1"/>
              </a:solidFill>
            </a:rPr>
            <a:t>Improper Packaging</a:t>
          </a:r>
          <a:endParaRPr lang="en-IN" sz="2800" dirty="0">
            <a:solidFill>
              <a:schemeClr val="bg1"/>
            </a:solidFill>
          </a:endParaRPr>
        </a:p>
      </dgm:t>
    </dgm:pt>
    <dgm:pt modelId="{6310D285-F95E-47C2-8809-01D172B4567F}" type="parTrans" cxnId="{9AF9907B-542C-4B00-B3E3-6A94D6D0C1E1}">
      <dgm:prSet/>
      <dgm:spPr/>
      <dgm:t>
        <a:bodyPr/>
        <a:lstStyle/>
        <a:p>
          <a:endParaRPr lang="en-IN"/>
        </a:p>
      </dgm:t>
    </dgm:pt>
    <dgm:pt modelId="{5DF35B0A-41FE-4DCA-B304-CAD83B83A73C}" type="sibTrans" cxnId="{9AF9907B-542C-4B00-B3E3-6A94D6D0C1E1}">
      <dgm:prSet/>
      <dgm:spPr/>
      <dgm:t>
        <a:bodyPr/>
        <a:lstStyle/>
        <a:p>
          <a:endParaRPr lang="en-IN"/>
        </a:p>
      </dgm:t>
    </dgm:pt>
    <dgm:pt modelId="{28F1FA04-C780-4D5D-AF21-822F7F27B9C5}">
      <dgm:prSet phldrT="[Text]" custT="1"/>
      <dgm:spPr/>
      <dgm:t>
        <a:bodyPr/>
        <a:lstStyle/>
        <a:p>
          <a:r>
            <a:rPr lang="en-US" sz="2800" dirty="0">
              <a:solidFill>
                <a:schemeClr val="bg1"/>
              </a:solidFill>
            </a:rPr>
            <a:t>Man Made Hazards</a:t>
          </a:r>
          <a:endParaRPr lang="en-IN" sz="2800" dirty="0">
            <a:solidFill>
              <a:schemeClr val="bg1"/>
            </a:solidFill>
          </a:endParaRPr>
        </a:p>
      </dgm:t>
    </dgm:pt>
    <dgm:pt modelId="{282E721A-7BFF-4E68-ABD3-DB86FFB5D6BD}" type="parTrans" cxnId="{00DDCEDB-01D3-4908-9A7D-D5EFC3BA4E9F}">
      <dgm:prSet/>
      <dgm:spPr/>
      <dgm:t>
        <a:bodyPr/>
        <a:lstStyle/>
        <a:p>
          <a:endParaRPr lang="en-IN"/>
        </a:p>
      </dgm:t>
    </dgm:pt>
    <dgm:pt modelId="{154A1F0C-3B18-440E-A087-9B9E1F0CEF76}" type="sibTrans" cxnId="{00DDCEDB-01D3-4908-9A7D-D5EFC3BA4E9F}">
      <dgm:prSet/>
      <dgm:spPr/>
      <dgm:t>
        <a:bodyPr/>
        <a:lstStyle/>
        <a:p>
          <a:endParaRPr lang="en-IN"/>
        </a:p>
      </dgm:t>
    </dgm:pt>
    <dgm:pt modelId="{3161A362-1917-4D03-B712-E89BD16ABA13}" type="pres">
      <dgm:prSet presAssocID="{DED8163B-EEAD-4DDE-9628-FCEC9F8D5828}" presName="Name0" presStyleCnt="0">
        <dgm:presLayoutVars>
          <dgm:dir/>
          <dgm:animLvl val="lvl"/>
          <dgm:resizeHandles val="exact"/>
        </dgm:presLayoutVars>
      </dgm:prSet>
      <dgm:spPr/>
    </dgm:pt>
    <dgm:pt modelId="{E6D686F7-0B0D-41B0-B8D3-E763B8F0451D}" type="pres">
      <dgm:prSet presAssocID="{AE065236-4CE6-4E40-8059-A0A4E923C4D3}" presName="composite" presStyleCnt="0"/>
      <dgm:spPr/>
    </dgm:pt>
    <dgm:pt modelId="{7BA8E754-12DB-4B92-92C1-B4C7040C8A57}" type="pres">
      <dgm:prSet presAssocID="{AE065236-4CE6-4E40-8059-A0A4E923C4D3}" presName="parTx" presStyleLbl="alignNode1" presStyleIdx="0" presStyleCnt="3" custScaleX="120408">
        <dgm:presLayoutVars>
          <dgm:chMax val="0"/>
          <dgm:chPref val="0"/>
          <dgm:bulletEnabled val="1"/>
        </dgm:presLayoutVars>
      </dgm:prSet>
      <dgm:spPr/>
    </dgm:pt>
    <dgm:pt modelId="{6A229F36-CEDB-45EC-AF6A-41A7388671F2}" type="pres">
      <dgm:prSet presAssocID="{AE065236-4CE6-4E40-8059-A0A4E923C4D3}" presName="desTx" presStyleLbl="alignAccFollowNode1" presStyleIdx="0" presStyleCnt="3" custScaleX="120550">
        <dgm:presLayoutVars>
          <dgm:bulletEnabled val="1"/>
        </dgm:presLayoutVars>
      </dgm:prSet>
      <dgm:spPr/>
    </dgm:pt>
    <dgm:pt modelId="{F92E3071-2912-4319-9AF5-855F861950B5}" type="pres">
      <dgm:prSet presAssocID="{6404E621-2AE1-4860-BE79-A7C9AF48FB00}" presName="space" presStyleCnt="0"/>
      <dgm:spPr/>
    </dgm:pt>
    <dgm:pt modelId="{F5BF28A0-8B5B-4BAB-AF88-DD624BAC0784}" type="pres">
      <dgm:prSet presAssocID="{28F1FA04-C780-4D5D-AF21-822F7F27B9C5}" presName="composite" presStyleCnt="0"/>
      <dgm:spPr/>
    </dgm:pt>
    <dgm:pt modelId="{BA1774F5-BC98-422F-BA04-113D8F7E4081}" type="pres">
      <dgm:prSet presAssocID="{28F1FA04-C780-4D5D-AF21-822F7F27B9C5}" presName="parTx" presStyleLbl="alignNode1" presStyleIdx="1" presStyleCnt="3">
        <dgm:presLayoutVars>
          <dgm:chMax val="0"/>
          <dgm:chPref val="0"/>
          <dgm:bulletEnabled val="1"/>
        </dgm:presLayoutVars>
      </dgm:prSet>
      <dgm:spPr/>
    </dgm:pt>
    <dgm:pt modelId="{6403FEF3-081E-430B-A44E-A9742A7EEED5}" type="pres">
      <dgm:prSet presAssocID="{28F1FA04-C780-4D5D-AF21-822F7F27B9C5}" presName="desTx" presStyleLbl="alignAccFollowNode1" presStyleIdx="1" presStyleCnt="3">
        <dgm:presLayoutVars>
          <dgm:bulletEnabled val="1"/>
        </dgm:presLayoutVars>
      </dgm:prSet>
      <dgm:spPr/>
    </dgm:pt>
    <dgm:pt modelId="{745E2DB7-6CA7-4839-A42E-3C4FC1F986A4}" type="pres">
      <dgm:prSet presAssocID="{154A1F0C-3B18-440E-A087-9B9E1F0CEF76}" presName="space" presStyleCnt="0"/>
      <dgm:spPr/>
    </dgm:pt>
    <dgm:pt modelId="{349FFCBC-D951-4AD3-A843-D4D361F761E1}" type="pres">
      <dgm:prSet presAssocID="{1E13E28D-607B-4CD9-BE83-234E546B8869}" presName="composite" presStyleCnt="0"/>
      <dgm:spPr/>
    </dgm:pt>
    <dgm:pt modelId="{1A42092B-641A-4E57-9050-A308335FC42D}" type="pres">
      <dgm:prSet presAssocID="{1E13E28D-607B-4CD9-BE83-234E546B8869}" presName="parTx" presStyleLbl="alignNode1" presStyleIdx="2" presStyleCnt="3">
        <dgm:presLayoutVars>
          <dgm:chMax val="0"/>
          <dgm:chPref val="0"/>
          <dgm:bulletEnabled val="1"/>
        </dgm:presLayoutVars>
      </dgm:prSet>
      <dgm:spPr/>
    </dgm:pt>
    <dgm:pt modelId="{FCA467C4-BBA3-489C-B930-76BA14C4B71A}" type="pres">
      <dgm:prSet presAssocID="{1E13E28D-607B-4CD9-BE83-234E546B8869}" presName="desTx" presStyleLbl="alignAccFollowNode1" presStyleIdx="2" presStyleCnt="3">
        <dgm:presLayoutVars>
          <dgm:bulletEnabled val="1"/>
        </dgm:presLayoutVars>
      </dgm:prSet>
      <dgm:spPr/>
    </dgm:pt>
  </dgm:ptLst>
  <dgm:cxnLst>
    <dgm:cxn modelId="{5F14EA00-C008-4B68-A4CF-40D8BA3FF856}" type="presOf" srcId="{24191064-CC20-4C32-B31A-F4971579319D}" destId="{6A229F36-CEDB-45EC-AF6A-41A7388671F2}" srcOrd="0" destOrd="0" presId="urn:microsoft.com/office/officeart/2005/8/layout/hList1"/>
    <dgm:cxn modelId="{0404310A-45B2-4759-BA7C-508BE19EE7D1}" type="presOf" srcId="{217AE96A-518D-441B-BB54-658003C461E9}" destId="{6A229F36-CEDB-45EC-AF6A-41A7388671F2}" srcOrd="0" destOrd="1" presId="urn:microsoft.com/office/officeart/2005/8/layout/hList1"/>
    <dgm:cxn modelId="{6BD66E0E-627E-438C-AE64-B8CB29F3B578}" type="presOf" srcId="{FD88C1FB-166A-4FFE-BFAA-3BDADAC7D5A7}" destId="{FCA467C4-BBA3-489C-B930-76BA14C4B71A}" srcOrd="0" destOrd="0" presId="urn:microsoft.com/office/officeart/2005/8/layout/hList1"/>
    <dgm:cxn modelId="{88E2BD14-E959-4CBA-9B86-515B1B18ECCE}" type="presOf" srcId="{28F1FA04-C780-4D5D-AF21-822F7F27B9C5}" destId="{BA1774F5-BC98-422F-BA04-113D8F7E4081}" srcOrd="0" destOrd="0" presId="urn:microsoft.com/office/officeart/2005/8/layout/hList1"/>
    <dgm:cxn modelId="{63E1FA21-6A37-470C-88A4-65A064914A23}" srcId="{DED8163B-EEAD-4DDE-9628-FCEC9F8D5828}" destId="{1E13E28D-607B-4CD9-BE83-234E546B8869}" srcOrd="2" destOrd="0" parTransId="{6C3B0C14-C655-4237-AB88-644D09F5836C}" sibTransId="{D7A8008E-3B47-4645-8ECA-9701046DE189}"/>
    <dgm:cxn modelId="{29411729-7F0B-4CAD-B61B-75F44AD554D5}" srcId="{AE065236-4CE6-4E40-8059-A0A4E923C4D3}" destId="{217AE96A-518D-441B-BB54-658003C461E9}" srcOrd="1" destOrd="0" parTransId="{8886B1A1-C475-4464-AC2E-FE8244C1C993}" sibTransId="{9A9EAA45-3E6B-4AC2-A898-E1E7FBC77BA3}"/>
    <dgm:cxn modelId="{A410D23C-F8F7-4FC2-92CC-D53325F0B118}" srcId="{AE065236-4CE6-4E40-8059-A0A4E923C4D3}" destId="{24191064-CC20-4C32-B31A-F4971579319D}" srcOrd="0" destOrd="0" parTransId="{9BF93E74-E65D-4283-AABF-A1548E76A291}" sibTransId="{31F072BE-E15D-4957-9848-EA89B9FC96F6}"/>
    <dgm:cxn modelId="{D2098979-F7A5-4B6B-83F8-BF157D6657B7}" type="presOf" srcId="{1E13E28D-607B-4CD9-BE83-234E546B8869}" destId="{1A42092B-641A-4E57-9050-A308335FC42D}" srcOrd="0" destOrd="0" presId="urn:microsoft.com/office/officeart/2005/8/layout/hList1"/>
    <dgm:cxn modelId="{9AF9907B-542C-4B00-B3E3-6A94D6D0C1E1}" srcId="{1E13E28D-607B-4CD9-BE83-234E546B8869}" destId="{FD88C1FB-166A-4FFE-BFAA-3BDADAC7D5A7}" srcOrd="0" destOrd="0" parTransId="{6310D285-F95E-47C2-8809-01D172B4567F}" sibTransId="{5DF35B0A-41FE-4DCA-B304-CAD83B83A73C}"/>
    <dgm:cxn modelId="{DDD5B384-1DE0-4F0D-BC85-A6109DBA1D1D}" srcId="{28F1FA04-C780-4D5D-AF21-822F7F27B9C5}" destId="{49C4F663-721D-40E6-9F64-22CB12891D08}" srcOrd="0" destOrd="0" parTransId="{0C172B4D-A00B-4285-9078-33BB3BD1C3C5}" sibTransId="{3F7B5331-B324-4106-A36A-2AA8799A70AB}"/>
    <dgm:cxn modelId="{E840E68B-8C51-4110-92FA-CDFC93754AAE}" type="presOf" srcId="{AE065236-4CE6-4E40-8059-A0A4E923C4D3}" destId="{7BA8E754-12DB-4B92-92C1-B4C7040C8A57}" srcOrd="0" destOrd="0" presId="urn:microsoft.com/office/officeart/2005/8/layout/hList1"/>
    <dgm:cxn modelId="{11B5DABB-8679-41AE-8F36-CADF4F2DC8F7}" type="presOf" srcId="{49C4F663-721D-40E6-9F64-22CB12891D08}" destId="{6403FEF3-081E-430B-A44E-A9742A7EEED5}" srcOrd="0" destOrd="0" presId="urn:microsoft.com/office/officeart/2005/8/layout/hList1"/>
    <dgm:cxn modelId="{F44221D1-52A6-4912-AB5D-8B8FBB266C2F}" srcId="{DED8163B-EEAD-4DDE-9628-FCEC9F8D5828}" destId="{AE065236-4CE6-4E40-8059-A0A4E923C4D3}" srcOrd="0" destOrd="0" parTransId="{528E82F4-0D36-45A5-80D7-B4D4969ADDC1}" sibTransId="{6404E621-2AE1-4860-BE79-A7C9AF48FB00}"/>
    <dgm:cxn modelId="{00DDCEDB-01D3-4908-9A7D-D5EFC3BA4E9F}" srcId="{DED8163B-EEAD-4DDE-9628-FCEC9F8D5828}" destId="{28F1FA04-C780-4D5D-AF21-822F7F27B9C5}" srcOrd="1" destOrd="0" parTransId="{282E721A-7BFF-4E68-ABD3-DB86FFB5D6BD}" sibTransId="{154A1F0C-3B18-440E-A087-9B9E1F0CEF76}"/>
    <dgm:cxn modelId="{280C4BF1-DEB4-4CB3-996F-F31211077DC3}" type="presOf" srcId="{DED8163B-EEAD-4DDE-9628-FCEC9F8D5828}" destId="{3161A362-1917-4D03-B712-E89BD16ABA13}" srcOrd="0" destOrd="0" presId="urn:microsoft.com/office/officeart/2005/8/layout/hList1"/>
    <dgm:cxn modelId="{CE950EF3-2440-473C-9635-FC779B5F98D8}" type="presOf" srcId="{7A20C3DE-7213-4824-82DB-50E2DBDF812A}" destId="{6403FEF3-081E-430B-A44E-A9742A7EEED5}" srcOrd="0" destOrd="1" presId="urn:microsoft.com/office/officeart/2005/8/layout/hList1"/>
    <dgm:cxn modelId="{FBBA23F4-31F9-4341-BCEC-5B7F4E2A47A8}" srcId="{28F1FA04-C780-4D5D-AF21-822F7F27B9C5}" destId="{7A20C3DE-7213-4824-82DB-50E2DBDF812A}" srcOrd="1" destOrd="0" parTransId="{28CD32A5-B6AD-43A1-AFDA-4187D2F291FC}" sibTransId="{3F4D7EAC-F816-4EB5-8289-B150121CC7D2}"/>
    <dgm:cxn modelId="{E1DD22B4-5479-4350-A7F6-0A1A3D6702B6}" type="presParOf" srcId="{3161A362-1917-4D03-B712-E89BD16ABA13}" destId="{E6D686F7-0B0D-41B0-B8D3-E763B8F0451D}" srcOrd="0" destOrd="0" presId="urn:microsoft.com/office/officeart/2005/8/layout/hList1"/>
    <dgm:cxn modelId="{60AA71E2-1810-4873-A67A-F4E7CFEBDF5B}" type="presParOf" srcId="{E6D686F7-0B0D-41B0-B8D3-E763B8F0451D}" destId="{7BA8E754-12DB-4B92-92C1-B4C7040C8A57}" srcOrd="0" destOrd="0" presId="urn:microsoft.com/office/officeart/2005/8/layout/hList1"/>
    <dgm:cxn modelId="{4765854F-1E60-4FA1-8211-A796248D9369}" type="presParOf" srcId="{E6D686F7-0B0D-41B0-B8D3-E763B8F0451D}" destId="{6A229F36-CEDB-45EC-AF6A-41A7388671F2}" srcOrd="1" destOrd="0" presId="urn:microsoft.com/office/officeart/2005/8/layout/hList1"/>
    <dgm:cxn modelId="{F69FC0D7-8DD9-498C-9B35-E86FC8A2A226}" type="presParOf" srcId="{3161A362-1917-4D03-B712-E89BD16ABA13}" destId="{F92E3071-2912-4319-9AF5-855F861950B5}" srcOrd="1" destOrd="0" presId="urn:microsoft.com/office/officeart/2005/8/layout/hList1"/>
    <dgm:cxn modelId="{D49DFF3C-7117-4DB0-88DE-F95358D8E79D}" type="presParOf" srcId="{3161A362-1917-4D03-B712-E89BD16ABA13}" destId="{F5BF28A0-8B5B-4BAB-AF88-DD624BAC0784}" srcOrd="2" destOrd="0" presId="urn:microsoft.com/office/officeart/2005/8/layout/hList1"/>
    <dgm:cxn modelId="{60BF2C40-E751-4E30-992D-F073F7E2EBDC}" type="presParOf" srcId="{F5BF28A0-8B5B-4BAB-AF88-DD624BAC0784}" destId="{BA1774F5-BC98-422F-BA04-113D8F7E4081}" srcOrd="0" destOrd="0" presId="urn:microsoft.com/office/officeart/2005/8/layout/hList1"/>
    <dgm:cxn modelId="{9FC249D1-3081-4202-8461-D9BA4A5B8D72}" type="presParOf" srcId="{F5BF28A0-8B5B-4BAB-AF88-DD624BAC0784}" destId="{6403FEF3-081E-430B-A44E-A9742A7EEED5}" srcOrd="1" destOrd="0" presId="urn:microsoft.com/office/officeart/2005/8/layout/hList1"/>
    <dgm:cxn modelId="{274C3CA3-C36F-4D36-9AEF-DD4774E3BC18}" type="presParOf" srcId="{3161A362-1917-4D03-B712-E89BD16ABA13}" destId="{745E2DB7-6CA7-4839-A42E-3C4FC1F986A4}" srcOrd="3" destOrd="0" presId="urn:microsoft.com/office/officeart/2005/8/layout/hList1"/>
    <dgm:cxn modelId="{C86FF21C-F158-4394-994D-2EE7A1242FBD}" type="presParOf" srcId="{3161A362-1917-4D03-B712-E89BD16ABA13}" destId="{349FFCBC-D951-4AD3-A843-D4D361F761E1}" srcOrd="4" destOrd="0" presId="urn:microsoft.com/office/officeart/2005/8/layout/hList1"/>
    <dgm:cxn modelId="{7864755F-BDCF-4029-AD98-40AC39D9AF4B}" type="presParOf" srcId="{349FFCBC-D951-4AD3-A843-D4D361F761E1}" destId="{1A42092B-641A-4E57-9050-A308335FC42D}" srcOrd="0" destOrd="0" presId="urn:microsoft.com/office/officeart/2005/8/layout/hList1"/>
    <dgm:cxn modelId="{8A86C759-10EA-423C-9A15-E93DE78B43A6}" type="presParOf" srcId="{349FFCBC-D951-4AD3-A843-D4D361F761E1}" destId="{FCA467C4-BBA3-489C-B930-76BA14C4B71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D8163B-EEAD-4DDE-9628-FCEC9F8D582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7AF3382D-7D00-4590-8556-56A3982F8D17}">
      <dgm:prSet/>
      <dgm:spPr/>
      <dgm:t>
        <a:bodyPr/>
        <a:lstStyle/>
        <a:p>
          <a:r>
            <a:rPr lang="en-US" dirty="0">
              <a:solidFill>
                <a:schemeClr val="bg1"/>
              </a:solidFill>
            </a:rPr>
            <a:t>Passenger Lawsuits</a:t>
          </a:r>
          <a:endParaRPr lang="en-IN" dirty="0">
            <a:solidFill>
              <a:schemeClr val="bg1"/>
            </a:solidFill>
          </a:endParaRPr>
        </a:p>
      </dgm:t>
    </dgm:pt>
    <dgm:pt modelId="{90CD1DBC-44C3-42AE-B596-75F2D786DDBD}" type="parTrans" cxnId="{96B07F34-0A1F-4791-927D-F757A315BD6F}">
      <dgm:prSet/>
      <dgm:spPr/>
    </dgm:pt>
    <dgm:pt modelId="{E49342BE-3B16-4DBF-B37F-E4D828E3D154}" type="sibTrans" cxnId="{96B07F34-0A1F-4791-927D-F757A315BD6F}">
      <dgm:prSet/>
      <dgm:spPr/>
    </dgm:pt>
    <dgm:pt modelId="{3E7213E0-BA94-4AC6-A43F-072876B4D6CA}">
      <dgm:prSet/>
      <dgm:spPr/>
      <dgm:t>
        <a:bodyPr/>
        <a:lstStyle/>
        <a:p>
          <a:r>
            <a:rPr lang="en-US" dirty="0">
              <a:solidFill>
                <a:schemeClr val="bg1"/>
              </a:solidFill>
            </a:rPr>
            <a:t>Common Automobile Accidents</a:t>
          </a:r>
          <a:endParaRPr lang="en-IN" dirty="0">
            <a:solidFill>
              <a:schemeClr val="bg1"/>
            </a:solidFill>
          </a:endParaRPr>
        </a:p>
      </dgm:t>
    </dgm:pt>
    <dgm:pt modelId="{6679569C-6CBC-497E-9452-5C59DBFB4D6D}" type="parTrans" cxnId="{DB135288-7B22-4AD9-8A93-3697413F541D}">
      <dgm:prSet/>
      <dgm:spPr/>
    </dgm:pt>
    <dgm:pt modelId="{13EFF576-3717-4C10-BB71-5B0F8F66095B}" type="sibTrans" cxnId="{DB135288-7B22-4AD9-8A93-3697413F541D}">
      <dgm:prSet/>
      <dgm:spPr/>
    </dgm:pt>
    <dgm:pt modelId="{29588ACD-51D9-4062-8199-0937E217A621}">
      <dgm:prSet/>
      <dgm:spPr/>
      <dgm:t>
        <a:bodyPr/>
        <a:lstStyle/>
        <a:p>
          <a:r>
            <a:rPr lang="en-US" dirty="0">
              <a:solidFill>
                <a:schemeClr val="bg1"/>
              </a:solidFill>
            </a:rPr>
            <a:t>Claims</a:t>
          </a:r>
          <a:endParaRPr lang="en-IN" dirty="0">
            <a:solidFill>
              <a:schemeClr val="bg1"/>
            </a:solidFill>
          </a:endParaRPr>
        </a:p>
      </dgm:t>
    </dgm:pt>
    <dgm:pt modelId="{9A1AC417-54F4-4DE8-82F8-B3C64D1E9120}" type="parTrans" cxnId="{25951382-202A-436C-8786-96D1336039A0}">
      <dgm:prSet/>
      <dgm:spPr/>
    </dgm:pt>
    <dgm:pt modelId="{E5ED61F2-040A-4DDF-9DFC-666929EC175B}" type="sibTrans" cxnId="{25951382-202A-436C-8786-96D1336039A0}">
      <dgm:prSet/>
      <dgm:spPr/>
    </dgm:pt>
    <dgm:pt modelId="{C2C9EC6B-73A3-4F3C-9015-50168EF4D3D4}">
      <dgm:prSet/>
      <dgm:spPr/>
      <dgm:t>
        <a:bodyPr/>
        <a:lstStyle/>
        <a:p>
          <a:r>
            <a:rPr lang="en-US" dirty="0">
              <a:solidFill>
                <a:schemeClr val="bg1"/>
              </a:solidFill>
            </a:rPr>
            <a:t>Injury </a:t>
          </a:r>
          <a:endParaRPr lang="en-IN" dirty="0">
            <a:solidFill>
              <a:schemeClr val="bg1"/>
            </a:solidFill>
          </a:endParaRPr>
        </a:p>
      </dgm:t>
    </dgm:pt>
    <dgm:pt modelId="{5CC97D6B-A1FA-443F-85F0-1A34B1D46B36}" type="parTrans" cxnId="{F83A75BB-84D3-46B8-9AE3-4AAAA3F18A44}">
      <dgm:prSet/>
      <dgm:spPr/>
    </dgm:pt>
    <dgm:pt modelId="{8002D0B0-278F-4ED7-B3AB-D3D2C059544C}" type="sibTrans" cxnId="{F83A75BB-84D3-46B8-9AE3-4AAAA3F18A44}">
      <dgm:prSet/>
      <dgm:spPr/>
    </dgm:pt>
    <dgm:pt modelId="{2717F09A-DA18-4DA1-B7E6-47233C9C67B8}">
      <dgm:prSet/>
      <dgm:spPr/>
      <dgm:t>
        <a:bodyPr/>
        <a:lstStyle/>
        <a:p>
          <a:r>
            <a:rPr lang="en-US" dirty="0">
              <a:solidFill>
                <a:schemeClr val="bg1"/>
              </a:solidFill>
            </a:rPr>
            <a:t>With Driver / Negligence</a:t>
          </a:r>
          <a:endParaRPr lang="en-IN" dirty="0">
            <a:solidFill>
              <a:schemeClr val="bg1"/>
            </a:solidFill>
          </a:endParaRPr>
        </a:p>
      </dgm:t>
    </dgm:pt>
    <dgm:pt modelId="{A4977B7B-144E-4BC9-A81A-DC64A42BE17D}" type="parTrans" cxnId="{5B8EDD6B-4EBF-4F95-9584-DF79DB171411}">
      <dgm:prSet/>
      <dgm:spPr/>
    </dgm:pt>
    <dgm:pt modelId="{8FB59410-A547-41DD-93BE-1C805A1B365D}" type="sibTrans" cxnId="{5B8EDD6B-4EBF-4F95-9584-DF79DB171411}">
      <dgm:prSet/>
      <dgm:spPr/>
    </dgm:pt>
    <dgm:pt modelId="{8D3D0626-F0E7-4DE8-ABF0-88FA3A3703A9}">
      <dgm:prSet/>
      <dgm:spPr/>
      <dgm:t>
        <a:bodyPr/>
        <a:lstStyle/>
        <a:p>
          <a:r>
            <a:rPr lang="en-US" dirty="0">
              <a:solidFill>
                <a:schemeClr val="bg1"/>
              </a:solidFill>
            </a:rPr>
            <a:t>Road Transportation</a:t>
          </a:r>
          <a:endParaRPr lang="en-IN" dirty="0">
            <a:solidFill>
              <a:schemeClr val="bg1"/>
            </a:solidFill>
          </a:endParaRPr>
        </a:p>
      </dgm:t>
    </dgm:pt>
    <dgm:pt modelId="{43968737-419D-45DD-A569-FD903A76957F}" type="parTrans" cxnId="{E31DF21A-DB30-445A-A231-A9AA103553AE}">
      <dgm:prSet/>
      <dgm:spPr/>
    </dgm:pt>
    <dgm:pt modelId="{D33E6C97-CABD-41CF-A5DE-1179510F753B}" type="sibTrans" cxnId="{E31DF21A-DB30-445A-A231-A9AA103553AE}">
      <dgm:prSet/>
      <dgm:spPr/>
    </dgm:pt>
    <dgm:pt modelId="{9503D46E-67A5-4B1E-8727-84F41B879EAC}">
      <dgm:prSet/>
      <dgm:spPr/>
      <dgm:t>
        <a:bodyPr/>
        <a:lstStyle/>
        <a:p>
          <a:r>
            <a:rPr lang="en-US" dirty="0">
              <a:solidFill>
                <a:schemeClr val="bg1"/>
              </a:solidFill>
            </a:rPr>
            <a:t>Road Infrastructure</a:t>
          </a:r>
          <a:endParaRPr lang="en-IN" dirty="0">
            <a:solidFill>
              <a:schemeClr val="bg1"/>
            </a:solidFill>
          </a:endParaRPr>
        </a:p>
      </dgm:t>
    </dgm:pt>
    <dgm:pt modelId="{35E5DC7D-4655-46AE-B6C7-90C13DE58F60}" type="parTrans" cxnId="{E974F59C-CEE1-4FAE-9561-696634F9F14C}">
      <dgm:prSet/>
      <dgm:spPr/>
    </dgm:pt>
    <dgm:pt modelId="{E13C6E83-564B-4B59-A1BC-F12CCED6E918}" type="sibTrans" cxnId="{E974F59C-CEE1-4FAE-9561-696634F9F14C}">
      <dgm:prSet/>
      <dgm:spPr/>
    </dgm:pt>
    <dgm:pt modelId="{3D96A22B-4CED-4520-A1ED-5F0E906E4E6B}">
      <dgm:prSet/>
      <dgm:spPr/>
      <dgm:t>
        <a:bodyPr/>
        <a:lstStyle/>
        <a:p>
          <a:r>
            <a:rPr lang="en-US" dirty="0">
              <a:solidFill>
                <a:schemeClr val="bg1"/>
              </a:solidFill>
            </a:rPr>
            <a:t>Traffic</a:t>
          </a:r>
          <a:endParaRPr lang="en-IN" dirty="0">
            <a:solidFill>
              <a:schemeClr val="bg1"/>
            </a:solidFill>
          </a:endParaRPr>
        </a:p>
      </dgm:t>
    </dgm:pt>
    <dgm:pt modelId="{6B3D51BC-AD79-44D1-8187-AC4D21FF0558}" type="parTrans" cxnId="{6BF60D6A-8ACB-4022-BD4B-2B5DBE9602F6}">
      <dgm:prSet/>
      <dgm:spPr/>
    </dgm:pt>
    <dgm:pt modelId="{D6E86CE4-FBAB-4C52-A18A-EDF590FAA3AF}" type="sibTrans" cxnId="{6BF60D6A-8ACB-4022-BD4B-2B5DBE9602F6}">
      <dgm:prSet/>
      <dgm:spPr/>
    </dgm:pt>
    <dgm:pt modelId="{0BA476E3-F5CE-4EC7-97D9-2D19B8CBFA13}">
      <dgm:prSet/>
      <dgm:spPr/>
      <dgm:t>
        <a:bodyPr/>
        <a:lstStyle/>
        <a:p>
          <a:r>
            <a:rPr lang="en-US" dirty="0">
              <a:solidFill>
                <a:schemeClr val="bg1"/>
              </a:solidFill>
            </a:rPr>
            <a:t>Multiple Check Posts, Toll , etc. </a:t>
          </a:r>
          <a:endParaRPr lang="en-IN" dirty="0">
            <a:solidFill>
              <a:schemeClr val="bg1"/>
            </a:solidFill>
          </a:endParaRPr>
        </a:p>
      </dgm:t>
    </dgm:pt>
    <dgm:pt modelId="{3D2439D2-6E09-460D-B60C-AD3FA88CCF25}" type="parTrans" cxnId="{E830E466-98E3-4EBB-8A51-1054E94AD663}">
      <dgm:prSet/>
      <dgm:spPr/>
    </dgm:pt>
    <dgm:pt modelId="{FE2F9CEF-A675-41E7-B815-79C052FBE565}" type="sibTrans" cxnId="{E830E466-98E3-4EBB-8A51-1054E94AD663}">
      <dgm:prSet/>
      <dgm:spPr/>
    </dgm:pt>
    <dgm:pt modelId="{EE9C62D2-A4C6-40DC-9051-AC09D9C61CA9}">
      <dgm:prSet/>
      <dgm:spPr/>
      <dgm:t>
        <a:bodyPr/>
        <a:lstStyle/>
        <a:p>
          <a:r>
            <a:rPr lang="en-US" dirty="0">
              <a:solidFill>
                <a:schemeClr val="bg1"/>
              </a:solidFill>
            </a:rPr>
            <a:t>Road Safety</a:t>
          </a:r>
          <a:endParaRPr lang="en-IN" dirty="0">
            <a:solidFill>
              <a:schemeClr val="bg1"/>
            </a:solidFill>
          </a:endParaRPr>
        </a:p>
      </dgm:t>
    </dgm:pt>
    <dgm:pt modelId="{CD45D67F-D5A1-4370-B077-9370DE79C1DE}" type="parTrans" cxnId="{57143F30-8802-4AF0-BA2F-A6029F4454A0}">
      <dgm:prSet/>
      <dgm:spPr/>
    </dgm:pt>
    <dgm:pt modelId="{2B5B6114-4339-4E1A-8C30-D298CC683CE5}" type="sibTrans" cxnId="{57143F30-8802-4AF0-BA2F-A6029F4454A0}">
      <dgm:prSet/>
      <dgm:spPr/>
    </dgm:pt>
    <dgm:pt modelId="{6151F597-5A7F-472C-AFA4-0A8F19461A4C}">
      <dgm:prSet/>
      <dgm:spPr/>
      <dgm:t>
        <a:bodyPr/>
        <a:lstStyle/>
        <a:p>
          <a:r>
            <a:rPr lang="en-US" dirty="0">
              <a:solidFill>
                <a:schemeClr val="bg1"/>
              </a:solidFill>
            </a:rPr>
            <a:t>Risk of Theft , Overloading , Drunken Drivers , Technology &amp; Driver Shortage</a:t>
          </a:r>
          <a:endParaRPr lang="en-IN" dirty="0">
            <a:solidFill>
              <a:schemeClr val="bg1"/>
            </a:solidFill>
          </a:endParaRPr>
        </a:p>
      </dgm:t>
    </dgm:pt>
    <dgm:pt modelId="{3278320E-EBE1-418B-A59D-8E731EC0F3A9}" type="parTrans" cxnId="{25B880BD-7E70-4371-BDAC-81C6ADCCD785}">
      <dgm:prSet/>
      <dgm:spPr/>
    </dgm:pt>
    <dgm:pt modelId="{1C425AC1-9977-4115-8875-DA817BE9A66C}" type="sibTrans" cxnId="{25B880BD-7E70-4371-BDAC-81C6ADCCD785}">
      <dgm:prSet/>
      <dgm:spPr/>
    </dgm:pt>
    <dgm:pt modelId="{E5898535-622A-4440-8010-AD74C2E10301}">
      <dgm:prSet/>
      <dgm:spPr/>
      <dgm:t>
        <a:bodyPr/>
        <a:lstStyle/>
        <a:p>
          <a:r>
            <a:rPr lang="en-US" dirty="0">
              <a:solidFill>
                <a:schemeClr val="bg1"/>
              </a:solidFill>
            </a:rPr>
            <a:t>Weather Conditions </a:t>
          </a:r>
          <a:endParaRPr lang="en-IN" dirty="0">
            <a:solidFill>
              <a:schemeClr val="bg1"/>
            </a:solidFill>
          </a:endParaRPr>
        </a:p>
      </dgm:t>
    </dgm:pt>
    <dgm:pt modelId="{2993A6AA-E1EE-4544-8571-556985257C0A}" type="parTrans" cxnId="{DDCE0E3F-574D-48E9-BE39-1869BA758680}">
      <dgm:prSet/>
      <dgm:spPr/>
    </dgm:pt>
    <dgm:pt modelId="{5FAD7C76-96A9-4F0C-BFA1-01C6C70A4235}" type="sibTrans" cxnId="{DDCE0E3F-574D-48E9-BE39-1869BA758680}">
      <dgm:prSet/>
      <dgm:spPr/>
    </dgm:pt>
    <dgm:pt modelId="{B1434B29-2DF9-4E7A-A205-20957701F8A0}">
      <dgm:prSet/>
      <dgm:spPr/>
      <dgm:t>
        <a:bodyPr/>
        <a:lstStyle/>
        <a:p>
          <a:r>
            <a:rPr lang="en-US" dirty="0">
              <a:solidFill>
                <a:schemeClr val="bg1"/>
              </a:solidFill>
            </a:rPr>
            <a:t>Political &amp; Govt. related Risk</a:t>
          </a:r>
          <a:endParaRPr lang="en-IN" dirty="0">
            <a:solidFill>
              <a:schemeClr val="bg1"/>
            </a:solidFill>
          </a:endParaRPr>
        </a:p>
      </dgm:t>
    </dgm:pt>
    <dgm:pt modelId="{659D78F7-F634-4D13-819F-E87743CE8AEF}" type="parTrans" cxnId="{FFC3891C-0A19-4260-8F21-2F87EA55E05C}">
      <dgm:prSet/>
      <dgm:spPr/>
    </dgm:pt>
    <dgm:pt modelId="{B83259F0-5BB2-4315-8152-FD9EAC212578}" type="sibTrans" cxnId="{FFC3891C-0A19-4260-8F21-2F87EA55E05C}">
      <dgm:prSet/>
      <dgm:spPr/>
    </dgm:pt>
    <dgm:pt modelId="{57B180B2-4692-4F7B-BA89-638DEB52F904}">
      <dgm:prSet/>
      <dgm:spPr/>
      <dgm:t>
        <a:bodyPr/>
        <a:lstStyle/>
        <a:p>
          <a:endParaRPr lang="en-IN" dirty="0">
            <a:solidFill>
              <a:schemeClr val="bg1"/>
            </a:solidFill>
          </a:endParaRPr>
        </a:p>
      </dgm:t>
    </dgm:pt>
    <dgm:pt modelId="{F013EB40-C9AD-4988-9A65-B49368D27652}" type="parTrans" cxnId="{ED7D7753-8A45-4ADB-A31B-F10A2E76F644}">
      <dgm:prSet/>
      <dgm:spPr/>
    </dgm:pt>
    <dgm:pt modelId="{E66B9C77-18FC-4F33-AD7B-8026D84DC9D7}" type="sibTrans" cxnId="{ED7D7753-8A45-4ADB-A31B-F10A2E76F644}">
      <dgm:prSet/>
      <dgm:spPr/>
    </dgm:pt>
    <dgm:pt modelId="{3161A362-1917-4D03-B712-E89BD16ABA13}" type="pres">
      <dgm:prSet presAssocID="{DED8163B-EEAD-4DDE-9628-FCEC9F8D5828}" presName="Name0" presStyleCnt="0">
        <dgm:presLayoutVars>
          <dgm:dir/>
          <dgm:animLvl val="lvl"/>
          <dgm:resizeHandles val="exact"/>
        </dgm:presLayoutVars>
      </dgm:prSet>
      <dgm:spPr/>
    </dgm:pt>
    <dgm:pt modelId="{16420FF4-7015-4A98-A271-6C45D0D71C4E}" type="pres">
      <dgm:prSet presAssocID="{7AF3382D-7D00-4590-8556-56A3982F8D17}" presName="composite" presStyleCnt="0"/>
      <dgm:spPr/>
    </dgm:pt>
    <dgm:pt modelId="{52E69AF8-4301-406B-9F8E-956E774F8E29}" type="pres">
      <dgm:prSet presAssocID="{7AF3382D-7D00-4590-8556-56A3982F8D17}" presName="parTx" presStyleLbl="alignNode1" presStyleIdx="0" presStyleCnt="2">
        <dgm:presLayoutVars>
          <dgm:chMax val="0"/>
          <dgm:chPref val="0"/>
          <dgm:bulletEnabled val="1"/>
        </dgm:presLayoutVars>
      </dgm:prSet>
      <dgm:spPr/>
    </dgm:pt>
    <dgm:pt modelId="{3C69A4B2-2510-474A-975D-6F861B3DD910}" type="pres">
      <dgm:prSet presAssocID="{7AF3382D-7D00-4590-8556-56A3982F8D17}" presName="desTx" presStyleLbl="alignAccFollowNode1" presStyleIdx="0" presStyleCnt="2">
        <dgm:presLayoutVars>
          <dgm:bulletEnabled val="1"/>
        </dgm:presLayoutVars>
      </dgm:prSet>
      <dgm:spPr/>
    </dgm:pt>
    <dgm:pt modelId="{DF0B4821-CD6A-4111-AA08-B8FC3FFB7C4B}" type="pres">
      <dgm:prSet presAssocID="{E49342BE-3B16-4DBF-B37F-E4D828E3D154}" presName="space" presStyleCnt="0"/>
      <dgm:spPr/>
    </dgm:pt>
    <dgm:pt modelId="{9D23F4B2-405B-4694-BCC1-3392557E7841}" type="pres">
      <dgm:prSet presAssocID="{8D3D0626-F0E7-4DE8-ABF0-88FA3A3703A9}" presName="composite" presStyleCnt="0"/>
      <dgm:spPr/>
    </dgm:pt>
    <dgm:pt modelId="{85DFF8B0-510C-44C5-82DA-E52731B68479}" type="pres">
      <dgm:prSet presAssocID="{8D3D0626-F0E7-4DE8-ABF0-88FA3A3703A9}" presName="parTx" presStyleLbl="alignNode1" presStyleIdx="1" presStyleCnt="2">
        <dgm:presLayoutVars>
          <dgm:chMax val="0"/>
          <dgm:chPref val="0"/>
          <dgm:bulletEnabled val="1"/>
        </dgm:presLayoutVars>
      </dgm:prSet>
      <dgm:spPr/>
    </dgm:pt>
    <dgm:pt modelId="{0AB81BBC-3E31-44C7-B636-C1C9B0A65CC3}" type="pres">
      <dgm:prSet presAssocID="{8D3D0626-F0E7-4DE8-ABF0-88FA3A3703A9}" presName="desTx" presStyleLbl="alignAccFollowNode1" presStyleIdx="1" presStyleCnt="2">
        <dgm:presLayoutVars>
          <dgm:bulletEnabled val="1"/>
        </dgm:presLayoutVars>
      </dgm:prSet>
      <dgm:spPr/>
    </dgm:pt>
  </dgm:ptLst>
  <dgm:cxnLst>
    <dgm:cxn modelId="{E31DF21A-DB30-445A-A231-A9AA103553AE}" srcId="{DED8163B-EEAD-4DDE-9628-FCEC9F8D5828}" destId="{8D3D0626-F0E7-4DE8-ABF0-88FA3A3703A9}" srcOrd="1" destOrd="0" parTransId="{43968737-419D-45DD-A569-FD903A76957F}" sibTransId="{D33E6C97-CABD-41CF-A5DE-1179510F753B}"/>
    <dgm:cxn modelId="{0B69AE1B-BC37-41CA-A8E3-0CE62735033A}" type="presOf" srcId="{EE9C62D2-A4C6-40DC-9051-AC09D9C61CA9}" destId="{0AB81BBC-3E31-44C7-B636-C1C9B0A65CC3}" srcOrd="0" destOrd="3" presId="urn:microsoft.com/office/officeart/2005/8/layout/hList1"/>
    <dgm:cxn modelId="{FFC3891C-0A19-4260-8F21-2F87EA55E05C}" srcId="{8D3D0626-F0E7-4DE8-ABF0-88FA3A3703A9}" destId="{B1434B29-2DF9-4E7A-A205-20957701F8A0}" srcOrd="6" destOrd="0" parTransId="{659D78F7-F634-4D13-819F-E87743CE8AEF}" sibTransId="{B83259F0-5BB2-4315-8152-FD9EAC212578}"/>
    <dgm:cxn modelId="{8D3C892B-37D1-4B61-B9EC-D84F9930F085}" type="presOf" srcId="{7AF3382D-7D00-4590-8556-56A3982F8D17}" destId="{52E69AF8-4301-406B-9F8E-956E774F8E29}" srcOrd="0" destOrd="0" presId="urn:microsoft.com/office/officeart/2005/8/layout/hList1"/>
    <dgm:cxn modelId="{57143F30-8802-4AF0-BA2F-A6029F4454A0}" srcId="{8D3D0626-F0E7-4DE8-ABF0-88FA3A3703A9}" destId="{EE9C62D2-A4C6-40DC-9051-AC09D9C61CA9}" srcOrd="3" destOrd="0" parTransId="{CD45D67F-D5A1-4370-B077-9370DE79C1DE}" sibTransId="{2B5B6114-4339-4E1A-8C30-D298CC683CE5}"/>
    <dgm:cxn modelId="{96B07F34-0A1F-4791-927D-F757A315BD6F}" srcId="{DED8163B-EEAD-4DDE-9628-FCEC9F8D5828}" destId="{7AF3382D-7D00-4590-8556-56A3982F8D17}" srcOrd="0" destOrd="0" parTransId="{90CD1DBC-44C3-42AE-B596-75F2D786DDBD}" sibTransId="{E49342BE-3B16-4DBF-B37F-E4D828E3D154}"/>
    <dgm:cxn modelId="{18C6803B-00AB-426B-BAB7-619EEB4A19DB}" type="presOf" srcId="{2717F09A-DA18-4DA1-B7E6-47233C9C67B8}" destId="{3C69A4B2-2510-474A-975D-6F861B3DD910}" srcOrd="0" destOrd="3" presId="urn:microsoft.com/office/officeart/2005/8/layout/hList1"/>
    <dgm:cxn modelId="{DDCE0E3F-574D-48E9-BE39-1869BA758680}" srcId="{8D3D0626-F0E7-4DE8-ABF0-88FA3A3703A9}" destId="{E5898535-622A-4440-8010-AD74C2E10301}" srcOrd="5" destOrd="0" parTransId="{2993A6AA-E1EE-4544-8571-556985257C0A}" sibTransId="{5FAD7C76-96A9-4F0C-BFA1-01C6C70A4235}"/>
    <dgm:cxn modelId="{E830E466-98E3-4EBB-8A51-1054E94AD663}" srcId="{8D3D0626-F0E7-4DE8-ABF0-88FA3A3703A9}" destId="{0BA476E3-F5CE-4EC7-97D9-2D19B8CBFA13}" srcOrd="2" destOrd="0" parTransId="{3D2439D2-6E09-460D-B60C-AD3FA88CCF25}" sibTransId="{FE2F9CEF-A675-41E7-B815-79C052FBE565}"/>
    <dgm:cxn modelId="{6BF60D6A-8ACB-4022-BD4B-2B5DBE9602F6}" srcId="{8D3D0626-F0E7-4DE8-ABF0-88FA3A3703A9}" destId="{3D96A22B-4CED-4520-A1ED-5F0E906E4E6B}" srcOrd="1" destOrd="0" parTransId="{6B3D51BC-AD79-44D1-8187-AC4D21FF0558}" sibTransId="{D6E86CE4-FBAB-4C52-A18A-EDF590FAA3AF}"/>
    <dgm:cxn modelId="{D926106A-D3FD-4E33-878A-833F32EA46EC}" type="presOf" srcId="{0BA476E3-F5CE-4EC7-97D9-2D19B8CBFA13}" destId="{0AB81BBC-3E31-44C7-B636-C1C9B0A65CC3}" srcOrd="0" destOrd="2" presId="urn:microsoft.com/office/officeart/2005/8/layout/hList1"/>
    <dgm:cxn modelId="{5B8EDD6B-4EBF-4F95-9584-DF79DB171411}" srcId="{7AF3382D-7D00-4590-8556-56A3982F8D17}" destId="{2717F09A-DA18-4DA1-B7E6-47233C9C67B8}" srcOrd="3" destOrd="0" parTransId="{A4977B7B-144E-4BC9-A81A-DC64A42BE17D}" sibTransId="{8FB59410-A547-41DD-93BE-1C805A1B365D}"/>
    <dgm:cxn modelId="{ED7D7753-8A45-4ADB-A31B-F10A2E76F644}" srcId="{8D3D0626-F0E7-4DE8-ABF0-88FA3A3703A9}" destId="{57B180B2-4692-4F7B-BA89-638DEB52F904}" srcOrd="7" destOrd="0" parTransId="{F013EB40-C9AD-4988-9A65-B49368D27652}" sibTransId="{E66B9C77-18FC-4F33-AD7B-8026D84DC9D7}"/>
    <dgm:cxn modelId="{A0AF8774-D7B3-4808-BDEB-027B4D84F031}" type="presOf" srcId="{8D3D0626-F0E7-4DE8-ABF0-88FA3A3703A9}" destId="{85DFF8B0-510C-44C5-82DA-E52731B68479}" srcOrd="0" destOrd="0" presId="urn:microsoft.com/office/officeart/2005/8/layout/hList1"/>
    <dgm:cxn modelId="{3943D77F-CF1C-4CF7-87D2-0FFDA3172CD4}" type="presOf" srcId="{9503D46E-67A5-4B1E-8727-84F41B879EAC}" destId="{0AB81BBC-3E31-44C7-B636-C1C9B0A65CC3}" srcOrd="0" destOrd="0" presId="urn:microsoft.com/office/officeart/2005/8/layout/hList1"/>
    <dgm:cxn modelId="{A4A9E47F-C605-452F-BB38-BC02941F7675}" type="presOf" srcId="{C2C9EC6B-73A3-4F3C-9015-50168EF4D3D4}" destId="{3C69A4B2-2510-474A-975D-6F861B3DD910}" srcOrd="0" destOrd="2" presId="urn:microsoft.com/office/officeart/2005/8/layout/hList1"/>
    <dgm:cxn modelId="{25951382-202A-436C-8786-96D1336039A0}" srcId="{7AF3382D-7D00-4590-8556-56A3982F8D17}" destId="{29588ACD-51D9-4062-8199-0937E217A621}" srcOrd="1" destOrd="0" parTransId="{9A1AC417-54F4-4DE8-82F8-B3C64D1E9120}" sibTransId="{E5ED61F2-040A-4DDF-9DFC-666929EC175B}"/>
    <dgm:cxn modelId="{F2A4AE85-D2FE-4006-93E1-AFAD146F2397}" type="presOf" srcId="{E5898535-622A-4440-8010-AD74C2E10301}" destId="{0AB81BBC-3E31-44C7-B636-C1C9B0A65CC3}" srcOrd="0" destOrd="5" presId="urn:microsoft.com/office/officeart/2005/8/layout/hList1"/>
    <dgm:cxn modelId="{DB135288-7B22-4AD9-8A93-3697413F541D}" srcId="{7AF3382D-7D00-4590-8556-56A3982F8D17}" destId="{3E7213E0-BA94-4AC6-A43F-072876B4D6CA}" srcOrd="0" destOrd="0" parTransId="{6679569C-6CBC-497E-9452-5C59DBFB4D6D}" sibTransId="{13EFF576-3717-4C10-BB71-5B0F8F66095B}"/>
    <dgm:cxn modelId="{E974F59C-CEE1-4FAE-9561-696634F9F14C}" srcId="{8D3D0626-F0E7-4DE8-ABF0-88FA3A3703A9}" destId="{9503D46E-67A5-4B1E-8727-84F41B879EAC}" srcOrd="0" destOrd="0" parTransId="{35E5DC7D-4655-46AE-B6C7-90C13DE58F60}" sibTransId="{E13C6E83-564B-4B59-A1BC-F12CCED6E918}"/>
    <dgm:cxn modelId="{60BD92B7-F6EC-4163-9B72-577F379FA292}" type="presOf" srcId="{B1434B29-2DF9-4E7A-A205-20957701F8A0}" destId="{0AB81BBC-3E31-44C7-B636-C1C9B0A65CC3}" srcOrd="0" destOrd="6" presId="urn:microsoft.com/office/officeart/2005/8/layout/hList1"/>
    <dgm:cxn modelId="{82DDE4B8-2ECF-4CAE-B41F-E98065ACBA19}" type="presOf" srcId="{29588ACD-51D9-4062-8199-0937E217A621}" destId="{3C69A4B2-2510-474A-975D-6F861B3DD910}" srcOrd="0" destOrd="1" presId="urn:microsoft.com/office/officeart/2005/8/layout/hList1"/>
    <dgm:cxn modelId="{F83A75BB-84D3-46B8-9AE3-4AAAA3F18A44}" srcId="{7AF3382D-7D00-4590-8556-56A3982F8D17}" destId="{C2C9EC6B-73A3-4F3C-9015-50168EF4D3D4}" srcOrd="2" destOrd="0" parTransId="{5CC97D6B-A1FA-443F-85F0-1A34B1D46B36}" sibTransId="{8002D0B0-278F-4ED7-B3AB-D3D2C059544C}"/>
    <dgm:cxn modelId="{25B880BD-7E70-4371-BDAC-81C6ADCCD785}" srcId="{8D3D0626-F0E7-4DE8-ABF0-88FA3A3703A9}" destId="{6151F597-5A7F-472C-AFA4-0A8F19461A4C}" srcOrd="4" destOrd="0" parTransId="{3278320E-EBE1-418B-A59D-8E731EC0F3A9}" sibTransId="{1C425AC1-9977-4115-8875-DA817BE9A66C}"/>
    <dgm:cxn modelId="{E3B463C3-7D0B-46CF-A3BE-4561EC563805}" type="presOf" srcId="{3D96A22B-4CED-4520-A1ED-5F0E906E4E6B}" destId="{0AB81BBC-3E31-44C7-B636-C1C9B0A65CC3}" srcOrd="0" destOrd="1" presId="urn:microsoft.com/office/officeart/2005/8/layout/hList1"/>
    <dgm:cxn modelId="{BE312CC8-27D6-4F0D-8031-0654694D6BFD}" type="presOf" srcId="{3E7213E0-BA94-4AC6-A43F-072876B4D6CA}" destId="{3C69A4B2-2510-474A-975D-6F861B3DD910}" srcOrd="0" destOrd="0" presId="urn:microsoft.com/office/officeart/2005/8/layout/hList1"/>
    <dgm:cxn modelId="{083441CE-D322-4BA4-97EC-866B4D0DC1F4}" type="presOf" srcId="{6151F597-5A7F-472C-AFA4-0A8F19461A4C}" destId="{0AB81BBC-3E31-44C7-B636-C1C9B0A65CC3}" srcOrd="0" destOrd="4" presId="urn:microsoft.com/office/officeart/2005/8/layout/hList1"/>
    <dgm:cxn modelId="{280C4BF1-DEB4-4CB3-996F-F31211077DC3}" type="presOf" srcId="{DED8163B-EEAD-4DDE-9628-FCEC9F8D5828}" destId="{3161A362-1917-4D03-B712-E89BD16ABA13}" srcOrd="0" destOrd="0" presId="urn:microsoft.com/office/officeart/2005/8/layout/hList1"/>
    <dgm:cxn modelId="{994892F6-C50D-46B7-905B-05F935070B13}" type="presOf" srcId="{57B180B2-4692-4F7B-BA89-638DEB52F904}" destId="{0AB81BBC-3E31-44C7-B636-C1C9B0A65CC3}" srcOrd="0" destOrd="7" presId="urn:microsoft.com/office/officeart/2005/8/layout/hList1"/>
    <dgm:cxn modelId="{5C8F6867-1A7B-4AB5-AEF9-CB52CD7B8B64}" type="presParOf" srcId="{3161A362-1917-4D03-B712-E89BD16ABA13}" destId="{16420FF4-7015-4A98-A271-6C45D0D71C4E}" srcOrd="0" destOrd="0" presId="urn:microsoft.com/office/officeart/2005/8/layout/hList1"/>
    <dgm:cxn modelId="{6310AEA2-2C4F-4147-B9C3-AE9E325406EE}" type="presParOf" srcId="{16420FF4-7015-4A98-A271-6C45D0D71C4E}" destId="{52E69AF8-4301-406B-9F8E-956E774F8E29}" srcOrd="0" destOrd="0" presId="urn:microsoft.com/office/officeart/2005/8/layout/hList1"/>
    <dgm:cxn modelId="{3CE1B6D1-BF75-4A0A-ACB6-D7581B01AB9A}" type="presParOf" srcId="{16420FF4-7015-4A98-A271-6C45D0D71C4E}" destId="{3C69A4B2-2510-474A-975D-6F861B3DD910}" srcOrd="1" destOrd="0" presId="urn:microsoft.com/office/officeart/2005/8/layout/hList1"/>
    <dgm:cxn modelId="{CD475F12-7D55-464A-8B8F-6DBF967FB3D4}" type="presParOf" srcId="{3161A362-1917-4D03-B712-E89BD16ABA13}" destId="{DF0B4821-CD6A-4111-AA08-B8FC3FFB7C4B}" srcOrd="1" destOrd="0" presId="urn:microsoft.com/office/officeart/2005/8/layout/hList1"/>
    <dgm:cxn modelId="{72EAF129-7921-4A1E-B763-451F6EAAEE5E}" type="presParOf" srcId="{3161A362-1917-4D03-B712-E89BD16ABA13}" destId="{9D23F4B2-405B-4694-BCC1-3392557E7841}" srcOrd="2" destOrd="0" presId="urn:microsoft.com/office/officeart/2005/8/layout/hList1"/>
    <dgm:cxn modelId="{A4F79D56-AA31-4AAC-99B1-CD6645F7BFE5}" type="presParOf" srcId="{9D23F4B2-405B-4694-BCC1-3392557E7841}" destId="{85DFF8B0-510C-44C5-82DA-E52731B68479}" srcOrd="0" destOrd="0" presId="urn:microsoft.com/office/officeart/2005/8/layout/hList1"/>
    <dgm:cxn modelId="{58ADF71B-24F5-4B00-B280-F11ABEF5725D}" type="presParOf" srcId="{9D23F4B2-405B-4694-BCC1-3392557E7841}" destId="{0AB81BBC-3E31-44C7-B636-C1C9B0A65CC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A017306-90CC-4203-8C7D-F31ACB3514E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FBE2E345-7314-434A-8200-A9CC33BFCEE1}">
      <dgm:prSet phldrT="[Text]"/>
      <dgm:spPr/>
      <dgm:t>
        <a:bodyPr/>
        <a:lstStyle/>
        <a:p>
          <a:r>
            <a:rPr lang="en-US" b="1" dirty="0">
              <a:solidFill>
                <a:schemeClr val="bg1"/>
              </a:solidFill>
            </a:rPr>
            <a:t>In</a:t>
          </a:r>
          <a:r>
            <a:rPr lang="en-US" dirty="0">
              <a:solidFill>
                <a:schemeClr val="bg1"/>
              </a:solidFill>
            </a:rPr>
            <a:t> </a:t>
          </a:r>
          <a:r>
            <a:rPr lang="en-US" b="1" dirty="0">
              <a:solidFill>
                <a:schemeClr val="bg1"/>
              </a:solidFill>
            </a:rPr>
            <a:t>Warehouse</a:t>
          </a:r>
          <a:endParaRPr lang="en-IN" b="1" dirty="0">
            <a:solidFill>
              <a:schemeClr val="bg1"/>
            </a:solidFill>
          </a:endParaRPr>
        </a:p>
      </dgm:t>
    </dgm:pt>
    <dgm:pt modelId="{73CF15E6-F8A6-4F63-A2DD-C22847087F89}" type="parTrans" cxnId="{F0F86124-6212-4DFC-99FE-88E354DA1FF1}">
      <dgm:prSet/>
      <dgm:spPr/>
      <dgm:t>
        <a:bodyPr/>
        <a:lstStyle/>
        <a:p>
          <a:endParaRPr lang="en-IN"/>
        </a:p>
      </dgm:t>
    </dgm:pt>
    <dgm:pt modelId="{5A7FBC7A-86D7-44F0-A20E-63C5EE826C60}" type="sibTrans" cxnId="{F0F86124-6212-4DFC-99FE-88E354DA1FF1}">
      <dgm:prSet/>
      <dgm:spPr/>
      <dgm:t>
        <a:bodyPr/>
        <a:lstStyle/>
        <a:p>
          <a:endParaRPr lang="en-IN"/>
        </a:p>
      </dgm:t>
    </dgm:pt>
    <dgm:pt modelId="{5774846E-EE04-48D0-A6E5-F02A8DB0A717}">
      <dgm:prSet phldrT="[Text]"/>
      <dgm:spPr/>
      <dgm:t>
        <a:bodyPr/>
        <a:lstStyle/>
        <a:p>
          <a:r>
            <a:rPr lang="en-US" dirty="0"/>
            <a:t>Fork Lifts</a:t>
          </a:r>
          <a:endParaRPr lang="en-IN" dirty="0"/>
        </a:p>
      </dgm:t>
    </dgm:pt>
    <dgm:pt modelId="{12DE0D8C-A975-426E-8DA6-87842B124FBC}" type="parTrans" cxnId="{23F4AA7C-30AC-46DC-95CA-60AF8BB9ED37}">
      <dgm:prSet/>
      <dgm:spPr/>
      <dgm:t>
        <a:bodyPr/>
        <a:lstStyle/>
        <a:p>
          <a:endParaRPr lang="en-IN"/>
        </a:p>
      </dgm:t>
    </dgm:pt>
    <dgm:pt modelId="{F5A8B6F8-BB4D-4CE6-BE9D-39300CF96A2A}" type="sibTrans" cxnId="{23F4AA7C-30AC-46DC-95CA-60AF8BB9ED37}">
      <dgm:prSet/>
      <dgm:spPr/>
      <dgm:t>
        <a:bodyPr/>
        <a:lstStyle/>
        <a:p>
          <a:endParaRPr lang="en-IN"/>
        </a:p>
      </dgm:t>
    </dgm:pt>
    <dgm:pt modelId="{BF96044C-905D-4F14-96FD-2EC9E64D99EF}">
      <dgm:prSet phldrT="[Text]"/>
      <dgm:spPr/>
      <dgm:t>
        <a:bodyPr/>
        <a:lstStyle/>
        <a:p>
          <a:r>
            <a:rPr lang="en-US" dirty="0"/>
            <a:t>Hazard Communication</a:t>
          </a:r>
          <a:endParaRPr lang="en-IN" dirty="0"/>
        </a:p>
      </dgm:t>
    </dgm:pt>
    <dgm:pt modelId="{753350A8-E091-49C4-8DDE-31A6EA169845}" type="parTrans" cxnId="{517A4D7B-4222-4C49-A2B0-8D2B44086E7D}">
      <dgm:prSet/>
      <dgm:spPr/>
      <dgm:t>
        <a:bodyPr/>
        <a:lstStyle/>
        <a:p>
          <a:endParaRPr lang="en-IN"/>
        </a:p>
      </dgm:t>
    </dgm:pt>
    <dgm:pt modelId="{76945CE7-50DF-4AC6-A841-48ADB5DD4B8F}" type="sibTrans" cxnId="{517A4D7B-4222-4C49-A2B0-8D2B44086E7D}">
      <dgm:prSet/>
      <dgm:spPr/>
      <dgm:t>
        <a:bodyPr/>
        <a:lstStyle/>
        <a:p>
          <a:endParaRPr lang="en-IN"/>
        </a:p>
      </dgm:t>
    </dgm:pt>
    <dgm:pt modelId="{3BC6247D-B436-47C8-AC1B-187355F74D23}">
      <dgm:prSet phldrT="[Text]"/>
      <dgm:spPr/>
      <dgm:t>
        <a:bodyPr/>
        <a:lstStyle/>
        <a:p>
          <a:r>
            <a:rPr lang="en-US" b="1" dirty="0">
              <a:solidFill>
                <a:schemeClr val="bg1"/>
              </a:solidFill>
            </a:rPr>
            <a:t>Travelling Accidents</a:t>
          </a:r>
          <a:endParaRPr lang="en-IN" b="1" dirty="0">
            <a:solidFill>
              <a:schemeClr val="bg1"/>
            </a:solidFill>
          </a:endParaRPr>
        </a:p>
      </dgm:t>
    </dgm:pt>
    <dgm:pt modelId="{4BB2B7C6-199E-48CB-A019-8CA74306C6BC}" type="parTrans" cxnId="{9EA23248-8FEF-4A34-B537-4AE4348E8478}">
      <dgm:prSet/>
      <dgm:spPr/>
      <dgm:t>
        <a:bodyPr/>
        <a:lstStyle/>
        <a:p>
          <a:endParaRPr lang="en-IN"/>
        </a:p>
      </dgm:t>
    </dgm:pt>
    <dgm:pt modelId="{A2D45378-ED62-4FA7-A13F-2516234EC066}" type="sibTrans" cxnId="{9EA23248-8FEF-4A34-B537-4AE4348E8478}">
      <dgm:prSet/>
      <dgm:spPr/>
      <dgm:t>
        <a:bodyPr/>
        <a:lstStyle/>
        <a:p>
          <a:endParaRPr lang="en-IN"/>
        </a:p>
      </dgm:t>
    </dgm:pt>
    <dgm:pt modelId="{F8F016F7-08F3-45FF-B32B-9EF07778BFE2}">
      <dgm:prSet phldrT="[Text]"/>
      <dgm:spPr/>
      <dgm:t>
        <a:bodyPr/>
        <a:lstStyle/>
        <a:p>
          <a:r>
            <a:rPr lang="en-US" dirty="0"/>
            <a:t>Driver Fatigue</a:t>
          </a:r>
          <a:endParaRPr lang="en-IN" dirty="0"/>
        </a:p>
      </dgm:t>
    </dgm:pt>
    <dgm:pt modelId="{9FF1D0D2-EF1B-4192-A8EF-517FEAF28FF7}" type="parTrans" cxnId="{8508A233-3140-4936-B680-9BE4B7D48F79}">
      <dgm:prSet/>
      <dgm:spPr/>
      <dgm:t>
        <a:bodyPr/>
        <a:lstStyle/>
        <a:p>
          <a:endParaRPr lang="en-IN"/>
        </a:p>
      </dgm:t>
    </dgm:pt>
    <dgm:pt modelId="{64C1F870-5513-4CE2-805A-58693793A066}" type="sibTrans" cxnId="{8508A233-3140-4936-B680-9BE4B7D48F79}">
      <dgm:prSet/>
      <dgm:spPr/>
      <dgm:t>
        <a:bodyPr/>
        <a:lstStyle/>
        <a:p>
          <a:endParaRPr lang="en-IN"/>
        </a:p>
      </dgm:t>
    </dgm:pt>
    <dgm:pt modelId="{A32FAB73-2587-4030-9C5C-C233C29F8943}">
      <dgm:prSet phldrT="[Text]"/>
      <dgm:spPr/>
      <dgm:t>
        <a:bodyPr/>
        <a:lstStyle/>
        <a:p>
          <a:r>
            <a:rPr lang="en-US" dirty="0"/>
            <a:t>Debris on Roads</a:t>
          </a:r>
          <a:endParaRPr lang="en-IN" dirty="0"/>
        </a:p>
      </dgm:t>
    </dgm:pt>
    <dgm:pt modelId="{8F346C3A-4519-400D-A0C8-F8C8691D1AB8}" type="parTrans" cxnId="{0E8141E2-4A8E-44F1-9961-C6767BFEE6D9}">
      <dgm:prSet/>
      <dgm:spPr/>
      <dgm:t>
        <a:bodyPr/>
        <a:lstStyle/>
        <a:p>
          <a:endParaRPr lang="en-IN"/>
        </a:p>
      </dgm:t>
    </dgm:pt>
    <dgm:pt modelId="{177FE2A1-3206-496A-A37A-E7CB871DC879}" type="sibTrans" cxnId="{0E8141E2-4A8E-44F1-9961-C6767BFEE6D9}">
      <dgm:prSet/>
      <dgm:spPr/>
      <dgm:t>
        <a:bodyPr/>
        <a:lstStyle/>
        <a:p>
          <a:endParaRPr lang="en-IN"/>
        </a:p>
      </dgm:t>
    </dgm:pt>
    <dgm:pt modelId="{C25559E6-C96C-44D3-A91B-E891BB75ECD8}">
      <dgm:prSet phldrT="[Text]"/>
      <dgm:spPr/>
      <dgm:t>
        <a:bodyPr/>
        <a:lstStyle/>
        <a:p>
          <a:r>
            <a:rPr lang="en-US" dirty="0"/>
            <a:t>Electrical Wiring  Methods</a:t>
          </a:r>
          <a:endParaRPr lang="en-IN" dirty="0"/>
        </a:p>
      </dgm:t>
    </dgm:pt>
    <dgm:pt modelId="{C4F0FAAA-F710-4B7C-ADFD-C326FCBD8E96}" type="parTrans" cxnId="{7C4F187E-A3B5-4B5D-BB7F-327AB3272D69}">
      <dgm:prSet/>
      <dgm:spPr/>
      <dgm:t>
        <a:bodyPr/>
        <a:lstStyle/>
        <a:p>
          <a:endParaRPr lang="en-IN"/>
        </a:p>
      </dgm:t>
    </dgm:pt>
    <dgm:pt modelId="{7DB9A9E2-402D-4CC4-BEDF-FA6577E6A607}" type="sibTrans" cxnId="{7C4F187E-A3B5-4B5D-BB7F-327AB3272D69}">
      <dgm:prSet/>
      <dgm:spPr/>
      <dgm:t>
        <a:bodyPr/>
        <a:lstStyle/>
        <a:p>
          <a:endParaRPr lang="en-IN"/>
        </a:p>
      </dgm:t>
    </dgm:pt>
    <dgm:pt modelId="{4D73D2C6-49C8-4E88-BDD6-03B3F495EC00}">
      <dgm:prSet phldrT="[Text]"/>
      <dgm:spPr/>
      <dgm:t>
        <a:bodyPr/>
        <a:lstStyle/>
        <a:p>
          <a:r>
            <a:rPr lang="en-US" dirty="0"/>
            <a:t>Mechanical Power Transmission</a:t>
          </a:r>
          <a:endParaRPr lang="en-IN" dirty="0"/>
        </a:p>
      </dgm:t>
    </dgm:pt>
    <dgm:pt modelId="{EC912525-466E-4C87-9D7B-29A1B8CD082D}" type="parTrans" cxnId="{1312B702-AFCD-4AD0-B67C-68CFBF98395B}">
      <dgm:prSet/>
      <dgm:spPr/>
      <dgm:t>
        <a:bodyPr/>
        <a:lstStyle/>
        <a:p>
          <a:endParaRPr lang="en-IN"/>
        </a:p>
      </dgm:t>
    </dgm:pt>
    <dgm:pt modelId="{E5528658-4C43-4191-AB32-3B62482491B7}" type="sibTrans" cxnId="{1312B702-AFCD-4AD0-B67C-68CFBF98395B}">
      <dgm:prSet/>
      <dgm:spPr/>
      <dgm:t>
        <a:bodyPr/>
        <a:lstStyle/>
        <a:p>
          <a:endParaRPr lang="en-IN"/>
        </a:p>
      </dgm:t>
    </dgm:pt>
    <dgm:pt modelId="{BD71BC16-54F4-4CC3-A4F5-1C65FA297A35}">
      <dgm:prSet phldrT="[Text]"/>
      <dgm:spPr/>
      <dgm:t>
        <a:bodyPr/>
        <a:lstStyle/>
        <a:p>
          <a:r>
            <a:rPr lang="en-US" dirty="0"/>
            <a:t>Respirator Protection</a:t>
          </a:r>
          <a:endParaRPr lang="en-IN" dirty="0"/>
        </a:p>
      </dgm:t>
    </dgm:pt>
    <dgm:pt modelId="{E1662A61-F4CD-4D7C-AB01-9F105195A5B6}" type="parTrans" cxnId="{F5E1F950-D030-4136-813D-470836DD8668}">
      <dgm:prSet/>
      <dgm:spPr/>
      <dgm:t>
        <a:bodyPr/>
        <a:lstStyle/>
        <a:p>
          <a:endParaRPr lang="en-IN"/>
        </a:p>
      </dgm:t>
    </dgm:pt>
    <dgm:pt modelId="{76F594B9-9E51-4077-9FA5-C81978164E2C}" type="sibTrans" cxnId="{F5E1F950-D030-4136-813D-470836DD8668}">
      <dgm:prSet/>
      <dgm:spPr/>
      <dgm:t>
        <a:bodyPr/>
        <a:lstStyle/>
        <a:p>
          <a:endParaRPr lang="en-IN"/>
        </a:p>
      </dgm:t>
    </dgm:pt>
    <dgm:pt modelId="{04827A9C-A727-41E8-8AE6-2089A0BD1FA1}">
      <dgm:prSet phldrT="[Text]"/>
      <dgm:spPr/>
      <dgm:t>
        <a:bodyPr/>
        <a:lstStyle/>
        <a:p>
          <a:r>
            <a:rPr lang="en-US" dirty="0"/>
            <a:t>Lockout </a:t>
          </a:r>
          <a:endParaRPr lang="en-IN" dirty="0"/>
        </a:p>
      </dgm:t>
    </dgm:pt>
    <dgm:pt modelId="{B9C09455-409B-40B0-9FF0-5DDBB0A76F76}" type="parTrans" cxnId="{7FFA9B3D-4A9C-414F-BCEE-E693A8ACE655}">
      <dgm:prSet/>
      <dgm:spPr/>
      <dgm:t>
        <a:bodyPr/>
        <a:lstStyle/>
        <a:p>
          <a:endParaRPr lang="en-IN"/>
        </a:p>
      </dgm:t>
    </dgm:pt>
    <dgm:pt modelId="{1B7D4B45-1C51-41B7-B563-C1098AF0E43A}" type="sibTrans" cxnId="{7FFA9B3D-4A9C-414F-BCEE-E693A8ACE655}">
      <dgm:prSet/>
      <dgm:spPr/>
      <dgm:t>
        <a:bodyPr/>
        <a:lstStyle/>
        <a:p>
          <a:endParaRPr lang="en-IN"/>
        </a:p>
      </dgm:t>
    </dgm:pt>
    <dgm:pt modelId="{C4D12A81-6752-425F-A239-E745518E96CD}">
      <dgm:prSet phldrT="[Text]"/>
      <dgm:spPr/>
      <dgm:t>
        <a:bodyPr/>
        <a:lstStyle/>
        <a:p>
          <a:r>
            <a:rPr lang="en-US" dirty="0"/>
            <a:t>Portable Fire Extinguisher</a:t>
          </a:r>
          <a:endParaRPr lang="en-IN" dirty="0"/>
        </a:p>
      </dgm:t>
    </dgm:pt>
    <dgm:pt modelId="{E6150E3F-6A37-44AE-93B9-AB93776B3733}" type="parTrans" cxnId="{8F542946-2680-4489-8412-733C4201312A}">
      <dgm:prSet/>
      <dgm:spPr/>
      <dgm:t>
        <a:bodyPr/>
        <a:lstStyle/>
        <a:p>
          <a:endParaRPr lang="en-IN"/>
        </a:p>
      </dgm:t>
    </dgm:pt>
    <dgm:pt modelId="{9B0A2F45-A31D-409C-B89E-FDB1F2D93477}" type="sibTrans" cxnId="{8F542946-2680-4489-8412-733C4201312A}">
      <dgm:prSet/>
      <dgm:spPr/>
      <dgm:t>
        <a:bodyPr/>
        <a:lstStyle/>
        <a:p>
          <a:endParaRPr lang="en-IN"/>
        </a:p>
      </dgm:t>
    </dgm:pt>
    <dgm:pt modelId="{25D41DCE-D484-450E-B7FA-89A3646C9D4B}">
      <dgm:prSet phldrT="[Text]"/>
      <dgm:spPr/>
      <dgm:t>
        <a:bodyPr/>
        <a:lstStyle/>
        <a:p>
          <a:r>
            <a:rPr lang="en-US" dirty="0"/>
            <a:t>Hitting a stopped vehicle from behind</a:t>
          </a:r>
          <a:endParaRPr lang="en-IN" dirty="0"/>
        </a:p>
      </dgm:t>
    </dgm:pt>
    <dgm:pt modelId="{15C14A91-5557-42A3-BB8D-57C291898731}" type="parTrans" cxnId="{96AD8C97-132E-49EB-9540-E874C1C0155C}">
      <dgm:prSet/>
      <dgm:spPr/>
      <dgm:t>
        <a:bodyPr/>
        <a:lstStyle/>
        <a:p>
          <a:endParaRPr lang="en-IN"/>
        </a:p>
      </dgm:t>
    </dgm:pt>
    <dgm:pt modelId="{84E03890-2C21-4C6D-92FA-0CFEA09C7A0E}" type="sibTrans" cxnId="{96AD8C97-132E-49EB-9540-E874C1C0155C}">
      <dgm:prSet/>
      <dgm:spPr/>
      <dgm:t>
        <a:bodyPr/>
        <a:lstStyle/>
        <a:p>
          <a:endParaRPr lang="en-IN"/>
        </a:p>
      </dgm:t>
    </dgm:pt>
    <dgm:pt modelId="{518BE2B6-23E0-4CCC-99B8-9D69C78E144C}">
      <dgm:prSet phldrT="[Text]"/>
      <dgm:spPr/>
      <dgm:t>
        <a:bodyPr/>
        <a:lstStyle/>
        <a:p>
          <a:r>
            <a:rPr lang="en-US" dirty="0"/>
            <a:t>Driving off the side of the road</a:t>
          </a:r>
          <a:endParaRPr lang="en-IN" dirty="0"/>
        </a:p>
      </dgm:t>
    </dgm:pt>
    <dgm:pt modelId="{B0C8E349-5A81-41F0-B4E5-1492CD78B19E}" type="parTrans" cxnId="{41821D75-B0BF-42A4-A9E9-499F80419214}">
      <dgm:prSet/>
      <dgm:spPr/>
      <dgm:t>
        <a:bodyPr/>
        <a:lstStyle/>
        <a:p>
          <a:endParaRPr lang="en-IN"/>
        </a:p>
      </dgm:t>
    </dgm:pt>
    <dgm:pt modelId="{73B8FE70-C58B-4BED-B587-8AA89D6468C2}" type="sibTrans" cxnId="{41821D75-B0BF-42A4-A9E9-499F80419214}">
      <dgm:prSet/>
      <dgm:spPr/>
      <dgm:t>
        <a:bodyPr/>
        <a:lstStyle/>
        <a:p>
          <a:endParaRPr lang="en-IN"/>
        </a:p>
      </dgm:t>
    </dgm:pt>
    <dgm:pt modelId="{733BAFDA-B0A2-4133-A3B4-BAD603269840}">
      <dgm:prSet phldrT="[Text]"/>
      <dgm:spPr/>
      <dgm:t>
        <a:bodyPr/>
        <a:lstStyle/>
        <a:p>
          <a:r>
            <a:rPr lang="en-US" dirty="0"/>
            <a:t>Speeding </a:t>
          </a:r>
          <a:endParaRPr lang="en-IN" dirty="0"/>
        </a:p>
      </dgm:t>
    </dgm:pt>
    <dgm:pt modelId="{D77F75C5-9723-4EEF-9737-4008E30BA9F7}" type="parTrans" cxnId="{442ECC10-AA5C-4571-B9DD-9E1B30B4762C}">
      <dgm:prSet/>
      <dgm:spPr/>
      <dgm:t>
        <a:bodyPr/>
        <a:lstStyle/>
        <a:p>
          <a:endParaRPr lang="en-IN"/>
        </a:p>
      </dgm:t>
    </dgm:pt>
    <dgm:pt modelId="{AD029B0E-6BE5-4451-9F69-36465D8C97E4}" type="sibTrans" cxnId="{442ECC10-AA5C-4571-B9DD-9E1B30B4762C}">
      <dgm:prSet/>
      <dgm:spPr/>
      <dgm:t>
        <a:bodyPr/>
        <a:lstStyle/>
        <a:p>
          <a:endParaRPr lang="en-IN"/>
        </a:p>
      </dgm:t>
    </dgm:pt>
    <dgm:pt modelId="{C6424EE5-8BC4-4476-89BE-11B8C335074E}">
      <dgm:prSet phldrT="[Text]"/>
      <dgm:spPr/>
      <dgm:t>
        <a:bodyPr/>
        <a:lstStyle/>
        <a:p>
          <a:r>
            <a:rPr lang="en-US" dirty="0"/>
            <a:t>Road condition</a:t>
          </a:r>
          <a:endParaRPr lang="en-IN" dirty="0"/>
        </a:p>
      </dgm:t>
    </dgm:pt>
    <dgm:pt modelId="{762B7196-DE1A-4C80-8378-BC759FC11ECC}" type="parTrans" cxnId="{E88B0E68-6790-4816-8E5B-69EFE056E409}">
      <dgm:prSet/>
      <dgm:spPr/>
      <dgm:t>
        <a:bodyPr/>
        <a:lstStyle/>
        <a:p>
          <a:endParaRPr lang="en-IN"/>
        </a:p>
      </dgm:t>
    </dgm:pt>
    <dgm:pt modelId="{CCC600BA-0F37-4550-AC1B-D22BDEE90779}" type="sibTrans" cxnId="{E88B0E68-6790-4816-8E5B-69EFE056E409}">
      <dgm:prSet/>
      <dgm:spPr/>
      <dgm:t>
        <a:bodyPr/>
        <a:lstStyle/>
        <a:p>
          <a:endParaRPr lang="en-IN"/>
        </a:p>
      </dgm:t>
    </dgm:pt>
    <dgm:pt modelId="{69978CBC-3BEB-44FA-9626-3D9C412C2040}">
      <dgm:prSet phldrT="[Text]"/>
      <dgm:spPr/>
      <dgm:t>
        <a:bodyPr/>
        <a:lstStyle/>
        <a:p>
          <a:r>
            <a:rPr lang="en-US" dirty="0"/>
            <a:t>Loss of control</a:t>
          </a:r>
          <a:endParaRPr lang="en-IN" dirty="0"/>
        </a:p>
      </dgm:t>
    </dgm:pt>
    <dgm:pt modelId="{0A703C68-09FE-400B-BAB2-8CD936D276A3}" type="parTrans" cxnId="{5025184B-1143-4765-B0B3-4105E352621B}">
      <dgm:prSet/>
      <dgm:spPr/>
      <dgm:t>
        <a:bodyPr/>
        <a:lstStyle/>
        <a:p>
          <a:endParaRPr lang="en-IN"/>
        </a:p>
      </dgm:t>
    </dgm:pt>
    <dgm:pt modelId="{D02E786D-F7CD-4B93-BD1B-3C47ECCB5E85}" type="sibTrans" cxnId="{5025184B-1143-4765-B0B3-4105E352621B}">
      <dgm:prSet/>
      <dgm:spPr/>
      <dgm:t>
        <a:bodyPr/>
        <a:lstStyle/>
        <a:p>
          <a:endParaRPr lang="en-IN"/>
        </a:p>
      </dgm:t>
    </dgm:pt>
    <dgm:pt modelId="{C6451EF4-A8EA-4792-A102-35CD21E1DDFE}">
      <dgm:prSet phldrT="[Text]"/>
      <dgm:spPr/>
      <dgm:t>
        <a:bodyPr/>
        <a:lstStyle/>
        <a:p>
          <a:r>
            <a:rPr lang="en-US" dirty="0"/>
            <a:t>Mechanical Failure </a:t>
          </a:r>
          <a:endParaRPr lang="en-IN" dirty="0"/>
        </a:p>
      </dgm:t>
    </dgm:pt>
    <dgm:pt modelId="{9989D688-69F3-43A8-AEBC-87D498BCA971}" type="parTrans" cxnId="{B8F3876E-322E-4EAA-A233-50A813667417}">
      <dgm:prSet/>
      <dgm:spPr/>
      <dgm:t>
        <a:bodyPr/>
        <a:lstStyle/>
        <a:p>
          <a:endParaRPr lang="en-IN"/>
        </a:p>
      </dgm:t>
    </dgm:pt>
    <dgm:pt modelId="{28D2F7AF-3D46-4E5B-A2CA-574497982656}" type="sibTrans" cxnId="{B8F3876E-322E-4EAA-A233-50A813667417}">
      <dgm:prSet/>
      <dgm:spPr/>
      <dgm:t>
        <a:bodyPr/>
        <a:lstStyle/>
        <a:p>
          <a:endParaRPr lang="en-IN"/>
        </a:p>
      </dgm:t>
    </dgm:pt>
    <dgm:pt modelId="{672BC5EC-1FA1-41F9-B506-1FB3B2AF3C37}">
      <dgm:prSet phldrT="[Text]"/>
      <dgm:spPr/>
      <dgm:t>
        <a:bodyPr/>
        <a:lstStyle/>
        <a:p>
          <a:r>
            <a:rPr lang="en-US" dirty="0"/>
            <a:t>Lane drifting</a:t>
          </a:r>
          <a:endParaRPr lang="en-IN" dirty="0"/>
        </a:p>
      </dgm:t>
    </dgm:pt>
    <dgm:pt modelId="{2766D45E-D040-4712-AA44-8617074CD359}" type="parTrans" cxnId="{12447404-9A34-46B9-951B-7802B1605741}">
      <dgm:prSet/>
      <dgm:spPr/>
      <dgm:t>
        <a:bodyPr/>
        <a:lstStyle/>
        <a:p>
          <a:endParaRPr lang="en-IN"/>
        </a:p>
      </dgm:t>
    </dgm:pt>
    <dgm:pt modelId="{E853F27A-868B-4962-80CB-2C2103ECB6DD}" type="sibTrans" cxnId="{12447404-9A34-46B9-951B-7802B1605741}">
      <dgm:prSet/>
      <dgm:spPr/>
      <dgm:t>
        <a:bodyPr/>
        <a:lstStyle/>
        <a:p>
          <a:endParaRPr lang="en-IN"/>
        </a:p>
      </dgm:t>
    </dgm:pt>
    <dgm:pt modelId="{CA154789-3DB8-4486-84B0-8A0EE78F268A}" type="pres">
      <dgm:prSet presAssocID="{EA017306-90CC-4203-8C7D-F31ACB3514EF}" presName="Name0" presStyleCnt="0">
        <dgm:presLayoutVars>
          <dgm:dir/>
          <dgm:animLvl val="lvl"/>
          <dgm:resizeHandles val="exact"/>
        </dgm:presLayoutVars>
      </dgm:prSet>
      <dgm:spPr/>
    </dgm:pt>
    <dgm:pt modelId="{49DF8F74-3329-4D2E-AEB4-45F8625140E1}" type="pres">
      <dgm:prSet presAssocID="{FBE2E345-7314-434A-8200-A9CC33BFCEE1}" presName="composite" presStyleCnt="0"/>
      <dgm:spPr/>
    </dgm:pt>
    <dgm:pt modelId="{F4A43455-7A9F-4324-9868-7186C7EC30EC}" type="pres">
      <dgm:prSet presAssocID="{FBE2E345-7314-434A-8200-A9CC33BFCEE1}" presName="parTx" presStyleLbl="alignNode1" presStyleIdx="0" presStyleCnt="2">
        <dgm:presLayoutVars>
          <dgm:chMax val="0"/>
          <dgm:chPref val="0"/>
          <dgm:bulletEnabled val="1"/>
        </dgm:presLayoutVars>
      </dgm:prSet>
      <dgm:spPr/>
    </dgm:pt>
    <dgm:pt modelId="{A548B0A8-EE3D-4F97-9187-FC65C37B5861}" type="pres">
      <dgm:prSet presAssocID="{FBE2E345-7314-434A-8200-A9CC33BFCEE1}" presName="desTx" presStyleLbl="alignAccFollowNode1" presStyleIdx="0" presStyleCnt="2">
        <dgm:presLayoutVars>
          <dgm:bulletEnabled val="1"/>
        </dgm:presLayoutVars>
      </dgm:prSet>
      <dgm:spPr/>
    </dgm:pt>
    <dgm:pt modelId="{3042DE42-6F9E-43C7-A4A7-4EEF7B67EA8B}" type="pres">
      <dgm:prSet presAssocID="{5A7FBC7A-86D7-44F0-A20E-63C5EE826C60}" presName="space" presStyleCnt="0"/>
      <dgm:spPr/>
    </dgm:pt>
    <dgm:pt modelId="{4F54131D-7A47-4D59-8A90-B8BC1522D9B3}" type="pres">
      <dgm:prSet presAssocID="{3BC6247D-B436-47C8-AC1B-187355F74D23}" presName="composite" presStyleCnt="0"/>
      <dgm:spPr/>
    </dgm:pt>
    <dgm:pt modelId="{465D689F-CD7F-4E9A-A9DC-D18B1EB90284}" type="pres">
      <dgm:prSet presAssocID="{3BC6247D-B436-47C8-AC1B-187355F74D23}" presName="parTx" presStyleLbl="alignNode1" presStyleIdx="1" presStyleCnt="2">
        <dgm:presLayoutVars>
          <dgm:chMax val="0"/>
          <dgm:chPref val="0"/>
          <dgm:bulletEnabled val="1"/>
        </dgm:presLayoutVars>
      </dgm:prSet>
      <dgm:spPr/>
    </dgm:pt>
    <dgm:pt modelId="{ECCB98F8-C498-4752-93D8-C492C0F5200F}" type="pres">
      <dgm:prSet presAssocID="{3BC6247D-B436-47C8-AC1B-187355F74D23}" presName="desTx" presStyleLbl="alignAccFollowNode1" presStyleIdx="1" presStyleCnt="2">
        <dgm:presLayoutVars>
          <dgm:bulletEnabled val="1"/>
        </dgm:presLayoutVars>
      </dgm:prSet>
      <dgm:spPr/>
    </dgm:pt>
  </dgm:ptLst>
  <dgm:cxnLst>
    <dgm:cxn modelId="{1312B702-AFCD-4AD0-B67C-68CFBF98395B}" srcId="{FBE2E345-7314-434A-8200-A9CC33BFCEE1}" destId="{4D73D2C6-49C8-4E88-BDD6-03B3F495EC00}" srcOrd="3" destOrd="0" parTransId="{EC912525-466E-4C87-9D7B-29A1B8CD082D}" sibTransId="{E5528658-4C43-4191-AB32-3B62482491B7}"/>
    <dgm:cxn modelId="{64F26B04-D9B9-49D7-A453-14286740DB3F}" type="presOf" srcId="{EA017306-90CC-4203-8C7D-F31ACB3514EF}" destId="{CA154789-3DB8-4486-84B0-8A0EE78F268A}" srcOrd="0" destOrd="0" presId="urn:microsoft.com/office/officeart/2005/8/layout/hList1"/>
    <dgm:cxn modelId="{12447404-9A34-46B9-951B-7802B1605741}" srcId="{3BC6247D-B436-47C8-AC1B-187355F74D23}" destId="{672BC5EC-1FA1-41F9-B506-1FB3B2AF3C37}" srcOrd="8" destOrd="0" parTransId="{2766D45E-D040-4712-AA44-8617074CD359}" sibTransId="{E853F27A-868B-4962-80CB-2C2103ECB6DD}"/>
    <dgm:cxn modelId="{0EE4BB08-F0BB-4577-9759-841C7B05E443}" type="presOf" srcId="{733BAFDA-B0A2-4133-A3B4-BAD603269840}" destId="{ECCB98F8-C498-4752-93D8-C492C0F5200F}" srcOrd="0" destOrd="4" presId="urn:microsoft.com/office/officeart/2005/8/layout/hList1"/>
    <dgm:cxn modelId="{8C6A8B09-FB3B-4389-BDE7-C75862F8A28F}" type="presOf" srcId="{BF96044C-905D-4F14-96FD-2EC9E64D99EF}" destId="{A548B0A8-EE3D-4F97-9187-FC65C37B5861}" srcOrd="0" destOrd="1" presId="urn:microsoft.com/office/officeart/2005/8/layout/hList1"/>
    <dgm:cxn modelId="{442ECC10-AA5C-4571-B9DD-9E1B30B4762C}" srcId="{3BC6247D-B436-47C8-AC1B-187355F74D23}" destId="{733BAFDA-B0A2-4133-A3B4-BAD603269840}" srcOrd="4" destOrd="0" parTransId="{D77F75C5-9723-4EEF-9737-4008E30BA9F7}" sibTransId="{AD029B0E-6BE5-4451-9F69-36465D8C97E4}"/>
    <dgm:cxn modelId="{F0F86124-6212-4DFC-99FE-88E354DA1FF1}" srcId="{EA017306-90CC-4203-8C7D-F31ACB3514EF}" destId="{FBE2E345-7314-434A-8200-A9CC33BFCEE1}" srcOrd="0" destOrd="0" parTransId="{73CF15E6-F8A6-4F63-A2DD-C22847087F89}" sibTransId="{5A7FBC7A-86D7-44F0-A20E-63C5EE826C60}"/>
    <dgm:cxn modelId="{8508A233-3140-4936-B680-9BE4B7D48F79}" srcId="{3BC6247D-B436-47C8-AC1B-187355F74D23}" destId="{F8F016F7-08F3-45FF-B32B-9EF07778BFE2}" srcOrd="0" destOrd="0" parTransId="{9FF1D0D2-EF1B-4192-A8EF-517FEAF28FF7}" sibTransId="{64C1F870-5513-4CE2-805A-58693793A066}"/>
    <dgm:cxn modelId="{F3390135-1E56-423F-B579-AF35B49C1A14}" type="presOf" srcId="{F8F016F7-08F3-45FF-B32B-9EF07778BFE2}" destId="{ECCB98F8-C498-4752-93D8-C492C0F5200F}" srcOrd="0" destOrd="0" presId="urn:microsoft.com/office/officeart/2005/8/layout/hList1"/>
    <dgm:cxn modelId="{B3AC0A37-3DEE-4E94-9050-51218B27B035}" type="presOf" srcId="{A32FAB73-2587-4030-9C5C-C233C29F8943}" destId="{ECCB98F8-C498-4752-93D8-C492C0F5200F}" srcOrd="0" destOrd="1" presId="urn:microsoft.com/office/officeart/2005/8/layout/hList1"/>
    <dgm:cxn modelId="{7FFA9B3D-4A9C-414F-BCEE-E693A8ACE655}" srcId="{FBE2E345-7314-434A-8200-A9CC33BFCEE1}" destId="{04827A9C-A727-41E8-8AE6-2089A0BD1FA1}" srcOrd="5" destOrd="0" parTransId="{B9C09455-409B-40B0-9FF0-5DDBB0A76F76}" sibTransId="{1B7D4B45-1C51-41B7-B563-C1098AF0E43A}"/>
    <dgm:cxn modelId="{E0AEB661-1435-4544-B4F3-C484E0025A2B}" type="presOf" srcId="{4D73D2C6-49C8-4E88-BDD6-03B3F495EC00}" destId="{A548B0A8-EE3D-4F97-9187-FC65C37B5861}" srcOrd="0" destOrd="3" presId="urn:microsoft.com/office/officeart/2005/8/layout/hList1"/>
    <dgm:cxn modelId="{8F542946-2680-4489-8412-733C4201312A}" srcId="{FBE2E345-7314-434A-8200-A9CC33BFCEE1}" destId="{C4D12A81-6752-425F-A239-E745518E96CD}" srcOrd="6" destOrd="0" parTransId="{E6150E3F-6A37-44AE-93B9-AB93776B3733}" sibTransId="{9B0A2F45-A31D-409C-B89E-FDB1F2D93477}"/>
    <dgm:cxn modelId="{E88B0E68-6790-4816-8E5B-69EFE056E409}" srcId="{3BC6247D-B436-47C8-AC1B-187355F74D23}" destId="{C6424EE5-8BC4-4476-89BE-11B8C335074E}" srcOrd="5" destOrd="0" parTransId="{762B7196-DE1A-4C80-8378-BC759FC11ECC}" sibTransId="{CCC600BA-0F37-4550-AC1B-D22BDEE90779}"/>
    <dgm:cxn modelId="{9EA23248-8FEF-4A34-B537-4AE4348E8478}" srcId="{EA017306-90CC-4203-8C7D-F31ACB3514EF}" destId="{3BC6247D-B436-47C8-AC1B-187355F74D23}" srcOrd="1" destOrd="0" parTransId="{4BB2B7C6-199E-48CB-A019-8CA74306C6BC}" sibTransId="{A2D45378-ED62-4FA7-A13F-2516234EC066}"/>
    <dgm:cxn modelId="{5025184B-1143-4765-B0B3-4105E352621B}" srcId="{3BC6247D-B436-47C8-AC1B-187355F74D23}" destId="{69978CBC-3BEB-44FA-9626-3D9C412C2040}" srcOrd="6" destOrd="0" parTransId="{0A703C68-09FE-400B-BAB2-8CD936D276A3}" sibTransId="{D02E786D-F7CD-4B93-BD1B-3C47ECCB5E85}"/>
    <dgm:cxn modelId="{B8F3876E-322E-4EAA-A233-50A813667417}" srcId="{3BC6247D-B436-47C8-AC1B-187355F74D23}" destId="{C6451EF4-A8EA-4792-A102-35CD21E1DDFE}" srcOrd="7" destOrd="0" parTransId="{9989D688-69F3-43A8-AEBC-87D498BCA971}" sibTransId="{28D2F7AF-3D46-4E5B-A2CA-574497982656}"/>
    <dgm:cxn modelId="{F5E1F950-D030-4136-813D-470836DD8668}" srcId="{FBE2E345-7314-434A-8200-A9CC33BFCEE1}" destId="{BD71BC16-54F4-4CC3-A4F5-1C65FA297A35}" srcOrd="4" destOrd="0" parTransId="{E1662A61-F4CD-4D7C-AB01-9F105195A5B6}" sibTransId="{76F594B9-9E51-4077-9FA5-C81978164E2C}"/>
    <dgm:cxn modelId="{41821D75-B0BF-42A4-A9E9-499F80419214}" srcId="{3BC6247D-B436-47C8-AC1B-187355F74D23}" destId="{518BE2B6-23E0-4CCC-99B8-9D69C78E144C}" srcOrd="3" destOrd="0" parTransId="{B0C8E349-5A81-41F0-B4E5-1492CD78B19E}" sibTransId="{73B8FE70-C58B-4BED-B587-8AA89D6468C2}"/>
    <dgm:cxn modelId="{400CAC76-CB66-40D6-8F66-98283FE90D48}" type="presOf" srcId="{C6424EE5-8BC4-4476-89BE-11B8C335074E}" destId="{ECCB98F8-C498-4752-93D8-C492C0F5200F}" srcOrd="0" destOrd="5" presId="urn:microsoft.com/office/officeart/2005/8/layout/hList1"/>
    <dgm:cxn modelId="{517A4D7B-4222-4C49-A2B0-8D2B44086E7D}" srcId="{FBE2E345-7314-434A-8200-A9CC33BFCEE1}" destId="{BF96044C-905D-4F14-96FD-2EC9E64D99EF}" srcOrd="1" destOrd="0" parTransId="{753350A8-E091-49C4-8DDE-31A6EA169845}" sibTransId="{76945CE7-50DF-4AC6-A841-48ADB5DD4B8F}"/>
    <dgm:cxn modelId="{23F4AA7C-30AC-46DC-95CA-60AF8BB9ED37}" srcId="{FBE2E345-7314-434A-8200-A9CC33BFCEE1}" destId="{5774846E-EE04-48D0-A6E5-F02A8DB0A717}" srcOrd="0" destOrd="0" parTransId="{12DE0D8C-A975-426E-8DA6-87842B124FBC}" sibTransId="{F5A8B6F8-BB4D-4CE6-BE9D-39300CF96A2A}"/>
    <dgm:cxn modelId="{7C4F187E-A3B5-4B5D-BB7F-327AB3272D69}" srcId="{FBE2E345-7314-434A-8200-A9CC33BFCEE1}" destId="{C25559E6-C96C-44D3-A91B-E891BB75ECD8}" srcOrd="2" destOrd="0" parTransId="{C4F0FAAA-F710-4B7C-ADFD-C326FCBD8E96}" sibTransId="{7DB9A9E2-402D-4CC4-BEDF-FA6577E6A607}"/>
    <dgm:cxn modelId="{F8873E80-0C2F-4DD0-A88B-BF695FC11251}" type="presOf" srcId="{BD71BC16-54F4-4CC3-A4F5-1C65FA297A35}" destId="{A548B0A8-EE3D-4F97-9187-FC65C37B5861}" srcOrd="0" destOrd="4" presId="urn:microsoft.com/office/officeart/2005/8/layout/hList1"/>
    <dgm:cxn modelId="{E6078082-5A81-45B2-8C05-924AD53E4871}" type="presOf" srcId="{518BE2B6-23E0-4CCC-99B8-9D69C78E144C}" destId="{ECCB98F8-C498-4752-93D8-C492C0F5200F}" srcOrd="0" destOrd="3" presId="urn:microsoft.com/office/officeart/2005/8/layout/hList1"/>
    <dgm:cxn modelId="{7A5B5495-6818-40B1-BCB6-D74A67A42B0D}" type="presOf" srcId="{C25559E6-C96C-44D3-A91B-E891BB75ECD8}" destId="{A548B0A8-EE3D-4F97-9187-FC65C37B5861}" srcOrd="0" destOrd="2" presId="urn:microsoft.com/office/officeart/2005/8/layout/hList1"/>
    <dgm:cxn modelId="{96AD8C97-132E-49EB-9540-E874C1C0155C}" srcId="{3BC6247D-B436-47C8-AC1B-187355F74D23}" destId="{25D41DCE-D484-450E-B7FA-89A3646C9D4B}" srcOrd="2" destOrd="0" parTransId="{15C14A91-5557-42A3-BB8D-57C291898731}" sibTransId="{84E03890-2C21-4C6D-92FA-0CFEA09C7A0E}"/>
    <dgm:cxn modelId="{994779A2-2A8C-4452-8A94-1A83A5AC4919}" type="presOf" srcId="{5774846E-EE04-48D0-A6E5-F02A8DB0A717}" destId="{A548B0A8-EE3D-4F97-9187-FC65C37B5861}" srcOrd="0" destOrd="0" presId="urn:microsoft.com/office/officeart/2005/8/layout/hList1"/>
    <dgm:cxn modelId="{50663FAF-6CEE-4748-9FE1-A28ECB1C7F64}" type="presOf" srcId="{C4D12A81-6752-425F-A239-E745518E96CD}" destId="{A548B0A8-EE3D-4F97-9187-FC65C37B5861}" srcOrd="0" destOrd="6" presId="urn:microsoft.com/office/officeart/2005/8/layout/hList1"/>
    <dgm:cxn modelId="{8040EAB3-C774-4915-BCB8-0B55AA95A91D}" type="presOf" srcId="{25D41DCE-D484-450E-B7FA-89A3646C9D4B}" destId="{ECCB98F8-C498-4752-93D8-C492C0F5200F}" srcOrd="0" destOrd="2" presId="urn:microsoft.com/office/officeart/2005/8/layout/hList1"/>
    <dgm:cxn modelId="{DB2236BB-F44E-4236-BF74-6106A142BB74}" type="presOf" srcId="{3BC6247D-B436-47C8-AC1B-187355F74D23}" destId="{465D689F-CD7F-4E9A-A9DC-D18B1EB90284}" srcOrd="0" destOrd="0" presId="urn:microsoft.com/office/officeart/2005/8/layout/hList1"/>
    <dgm:cxn modelId="{75E828D1-2BCA-4E09-B5AD-9C9C1B554987}" type="presOf" srcId="{04827A9C-A727-41E8-8AE6-2089A0BD1FA1}" destId="{A548B0A8-EE3D-4F97-9187-FC65C37B5861}" srcOrd="0" destOrd="5" presId="urn:microsoft.com/office/officeart/2005/8/layout/hList1"/>
    <dgm:cxn modelId="{0E8141E2-4A8E-44F1-9961-C6767BFEE6D9}" srcId="{3BC6247D-B436-47C8-AC1B-187355F74D23}" destId="{A32FAB73-2587-4030-9C5C-C233C29F8943}" srcOrd="1" destOrd="0" parTransId="{8F346C3A-4519-400D-A0C8-F8C8691D1AB8}" sibTransId="{177FE2A1-3206-496A-A37A-E7CB871DC879}"/>
    <dgm:cxn modelId="{41F47CE8-BA07-432F-9C57-E988076CFE07}" type="presOf" srcId="{672BC5EC-1FA1-41F9-B506-1FB3B2AF3C37}" destId="{ECCB98F8-C498-4752-93D8-C492C0F5200F}" srcOrd="0" destOrd="8" presId="urn:microsoft.com/office/officeart/2005/8/layout/hList1"/>
    <dgm:cxn modelId="{CCED17EE-ADD8-41AB-BCAD-A7D98DC5194F}" type="presOf" srcId="{69978CBC-3BEB-44FA-9626-3D9C412C2040}" destId="{ECCB98F8-C498-4752-93D8-C492C0F5200F}" srcOrd="0" destOrd="6" presId="urn:microsoft.com/office/officeart/2005/8/layout/hList1"/>
    <dgm:cxn modelId="{B4E896F4-4E89-47AD-8725-C3BC5609A9EA}" type="presOf" srcId="{FBE2E345-7314-434A-8200-A9CC33BFCEE1}" destId="{F4A43455-7A9F-4324-9868-7186C7EC30EC}" srcOrd="0" destOrd="0" presId="urn:microsoft.com/office/officeart/2005/8/layout/hList1"/>
    <dgm:cxn modelId="{BC999BFD-BDF7-4DCD-A10A-98153D82CB6A}" type="presOf" srcId="{C6451EF4-A8EA-4792-A102-35CD21E1DDFE}" destId="{ECCB98F8-C498-4752-93D8-C492C0F5200F}" srcOrd="0" destOrd="7" presId="urn:microsoft.com/office/officeart/2005/8/layout/hList1"/>
    <dgm:cxn modelId="{4042F8AF-FC3D-4B51-8640-D12AC0B8C499}" type="presParOf" srcId="{CA154789-3DB8-4486-84B0-8A0EE78F268A}" destId="{49DF8F74-3329-4D2E-AEB4-45F8625140E1}" srcOrd="0" destOrd="0" presId="urn:microsoft.com/office/officeart/2005/8/layout/hList1"/>
    <dgm:cxn modelId="{25BF040D-1D30-4783-844F-1CDFF81C8E4B}" type="presParOf" srcId="{49DF8F74-3329-4D2E-AEB4-45F8625140E1}" destId="{F4A43455-7A9F-4324-9868-7186C7EC30EC}" srcOrd="0" destOrd="0" presId="urn:microsoft.com/office/officeart/2005/8/layout/hList1"/>
    <dgm:cxn modelId="{B9D1D454-7EC9-4AAD-9C0C-240D85A835A1}" type="presParOf" srcId="{49DF8F74-3329-4D2E-AEB4-45F8625140E1}" destId="{A548B0A8-EE3D-4F97-9187-FC65C37B5861}" srcOrd="1" destOrd="0" presId="urn:microsoft.com/office/officeart/2005/8/layout/hList1"/>
    <dgm:cxn modelId="{9D20D8D9-49AA-4DAB-8AD4-688F1C61E54C}" type="presParOf" srcId="{CA154789-3DB8-4486-84B0-8A0EE78F268A}" destId="{3042DE42-6F9E-43C7-A4A7-4EEF7B67EA8B}" srcOrd="1" destOrd="0" presId="urn:microsoft.com/office/officeart/2005/8/layout/hList1"/>
    <dgm:cxn modelId="{EB6A6C9D-05C8-42E1-8E22-6DF7C7F58AA2}" type="presParOf" srcId="{CA154789-3DB8-4486-84B0-8A0EE78F268A}" destId="{4F54131D-7A47-4D59-8A90-B8BC1522D9B3}" srcOrd="2" destOrd="0" presId="urn:microsoft.com/office/officeart/2005/8/layout/hList1"/>
    <dgm:cxn modelId="{164F08EF-E0D6-4780-A9C5-890EB316F98A}" type="presParOf" srcId="{4F54131D-7A47-4D59-8A90-B8BC1522D9B3}" destId="{465D689F-CD7F-4E9A-A9DC-D18B1EB90284}" srcOrd="0" destOrd="0" presId="urn:microsoft.com/office/officeart/2005/8/layout/hList1"/>
    <dgm:cxn modelId="{E4DBD49D-F094-4E69-B98B-A82F86AC1634}" type="presParOf" srcId="{4F54131D-7A47-4D59-8A90-B8BC1522D9B3}" destId="{ECCB98F8-C498-4752-93D8-C492C0F5200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2EE5A6A-2CBD-47F8-8D9F-C4609EDE965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4DA2F62A-E1DB-417C-9692-D347DF6D6DA1}">
      <dgm:prSet phldrT="[Text]"/>
      <dgm:spPr/>
      <dgm:t>
        <a:bodyPr/>
        <a:lstStyle/>
        <a:p>
          <a:r>
            <a:rPr lang="en-IN" b="1" i="0" dirty="0">
              <a:solidFill>
                <a:schemeClr val="bg1"/>
              </a:solidFill>
            </a:rPr>
            <a:t>Social Insurance</a:t>
          </a:r>
          <a:endParaRPr lang="en-IN" dirty="0">
            <a:solidFill>
              <a:schemeClr val="bg1"/>
            </a:solidFill>
          </a:endParaRPr>
        </a:p>
      </dgm:t>
    </dgm:pt>
    <dgm:pt modelId="{A9E931D2-EC44-4752-98D3-45CF6440725F}" type="parTrans" cxnId="{E8E42839-8ADF-416E-B924-463F7EA3C7F0}">
      <dgm:prSet/>
      <dgm:spPr/>
      <dgm:t>
        <a:bodyPr/>
        <a:lstStyle/>
        <a:p>
          <a:endParaRPr lang="en-IN"/>
        </a:p>
      </dgm:t>
    </dgm:pt>
    <dgm:pt modelId="{F933238D-FA34-49D2-95C1-D5A6C9427837}" type="sibTrans" cxnId="{E8E42839-8ADF-416E-B924-463F7EA3C7F0}">
      <dgm:prSet/>
      <dgm:spPr/>
      <dgm:t>
        <a:bodyPr/>
        <a:lstStyle/>
        <a:p>
          <a:endParaRPr lang="en-IN"/>
        </a:p>
      </dgm:t>
    </dgm:pt>
    <dgm:pt modelId="{6BE2AD1B-67F1-44A2-877C-112D9D457857}">
      <dgm:prSet phldrT="[Text]"/>
      <dgm:spPr/>
      <dgm:t>
        <a:bodyPr/>
        <a:lstStyle/>
        <a:p>
          <a:r>
            <a:rPr lang="en-US" dirty="0">
              <a:solidFill>
                <a:schemeClr val="bg1"/>
              </a:solidFill>
            </a:rPr>
            <a:t>In this scheme, a common fund is established with periodical contributions from workers, according to their nominal paying capacity.</a:t>
          </a:r>
          <a:endParaRPr lang="en-IN" dirty="0">
            <a:solidFill>
              <a:schemeClr val="bg1"/>
            </a:solidFill>
          </a:endParaRPr>
        </a:p>
      </dgm:t>
    </dgm:pt>
    <dgm:pt modelId="{04D92D06-58C4-4A08-9957-A62581D0E974}" type="parTrans" cxnId="{770CBB2B-D1E2-4F39-AD6D-35CF14A49900}">
      <dgm:prSet/>
      <dgm:spPr/>
      <dgm:t>
        <a:bodyPr/>
        <a:lstStyle/>
        <a:p>
          <a:endParaRPr lang="en-IN"/>
        </a:p>
      </dgm:t>
    </dgm:pt>
    <dgm:pt modelId="{6A02E5E0-6D8D-4933-A0EC-4BA971E979AB}" type="sibTrans" cxnId="{770CBB2B-D1E2-4F39-AD6D-35CF14A49900}">
      <dgm:prSet/>
      <dgm:spPr/>
      <dgm:t>
        <a:bodyPr/>
        <a:lstStyle/>
        <a:p>
          <a:endParaRPr lang="en-IN"/>
        </a:p>
      </dgm:t>
    </dgm:pt>
    <dgm:pt modelId="{38AFD6AF-ABD6-4C66-86E8-FD78D6877FD2}">
      <dgm:prSet phldrT="[Text]"/>
      <dgm:spPr/>
      <dgm:t>
        <a:bodyPr/>
        <a:lstStyle/>
        <a:p>
          <a:r>
            <a:rPr lang="en-US" b="1" dirty="0">
              <a:solidFill>
                <a:schemeClr val="bg1"/>
              </a:solidFill>
            </a:rPr>
            <a:t>Social Assistance</a:t>
          </a:r>
          <a:endParaRPr lang="en-IN" b="1" dirty="0">
            <a:solidFill>
              <a:schemeClr val="bg1"/>
            </a:solidFill>
          </a:endParaRPr>
        </a:p>
      </dgm:t>
    </dgm:pt>
    <dgm:pt modelId="{068C0DB4-7992-4BAF-9E4A-530DD80F0395}" type="parTrans" cxnId="{ECAA2A36-E6B1-4770-8D01-E675DED56B90}">
      <dgm:prSet/>
      <dgm:spPr/>
      <dgm:t>
        <a:bodyPr/>
        <a:lstStyle/>
        <a:p>
          <a:endParaRPr lang="en-IN"/>
        </a:p>
      </dgm:t>
    </dgm:pt>
    <dgm:pt modelId="{D676A990-DB25-4579-8684-BE361F8E621F}" type="sibTrans" cxnId="{ECAA2A36-E6B1-4770-8D01-E675DED56B90}">
      <dgm:prSet/>
      <dgm:spPr/>
      <dgm:t>
        <a:bodyPr/>
        <a:lstStyle/>
        <a:p>
          <a:endParaRPr lang="en-IN"/>
        </a:p>
      </dgm:t>
    </dgm:pt>
    <dgm:pt modelId="{63132FD6-F3DC-4D61-9C9E-56839D984A25}">
      <dgm:prSet phldrT="[Text]"/>
      <dgm:spPr/>
      <dgm:t>
        <a:bodyPr/>
        <a:lstStyle/>
        <a:p>
          <a:r>
            <a:rPr lang="en-US" dirty="0">
              <a:solidFill>
                <a:schemeClr val="bg1"/>
              </a:solidFill>
            </a:rPr>
            <a:t>Under this, the cost of benefits provided is financed fully by the government without any contribution from workers &amp; employers.</a:t>
          </a:r>
          <a:endParaRPr lang="en-IN" dirty="0">
            <a:solidFill>
              <a:schemeClr val="bg1"/>
            </a:solidFill>
          </a:endParaRPr>
        </a:p>
      </dgm:t>
    </dgm:pt>
    <dgm:pt modelId="{45259D26-5AC7-4BD8-B545-D2EAF5147D0D}" type="parTrans" cxnId="{12D0C948-782E-4BEC-95FB-64D543F32E73}">
      <dgm:prSet/>
      <dgm:spPr/>
      <dgm:t>
        <a:bodyPr/>
        <a:lstStyle/>
        <a:p>
          <a:endParaRPr lang="en-IN"/>
        </a:p>
      </dgm:t>
    </dgm:pt>
    <dgm:pt modelId="{5EB372E4-B4F2-4D29-BA8B-F40C6C47D222}" type="sibTrans" cxnId="{12D0C948-782E-4BEC-95FB-64D543F32E73}">
      <dgm:prSet/>
      <dgm:spPr/>
      <dgm:t>
        <a:bodyPr/>
        <a:lstStyle/>
        <a:p>
          <a:endParaRPr lang="en-IN"/>
        </a:p>
      </dgm:t>
    </dgm:pt>
    <dgm:pt modelId="{43977AC2-DF04-4361-A89B-A08924FBA085}">
      <dgm:prSet phldrT="[Text]"/>
      <dgm:spPr/>
      <dgm:t>
        <a:bodyPr/>
        <a:lstStyle/>
        <a:p>
          <a:r>
            <a:rPr lang="en-US" dirty="0">
              <a:solidFill>
                <a:schemeClr val="bg1"/>
              </a:solidFill>
            </a:rPr>
            <a:t>The employers &amp; state provide the portion of the finance.</a:t>
          </a:r>
          <a:endParaRPr lang="en-IN" dirty="0">
            <a:solidFill>
              <a:schemeClr val="bg1"/>
            </a:solidFill>
          </a:endParaRPr>
        </a:p>
      </dgm:t>
    </dgm:pt>
    <dgm:pt modelId="{BD83D1F9-C861-43D4-B41C-5D4957B3253E}" type="parTrans" cxnId="{1D8DA6A0-B02E-4A1D-8CE2-E1387C50CE58}">
      <dgm:prSet/>
      <dgm:spPr/>
    </dgm:pt>
    <dgm:pt modelId="{F55AF2B5-57D6-462F-9E82-A318FC7D962B}" type="sibTrans" cxnId="{1D8DA6A0-B02E-4A1D-8CE2-E1387C50CE58}">
      <dgm:prSet/>
      <dgm:spPr/>
    </dgm:pt>
    <dgm:pt modelId="{F96F2250-D708-48F9-9C0A-C9BA4502FD60}">
      <dgm:prSet phldrT="[Text]"/>
      <dgm:spPr/>
      <dgm:t>
        <a:bodyPr/>
        <a:lstStyle/>
        <a:p>
          <a:r>
            <a:rPr lang="en-US" dirty="0">
              <a:solidFill>
                <a:schemeClr val="bg1"/>
              </a:solidFill>
            </a:rPr>
            <a:t>Provident funds &amp; group insurance are example of this type.</a:t>
          </a:r>
          <a:endParaRPr lang="en-IN" dirty="0">
            <a:solidFill>
              <a:schemeClr val="bg1"/>
            </a:solidFill>
          </a:endParaRPr>
        </a:p>
      </dgm:t>
    </dgm:pt>
    <dgm:pt modelId="{2B90B5F0-AFF3-4BCF-9D29-A6EA13529761}" type="parTrans" cxnId="{F2642F8F-F000-41BF-BF55-6384BEE43518}">
      <dgm:prSet/>
      <dgm:spPr/>
    </dgm:pt>
    <dgm:pt modelId="{46D06517-FAB0-4817-AAB1-E24CC3B14DC3}" type="sibTrans" cxnId="{F2642F8F-F000-41BF-BF55-6384BEE43518}">
      <dgm:prSet/>
      <dgm:spPr/>
    </dgm:pt>
    <dgm:pt modelId="{F90653D9-524C-4B76-BBDF-E2DE53D6C539}">
      <dgm:prSet phldrT="[Text]"/>
      <dgm:spPr/>
      <dgm:t>
        <a:bodyPr/>
        <a:lstStyle/>
        <a:p>
          <a:r>
            <a:rPr lang="en-US" dirty="0">
              <a:solidFill>
                <a:schemeClr val="bg1"/>
              </a:solidFill>
            </a:rPr>
            <a:t>However, benefits are paid after judging the financial position of the beneficiary.</a:t>
          </a:r>
          <a:endParaRPr lang="en-IN" dirty="0">
            <a:solidFill>
              <a:schemeClr val="bg1"/>
            </a:solidFill>
          </a:endParaRPr>
        </a:p>
      </dgm:t>
    </dgm:pt>
    <dgm:pt modelId="{6D525CE3-4AD5-47EF-A3B0-A0E22A70A95B}" type="parTrans" cxnId="{BB24D880-7DA4-4925-ADF5-33D1456B75FA}">
      <dgm:prSet/>
      <dgm:spPr/>
    </dgm:pt>
    <dgm:pt modelId="{C9CF7616-F1AF-4AC8-B3B8-08BA5AB01BE1}" type="sibTrans" cxnId="{BB24D880-7DA4-4925-ADF5-33D1456B75FA}">
      <dgm:prSet/>
      <dgm:spPr/>
    </dgm:pt>
    <dgm:pt modelId="{FE561CE3-62BC-4C2C-8F89-D528E3071B7F}">
      <dgm:prSet phldrT="[Text]"/>
      <dgm:spPr/>
      <dgm:t>
        <a:bodyPr/>
        <a:lstStyle/>
        <a:p>
          <a:r>
            <a:rPr lang="en-US" dirty="0">
              <a:solidFill>
                <a:schemeClr val="bg1"/>
              </a:solidFill>
            </a:rPr>
            <a:t>Old age pension is an example.</a:t>
          </a:r>
          <a:endParaRPr lang="en-IN" dirty="0">
            <a:solidFill>
              <a:schemeClr val="bg1"/>
            </a:solidFill>
          </a:endParaRPr>
        </a:p>
      </dgm:t>
    </dgm:pt>
    <dgm:pt modelId="{1655DFA6-3019-4513-8F0C-2AECAF6AB940}" type="parTrans" cxnId="{D6B17B0B-B8AF-40D1-AC70-0D051CFEB891}">
      <dgm:prSet/>
      <dgm:spPr/>
    </dgm:pt>
    <dgm:pt modelId="{CBB1903F-19CA-4168-8B8C-611E7FBC130C}" type="sibTrans" cxnId="{D6B17B0B-B8AF-40D1-AC70-0D051CFEB891}">
      <dgm:prSet/>
      <dgm:spPr/>
    </dgm:pt>
    <dgm:pt modelId="{1A6C4C61-EDB8-477B-BB42-4F0B09DEC6A5}" type="pres">
      <dgm:prSet presAssocID="{22EE5A6A-2CBD-47F8-8D9F-C4609EDE9658}" presName="linear" presStyleCnt="0">
        <dgm:presLayoutVars>
          <dgm:animLvl val="lvl"/>
          <dgm:resizeHandles val="exact"/>
        </dgm:presLayoutVars>
      </dgm:prSet>
      <dgm:spPr/>
    </dgm:pt>
    <dgm:pt modelId="{7A86121E-86BD-4BE8-8EC8-5F82DD7BF3C1}" type="pres">
      <dgm:prSet presAssocID="{4DA2F62A-E1DB-417C-9692-D347DF6D6DA1}" presName="parentText" presStyleLbl="node1" presStyleIdx="0" presStyleCnt="2">
        <dgm:presLayoutVars>
          <dgm:chMax val="0"/>
          <dgm:bulletEnabled val="1"/>
        </dgm:presLayoutVars>
      </dgm:prSet>
      <dgm:spPr/>
    </dgm:pt>
    <dgm:pt modelId="{E13FEEB4-D645-4AB8-B83C-2C6ED5CC63AC}" type="pres">
      <dgm:prSet presAssocID="{4DA2F62A-E1DB-417C-9692-D347DF6D6DA1}" presName="childText" presStyleLbl="revTx" presStyleIdx="0" presStyleCnt="2">
        <dgm:presLayoutVars>
          <dgm:bulletEnabled val="1"/>
        </dgm:presLayoutVars>
      </dgm:prSet>
      <dgm:spPr/>
    </dgm:pt>
    <dgm:pt modelId="{EBD82CB8-95FC-4A39-A3CF-F9E56B18688D}" type="pres">
      <dgm:prSet presAssocID="{38AFD6AF-ABD6-4C66-86E8-FD78D6877FD2}" presName="parentText" presStyleLbl="node1" presStyleIdx="1" presStyleCnt="2">
        <dgm:presLayoutVars>
          <dgm:chMax val="0"/>
          <dgm:bulletEnabled val="1"/>
        </dgm:presLayoutVars>
      </dgm:prSet>
      <dgm:spPr/>
    </dgm:pt>
    <dgm:pt modelId="{50D37EE3-B51C-4705-B3F8-D0326B509677}" type="pres">
      <dgm:prSet presAssocID="{38AFD6AF-ABD6-4C66-86E8-FD78D6877FD2}" presName="childText" presStyleLbl="revTx" presStyleIdx="1" presStyleCnt="2">
        <dgm:presLayoutVars>
          <dgm:bulletEnabled val="1"/>
        </dgm:presLayoutVars>
      </dgm:prSet>
      <dgm:spPr/>
    </dgm:pt>
  </dgm:ptLst>
  <dgm:cxnLst>
    <dgm:cxn modelId="{D6B17B0B-B8AF-40D1-AC70-0D051CFEB891}" srcId="{38AFD6AF-ABD6-4C66-86E8-FD78D6877FD2}" destId="{FE561CE3-62BC-4C2C-8F89-D528E3071B7F}" srcOrd="2" destOrd="0" parTransId="{1655DFA6-3019-4513-8F0C-2AECAF6AB940}" sibTransId="{CBB1903F-19CA-4168-8B8C-611E7FBC130C}"/>
    <dgm:cxn modelId="{F857340C-4593-4E5A-816C-8D56BA36F75B}" type="presOf" srcId="{38AFD6AF-ABD6-4C66-86E8-FD78D6877FD2}" destId="{EBD82CB8-95FC-4A39-A3CF-F9E56B18688D}" srcOrd="0" destOrd="0" presId="urn:microsoft.com/office/officeart/2005/8/layout/vList2"/>
    <dgm:cxn modelId="{592CFB0E-A9B8-4C10-AC41-FCE511C06519}" type="presOf" srcId="{22EE5A6A-2CBD-47F8-8D9F-C4609EDE9658}" destId="{1A6C4C61-EDB8-477B-BB42-4F0B09DEC6A5}" srcOrd="0" destOrd="0" presId="urn:microsoft.com/office/officeart/2005/8/layout/vList2"/>
    <dgm:cxn modelId="{770CBB2B-D1E2-4F39-AD6D-35CF14A49900}" srcId="{4DA2F62A-E1DB-417C-9692-D347DF6D6DA1}" destId="{6BE2AD1B-67F1-44A2-877C-112D9D457857}" srcOrd="0" destOrd="0" parTransId="{04D92D06-58C4-4A08-9957-A62581D0E974}" sibTransId="{6A02E5E0-6D8D-4933-A0EC-4BA971E979AB}"/>
    <dgm:cxn modelId="{ECAA2A36-E6B1-4770-8D01-E675DED56B90}" srcId="{22EE5A6A-2CBD-47F8-8D9F-C4609EDE9658}" destId="{38AFD6AF-ABD6-4C66-86E8-FD78D6877FD2}" srcOrd="1" destOrd="0" parTransId="{068C0DB4-7992-4BAF-9E4A-530DD80F0395}" sibTransId="{D676A990-DB25-4579-8684-BE361F8E621F}"/>
    <dgm:cxn modelId="{E8E42839-8ADF-416E-B924-463F7EA3C7F0}" srcId="{22EE5A6A-2CBD-47F8-8D9F-C4609EDE9658}" destId="{4DA2F62A-E1DB-417C-9692-D347DF6D6DA1}" srcOrd="0" destOrd="0" parTransId="{A9E931D2-EC44-4752-98D3-45CF6440725F}" sibTransId="{F933238D-FA34-49D2-95C1-D5A6C9427837}"/>
    <dgm:cxn modelId="{A4A0773B-33E6-47E5-B0F3-D0716692F25D}" type="presOf" srcId="{63132FD6-F3DC-4D61-9C9E-56839D984A25}" destId="{50D37EE3-B51C-4705-B3F8-D0326B509677}" srcOrd="0" destOrd="0" presId="urn:microsoft.com/office/officeart/2005/8/layout/vList2"/>
    <dgm:cxn modelId="{12D0C948-782E-4BEC-95FB-64D543F32E73}" srcId="{38AFD6AF-ABD6-4C66-86E8-FD78D6877FD2}" destId="{63132FD6-F3DC-4D61-9C9E-56839D984A25}" srcOrd="0" destOrd="0" parTransId="{45259D26-5AC7-4BD8-B545-D2EAF5147D0D}" sibTransId="{5EB372E4-B4F2-4D29-BA8B-F40C6C47D222}"/>
    <dgm:cxn modelId="{BB24D880-7DA4-4925-ADF5-33D1456B75FA}" srcId="{38AFD6AF-ABD6-4C66-86E8-FD78D6877FD2}" destId="{F90653D9-524C-4B76-BBDF-E2DE53D6C539}" srcOrd="1" destOrd="0" parTransId="{6D525CE3-4AD5-47EF-A3B0-A0E22A70A95B}" sibTransId="{C9CF7616-F1AF-4AC8-B3B8-08BA5AB01BE1}"/>
    <dgm:cxn modelId="{F2642F8F-F000-41BF-BF55-6384BEE43518}" srcId="{4DA2F62A-E1DB-417C-9692-D347DF6D6DA1}" destId="{F96F2250-D708-48F9-9C0A-C9BA4502FD60}" srcOrd="2" destOrd="0" parTransId="{2B90B5F0-AFF3-4BCF-9D29-A6EA13529761}" sibTransId="{46D06517-FAB0-4817-AAB1-E24CC3B14DC3}"/>
    <dgm:cxn modelId="{6E1E7C90-04F1-4B32-ACE2-E8697C9B43E4}" type="presOf" srcId="{43977AC2-DF04-4361-A89B-A08924FBA085}" destId="{E13FEEB4-D645-4AB8-B83C-2C6ED5CC63AC}" srcOrd="0" destOrd="1" presId="urn:microsoft.com/office/officeart/2005/8/layout/vList2"/>
    <dgm:cxn modelId="{C2127C91-CA7D-4F4E-BC04-CC99AE6F0569}" type="presOf" srcId="{6BE2AD1B-67F1-44A2-877C-112D9D457857}" destId="{E13FEEB4-D645-4AB8-B83C-2C6ED5CC63AC}" srcOrd="0" destOrd="0" presId="urn:microsoft.com/office/officeart/2005/8/layout/vList2"/>
    <dgm:cxn modelId="{1D8DA6A0-B02E-4A1D-8CE2-E1387C50CE58}" srcId="{4DA2F62A-E1DB-417C-9692-D347DF6D6DA1}" destId="{43977AC2-DF04-4361-A89B-A08924FBA085}" srcOrd="1" destOrd="0" parTransId="{BD83D1F9-C861-43D4-B41C-5D4957B3253E}" sibTransId="{F55AF2B5-57D6-462F-9E82-A318FC7D962B}"/>
    <dgm:cxn modelId="{4DD09DA1-9CA5-436A-A769-BB7B321D026E}" type="presOf" srcId="{F96F2250-D708-48F9-9C0A-C9BA4502FD60}" destId="{E13FEEB4-D645-4AB8-B83C-2C6ED5CC63AC}" srcOrd="0" destOrd="2" presId="urn:microsoft.com/office/officeart/2005/8/layout/vList2"/>
    <dgm:cxn modelId="{FD4B9CA7-8DA1-4493-8A85-6613FDE576C4}" type="presOf" srcId="{F90653D9-524C-4B76-BBDF-E2DE53D6C539}" destId="{50D37EE3-B51C-4705-B3F8-D0326B509677}" srcOrd="0" destOrd="1" presId="urn:microsoft.com/office/officeart/2005/8/layout/vList2"/>
    <dgm:cxn modelId="{DF813DC4-5041-4469-90B3-C6B73DCFC336}" type="presOf" srcId="{FE561CE3-62BC-4C2C-8F89-D528E3071B7F}" destId="{50D37EE3-B51C-4705-B3F8-D0326B509677}" srcOrd="0" destOrd="2" presId="urn:microsoft.com/office/officeart/2005/8/layout/vList2"/>
    <dgm:cxn modelId="{5EFCDAFA-D1BF-423B-804C-D63CC5E4535B}" type="presOf" srcId="{4DA2F62A-E1DB-417C-9692-D347DF6D6DA1}" destId="{7A86121E-86BD-4BE8-8EC8-5F82DD7BF3C1}" srcOrd="0" destOrd="0" presId="urn:microsoft.com/office/officeart/2005/8/layout/vList2"/>
    <dgm:cxn modelId="{32969313-8AC7-44FE-BFD9-EF0B5CD52307}" type="presParOf" srcId="{1A6C4C61-EDB8-477B-BB42-4F0B09DEC6A5}" destId="{7A86121E-86BD-4BE8-8EC8-5F82DD7BF3C1}" srcOrd="0" destOrd="0" presId="urn:microsoft.com/office/officeart/2005/8/layout/vList2"/>
    <dgm:cxn modelId="{D9D0C1E8-B602-4B38-A80C-0AC0B1F2B743}" type="presParOf" srcId="{1A6C4C61-EDB8-477B-BB42-4F0B09DEC6A5}" destId="{E13FEEB4-D645-4AB8-B83C-2C6ED5CC63AC}" srcOrd="1" destOrd="0" presId="urn:microsoft.com/office/officeart/2005/8/layout/vList2"/>
    <dgm:cxn modelId="{0889CD25-AFC9-4711-A27C-A63E57FF6E94}" type="presParOf" srcId="{1A6C4C61-EDB8-477B-BB42-4F0B09DEC6A5}" destId="{EBD82CB8-95FC-4A39-A3CF-F9E56B18688D}" srcOrd="2" destOrd="0" presId="urn:microsoft.com/office/officeart/2005/8/layout/vList2"/>
    <dgm:cxn modelId="{7ADB6C0F-7EF5-485E-A962-56C92196208D}" type="presParOf" srcId="{1A6C4C61-EDB8-477B-BB42-4F0B09DEC6A5}" destId="{50D37EE3-B51C-4705-B3F8-D0326B50967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D1E1433-92D0-48ED-A26D-3A075F449002}" type="doc">
      <dgm:prSet loTypeId="urn:microsoft.com/office/officeart/2005/8/layout/default" loCatId="list" qsTypeId="urn:microsoft.com/office/officeart/2005/8/quickstyle/simple1" qsCatId="simple" csTypeId="urn:microsoft.com/office/officeart/2005/8/colors/accent1_5" csCatId="accent1" phldr="1"/>
      <dgm:spPr/>
      <dgm:t>
        <a:bodyPr/>
        <a:lstStyle/>
        <a:p>
          <a:endParaRPr lang="en-IN"/>
        </a:p>
      </dgm:t>
    </dgm:pt>
    <dgm:pt modelId="{9B58B123-3EE1-4F55-87B6-9EB073BA0481}">
      <dgm:prSet phldrT="[Text]"/>
      <dgm:spPr/>
      <dgm:t>
        <a:bodyPr/>
        <a:lstStyle/>
        <a:p>
          <a:r>
            <a:rPr lang="en-US" dirty="0">
              <a:solidFill>
                <a:schemeClr val="bg1"/>
              </a:solidFill>
            </a:rPr>
            <a:t>Medical Care or Sickness Benefit Scheme</a:t>
          </a:r>
          <a:endParaRPr lang="en-IN" dirty="0">
            <a:solidFill>
              <a:schemeClr val="bg1"/>
            </a:solidFill>
          </a:endParaRPr>
        </a:p>
      </dgm:t>
    </dgm:pt>
    <dgm:pt modelId="{46F0DB6B-71A8-4AE6-ACFA-0BACCDD06B76}" type="parTrans" cxnId="{DB1C6975-F2C8-404C-9915-D00680B02F92}">
      <dgm:prSet/>
      <dgm:spPr/>
      <dgm:t>
        <a:bodyPr/>
        <a:lstStyle/>
        <a:p>
          <a:endParaRPr lang="en-IN"/>
        </a:p>
      </dgm:t>
    </dgm:pt>
    <dgm:pt modelId="{67483C9F-435D-431E-8256-2226E2A1583C}" type="sibTrans" cxnId="{DB1C6975-F2C8-404C-9915-D00680B02F92}">
      <dgm:prSet/>
      <dgm:spPr/>
      <dgm:t>
        <a:bodyPr/>
        <a:lstStyle/>
        <a:p>
          <a:endParaRPr lang="en-IN"/>
        </a:p>
      </dgm:t>
    </dgm:pt>
    <dgm:pt modelId="{4720F8ED-8509-4970-88D7-4ED289E0D365}">
      <dgm:prSet phldrT="[Text]"/>
      <dgm:spPr/>
      <dgm:t>
        <a:bodyPr/>
        <a:lstStyle/>
        <a:p>
          <a:r>
            <a:rPr lang="en-US" dirty="0">
              <a:solidFill>
                <a:schemeClr val="bg1"/>
              </a:solidFill>
            </a:rPr>
            <a:t>Employment Injury Benefit Scheme</a:t>
          </a:r>
          <a:endParaRPr lang="en-IN" dirty="0">
            <a:solidFill>
              <a:schemeClr val="bg1"/>
            </a:solidFill>
          </a:endParaRPr>
        </a:p>
      </dgm:t>
    </dgm:pt>
    <dgm:pt modelId="{BFBF66F1-F887-4204-A160-DE5D1BDE87CE}" type="parTrans" cxnId="{959F85AA-47BE-4115-8510-B76EDADFF86B}">
      <dgm:prSet/>
      <dgm:spPr/>
      <dgm:t>
        <a:bodyPr/>
        <a:lstStyle/>
        <a:p>
          <a:endParaRPr lang="en-IN"/>
        </a:p>
      </dgm:t>
    </dgm:pt>
    <dgm:pt modelId="{ED926A5E-9DC2-43BE-9A85-00C5A1AFE52C}" type="sibTrans" cxnId="{959F85AA-47BE-4115-8510-B76EDADFF86B}">
      <dgm:prSet/>
      <dgm:spPr/>
      <dgm:t>
        <a:bodyPr/>
        <a:lstStyle/>
        <a:p>
          <a:endParaRPr lang="en-IN"/>
        </a:p>
      </dgm:t>
    </dgm:pt>
    <dgm:pt modelId="{C3125290-D609-4B3A-A615-7D23EB085DAF}">
      <dgm:prSet phldrT="[Text]"/>
      <dgm:spPr/>
      <dgm:t>
        <a:bodyPr/>
        <a:lstStyle/>
        <a:p>
          <a:r>
            <a:rPr lang="en-US" dirty="0">
              <a:solidFill>
                <a:schemeClr val="bg1"/>
              </a:solidFill>
            </a:rPr>
            <a:t>Maternity Benefit Scheme</a:t>
          </a:r>
          <a:endParaRPr lang="en-IN" dirty="0">
            <a:solidFill>
              <a:schemeClr val="bg1"/>
            </a:solidFill>
          </a:endParaRPr>
        </a:p>
      </dgm:t>
    </dgm:pt>
    <dgm:pt modelId="{DC46B3F6-3477-4326-BF9A-DCDEEB431BC1}" type="parTrans" cxnId="{CF6F9C76-82E0-4AF9-B1FC-4507112A53AF}">
      <dgm:prSet/>
      <dgm:spPr/>
      <dgm:t>
        <a:bodyPr/>
        <a:lstStyle/>
        <a:p>
          <a:endParaRPr lang="en-IN"/>
        </a:p>
      </dgm:t>
    </dgm:pt>
    <dgm:pt modelId="{A6947E35-C41E-496D-809F-767A6C2A40D3}" type="sibTrans" cxnId="{CF6F9C76-82E0-4AF9-B1FC-4507112A53AF}">
      <dgm:prSet/>
      <dgm:spPr/>
      <dgm:t>
        <a:bodyPr/>
        <a:lstStyle/>
        <a:p>
          <a:endParaRPr lang="en-IN"/>
        </a:p>
      </dgm:t>
    </dgm:pt>
    <dgm:pt modelId="{93434034-2F92-4D34-8B35-191A46FC99F4}">
      <dgm:prSet phldrT="[Text]"/>
      <dgm:spPr/>
      <dgm:t>
        <a:bodyPr/>
        <a:lstStyle/>
        <a:p>
          <a:r>
            <a:rPr lang="en-US" dirty="0">
              <a:solidFill>
                <a:schemeClr val="bg1"/>
              </a:solidFill>
            </a:rPr>
            <a:t>Old Age Benefit (Including Pension)</a:t>
          </a:r>
          <a:endParaRPr lang="en-IN" dirty="0">
            <a:solidFill>
              <a:schemeClr val="bg1"/>
            </a:solidFill>
          </a:endParaRPr>
        </a:p>
      </dgm:t>
    </dgm:pt>
    <dgm:pt modelId="{7E2AEDF0-386E-42AD-AC59-5B18244FF1F1}" type="parTrans" cxnId="{6A6397A7-6CEA-42C4-A0E7-615832B4C62F}">
      <dgm:prSet/>
      <dgm:spPr/>
      <dgm:t>
        <a:bodyPr/>
        <a:lstStyle/>
        <a:p>
          <a:endParaRPr lang="en-IN"/>
        </a:p>
      </dgm:t>
    </dgm:pt>
    <dgm:pt modelId="{696B6B4B-2902-4ACE-A11B-05A62F3B91D7}" type="sibTrans" cxnId="{6A6397A7-6CEA-42C4-A0E7-615832B4C62F}">
      <dgm:prSet/>
      <dgm:spPr/>
      <dgm:t>
        <a:bodyPr/>
        <a:lstStyle/>
        <a:p>
          <a:endParaRPr lang="en-IN"/>
        </a:p>
      </dgm:t>
    </dgm:pt>
    <dgm:pt modelId="{E4D69E23-09D5-470E-829A-83E7B2CF0025}">
      <dgm:prSet phldrT="[Text]"/>
      <dgm:spPr/>
      <dgm:t>
        <a:bodyPr/>
        <a:lstStyle/>
        <a:p>
          <a:r>
            <a:rPr lang="en-US" dirty="0">
              <a:solidFill>
                <a:schemeClr val="bg1"/>
              </a:solidFill>
            </a:rPr>
            <a:t>Housing Scheme</a:t>
          </a:r>
          <a:endParaRPr lang="en-IN" dirty="0">
            <a:solidFill>
              <a:schemeClr val="bg1"/>
            </a:solidFill>
          </a:endParaRPr>
        </a:p>
      </dgm:t>
    </dgm:pt>
    <dgm:pt modelId="{23D6B395-FECB-4683-9493-F3D90FF266A5}" type="parTrans" cxnId="{54E3AFA7-85BB-46A6-8582-61C5A2252D6B}">
      <dgm:prSet/>
      <dgm:spPr/>
      <dgm:t>
        <a:bodyPr/>
        <a:lstStyle/>
        <a:p>
          <a:endParaRPr lang="en-IN"/>
        </a:p>
      </dgm:t>
    </dgm:pt>
    <dgm:pt modelId="{29C99F1E-2223-42E2-BD54-23945C42CA86}" type="sibTrans" cxnId="{54E3AFA7-85BB-46A6-8582-61C5A2252D6B}">
      <dgm:prSet/>
      <dgm:spPr/>
      <dgm:t>
        <a:bodyPr/>
        <a:lstStyle/>
        <a:p>
          <a:endParaRPr lang="en-IN"/>
        </a:p>
      </dgm:t>
    </dgm:pt>
    <dgm:pt modelId="{1051D536-7424-4423-A1B3-60E79A230C1F}">
      <dgm:prSet phldrT="[Text]"/>
      <dgm:spPr/>
      <dgm:t>
        <a:bodyPr/>
        <a:lstStyle/>
        <a:p>
          <a:r>
            <a:rPr lang="en-US" dirty="0">
              <a:solidFill>
                <a:schemeClr val="bg1"/>
              </a:solidFill>
            </a:rPr>
            <a:t>Educational Scheme</a:t>
          </a:r>
          <a:endParaRPr lang="en-IN" dirty="0">
            <a:solidFill>
              <a:schemeClr val="bg1"/>
            </a:solidFill>
          </a:endParaRPr>
        </a:p>
      </dgm:t>
    </dgm:pt>
    <dgm:pt modelId="{90944C60-DC14-4BDA-AC27-1435890C99E4}" type="parTrans" cxnId="{36FF6AB8-B524-4CD9-A5AD-5EF65B344165}">
      <dgm:prSet/>
      <dgm:spPr/>
    </dgm:pt>
    <dgm:pt modelId="{73415660-23D4-47F4-AF25-8ADC8B49B76A}" type="sibTrans" cxnId="{36FF6AB8-B524-4CD9-A5AD-5EF65B344165}">
      <dgm:prSet/>
      <dgm:spPr/>
    </dgm:pt>
    <dgm:pt modelId="{4A19461E-9D28-457B-819F-24119F76C4AC}">
      <dgm:prSet phldrT="[Text]"/>
      <dgm:spPr/>
      <dgm:t>
        <a:bodyPr/>
        <a:lstStyle/>
        <a:p>
          <a:r>
            <a:rPr lang="en-US" dirty="0">
              <a:solidFill>
                <a:schemeClr val="bg1"/>
              </a:solidFill>
            </a:rPr>
            <a:t>Survivor’s Benefit Scheme</a:t>
          </a:r>
          <a:endParaRPr lang="en-IN" dirty="0">
            <a:solidFill>
              <a:schemeClr val="bg1"/>
            </a:solidFill>
          </a:endParaRPr>
        </a:p>
      </dgm:t>
    </dgm:pt>
    <dgm:pt modelId="{D93D9B25-081D-40BE-9704-BDFB31E3F14C}" type="parTrans" cxnId="{C4C89A49-14C5-40FC-BA24-D234B2992E63}">
      <dgm:prSet/>
      <dgm:spPr/>
    </dgm:pt>
    <dgm:pt modelId="{3D673BED-02DA-4964-A277-0953CC1B820B}" type="sibTrans" cxnId="{C4C89A49-14C5-40FC-BA24-D234B2992E63}">
      <dgm:prSet/>
      <dgm:spPr/>
    </dgm:pt>
    <dgm:pt modelId="{19B73588-8C0B-426D-B5F0-10FDB65AEE87}">
      <dgm:prSet phldrT="[Text]"/>
      <dgm:spPr/>
      <dgm:t>
        <a:bodyPr/>
        <a:lstStyle/>
        <a:p>
          <a:r>
            <a:rPr lang="en-US" dirty="0">
              <a:solidFill>
                <a:schemeClr val="bg1"/>
              </a:solidFill>
            </a:rPr>
            <a:t>Integrated Insurance Scheme</a:t>
          </a:r>
          <a:endParaRPr lang="en-IN" dirty="0">
            <a:solidFill>
              <a:schemeClr val="bg1"/>
            </a:solidFill>
          </a:endParaRPr>
        </a:p>
      </dgm:t>
    </dgm:pt>
    <dgm:pt modelId="{FE6E4C04-70DB-469F-A396-9FD91F9DC504}" type="parTrans" cxnId="{340C4296-76BD-4571-A5E2-3D7BEF1B6A65}">
      <dgm:prSet/>
      <dgm:spPr/>
    </dgm:pt>
    <dgm:pt modelId="{64F57BAF-0103-4D31-B2D6-FD019D90095C}" type="sibTrans" cxnId="{340C4296-76BD-4571-A5E2-3D7BEF1B6A65}">
      <dgm:prSet/>
      <dgm:spPr/>
    </dgm:pt>
    <dgm:pt modelId="{EA9F5103-8211-46C8-A6AB-4339A1230A6B}" type="pres">
      <dgm:prSet presAssocID="{4D1E1433-92D0-48ED-A26D-3A075F449002}" presName="diagram" presStyleCnt="0">
        <dgm:presLayoutVars>
          <dgm:dir/>
          <dgm:resizeHandles val="exact"/>
        </dgm:presLayoutVars>
      </dgm:prSet>
      <dgm:spPr/>
    </dgm:pt>
    <dgm:pt modelId="{3605B26C-B2EA-4F51-991A-2CE4A392B5D8}" type="pres">
      <dgm:prSet presAssocID="{9B58B123-3EE1-4F55-87B6-9EB073BA0481}" presName="node" presStyleLbl="node1" presStyleIdx="0" presStyleCnt="8">
        <dgm:presLayoutVars>
          <dgm:bulletEnabled val="1"/>
        </dgm:presLayoutVars>
      </dgm:prSet>
      <dgm:spPr/>
    </dgm:pt>
    <dgm:pt modelId="{113D659B-2CB3-4B53-81FC-92F163275CA4}" type="pres">
      <dgm:prSet presAssocID="{67483C9F-435D-431E-8256-2226E2A1583C}" presName="sibTrans" presStyleCnt="0"/>
      <dgm:spPr/>
    </dgm:pt>
    <dgm:pt modelId="{14219909-ABA9-42CD-8B97-F3FEF5E1E9F2}" type="pres">
      <dgm:prSet presAssocID="{4720F8ED-8509-4970-88D7-4ED289E0D365}" presName="node" presStyleLbl="node1" presStyleIdx="1" presStyleCnt="8">
        <dgm:presLayoutVars>
          <dgm:bulletEnabled val="1"/>
        </dgm:presLayoutVars>
      </dgm:prSet>
      <dgm:spPr/>
    </dgm:pt>
    <dgm:pt modelId="{3B6761EB-B905-4E79-A389-4202A8B4DEDE}" type="pres">
      <dgm:prSet presAssocID="{ED926A5E-9DC2-43BE-9A85-00C5A1AFE52C}" presName="sibTrans" presStyleCnt="0"/>
      <dgm:spPr/>
    </dgm:pt>
    <dgm:pt modelId="{4DB3687A-C53E-4152-BC0B-50E03B5B9F1F}" type="pres">
      <dgm:prSet presAssocID="{C3125290-D609-4B3A-A615-7D23EB085DAF}" presName="node" presStyleLbl="node1" presStyleIdx="2" presStyleCnt="8">
        <dgm:presLayoutVars>
          <dgm:bulletEnabled val="1"/>
        </dgm:presLayoutVars>
      </dgm:prSet>
      <dgm:spPr/>
    </dgm:pt>
    <dgm:pt modelId="{6F0F52CF-EB6F-4E16-95E2-08C45B67140D}" type="pres">
      <dgm:prSet presAssocID="{A6947E35-C41E-496D-809F-767A6C2A40D3}" presName="sibTrans" presStyleCnt="0"/>
      <dgm:spPr/>
    </dgm:pt>
    <dgm:pt modelId="{C5512C40-BC81-4762-A866-6B2B8489A861}" type="pres">
      <dgm:prSet presAssocID="{93434034-2F92-4D34-8B35-191A46FC99F4}" presName="node" presStyleLbl="node1" presStyleIdx="3" presStyleCnt="8">
        <dgm:presLayoutVars>
          <dgm:bulletEnabled val="1"/>
        </dgm:presLayoutVars>
      </dgm:prSet>
      <dgm:spPr/>
    </dgm:pt>
    <dgm:pt modelId="{5B8F0B03-5938-4FC5-BBD7-5FFD150716E9}" type="pres">
      <dgm:prSet presAssocID="{696B6B4B-2902-4ACE-A11B-05A62F3B91D7}" presName="sibTrans" presStyleCnt="0"/>
      <dgm:spPr/>
    </dgm:pt>
    <dgm:pt modelId="{77679121-B7A5-43A1-9E78-4CDF92D08756}" type="pres">
      <dgm:prSet presAssocID="{E4D69E23-09D5-470E-829A-83E7B2CF0025}" presName="node" presStyleLbl="node1" presStyleIdx="4" presStyleCnt="8">
        <dgm:presLayoutVars>
          <dgm:bulletEnabled val="1"/>
        </dgm:presLayoutVars>
      </dgm:prSet>
      <dgm:spPr/>
    </dgm:pt>
    <dgm:pt modelId="{8393EFF5-DE7A-483D-908A-AFE26706CBCE}" type="pres">
      <dgm:prSet presAssocID="{29C99F1E-2223-42E2-BD54-23945C42CA86}" presName="sibTrans" presStyleCnt="0"/>
      <dgm:spPr/>
    </dgm:pt>
    <dgm:pt modelId="{D9E2E18E-7057-48EE-9F38-70D48845B446}" type="pres">
      <dgm:prSet presAssocID="{1051D536-7424-4423-A1B3-60E79A230C1F}" presName="node" presStyleLbl="node1" presStyleIdx="5" presStyleCnt="8">
        <dgm:presLayoutVars>
          <dgm:bulletEnabled val="1"/>
        </dgm:presLayoutVars>
      </dgm:prSet>
      <dgm:spPr/>
    </dgm:pt>
    <dgm:pt modelId="{12C07F08-31E1-4B0C-A8B0-81022BA03E7E}" type="pres">
      <dgm:prSet presAssocID="{73415660-23D4-47F4-AF25-8ADC8B49B76A}" presName="sibTrans" presStyleCnt="0"/>
      <dgm:spPr/>
    </dgm:pt>
    <dgm:pt modelId="{4F2BE89D-CC1D-440C-AB12-022697BE6416}" type="pres">
      <dgm:prSet presAssocID="{4A19461E-9D28-457B-819F-24119F76C4AC}" presName="node" presStyleLbl="node1" presStyleIdx="6" presStyleCnt="8">
        <dgm:presLayoutVars>
          <dgm:bulletEnabled val="1"/>
        </dgm:presLayoutVars>
      </dgm:prSet>
      <dgm:spPr/>
    </dgm:pt>
    <dgm:pt modelId="{38B515C6-208A-4265-B2E3-54E467C5296F}" type="pres">
      <dgm:prSet presAssocID="{3D673BED-02DA-4964-A277-0953CC1B820B}" presName="sibTrans" presStyleCnt="0"/>
      <dgm:spPr/>
    </dgm:pt>
    <dgm:pt modelId="{6687F44F-9881-42E7-9D68-04A35A3D7779}" type="pres">
      <dgm:prSet presAssocID="{19B73588-8C0B-426D-B5F0-10FDB65AEE87}" presName="node" presStyleLbl="node1" presStyleIdx="7" presStyleCnt="8">
        <dgm:presLayoutVars>
          <dgm:bulletEnabled val="1"/>
        </dgm:presLayoutVars>
      </dgm:prSet>
      <dgm:spPr/>
    </dgm:pt>
  </dgm:ptLst>
  <dgm:cxnLst>
    <dgm:cxn modelId="{6A98FC18-0845-4999-B58B-B06DFD0C7FC0}" type="presOf" srcId="{9B58B123-3EE1-4F55-87B6-9EB073BA0481}" destId="{3605B26C-B2EA-4F51-991A-2CE4A392B5D8}" srcOrd="0" destOrd="0" presId="urn:microsoft.com/office/officeart/2005/8/layout/default"/>
    <dgm:cxn modelId="{E5C4F01E-AA7D-4B49-8D80-43058B5F590D}" type="presOf" srcId="{4720F8ED-8509-4970-88D7-4ED289E0D365}" destId="{14219909-ABA9-42CD-8B97-F3FEF5E1E9F2}" srcOrd="0" destOrd="0" presId="urn:microsoft.com/office/officeart/2005/8/layout/default"/>
    <dgm:cxn modelId="{50E4BE28-A72A-4B8F-9051-36F4137FC47B}" type="presOf" srcId="{E4D69E23-09D5-470E-829A-83E7B2CF0025}" destId="{77679121-B7A5-43A1-9E78-4CDF92D08756}" srcOrd="0" destOrd="0" presId="urn:microsoft.com/office/officeart/2005/8/layout/default"/>
    <dgm:cxn modelId="{47EE3C62-71AA-4A07-BC36-F36685FE2427}" type="presOf" srcId="{93434034-2F92-4D34-8B35-191A46FC99F4}" destId="{C5512C40-BC81-4762-A866-6B2B8489A861}" srcOrd="0" destOrd="0" presId="urn:microsoft.com/office/officeart/2005/8/layout/default"/>
    <dgm:cxn modelId="{AE382A49-0A7D-4E3F-8004-D88DCBA93A1F}" type="presOf" srcId="{4D1E1433-92D0-48ED-A26D-3A075F449002}" destId="{EA9F5103-8211-46C8-A6AB-4339A1230A6B}" srcOrd="0" destOrd="0" presId="urn:microsoft.com/office/officeart/2005/8/layout/default"/>
    <dgm:cxn modelId="{C4C89A49-14C5-40FC-BA24-D234B2992E63}" srcId="{4D1E1433-92D0-48ED-A26D-3A075F449002}" destId="{4A19461E-9D28-457B-819F-24119F76C4AC}" srcOrd="6" destOrd="0" parTransId="{D93D9B25-081D-40BE-9704-BDFB31E3F14C}" sibTransId="{3D673BED-02DA-4964-A277-0953CC1B820B}"/>
    <dgm:cxn modelId="{DB1C6975-F2C8-404C-9915-D00680B02F92}" srcId="{4D1E1433-92D0-48ED-A26D-3A075F449002}" destId="{9B58B123-3EE1-4F55-87B6-9EB073BA0481}" srcOrd="0" destOrd="0" parTransId="{46F0DB6B-71A8-4AE6-ACFA-0BACCDD06B76}" sibTransId="{67483C9F-435D-431E-8256-2226E2A1583C}"/>
    <dgm:cxn modelId="{CF6F9C76-82E0-4AF9-B1FC-4507112A53AF}" srcId="{4D1E1433-92D0-48ED-A26D-3A075F449002}" destId="{C3125290-D609-4B3A-A615-7D23EB085DAF}" srcOrd="2" destOrd="0" parTransId="{DC46B3F6-3477-4326-BF9A-DCDEEB431BC1}" sibTransId="{A6947E35-C41E-496D-809F-767A6C2A40D3}"/>
    <dgm:cxn modelId="{6619A692-E088-40C4-AD14-1DE342876B11}" type="presOf" srcId="{4A19461E-9D28-457B-819F-24119F76C4AC}" destId="{4F2BE89D-CC1D-440C-AB12-022697BE6416}" srcOrd="0" destOrd="0" presId="urn:microsoft.com/office/officeart/2005/8/layout/default"/>
    <dgm:cxn modelId="{340C4296-76BD-4571-A5E2-3D7BEF1B6A65}" srcId="{4D1E1433-92D0-48ED-A26D-3A075F449002}" destId="{19B73588-8C0B-426D-B5F0-10FDB65AEE87}" srcOrd="7" destOrd="0" parTransId="{FE6E4C04-70DB-469F-A396-9FD91F9DC504}" sibTransId="{64F57BAF-0103-4D31-B2D6-FD019D90095C}"/>
    <dgm:cxn modelId="{0B5A3AA4-A683-491E-A7C3-11806D6FF737}" type="presOf" srcId="{19B73588-8C0B-426D-B5F0-10FDB65AEE87}" destId="{6687F44F-9881-42E7-9D68-04A35A3D7779}" srcOrd="0" destOrd="0" presId="urn:microsoft.com/office/officeart/2005/8/layout/default"/>
    <dgm:cxn modelId="{6A6397A7-6CEA-42C4-A0E7-615832B4C62F}" srcId="{4D1E1433-92D0-48ED-A26D-3A075F449002}" destId="{93434034-2F92-4D34-8B35-191A46FC99F4}" srcOrd="3" destOrd="0" parTransId="{7E2AEDF0-386E-42AD-AC59-5B18244FF1F1}" sibTransId="{696B6B4B-2902-4ACE-A11B-05A62F3B91D7}"/>
    <dgm:cxn modelId="{54E3AFA7-85BB-46A6-8582-61C5A2252D6B}" srcId="{4D1E1433-92D0-48ED-A26D-3A075F449002}" destId="{E4D69E23-09D5-470E-829A-83E7B2CF0025}" srcOrd="4" destOrd="0" parTransId="{23D6B395-FECB-4683-9493-F3D90FF266A5}" sibTransId="{29C99F1E-2223-42E2-BD54-23945C42CA86}"/>
    <dgm:cxn modelId="{959F85AA-47BE-4115-8510-B76EDADFF86B}" srcId="{4D1E1433-92D0-48ED-A26D-3A075F449002}" destId="{4720F8ED-8509-4970-88D7-4ED289E0D365}" srcOrd="1" destOrd="0" parTransId="{BFBF66F1-F887-4204-A160-DE5D1BDE87CE}" sibTransId="{ED926A5E-9DC2-43BE-9A85-00C5A1AFE52C}"/>
    <dgm:cxn modelId="{A6E83AB8-CAB9-4CD7-B826-FDF3E765A308}" type="presOf" srcId="{1051D536-7424-4423-A1B3-60E79A230C1F}" destId="{D9E2E18E-7057-48EE-9F38-70D48845B446}" srcOrd="0" destOrd="0" presId="urn:microsoft.com/office/officeart/2005/8/layout/default"/>
    <dgm:cxn modelId="{36FF6AB8-B524-4CD9-A5AD-5EF65B344165}" srcId="{4D1E1433-92D0-48ED-A26D-3A075F449002}" destId="{1051D536-7424-4423-A1B3-60E79A230C1F}" srcOrd="5" destOrd="0" parTransId="{90944C60-DC14-4BDA-AC27-1435890C99E4}" sibTransId="{73415660-23D4-47F4-AF25-8ADC8B49B76A}"/>
    <dgm:cxn modelId="{D98B8CDC-B6DF-4433-80AA-05985AEB1B66}" type="presOf" srcId="{C3125290-D609-4B3A-A615-7D23EB085DAF}" destId="{4DB3687A-C53E-4152-BC0B-50E03B5B9F1F}" srcOrd="0" destOrd="0" presId="urn:microsoft.com/office/officeart/2005/8/layout/default"/>
    <dgm:cxn modelId="{9250235E-847F-4C18-B93C-968544B85F52}" type="presParOf" srcId="{EA9F5103-8211-46C8-A6AB-4339A1230A6B}" destId="{3605B26C-B2EA-4F51-991A-2CE4A392B5D8}" srcOrd="0" destOrd="0" presId="urn:microsoft.com/office/officeart/2005/8/layout/default"/>
    <dgm:cxn modelId="{98BD9B85-BBB1-4481-B4AF-698B05B5C34A}" type="presParOf" srcId="{EA9F5103-8211-46C8-A6AB-4339A1230A6B}" destId="{113D659B-2CB3-4B53-81FC-92F163275CA4}" srcOrd="1" destOrd="0" presId="urn:microsoft.com/office/officeart/2005/8/layout/default"/>
    <dgm:cxn modelId="{DFEA73EB-A0D7-48BD-9F7B-61D13F3BE0E1}" type="presParOf" srcId="{EA9F5103-8211-46C8-A6AB-4339A1230A6B}" destId="{14219909-ABA9-42CD-8B97-F3FEF5E1E9F2}" srcOrd="2" destOrd="0" presId="urn:microsoft.com/office/officeart/2005/8/layout/default"/>
    <dgm:cxn modelId="{A95FA1F3-95DA-4848-BF6E-E96FF13CB9E4}" type="presParOf" srcId="{EA9F5103-8211-46C8-A6AB-4339A1230A6B}" destId="{3B6761EB-B905-4E79-A389-4202A8B4DEDE}" srcOrd="3" destOrd="0" presId="urn:microsoft.com/office/officeart/2005/8/layout/default"/>
    <dgm:cxn modelId="{8363C623-5847-4AB0-B638-150787A72D4E}" type="presParOf" srcId="{EA9F5103-8211-46C8-A6AB-4339A1230A6B}" destId="{4DB3687A-C53E-4152-BC0B-50E03B5B9F1F}" srcOrd="4" destOrd="0" presId="urn:microsoft.com/office/officeart/2005/8/layout/default"/>
    <dgm:cxn modelId="{B6EE6337-8873-49A1-BAAA-8285A2A38E3A}" type="presParOf" srcId="{EA9F5103-8211-46C8-A6AB-4339A1230A6B}" destId="{6F0F52CF-EB6F-4E16-95E2-08C45B67140D}" srcOrd="5" destOrd="0" presId="urn:microsoft.com/office/officeart/2005/8/layout/default"/>
    <dgm:cxn modelId="{3938AC53-1E07-42E6-AC27-555EB29C68BC}" type="presParOf" srcId="{EA9F5103-8211-46C8-A6AB-4339A1230A6B}" destId="{C5512C40-BC81-4762-A866-6B2B8489A861}" srcOrd="6" destOrd="0" presId="urn:microsoft.com/office/officeart/2005/8/layout/default"/>
    <dgm:cxn modelId="{79BF9AE8-1923-439B-AB89-296B812070A0}" type="presParOf" srcId="{EA9F5103-8211-46C8-A6AB-4339A1230A6B}" destId="{5B8F0B03-5938-4FC5-BBD7-5FFD150716E9}" srcOrd="7" destOrd="0" presId="urn:microsoft.com/office/officeart/2005/8/layout/default"/>
    <dgm:cxn modelId="{5D38AB44-3BA0-4E82-A600-F73495F1E71D}" type="presParOf" srcId="{EA9F5103-8211-46C8-A6AB-4339A1230A6B}" destId="{77679121-B7A5-43A1-9E78-4CDF92D08756}" srcOrd="8" destOrd="0" presId="urn:microsoft.com/office/officeart/2005/8/layout/default"/>
    <dgm:cxn modelId="{32473977-3EE0-4C39-9C1A-D72899E0A72F}" type="presParOf" srcId="{EA9F5103-8211-46C8-A6AB-4339A1230A6B}" destId="{8393EFF5-DE7A-483D-908A-AFE26706CBCE}" srcOrd="9" destOrd="0" presId="urn:microsoft.com/office/officeart/2005/8/layout/default"/>
    <dgm:cxn modelId="{66F2082B-61DF-4B34-81B1-0651C67D19C4}" type="presParOf" srcId="{EA9F5103-8211-46C8-A6AB-4339A1230A6B}" destId="{D9E2E18E-7057-48EE-9F38-70D48845B446}" srcOrd="10" destOrd="0" presId="urn:microsoft.com/office/officeart/2005/8/layout/default"/>
    <dgm:cxn modelId="{D1D21A12-3D67-424E-9CA4-C6DB768085D4}" type="presParOf" srcId="{EA9F5103-8211-46C8-A6AB-4339A1230A6B}" destId="{12C07F08-31E1-4B0C-A8B0-81022BA03E7E}" srcOrd="11" destOrd="0" presId="urn:microsoft.com/office/officeart/2005/8/layout/default"/>
    <dgm:cxn modelId="{ED3BF8EE-0105-4335-BCB5-0C81D241BAC2}" type="presParOf" srcId="{EA9F5103-8211-46C8-A6AB-4339A1230A6B}" destId="{4F2BE89D-CC1D-440C-AB12-022697BE6416}" srcOrd="12" destOrd="0" presId="urn:microsoft.com/office/officeart/2005/8/layout/default"/>
    <dgm:cxn modelId="{92DD8723-20E0-40C1-80FE-2BFCBBB16529}" type="presParOf" srcId="{EA9F5103-8211-46C8-A6AB-4339A1230A6B}" destId="{38B515C6-208A-4265-B2E3-54E467C5296F}" srcOrd="13" destOrd="0" presId="urn:microsoft.com/office/officeart/2005/8/layout/default"/>
    <dgm:cxn modelId="{DE8F6F05-FB97-4A0C-87D7-997F01E0EFDD}" type="presParOf" srcId="{EA9F5103-8211-46C8-A6AB-4339A1230A6B}" destId="{6687F44F-9881-42E7-9D68-04A35A3D7779}"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87FAE4E-13C7-4EAC-924E-19A4EABFAAD5}" type="doc">
      <dgm:prSet loTypeId="urn:microsoft.com/office/officeart/2005/8/layout/default" loCatId="list" qsTypeId="urn:microsoft.com/office/officeart/2005/8/quickstyle/simple1" qsCatId="simple" csTypeId="urn:microsoft.com/office/officeart/2005/8/colors/accent1_5" csCatId="accent1"/>
      <dgm:spPr/>
      <dgm:t>
        <a:bodyPr/>
        <a:lstStyle/>
        <a:p>
          <a:endParaRPr lang="en-IN"/>
        </a:p>
      </dgm:t>
    </dgm:pt>
    <dgm:pt modelId="{AA8C9D00-C093-4DEF-B156-73A8E5958C1C}">
      <dgm:prSet/>
      <dgm:spPr/>
      <dgm:t>
        <a:bodyPr/>
        <a:lstStyle/>
        <a:p>
          <a:r>
            <a:rPr lang="en-US" b="0" i="0">
              <a:solidFill>
                <a:schemeClr val="bg1"/>
              </a:solidFill>
            </a:rPr>
            <a:t>Rise in population levels</a:t>
          </a:r>
          <a:endParaRPr lang="en-IN">
            <a:solidFill>
              <a:schemeClr val="bg1"/>
            </a:solidFill>
          </a:endParaRPr>
        </a:p>
      </dgm:t>
    </dgm:pt>
    <dgm:pt modelId="{2C4165AA-1EFD-490A-90A6-97F7EA2FF831}" type="parTrans" cxnId="{FF474CD4-1C83-4883-BB78-E8A7853B1E4E}">
      <dgm:prSet/>
      <dgm:spPr/>
      <dgm:t>
        <a:bodyPr/>
        <a:lstStyle/>
        <a:p>
          <a:endParaRPr lang="en-IN"/>
        </a:p>
      </dgm:t>
    </dgm:pt>
    <dgm:pt modelId="{363B2F62-C650-4F79-8301-4C526E42C8A0}" type="sibTrans" cxnId="{FF474CD4-1C83-4883-BB78-E8A7853B1E4E}">
      <dgm:prSet/>
      <dgm:spPr/>
      <dgm:t>
        <a:bodyPr/>
        <a:lstStyle/>
        <a:p>
          <a:endParaRPr lang="en-IN"/>
        </a:p>
      </dgm:t>
    </dgm:pt>
    <dgm:pt modelId="{547A4920-1D05-4F75-AAE8-14DF3AA5D345}">
      <dgm:prSet/>
      <dgm:spPr/>
      <dgm:t>
        <a:bodyPr/>
        <a:lstStyle/>
        <a:p>
          <a:r>
            <a:rPr lang="en-US" b="0" i="0">
              <a:solidFill>
                <a:schemeClr val="bg1"/>
              </a:solidFill>
            </a:rPr>
            <a:t>Rising poverty</a:t>
          </a:r>
          <a:endParaRPr lang="en-IN">
            <a:solidFill>
              <a:schemeClr val="bg1"/>
            </a:solidFill>
          </a:endParaRPr>
        </a:p>
      </dgm:t>
    </dgm:pt>
    <dgm:pt modelId="{C1373A83-F386-4F98-BD0C-7ECACE8A72AF}" type="parTrans" cxnId="{9C3F8B4D-2E0E-46F6-B055-881D29303C46}">
      <dgm:prSet/>
      <dgm:spPr/>
      <dgm:t>
        <a:bodyPr/>
        <a:lstStyle/>
        <a:p>
          <a:endParaRPr lang="en-IN"/>
        </a:p>
      </dgm:t>
    </dgm:pt>
    <dgm:pt modelId="{AC6A366E-8A62-44BE-A40A-C0ECDD83A74D}" type="sibTrans" cxnId="{9C3F8B4D-2E0E-46F6-B055-881D29303C46}">
      <dgm:prSet/>
      <dgm:spPr/>
      <dgm:t>
        <a:bodyPr/>
        <a:lstStyle/>
        <a:p>
          <a:endParaRPr lang="en-IN"/>
        </a:p>
      </dgm:t>
    </dgm:pt>
    <dgm:pt modelId="{BCBB86C0-1014-46A5-AB5F-4B96AA194B20}">
      <dgm:prSet/>
      <dgm:spPr/>
      <dgm:t>
        <a:bodyPr/>
        <a:lstStyle/>
        <a:p>
          <a:r>
            <a:rPr lang="en-US" b="0" i="0">
              <a:solidFill>
                <a:schemeClr val="bg1"/>
              </a:solidFill>
            </a:rPr>
            <a:t>Rising inequality</a:t>
          </a:r>
          <a:endParaRPr lang="en-IN">
            <a:solidFill>
              <a:schemeClr val="bg1"/>
            </a:solidFill>
          </a:endParaRPr>
        </a:p>
      </dgm:t>
    </dgm:pt>
    <dgm:pt modelId="{812A3CBF-81BA-4F69-85C0-46F2B52C78EE}" type="parTrans" cxnId="{742F26A6-C44F-4D8F-92C5-9BB51423DC62}">
      <dgm:prSet/>
      <dgm:spPr/>
      <dgm:t>
        <a:bodyPr/>
        <a:lstStyle/>
        <a:p>
          <a:endParaRPr lang="en-IN"/>
        </a:p>
      </dgm:t>
    </dgm:pt>
    <dgm:pt modelId="{E3E9946F-119E-4890-ADFE-A57FA4F822FE}" type="sibTrans" cxnId="{742F26A6-C44F-4D8F-92C5-9BB51423DC62}">
      <dgm:prSet/>
      <dgm:spPr/>
      <dgm:t>
        <a:bodyPr/>
        <a:lstStyle/>
        <a:p>
          <a:endParaRPr lang="en-IN"/>
        </a:p>
      </dgm:t>
    </dgm:pt>
    <dgm:pt modelId="{78A73086-10C7-4E27-B1CB-8FF250DAFA39}">
      <dgm:prSet/>
      <dgm:spPr/>
      <dgm:t>
        <a:bodyPr/>
        <a:lstStyle/>
        <a:p>
          <a:r>
            <a:rPr lang="en-US" b="0" i="0">
              <a:solidFill>
                <a:schemeClr val="bg1"/>
              </a:solidFill>
            </a:rPr>
            <a:t>Unemployment</a:t>
          </a:r>
          <a:endParaRPr lang="en-IN">
            <a:solidFill>
              <a:schemeClr val="bg1"/>
            </a:solidFill>
          </a:endParaRPr>
        </a:p>
      </dgm:t>
    </dgm:pt>
    <dgm:pt modelId="{F6B85F67-B3B6-4FC1-990F-5EAF362F50EB}" type="parTrans" cxnId="{0F344C13-EFB8-4A51-B3D3-C4926DF13799}">
      <dgm:prSet/>
      <dgm:spPr/>
      <dgm:t>
        <a:bodyPr/>
        <a:lstStyle/>
        <a:p>
          <a:endParaRPr lang="en-IN"/>
        </a:p>
      </dgm:t>
    </dgm:pt>
    <dgm:pt modelId="{37B11CB9-1C55-41F8-A302-106A70DABA34}" type="sibTrans" cxnId="{0F344C13-EFB8-4A51-B3D3-C4926DF13799}">
      <dgm:prSet/>
      <dgm:spPr/>
      <dgm:t>
        <a:bodyPr/>
        <a:lstStyle/>
        <a:p>
          <a:endParaRPr lang="en-IN"/>
        </a:p>
      </dgm:t>
    </dgm:pt>
    <dgm:pt modelId="{A7B65ACE-E9BE-489D-9271-0FC9C8CCBB0C}">
      <dgm:prSet/>
      <dgm:spPr/>
      <dgm:t>
        <a:bodyPr/>
        <a:lstStyle/>
        <a:p>
          <a:r>
            <a:rPr lang="en-US" b="0" i="0" dirty="0">
              <a:solidFill>
                <a:schemeClr val="bg1"/>
              </a:solidFill>
            </a:rPr>
            <a:t>A rise in the number of </a:t>
          </a:r>
          <a:r>
            <a:rPr lang="en-US" b="0" i="0" dirty="0" err="1">
              <a:solidFill>
                <a:schemeClr val="bg1"/>
              </a:solidFill>
            </a:rPr>
            <a:t>unorganised</a:t>
          </a:r>
          <a:r>
            <a:rPr lang="en-US" b="0" i="0" dirty="0">
              <a:solidFill>
                <a:schemeClr val="bg1"/>
              </a:solidFill>
            </a:rPr>
            <a:t> sector workers.</a:t>
          </a:r>
          <a:endParaRPr lang="en-IN" dirty="0">
            <a:solidFill>
              <a:schemeClr val="bg1"/>
            </a:solidFill>
          </a:endParaRPr>
        </a:p>
      </dgm:t>
    </dgm:pt>
    <dgm:pt modelId="{19BD0F94-3369-4663-8F0E-954834E2A1DE}" type="parTrans" cxnId="{B1A75D15-AFCB-4001-B539-00A347A8DFB5}">
      <dgm:prSet/>
      <dgm:spPr/>
      <dgm:t>
        <a:bodyPr/>
        <a:lstStyle/>
        <a:p>
          <a:endParaRPr lang="en-IN"/>
        </a:p>
      </dgm:t>
    </dgm:pt>
    <dgm:pt modelId="{270EAFC4-5C60-4142-B57E-EC33C717F0C1}" type="sibTrans" cxnId="{B1A75D15-AFCB-4001-B539-00A347A8DFB5}">
      <dgm:prSet/>
      <dgm:spPr/>
      <dgm:t>
        <a:bodyPr/>
        <a:lstStyle/>
        <a:p>
          <a:endParaRPr lang="en-IN"/>
        </a:p>
      </dgm:t>
    </dgm:pt>
    <dgm:pt modelId="{A02E7DDD-4786-4795-96AC-AA29A6ECB94B}">
      <dgm:prSet/>
      <dgm:spPr/>
      <dgm:t>
        <a:bodyPr/>
        <a:lstStyle/>
        <a:p>
          <a:r>
            <a:rPr lang="en-US" b="0" i="0">
              <a:solidFill>
                <a:schemeClr val="bg1"/>
              </a:solidFill>
            </a:rPr>
            <a:t>Dangers and risks at the workplace</a:t>
          </a:r>
          <a:endParaRPr lang="en-IN">
            <a:solidFill>
              <a:schemeClr val="bg1"/>
            </a:solidFill>
          </a:endParaRPr>
        </a:p>
      </dgm:t>
    </dgm:pt>
    <dgm:pt modelId="{D40E6D08-9B91-48F0-9604-9C9CF6810868}" type="parTrans" cxnId="{CD95A016-C978-455D-9D9C-4A56FB6E93FD}">
      <dgm:prSet/>
      <dgm:spPr/>
      <dgm:t>
        <a:bodyPr/>
        <a:lstStyle/>
        <a:p>
          <a:endParaRPr lang="en-IN"/>
        </a:p>
      </dgm:t>
    </dgm:pt>
    <dgm:pt modelId="{F39087F6-1E9D-4209-B14C-48F60B86D4C8}" type="sibTrans" cxnId="{CD95A016-C978-455D-9D9C-4A56FB6E93FD}">
      <dgm:prSet/>
      <dgm:spPr/>
      <dgm:t>
        <a:bodyPr/>
        <a:lstStyle/>
        <a:p>
          <a:endParaRPr lang="en-IN"/>
        </a:p>
      </dgm:t>
    </dgm:pt>
    <dgm:pt modelId="{57BA755F-C46C-4E43-BFDF-B49519BC426D}">
      <dgm:prSet/>
      <dgm:spPr/>
      <dgm:t>
        <a:bodyPr/>
        <a:lstStyle/>
        <a:p>
          <a:r>
            <a:rPr lang="en-US" b="0" i="0">
              <a:solidFill>
                <a:schemeClr val="bg1"/>
              </a:solidFill>
            </a:rPr>
            <a:t>Privatization</a:t>
          </a:r>
          <a:endParaRPr lang="en-IN">
            <a:solidFill>
              <a:schemeClr val="bg1"/>
            </a:solidFill>
          </a:endParaRPr>
        </a:p>
      </dgm:t>
    </dgm:pt>
    <dgm:pt modelId="{E176FDF2-25F0-41F8-95EF-3D5B3815EE5B}" type="parTrans" cxnId="{3F9DB83B-93B3-44D2-8628-305F48A9472B}">
      <dgm:prSet/>
      <dgm:spPr/>
      <dgm:t>
        <a:bodyPr/>
        <a:lstStyle/>
        <a:p>
          <a:endParaRPr lang="en-IN"/>
        </a:p>
      </dgm:t>
    </dgm:pt>
    <dgm:pt modelId="{DBBAEBF9-07A0-4F9B-807B-8C1490DB9F98}" type="sibTrans" cxnId="{3F9DB83B-93B3-44D2-8628-305F48A9472B}">
      <dgm:prSet/>
      <dgm:spPr/>
      <dgm:t>
        <a:bodyPr/>
        <a:lstStyle/>
        <a:p>
          <a:endParaRPr lang="en-IN"/>
        </a:p>
      </dgm:t>
    </dgm:pt>
    <dgm:pt modelId="{DDDA2455-02E6-4336-B8BE-611D7634EE5A}">
      <dgm:prSet/>
      <dgm:spPr/>
      <dgm:t>
        <a:bodyPr/>
        <a:lstStyle/>
        <a:p>
          <a:r>
            <a:rPr lang="en-US" b="0" i="0">
              <a:solidFill>
                <a:schemeClr val="bg1"/>
              </a:solidFill>
            </a:rPr>
            <a:t>Ageing population</a:t>
          </a:r>
          <a:endParaRPr lang="en-IN">
            <a:solidFill>
              <a:schemeClr val="bg1"/>
            </a:solidFill>
          </a:endParaRPr>
        </a:p>
      </dgm:t>
    </dgm:pt>
    <dgm:pt modelId="{DAFD453B-D0A3-4C4D-9C6E-EDAA8DA805B5}" type="parTrans" cxnId="{AB091E44-366C-4B77-97C9-F54030643736}">
      <dgm:prSet/>
      <dgm:spPr/>
      <dgm:t>
        <a:bodyPr/>
        <a:lstStyle/>
        <a:p>
          <a:endParaRPr lang="en-IN"/>
        </a:p>
      </dgm:t>
    </dgm:pt>
    <dgm:pt modelId="{B4CB35DF-34D8-45D7-9194-55823485B03A}" type="sibTrans" cxnId="{AB091E44-366C-4B77-97C9-F54030643736}">
      <dgm:prSet/>
      <dgm:spPr/>
      <dgm:t>
        <a:bodyPr/>
        <a:lstStyle/>
        <a:p>
          <a:endParaRPr lang="en-IN"/>
        </a:p>
      </dgm:t>
    </dgm:pt>
    <dgm:pt modelId="{0C34BBEA-0047-485A-841F-32A17D8BF5BB}">
      <dgm:prSet/>
      <dgm:spPr/>
      <dgm:t>
        <a:bodyPr/>
        <a:lstStyle/>
        <a:p>
          <a:r>
            <a:rPr lang="en-US" b="0" i="0" dirty="0">
              <a:solidFill>
                <a:schemeClr val="bg1"/>
              </a:solidFill>
            </a:rPr>
            <a:t>Rise in migration</a:t>
          </a:r>
          <a:endParaRPr lang="en-IN" dirty="0">
            <a:solidFill>
              <a:schemeClr val="bg1"/>
            </a:solidFill>
          </a:endParaRPr>
        </a:p>
      </dgm:t>
    </dgm:pt>
    <dgm:pt modelId="{D62653B9-DAC8-4E68-82BB-6CFE45FBEE77}" type="parTrans" cxnId="{85096628-2B59-4E66-B2C9-B29293D060DE}">
      <dgm:prSet/>
      <dgm:spPr/>
      <dgm:t>
        <a:bodyPr/>
        <a:lstStyle/>
        <a:p>
          <a:endParaRPr lang="en-IN"/>
        </a:p>
      </dgm:t>
    </dgm:pt>
    <dgm:pt modelId="{C3291705-7485-40B3-819A-FEAA5747216A}" type="sibTrans" cxnId="{85096628-2B59-4E66-B2C9-B29293D060DE}">
      <dgm:prSet/>
      <dgm:spPr/>
      <dgm:t>
        <a:bodyPr/>
        <a:lstStyle/>
        <a:p>
          <a:endParaRPr lang="en-IN"/>
        </a:p>
      </dgm:t>
    </dgm:pt>
    <dgm:pt modelId="{DC1B9F4C-1A35-48A6-AD3F-B1FD4614F8D6}" type="pres">
      <dgm:prSet presAssocID="{487FAE4E-13C7-4EAC-924E-19A4EABFAAD5}" presName="diagram" presStyleCnt="0">
        <dgm:presLayoutVars>
          <dgm:dir/>
          <dgm:resizeHandles val="exact"/>
        </dgm:presLayoutVars>
      </dgm:prSet>
      <dgm:spPr/>
    </dgm:pt>
    <dgm:pt modelId="{281EB921-5CE1-4287-820E-4376D8853767}" type="pres">
      <dgm:prSet presAssocID="{AA8C9D00-C093-4DEF-B156-73A8E5958C1C}" presName="node" presStyleLbl="node1" presStyleIdx="0" presStyleCnt="9">
        <dgm:presLayoutVars>
          <dgm:bulletEnabled val="1"/>
        </dgm:presLayoutVars>
      </dgm:prSet>
      <dgm:spPr/>
    </dgm:pt>
    <dgm:pt modelId="{C9E26CCB-FB38-4C28-8511-EDEFAF9055FE}" type="pres">
      <dgm:prSet presAssocID="{363B2F62-C650-4F79-8301-4C526E42C8A0}" presName="sibTrans" presStyleCnt="0"/>
      <dgm:spPr/>
    </dgm:pt>
    <dgm:pt modelId="{2A822211-A89B-47F4-B1B4-B7141F99BAE6}" type="pres">
      <dgm:prSet presAssocID="{547A4920-1D05-4F75-AAE8-14DF3AA5D345}" presName="node" presStyleLbl="node1" presStyleIdx="1" presStyleCnt="9">
        <dgm:presLayoutVars>
          <dgm:bulletEnabled val="1"/>
        </dgm:presLayoutVars>
      </dgm:prSet>
      <dgm:spPr/>
    </dgm:pt>
    <dgm:pt modelId="{65A6BBCD-CBE4-4AB5-8252-AE6C077D00F4}" type="pres">
      <dgm:prSet presAssocID="{AC6A366E-8A62-44BE-A40A-C0ECDD83A74D}" presName="sibTrans" presStyleCnt="0"/>
      <dgm:spPr/>
    </dgm:pt>
    <dgm:pt modelId="{A803FDEC-3729-4CC6-B2EC-96A1166333CD}" type="pres">
      <dgm:prSet presAssocID="{BCBB86C0-1014-46A5-AB5F-4B96AA194B20}" presName="node" presStyleLbl="node1" presStyleIdx="2" presStyleCnt="9">
        <dgm:presLayoutVars>
          <dgm:bulletEnabled val="1"/>
        </dgm:presLayoutVars>
      </dgm:prSet>
      <dgm:spPr/>
    </dgm:pt>
    <dgm:pt modelId="{7DA959BA-04A5-4FA8-A0D0-06D7CEBB7A7A}" type="pres">
      <dgm:prSet presAssocID="{E3E9946F-119E-4890-ADFE-A57FA4F822FE}" presName="sibTrans" presStyleCnt="0"/>
      <dgm:spPr/>
    </dgm:pt>
    <dgm:pt modelId="{604AEE8D-5790-4E67-823A-CED10C605A8E}" type="pres">
      <dgm:prSet presAssocID="{78A73086-10C7-4E27-B1CB-8FF250DAFA39}" presName="node" presStyleLbl="node1" presStyleIdx="3" presStyleCnt="9">
        <dgm:presLayoutVars>
          <dgm:bulletEnabled val="1"/>
        </dgm:presLayoutVars>
      </dgm:prSet>
      <dgm:spPr/>
    </dgm:pt>
    <dgm:pt modelId="{C9A41259-D21D-449A-815B-451CDDA27FC4}" type="pres">
      <dgm:prSet presAssocID="{37B11CB9-1C55-41F8-A302-106A70DABA34}" presName="sibTrans" presStyleCnt="0"/>
      <dgm:spPr/>
    </dgm:pt>
    <dgm:pt modelId="{F920EF9B-1FC5-4C16-AC05-365BC28162C4}" type="pres">
      <dgm:prSet presAssocID="{A7B65ACE-E9BE-489D-9271-0FC9C8CCBB0C}" presName="node" presStyleLbl="node1" presStyleIdx="4" presStyleCnt="9">
        <dgm:presLayoutVars>
          <dgm:bulletEnabled val="1"/>
        </dgm:presLayoutVars>
      </dgm:prSet>
      <dgm:spPr/>
    </dgm:pt>
    <dgm:pt modelId="{E23F3CA7-E034-4FC0-9D66-054DF522C539}" type="pres">
      <dgm:prSet presAssocID="{270EAFC4-5C60-4142-B57E-EC33C717F0C1}" presName="sibTrans" presStyleCnt="0"/>
      <dgm:spPr/>
    </dgm:pt>
    <dgm:pt modelId="{410DEB07-D3F5-4661-A7CC-153BF272C892}" type="pres">
      <dgm:prSet presAssocID="{A02E7DDD-4786-4795-96AC-AA29A6ECB94B}" presName="node" presStyleLbl="node1" presStyleIdx="5" presStyleCnt="9">
        <dgm:presLayoutVars>
          <dgm:bulletEnabled val="1"/>
        </dgm:presLayoutVars>
      </dgm:prSet>
      <dgm:spPr/>
    </dgm:pt>
    <dgm:pt modelId="{5C3B3FB5-786C-4A0E-BE6B-5F6FE1F0ACBD}" type="pres">
      <dgm:prSet presAssocID="{F39087F6-1E9D-4209-B14C-48F60B86D4C8}" presName="sibTrans" presStyleCnt="0"/>
      <dgm:spPr/>
    </dgm:pt>
    <dgm:pt modelId="{BB3E50FA-4E69-4B39-BAC8-7FBCFDBD82DC}" type="pres">
      <dgm:prSet presAssocID="{57BA755F-C46C-4E43-BFDF-B49519BC426D}" presName="node" presStyleLbl="node1" presStyleIdx="6" presStyleCnt="9">
        <dgm:presLayoutVars>
          <dgm:bulletEnabled val="1"/>
        </dgm:presLayoutVars>
      </dgm:prSet>
      <dgm:spPr/>
    </dgm:pt>
    <dgm:pt modelId="{8502FE0D-F731-4F6F-A5BC-F9A36F20AA77}" type="pres">
      <dgm:prSet presAssocID="{DBBAEBF9-07A0-4F9B-807B-8C1490DB9F98}" presName="sibTrans" presStyleCnt="0"/>
      <dgm:spPr/>
    </dgm:pt>
    <dgm:pt modelId="{31ECE734-7178-4EF4-ABFF-343806E3F306}" type="pres">
      <dgm:prSet presAssocID="{DDDA2455-02E6-4336-B8BE-611D7634EE5A}" presName="node" presStyleLbl="node1" presStyleIdx="7" presStyleCnt="9">
        <dgm:presLayoutVars>
          <dgm:bulletEnabled val="1"/>
        </dgm:presLayoutVars>
      </dgm:prSet>
      <dgm:spPr/>
    </dgm:pt>
    <dgm:pt modelId="{A75D9C9F-F81B-48CF-9FA1-89052A5A84A8}" type="pres">
      <dgm:prSet presAssocID="{B4CB35DF-34D8-45D7-9194-55823485B03A}" presName="sibTrans" presStyleCnt="0"/>
      <dgm:spPr/>
    </dgm:pt>
    <dgm:pt modelId="{6E7A8F41-74E4-4FE7-B7A0-1A608DD2BDFD}" type="pres">
      <dgm:prSet presAssocID="{0C34BBEA-0047-485A-841F-32A17D8BF5BB}" presName="node" presStyleLbl="node1" presStyleIdx="8" presStyleCnt="9">
        <dgm:presLayoutVars>
          <dgm:bulletEnabled val="1"/>
        </dgm:presLayoutVars>
      </dgm:prSet>
      <dgm:spPr/>
    </dgm:pt>
  </dgm:ptLst>
  <dgm:cxnLst>
    <dgm:cxn modelId="{0F344C13-EFB8-4A51-B3D3-C4926DF13799}" srcId="{487FAE4E-13C7-4EAC-924E-19A4EABFAAD5}" destId="{78A73086-10C7-4E27-B1CB-8FF250DAFA39}" srcOrd="3" destOrd="0" parTransId="{F6B85F67-B3B6-4FC1-990F-5EAF362F50EB}" sibTransId="{37B11CB9-1C55-41F8-A302-106A70DABA34}"/>
    <dgm:cxn modelId="{B1A75D15-AFCB-4001-B539-00A347A8DFB5}" srcId="{487FAE4E-13C7-4EAC-924E-19A4EABFAAD5}" destId="{A7B65ACE-E9BE-489D-9271-0FC9C8CCBB0C}" srcOrd="4" destOrd="0" parTransId="{19BD0F94-3369-4663-8F0E-954834E2A1DE}" sibTransId="{270EAFC4-5C60-4142-B57E-EC33C717F0C1}"/>
    <dgm:cxn modelId="{CD95A016-C978-455D-9D9C-4A56FB6E93FD}" srcId="{487FAE4E-13C7-4EAC-924E-19A4EABFAAD5}" destId="{A02E7DDD-4786-4795-96AC-AA29A6ECB94B}" srcOrd="5" destOrd="0" parTransId="{D40E6D08-9B91-48F0-9604-9C9CF6810868}" sibTransId="{F39087F6-1E9D-4209-B14C-48F60B86D4C8}"/>
    <dgm:cxn modelId="{F31D2D17-7DD7-40E7-9601-04A600181B14}" type="presOf" srcId="{57BA755F-C46C-4E43-BFDF-B49519BC426D}" destId="{BB3E50FA-4E69-4B39-BAC8-7FBCFDBD82DC}" srcOrd="0" destOrd="0" presId="urn:microsoft.com/office/officeart/2005/8/layout/default"/>
    <dgm:cxn modelId="{85096628-2B59-4E66-B2C9-B29293D060DE}" srcId="{487FAE4E-13C7-4EAC-924E-19A4EABFAAD5}" destId="{0C34BBEA-0047-485A-841F-32A17D8BF5BB}" srcOrd="8" destOrd="0" parTransId="{D62653B9-DAC8-4E68-82BB-6CFE45FBEE77}" sibTransId="{C3291705-7485-40B3-819A-FEAA5747216A}"/>
    <dgm:cxn modelId="{3F9DB83B-93B3-44D2-8628-305F48A9472B}" srcId="{487FAE4E-13C7-4EAC-924E-19A4EABFAAD5}" destId="{57BA755F-C46C-4E43-BFDF-B49519BC426D}" srcOrd="6" destOrd="0" parTransId="{E176FDF2-25F0-41F8-95EF-3D5B3815EE5B}" sibTransId="{DBBAEBF9-07A0-4F9B-807B-8C1490DB9F98}"/>
    <dgm:cxn modelId="{AB091E44-366C-4B77-97C9-F54030643736}" srcId="{487FAE4E-13C7-4EAC-924E-19A4EABFAAD5}" destId="{DDDA2455-02E6-4336-B8BE-611D7634EE5A}" srcOrd="7" destOrd="0" parTransId="{DAFD453B-D0A3-4C4D-9C6E-EDAA8DA805B5}" sibTransId="{B4CB35DF-34D8-45D7-9194-55823485B03A}"/>
    <dgm:cxn modelId="{9C3F8B4D-2E0E-46F6-B055-881D29303C46}" srcId="{487FAE4E-13C7-4EAC-924E-19A4EABFAAD5}" destId="{547A4920-1D05-4F75-AAE8-14DF3AA5D345}" srcOrd="1" destOrd="0" parTransId="{C1373A83-F386-4F98-BD0C-7ECACE8A72AF}" sibTransId="{AC6A366E-8A62-44BE-A40A-C0ECDD83A74D}"/>
    <dgm:cxn modelId="{B1F77E4E-EE47-4342-B4CF-F9539109E5FF}" type="presOf" srcId="{A7B65ACE-E9BE-489D-9271-0FC9C8CCBB0C}" destId="{F920EF9B-1FC5-4C16-AC05-365BC28162C4}" srcOrd="0" destOrd="0" presId="urn:microsoft.com/office/officeart/2005/8/layout/default"/>
    <dgm:cxn modelId="{A3BC1172-4744-4987-9D29-99F1A51AC62C}" type="presOf" srcId="{BCBB86C0-1014-46A5-AB5F-4B96AA194B20}" destId="{A803FDEC-3729-4CC6-B2EC-96A1166333CD}" srcOrd="0" destOrd="0" presId="urn:microsoft.com/office/officeart/2005/8/layout/default"/>
    <dgm:cxn modelId="{A96DE254-1404-486A-B939-D91D55A71188}" type="presOf" srcId="{0C34BBEA-0047-485A-841F-32A17D8BF5BB}" destId="{6E7A8F41-74E4-4FE7-B7A0-1A608DD2BDFD}" srcOrd="0" destOrd="0" presId="urn:microsoft.com/office/officeart/2005/8/layout/default"/>
    <dgm:cxn modelId="{5C9B1C7A-85E0-4E8E-9155-4883D1DD7945}" type="presOf" srcId="{A02E7DDD-4786-4795-96AC-AA29A6ECB94B}" destId="{410DEB07-D3F5-4661-A7CC-153BF272C892}" srcOrd="0" destOrd="0" presId="urn:microsoft.com/office/officeart/2005/8/layout/default"/>
    <dgm:cxn modelId="{5AA2BDA2-6E59-4C0C-AC5B-59D0A186B6D6}" type="presOf" srcId="{487FAE4E-13C7-4EAC-924E-19A4EABFAAD5}" destId="{DC1B9F4C-1A35-48A6-AD3F-B1FD4614F8D6}" srcOrd="0" destOrd="0" presId="urn:microsoft.com/office/officeart/2005/8/layout/default"/>
    <dgm:cxn modelId="{742F26A6-C44F-4D8F-92C5-9BB51423DC62}" srcId="{487FAE4E-13C7-4EAC-924E-19A4EABFAAD5}" destId="{BCBB86C0-1014-46A5-AB5F-4B96AA194B20}" srcOrd="2" destOrd="0" parTransId="{812A3CBF-81BA-4F69-85C0-46F2B52C78EE}" sibTransId="{E3E9946F-119E-4890-ADFE-A57FA4F822FE}"/>
    <dgm:cxn modelId="{FF474CD4-1C83-4883-BB78-E8A7853B1E4E}" srcId="{487FAE4E-13C7-4EAC-924E-19A4EABFAAD5}" destId="{AA8C9D00-C093-4DEF-B156-73A8E5958C1C}" srcOrd="0" destOrd="0" parTransId="{2C4165AA-1EFD-490A-90A6-97F7EA2FF831}" sibTransId="{363B2F62-C650-4F79-8301-4C526E42C8A0}"/>
    <dgm:cxn modelId="{E42328DB-80BA-4632-8D04-6BCD4CF9A85E}" type="presOf" srcId="{547A4920-1D05-4F75-AAE8-14DF3AA5D345}" destId="{2A822211-A89B-47F4-B1B4-B7141F99BAE6}" srcOrd="0" destOrd="0" presId="urn:microsoft.com/office/officeart/2005/8/layout/default"/>
    <dgm:cxn modelId="{0AFA53DE-494A-4689-99BD-40A7AF16629F}" type="presOf" srcId="{78A73086-10C7-4E27-B1CB-8FF250DAFA39}" destId="{604AEE8D-5790-4E67-823A-CED10C605A8E}" srcOrd="0" destOrd="0" presId="urn:microsoft.com/office/officeart/2005/8/layout/default"/>
    <dgm:cxn modelId="{4D48FBFB-4169-400F-BED5-FABE44BC7715}" type="presOf" srcId="{AA8C9D00-C093-4DEF-B156-73A8E5958C1C}" destId="{281EB921-5CE1-4287-820E-4376D8853767}" srcOrd="0" destOrd="0" presId="urn:microsoft.com/office/officeart/2005/8/layout/default"/>
    <dgm:cxn modelId="{ECE1D4FF-4536-40D2-BF47-A466C1413472}" type="presOf" srcId="{DDDA2455-02E6-4336-B8BE-611D7634EE5A}" destId="{31ECE734-7178-4EF4-ABFF-343806E3F306}" srcOrd="0" destOrd="0" presId="urn:microsoft.com/office/officeart/2005/8/layout/default"/>
    <dgm:cxn modelId="{66D98FE1-AA26-4A0C-8522-79B8F63EE390}" type="presParOf" srcId="{DC1B9F4C-1A35-48A6-AD3F-B1FD4614F8D6}" destId="{281EB921-5CE1-4287-820E-4376D8853767}" srcOrd="0" destOrd="0" presId="urn:microsoft.com/office/officeart/2005/8/layout/default"/>
    <dgm:cxn modelId="{CDECD59A-F303-42A3-BDD1-25E15BD4684D}" type="presParOf" srcId="{DC1B9F4C-1A35-48A6-AD3F-B1FD4614F8D6}" destId="{C9E26CCB-FB38-4C28-8511-EDEFAF9055FE}" srcOrd="1" destOrd="0" presId="urn:microsoft.com/office/officeart/2005/8/layout/default"/>
    <dgm:cxn modelId="{0A051432-9A2B-4D25-867F-ED86D60613E1}" type="presParOf" srcId="{DC1B9F4C-1A35-48A6-AD3F-B1FD4614F8D6}" destId="{2A822211-A89B-47F4-B1B4-B7141F99BAE6}" srcOrd="2" destOrd="0" presId="urn:microsoft.com/office/officeart/2005/8/layout/default"/>
    <dgm:cxn modelId="{EF86CFA6-5375-4B22-801F-2A98404B613E}" type="presParOf" srcId="{DC1B9F4C-1A35-48A6-AD3F-B1FD4614F8D6}" destId="{65A6BBCD-CBE4-4AB5-8252-AE6C077D00F4}" srcOrd="3" destOrd="0" presId="urn:microsoft.com/office/officeart/2005/8/layout/default"/>
    <dgm:cxn modelId="{DFD47F2D-0531-4808-B012-7A1E5841F25B}" type="presParOf" srcId="{DC1B9F4C-1A35-48A6-AD3F-B1FD4614F8D6}" destId="{A803FDEC-3729-4CC6-B2EC-96A1166333CD}" srcOrd="4" destOrd="0" presId="urn:microsoft.com/office/officeart/2005/8/layout/default"/>
    <dgm:cxn modelId="{90C72780-72A7-4538-96F1-C8E40F17434C}" type="presParOf" srcId="{DC1B9F4C-1A35-48A6-AD3F-B1FD4614F8D6}" destId="{7DA959BA-04A5-4FA8-A0D0-06D7CEBB7A7A}" srcOrd="5" destOrd="0" presId="urn:microsoft.com/office/officeart/2005/8/layout/default"/>
    <dgm:cxn modelId="{6D4D6E19-97DC-4D17-BD88-CDE990C3FEED}" type="presParOf" srcId="{DC1B9F4C-1A35-48A6-AD3F-B1FD4614F8D6}" destId="{604AEE8D-5790-4E67-823A-CED10C605A8E}" srcOrd="6" destOrd="0" presId="urn:microsoft.com/office/officeart/2005/8/layout/default"/>
    <dgm:cxn modelId="{B28B28AC-B136-4746-B277-F7AFD93FCFF9}" type="presParOf" srcId="{DC1B9F4C-1A35-48A6-AD3F-B1FD4614F8D6}" destId="{C9A41259-D21D-449A-815B-451CDDA27FC4}" srcOrd="7" destOrd="0" presId="urn:microsoft.com/office/officeart/2005/8/layout/default"/>
    <dgm:cxn modelId="{FCC951F7-DD46-4DB5-9AD0-F72E2028E6E2}" type="presParOf" srcId="{DC1B9F4C-1A35-48A6-AD3F-B1FD4614F8D6}" destId="{F920EF9B-1FC5-4C16-AC05-365BC28162C4}" srcOrd="8" destOrd="0" presId="urn:microsoft.com/office/officeart/2005/8/layout/default"/>
    <dgm:cxn modelId="{CD108072-2BEF-4CE6-8305-AE060E54F88D}" type="presParOf" srcId="{DC1B9F4C-1A35-48A6-AD3F-B1FD4614F8D6}" destId="{E23F3CA7-E034-4FC0-9D66-054DF522C539}" srcOrd="9" destOrd="0" presId="urn:microsoft.com/office/officeart/2005/8/layout/default"/>
    <dgm:cxn modelId="{978CF9F6-043F-4B03-90E1-9A283E8F70FF}" type="presParOf" srcId="{DC1B9F4C-1A35-48A6-AD3F-B1FD4614F8D6}" destId="{410DEB07-D3F5-4661-A7CC-153BF272C892}" srcOrd="10" destOrd="0" presId="urn:microsoft.com/office/officeart/2005/8/layout/default"/>
    <dgm:cxn modelId="{1519880F-AE93-403D-95A3-169F2D0C4BB3}" type="presParOf" srcId="{DC1B9F4C-1A35-48A6-AD3F-B1FD4614F8D6}" destId="{5C3B3FB5-786C-4A0E-BE6B-5F6FE1F0ACBD}" srcOrd="11" destOrd="0" presId="urn:microsoft.com/office/officeart/2005/8/layout/default"/>
    <dgm:cxn modelId="{A0E387E5-9DBC-4295-8AC6-25103F8C40A7}" type="presParOf" srcId="{DC1B9F4C-1A35-48A6-AD3F-B1FD4614F8D6}" destId="{BB3E50FA-4E69-4B39-BAC8-7FBCFDBD82DC}" srcOrd="12" destOrd="0" presId="urn:microsoft.com/office/officeart/2005/8/layout/default"/>
    <dgm:cxn modelId="{340C25A4-11F9-43A1-8762-C77155F5790B}" type="presParOf" srcId="{DC1B9F4C-1A35-48A6-AD3F-B1FD4614F8D6}" destId="{8502FE0D-F731-4F6F-A5BC-F9A36F20AA77}" srcOrd="13" destOrd="0" presId="urn:microsoft.com/office/officeart/2005/8/layout/default"/>
    <dgm:cxn modelId="{AA105AED-A182-46C2-9C4D-2E7AB95A19ED}" type="presParOf" srcId="{DC1B9F4C-1A35-48A6-AD3F-B1FD4614F8D6}" destId="{31ECE734-7178-4EF4-ABFF-343806E3F306}" srcOrd="14" destOrd="0" presId="urn:microsoft.com/office/officeart/2005/8/layout/default"/>
    <dgm:cxn modelId="{3D81BA27-F1B6-45B3-B1DF-CC3FA070D65D}" type="presParOf" srcId="{DC1B9F4C-1A35-48A6-AD3F-B1FD4614F8D6}" destId="{A75D9C9F-F81B-48CF-9FA1-89052A5A84A8}" srcOrd="15" destOrd="0" presId="urn:microsoft.com/office/officeart/2005/8/layout/default"/>
    <dgm:cxn modelId="{FDCA4FF9-2742-41E0-A9DF-B3FA1148E5D0}" type="presParOf" srcId="{DC1B9F4C-1A35-48A6-AD3F-B1FD4614F8D6}" destId="{6E7A8F41-74E4-4FE7-B7A0-1A608DD2BDFD}"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A86A84C-9633-4502-B46A-D336B9346226}"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IN"/>
        </a:p>
      </dgm:t>
    </dgm:pt>
    <dgm:pt modelId="{5E7F389B-54EF-415F-81D9-82F855C50990}">
      <dgm:prSet/>
      <dgm:spPr/>
      <dgm:t>
        <a:bodyPr/>
        <a:lstStyle/>
        <a:p>
          <a:r>
            <a:rPr lang="en-US" b="0" i="0">
              <a:solidFill>
                <a:schemeClr val="bg1"/>
              </a:solidFill>
            </a:rPr>
            <a:t>Lack of programme implementation</a:t>
          </a:r>
          <a:endParaRPr lang="en-IN">
            <a:solidFill>
              <a:schemeClr val="bg1"/>
            </a:solidFill>
          </a:endParaRPr>
        </a:p>
      </dgm:t>
    </dgm:pt>
    <dgm:pt modelId="{8B712EA8-DAFB-4C73-9277-196653FBDD1F}" type="parTrans" cxnId="{AB9E525E-F0D4-41F2-9E55-02F5A76C92DD}">
      <dgm:prSet/>
      <dgm:spPr/>
      <dgm:t>
        <a:bodyPr/>
        <a:lstStyle/>
        <a:p>
          <a:endParaRPr lang="en-IN"/>
        </a:p>
      </dgm:t>
    </dgm:pt>
    <dgm:pt modelId="{F7DE1C11-F326-408F-85CC-063F7AA381A1}" type="sibTrans" cxnId="{AB9E525E-F0D4-41F2-9E55-02F5A76C92DD}">
      <dgm:prSet/>
      <dgm:spPr/>
      <dgm:t>
        <a:bodyPr/>
        <a:lstStyle/>
        <a:p>
          <a:endParaRPr lang="en-IN"/>
        </a:p>
      </dgm:t>
    </dgm:pt>
    <dgm:pt modelId="{0E665A7C-EA6F-49D5-9114-02B1A501E885}">
      <dgm:prSet/>
      <dgm:spPr/>
      <dgm:t>
        <a:bodyPr/>
        <a:lstStyle/>
        <a:p>
          <a:r>
            <a:rPr lang="en-US" b="0" i="0">
              <a:solidFill>
                <a:schemeClr val="bg1"/>
              </a:solidFill>
            </a:rPr>
            <a:t>Lack of delivery mechanisms</a:t>
          </a:r>
          <a:endParaRPr lang="en-IN">
            <a:solidFill>
              <a:schemeClr val="bg1"/>
            </a:solidFill>
          </a:endParaRPr>
        </a:p>
      </dgm:t>
    </dgm:pt>
    <dgm:pt modelId="{18356A2E-A47B-47F1-B72C-1DC33D1B1BC2}" type="parTrans" cxnId="{FDE65E39-45D9-4883-978C-1FD3EB1F6459}">
      <dgm:prSet/>
      <dgm:spPr/>
      <dgm:t>
        <a:bodyPr/>
        <a:lstStyle/>
        <a:p>
          <a:endParaRPr lang="en-IN"/>
        </a:p>
      </dgm:t>
    </dgm:pt>
    <dgm:pt modelId="{67D150A8-9D32-4002-A8D8-595FE327B7C2}" type="sibTrans" cxnId="{FDE65E39-45D9-4883-978C-1FD3EB1F6459}">
      <dgm:prSet/>
      <dgm:spPr/>
      <dgm:t>
        <a:bodyPr/>
        <a:lstStyle/>
        <a:p>
          <a:endParaRPr lang="en-IN"/>
        </a:p>
      </dgm:t>
    </dgm:pt>
    <dgm:pt modelId="{B30F928C-2268-445F-BEA4-7CB3ED16F74E}">
      <dgm:prSet/>
      <dgm:spPr/>
      <dgm:t>
        <a:bodyPr/>
        <a:lstStyle/>
        <a:p>
          <a:r>
            <a:rPr lang="en-US" b="0" i="0">
              <a:solidFill>
                <a:schemeClr val="bg1"/>
              </a:solidFill>
            </a:rPr>
            <a:t>Corruption</a:t>
          </a:r>
          <a:endParaRPr lang="en-IN">
            <a:solidFill>
              <a:schemeClr val="bg1"/>
            </a:solidFill>
          </a:endParaRPr>
        </a:p>
      </dgm:t>
    </dgm:pt>
    <dgm:pt modelId="{6C30E1EB-02B9-482A-B6C7-F2EFDEF95637}" type="parTrans" cxnId="{8060DD3B-69A9-4D36-88CC-D89B18A98CFA}">
      <dgm:prSet/>
      <dgm:spPr/>
      <dgm:t>
        <a:bodyPr/>
        <a:lstStyle/>
        <a:p>
          <a:endParaRPr lang="en-IN"/>
        </a:p>
      </dgm:t>
    </dgm:pt>
    <dgm:pt modelId="{9772DC88-7A93-4E75-9B77-6AF36A1EE13F}" type="sibTrans" cxnId="{8060DD3B-69A9-4D36-88CC-D89B18A98CFA}">
      <dgm:prSet/>
      <dgm:spPr/>
      <dgm:t>
        <a:bodyPr/>
        <a:lstStyle/>
        <a:p>
          <a:endParaRPr lang="en-IN"/>
        </a:p>
      </dgm:t>
    </dgm:pt>
    <dgm:pt modelId="{E9DE8DD4-B4E5-45B9-8307-75CC75DF1F33}">
      <dgm:prSet/>
      <dgm:spPr/>
      <dgm:t>
        <a:bodyPr/>
        <a:lstStyle/>
        <a:p>
          <a:r>
            <a:rPr lang="en-US" b="0" i="0">
              <a:solidFill>
                <a:schemeClr val="bg1"/>
              </a:solidFill>
            </a:rPr>
            <a:t>Lack of awareness</a:t>
          </a:r>
          <a:endParaRPr lang="en-IN">
            <a:solidFill>
              <a:schemeClr val="bg1"/>
            </a:solidFill>
          </a:endParaRPr>
        </a:p>
      </dgm:t>
    </dgm:pt>
    <dgm:pt modelId="{8985C602-89CF-4867-9F9A-321E0ED00BFA}" type="parTrans" cxnId="{23B45FBA-4FE6-4019-9DD3-0E0E0CC6E856}">
      <dgm:prSet/>
      <dgm:spPr/>
      <dgm:t>
        <a:bodyPr/>
        <a:lstStyle/>
        <a:p>
          <a:endParaRPr lang="en-IN"/>
        </a:p>
      </dgm:t>
    </dgm:pt>
    <dgm:pt modelId="{E885CA35-CDBD-4C88-B6DF-7E7D3A9C204D}" type="sibTrans" cxnId="{23B45FBA-4FE6-4019-9DD3-0E0E0CC6E856}">
      <dgm:prSet/>
      <dgm:spPr/>
      <dgm:t>
        <a:bodyPr/>
        <a:lstStyle/>
        <a:p>
          <a:endParaRPr lang="en-IN"/>
        </a:p>
      </dgm:t>
    </dgm:pt>
    <dgm:pt modelId="{FB6CC0C1-E01C-46EB-96F1-CAB15C292FF1}">
      <dgm:prSet/>
      <dgm:spPr/>
      <dgm:t>
        <a:bodyPr/>
        <a:lstStyle/>
        <a:p>
          <a:r>
            <a:rPr lang="en-US" b="0" i="0" dirty="0">
              <a:solidFill>
                <a:schemeClr val="bg1"/>
              </a:solidFill>
            </a:rPr>
            <a:t>Lack of delivery infrastructure.</a:t>
          </a:r>
          <a:endParaRPr lang="en-IN" dirty="0">
            <a:solidFill>
              <a:schemeClr val="bg1"/>
            </a:solidFill>
          </a:endParaRPr>
        </a:p>
      </dgm:t>
    </dgm:pt>
    <dgm:pt modelId="{E7C9A250-6E57-43A3-AA16-158E530777AE}" type="parTrans" cxnId="{6CA82DAA-9937-41D8-8228-E867623495C5}">
      <dgm:prSet/>
      <dgm:spPr/>
      <dgm:t>
        <a:bodyPr/>
        <a:lstStyle/>
        <a:p>
          <a:endParaRPr lang="en-IN"/>
        </a:p>
      </dgm:t>
    </dgm:pt>
    <dgm:pt modelId="{0681BEAD-7DCC-4C53-92D2-7A947D94B023}" type="sibTrans" cxnId="{6CA82DAA-9937-41D8-8228-E867623495C5}">
      <dgm:prSet/>
      <dgm:spPr/>
      <dgm:t>
        <a:bodyPr/>
        <a:lstStyle/>
        <a:p>
          <a:endParaRPr lang="en-IN"/>
        </a:p>
      </dgm:t>
    </dgm:pt>
    <dgm:pt modelId="{E8C8BED5-AD5B-405F-91D6-9EF88C2E6D3E}" type="pres">
      <dgm:prSet presAssocID="{8A86A84C-9633-4502-B46A-D336B9346226}" presName="diagram" presStyleCnt="0">
        <dgm:presLayoutVars>
          <dgm:dir/>
          <dgm:resizeHandles val="exact"/>
        </dgm:presLayoutVars>
      </dgm:prSet>
      <dgm:spPr/>
    </dgm:pt>
    <dgm:pt modelId="{48BEF33B-2300-474A-A892-0A61D503CFD2}" type="pres">
      <dgm:prSet presAssocID="{5E7F389B-54EF-415F-81D9-82F855C50990}" presName="node" presStyleLbl="node1" presStyleIdx="0" presStyleCnt="5">
        <dgm:presLayoutVars>
          <dgm:bulletEnabled val="1"/>
        </dgm:presLayoutVars>
      </dgm:prSet>
      <dgm:spPr/>
    </dgm:pt>
    <dgm:pt modelId="{4F2D89E8-CB9A-4772-903F-6D8EE5ACC747}" type="pres">
      <dgm:prSet presAssocID="{F7DE1C11-F326-408F-85CC-063F7AA381A1}" presName="sibTrans" presStyleCnt="0"/>
      <dgm:spPr/>
    </dgm:pt>
    <dgm:pt modelId="{53490E12-9A72-48BE-BE5E-F324DEAF9240}" type="pres">
      <dgm:prSet presAssocID="{0E665A7C-EA6F-49D5-9114-02B1A501E885}" presName="node" presStyleLbl="node1" presStyleIdx="1" presStyleCnt="5">
        <dgm:presLayoutVars>
          <dgm:bulletEnabled val="1"/>
        </dgm:presLayoutVars>
      </dgm:prSet>
      <dgm:spPr/>
    </dgm:pt>
    <dgm:pt modelId="{21BB92F3-3F8E-4E8E-BEB5-161CEE910729}" type="pres">
      <dgm:prSet presAssocID="{67D150A8-9D32-4002-A8D8-595FE327B7C2}" presName="sibTrans" presStyleCnt="0"/>
      <dgm:spPr/>
    </dgm:pt>
    <dgm:pt modelId="{C00120B9-7717-4AE3-A37C-1C421A82E458}" type="pres">
      <dgm:prSet presAssocID="{B30F928C-2268-445F-BEA4-7CB3ED16F74E}" presName="node" presStyleLbl="node1" presStyleIdx="2" presStyleCnt="5">
        <dgm:presLayoutVars>
          <dgm:bulletEnabled val="1"/>
        </dgm:presLayoutVars>
      </dgm:prSet>
      <dgm:spPr/>
    </dgm:pt>
    <dgm:pt modelId="{BA3F5B83-A26F-4C54-BB95-F767D3AB53F4}" type="pres">
      <dgm:prSet presAssocID="{9772DC88-7A93-4E75-9B77-6AF36A1EE13F}" presName="sibTrans" presStyleCnt="0"/>
      <dgm:spPr/>
    </dgm:pt>
    <dgm:pt modelId="{5BFB7257-35C2-4A38-B878-0E7EC656A12D}" type="pres">
      <dgm:prSet presAssocID="{E9DE8DD4-B4E5-45B9-8307-75CC75DF1F33}" presName="node" presStyleLbl="node1" presStyleIdx="3" presStyleCnt="5">
        <dgm:presLayoutVars>
          <dgm:bulletEnabled val="1"/>
        </dgm:presLayoutVars>
      </dgm:prSet>
      <dgm:spPr/>
    </dgm:pt>
    <dgm:pt modelId="{348DE472-A3DD-4A57-9281-CC849572894A}" type="pres">
      <dgm:prSet presAssocID="{E885CA35-CDBD-4C88-B6DF-7E7D3A9C204D}" presName="sibTrans" presStyleCnt="0"/>
      <dgm:spPr/>
    </dgm:pt>
    <dgm:pt modelId="{4B99EE5B-A334-411B-B101-0B4EAEA838A4}" type="pres">
      <dgm:prSet presAssocID="{FB6CC0C1-E01C-46EB-96F1-CAB15C292FF1}" presName="node" presStyleLbl="node1" presStyleIdx="4" presStyleCnt="5">
        <dgm:presLayoutVars>
          <dgm:bulletEnabled val="1"/>
        </dgm:presLayoutVars>
      </dgm:prSet>
      <dgm:spPr/>
    </dgm:pt>
  </dgm:ptLst>
  <dgm:cxnLst>
    <dgm:cxn modelId="{DEF84E00-3F6C-4B0A-83DB-AB3F60927A97}" type="presOf" srcId="{FB6CC0C1-E01C-46EB-96F1-CAB15C292FF1}" destId="{4B99EE5B-A334-411B-B101-0B4EAEA838A4}" srcOrd="0" destOrd="0" presId="urn:microsoft.com/office/officeart/2005/8/layout/default"/>
    <dgm:cxn modelId="{D27A1F10-1CFA-4BCC-9ADB-7D77AD0494AC}" type="presOf" srcId="{E9DE8DD4-B4E5-45B9-8307-75CC75DF1F33}" destId="{5BFB7257-35C2-4A38-B878-0E7EC656A12D}" srcOrd="0" destOrd="0" presId="urn:microsoft.com/office/officeart/2005/8/layout/default"/>
    <dgm:cxn modelId="{4F135B18-56C0-4793-91ED-3938DB09654C}" type="presOf" srcId="{0E665A7C-EA6F-49D5-9114-02B1A501E885}" destId="{53490E12-9A72-48BE-BE5E-F324DEAF9240}" srcOrd="0" destOrd="0" presId="urn:microsoft.com/office/officeart/2005/8/layout/default"/>
    <dgm:cxn modelId="{FDE65E39-45D9-4883-978C-1FD3EB1F6459}" srcId="{8A86A84C-9633-4502-B46A-D336B9346226}" destId="{0E665A7C-EA6F-49D5-9114-02B1A501E885}" srcOrd="1" destOrd="0" parTransId="{18356A2E-A47B-47F1-B72C-1DC33D1B1BC2}" sibTransId="{67D150A8-9D32-4002-A8D8-595FE327B7C2}"/>
    <dgm:cxn modelId="{8060DD3B-69A9-4D36-88CC-D89B18A98CFA}" srcId="{8A86A84C-9633-4502-B46A-D336B9346226}" destId="{B30F928C-2268-445F-BEA4-7CB3ED16F74E}" srcOrd="2" destOrd="0" parTransId="{6C30E1EB-02B9-482A-B6C7-F2EFDEF95637}" sibTransId="{9772DC88-7A93-4E75-9B77-6AF36A1EE13F}"/>
    <dgm:cxn modelId="{AB9E525E-F0D4-41F2-9E55-02F5A76C92DD}" srcId="{8A86A84C-9633-4502-B46A-D336B9346226}" destId="{5E7F389B-54EF-415F-81D9-82F855C50990}" srcOrd="0" destOrd="0" parTransId="{8B712EA8-DAFB-4C73-9277-196653FBDD1F}" sibTransId="{F7DE1C11-F326-408F-85CC-063F7AA381A1}"/>
    <dgm:cxn modelId="{3FE4F989-BF34-4FF5-9CFB-5B68CB966CD8}" type="presOf" srcId="{B30F928C-2268-445F-BEA4-7CB3ED16F74E}" destId="{C00120B9-7717-4AE3-A37C-1C421A82E458}" srcOrd="0" destOrd="0" presId="urn:microsoft.com/office/officeart/2005/8/layout/default"/>
    <dgm:cxn modelId="{6CA82DAA-9937-41D8-8228-E867623495C5}" srcId="{8A86A84C-9633-4502-B46A-D336B9346226}" destId="{FB6CC0C1-E01C-46EB-96F1-CAB15C292FF1}" srcOrd="4" destOrd="0" parTransId="{E7C9A250-6E57-43A3-AA16-158E530777AE}" sibTransId="{0681BEAD-7DCC-4C53-92D2-7A947D94B023}"/>
    <dgm:cxn modelId="{23B45FBA-4FE6-4019-9DD3-0E0E0CC6E856}" srcId="{8A86A84C-9633-4502-B46A-D336B9346226}" destId="{E9DE8DD4-B4E5-45B9-8307-75CC75DF1F33}" srcOrd="3" destOrd="0" parTransId="{8985C602-89CF-4867-9F9A-321E0ED00BFA}" sibTransId="{E885CA35-CDBD-4C88-B6DF-7E7D3A9C204D}"/>
    <dgm:cxn modelId="{73B1E5D7-7EF1-44A0-960C-0B63809628E8}" type="presOf" srcId="{5E7F389B-54EF-415F-81D9-82F855C50990}" destId="{48BEF33B-2300-474A-A892-0A61D503CFD2}" srcOrd="0" destOrd="0" presId="urn:microsoft.com/office/officeart/2005/8/layout/default"/>
    <dgm:cxn modelId="{06981AD9-936A-4151-B638-4CC34963ACF7}" type="presOf" srcId="{8A86A84C-9633-4502-B46A-D336B9346226}" destId="{E8C8BED5-AD5B-405F-91D6-9EF88C2E6D3E}" srcOrd="0" destOrd="0" presId="urn:microsoft.com/office/officeart/2005/8/layout/default"/>
    <dgm:cxn modelId="{64799ADC-6D76-4FE2-8710-525C9250B6A1}" type="presParOf" srcId="{E8C8BED5-AD5B-405F-91D6-9EF88C2E6D3E}" destId="{48BEF33B-2300-474A-A892-0A61D503CFD2}" srcOrd="0" destOrd="0" presId="urn:microsoft.com/office/officeart/2005/8/layout/default"/>
    <dgm:cxn modelId="{B840BC39-E480-4B0D-9A7E-90CD2215A7D7}" type="presParOf" srcId="{E8C8BED5-AD5B-405F-91D6-9EF88C2E6D3E}" destId="{4F2D89E8-CB9A-4772-903F-6D8EE5ACC747}" srcOrd="1" destOrd="0" presId="urn:microsoft.com/office/officeart/2005/8/layout/default"/>
    <dgm:cxn modelId="{8862A9DB-977B-4C10-A642-B5B5346A291A}" type="presParOf" srcId="{E8C8BED5-AD5B-405F-91D6-9EF88C2E6D3E}" destId="{53490E12-9A72-48BE-BE5E-F324DEAF9240}" srcOrd="2" destOrd="0" presId="urn:microsoft.com/office/officeart/2005/8/layout/default"/>
    <dgm:cxn modelId="{00CAE24F-55A3-41D8-ABC4-B544311999E7}" type="presParOf" srcId="{E8C8BED5-AD5B-405F-91D6-9EF88C2E6D3E}" destId="{21BB92F3-3F8E-4E8E-BEB5-161CEE910729}" srcOrd="3" destOrd="0" presId="urn:microsoft.com/office/officeart/2005/8/layout/default"/>
    <dgm:cxn modelId="{AE519F47-24DC-49D0-8FD3-D1F962558087}" type="presParOf" srcId="{E8C8BED5-AD5B-405F-91D6-9EF88C2E6D3E}" destId="{C00120B9-7717-4AE3-A37C-1C421A82E458}" srcOrd="4" destOrd="0" presId="urn:microsoft.com/office/officeart/2005/8/layout/default"/>
    <dgm:cxn modelId="{847CF1E0-30BB-4F53-A160-F00D4E9C1CCD}" type="presParOf" srcId="{E8C8BED5-AD5B-405F-91D6-9EF88C2E6D3E}" destId="{BA3F5B83-A26F-4C54-BB95-F767D3AB53F4}" srcOrd="5" destOrd="0" presId="urn:microsoft.com/office/officeart/2005/8/layout/default"/>
    <dgm:cxn modelId="{5C42A172-FE64-4F90-8C9E-B64F23CA4F3F}" type="presParOf" srcId="{E8C8BED5-AD5B-405F-91D6-9EF88C2E6D3E}" destId="{5BFB7257-35C2-4A38-B878-0E7EC656A12D}" srcOrd="6" destOrd="0" presId="urn:microsoft.com/office/officeart/2005/8/layout/default"/>
    <dgm:cxn modelId="{462E12DA-0108-4F5B-998E-F45DC99C45D9}" type="presParOf" srcId="{E8C8BED5-AD5B-405F-91D6-9EF88C2E6D3E}" destId="{348DE472-A3DD-4A57-9281-CC849572894A}" srcOrd="7" destOrd="0" presId="urn:microsoft.com/office/officeart/2005/8/layout/default"/>
    <dgm:cxn modelId="{6B8572BC-F47D-4147-93B7-A8E621A56776}" type="presParOf" srcId="{E8C8BED5-AD5B-405F-91D6-9EF88C2E6D3E}" destId="{4B99EE5B-A334-411B-B101-0B4EAEA838A4}"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F6392E1-1649-4438-B9AB-7AF16AAB780B}" type="doc">
      <dgm:prSet loTypeId="urn:microsoft.com/office/officeart/2008/layout/HorizontalMultiLevelHierarchy" loCatId="hierarchy" qsTypeId="urn:microsoft.com/office/officeart/2005/8/quickstyle/simple1" qsCatId="simple" csTypeId="urn:microsoft.com/office/officeart/2005/8/colors/colorful5" csCatId="colorful" phldr="1"/>
      <dgm:spPr/>
      <dgm:t>
        <a:bodyPr/>
        <a:lstStyle/>
        <a:p>
          <a:endParaRPr lang="en-IN"/>
        </a:p>
      </dgm:t>
    </dgm:pt>
    <dgm:pt modelId="{3A12A3E4-50B8-4B25-A795-0661D3EA9C77}">
      <dgm:prSet phldrT="[Text]"/>
      <dgm:spPr/>
      <dgm:t>
        <a:bodyPr/>
        <a:lstStyle/>
        <a:p>
          <a:r>
            <a:rPr lang="en-US" dirty="0">
              <a:solidFill>
                <a:schemeClr val="bg1"/>
              </a:solidFill>
            </a:rPr>
            <a:t>Type of Risk</a:t>
          </a:r>
          <a:endParaRPr lang="en-IN" dirty="0">
            <a:solidFill>
              <a:schemeClr val="bg1"/>
            </a:solidFill>
          </a:endParaRPr>
        </a:p>
      </dgm:t>
    </dgm:pt>
    <dgm:pt modelId="{44102B51-CACC-4D8D-ACE2-3A90B69CA3F7}" type="parTrans" cxnId="{FA6A6BF0-CFEA-4667-BE86-BC99E1A7DF7B}">
      <dgm:prSet/>
      <dgm:spPr/>
      <dgm:t>
        <a:bodyPr/>
        <a:lstStyle/>
        <a:p>
          <a:endParaRPr lang="en-IN"/>
        </a:p>
      </dgm:t>
    </dgm:pt>
    <dgm:pt modelId="{9199B7B7-C98E-48E1-871A-5A77EF44E32E}" type="sibTrans" cxnId="{FA6A6BF0-CFEA-4667-BE86-BC99E1A7DF7B}">
      <dgm:prSet/>
      <dgm:spPr/>
      <dgm:t>
        <a:bodyPr/>
        <a:lstStyle/>
        <a:p>
          <a:endParaRPr lang="en-IN"/>
        </a:p>
      </dgm:t>
    </dgm:pt>
    <dgm:pt modelId="{38EF356A-D40C-47F4-A692-A9F1FEA7B210}">
      <dgm:prSet phldrT="[Text]"/>
      <dgm:spPr/>
      <dgm:t>
        <a:bodyPr/>
        <a:lstStyle/>
        <a:p>
          <a:r>
            <a:rPr lang="en-US" dirty="0">
              <a:solidFill>
                <a:schemeClr val="bg1"/>
              </a:solidFill>
            </a:rPr>
            <a:t>Pure Risk</a:t>
          </a:r>
          <a:endParaRPr lang="en-IN" dirty="0">
            <a:solidFill>
              <a:schemeClr val="bg1"/>
            </a:solidFill>
          </a:endParaRPr>
        </a:p>
      </dgm:t>
    </dgm:pt>
    <dgm:pt modelId="{7B8379B3-D3FE-4B46-A9A7-F2402B851C39}" type="parTrans" cxnId="{4A4DDC66-CAEE-4879-B8CC-0B9D38A2D797}">
      <dgm:prSet/>
      <dgm:spPr/>
      <dgm:t>
        <a:bodyPr/>
        <a:lstStyle/>
        <a:p>
          <a:endParaRPr lang="en-IN"/>
        </a:p>
      </dgm:t>
    </dgm:pt>
    <dgm:pt modelId="{FE8A7C29-69D9-48BC-8613-F8F3EB447515}" type="sibTrans" cxnId="{4A4DDC66-CAEE-4879-B8CC-0B9D38A2D797}">
      <dgm:prSet/>
      <dgm:spPr/>
      <dgm:t>
        <a:bodyPr/>
        <a:lstStyle/>
        <a:p>
          <a:endParaRPr lang="en-IN"/>
        </a:p>
      </dgm:t>
    </dgm:pt>
    <dgm:pt modelId="{4C609CE8-CFBF-4F49-93CB-0B4306F5DC8C}">
      <dgm:prSet phldrT="[Text]"/>
      <dgm:spPr/>
      <dgm:t>
        <a:bodyPr/>
        <a:lstStyle/>
        <a:p>
          <a:r>
            <a:rPr lang="en-US" dirty="0">
              <a:solidFill>
                <a:schemeClr val="bg1"/>
              </a:solidFill>
            </a:rPr>
            <a:t>Personal Risk </a:t>
          </a:r>
          <a:endParaRPr lang="en-IN" dirty="0">
            <a:solidFill>
              <a:schemeClr val="bg1"/>
            </a:solidFill>
          </a:endParaRPr>
        </a:p>
      </dgm:t>
    </dgm:pt>
    <dgm:pt modelId="{BEEBB3DD-8F35-4377-981E-AE5D90D5DC83}" type="parTrans" cxnId="{C54CB3DF-7E63-44A7-BFC8-F6DE3B6A8EB5}">
      <dgm:prSet/>
      <dgm:spPr/>
      <dgm:t>
        <a:bodyPr/>
        <a:lstStyle/>
        <a:p>
          <a:endParaRPr lang="en-IN"/>
        </a:p>
      </dgm:t>
    </dgm:pt>
    <dgm:pt modelId="{1A86E5B8-69CF-485E-819B-D160CC85596A}" type="sibTrans" cxnId="{C54CB3DF-7E63-44A7-BFC8-F6DE3B6A8EB5}">
      <dgm:prSet/>
      <dgm:spPr/>
      <dgm:t>
        <a:bodyPr/>
        <a:lstStyle/>
        <a:p>
          <a:endParaRPr lang="en-IN"/>
        </a:p>
      </dgm:t>
    </dgm:pt>
    <dgm:pt modelId="{1D8BDBBE-ED0C-4574-890A-05DCB9B4C6BD}">
      <dgm:prSet phldrT="[Text]"/>
      <dgm:spPr/>
      <dgm:t>
        <a:bodyPr/>
        <a:lstStyle/>
        <a:p>
          <a:r>
            <a:rPr lang="en-US" dirty="0">
              <a:solidFill>
                <a:schemeClr val="bg1"/>
              </a:solidFill>
            </a:rPr>
            <a:t>Property Risk</a:t>
          </a:r>
          <a:endParaRPr lang="en-IN" dirty="0">
            <a:solidFill>
              <a:schemeClr val="bg1"/>
            </a:solidFill>
          </a:endParaRPr>
        </a:p>
      </dgm:t>
    </dgm:pt>
    <dgm:pt modelId="{1B743157-301F-4876-8766-D5F9CFFC1B2C}" type="parTrans" cxnId="{54DD667E-30BC-4AA8-9FBC-007DF97FF90B}">
      <dgm:prSet/>
      <dgm:spPr/>
      <dgm:t>
        <a:bodyPr/>
        <a:lstStyle/>
        <a:p>
          <a:endParaRPr lang="en-IN"/>
        </a:p>
      </dgm:t>
    </dgm:pt>
    <dgm:pt modelId="{5F2A5193-9D5A-464E-94EC-C4275ADB7F40}" type="sibTrans" cxnId="{54DD667E-30BC-4AA8-9FBC-007DF97FF90B}">
      <dgm:prSet/>
      <dgm:spPr/>
      <dgm:t>
        <a:bodyPr/>
        <a:lstStyle/>
        <a:p>
          <a:endParaRPr lang="en-IN"/>
        </a:p>
      </dgm:t>
    </dgm:pt>
    <dgm:pt modelId="{1109C819-4EDE-498F-92BD-531D79FBB87C}">
      <dgm:prSet phldrT="[Text]"/>
      <dgm:spPr/>
      <dgm:t>
        <a:bodyPr/>
        <a:lstStyle/>
        <a:p>
          <a:r>
            <a:rPr lang="en-US" dirty="0">
              <a:solidFill>
                <a:schemeClr val="bg1"/>
              </a:solidFill>
            </a:rPr>
            <a:t>Fundamental Risk</a:t>
          </a:r>
          <a:endParaRPr lang="en-IN" dirty="0">
            <a:solidFill>
              <a:schemeClr val="bg1"/>
            </a:solidFill>
          </a:endParaRPr>
        </a:p>
      </dgm:t>
    </dgm:pt>
    <dgm:pt modelId="{0FB48310-3A21-4633-9C50-399497870AB1}" type="parTrans" cxnId="{30AD7EF1-4634-471B-BCE0-4EB56ED47B49}">
      <dgm:prSet/>
      <dgm:spPr/>
      <dgm:t>
        <a:bodyPr/>
        <a:lstStyle/>
        <a:p>
          <a:endParaRPr lang="en-IN"/>
        </a:p>
      </dgm:t>
    </dgm:pt>
    <dgm:pt modelId="{9A3B3DD5-14A2-4952-88CF-F092552D1F8F}" type="sibTrans" cxnId="{30AD7EF1-4634-471B-BCE0-4EB56ED47B49}">
      <dgm:prSet/>
      <dgm:spPr/>
      <dgm:t>
        <a:bodyPr/>
        <a:lstStyle/>
        <a:p>
          <a:endParaRPr lang="en-IN"/>
        </a:p>
      </dgm:t>
    </dgm:pt>
    <dgm:pt modelId="{9F698C35-80A8-4E10-9778-CA621332E694}">
      <dgm:prSet phldrT="[Text]"/>
      <dgm:spPr/>
      <dgm:t>
        <a:bodyPr/>
        <a:lstStyle/>
        <a:p>
          <a:r>
            <a:rPr lang="en-US" dirty="0">
              <a:solidFill>
                <a:schemeClr val="bg1"/>
              </a:solidFill>
            </a:rPr>
            <a:t>Static Risk</a:t>
          </a:r>
          <a:endParaRPr lang="en-IN" dirty="0">
            <a:solidFill>
              <a:schemeClr val="bg1"/>
            </a:solidFill>
          </a:endParaRPr>
        </a:p>
      </dgm:t>
    </dgm:pt>
    <dgm:pt modelId="{34A7BEDD-CC80-40D3-919E-7241B1CEBC87}" type="parTrans" cxnId="{EDDDBC9B-86F4-4738-BAA7-E5597314D432}">
      <dgm:prSet/>
      <dgm:spPr/>
      <dgm:t>
        <a:bodyPr/>
        <a:lstStyle/>
        <a:p>
          <a:endParaRPr lang="en-IN"/>
        </a:p>
      </dgm:t>
    </dgm:pt>
    <dgm:pt modelId="{8E6F3FF8-4440-43E0-8EFB-CD1DAB80BBB8}" type="sibTrans" cxnId="{EDDDBC9B-86F4-4738-BAA7-E5597314D432}">
      <dgm:prSet/>
      <dgm:spPr/>
      <dgm:t>
        <a:bodyPr/>
        <a:lstStyle/>
        <a:p>
          <a:endParaRPr lang="en-IN"/>
        </a:p>
      </dgm:t>
    </dgm:pt>
    <dgm:pt modelId="{3FE4DB74-FFC9-4404-86D6-65E07F5A26B1}">
      <dgm:prSet phldrT="[Text]"/>
      <dgm:spPr/>
      <dgm:t>
        <a:bodyPr/>
        <a:lstStyle/>
        <a:p>
          <a:r>
            <a:rPr lang="en-US" dirty="0">
              <a:solidFill>
                <a:schemeClr val="bg1"/>
              </a:solidFill>
            </a:rPr>
            <a:t>Liability Risk</a:t>
          </a:r>
          <a:endParaRPr lang="en-IN" dirty="0">
            <a:solidFill>
              <a:schemeClr val="bg1"/>
            </a:solidFill>
          </a:endParaRPr>
        </a:p>
      </dgm:t>
    </dgm:pt>
    <dgm:pt modelId="{4722059F-7686-4BD3-B6DE-888F76E9FDA3}" type="parTrans" cxnId="{663999F2-9814-4C1C-BF36-B390CF1AEC08}">
      <dgm:prSet/>
      <dgm:spPr/>
      <dgm:t>
        <a:bodyPr/>
        <a:lstStyle/>
        <a:p>
          <a:endParaRPr lang="en-IN"/>
        </a:p>
      </dgm:t>
    </dgm:pt>
    <dgm:pt modelId="{CE1907B3-7714-42DC-A7AB-8A05F44063E7}" type="sibTrans" cxnId="{663999F2-9814-4C1C-BF36-B390CF1AEC08}">
      <dgm:prSet/>
      <dgm:spPr/>
      <dgm:t>
        <a:bodyPr/>
        <a:lstStyle/>
        <a:p>
          <a:endParaRPr lang="en-IN"/>
        </a:p>
      </dgm:t>
    </dgm:pt>
    <dgm:pt modelId="{66AACDA0-BF2B-4E00-B2BE-B0D8F32E4B30}">
      <dgm:prSet/>
      <dgm:spPr/>
      <dgm:t>
        <a:bodyPr/>
        <a:lstStyle/>
        <a:p>
          <a:r>
            <a:rPr lang="en-US" dirty="0">
              <a:solidFill>
                <a:schemeClr val="bg1"/>
              </a:solidFill>
            </a:rPr>
            <a:t>Risk of Premature Death</a:t>
          </a:r>
        </a:p>
      </dgm:t>
    </dgm:pt>
    <dgm:pt modelId="{10AF5C8A-2656-42FF-99A2-65797180D5BE}" type="parTrans" cxnId="{B02A0757-4E71-4009-92C8-0B1C1D948DBC}">
      <dgm:prSet/>
      <dgm:spPr/>
      <dgm:t>
        <a:bodyPr/>
        <a:lstStyle/>
        <a:p>
          <a:endParaRPr lang="en-IN"/>
        </a:p>
      </dgm:t>
    </dgm:pt>
    <dgm:pt modelId="{59D6C0B0-16B3-4F7B-9CC5-D91A0CB39B05}" type="sibTrans" cxnId="{B02A0757-4E71-4009-92C8-0B1C1D948DBC}">
      <dgm:prSet/>
      <dgm:spPr/>
      <dgm:t>
        <a:bodyPr/>
        <a:lstStyle/>
        <a:p>
          <a:endParaRPr lang="en-IN"/>
        </a:p>
      </dgm:t>
    </dgm:pt>
    <dgm:pt modelId="{4EFA6677-CA7C-4E93-8491-5BF1D624D103}">
      <dgm:prSet/>
      <dgm:spPr/>
      <dgm:t>
        <a:bodyPr/>
        <a:lstStyle/>
        <a:p>
          <a:r>
            <a:rPr lang="en-US" dirty="0">
              <a:solidFill>
                <a:schemeClr val="bg1"/>
              </a:solidFill>
            </a:rPr>
            <a:t>Speculative Risk</a:t>
          </a:r>
          <a:endParaRPr lang="en-IN" dirty="0">
            <a:solidFill>
              <a:schemeClr val="bg1"/>
            </a:solidFill>
          </a:endParaRPr>
        </a:p>
      </dgm:t>
    </dgm:pt>
    <dgm:pt modelId="{5248412D-2AEA-4070-9D25-CB50CE03E84C}" type="parTrans" cxnId="{0BDA471A-07EF-4332-AE2F-D6C841A472F8}">
      <dgm:prSet/>
      <dgm:spPr/>
      <dgm:t>
        <a:bodyPr/>
        <a:lstStyle/>
        <a:p>
          <a:endParaRPr lang="en-IN"/>
        </a:p>
      </dgm:t>
    </dgm:pt>
    <dgm:pt modelId="{F30E3A4A-14C6-4DD5-8B09-C2B5F74CFDEE}" type="sibTrans" cxnId="{0BDA471A-07EF-4332-AE2F-D6C841A472F8}">
      <dgm:prSet/>
      <dgm:spPr/>
      <dgm:t>
        <a:bodyPr/>
        <a:lstStyle/>
        <a:p>
          <a:endParaRPr lang="en-IN"/>
        </a:p>
      </dgm:t>
    </dgm:pt>
    <dgm:pt modelId="{64530EC9-81B4-424D-A374-3D675B5D1B54}">
      <dgm:prSet/>
      <dgm:spPr/>
      <dgm:t>
        <a:bodyPr/>
        <a:lstStyle/>
        <a:p>
          <a:r>
            <a:rPr lang="en-US" dirty="0">
              <a:solidFill>
                <a:schemeClr val="bg1"/>
              </a:solidFill>
            </a:rPr>
            <a:t>Risk of Poor Health</a:t>
          </a:r>
          <a:endParaRPr lang="en-IN" dirty="0">
            <a:solidFill>
              <a:schemeClr val="bg1"/>
            </a:solidFill>
          </a:endParaRPr>
        </a:p>
      </dgm:t>
    </dgm:pt>
    <dgm:pt modelId="{39DB00C8-16B1-4EBD-8A11-9658EB557171}" type="parTrans" cxnId="{53139ECC-18CA-4FCA-8075-23E1242D5FE0}">
      <dgm:prSet/>
      <dgm:spPr/>
      <dgm:t>
        <a:bodyPr/>
        <a:lstStyle/>
        <a:p>
          <a:endParaRPr lang="en-IN"/>
        </a:p>
      </dgm:t>
    </dgm:pt>
    <dgm:pt modelId="{3A7D8900-D61E-4A2D-B1B0-5E939E94A613}" type="sibTrans" cxnId="{53139ECC-18CA-4FCA-8075-23E1242D5FE0}">
      <dgm:prSet/>
      <dgm:spPr/>
      <dgm:t>
        <a:bodyPr/>
        <a:lstStyle/>
        <a:p>
          <a:endParaRPr lang="en-IN"/>
        </a:p>
      </dgm:t>
    </dgm:pt>
    <dgm:pt modelId="{0AB801B5-9599-428F-B105-81CB16373921}">
      <dgm:prSet/>
      <dgm:spPr/>
      <dgm:t>
        <a:bodyPr/>
        <a:lstStyle/>
        <a:p>
          <a:r>
            <a:rPr lang="en-US" dirty="0">
              <a:solidFill>
                <a:schemeClr val="bg1"/>
              </a:solidFill>
            </a:rPr>
            <a:t>Risk of Unemployment</a:t>
          </a:r>
          <a:endParaRPr lang="en-IN" dirty="0">
            <a:solidFill>
              <a:schemeClr val="bg1"/>
            </a:solidFill>
          </a:endParaRPr>
        </a:p>
      </dgm:t>
    </dgm:pt>
    <dgm:pt modelId="{8FA32039-B9D2-4AFB-A2CE-CBB10A0ABA31}" type="parTrans" cxnId="{3670A367-7FB0-4773-A165-A25B6ADCACFF}">
      <dgm:prSet/>
      <dgm:spPr/>
      <dgm:t>
        <a:bodyPr/>
        <a:lstStyle/>
        <a:p>
          <a:endParaRPr lang="en-IN"/>
        </a:p>
      </dgm:t>
    </dgm:pt>
    <dgm:pt modelId="{1225A7FB-AEE0-48ED-B010-584639E68329}" type="sibTrans" cxnId="{3670A367-7FB0-4773-A165-A25B6ADCACFF}">
      <dgm:prSet/>
      <dgm:spPr/>
      <dgm:t>
        <a:bodyPr/>
        <a:lstStyle/>
        <a:p>
          <a:endParaRPr lang="en-IN"/>
        </a:p>
      </dgm:t>
    </dgm:pt>
    <dgm:pt modelId="{7FA8872C-75DC-448D-B1B9-EFAAC61783AD}">
      <dgm:prSet/>
      <dgm:spPr/>
      <dgm:t>
        <a:bodyPr/>
        <a:lstStyle/>
        <a:p>
          <a:r>
            <a:rPr lang="en-US" dirty="0">
              <a:solidFill>
                <a:schemeClr val="bg1"/>
              </a:solidFill>
            </a:rPr>
            <a:t>Risk of Old Age</a:t>
          </a:r>
          <a:endParaRPr lang="en-IN" dirty="0">
            <a:solidFill>
              <a:schemeClr val="bg1"/>
            </a:solidFill>
          </a:endParaRPr>
        </a:p>
      </dgm:t>
    </dgm:pt>
    <dgm:pt modelId="{6446988C-E8B7-48CF-AD82-1364E02A083F}" type="parTrans" cxnId="{E18BADDB-6781-4177-8EB1-9364B5949F97}">
      <dgm:prSet/>
      <dgm:spPr/>
      <dgm:t>
        <a:bodyPr/>
        <a:lstStyle/>
        <a:p>
          <a:endParaRPr lang="en-IN"/>
        </a:p>
      </dgm:t>
    </dgm:pt>
    <dgm:pt modelId="{17A5ADAD-19D0-4D09-9BAF-92445E3081A1}" type="sibTrans" cxnId="{E18BADDB-6781-4177-8EB1-9364B5949F97}">
      <dgm:prSet/>
      <dgm:spPr/>
      <dgm:t>
        <a:bodyPr/>
        <a:lstStyle/>
        <a:p>
          <a:endParaRPr lang="en-IN"/>
        </a:p>
      </dgm:t>
    </dgm:pt>
    <dgm:pt modelId="{A9746626-6BBA-41CB-89B1-FA780664F162}">
      <dgm:prSet phldrT="[Text]"/>
      <dgm:spPr/>
      <dgm:t>
        <a:bodyPr/>
        <a:lstStyle/>
        <a:p>
          <a:r>
            <a:rPr lang="en-US" dirty="0">
              <a:solidFill>
                <a:schemeClr val="bg1"/>
              </a:solidFill>
            </a:rPr>
            <a:t>Particular Risk</a:t>
          </a:r>
          <a:endParaRPr lang="en-IN" dirty="0">
            <a:solidFill>
              <a:schemeClr val="bg1"/>
            </a:solidFill>
          </a:endParaRPr>
        </a:p>
      </dgm:t>
    </dgm:pt>
    <dgm:pt modelId="{4151783B-8535-4CF6-82EE-62A7C07AE794}" type="parTrans" cxnId="{A1EBE0F1-6CCF-44F9-BC1E-D2BE04673D08}">
      <dgm:prSet/>
      <dgm:spPr/>
      <dgm:t>
        <a:bodyPr/>
        <a:lstStyle/>
        <a:p>
          <a:endParaRPr lang="en-IN"/>
        </a:p>
      </dgm:t>
    </dgm:pt>
    <dgm:pt modelId="{EDC9400B-8D70-4E86-B55D-73AF644AFAA0}" type="sibTrans" cxnId="{A1EBE0F1-6CCF-44F9-BC1E-D2BE04673D08}">
      <dgm:prSet/>
      <dgm:spPr/>
      <dgm:t>
        <a:bodyPr/>
        <a:lstStyle/>
        <a:p>
          <a:endParaRPr lang="en-IN"/>
        </a:p>
      </dgm:t>
    </dgm:pt>
    <dgm:pt modelId="{058CADF4-B5BB-4C12-BF01-4009C1B08CF3}">
      <dgm:prSet phldrT="[Text]"/>
      <dgm:spPr/>
      <dgm:t>
        <a:bodyPr/>
        <a:lstStyle/>
        <a:p>
          <a:r>
            <a:rPr lang="en-US" dirty="0">
              <a:solidFill>
                <a:schemeClr val="bg1"/>
              </a:solidFill>
            </a:rPr>
            <a:t>Dynamic Risk</a:t>
          </a:r>
          <a:endParaRPr lang="en-IN" dirty="0">
            <a:solidFill>
              <a:schemeClr val="bg1"/>
            </a:solidFill>
          </a:endParaRPr>
        </a:p>
      </dgm:t>
    </dgm:pt>
    <dgm:pt modelId="{4EA02287-D3D4-428B-A0CE-101C2653C28B}" type="parTrans" cxnId="{46FC4573-B44F-4824-9D7F-F8B840860AC4}">
      <dgm:prSet/>
      <dgm:spPr/>
      <dgm:t>
        <a:bodyPr/>
        <a:lstStyle/>
        <a:p>
          <a:endParaRPr lang="en-IN"/>
        </a:p>
      </dgm:t>
    </dgm:pt>
    <dgm:pt modelId="{F0CBD281-ADA8-49EA-8B94-147601AA8D40}" type="sibTrans" cxnId="{46FC4573-B44F-4824-9D7F-F8B840860AC4}">
      <dgm:prSet/>
      <dgm:spPr/>
      <dgm:t>
        <a:bodyPr/>
        <a:lstStyle/>
        <a:p>
          <a:endParaRPr lang="en-IN"/>
        </a:p>
      </dgm:t>
    </dgm:pt>
    <dgm:pt modelId="{48C572BD-B851-48A2-AE63-DBC1F91E7CE3}" type="pres">
      <dgm:prSet presAssocID="{7F6392E1-1649-4438-B9AB-7AF16AAB780B}" presName="Name0" presStyleCnt="0">
        <dgm:presLayoutVars>
          <dgm:chPref val="1"/>
          <dgm:dir/>
          <dgm:animOne val="branch"/>
          <dgm:animLvl val="lvl"/>
          <dgm:resizeHandles val="exact"/>
        </dgm:presLayoutVars>
      </dgm:prSet>
      <dgm:spPr/>
    </dgm:pt>
    <dgm:pt modelId="{C0D6F97C-D6F7-4F8E-8555-8CA612081489}" type="pres">
      <dgm:prSet presAssocID="{3A12A3E4-50B8-4B25-A795-0661D3EA9C77}" presName="root1" presStyleCnt="0"/>
      <dgm:spPr/>
    </dgm:pt>
    <dgm:pt modelId="{DF0DCDF3-BE6C-45E6-8599-5FAF59F06A8E}" type="pres">
      <dgm:prSet presAssocID="{3A12A3E4-50B8-4B25-A795-0661D3EA9C77}" presName="LevelOneTextNode" presStyleLbl="node0" presStyleIdx="0" presStyleCnt="1" custScaleX="352855">
        <dgm:presLayoutVars>
          <dgm:chPref val="3"/>
        </dgm:presLayoutVars>
      </dgm:prSet>
      <dgm:spPr/>
    </dgm:pt>
    <dgm:pt modelId="{D68360E9-13B5-4CFE-B5C3-9483FED3B6DA}" type="pres">
      <dgm:prSet presAssocID="{3A12A3E4-50B8-4B25-A795-0661D3EA9C77}" presName="level2hierChild" presStyleCnt="0"/>
      <dgm:spPr/>
    </dgm:pt>
    <dgm:pt modelId="{4FAE0CC1-5201-4898-BE4D-4F3B12A53C41}" type="pres">
      <dgm:prSet presAssocID="{7B8379B3-D3FE-4B46-A9A7-F2402B851C39}" presName="conn2-1" presStyleLbl="parChTrans1D2" presStyleIdx="0" presStyleCnt="5"/>
      <dgm:spPr/>
    </dgm:pt>
    <dgm:pt modelId="{D0239012-8C9A-448C-A0C9-7A4592296073}" type="pres">
      <dgm:prSet presAssocID="{7B8379B3-D3FE-4B46-A9A7-F2402B851C39}" presName="connTx" presStyleLbl="parChTrans1D2" presStyleIdx="0" presStyleCnt="5"/>
      <dgm:spPr/>
    </dgm:pt>
    <dgm:pt modelId="{1C3E5292-4887-4489-9891-9FC4D92DF7BB}" type="pres">
      <dgm:prSet presAssocID="{38EF356A-D40C-47F4-A692-A9F1FEA7B210}" presName="root2" presStyleCnt="0"/>
      <dgm:spPr/>
    </dgm:pt>
    <dgm:pt modelId="{37D5025B-0BD1-4123-B740-9D4BDFD24FA6}" type="pres">
      <dgm:prSet presAssocID="{38EF356A-D40C-47F4-A692-A9F1FEA7B210}" presName="LevelTwoTextNode" presStyleLbl="node2" presStyleIdx="0" presStyleCnt="5">
        <dgm:presLayoutVars>
          <dgm:chPref val="3"/>
        </dgm:presLayoutVars>
      </dgm:prSet>
      <dgm:spPr/>
    </dgm:pt>
    <dgm:pt modelId="{23FAC13F-4E7D-4A61-B83F-A74537040C32}" type="pres">
      <dgm:prSet presAssocID="{38EF356A-D40C-47F4-A692-A9F1FEA7B210}" presName="level3hierChild" presStyleCnt="0"/>
      <dgm:spPr/>
    </dgm:pt>
    <dgm:pt modelId="{1CDC05C2-10EB-4A39-9BB5-4BD3BA9FA65D}" type="pres">
      <dgm:prSet presAssocID="{BEEBB3DD-8F35-4377-981E-AE5D90D5DC83}" presName="conn2-1" presStyleLbl="parChTrans1D3" presStyleIdx="0" presStyleCnt="3"/>
      <dgm:spPr/>
    </dgm:pt>
    <dgm:pt modelId="{627DF46C-1EFB-41ED-B3B5-F6C15B3E76F2}" type="pres">
      <dgm:prSet presAssocID="{BEEBB3DD-8F35-4377-981E-AE5D90D5DC83}" presName="connTx" presStyleLbl="parChTrans1D3" presStyleIdx="0" presStyleCnt="3"/>
      <dgm:spPr/>
    </dgm:pt>
    <dgm:pt modelId="{BA131577-AA68-4D0F-8C5F-2B70EB950825}" type="pres">
      <dgm:prSet presAssocID="{4C609CE8-CFBF-4F49-93CB-0B4306F5DC8C}" presName="root2" presStyleCnt="0"/>
      <dgm:spPr/>
    </dgm:pt>
    <dgm:pt modelId="{7DFE7C14-6B77-41A9-BB02-50ECE9E81753}" type="pres">
      <dgm:prSet presAssocID="{4C609CE8-CFBF-4F49-93CB-0B4306F5DC8C}" presName="LevelTwoTextNode" presStyleLbl="node3" presStyleIdx="0" presStyleCnt="3">
        <dgm:presLayoutVars>
          <dgm:chPref val="3"/>
        </dgm:presLayoutVars>
      </dgm:prSet>
      <dgm:spPr/>
    </dgm:pt>
    <dgm:pt modelId="{8A684348-68A6-472C-9981-6B37012CEA8F}" type="pres">
      <dgm:prSet presAssocID="{4C609CE8-CFBF-4F49-93CB-0B4306F5DC8C}" presName="level3hierChild" presStyleCnt="0"/>
      <dgm:spPr/>
    </dgm:pt>
    <dgm:pt modelId="{B0AE0D75-64DD-4F85-8CCA-6D9A127A2540}" type="pres">
      <dgm:prSet presAssocID="{10AF5C8A-2656-42FF-99A2-65797180D5BE}" presName="conn2-1" presStyleLbl="parChTrans1D4" presStyleIdx="0" presStyleCnt="5"/>
      <dgm:spPr/>
    </dgm:pt>
    <dgm:pt modelId="{C96BE27A-63F6-4099-AC49-6936E9ED26D6}" type="pres">
      <dgm:prSet presAssocID="{10AF5C8A-2656-42FF-99A2-65797180D5BE}" presName="connTx" presStyleLbl="parChTrans1D4" presStyleIdx="0" presStyleCnt="5"/>
      <dgm:spPr/>
    </dgm:pt>
    <dgm:pt modelId="{4447187E-1514-4B02-B7A9-7BCE2D659D21}" type="pres">
      <dgm:prSet presAssocID="{66AACDA0-BF2B-4E00-B2BE-B0D8F32E4B30}" presName="root2" presStyleCnt="0"/>
      <dgm:spPr/>
    </dgm:pt>
    <dgm:pt modelId="{EBF3953A-5982-490F-B614-3C806216E447}" type="pres">
      <dgm:prSet presAssocID="{66AACDA0-BF2B-4E00-B2BE-B0D8F32E4B30}" presName="LevelTwoTextNode" presStyleLbl="node4" presStyleIdx="0" presStyleCnt="5">
        <dgm:presLayoutVars>
          <dgm:chPref val="3"/>
        </dgm:presLayoutVars>
      </dgm:prSet>
      <dgm:spPr/>
    </dgm:pt>
    <dgm:pt modelId="{3EBB60D8-A29E-41D2-89FB-2F7E1E36C296}" type="pres">
      <dgm:prSet presAssocID="{66AACDA0-BF2B-4E00-B2BE-B0D8F32E4B30}" presName="level3hierChild" presStyleCnt="0"/>
      <dgm:spPr/>
    </dgm:pt>
    <dgm:pt modelId="{2880A27B-9223-41F4-92B7-91F0B04A89F3}" type="pres">
      <dgm:prSet presAssocID="{6446988C-E8B7-48CF-AD82-1364E02A083F}" presName="conn2-1" presStyleLbl="parChTrans1D4" presStyleIdx="1" presStyleCnt="5"/>
      <dgm:spPr/>
    </dgm:pt>
    <dgm:pt modelId="{75CD5282-01B6-4FD5-973E-8D66660A38B2}" type="pres">
      <dgm:prSet presAssocID="{6446988C-E8B7-48CF-AD82-1364E02A083F}" presName="connTx" presStyleLbl="parChTrans1D4" presStyleIdx="1" presStyleCnt="5"/>
      <dgm:spPr/>
    </dgm:pt>
    <dgm:pt modelId="{B91038B9-11E3-4AF2-9C64-75978B7334AB}" type="pres">
      <dgm:prSet presAssocID="{7FA8872C-75DC-448D-B1B9-EFAAC61783AD}" presName="root2" presStyleCnt="0"/>
      <dgm:spPr/>
    </dgm:pt>
    <dgm:pt modelId="{697F8647-3584-4667-8F40-929803BA9FC6}" type="pres">
      <dgm:prSet presAssocID="{7FA8872C-75DC-448D-B1B9-EFAAC61783AD}" presName="LevelTwoTextNode" presStyleLbl="node4" presStyleIdx="1" presStyleCnt="5">
        <dgm:presLayoutVars>
          <dgm:chPref val="3"/>
        </dgm:presLayoutVars>
      </dgm:prSet>
      <dgm:spPr/>
    </dgm:pt>
    <dgm:pt modelId="{A4665939-3138-4F62-AACB-28D947802510}" type="pres">
      <dgm:prSet presAssocID="{7FA8872C-75DC-448D-B1B9-EFAAC61783AD}" presName="level3hierChild" presStyleCnt="0"/>
      <dgm:spPr/>
    </dgm:pt>
    <dgm:pt modelId="{6B924183-6D58-4A1A-827C-8DD878E6FCEE}" type="pres">
      <dgm:prSet presAssocID="{39DB00C8-16B1-4EBD-8A11-9658EB557171}" presName="conn2-1" presStyleLbl="parChTrans1D4" presStyleIdx="2" presStyleCnt="5"/>
      <dgm:spPr/>
    </dgm:pt>
    <dgm:pt modelId="{B6E768C3-339D-4ADA-B72A-06779CD6DAE4}" type="pres">
      <dgm:prSet presAssocID="{39DB00C8-16B1-4EBD-8A11-9658EB557171}" presName="connTx" presStyleLbl="parChTrans1D4" presStyleIdx="2" presStyleCnt="5"/>
      <dgm:spPr/>
    </dgm:pt>
    <dgm:pt modelId="{F4692783-0999-4E3F-A5F2-ABA60EACC651}" type="pres">
      <dgm:prSet presAssocID="{64530EC9-81B4-424D-A374-3D675B5D1B54}" presName="root2" presStyleCnt="0"/>
      <dgm:spPr/>
    </dgm:pt>
    <dgm:pt modelId="{8DA6AF5F-65CE-41E5-ADAD-8AF37C8C4AEB}" type="pres">
      <dgm:prSet presAssocID="{64530EC9-81B4-424D-A374-3D675B5D1B54}" presName="LevelTwoTextNode" presStyleLbl="node4" presStyleIdx="2" presStyleCnt="5">
        <dgm:presLayoutVars>
          <dgm:chPref val="3"/>
        </dgm:presLayoutVars>
      </dgm:prSet>
      <dgm:spPr/>
    </dgm:pt>
    <dgm:pt modelId="{87DD994C-918B-4401-9C99-D69C481E4275}" type="pres">
      <dgm:prSet presAssocID="{64530EC9-81B4-424D-A374-3D675B5D1B54}" presName="level3hierChild" presStyleCnt="0"/>
      <dgm:spPr/>
    </dgm:pt>
    <dgm:pt modelId="{1C229FBC-CB47-4510-8A6F-EC52701A4468}" type="pres">
      <dgm:prSet presAssocID="{8FA32039-B9D2-4AFB-A2CE-CBB10A0ABA31}" presName="conn2-1" presStyleLbl="parChTrans1D4" presStyleIdx="3" presStyleCnt="5"/>
      <dgm:spPr/>
    </dgm:pt>
    <dgm:pt modelId="{76F84A44-C142-4744-87E1-9FD0F3D329E2}" type="pres">
      <dgm:prSet presAssocID="{8FA32039-B9D2-4AFB-A2CE-CBB10A0ABA31}" presName="connTx" presStyleLbl="parChTrans1D4" presStyleIdx="3" presStyleCnt="5"/>
      <dgm:spPr/>
    </dgm:pt>
    <dgm:pt modelId="{D5C69DA4-E6DC-48E3-ABDF-74D0C6226CBE}" type="pres">
      <dgm:prSet presAssocID="{0AB801B5-9599-428F-B105-81CB16373921}" presName="root2" presStyleCnt="0"/>
      <dgm:spPr/>
    </dgm:pt>
    <dgm:pt modelId="{5605901F-DBD7-411A-90C8-409D853FCD07}" type="pres">
      <dgm:prSet presAssocID="{0AB801B5-9599-428F-B105-81CB16373921}" presName="LevelTwoTextNode" presStyleLbl="node4" presStyleIdx="3" presStyleCnt="5">
        <dgm:presLayoutVars>
          <dgm:chPref val="3"/>
        </dgm:presLayoutVars>
      </dgm:prSet>
      <dgm:spPr/>
    </dgm:pt>
    <dgm:pt modelId="{B0DF5970-BC23-48D0-B307-A72A77A40C0D}" type="pres">
      <dgm:prSet presAssocID="{0AB801B5-9599-428F-B105-81CB16373921}" presName="level3hierChild" presStyleCnt="0"/>
      <dgm:spPr/>
    </dgm:pt>
    <dgm:pt modelId="{0816E685-FA74-4F1C-9FA4-BA6512B3A04A}" type="pres">
      <dgm:prSet presAssocID="{5248412D-2AEA-4070-9D25-CB50CE03E84C}" presName="conn2-1" presStyleLbl="parChTrans1D4" presStyleIdx="4" presStyleCnt="5"/>
      <dgm:spPr/>
    </dgm:pt>
    <dgm:pt modelId="{60B58FA3-C3CF-4B96-9464-A38FBC8B6A31}" type="pres">
      <dgm:prSet presAssocID="{5248412D-2AEA-4070-9D25-CB50CE03E84C}" presName="connTx" presStyleLbl="parChTrans1D4" presStyleIdx="4" presStyleCnt="5"/>
      <dgm:spPr/>
    </dgm:pt>
    <dgm:pt modelId="{3E11D469-D71C-4624-B868-73913B9D9598}" type="pres">
      <dgm:prSet presAssocID="{4EFA6677-CA7C-4E93-8491-5BF1D624D103}" presName="root2" presStyleCnt="0"/>
      <dgm:spPr/>
    </dgm:pt>
    <dgm:pt modelId="{6D5A251B-384A-4351-A63D-13FA860845FA}" type="pres">
      <dgm:prSet presAssocID="{4EFA6677-CA7C-4E93-8491-5BF1D624D103}" presName="LevelTwoTextNode" presStyleLbl="node4" presStyleIdx="4" presStyleCnt="5">
        <dgm:presLayoutVars>
          <dgm:chPref val="3"/>
        </dgm:presLayoutVars>
      </dgm:prSet>
      <dgm:spPr/>
    </dgm:pt>
    <dgm:pt modelId="{0E737F42-ED50-43B4-9213-64A389CCEAD9}" type="pres">
      <dgm:prSet presAssocID="{4EFA6677-CA7C-4E93-8491-5BF1D624D103}" presName="level3hierChild" presStyleCnt="0"/>
      <dgm:spPr/>
    </dgm:pt>
    <dgm:pt modelId="{AF8B6BAA-D10F-436E-AFE8-91121F15BB4B}" type="pres">
      <dgm:prSet presAssocID="{1B743157-301F-4876-8766-D5F9CFFC1B2C}" presName="conn2-1" presStyleLbl="parChTrans1D3" presStyleIdx="1" presStyleCnt="3"/>
      <dgm:spPr/>
    </dgm:pt>
    <dgm:pt modelId="{87883145-7BF6-4DB4-81EE-0676814B9A20}" type="pres">
      <dgm:prSet presAssocID="{1B743157-301F-4876-8766-D5F9CFFC1B2C}" presName="connTx" presStyleLbl="parChTrans1D3" presStyleIdx="1" presStyleCnt="3"/>
      <dgm:spPr/>
    </dgm:pt>
    <dgm:pt modelId="{0146396A-52C4-4A8C-9A60-0308D6C792C0}" type="pres">
      <dgm:prSet presAssocID="{1D8BDBBE-ED0C-4574-890A-05DCB9B4C6BD}" presName="root2" presStyleCnt="0"/>
      <dgm:spPr/>
    </dgm:pt>
    <dgm:pt modelId="{947A6610-8A11-493E-8942-18399736F8D9}" type="pres">
      <dgm:prSet presAssocID="{1D8BDBBE-ED0C-4574-890A-05DCB9B4C6BD}" presName="LevelTwoTextNode" presStyleLbl="node3" presStyleIdx="1" presStyleCnt="3">
        <dgm:presLayoutVars>
          <dgm:chPref val="3"/>
        </dgm:presLayoutVars>
      </dgm:prSet>
      <dgm:spPr/>
    </dgm:pt>
    <dgm:pt modelId="{8912DC40-2C41-4E1D-88E0-2854D8BFFD71}" type="pres">
      <dgm:prSet presAssocID="{1D8BDBBE-ED0C-4574-890A-05DCB9B4C6BD}" presName="level3hierChild" presStyleCnt="0"/>
      <dgm:spPr/>
    </dgm:pt>
    <dgm:pt modelId="{47ABD0EF-FF06-41B3-A219-8BA1084B7F52}" type="pres">
      <dgm:prSet presAssocID="{4722059F-7686-4BD3-B6DE-888F76E9FDA3}" presName="conn2-1" presStyleLbl="parChTrans1D3" presStyleIdx="2" presStyleCnt="3"/>
      <dgm:spPr/>
    </dgm:pt>
    <dgm:pt modelId="{18742361-33DF-409F-87A2-FE906BF91D5E}" type="pres">
      <dgm:prSet presAssocID="{4722059F-7686-4BD3-B6DE-888F76E9FDA3}" presName="connTx" presStyleLbl="parChTrans1D3" presStyleIdx="2" presStyleCnt="3"/>
      <dgm:spPr/>
    </dgm:pt>
    <dgm:pt modelId="{39DCF5C9-3D71-43A6-A625-2CB9A4159214}" type="pres">
      <dgm:prSet presAssocID="{3FE4DB74-FFC9-4404-86D6-65E07F5A26B1}" presName="root2" presStyleCnt="0"/>
      <dgm:spPr/>
    </dgm:pt>
    <dgm:pt modelId="{51630585-C9F4-4117-A378-7DD3D65DF092}" type="pres">
      <dgm:prSet presAssocID="{3FE4DB74-FFC9-4404-86D6-65E07F5A26B1}" presName="LevelTwoTextNode" presStyleLbl="node3" presStyleIdx="2" presStyleCnt="3">
        <dgm:presLayoutVars>
          <dgm:chPref val="3"/>
        </dgm:presLayoutVars>
      </dgm:prSet>
      <dgm:spPr/>
    </dgm:pt>
    <dgm:pt modelId="{E9057FEC-4D53-462D-8F1D-6ED9EA7CF7A8}" type="pres">
      <dgm:prSet presAssocID="{3FE4DB74-FFC9-4404-86D6-65E07F5A26B1}" presName="level3hierChild" presStyleCnt="0"/>
      <dgm:spPr/>
    </dgm:pt>
    <dgm:pt modelId="{005818F1-162E-405E-B3D6-ADB58A8459D3}" type="pres">
      <dgm:prSet presAssocID="{0FB48310-3A21-4633-9C50-399497870AB1}" presName="conn2-1" presStyleLbl="parChTrans1D2" presStyleIdx="1" presStyleCnt="5"/>
      <dgm:spPr/>
    </dgm:pt>
    <dgm:pt modelId="{BA07C991-0FBB-43A4-90D9-0278063019F4}" type="pres">
      <dgm:prSet presAssocID="{0FB48310-3A21-4633-9C50-399497870AB1}" presName="connTx" presStyleLbl="parChTrans1D2" presStyleIdx="1" presStyleCnt="5"/>
      <dgm:spPr/>
    </dgm:pt>
    <dgm:pt modelId="{0B02BF75-3B83-433F-AC81-E1228AB68238}" type="pres">
      <dgm:prSet presAssocID="{1109C819-4EDE-498F-92BD-531D79FBB87C}" presName="root2" presStyleCnt="0"/>
      <dgm:spPr/>
    </dgm:pt>
    <dgm:pt modelId="{AE3E0B7E-24B7-4EB1-9CD6-02F1354EF297}" type="pres">
      <dgm:prSet presAssocID="{1109C819-4EDE-498F-92BD-531D79FBB87C}" presName="LevelTwoTextNode" presStyleLbl="node2" presStyleIdx="1" presStyleCnt="5">
        <dgm:presLayoutVars>
          <dgm:chPref val="3"/>
        </dgm:presLayoutVars>
      </dgm:prSet>
      <dgm:spPr/>
    </dgm:pt>
    <dgm:pt modelId="{0EA6137D-1FAD-4ECF-8D3F-D5507B42E240}" type="pres">
      <dgm:prSet presAssocID="{1109C819-4EDE-498F-92BD-531D79FBB87C}" presName="level3hierChild" presStyleCnt="0"/>
      <dgm:spPr/>
    </dgm:pt>
    <dgm:pt modelId="{2506D7DA-87DD-421E-9A6E-13782D6AA1F7}" type="pres">
      <dgm:prSet presAssocID="{4151783B-8535-4CF6-82EE-62A7C07AE794}" presName="conn2-1" presStyleLbl="parChTrans1D2" presStyleIdx="2" presStyleCnt="5"/>
      <dgm:spPr/>
    </dgm:pt>
    <dgm:pt modelId="{6D4C066E-FF56-4B73-AB57-38C9F9312E92}" type="pres">
      <dgm:prSet presAssocID="{4151783B-8535-4CF6-82EE-62A7C07AE794}" presName="connTx" presStyleLbl="parChTrans1D2" presStyleIdx="2" presStyleCnt="5"/>
      <dgm:spPr/>
    </dgm:pt>
    <dgm:pt modelId="{09FD0578-4C53-4B28-8C77-44A3C31C537E}" type="pres">
      <dgm:prSet presAssocID="{A9746626-6BBA-41CB-89B1-FA780664F162}" presName="root2" presStyleCnt="0"/>
      <dgm:spPr/>
    </dgm:pt>
    <dgm:pt modelId="{08ADE9A4-0851-47CF-93FE-5EAF728BD05B}" type="pres">
      <dgm:prSet presAssocID="{A9746626-6BBA-41CB-89B1-FA780664F162}" presName="LevelTwoTextNode" presStyleLbl="node2" presStyleIdx="2" presStyleCnt="5">
        <dgm:presLayoutVars>
          <dgm:chPref val="3"/>
        </dgm:presLayoutVars>
      </dgm:prSet>
      <dgm:spPr/>
    </dgm:pt>
    <dgm:pt modelId="{0D3D89E7-5FDB-4962-898C-9F0A2B53143D}" type="pres">
      <dgm:prSet presAssocID="{A9746626-6BBA-41CB-89B1-FA780664F162}" presName="level3hierChild" presStyleCnt="0"/>
      <dgm:spPr/>
    </dgm:pt>
    <dgm:pt modelId="{9E24C33A-99DA-4A9E-A5C1-687A4DC6A971}" type="pres">
      <dgm:prSet presAssocID="{34A7BEDD-CC80-40D3-919E-7241B1CEBC87}" presName="conn2-1" presStyleLbl="parChTrans1D2" presStyleIdx="3" presStyleCnt="5"/>
      <dgm:spPr/>
    </dgm:pt>
    <dgm:pt modelId="{A1D7DE26-A0C5-4B11-B643-3B38CE56A44C}" type="pres">
      <dgm:prSet presAssocID="{34A7BEDD-CC80-40D3-919E-7241B1CEBC87}" presName="connTx" presStyleLbl="parChTrans1D2" presStyleIdx="3" presStyleCnt="5"/>
      <dgm:spPr/>
    </dgm:pt>
    <dgm:pt modelId="{5421A846-84D0-4D47-AFE1-273CF17CDF17}" type="pres">
      <dgm:prSet presAssocID="{9F698C35-80A8-4E10-9778-CA621332E694}" presName="root2" presStyleCnt="0"/>
      <dgm:spPr/>
    </dgm:pt>
    <dgm:pt modelId="{804C34C8-E059-4438-AD1A-7E2E0BC09FF9}" type="pres">
      <dgm:prSet presAssocID="{9F698C35-80A8-4E10-9778-CA621332E694}" presName="LevelTwoTextNode" presStyleLbl="node2" presStyleIdx="3" presStyleCnt="5">
        <dgm:presLayoutVars>
          <dgm:chPref val="3"/>
        </dgm:presLayoutVars>
      </dgm:prSet>
      <dgm:spPr/>
    </dgm:pt>
    <dgm:pt modelId="{D22FA556-81EE-4394-9243-8CBB5C2F33A1}" type="pres">
      <dgm:prSet presAssocID="{9F698C35-80A8-4E10-9778-CA621332E694}" presName="level3hierChild" presStyleCnt="0"/>
      <dgm:spPr/>
    </dgm:pt>
    <dgm:pt modelId="{35146370-8F17-4F06-85F1-D8063D421480}" type="pres">
      <dgm:prSet presAssocID="{4EA02287-D3D4-428B-A0CE-101C2653C28B}" presName="conn2-1" presStyleLbl="parChTrans1D2" presStyleIdx="4" presStyleCnt="5"/>
      <dgm:spPr/>
    </dgm:pt>
    <dgm:pt modelId="{2050105F-E36B-4BEE-8C60-8BB0A8C140A8}" type="pres">
      <dgm:prSet presAssocID="{4EA02287-D3D4-428B-A0CE-101C2653C28B}" presName="connTx" presStyleLbl="parChTrans1D2" presStyleIdx="4" presStyleCnt="5"/>
      <dgm:spPr/>
    </dgm:pt>
    <dgm:pt modelId="{53D7D28F-4709-4EEE-A089-B795D4F438B7}" type="pres">
      <dgm:prSet presAssocID="{058CADF4-B5BB-4C12-BF01-4009C1B08CF3}" presName="root2" presStyleCnt="0"/>
      <dgm:spPr/>
    </dgm:pt>
    <dgm:pt modelId="{2F191884-2C42-4EA4-83F4-91ED47C2DA40}" type="pres">
      <dgm:prSet presAssocID="{058CADF4-B5BB-4C12-BF01-4009C1B08CF3}" presName="LevelTwoTextNode" presStyleLbl="node2" presStyleIdx="4" presStyleCnt="5">
        <dgm:presLayoutVars>
          <dgm:chPref val="3"/>
        </dgm:presLayoutVars>
      </dgm:prSet>
      <dgm:spPr/>
    </dgm:pt>
    <dgm:pt modelId="{E5C3D835-F9FC-4385-A6CE-22BB69578077}" type="pres">
      <dgm:prSet presAssocID="{058CADF4-B5BB-4C12-BF01-4009C1B08CF3}" presName="level3hierChild" presStyleCnt="0"/>
      <dgm:spPr/>
    </dgm:pt>
  </dgm:ptLst>
  <dgm:cxnLst>
    <dgm:cxn modelId="{2CDA4208-8BED-4B22-AFB4-614CB7DD58C9}" type="presOf" srcId="{4EFA6677-CA7C-4E93-8491-5BF1D624D103}" destId="{6D5A251B-384A-4351-A63D-13FA860845FA}" srcOrd="0" destOrd="0" presId="urn:microsoft.com/office/officeart/2008/layout/HorizontalMultiLevelHierarchy"/>
    <dgm:cxn modelId="{6D829410-5B93-410A-88D1-C1E0D5D47DA5}" type="presOf" srcId="{1109C819-4EDE-498F-92BD-531D79FBB87C}" destId="{AE3E0B7E-24B7-4EB1-9CD6-02F1354EF297}" srcOrd="0" destOrd="0" presId="urn:microsoft.com/office/officeart/2008/layout/HorizontalMultiLevelHierarchy"/>
    <dgm:cxn modelId="{1E7EFE17-F6F1-45CF-A115-721528FF626B}" type="presOf" srcId="{7B8379B3-D3FE-4B46-A9A7-F2402B851C39}" destId="{D0239012-8C9A-448C-A0C9-7A4592296073}" srcOrd="1" destOrd="0" presId="urn:microsoft.com/office/officeart/2008/layout/HorizontalMultiLevelHierarchy"/>
    <dgm:cxn modelId="{3320401A-CBB2-43C0-8BE4-E525288E2DF7}" type="presOf" srcId="{8FA32039-B9D2-4AFB-A2CE-CBB10A0ABA31}" destId="{1C229FBC-CB47-4510-8A6F-EC52701A4468}" srcOrd="0" destOrd="0" presId="urn:microsoft.com/office/officeart/2008/layout/HorizontalMultiLevelHierarchy"/>
    <dgm:cxn modelId="{0BDA471A-07EF-4332-AE2F-D6C841A472F8}" srcId="{4C609CE8-CFBF-4F49-93CB-0B4306F5DC8C}" destId="{4EFA6677-CA7C-4E93-8491-5BF1D624D103}" srcOrd="4" destOrd="0" parTransId="{5248412D-2AEA-4070-9D25-CB50CE03E84C}" sibTransId="{F30E3A4A-14C6-4DD5-8B09-C2B5F74CFDEE}"/>
    <dgm:cxn modelId="{61FC6127-B2D8-4DBC-9FC2-0139815C6032}" type="presOf" srcId="{10AF5C8A-2656-42FF-99A2-65797180D5BE}" destId="{B0AE0D75-64DD-4F85-8CCA-6D9A127A2540}" srcOrd="0" destOrd="0" presId="urn:microsoft.com/office/officeart/2008/layout/HorizontalMultiLevelHierarchy"/>
    <dgm:cxn modelId="{4512202A-06EB-4DBD-AE8D-C0272887F1BC}" type="presOf" srcId="{39DB00C8-16B1-4EBD-8A11-9658EB557171}" destId="{B6E768C3-339D-4ADA-B72A-06779CD6DAE4}" srcOrd="1" destOrd="0" presId="urn:microsoft.com/office/officeart/2008/layout/HorizontalMultiLevelHierarchy"/>
    <dgm:cxn modelId="{04C50A2B-5719-4FB8-B481-B8931E52A6BE}" type="presOf" srcId="{A9746626-6BBA-41CB-89B1-FA780664F162}" destId="{08ADE9A4-0851-47CF-93FE-5EAF728BD05B}" srcOrd="0" destOrd="0" presId="urn:microsoft.com/office/officeart/2008/layout/HorizontalMultiLevelHierarchy"/>
    <dgm:cxn modelId="{CBA51A2C-356E-4E51-9A76-2FA62D0B3DE8}" type="presOf" srcId="{34A7BEDD-CC80-40D3-919E-7241B1CEBC87}" destId="{9E24C33A-99DA-4A9E-A5C1-687A4DC6A971}" srcOrd="0" destOrd="0" presId="urn:microsoft.com/office/officeart/2008/layout/HorizontalMultiLevelHierarchy"/>
    <dgm:cxn modelId="{5C739B35-E42C-4C4D-A671-F30DBBC8E8D7}" type="presOf" srcId="{7F6392E1-1649-4438-B9AB-7AF16AAB780B}" destId="{48C572BD-B851-48A2-AE63-DBC1F91E7CE3}" srcOrd="0" destOrd="0" presId="urn:microsoft.com/office/officeart/2008/layout/HorizontalMultiLevelHierarchy"/>
    <dgm:cxn modelId="{B9635C37-066F-4A36-868F-024D2E0F822B}" type="presOf" srcId="{BEEBB3DD-8F35-4377-981E-AE5D90D5DC83}" destId="{1CDC05C2-10EB-4A39-9BB5-4BD3BA9FA65D}" srcOrd="0" destOrd="0" presId="urn:microsoft.com/office/officeart/2008/layout/HorizontalMultiLevelHierarchy"/>
    <dgm:cxn modelId="{C9365E61-3733-4923-B40A-D4E98B432ECB}" type="presOf" srcId="{6446988C-E8B7-48CF-AD82-1364E02A083F}" destId="{75CD5282-01B6-4FD5-973E-8D66660A38B2}" srcOrd="1" destOrd="0" presId="urn:microsoft.com/office/officeart/2008/layout/HorizontalMultiLevelHierarchy"/>
    <dgm:cxn modelId="{CFA56C62-3D69-427A-9998-5E11C35D6F72}" type="presOf" srcId="{058CADF4-B5BB-4C12-BF01-4009C1B08CF3}" destId="{2F191884-2C42-4EA4-83F4-91ED47C2DA40}" srcOrd="0" destOrd="0" presId="urn:microsoft.com/office/officeart/2008/layout/HorizontalMultiLevelHierarchy"/>
    <dgm:cxn modelId="{62078942-7876-42D0-BF50-090A965D2E4D}" type="presOf" srcId="{4722059F-7686-4BD3-B6DE-888F76E9FDA3}" destId="{18742361-33DF-409F-87A2-FE906BF91D5E}" srcOrd="1" destOrd="0" presId="urn:microsoft.com/office/officeart/2008/layout/HorizontalMultiLevelHierarchy"/>
    <dgm:cxn modelId="{52684445-93CE-4D2F-97FE-F7377AFCF865}" type="presOf" srcId="{66AACDA0-BF2B-4E00-B2BE-B0D8F32E4B30}" destId="{EBF3953A-5982-490F-B614-3C806216E447}" srcOrd="0" destOrd="0" presId="urn:microsoft.com/office/officeart/2008/layout/HorizontalMultiLevelHierarchy"/>
    <dgm:cxn modelId="{4A4DDC66-CAEE-4879-B8CC-0B9D38A2D797}" srcId="{3A12A3E4-50B8-4B25-A795-0661D3EA9C77}" destId="{38EF356A-D40C-47F4-A692-A9F1FEA7B210}" srcOrd="0" destOrd="0" parTransId="{7B8379B3-D3FE-4B46-A9A7-F2402B851C39}" sibTransId="{FE8A7C29-69D9-48BC-8613-F8F3EB447515}"/>
    <dgm:cxn modelId="{3670A367-7FB0-4773-A165-A25B6ADCACFF}" srcId="{4C609CE8-CFBF-4F49-93CB-0B4306F5DC8C}" destId="{0AB801B5-9599-428F-B105-81CB16373921}" srcOrd="3" destOrd="0" parTransId="{8FA32039-B9D2-4AFB-A2CE-CBB10A0ABA31}" sibTransId="{1225A7FB-AEE0-48ED-B010-584639E68329}"/>
    <dgm:cxn modelId="{E81BB749-2015-4CA0-A65F-D4C17D31782F}" type="presOf" srcId="{4722059F-7686-4BD3-B6DE-888F76E9FDA3}" destId="{47ABD0EF-FF06-41B3-A219-8BA1084B7F52}" srcOrd="0" destOrd="0" presId="urn:microsoft.com/office/officeart/2008/layout/HorizontalMultiLevelHierarchy"/>
    <dgm:cxn modelId="{5B0B736B-960E-4DB7-B80C-85F15B2740BA}" type="presOf" srcId="{4151783B-8535-4CF6-82EE-62A7C07AE794}" destId="{6D4C066E-FF56-4B73-AB57-38C9F9312E92}" srcOrd="1" destOrd="0" presId="urn:microsoft.com/office/officeart/2008/layout/HorizontalMultiLevelHierarchy"/>
    <dgm:cxn modelId="{02E59D6B-0237-46A7-AD75-E0F5D70024BF}" type="presOf" srcId="{1B743157-301F-4876-8766-D5F9CFFC1B2C}" destId="{AF8B6BAA-D10F-436E-AFE8-91121F15BB4B}" srcOrd="0" destOrd="0" presId="urn:microsoft.com/office/officeart/2008/layout/HorizontalMultiLevelHierarchy"/>
    <dgm:cxn modelId="{D172AF6C-BE3C-47BB-8809-66F7E48A9303}" type="presOf" srcId="{9F698C35-80A8-4E10-9778-CA621332E694}" destId="{804C34C8-E059-4438-AD1A-7E2E0BC09FF9}" srcOrd="0" destOrd="0" presId="urn:microsoft.com/office/officeart/2008/layout/HorizontalMultiLevelHierarchy"/>
    <dgm:cxn modelId="{63216A4F-93A9-4199-A01E-82C98B3A4AD4}" type="presOf" srcId="{10AF5C8A-2656-42FF-99A2-65797180D5BE}" destId="{C96BE27A-63F6-4099-AC49-6936E9ED26D6}" srcOrd="1" destOrd="0" presId="urn:microsoft.com/office/officeart/2008/layout/HorizontalMultiLevelHierarchy"/>
    <dgm:cxn modelId="{474BFE72-E9AF-4911-8314-1FEB8412CFAB}" type="presOf" srcId="{1B743157-301F-4876-8766-D5F9CFFC1B2C}" destId="{87883145-7BF6-4DB4-81EE-0676814B9A20}" srcOrd="1" destOrd="0" presId="urn:microsoft.com/office/officeart/2008/layout/HorizontalMultiLevelHierarchy"/>
    <dgm:cxn modelId="{46FC4573-B44F-4824-9D7F-F8B840860AC4}" srcId="{3A12A3E4-50B8-4B25-A795-0661D3EA9C77}" destId="{058CADF4-B5BB-4C12-BF01-4009C1B08CF3}" srcOrd="4" destOrd="0" parTransId="{4EA02287-D3D4-428B-A0CE-101C2653C28B}" sibTransId="{F0CBD281-ADA8-49EA-8B94-147601AA8D40}"/>
    <dgm:cxn modelId="{A5DDC975-498E-42F4-A15F-9E788F395705}" type="presOf" srcId="{4EA02287-D3D4-428B-A0CE-101C2653C28B}" destId="{35146370-8F17-4F06-85F1-D8063D421480}" srcOrd="0" destOrd="0" presId="urn:microsoft.com/office/officeart/2008/layout/HorizontalMultiLevelHierarchy"/>
    <dgm:cxn modelId="{B02A0757-4E71-4009-92C8-0B1C1D948DBC}" srcId="{4C609CE8-CFBF-4F49-93CB-0B4306F5DC8C}" destId="{66AACDA0-BF2B-4E00-B2BE-B0D8F32E4B30}" srcOrd="0" destOrd="0" parTransId="{10AF5C8A-2656-42FF-99A2-65797180D5BE}" sibTransId="{59D6C0B0-16B3-4F7B-9CC5-D91A0CB39B05}"/>
    <dgm:cxn modelId="{74017D78-DF99-40B0-8BA9-CEF161EAE3D6}" type="presOf" srcId="{7FA8872C-75DC-448D-B1B9-EFAAC61783AD}" destId="{697F8647-3584-4667-8F40-929803BA9FC6}" srcOrd="0" destOrd="0" presId="urn:microsoft.com/office/officeart/2008/layout/HorizontalMultiLevelHierarchy"/>
    <dgm:cxn modelId="{64ABCE5A-5931-4BFE-9056-FD28A4F5FC2D}" type="presOf" srcId="{0AB801B5-9599-428F-B105-81CB16373921}" destId="{5605901F-DBD7-411A-90C8-409D853FCD07}" srcOrd="0" destOrd="0" presId="urn:microsoft.com/office/officeart/2008/layout/HorizontalMultiLevelHierarchy"/>
    <dgm:cxn modelId="{54DD667E-30BC-4AA8-9FBC-007DF97FF90B}" srcId="{38EF356A-D40C-47F4-A692-A9F1FEA7B210}" destId="{1D8BDBBE-ED0C-4574-890A-05DCB9B4C6BD}" srcOrd="1" destOrd="0" parTransId="{1B743157-301F-4876-8766-D5F9CFFC1B2C}" sibTransId="{5F2A5193-9D5A-464E-94EC-C4275ADB7F40}"/>
    <dgm:cxn modelId="{2DDDB18C-3E67-479B-94C3-C609FFFD7638}" type="presOf" srcId="{64530EC9-81B4-424D-A374-3D675B5D1B54}" destId="{8DA6AF5F-65CE-41E5-ADAD-8AF37C8C4AEB}" srcOrd="0" destOrd="0" presId="urn:microsoft.com/office/officeart/2008/layout/HorizontalMultiLevelHierarchy"/>
    <dgm:cxn modelId="{4475258D-5CA5-4621-AD1F-BEEEBED2DB79}" type="presOf" srcId="{3A12A3E4-50B8-4B25-A795-0661D3EA9C77}" destId="{DF0DCDF3-BE6C-45E6-8599-5FAF59F06A8E}" srcOrd="0" destOrd="0" presId="urn:microsoft.com/office/officeart/2008/layout/HorizontalMultiLevelHierarchy"/>
    <dgm:cxn modelId="{B9207F8D-32B2-4F44-A0B1-E6131315525F}" type="presOf" srcId="{4C609CE8-CFBF-4F49-93CB-0B4306F5DC8C}" destId="{7DFE7C14-6B77-41A9-BB02-50ECE9E81753}" srcOrd="0" destOrd="0" presId="urn:microsoft.com/office/officeart/2008/layout/HorizontalMultiLevelHierarchy"/>
    <dgm:cxn modelId="{2CA6D196-3ADF-4AE9-B3F7-5CAAF98804F3}" type="presOf" srcId="{34A7BEDD-CC80-40D3-919E-7241B1CEBC87}" destId="{A1D7DE26-A0C5-4B11-B643-3B38CE56A44C}" srcOrd="1" destOrd="0" presId="urn:microsoft.com/office/officeart/2008/layout/HorizontalMultiLevelHierarchy"/>
    <dgm:cxn modelId="{D9E8CF98-AA2A-446C-9429-81242C574D43}" type="presOf" srcId="{BEEBB3DD-8F35-4377-981E-AE5D90D5DC83}" destId="{627DF46C-1EFB-41ED-B3B5-F6C15B3E76F2}" srcOrd="1" destOrd="0" presId="urn:microsoft.com/office/officeart/2008/layout/HorizontalMultiLevelHierarchy"/>
    <dgm:cxn modelId="{FE9EF098-1FF1-4CDD-A03E-7EC9509E02A4}" type="presOf" srcId="{39DB00C8-16B1-4EBD-8A11-9658EB557171}" destId="{6B924183-6D58-4A1A-827C-8DD878E6FCEE}" srcOrd="0" destOrd="0" presId="urn:microsoft.com/office/officeart/2008/layout/HorizontalMultiLevelHierarchy"/>
    <dgm:cxn modelId="{EDDDBC9B-86F4-4738-BAA7-E5597314D432}" srcId="{3A12A3E4-50B8-4B25-A795-0661D3EA9C77}" destId="{9F698C35-80A8-4E10-9778-CA621332E694}" srcOrd="3" destOrd="0" parTransId="{34A7BEDD-CC80-40D3-919E-7241B1CEBC87}" sibTransId="{8E6F3FF8-4440-43E0-8EFB-CD1DAB80BBB8}"/>
    <dgm:cxn modelId="{485E92A6-07BA-4F61-A55B-73080C37A693}" type="presOf" srcId="{38EF356A-D40C-47F4-A692-A9F1FEA7B210}" destId="{37D5025B-0BD1-4123-B740-9D4BDFD24FA6}" srcOrd="0" destOrd="0" presId="urn:microsoft.com/office/officeart/2008/layout/HorizontalMultiLevelHierarchy"/>
    <dgm:cxn modelId="{3219F8AD-888F-47FF-AFB0-C5A30B46896D}" type="presOf" srcId="{4EA02287-D3D4-428B-A0CE-101C2653C28B}" destId="{2050105F-E36B-4BEE-8C60-8BB0A8C140A8}" srcOrd="1" destOrd="0" presId="urn:microsoft.com/office/officeart/2008/layout/HorizontalMultiLevelHierarchy"/>
    <dgm:cxn modelId="{CFAE6CB2-6FC4-4559-BA68-F7951F7DC461}" type="presOf" srcId="{3FE4DB74-FFC9-4404-86D6-65E07F5A26B1}" destId="{51630585-C9F4-4117-A378-7DD3D65DF092}" srcOrd="0" destOrd="0" presId="urn:microsoft.com/office/officeart/2008/layout/HorizontalMultiLevelHierarchy"/>
    <dgm:cxn modelId="{D86547B6-064B-482D-BC86-6E968C07CB2B}" type="presOf" srcId="{6446988C-E8B7-48CF-AD82-1364E02A083F}" destId="{2880A27B-9223-41F4-92B7-91F0B04A89F3}" srcOrd="0" destOrd="0" presId="urn:microsoft.com/office/officeart/2008/layout/HorizontalMultiLevelHierarchy"/>
    <dgm:cxn modelId="{0C0F2FBC-47D8-4DAB-BD76-273AF165AA23}" type="presOf" srcId="{1D8BDBBE-ED0C-4574-890A-05DCB9B4C6BD}" destId="{947A6610-8A11-493E-8942-18399736F8D9}" srcOrd="0" destOrd="0" presId="urn:microsoft.com/office/officeart/2008/layout/HorizontalMultiLevelHierarchy"/>
    <dgm:cxn modelId="{8D4643BC-A0E3-4BAE-8098-B18E08EC6B5B}" type="presOf" srcId="{5248412D-2AEA-4070-9D25-CB50CE03E84C}" destId="{60B58FA3-C3CF-4B96-9464-A38FBC8B6A31}" srcOrd="1" destOrd="0" presId="urn:microsoft.com/office/officeart/2008/layout/HorizontalMultiLevelHierarchy"/>
    <dgm:cxn modelId="{8CA8FCC8-65E9-41A5-97E4-BF1B1B79EC44}" type="presOf" srcId="{8FA32039-B9D2-4AFB-A2CE-CBB10A0ABA31}" destId="{76F84A44-C142-4744-87E1-9FD0F3D329E2}" srcOrd="1" destOrd="0" presId="urn:microsoft.com/office/officeart/2008/layout/HorizontalMultiLevelHierarchy"/>
    <dgm:cxn modelId="{53139ECC-18CA-4FCA-8075-23E1242D5FE0}" srcId="{4C609CE8-CFBF-4F49-93CB-0B4306F5DC8C}" destId="{64530EC9-81B4-424D-A374-3D675B5D1B54}" srcOrd="2" destOrd="0" parTransId="{39DB00C8-16B1-4EBD-8A11-9658EB557171}" sibTransId="{3A7D8900-D61E-4A2D-B1B0-5E939E94A613}"/>
    <dgm:cxn modelId="{C4169CD9-D035-4D81-AAED-B4504339DB2E}" type="presOf" srcId="{0FB48310-3A21-4633-9C50-399497870AB1}" destId="{BA07C991-0FBB-43A4-90D9-0278063019F4}" srcOrd="1" destOrd="0" presId="urn:microsoft.com/office/officeart/2008/layout/HorizontalMultiLevelHierarchy"/>
    <dgm:cxn modelId="{E18BADDB-6781-4177-8EB1-9364B5949F97}" srcId="{4C609CE8-CFBF-4F49-93CB-0B4306F5DC8C}" destId="{7FA8872C-75DC-448D-B1B9-EFAAC61783AD}" srcOrd="1" destOrd="0" parTransId="{6446988C-E8B7-48CF-AD82-1364E02A083F}" sibTransId="{17A5ADAD-19D0-4D09-9BAF-92445E3081A1}"/>
    <dgm:cxn modelId="{C54CB3DF-7E63-44A7-BFC8-F6DE3B6A8EB5}" srcId="{38EF356A-D40C-47F4-A692-A9F1FEA7B210}" destId="{4C609CE8-CFBF-4F49-93CB-0B4306F5DC8C}" srcOrd="0" destOrd="0" parTransId="{BEEBB3DD-8F35-4377-981E-AE5D90D5DC83}" sibTransId="{1A86E5B8-69CF-485E-819B-D160CC85596A}"/>
    <dgm:cxn modelId="{E016D2E4-253F-48E0-B11F-9776FA59C3D0}" type="presOf" srcId="{7B8379B3-D3FE-4B46-A9A7-F2402B851C39}" destId="{4FAE0CC1-5201-4898-BE4D-4F3B12A53C41}" srcOrd="0" destOrd="0" presId="urn:microsoft.com/office/officeart/2008/layout/HorizontalMultiLevelHierarchy"/>
    <dgm:cxn modelId="{0BD7E6E4-EDED-4550-A0A0-8FCAFADCAB98}" type="presOf" srcId="{4151783B-8535-4CF6-82EE-62A7C07AE794}" destId="{2506D7DA-87DD-421E-9A6E-13782D6AA1F7}" srcOrd="0" destOrd="0" presId="urn:microsoft.com/office/officeart/2008/layout/HorizontalMultiLevelHierarchy"/>
    <dgm:cxn modelId="{FA6A6BF0-CFEA-4667-BE86-BC99E1A7DF7B}" srcId="{7F6392E1-1649-4438-B9AB-7AF16AAB780B}" destId="{3A12A3E4-50B8-4B25-A795-0661D3EA9C77}" srcOrd="0" destOrd="0" parTransId="{44102B51-CACC-4D8D-ACE2-3A90B69CA3F7}" sibTransId="{9199B7B7-C98E-48E1-871A-5A77EF44E32E}"/>
    <dgm:cxn modelId="{30AD7EF1-4634-471B-BCE0-4EB56ED47B49}" srcId="{3A12A3E4-50B8-4B25-A795-0661D3EA9C77}" destId="{1109C819-4EDE-498F-92BD-531D79FBB87C}" srcOrd="1" destOrd="0" parTransId="{0FB48310-3A21-4633-9C50-399497870AB1}" sibTransId="{9A3B3DD5-14A2-4952-88CF-F092552D1F8F}"/>
    <dgm:cxn modelId="{A1EBE0F1-6CCF-44F9-BC1E-D2BE04673D08}" srcId="{3A12A3E4-50B8-4B25-A795-0661D3EA9C77}" destId="{A9746626-6BBA-41CB-89B1-FA780664F162}" srcOrd="2" destOrd="0" parTransId="{4151783B-8535-4CF6-82EE-62A7C07AE794}" sibTransId="{EDC9400B-8D70-4E86-B55D-73AF644AFAA0}"/>
    <dgm:cxn modelId="{663999F2-9814-4C1C-BF36-B390CF1AEC08}" srcId="{38EF356A-D40C-47F4-A692-A9F1FEA7B210}" destId="{3FE4DB74-FFC9-4404-86D6-65E07F5A26B1}" srcOrd="2" destOrd="0" parTransId="{4722059F-7686-4BD3-B6DE-888F76E9FDA3}" sibTransId="{CE1907B3-7714-42DC-A7AB-8A05F44063E7}"/>
    <dgm:cxn modelId="{868774FD-18F2-463E-80D5-AA36A3AA555D}" type="presOf" srcId="{0FB48310-3A21-4633-9C50-399497870AB1}" destId="{005818F1-162E-405E-B3D6-ADB58A8459D3}" srcOrd="0" destOrd="0" presId="urn:microsoft.com/office/officeart/2008/layout/HorizontalMultiLevelHierarchy"/>
    <dgm:cxn modelId="{43E059FF-B678-4869-A717-66F4CC2A196B}" type="presOf" srcId="{5248412D-2AEA-4070-9D25-CB50CE03E84C}" destId="{0816E685-FA74-4F1C-9FA4-BA6512B3A04A}" srcOrd="0" destOrd="0" presId="urn:microsoft.com/office/officeart/2008/layout/HorizontalMultiLevelHierarchy"/>
    <dgm:cxn modelId="{B9BECBF7-FFAC-48A8-A4C2-FC0CA1EDA91D}" type="presParOf" srcId="{48C572BD-B851-48A2-AE63-DBC1F91E7CE3}" destId="{C0D6F97C-D6F7-4F8E-8555-8CA612081489}" srcOrd="0" destOrd="0" presId="urn:microsoft.com/office/officeart/2008/layout/HorizontalMultiLevelHierarchy"/>
    <dgm:cxn modelId="{71149A90-3AA7-4BEA-9324-51A46C63F82F}" type="presParOf" srcId="{C0D6F97C-D6F7-4F8E-8555-8CA612081489}" destId="{DF0DCDF3-BE6C-45E6-8599-5FAF59F06A8E}" srcOrd="0" destOrd="0" presId="urn:microsoft.com/office/officeart/2008/layout/HorizontalMultiLevelHierarchy"/>
    <dgm:cxn modelId="{3A2762C5-089E-406B-AA81-C8DAB7D27DFF}" type="presParOf" srcId="{C0D6F97C-D6F7-4F8E-8555-8CA612081489}" destId="{D68360E9-13B5-4CFE-B5C3-9483FED3B6DA}" srcOrd="1" destOrd="0" presId="urn:microsoft.com/office/officeart/2008/layout/HorizontalMultiLevelHierarchy"/>
    <dgm:cxn modelId="{910435C2-C323-46DC-8729-1D9B49674094}" type="presParOf" srcId="{D68360E9-13B5-4CFE-B5C3-9483FED3B6DA}" destId="{4FAE0CC1-5201-4898-BE4D-4F3B12A53C41}" srcOrd="0" destOrd="0" presId="urn:microsoft.com/office/officeart/2008/layout/HorizontalMultiLevelHierarchy"/>
    <dgm:cxn modelId="{092F5288-3F4E-4627-9C43-6AECD3DC0AEF}" type="presParOf" srcId="{4FAE0CC1-5201-4898-BE4D-4F3B12A53C41}" destId="{D0239012-8C9A-448C-A0C9-7A4592296073}" srcOrd="0" destOrd="0" presId="urn:microsoft.com/office/officeart/2008/layout/HorizontalMultiLevelHierarchy"/>
    <dgm:cxn modelId="{F2BED2F8-92E2-4970-B6D4-09E688B85998}" type="presParOf" srcId="{D68360E9-13B5-4CFE-B5C3-9483FED3B6DA}" destId="{1C3E5292-4887-4489-9891-9FC4D92DF7BB}" srcOrd="1" destOrd="0" presId="urn:microsoft.com/office/officeart/2008/layout/HorizontalMultiLevelHierarchy"/>
    <dgm:cxn modelId="{D1A93667-CC8B-477F-923E-B1C7718A7969}" type="presParOf" srcId="{1C3E5292-4887-4489-9891-9FC4D92DF7BB}" destId="{37D5025B-0BD1-4123-B740-9D4BDFD24FA6}" srcOrd="0" destOrd="0" presId="urn:microsoft.com/office/officeart/2008/layout/HorizontalMultiLevelHierarchy"/>
    <dgm:cxn modelId="{C144787B-D175-47AA-863F-BB5A780A480E}" type="presParOf" srcId="{1C3E5292-4887-4489-9891-9FC4D92DF7BB}" destId="{23FAC13F-4E7D-4A61-B83F-A74537040C32}" srcOrd="1" destOrd="0" presId="urn:microsoft.com/office/officeart/2008/layout/HorizontalMultiLevelHierarchy"/>
    <dgm:cxn modelId="{27908EF0-3D7C-4F7E-B885-F937E769F480}" type="presParOf" srcId="{23FAC13F-4E7D-4A61-B83F-A74537040C32}" destId="{1CDC05C2-10EB-4A39-9BB5-4BD3BA9FA65D}" srcOrd="0" destOrd="0" presId="urn:microsoft.com/office/officeart/2008/layout/HorizontalMultiLevelHierarchy"/>
    <dgm:cxn modelId="{D3ECB491-2D4D-4DF9-9122-3E4594E82E31}" type="presParOf" srcId="{1CDC05C2-10EB-4A39-9BB5-4BD3BA9FA65D}" destId="{627DF46C-1EFB-41ED-B3B5-F6C15B3E76F2}" srcOrd="0" destOrd="0" presId="urn:microsoft.com/office/officeart/2008/layout/HorizontalMultiLevelHierarchy"/>
    <dgm:cxn modelId="{F509C81C-67FC-4EE0-809C-4A6A933DC55E}" type="presParOf" srcId="{23FAC13F-4E7D-4A61-B83F-A74537040C32}" destId="{BA131577-AA68-4D0F-8C5F-2B70EB950825}" srcOrd="1" destOrd="0" presId="urn:microsoft.com/office/officeart/2008/layout/HorizontalMultiLevelHierarchy"/>
    <dgm:cxn modelId="{727021D8-4C9A-404A-A5B9-28E8D26E6659}" type="presParOf" srcId="{BA131577-AA68-4D0F-8C5F-2B70EB950825}" destId="{7DFE7C14-6B77-41A9-BB02-50ECE9E81753}" srcOrd="0" destOrd="0" presId="urn:microsoft.com/office/officeart/2008/layout/HorizontalMultiLevelHierarchy"/>
    <dgm:cxn modelId="{F722B093-B22D-43C5-A25B-D08ABB68BCE5}" type="presParOf" srcId="{BA131577-AA68-4D0F-8C5F-2B70EB950825}" destId="{8A684348-68A6-472C-9981-6B37012CEA8F}" srcOrd="1" destOrd="0" presId="urn:microsoft.com/office/officeart/2008/layout/HorizontalMultiLevelHierarchy"/>
    <dgm:cxn modelId="{5E913162-7130-479D-868E-FF5B85670EE8}" type="presParOf" srcId="{8A684348-68A6-472C-9981-6B37012CEA8F}" destId="{B0AE0D75-64DD-4F85-8CCA-6D9A127A2540}" srcOrd="0" destOrd="0" presId="urn:microsoft.com/office/officeart/2008/layout/HorizontalMultiLevelHierarchy"/>
    <dgm:cxn modelId="{EEA09690-EE25-4CD9-B3D6-CD5900089E06}" type="presParOf" srcId="{B0AE0D75-64DD-4F85-8CCA-6D9A127A2540}" destId="{C96BE27A-63F6-4099-AC49-6936E9ED26D6}" srcOrd="0" destOrd="0" presId="urn:microsoft.com/office/officeart/2008/layout/HorizontalMultiLevelHierarchy"/>
    <dgm:cxn modelId="{605ABAD2-E0FE-4A48-98D3-E9B6DCD5485F}" type="presParOf" srcId="{8A684348-68A6-472C-9981-6B37012CEA8F}" destId="{4447187E-1514-4B02-B7A9-7BCE2D659D21}" srcOrd="1" destOrd="0" presId="urn:microsoft.com/office/officeart/2008/layout/HorizontalMultiLevelHierarchy"/>
    <dgm:cxn modelId="{12B603D5-320A-4946-960C-BA69609C2484}" type="presParOf" srcId="{4447187E-1514-4B02-B7A9-7BCE2D659D21}" destId="{EBF3953A-5982-490F-B614-3C806216E447}" srcOrd="0" destOrd="0" presId="urn:microsoft.com/office/officeart/2008/layout/HorizontalMultiLevelHierarchy"/>
    <dgm:cxn modelId="{68E245E9-ABCF-4746-A922-806D073F5562}" type="presParOf" srcId="{4447187E-1514-4B02-B7A9-7BCE2D659D21}" destId="{3EBB60D8-A29E-41D2-89FB-2F7E1E36C296}" srcOrd="1" destOrd="0" presId="urn:microsoft.com/office/officeart/2008/layout/HorizontalMultiLevelHierarchy"/>
    <dgm:cxn modelId="{724599D3-9F5E-4DCE-A850-925CD41D5B7B}" type="presParOf" srcId="{8A684348-68A6-472C-9981-6B37012CEA8F}" destId="{2880A27B-9223-41F4-92B7-91F0B04A89F3}" srcOrd="2" destOrd="0" presId="urn:microsoft.com/office/officeart/2008/layout/HorizontalMultiLevelHierarchy"/>
    <dgm:cxn modelId="{AE47F7E3-2E16-451F-8C02-D37EDAEDF8A6}" type="presParOf" srcId="{2880A27B-9223-41F4-92B7-91F0B04A89F3}" destId="{75CD5282-01B6-4FD5-973E-8D66660A38B2}" srcOrd="0" destOrd="0" presId="urn:microsoft.com/office/officeart/2008/layout/HorizontalMultiLevelHierarchy"/>
    <dgm:cxn modelId="{4FB48C8C-8A36-4AEE-989C-E2A0A2BF3C27}" type="presParOf" srcId="{8A684348-68A6-472C-9981-6B37012CEA8F}" destId="{B91038B9-11E3-4AF2-9C64-75978B7334AB}" srcOrd="3" destOrd="0" presId="urn:microsoft.com/office/officeart/2008/layout/HorizontalMultiLevelHierarchy"/>
    <dgm:cxn modelId="{4CE75B0D-A3FD-4853-93B0-BE0608A6D057}" type="presParOf" srcId="{B91038B9-11E3-4AF2-9C64-75978B7334AB}" destId="{697F8647-3584-4667-8F40-929803BA9FC6}" srcOrd="0" destOrd="0" presId="urn:microsoft.com/office/officeart/2008/layout/HorizontalMultiLevelHierarchy"/>
    <dgm:cxn modelId="{31BD3103-CA6E-4479-B24A-52E625BC5A51}" type="presParOf" srcId="{B91038B9-11E3-4AF2-9C64-75978B7334AB}" destId="{A4665939-3138-4F62-AACB-28D947802510}" srcOrd="1" destOrd="0" presId="urn:microsoft.com/office/officeart/2008/layout/HorizontalMultiLevelHierarchy"/>
    <dgm:cxn modelId="{A436B678-F2A6-4C37-98EC-316EB8322324}" type="presParOf" srcId="{8A684348-68A6-472C-9981-6B37012CEA8F}" destId="{6B924183-6D58-4A1A-827C-8DD878E6FCEE}" srcOrd="4" destOrd="0" presId="urn:microsoft.com/office/officeart/2008/layout/HorizontalMultiLevelHierarchy"/>
    <dgm:cxn modelId="{C1EAC575-C93E-4D77-B909-B44C354C92EB}" type="presParOf" srcId="{6B924183-6D58-4A1A-827C-8DD878E6FCEE}" destId="{B6E768C3-339D-4ADA-B72A-06779CD6DAE4}" srcOrd="0" destOrd="0" presId="urn:microsoft.com/office/officeart/2008/layout/HorizontalMultiLevelHierarchy"/>
    <dgm:cxn modelId="{63E4647B-BDEE-47AB-87F0-5E667EE2FFB6}" type="presParOf" srcId="{8A684348-68A6-472C-9981-6B37012CEA8F}" destId="{F4692783-0999-4E3F-A5F2-ABA60EACC651}" srcOrd="5" destOrd="0" presId="urn:microsoft.com/office/officeart/2008/layout/HorizontalMultiLevelHierarchy"/>
    <dgm:cxn modelId="{6B155F52-BE24-4583-8800-570738C80062}" type="presParOf" srcId="{F4692783-0999-4E3F-A5F2-ABA60EACC651}" destId="{8DA6AF5F-65CE-41E5-ADAD-8AF37C8C4AEB}" srcOrd="0" destOrd="0" presId="urn:microsoft.com/office/officeart/2008/layout/HorizontalMultiLevelHierarchy"/>
    <dgm:cxn modelId="{F527198D-6AE4-4024-9E9E-BDBFA629D229}" type="presParOf" srcId="{F4692783-0999-4E3F-A5F2-ABA60EACC651}" destId="{87DD994C-918B-4401-9C99-D69C481E4275}" srcOrd="1" destOrd="0" presId="urn:microsoft.com/office/officeart/2008/layout/HorizontalMultiLevelHierarchy"/>
    <dgm:cxn modelId="{276DA347-623B-4F67-B7C3-8801D525DABB}" type="presParOf" srcId="{8A684348-68A6-472C-9981-6B37012CEA8F}" destId="{1C229FBC-CB47-4510-8A6F-EC52701A4468}" srcOrd="6" destOrd="0" presId="urn:microsoft.com/office/officeart/2008/layout/HorizontalMultiLevelHierarchy"/>
    <dgm:cxn modelId="{3D70ABFF-FD22-4259-9199-3ADE29680B7C}" type="presParOf" srcId="{1C229FBC-CB47-4510-8A6F-EC52701A4468}" destId="{76F84A44-C142-4744-87E1-9FD0F3D329E2}" srcOrd="0" destOrd="0" presId="urn:microsoft.com/office/officeart/2008/layout/HorizontalMultiLevelHierarchy"/>
    <dgm:cxn modelId="{7DA5F46D-A108-467F-95E3-F6F0ECE52A25}" type="presParOf" srcId="{8A684348-68A6-472C-9981-6B37012CEA8F}" destId="{D5C69DA4-E6DC-48E3-ABDF-74D0C6226CBE}" srcOrd="7" destOrd="0" presId="urn:microsoft.com/office/officeart/2008/layout/HorizontalMultiLevelHierarchy"/>
    <dgm:cxn modelId="{08391576-585D-4EDB-8D4E-B3108B1CFE7B}" type="presParOf" srcId="{D5C69DA4-E6DC-48E3-ABDF-74D0C6226CBE}" destId="{5605901F-DBD7-411A-90C8-409D853FCD07}" srcOrd="0" destOrd="0" presId="urn:microsoft.com/office/officeart/2008/layout/HorizontalMultiLevelHierarchy"/>
    <dgm:cxn modelId="{6A6F2CC0-D8DE-44FF-A1A0-B5B369EC0DC4}" type="presParOf" srcId="{D5C69DA4-E6DC-48E3-ABDF-74D0C6226CBE}" destId="{B0DF5970-BC23-48D0-B307-A72A77A40C0D}" srcOrd="1" destOrd="0" presId="urn:microsoft.com/office/officeart/2008/layout/HorizontalMultiLevelHierarchy"/>
    <dgm:cxn modelId="{43A7F7D0-DD6F-4FB7-8407-006AA29B90BB}" type="presParOf" srcId="{8A684348-68A6-472C-9981-6B37012CEA8F}" destId="{0816E685-FA74-4F1C-9FA4-BA6512B3A04A}" srcOrd="8" destOrd="0" presId="urn:microsoft.com/office/officeart/2008/layout/HorizontalMultiLevelHierarchy"/>
    <dgm:cxn modelId="{CF2536CB-309B-42FC-8268-E2FC8B843628}" type="presParOf" srcId="{0816E685-FA74-4F1C-9FA4-BA6512B3A04A}" destId="{60B58FA3-C3CF-4B96-9464-A38FBC8B6A31}" srcOrd="0" destOrd="0" presId="urn:microsoft.com/office/officeart/2008/layout/HorizontalMultiLevelHierarchy"/>
    <dgm:cxn modelId="{A299168A-3C43-4D7F-93F2-CF5E12607FA6}" type="presParOf" srcId="{8A684348-68A6-472C-9981-6B37012CEA8F}" destId="{3E11D469-D71C-4624-B868-73913B9D9598}" srcOrd="9" destOrd="0" presId="urn:microsoft.com/office/officeart/2008/layout/HorizontalMultiLevelHierarchy"/>
    <dgm:cxn modelId="{D722682E-7279-43E5-B4CC-3754B285F9A7}" type="presParOf" srcId="{3E11D469-D71C-4624-B868-73913B9D9598}" destId="{6D5A251B-384A-4351-A63D-13FA860845FA}" srcOrd="0" destOrd="0" presId="urn:microsoft.com/office/officeart/2008/layout/HorizontalMultiLevelHierarchy"/>
    <dgm:cxn modelId="{99767451-FAE4-4832-947A-FC7F1BC7B174}" type="presParOf" srcId="{3E11D469-D71C-4624-B868-73913B9D9598}" destId="{0E737F42-ED50-43B4-9213-64A389CCEAD9}" srcOrd="1" destOrd="0" presId="urn:microsoft.com/office/officeart/2008/layout/HorizontalMultiLevelHierarchy"/>
    <dgm:cxn modelId="{5F35A9B5-B882-487B-8FF4-E7037BAFB084}" type="presParOf" srcId="{23FAC13F-4E7D-4A61-B83F-A74537040C32}" destId="{AF8B6BAA-D10F-436E-AFE8-91121F15BB4B}" srcOrd="2" destOrd="0" presId="urn:microsoft.com/office/officeart/2008/layout/HorizontalMultiLevelHierarchy"/>
    <dgm:cxn modelId="{64BC1EE5-1561-41AB-B907-47CBCFDAA9C3}" type="presParOf" srcId="{AF8B6BAA-D10F-436E-AFE8-91121F15BB4B}" destId="{87883145-7BF6-4DB4-81EE-0676814B9A20}" srcOrd="0" destOrd="0" presId="urn:microsoft.com/office/officeart/2008/layout/HorizontalMultiLevelHierarchy"/>
    <dgm:cxn modelId="{76B33716-0239-40A9-B763-1B34E6E9B9F3}" type="presParOf" srcId="{23FAC13F-4E7D-4A61-B83F-A74537040C32}" destId="{0146396A-52C4-4A8C-9A60-0308D6C792C0}" srcOrd="3" destOrd="0" presId="urn:microsoft.com/office/officeart/2008/layout/HorizontalMultiLevelHierarchy"/>
    <dgm:cxn modelId="{3864893F-6149-4102-917C-7F9903173916}" type="presParOf" srcId="{0146396A-52C4-4A8C-9A60-0308D6C792C0}" destId="{947A6610-8A11-493E-8942-18399736F8D9}" srcOrd="0" destOrd="0" presId="urn:microsoft.com/office/officeart/2008/layout/HorizontalMultiLevelHierarchy"/>
    <dgm:cxn modelId="{1E8E5035-E4B1-4651-9ACF-1EC3614BA958}" type="presParOf" srcId="{0146396A-52C4-4A8C-9A60-0308D6C792C0}" destId="{8912DC40-2C41-4E1D-88E0-2854D8BFFD71}" srcOrd="1" destOrd="0" presId="urn:microsoft.com/office/officeart/2008/layout/HorizontalMultiLevelHierarchy"/>
    <dgm:cxn modelId="{74B16825-EFC4-40BF-98C0-BB1D687769AE}" type="presParOf" srcId="{23FAC13F-4E7D-4A61-B83F-A74537040C32}" destId="{47ABD0EF-FF06-41B3-A219-8BA1084B7F52}" srcOrd="4" destOrd="0" presId="urn:microsoft.com/office/officeart/2008/layout/HorizontalMultiLevelHierarchy"/>
    <dgm:cxn modelId="{DABC5F18-5F61-4849-BC4E-315F198E30B8}" type="presParOf" srcId="{47ABD0EF-FF06-41B3-A219-8BA1084B7F52}" destId="{18742361-33DF-409F-87A2-FE906BF91D5E}" srcOrd="0" destOrd="0" presId="urn:microsoft.com/office/officeart/2008/layout/HorizontalMultiLevelHierarchy"/>
    <dgm:cxn modelId="{28FE39A8-192F-400B-B3A6-8F7A5E4B84CF}" type="presParOf" srcId="{23FAC13F-4E7D-4A61-B83F-A74537040C32}" destId="{39DCF5C9-3D71-43A6-A625-2CB9A4159214}" srcOrd="5" destOrd="0" presId="urn:microsoft.com/office/officeart/2008/layout/HorizontalMultiLevelHierarchy"/>
    <dgm:cxn modelId="{C8BE9ADD-D3C7-4248-A746-5F1BD4DFFB21}" type="presParOf" srcId="{39DCF5C9-3D71-43A6-A625-2CB9A4159214}" destId="{51630585-C9F4-4117-A378-7DD3D65DF092}" srcOrd="0" destOrd="0" presId="urn:microsoft.com/office/officeart/2008/layout/HorizontalMultiLevelHierarchy"/>
    <dgm:cxn modelId="{D0220248-DAB1-46D8-B1CC-BEB6CB86FC8F}" type="presParOf" srcId="{39DCF5C9-3D71-43A6-A625-2CB9A4159214}" destId="{E9057FEC-4D53-462D-8F1D-6ED9EA7CF7A8}" srcOrd="1" destOrd="0" presId="urn:microsoft.com/office/officeart/2008/layout/HorizontalMultiLevelHierarchy"/>
    <dgm:cxn modelId="{C8EAA44F-49A8-4510-A30F-B822898C2F84}" type="presParOf" srcId="{D68360E9-13B5-4CFE-B5C3-9483FED3B6DA}" destId="{005818F1-162E-405E-B3D6-ADB58A8459D3}" srcOrd="2" destOrd="0" presId="urn:microsoft.com/office/officeart/2008/layout/HorizontalMultiLevelHierarchy"/>
    <dgm:cxn modelId="{0CECDB90-F24E-4A19-81D0-B0ED75455BF8}" type="presParOf" srcId="{005818F1-162E-405E-B3D6-ADB58A8459D3}" destId="{BA07C991-0FBB-43A4-90D9-0278063019F4}" srcOrd="0" destOrd="0" presId="urn:microsoft.com/office/officeart/2008/layout/HorizontalMultiLevelHierarchy"/>
    <dgm:cxn modelId="{F23522CF-4824-4CD4-931C-DE80B8A133CB}" type="presParOf" srcId="{D68360E9-13B5-4CFE-B5C3-9483FED3B6DA}" destId="{0B02BF75-3B83-433F-AC81-E1228AB68238}" srcOrd="3" destOrd="0" presId="urn:microsoft.com/office/officeart/2008/layout/HorizontalMultiLevelHierarchy"/>
    <dgm:cxn modelId="{16229B90-4EFD-4A9E-BB7A-396158398868}" type="presParOf" srcId="{0B02BF75-3B83-433F-AC81-E1228AB68238}" destId="{AE3E0B7E-24B7-4EB1-9CD6-02F1354EF297}" srcOrd="0" destOrd="0" presId="urn:microsoft.com/office/officeart/2008/layout/HorizontalMultiLevelHierarchy"/>
    <dgm:cxn modelId="{E4EABAE4-5E48-4765-A95D-7445C56998FE}" type="presParOf" srcId="{0B02BF75-3B83-433F-AC81-E1228AB68238}" destId="{0EA6137D-1FAD-4ECF-8D3F-D5507B42E240}" srcOrd="1" destOrd="0" presId="urn:microsoft.com/office/officeart/2008/layout/HorizontalMultiLevelHierarchy"/>
    <dgm:cxn modelId="{0B39AFD7-4CE9-4AEB-AF98-2555D64DFA5E}" type="presParOf" srcId="{D68360E9-13B5-4CFE-B5C3-9483FED3B6DA}" destId="{2506D7DA-87DD-421E-9A6E-13782D6AA1F7}" srcOrd="4" destOrd="0" presId="urn:microsoft.com/office/officeart/2008/layout/HorizontalMultiLevelHierarchy"/>
    <dgm:cxn modelId="{FDA6F435-B7BD-4744-A979-C1AA330B5DB4}" type="presParOf" srcId="{2506D7DA-87DD-421E-9A6E-13782D6AA1F7}" destId="{6D4C066E-FF56-4B73-AB57-38C9F9312E92}" srcOrd="0" destOrd="0" presId="urn:microsoft.com/office/officeart/2008/layout/HorizontalMultiLevelHierarchy"/>
    <dgm:cxn modelId="{C667893D-CCAB-4578-B481-B72B17FAA2DD}" type="presParOf" srcId="{D68360E9-13B5-4CFE-B5C3-9483FED3B6DA}" destId="{09FD0578-4C53-4B28-8C77-44A3C31C537E}" srcOrd="5" destOrd="0" presId="urn:microsoft.com/office/officeart/2008/layout/HorizontalMultiLevelHierarchy"/>
    <dgm:cxn modelId="{EC494DBA-4BDF-4994-A08C-E012FA293A58}" type="presParOf" srcId="{09FD0578-4C53-4B28-8C77-44A3C31C537E}" destId="{08ADE9A4-0851-47CF-93FE-5EAF728BD05B}" srcOrd="0" destOrd="0" presId="urn:microsoft.com/office/officeart/2008/layout/HorizontalMultiLevelHierarchy"/>
    <dgm:cxn modelId="{0D9A9243-709A-49E2-8FB7-67DEFF45B992}" type="presParOf" srcId="{09FD0578-4C53-4B28-8C77-44A3C31C537E}" destId="{0D3D89E7-5FDB-4962-898C-9F0A2B53143D}" srcOrd="1" destOrd="0" presId="urn:microsoft.com/office/officeart/2008/layout/HorizontalMultiLevelHierarchy"/>
    <dgm:cxn modelId="{EB095351-AD12-4E5B-875C-4E365DD10AD2}" type="presParOf" srcId="{D68360E9-13B5-4CFE-B5C3-9483FED3B6DA}" destId="{9E24C33A-99DA-4A9E-A5C1-687A4DC6A971}" srcOrd="6" destOrd="0" presId="urn:microsoft.com/office/officeart/2008/layout/HorizontalMultiLevelHierarchy"/>
    <dgm:cxn modelId="{B5FF2078-5114-41AC-900D-56C4CA98F136}" type="presParOf" srcId="{9E24C33A-99DA-4A9E-A5C1-687A4DC6A971}" destId="{A1D7DE26-A0C5-4B11-B643-3B38CE56A44C}" srcOrd="0" destOrd="0" presId="urn:microsoft.com/office/officeart/2008/layout/HorizontalMultiLevelHierarchy"/>
    <dgm:cxn modelId="{16317262-F960-41BE-A224-49E22CB9210E}" type="presParOf" srcId="{D68360E9-13B5-4CFE-B5C3-9483FED3B6DA}" destId="{5421A846-84D0-4D47-AFE1-273CF17CDF17}" srcOrd="7" destOrd="0" presId="urn:microsoft.com/office/officeart/2008/layout/HorizontalMultiLevelHierarchy"/>
    <dgm:cxn modelId="{E1DC3C23-CE28-4A07-9365-734FB61A9D8C}" type="presParOf" srcId="{5421A846-84D0-4D47-AFE1-273CF17CDF17}" destId="{804C34C8-E059-4438-AD1A-7E2E0BC09FF9}" srcOrd="0" destOrd="0" presId="urn:microsoft.com/office/officeart/2008/layout/HorizontalMultiLevelHierarchy"/>
    <dgm:cxn modelId="{3BE3D5DF-AF96-45CC-910F-7C05326A1AE4}" type="presParOf" srcId="{5421A846-84D0-4D47-AFE1-273CF17CDF17}" destId="{D22FA556-81EE-4394-9243-8CBB5C2F33A1}" srcOrd="1" destOrd="0" presId="urn:microsoft.com/office/officeart/2008/layout/HorizontalMultiLevelHierarchy"/>
    <dgm:cxn modelId="{98BE892B-3BC3-4B78-B66C-3438BAF3493A}" type="presParOf" srcId="{D68360E9-13B5-4CFE-B5C3-9483FED3B6DA}" destId="{35146370-8F17-4F06-85F1-D8063D421480}" srcOrd="8" destOrd="0" presId="urn:microsoft.com/office/officeart/2008/layout/HorizontalMultiLevelHierarchy"/>
    <dgm:cxn modelId="{495AB349-4E1C-49EE-B85C-8B23BA9FD68C}" type="presParOf" srcId="{35146370-8F17-4F06-85F1-D8063D421480}" destId="{2050105F-E36B-4BEE-8C60-8BB0A8C140A8}" srcOrd="0" destOrd="0" presId="urn:microsoft.com/office/officeart/2008/layout/HorizontalMultiLevelHierarchy"/>
    <dgm:cxn modelId="{016158B8-D7F2-4C49-A0CB-C195ABC1E941}" type="presParOf" srcId="{D68360E9-13B5-4CFE-B5C3-9483FED3B6DA}" destId="{53D7D28F-4709-4EEE-A089-B795D4F438B7}" srcOrd="9" destOrd="0" presId="urn:microsoft.com/office/officeart/2008/layout/HorizontalMultiLevelHierarchy"/>
    <dgm:cxn modelId="{39EDE3FF-3439-403F-AEA4-12A893A0AC7B}" type="presParOf" srcId="{53D7D28F-4709-4EEE-A089-B795D4F438B7}" destId="{2F191884-2C42-4EA4-83F4-91ED47C2DA40}" srcOrd="0" destOrd="0" presId="urn:microsoft.com/office/officeart/2008/layout/HorizontalMultiLevelHierarchy"/>
    <dgm:cxn modelId="{BAA00DEB-619A-4F9A-9641-05442A1D1FC8}" type="presParOf" srcId="{53D7D28F-4709-4EEE-A089-B795D4F438B7}" destId="{E5C3D835-F9FC-4385-A6CE-22BB6957807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E88DEC-9237-448B-A581-4C52A24D7FF3}">
      <dsp:nvSpPr>
        <dsp:cNvPr id="0" name=""/>
        <dsp:cNvSpPr/>
      </dsp:nvSpPr>
      <dsp:spPr>
        <a:xfrm>
          <a:off x="0" y="68895"/>
          <a:ext cx="8860901" cy="55165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solidFill>
                <a:schemeClr val="bg1"/>
              </a:solidFill>
            </a:rPr>
            <a:t>Hazards of Shipping goods by Sea</a:t>
          </a:r>
          <a:endParaRPr lang="en-IN" sz="2300" kern="1200" dirty="0">
            <a:solidFill>
              <a:schemeClr val="bg1"/>
            </a:solidFill>
          </a:endParaRPr>
        </a:p>
      </dsp:txBody>
      <dsp:txXfrm>
        <a:off x="26930" y="95825"/>
        <a:ext cx="8807041" cy="497795"/>
      </dsp:txXfrm>
    </dsp:sp>
    <dsp:sp modelId="{49856330-DC74-40C7-9FF5-9E0723768B4D}">
      <dsp:nvSpPr>
        <dsp:cNvPr id="0" name=""/>
        <dsp:cNvSpPr/>
      </dsp:nvSpPr>
      <dsp:spPr>
        <a:xfrm>
          <a:off x="0" y="620550"/>
          <a:ext cx="8860901" cy="928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334"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kern="1200" dirty="0">
              <a:solidFill>
                <a:schemeClr val="bg1"/>
              </a:solidFill>
            </a:rPr>
            <a:t>Weather &amp; Geographical Hazards</a:t>
          </a:r>
          <a:endParaRPr lang="en-IN" sz="1800" kern="1200" dirty="0">
            <a:solidFill>
              <a:schemeClr val="bg1"/>
            </a:solidFill>
          </a:endParaRPr>
        </a:p>
        <a:p>
          <a:pPr marL="171450" lvl="1" indent="-171450" algn="l" defTabSz="800100">
            <a:lnSpc>
              <a:spcPct val="90000"/>
            </a:lnSpc>
            <a:spcBef>
              <a:spcPct val="0"/>
            </a:spcBef>
            <a:spcAft>
              <a:spcPct val="20000"/>
            </a:spcAft>
            <a:buChar char="•"/>
          </a:pPr>
          <a:r>
            <a:rPr lang="en-US" sz="1800" kern="1200" dirty="0">
              <a:solidFill>
                <a:schemeClr val="bg1"/>
              </a:solidFill>
            </a:rPr>
            <a:t>Man Made Hazards</a:t>
          </a:r>
          <a:endParaRPr lang="en-IN" sz="1800" kern="1200" dirty="0">
            <a:solidFill>
              <a:schemeClr val="bg1"/>
            </a:solidFill>
          </a:endParaRPr>
        </a:p>
        <a:p>
          <a:pPr marL="171450" lvl="1" indent="-171450" algn="l" defTabSz="800100">
            <a:lnSpc>
              <a:spcPct val="90000"/>
            </a:lnSpc>
            <a:spcBef>
              <a:spcPct val="0"/>
            </a:spcBef>
            <a:spcAft>
              <a:spcPct val="20000"/>
            </a:spcAft>
            <a:buChar char="•"/>
          </a:pPr>
          <a:r>
            <a:rPr lang="en-US" sz="1800" kern="1200" dirty="0">
              <a:solidFill>
                <a:schemeClr val="bg1"/>
              </a:solidFill>
            </a:rPr>
            <a:t>Packaging Hazards</a:t>
          </a:r>
          <a:endParaRPr lang="en-IN" sz="1800" kern="1200" dirty="0">
            <a:solidFill>
              <a:schemeClr val="bg1"/>
            </a:solidFill>
          </a:endParaRPr>
        </a:p>
      </dsp:txBody>
      <dsp:txXfrm>
        <a:off x="0" y="620550"/>
        <a:ext cx="8860901" cy="928395"/>
      </dsp:txXfrm>
    </dsp:sp>
    <dsp:sp modelId="{7F5A05C0-84DD-417D-9B80-BBB352DB816B}">
      <dsp:nvSpPr>
        <dsp:cNvPr id="0" name=""/>
        <dsp:cNvSpPr/>
      </dsp:nvSpPr>
      <dsp:spPr>
        <a:xfrm>
          <a:off x="0" y="1548945"/>
          <a:ext cx="8860901" cy="55165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solidFill>
                <a:schemeClr val="bg1"/>
              </a:solidFill>
            </a:rPr>
            <a:t>Hazards of Logistics by Roadways</a:t>
          </a:r>
          <a:endParaRPr lang="en-IN" sz="2300" kern="1200" dirty="0">
            <a:solidFill>
              <a:schemeClr val="bg1"/>
            </a:solidFill>
          </a:endParaRPr>
        </a:p>
      </dsp:txBody>
      <dsp:txXfrm>
        <a:off x="26930" y="1575875"/>
        <a:ext cx="8807041" cy="497795"/>
      </dsp:txXfrm>
    </dsp:sp>
    <dsp:sp modelId="{E00AB377-1357-4EDA-9F47-5DDAC5E9D063}">
      <dsp:nvSpPr>
        <dsp:cNvPr id="0" name=""/>
        <dsp:cNvSpPr/>
      </dsp:nvSpPr>
      <dsp:spPr>
        <a:xfrm>
          <a:off x="0" y="2100600"/>
          <a:ext cx="8860901" cy="6308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334"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kern="1200" dirty="0">
              <a:solidFill>
                <a:schemeClr val="bg1"/>
              </a:solidFill>
            </a:rPr>
            <a:t>Passenger Lawsuits</a:t>
          </a:r>
          <a:endParaRPr lang="en-IN" sz="1800" kern="1200" dirty="0">
            <a:solidFill>
              <a:schemeClr val="bg1"/>
            </a:solidFill>
          </a:endParaRPr>
        </a:p>
        <a:p>
          <a:pPr marL="171450" lvl="1" indent="-171450" algn="l" defTabSz="800100">
            <a:lnSpc>
              <a:spcPct val="90000"/>
            </a:lnSpc>
            <a:spcBef>
              <a:spcPct val="0"/>
            </a:spcBef>
            <a:spcAft>
              <a:spcPct val="20000"/>
            </a:spcAft>
            <a:buChar char="•"/>
          </a:pPr>
          <a:r>
            <a:rPr lang="en-US" sz="1800" kern="1200" dirty="0">
              <a:solidFill>
                <a:schemeClr val="bg1"/>
              </a:solidFill>
            </a:rPr>
            <a:t>Hazards due to Road Transportation</a:t>
          </a:r>
          <a:endParaRPr lang="en-IN" sz="1800" kern="1200" dirty="0">
            <a:solidFill>
              <a:schemeClr val="bg1"/>
            </a:solidFill>
          </a:endParaRPr>
        </a:p>
      </dsp:txBody>
      <dsp:txXfrm>
        <a:off x="0" y="2100600"/>
        <a:ext cx="8860901" cy="63083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5EE678-4DD8-44FC-955B-038A4AC0E33F}">
      <dsp:nvSpPr>
        <dsp:cNvPr id="0" name=""/>
        <dsp:cNvSpPr/>
      </dsp:nvSpPr>
      <dsp:spPr>
        <a:xfrm>
          <a:off x="894654" y="3888"/>
          <a:ext cx="2236635" cy="1341981"/>
        </a:xfrm>
        <a:prstGeom prst="rect">
          <a:avLst/>
        </a:prstGeom>
        <a:solidFill>
          <a:schemeClr val="accent4">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b="0" i="0" kern="1200">
              <a:solidFill>
                <a:schemeClr val="bg1"/>
              </a:solidFill>
            </a:rPr>
            <a:t>Convent of Good Faith</a:t>
          </a:r>
          <a:endParaRPr lang="en-IN" sz="2700" kern="1200">
            <a:solidFill>
              <a:schemeClr val="bg1"/>
            </a:solidFill>
          </a:endParaRPr>
        </a:p>
      </dsp:txBody>
      <dsp:txXfrm>
        <a:off x="894654" y="3888"/>
        <a:ext cx="2236635" cy="1341981"/>
      </dsp:txXfrm>
    </dsp:sp>
    <dsp:sp modelId="{4E727D8B-B535-465F-8C3A-FEA35AA4DFCA}">
      <dsp:nvSpPr>
        <dsp:cNvPr id="0" name=""/>
        <dsp:cNvSpPr/>
      </dsp:nvSpPr>
      <dsp:spPr>
        <a:xfrm>
          <a:off x="3354952" y="3888"/>
          <a:ext cx="2236635" cy="1341981"/>
        </a:xfrm>
        <a:prstGeom prst="rect">
          <a:avLst/>
        </a:prstGeom>
        <a:solidFill>
          <a:schemeClr val="accent4">
            <a:shade val="50000"/>
            <a:hueOff val="92567"/>
            <a:satOff val="9319"/>
            <a:lumOff val="952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b="0" i="0" kern="1200">
              <a:solidFill>
                <a:schemeClr val="bg1"/>
              </a:solidFill>
            </a:rPr>
            <a:t>Convent of Indemnity</a:t>
          </a:r>
          <a:endParaRPr lang="en-IN" sz="2700" kern="1200">
            <a:solidFill>
              <a:schemeClr val="bg1"/>
            </a:solidFill>
          </a:endParaRPr>
        </a:p>
      </dsp:txBody>
      <dsp:txXfrm>
        <a:off x="3354952" y="3888"/>
        <a:ext cx="2236635" cy="1341981"/>
      </dsp:txXfrm>
    </dsp:sp>
    <dsp:sp modelId="{226BC6E1-5E27-443C-B2DE-D7378312FDA8}">
      <dsp:nvSpPr>
        <dsp:cNvPr id="0" name=""/>
        <dsp:cNvSpPr/>
      </dsp:nvSpPr>
      <dsp:spPr>
        <a:xfrm>
          <a:off x="5815251" y="3888"/>
          <a:ext cx="2236635" cy="1341981"/>
        </a:xfrm>
        <a:prstGeom prst="rect">
          <a:avLst/>
        </a:prstGeom>
        <a:solidFill>
          <a:schemeClr val="accent4">
            <a:shade val="50000"/>
            <a:hueOff val="185134"/>
            <a:satOff val="18638"/>
            <a:lumOff val="1903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b="0" i="0" kern="1200">
              <a:solidFill>
                <a:schemeClr val="bg1"/>
              </a:solidFill>
            </a:rPr>
            <a:t>One Year Policy</a:t>
          </a:r>
          <a:endParaRPr lang="en-IN" sz="2700" kern="1200">
            <a:solidFill>
              <a:schemeClr val="bg1"/>
            </a:solidFill>
          </a:endParaRPr>
        </a:p>
      </dsp:txBody>
      <dsp:txXfrm>
        <a:off x="5815251" y="3888"/>
        <a:ext cx="2236635" cy="1341981"/>
      </dsp:txXfrm>
    </dsp:sp>
    <dsp:sp modelId="{72513E66-BCDD-4287-A5FA-D5FA5EA83BF3}">
      <dsp:nvSpPr>
        <dsp:cNvPr id="0" name=""/>
        <dsp:cNvSpPr/>
      </dsp:nvSpPr>
      <dsp:spPr>
        <a:xfrm>
          <a:off x="894654" y="1569532"/>
          <a:ext cx="2236635" cy="1341981"/>
        </a:xfrm>
        <a:prstGeom prst="rect">
          <a:avLst/>
        </a:prstGeom>
        <a:solidFill>
          <a:schemeClr val="accent4">
            <a:shade val="50000"/>
            <a:hueOff val="277701"/>
            <a:satOff val="27957"/>
            <a:lumOff val="2855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b="0" i="0" kern="1200">
              <a:solidFill>
                <a:schemeClr val="bg1"/>
              </a:solidFill>
            </a:rPr>
            <a:t>Insurable Interest</a:t>
          </a:r>
          <a:endParaRPr lang="en-IN" sz="2700" kern="1200">
            <a:solidFill>
              <a:schemeClr val="bg1"/>
            </a:solidFill>
          </a:endParaRPr>
        </a:p>
      </dsp:txBody>
      <dsp:txXfrm>
        <a:off x="894654" y="1569532"/>
        <a:ext cx="2236635" cy="1341981"/>
      </dsp:txXfrm>
    </dsp:sp>
    <dsp:sp modelId="{F7FE5810-3F66-4CB4-AD5C-4447A6128B0D}">
      <dsp:nvSpPr>
        <dsp:cNvPr id="0" name=""/>
        <dsp:cNvSpPr/>
      </dsp:nvSpPr>
      <dsp:spPr>
        <a:xfrm>
          <a:off x="3354952" y="1569532"/>
          <a:ext cx="2236635" cy="1341981"/>
        </a:xfrm>
        <a:prstGeom prst="rect">
          <a:avLst/>
        </a:prstGeom>
        <a:solidFill>
          <a:schemeClr val="accent4">
            <a:shade val="50000"/>
            <a:hueOff val="370268"/>
            <a:satOff val="37276"/>
            <a:lumOff val="3807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b="0" i="0" kern="1200">
              <a:solidFill>
                <a:schemeClr val="bg1"/>
              </a:solidFill>
            </a:rPr>
            <a:t>Direct Loss</a:t>
          </a:r>
          <a:endParaRPr lang="en-IN" sz="2700" kern="1200">
            <a:solidFill>
              <a:schemeClr val="bg1"/>
            </a:solidFill>
          </a:endParaRPr>
        </a:p>
      </dsp:txBody>
      <dsp:txXfrm>
        <a:off x="3354952" y="1569532"/>
        <a:ext cx="2236635" cy="1341981"/>
      </dsp:txXfrm>
    </dsp:sp>
    <dsp:sp modelId="{CE297CA3-1333-4008-B974-DE9CED7B4A7F}">
      <dsp:nvSpPr>
        <dsp:cNvPr id="0" name=""/>
        <dsp:cNvSpPr/>
      </dsp:nvSpPr>
      <dsp:spPr>
        <a:xfrm>
          <a:off x="5815251" y="1569532"/>
          <a:ext cx="2236635" cy="1341981"/>
        </a:xfrm>
        <a:prstGeom prst="rect">
          <a:avLst/>
        </a:prstGeom>
        <a:solidFill>
          <a:schemeClr val="accent4">
            <a:shade val="50000"/>
            <a:hueOff val="277701"/>
            <a:satOff val="27957"/>
            <a:lumOff val="2855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b="0" i="0" kern="1200">
              <a:solidFill>
                <a:schemeClr val="bg1"/>
              </a:solidFill>
            </a:rPr>
            <a:t>Personal Right</a:t>
          </a:r>
          <a:endParaRPr lang="en-IN" sz="2700" kern="1200">
            <a:solidFill>
              <a:schemeClr val="bg1"/>
            </a:solidFill>
          </a:endParaRPr>
        </a:p>
      </dsp:txBody>
      <dsp:txXfrm>
        <a:off x="5815251" y="1569532"/>
        <a:ext cx="2236635" cy="1341981"/>
      </dsp:txXfrm>
    </dsp:sp>
    <dsp:sp modelId="{E3450716-5FD1-4939-A56B-ED693D4962F0}">
      <dsp:nvSpPr>
        <dsp:cNvPr id="0" name=""/>
        <dsp:cNvSpPr/>
      </dsp:nvSpPr>
      <dsp:spPr>
        <a:xfrm>
          <a:off x="2124803" y="3135177"/>
          <a:ext cx="2236635" cy="1341981"/>
        </a:xfrm>
        <a:prstGeom prst="rect">
          <a:avLst/>
        </a:prstGeom>
        <a:solidFill>
          <a:schemeClr val="accent4">
            <a:shade val="50000"/>
            <a:hueOff val="185134"/>
            <a:satOff val="18638"/>
            <a:lumOff val="1903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b="0" i="0" kern="1200" dirty="0">
              <a:solidFill>
                <a:schemeClr val="bg1"/>
              </a:solidFill>
            </a:rPr>
            <a:t>Personal Insurance Contract</a:t>
          </a:r>
          <a:endParaRPr lang="en-IN" sz="2700" kern="1200" dirty="0">
            <a:solidFill>
              <a:schemeClr val="bg1"/>
            </a:solidFill>
          </a:endParaRPr>
        </a:p>
      </dsp:txBody>
      <dsp:txXfrm>
        <a:off x="2124803" y="3135177"/>
        <a:ext cx="2236635" cy="1341981"/>
      </dsp:txXfrm>
    </dsp:sp>
    <dsp:sp modelId="{4E743D11-81DE-4520-ACDE-2E30DB01AFAE}">
      <dsp:nvSpPr>
        <dsp:cNvPr id="0" name=""/>
        <dsp:cNvSpPr/>
      </dsp:nvSpPr>
      <dsp:spPr>
        <a:xfrm>
          <a:off x="4585102" y="3135177"/>
          <a:ext cx="2236635" cy="1341981"/>
        </a:xfrm>
        <a:prstGeom prst="rect">
          <a:avLst/>
        </a:prstGeom>
        <a:solidFill>
          <a:schemeClr val="accent4">
            <a:shade val="50000"/>
            <a:hueOff val="92567"/>
            <a:satOff val="9319"/>
            <a:lumOff val="952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b="0" i="0" kern="1200" dirty="0">
              <a:solidFill>
                <a:schemeClr val="bg1"/>
              </a:solidFill>
            </a:rPr>
            <a:t>Property Description</a:t>
          </a:r>
          <a:endParaRPr lang="en-IN" sz="2700" kern="1200" dirty="0">
            <a:solidFill>
              <a:schemeClr val="bg1"/>
            </a:solidFill>
          </a:endParaRPr>
        </a:p>
      </dsp:txBody>
      <dsp:txXfrm>
        <a:off x="4585102" y="3135177"/>
        <a:ext cx="2236635" cy="134198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6B71F2-1C7E-42FD-9DCD-26B614ECB159}">
      <dsp:nvSpPr>
        <dsp:cNvPr id="0" name=""/>
        <dsp:cNvSpPr/>
      </dsp:nvSpPr>
      <dsp:spPr>
        <a:xfrm>
          <a:off x="1118317" y="894"/>
          <a:ext cx="2096845" cy="1258107"/>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solidFill>
                <a:schemeClr val="bg1"/>
              </a:solidFill>
            </a:rPr>
            <a:t>Fire</a:t>
          </a:r>
          <a:endParaRPr lang="en-IN" sz="2000" kern="1200">
            <a:solidFill>
              <a:schemeClr val="bg1"/>
            </a:solidFill>
          </a:endParaRPr>
        </a:p>
      </dsp:txBody>
      <dsp:txXfrm>
        <a:off x="1118317" y="894"/>
        <a:ext cx="2096845" cy="1258107"/>
      </dsp:txXfrm>
    </dsp:sp>
    <dsp:sp modelId="{A03AB086-2339-4C2F-B8FF-AFF95941BDC1}">
      <dsp:nvSpPr>
        <dsp:cNvPr id="0" name=""/>
        <dsp:cNvSpPr/>
      </dsp:nvSpPr>
      <dsp:spPr>
        <a:xfrm>
          <a:off x="3424847" y="894"/>
          <a:ext cx="2096845" cy="1258107"/>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solidFill>
                <a:schemeClr val="bg1"/>
              </a:solidFill>
            </a:rPr>
            <a:t>Lighting</a:t>
          </a:r>
          <a:endParaRPr lang="en-IN" sz="2000" kern="1200">
            <a:solidFill>
              <a:schemeClr val="bg1"/>
            </a:solidFill>
          </a:endParaRPr>
        </a:p>
      </dsp:txBody>
      <dsp:txXfrm>
        <a:off x="3424847" y="894"/>
        <a:ext cx="2096845" cy="1258107"/>
      </dsp:txXfrm>
    </dsp:sp>
    <dsp:sp modelId="{0C93B991-2B5A-48D0-AF93-6959FCB3DDC0}">
      <dsp:nvSpPr>
        <dsp:cNvPr id="0" name=""/>
        <dsp:cNvSpPr/>
      </dsp:nvSpPr>
      <dsp:spPr>
        <a:xfrm>
          <a:off x="5731377" y="894"/>
          <a:ext cx="2096845" cy="1258107"/>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solidFill>
                <a:schemeClr val="bg1"/>
              </a:solidFill>
            </a:rPr>
            <a:t>Explosion</a:t>
          </a:r>
          <a:endParaRPr lang="en-IN" sz="2000" kern="1200">
            <a:solidFill>
              <a:schemeClr val="bg1"/>
            </a:solidFill>
          </a:endParaRPr>
        </a:p>
      </dsp:txBody>
      <dsp:txXfrm>
        <a:off x="5731377" y="894"/>
        <a:ext cx="2096845" cy="1258107"/>
      </dsp:txXfrm>
    </dsp:sp>
    <dsp:sp modelId="{BA209DC8-47F1-4745-B70D-7EC4D15C9062}">
      <dsp:nvSpPr>
        <dsp:cNvPr id="0" name=""/>
        <dsp:cNvSpPr/>
      </dsp:nvSpPr>
      <dsp:spPr>
        <a:xfrm>
          <a:off x="1118317" y="1468686"/>
          <a:ext cx="2096845" cy="1258107"/>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solidFill>
                <a:schemeClr val="bg1"/>
              </a:solidFill>
            </a:rPr>
            <a:t>Aircraft Damage</a:t>
          </a:r>
          <a:endParaRPr lang="en-IN" sz="2000" kern="1200">
            <a:solidFill>
              <a:schemeClr val="bg1"/>
            </a:solidFill>
          </a:endParaRPr>
        </a:p>
      </dsp:txBody>
      <dsp:txXfrm>
        <a:off x="1118317" y="1468686"/>
        <a:ext cx="2096845" cy="1258107"/>
      </dsp:txXfrm>
    </dsp:sp>
    <dsp:sp modelId="{7716115D-F5BD-478A-9E63-D3061350223B}">
      <dsp:nvSpPr>
        <dsp:cNvPr id="0" name=""/>
        <dsp:cNvSpPr/>
      </dsp:nvSpPr>
      <dsp:spPr>
        <a:xfrm>
          <a:off x="3424847" y="1468686"/>
          <a:ext cx="2096845" cy="1258107"/>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solidFill>
                <a:schemeClr val="bg1"/>
              </a:solidFill>
            </a:rPr>
            <a:t>Terrorist Activity, Riots / Strike</a:t>
          </a:r>
          <a:endParaRPr lang="en-IN" sz="2000" kern="1200">
            <a:solidFill>
              <a:schemeClr val="bg1"/>
            </a:solidFill>
          </a:endParaRPr>
        </a:p>
      </dsp:txBody>
      <dsp:txXfrm>
        <a:off x="3424847" y="1468686"/>
        <a:ext cx="2096845" cy="1258107"/>
      </dsp:txXfrm>
    </dsp:sp>
    <dsp:sp modelId="{73193B57-0B3E-4325-80AB-6E5056FDC1F6}">
      <dsp:nvSpPr>
        <dsp:cNvPr id="0" name=""/>
        <dsp:cNvSpPr/>
      </dsp:nvSpPr>
      <dsp:spPr>
        <a:xfrm>
          <a:off x="5731377" y="1468686"/>
          <a:ext cx="2096845" cy="1258107"/>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b="0" i="0" kern="1200" dirty="0">
              <a:solidFill>
                <a:schemeClr val="bg1"/>
              </a:solidFill>
            </a:rPr>
            <a:t>Natural Calamity</a:t>
          </a:r>
          <a:endParaRPr lang="en-IN" sz="2000" kern="1200" dirty="0">
            <a:solidFill>
              <a:schemeClr val="bg1"/>
            </a:solidFill>
          </a:endParaRPr>
        </a:p>
      </dsp:txBody>
      <dsp:txXfrm>
        <a:off x="5731377" y="1468686"/>
        <a:ext cx="2096845" cy="1258107"/>
      </dsp:txXfrm>
    </dsp:sp>
    <dsp:sp modelId="{3ED8AC87-0E66-4F01-8596-94718A8AD74D}">
      <dsp:nvSpPr>
        <dsp:cNvPr id="0" name=""/>
        <dsp:cNvSpPr/>
      </dsp:nvSpPr>
      <dsp:spPr>
        <a:xfrm>
          <a:off x="1118317" y="2936478"/>
          <a:ext cx="2096845" cy="1258107"/>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b="0" i="0" kern="1200">
              <a:solidFill>
                <a:schemeClr val="bg1"/>
              </a:solidFill>
            </a:rPr>
            <a:t>Landslide / Rockslide</a:t>
          </a:r>
          <a:endParaRPr lang="en-IN" sz="2000" kern="1200">
            <a:solidFill>
              <a:schemeClr val="bg1"/>
            </a:solidFill>
          </a:endParaRPr>
        </a:p>
      </dsp:txBody>
      <dsp:txXfrm>
        <a:off x="1118317" y="2936478"/>
        <a:ext cx="2096845" cy="1258107"/>
      </dsp:txXfrm>
    </dsp:sp>
    <dsp:sp modelId="{895C7A7C-7B9A-423D-8CA9-2DCE60842062}">
      <dsp:nvSpPr>
        <dsp:cNvPr id="0" name=""/>
        <dsp:cNvSpPr/>
      </dsp:nvSpPr>
      <dsp:spPr>
        <a:xfrm>
          <a:off x="3424847" y="2936478"/>
          <a:ext cx="2096845" cy="1258107"/>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b="0" i="0" kern="1200">
              <a:solidFill>
                <a:schemeClr val="bg1"/>
              </a:solidFill>
            </a:rPr>
            <a:t>Bursting / Overflowing of the Water Tank</a:t>
          </a:r>
          <a:endParaRPr lang="en-IN" sz="2000" kern="1200">
            <a:solidFill>
              <a:schemeClr val="bg1"/>
            </a:solidFill>
          </a:endParaRPr>
        </a:p>
      </dsp:txBody>
      <dsp:txXfrm>
        <a:off x="3424847" y="2936478"/>
        <a:ext cx="2096845" cy="1258107"/>
      </dsp:txXfrm>
    </dsp:sp>
    <dsp:sp modelId="{7EE2D75F-7BA1-4F76-9624-07BF0620471C}">
      <dsp:nvSpPr>
        <dsp:cNvPr id="0" name=""/>
        <dsp:cNvSpPr/>
      </dsp:nvSpPr>
      <dsp:spPr>
        <a:xfrm>
          <a:off x="5731377" y="2936478"/>
          <a:ext cx="2096845" cy="1258107"/>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b="0" i="0" kern="1200" dirty="0">
              <a:solidFill>
                <a:schemeClr val="bg1"/>
              </a:solidFill>
            </a:rPr>
            <a:t>Bush Fire</a:t>
          </a:r>
          <a:endParaRPr lang="en-IN" sz="2000" kern="1200" dirty="0">
            <a:solidFill>
              <a:schemeClr val="bg1"/>
            </a:solidFill>
          </a:endParaRPr>
        </a:p>
      </dsp:txBody>
      <dsp:txXfrm>
        <a:off x="5731377" y="2936478"/>
        <a:ext cx="2096845" cy="125810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80FD5F-252A-412C-9EAC-EA49D317DE89}">
      <dsp:nvSpPr>
        <dsp:cNvPr id="0" name=""/>
        <dsp:cNvSpPr/>
      </dsp:nvSpPr>
      <dsp:spPr>
        <a:xfrm>
          <a:off x="3931" y="722559"/>
          <a:ext cx="1718976" cy="1031385"/>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i="0" kern="1200">
              <a:solidFill>
                <a:schemeClr val="bg1"/>
              </a:solidFill>
            </a:rPr>
            <a:t>Selection of Insurance Company</a:t>
          </a:r>
          <a:endParaRPr lang="en-IN" sz="1400" kern="1200">
            <a:solidFill>
              <a:schemeClr val="bg1"/>
            </a:solidFill>
          </a:endParaRPr>
        </a:p>
      </dsp:txBody>
      <dsp:txXfrm>
        <a:off x="34139" y="752767"/>
        <a:ext cx="1658560" cy="970969"/>
      </dsp:txXfrm>
    </dsp:sp>
    <dsp:sp modelId="{DCCAF1EC-EE86-4003-BAD0-4760711F745F}">
      <dsp:nvSpPr>
        <dsp:cNvPr id="0" name=""/>
        <dsp:cNvSpPr/>
      </dsp:nvSpPr>
      <dsp:spPr>
        <a:xfrm>
          <a:off x="1874178" y="1025099"/>
          <a:ext cx="364423" cy="42630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IN" sz="1100" kern="1200"/>
        </a:p>
      </dsp:txBody>
      <dsp:txXfrm>
        <a:off x="1874178" y="1110360"/>
        <a:ext cx="255096" cy="255784"/>
      </dsp:txXfrm>
    </dsp:sp>
    <dsp:sp modelId="{99C7C6EC-3944-46EE-90F8-3CF6CA9E01C6}">
      <dsp:nvSpPr>
        <dsp:cNvPr id="0" name=""/>
        <dsp:cNvSpPr/>
      </dsp:nvSpPr>
      <dsp:spPr>
        <a:xfrm>
          <a:off x="2410498" y="722559"/>
          <a:ext cx="1718976" cy="1031385"/>
        </a:xfrm>
        <a:prstGeom prst="roundRect">
          <a:avLst>
            <a:gd name="adj" fmla="val 10000"/>
          </a:avLst>
        </a:prstGeom>
        <a:solidFill>
          <a:schemeClr val="accent3">
            <a:hueOff val="1607006"/>
            <a:satOff val="313"/>
            <a:lumOff val="168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0" i="0" kern="1200">
              <a:solidFill>
                <a:schemeClr val="bg1"/>
              </a:solidFill>
            </a:rPr>
            <a:t>Proposal Form</a:t>
          </a:r>
          <a:endParaRPr lang="en-IN" sz="1400" kern="1200">
            <a:solidFill>
              <a:schemeClr val="bg1"/>
            </a:solidFill>
          </a:endParaRPr>
        </a:p>
      </dsp:txBody>
      <dsp:txXfrm>
        <a:off x="2440706" y="752767"/>
        <a:ext cx="1658560" cy="970969"/>
      </dsp:txXfrm>
    </dsp:sp>
    <dsp:sp modelId="{5C979B1B-A20A-41DE-8C4D-88A411DCEFAF}">
      <dsp:nvSpPr>
        <dsp:cNvPr id="0" name=""/>
        <dsp:cNvSpPr/>
      </dsp:nvSpPr>
      <dsp:spPr>
        <a:xfrm>
          <a:off x="4280745" y="1025099"/>
          <a:ext cx="364423" cy="426306"/>
        </a:xfrm>
        <a:prstGeom prst="rightArrow">
          <a:avLst>
            <a:gd name="adj1" fmla="val 60000"/>
            <a:gd name="adj2" fmla="val 50000"/>
          </a:avLst>
        </a:prstGeom>
        <a:solidFill>
          <a:schemeClr val="accent3">
            <a:hueOff val="1874841"/>
            <a:satOff val="365"/>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IN" sz="1100" kern="1200"/>
        </a:p>
      </dsp:txBody>
      <dsp:txXfrm>
        <a:off x="4280745" y="1110360"/>
        <a:ext cx="255096" cy="255784"/>
      </dsp:txXfrm>
    </dsp:sp>
    <dsp:sp modelId="{5B88371C-C57C-43FA-9EA4-25F959AE9352}">
      <dsp:nvSpPr>
        <dsp:cNvPr id="0" name=""/>
        <dsp:cNvSpPr/>
      </dsp:nvSpPr>
      <dsp:spPr>
        <a:xfrm>
          <a:off x="4817065" y="722559"/>
          <a:ext cx="1718976" cy="1031385"/>
        </a:xfrm>
        <a:prstGeom prst="roundRect">
          <a:avLst>
            <a:gd name="adj" fmla="val 10000"/>
          </a:avLst>
        </a:prstGeom>
        <a:solidFill>
          <a:schemeClr val="accent3">
            <a:hueOff val="3214013"/>
            <a:satOff val="625"/>
            <a:lumOff val="336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0" i="0" kern="1200">
              <a:solidFill>
                <a:schemeClr val="bg1"/>
              </a:solidFill>
            </a:rPr>
            <a:t>Evidence of Responsibility</a:t>
          </a:r>
          <a:endParaRPr lang="en-IN" sz="1400" kern="1200">
            <a:solidFill>
              <a:schemeClr val="bg1"/>
            </a:solidFill>
          </a:endParaRPr>
        </a:p>
      </dsp:txBody>
      <dsp:txXfrm>
        <a:off x="4847273" y="752767"/>
        <a:ext cx="1658560" cy="970969"/>
      </dsp:txXfrm>
    </dsp:sp>
    <dsp:sp modelId="{A87001CB-8893-4697-9186-DCF0905B7592}">
      <dsp:nvSpPr>
        <dsp:cNvPr id="0" name=""/>
        <dsp:cNvSpPr/>
      </dsp:nvSpPr>
      <dsp:spPr>
        <a:xfrm>
          <a:off x="6687312" y="1025099"/>
          <a:ext cx="364423" cy="426306"/>
        </a:xfrm>
        <a:prstGeom prst="rightArrow">
          <a:avLst>
            <a:gd name="adj1" fmla="val 60000"/>
            <a:gd name="adj2" fmla="val 50000"/>
          </a:avLst>
        </a:prstGeom>
        <a:solidFill>
          <a:schemeClr val="accent3">
            <a:hueOff val="3749681"/>
            <a:satOff val="730"/>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IN" sz="1100" kern="1200"/>
        </a:p>
      </dsp:txBody>
      <dsp:txXfrm>
        <a:off x="6687312" y="1110360"/>
        <a:ext cx="255096" cy="255784"/>
      </dsp:txXfrm>
    </dsp:sp>
    <dsp:sp modelId="{A1A28E93-519A-4D61-BC31-BA663EEE476F}">
      <dsp:nvSpPr>
        <dsp:cNvPr id="0" name=""/>
        <dsp:cNvSpPr/>
      </dsp:nvSpPr>
      <dsp:spPr>
        <a:xfrm>
          <a:off x="7223632" y="722559"/>
          <a:ext cx="1718976" cy="1031385"/>
        </a:xfrm>
        <a:prstGeom prst="roundRect">
          <a:avLst>
            <a:gd name="adj" fmla="val 10000"/>
          </a:avLst>
        </a:prstGeom>
        <a:solidFill>
          <a:schemeClr val="accent3">
            <a:hueOff val="4821019"/>
            <a:satOff val="938"/>
            <a:lumOff val="504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0" i="0" kern="1200">
              <a:solidFill>
                <a:schemeClr val="bg1"/>
              </a:solidFill>
            </a:rPr>
            <a:t>Survey of Property</a:t>
          </a:r>
          <a:endParaRPr lang="en-IN" sz="1400" kern="1200">
            <a:solidFill>
              <a:schemeClr val="bg1"/>
            </a:solidFill>
          </a:endParaRPr>
        </a:p>
      </dsp:txBody>
      <dsp:txXfrm>
        <a:off x="7253840" y="752767"/>
        <a:ext cx="1658560" cy="970969"/>
      </dsp:txXfrm>
    </dsp:sp>
    <dsp:sp modelId="{645F448D-E21A-4A37-B238-CD174D67054A}">
      <dsp:nvSpPr>
        <dsp:cNvPr id="0" name=""/>
        <dsp:cNvSpPr/>
      </dsp:nvSpPr>
      <dsp:spPr>
        <a:xfrm rot="5400000">
          <a:off x="7900909" y="1874273"/>
          <a:ext cx="364423" cy="426306"/>
        </a:xfrm>
        <a:prstGeom prst="rightArrow">
          <a:avLst>
            <a:gd name="adj1" fmla="val 60000"/>
            <a:gd name="adj2" fmla="val 50000"/>
          </a:avLst>
        </a:prstGeom>
        <a:solidFill>
          <a:schemeClr val="accent3">
            <a:hueOff val="5624522"/>
            <a:satOff val="1095"/>
            <a:lumOff val="588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IN" sz="1100" kern="1200"/>
        </a:p>
      </dsp:txBody>
      <dsp:txXfrm rot="-5400000">
        <a:off x="7955229" y="1905215"/>
        <a:ext cx="255784" cy="255096"/>
      </dsp:txXfrm>
    </dsp:sp>
    <dsp:sp modelId="{D517B3B7-6DDE-4641-AB12-B48BA0E0AE14}">
      <dsp:nvSpPr>
        <dsp:cNvPr id="0" name=""/>
        <dsp:cNvSpPr/>
      </dsp:nvSpPr>
      <dsp:spPr>
        <a:xfrm>
          <a:off x="7223632" y="2441535"/>
          <a:ext cx="1718976" cy="1031385"/>
        </a:xfrm>
        <a:prstGeom prst="roundRect">
          <a:avLst>
            <a:gd name="adj" fmla="val 10000"/>
          </a:avLst>
        </a:prstGeom>
        <a:solidFill>
          <a:schemeClr val="accent3">
            <a:hueOff val="6428025"/>
            <a:satOff val="1251"/>
            <a:lumOff val="672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0" i="0" kern="1200">
              <a:solidFill>
                <a:schemeClr val="bg1"/>
              </a:solidFill>
            </a:rPr>
            <a:t>Acceptance of Proposal Form</a:t>
          </a:r>
          <a:endParaRPr lang="en-IN" sz="1400" kern="1200">
            <a:solidFill>
              <a:schemeClr val="bg1"/>
            </a:solidFill>
          </a:endParaRPr>
        </a:p>
      </dsp:txBody>
      <dsp:txXfrm>
        <a:off x="7253840" y="2471743"/>
        <a:ext cx="1658560" cy="970969"/>
      </dsp:txXfrm>
    </dsp:sp>
    <dsp:sp modelId="{74501450-BE1F-42B4-A4C0-73CEE076AF50}">
      <dsp:nvSpPr>
        <dsp:cNvPr id="0" name=""/>
        <dsp:cNvSpPr/>
      </dsp:nvSpPr>
      <dsp:spPr>
        <a:xfrm rot="10800000">
          <a:off x="6707939" y="2744075"/>
          <a:ext cx="364423" cy="426306"/>
        </a:xfrm>
        <a:prstGeom prst="rightArrow">
          <a:avLst>
            <a:gd name="adj1" fmla="val 60000"/>
            <a:gd name="adj2" fmla="val 50000"/>
          </a:avLst>
        </a:prstGeom>
        <a:solidFill>
          <a:schemeClr val="accent3">
            <a:hueOff val="7499362"/>
            <a:satOff val="1459"/>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IN" sz="1100" kern="1200"/>
        </a:p>
      </dsp:txBody>
      <dsp:txXfrm rot="10800000">
        <a:off x="6817266" y="2829336"/>
        <a:ext cx="255096" cy="255784"/>
      </dsp:txXfrm>
    </dsp:sp>
    <dsp:sp modelId="{6064D3A7-F8F1-456B-8A94-A7BBBA7173C4}">
      <dsp:nvSpPr>
        <dsp:cNvPr id="0" name=""/>
        <dsp:cNvSpPr/>
      </dsp:nvSpPr>
      <dsp:spPr>
        <a:xfrm>
          <a:off x="4817065" y="2441535"/>
          <a:ext cx="1718976" cy="1031385"/>
        </a:xfrm>
        <a:prstGeom prst="roundRect">
          <a:avLst>
            <a:gd name="adj" fmla="val 10000"/>
          </a:avLst>
        </a:prstGeom>
        <a:solidFill>
          <a:schemeClr val="accent3">
            <a:hueOff val="8035031"/>
            <a:satOff val="1564"/>
            <a:lumOff val="840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0" i="0" kern="1200" dirty="0">
              <a:solidFill>
                <a:schemeClr val="bg1"/>
              </a:solidFill>
            </a:rPr>
            <a:t>Commencement of Risk</a:t>
          </a:r>
          <a:endParaRPr lang="en-IN" sz="1400" kern="1200" dirty="0">
            <a:solidFill>
              <a:schemeClr val="bg1"/>
            </a:solidFill>
          </a:endParaRPr>
        </a:p>
      </dsp:txBody>
      <dsp:txXfrm>
        <a:off x="4847273" y="2471743"/>
        <a:ext cx="1658560" cy="970969"/>
      </dsp:txXfrm>
    </dsp:sp>
    <dsp:sp modelId="{09C0AFEE-C855-49E6-89C9-330EDEBFC4D9}">
      <dsp:nvSpPr>
        <dsp:cNvPr id="0" name=""/>
        <dsp:cNvSpPr/>
      </dsp:nvSpPr>
      <dsp:spPr>
        <a:xfrm rot="10800000">
          <a:off x="4301372" y="2744075"/>
          <a:ext cx="364423" cy="426306"/>
        </a:xfrm>
        <a:prstGeom prst="rightArrow">
          <a:avLst>
            <a:gd name="adj1" fmla="val 60000"/>
            <a:gd name="adj2" fmla="val 50000"/>
          </a:avLst>
        </a:prstGeom>
        <a:solidFill>
          <a:schemeClr val="accent3">
            <a:hueOff val="9374203"/>
            <a:satOff val="1824"/>
            <a:lumOff val="980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IN" sz="1100" kern="1200"/>
        </a:p>
      </dsp:txBody>
      <dsp:txXfrm rot="10800000">
        <a:off x="4410699" y="2829336"/>
        <a:ext cx="255096" cy="255784"/>
      </dsp:txXfrm>
    </dsp:sp>
    <dsp:sp modelId="{0D05C48F-46E7-4615-AF6D-47E48F8BF3F0}">
      <dsp:nvSpPr>
        <dsp:cNvPr id="0" name=""/>
        <dsp:cNvSpPr/>
      </dsp:nvSpPr>
      <dsp:spPr>
        <a:xfrm>
          <a:off x="2410498" y="2441535"/>
          <a:ext cx="1718976" cy="1031385"/>
        </a:xfrm>
        <a:prstGeom prst="roundRect">
          <a:avLst>
            <a:gd name="adj" fmla="val 10000"/>
          </a:avLst>
        </a:prstGeom>
        <a:solidFill>
          <a:schemeClr val="accent3">
            <a:hueOff val="9642037"/>
            <a:satOff val="1876"/>
            <a:lumOff val="1008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0" i="0" kern="1200">
              <a:solidFill>
                <a:schemeClr val="bg1"/>
              </a:solidFill>
            </a:rPr>
            <a:t>Issue of Cover Note</a:t>
          </a:r>
          <a:endParaRPr lang="en-IN" sz="1400" kern="1200">
            <a:solidFill>
              <a:schemeClr val="bg1"/>
            </a:solidFill>
          </a:endParaRPr>
        </a:p>
      </dsp:txBody>
      <dsp:txXfrm>
        <a:off x="2440706" y="2471743"/>
        <a:ext cx="1658560" cy="970969"/>
      </dsp:txXfrm>
    </dsp:sp>
    <dsp:sp modelId="{874584EA-10B5-4D53-B447-46565B77B7D2}">
      <dsp:nvSpPr>
        <dsp:cNvPr id="0" name=""/>
        <dsp:cNvSpPr/>
      </dsp:nvSpPr>
      <dsp:spPr>
        <a:xfrm rot="10800000">
          <a:off x="1894805" y="2744075"/>
          <a:ext cx="364423" cy="426306"/>
        </a:xfrm>
        <a:prstGeom prst="rightArrow">
          <a:avLst>
            <a:gd name="adj1" fmla="val 60000"/>
            <a:gd name="adj2" fmla="val 50000"/>
          </a:avLst>
        </a:prstGeom>
        <a:solidFill>
          <a:schemeClr val="accent3">
            <a:hueOff val="11249043"/>
            <a:satOff val="218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IN" sz="1100" kern="1200"/>
        </a:p>
      </dsp:txBody>
      <dsp:txXfrm rot="10800000">
        <a:off x="2004132" y="2829336"/>
        <a:ext cx="255096" cy="255784"/>
      </dsp:txXfrm>
    </dsp:sp>
    <dsp:sp modelId="{53ECED5C-3C9D-4FD6-AA1B-B399F3916A5B}">
      <dsp:nvSpPr>
        <dsp:cNvPr id="0" name=""/>
        <dsp:cNvSpPr/>
      </dsp:nvSpPr>
      <dsp:spPr>
        <a:xfrm>
          <a:off x="3931" y="2441535"/>
          <a:ext cx="1718976" cy="1031385"/>
        </a:xfrm>
        <a:prstGeom prst="roundRect">
          <a:avLst>
            <a:gd name="adj" fmla="val 10000"/>
          </a:avLst>
        </a:prstGeom>
        <a:solidFill>
          <a:schemeClr val="accent3">
            <a:hueOff val="11249043"/>
            <a:satOff val="2189"/>
            <a:lumOff val="1176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0" i="0" kern="1200" dirty="0">
              <a:solidFill>
                <a:schemeClr val="bg1"/>
              </a:solidFill>
            </a:rPr>
            <a:t>Issue of Fire Insurance Policy</a:t>
          </a:r>
          <a:endParaRPr lang="en-IN" sz="1400" kern="1200" dirty="0">
            <a:solidFill>
              <a:schemeClr val="bg1"/>
            </a:solidFill>
          </a:endParaRPr>
        </a:p>
      </dsp:txBody>
      <dsp:txXfrm>
        <a:off x="34139" y="2471743"/>
        <a:ext cx="1658560" cy="9709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A8E754-12DB-4B92-92C1-B4C7040C8A57}">
      <dsp:nvSpPr>
        <dsp:cNvPr id="0" name=""/>
        <dsp:cNvSpPr/>
      </dsp:nvSpPr>
      <dsp:spPr>
        <a:xfrm>
          <a:off x="6214" y="660635"/>
          <a:ext cx="3087793" cy="1025776"/>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bg1"/>
              </a:solidFill>
            </a:rPr>
            <a:t>Weather &amp; Geographical Hazards</a:t>
          </a:r>
          <a:endParaRPr lang="en-IN" sz="2800" kern="1200" dirty="0">
            <a:solidFill>
              <a:schemeClr val="bg1"/>
            </a:solidFill>
          </a:endParaRPr>
        </a:p>
      </dsp:txBody>
      <dsp:txXfrm>
        <a:off x="6214" y="660635"/>
        <a:ext cx="3087793" cy="1025776"/>
      </dsp:txXfrm>
    </dsp:sp>
    <dsp:sp modelId="{6A229F36-CEDB-45EC-AF6A-41A7388671F2}">
      <dsp:nvSpPr>
        <dsp:cNvPr id="0" name=""/>
        <dsp:cNvSpPr/>
      </dsp:nvSpPr>
      <dsp:spPr>
        <a:xfrm>
          <a:off x="4393" y="1686411"/>
          <a:ext cx="3091434" cy="2810880"/>
        </a:xfrm>
        <a:prstGeom prst="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solidFill>
                <a:schemeClr val="bg1"/>
              </a:solidFill>
            </a:rPr>
            <a:t>Natural Calamities </a:t>
          </a:r>
          <a:endParaRPr lang="en-IN" sz="2800" kern="1200" dirty="0">
            <a:solidFill>
              <a:schemeClr val="bg1"/>
            </a:solidFill>
          </a:endParaRPr>
        </a:p>
        <a:p>
          <a:pPr marL="285750" lvl="1" indent="-285750" algn="l" defTabSz="1244600">
            <a:lnSpc>
              <a:spcPct val="90000"/>
            </a:lnSpc>
            <a:spcBef>
              <a:spcPct val="0"/>
            </a:spcBef>
            <a:spcAft>
              <a:spcPct val="15000"/>
            </a:spcAft>
            <a:buChar char="•"/>
          </a:pPr>
          <a:r>
            <a:rPr lang="en-US" sz="2800" kern="1200" dirty="0">
              <a:solidFill>
                <a:schemeClr val="bg1"/>
              </a:solidFill>
            </a:rPr>
            <a:t>Marine Transit Insurance </a:t>
          </a:r>
          <a:endParaRPr lang="en-IN" sz="2800" kern="1200" dirty="0">
            <a:solidFill>
              <a:schemeClr val="bg1"/>
            </a:solidFill>
          </a:endParaRPr>
        </a:p>
      </dsp:txBody>
      <dsp:txXfrm>
        <a:off x="4393" y="1686411"/>
        <a:ext cx="3091434" cy="2810880"/>
      </dsp:txXfrm>
    </dsp:sp>
    <dsp:sp modelId="{BA1774F5-BC98-422F-BA04-113D8F7E4081}">
      <dsp:nvSpPr>
        <dsp:cNvPr id="0" name=""/>
        <dsp:cNvSpPr/>
      </dsp:nvSpPr>
      <dsp:spPr>
        <a:xfrm>
          <a:off x="3454850" y="660635"/>
          <a:ext cx="2564441" cy="1025776"/>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bg1"/>
              </a:solidFill>
            </a:rPr>
            <a:t>Man Made Hazards</a:t>
          </a:r>
          <a:endParaRPr lang="en-IN" sz="2800" kern="1200" dirty="0">
            <a:solidFill>
              <a:schemeClr val="bg1"/>
            </a:solidFill>
          </a:endParaRPr>
        </a:p>
      </dsp:txBody>
      <dsp:txXfrm>
        <a:off x="3454850" y="660635"/>
        <a:ext cx="2564441" cy="1025776"/>
      </dsp:txXfrm>
    </dsp:sp>
    <dsp:sp modelId="{6403FEF3-081E-430B-A44E-A9742A7EEED5}">
      <dsp:nvSpPr>
        <dsp:cNvPr id="0" name=""/>
        <dsp:cNvSpPr/>
      </dsp:nvSpPr>
      <dsp:spPr>
        <a:xfrm>
          <a:off x="3454850" y="1686411"/>
          <a:ext cx="2564441" cy="2810880"/>
        </a:xfrm>
        <a:prstGeom prst="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solidFill>
                <a:schemeClr val="bg1"/>
              </a:solidFill>
            </a:rPr>
            <a:t>Fault of People</a:t>
          </a:r>
          <a:endParaRPr lang="en-IN" sz="2800" kern="1200" dirty="0">
            <a:solidFill>
              <a:schemeClr val="bg1"/>
            </a:solidFill>
          </a:endParaRPr>
        </a:p>
        <a:p>
          <a:pPr marL="285750" lvl="1" indent="-285750" algn="l" defTabSz="1244600">
            <a:lnSpc>
              <a:spcPct val="90000"/>
            </a:lnSpc>
            <a:spcBef>
              <a:spcPct val="0"/>
            </a:spcBef>
            <a:spcAft>
              <a:spcPct val="15000"/>
            </a:spcAft>
            <a:buChar char="•"/>
          </a:pPr>
          <a:r>
            <a:rPr lang="en-US" sz="2800" kern="1200" dirty="0">
              <a:solidFill>
                <a:schemeClr val="bg1"/>
              </a:solidFill>
            </a:rPr>
            <a:t>Damages</a:t>
          </a:r>
          <a:endParaRPr lang="en-IN" sz="2800" kern="1200" dirty="0">
            <a:solidFill>
              <a:schemeClr val="bg1"/>
            </a:solidFill>
          </a:endParaRPr>
        </a:p>
      </dsp:txBody>
      <dsp:txXfrm>
        <a:off x="3454850" y="1686411"/>
        <a:ext cx="2564441" cy="2810880"/>
      </dsp:txXfrm>
    </dsp:sp>
    <dsp:sp modelId="{1A42092B-641A-4E57-9050-A308335FC42D}">
      <dsp:nvSpPr>
        <dsp:cNvPr id="0" name=""/>
        <dsp:cNvSpPr/>
      </dsp:nvSpPr>
      <dsp:spPr>
        <a:xfrm>
          <a:off x="6378314" y="660635"/>
          <a:ext cx="2564441" cy="1025776"/>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bg1"/>
              </a:solidFill>
            </a:rPr>
            <a:t>Packaging Hazards</a:t>
          </a:r>
          <a:endParaRPr lang="en-IN" sz="2800" kern="1200" dirty="0">
            <a:solidFill>
              <a:schemeClr val="bg1"/>
            </a:solidFill>
          </a:endParaRPr>
        </a:p>
      </dsp:txBody>
      <dsp:txXfrm>
        <a:off x="6378314" y="660635"/>
        <a:ext cx="2564441" cy="1025776"/>
      </dsp:txXfrm>
    </dsp:sp>
    <dsp:sp modelId="{FCA467C4-BBA3-489C-B930-76BA14C4B71A}">
      <dsp:nvSpPr>
        <dsp:cNvPr id="0" name=""/>
        <dsp:cNvSpPr/>
      </dsp:nvSpPr>
      <dsp:spPr>
        <a:xfrm>
          <a:off x="6378314" y="1686411"/>
          <a:ext cx="2564441" cy="2810880"/>
        </a:xfrm>
        <a:prstGeom prst="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solidFill>
                <a:schemeClr val="bg1"/>
              </a:solidFill>
            </a:rPr>
            <a:t>Improper Packaging</a:t>
          </a:r>
          <a:endParaRPr lang="en-IN" sz="2800" kern="1200" dirty="0">
            <a:solidFill>
              <a:schemeClr val="bg1"/>
            </a:solidFill>
          </a:endParaRPr>
        </a:p>
      </dsp:txBody>
      <dsp:txXfrm>
        <a:off x="6378314" y="1686411"/>
        <a:ext cx="2564441" cy="28108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E69AF8-4301-406B-9F8E-956E774F8E29}">
      <dsp:nvSpPr>
        <dsp:cNvPr id="0" name=""/>
        <dsp:cNvSpPr/>
      </dsp:nvSpPr>
      <dsp:spPr>
        <a:xfrm>
          <a:off x="43" y="195939"/>
          <a:ext cx="4180870" cy="604800"/>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bg1"/>
              </a:solidFill>
            </a:rPr>
            <a:t>Passenger Lawsuits</a:t>
          </a:r>
          <a:endParaRPr lang="en-IN" sz="2100" kern="1200" dirty="0">
            <a:solidFill>
              <a:schemeClr val="bg1"/>
            </a:solidFill>
          </a:endParaRPr>
        </a:p>
      </dsp:txBody>
      <dsp:txXfrm>
        <a:off x="43" y="195939"/>
        <a:ext cx="4180870" cy="604800"/>
      </dsp:txXfrm>
    </dsp:sp>
    <dsp:sp modelId="{3C69A4B2-2510-474A-975D-6F861B3DD910}">
      <dsp:nvSpPr>
        <dsp:cNvPr id="0" name=""/>
        <dsp:cNvSpPr/>
      </dsp:nvSpPr>
      <dsp:spPr>
        <a:xfrm>
          <a:off x="43" y="800739"/>
          <a:ext cx="4180870" cy="4161248"/>
        </a:xfrm>
        <a:prstGeom prst="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solidFill>
                <a:schemeClr val="bg1"/>
              </a:solidFill>
            </a:rPr>
            <a:t>Common Automobile Accidents</a:t>
          </a:r>
          <a:endParaRPr lang="en-IN" sz="2100" kern="1200" dirty="0">
            <a:solidFill>
              <a:schemeClr val="bg1"/>
            </a:solidFill>
          </a:endParaRPr>
        </a:p>
        <a:p>
          <a:pPr marL="228600" lvl="1" indent="-228600" algn="l" defTabSz="933450">
            <a:lnSpc>
              <a:spcPct val="90000"/>
            </a:lnSpc>
            <a:spcBef>
              <a:spcPct val="0"/>
            </a:spcBef>
            <a:spcAft>
              <a:spcPct val="15000"/>
            </a:spcAft>
            <a:buChar char="•"/>
          </a:pPr>
          <a:r>
            <a:rPr lang="en-US" sz="2100" kern="1200" dirty="0">
              <a:solidFill>
                <a:schemeClr val="bg1"/>
              </a:solidFill>
            </a:rPr>
            <a:t>Claims</a:t>
          </a:r>
          <a:endParaRPr lang="en-IN" sz="2100" kern="1200" dirty="0">
            <a:solidFill>
              <a:schemeClr val="bg1"/>
            </a:solidFill>
          </a:endParaRPr>
        </a:p>
        <a:p>
          <a:pPr marL="228600" lvl="1" indent="-228600" algn="l" defTabSz="933450">
            <a:lnSpc>
              <a:spcPct val="90000"/>
            </a:lnSpc>
            <a:spcBef>
              <a:spcPct val="0"/>
            </a:spcBef>
            <a:spcAft>
              <a:spcPct val="15000"/>
            </a:spcAft>
            <a:buChar char="•"/>
          </a:pPr>
          <a:r>
            <a:rPr lang="en-US" sz="2100" kern="1200" dirty="0">
              <a:solidFill>
                <a:schemeClr val="bg1"/>
              </a:solidFill>
            </a:rPr>
            <a:t>Injury </a:t>
          </a:r>
          <a:endParaRPr lang="en-IN" sz="2100" kern="1200" dirty="0">
            <a:solidFill>
              <a:schemeClr val="bg1"/>
            </a:solidFill>
          </a:endParaRPr>
        </a:p>
        <a:p>
          <a:pPr marL="228600" lvl="1" indent="-228600" algn="l" defTabSz="933450">
            <a:lnSpc>
              <a:spcPct val="90000"/>
            </a:lnSpc>
            <a:spcBef>
              <a:spcPct val="0"/>
            </a:spcBef>
            <a:spcAft>
              <a:spcPct val="15000"/>
            </a:spcAft>
            <a:buChar char="•"/>
          </a:pPr>
          <a:r>
            <a:rPr lang="en-US" sz="2100" kern="1200" dirty="0">
              <a:solidFill>
                <a:schemeClr val="bg1"/>
              </a:solidFill>
            </a:rPr>
            <a:t>With Driver / Negligence</a:t>
          </a:r>
          <a:endParaRPr lang="en-IN" sz="2100" kern="1200" dirty="0">
            <a:solidFill>
              <a:schemeClr val="bg1"/>
            </a:solidFill>
          </a:endParaRPr>
        </a:p>
      </dsp:txBody>
      <dsp:txXfrm>
        <a:off x="43" y="800739"/>
        <a:ext cx="4180870" cy="4161248"/>
      </dsp:txXfrm>
    </dsp:sp>
    <dsp:sp modelId="{85DFF8B0-510C-44C5-82DA-E52731B68479}">
      <dsp:nvSpPr>
        <dsp:cNvPr id="0" name=""/>
        <dsp:cNvSpPr/>
      </dsp:nvSpPr>
      <dsp:spPr>
        <a:xfrm>
          <a:off x="4766235" y="195939"/>
          <a:ext cx="4180870" cy="604800"/>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bg1"/>
              </a:solidFill>
            </a:rPr>
            <a:t>Road Transportation</a:t>
          </a:r>
          <a:endParaRPr lang="en-IN" sz="2100" kern="1200" dirty="0">
            <a:solidFill>
              <a:schemeClr val="bg1"/>
            </a:solidFill>
          </a:endParaRPr>
        </a:p>
      </dsp:txBody>
      <dsp:txXfrm>
        <a:off x="4766235" y="195939"/>
        <a:ext cx="4180870" cy="604800"/>
      </dsp:txXfrm>
    </dsp:sp>
    <dsp:sp modelId="{0AB81BBC-3E31-44C7-B636-C1C9B0A65CC3}">
      <dsp:nvSpPr>
        <dsp:cNvPr id="0" name=""/>
        <dsp:cNvSpPr/>
      </dsp:nvSpPr>
      <dsp:spPr>
        <a:xfrm>
          <a:off x="4766235" y="800739"/>
          <a:ext cx="4180870" cy="4161248"/>
        </a:xfrm>
        <a:prstGeom prst="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solidFill>
                <a:schemeClr val="bg1"/>
              </a:solidFill>
            </a:rPr>
            <a:t>Road Infrastructure</a:t>
          </a:r>
          <a:endParaRPr lang="en-IN" sz="2100" kern="1200" dirty="0">
            <a:solidFill>
              <a:schemeClr val="bg1"/>
            </a:solidFill>
          </a:endParaRPr>
        </a:p>
        <a:p>
          <a:pPr marL="228600" lvl="1" indent="-228600" algn="l" defTabSz="933450">
            <a:lnSpc>
              <a:spcPct val="90000"/>
            </a:lnSpc>
            <a:spcBef>
              <a:spcPct val="0"/>
            </a:spcBef>
            <a:spcAft>
              <a:spcPct val="15000"/>
            </a:spcAft>
            <a:buChar char="•"/>
          </a:pPr>
          <a:r>
            <a:rPr lang="en-US" sz="2100" kern="1200" dirty="0">
              <a:solidFill>
                <a:schemeClr val="bg1"/>
              </a:solidFill>
            </a:rPr>
            <a:t>Traffic</a:t>
          </a:r>
          <a:endParaRPr lang="en-IN" sz="2100" kern="1200" dirty="0">
            <a:solidFill>
              <a:schemeClr val="bg1"/>
            </a:solidFill>
          </a:endParaRPr>
        </a:p>
        <a:p>
          <a:pPr marL="228600" lvl="1" indent="-228600" algn="l" defTabSz="933450">
            <a:lnSpc>
              <a:spcPct val="90000"/>
            </a:lnSpc>
            <a:spcBef>
              <a:spcPct val="0"/>
            </a:spcBef>
            <a:spcAft>
              <a:spcPct val="15000"/>
            </a:spcAft>
            <a:buChar char="•"/>
          </a:pPr>
          <a:r>
            <a:rPr lang="en-US" sz="2100" kern="1200" dirty="0">
              <a:solidFill>
                <a:schemeClr val="bg1"/>
              </a:solidFill>
            </a:rPr>
            <a:t>Multiple Check Posts, Toll , etc. </a:t>
          </a:r>
          <a:endParaRPr lang="en-IN" sz="2100" kern="1200" dirty="0">
            <a:solidFill>
              <a:schemeClr val="bg1"/>
            </a:solidFill>
          </a:endParaRPr>
        </a:p>
        <a:p>
          <a:pPr marL="228600" lvl="1" indent="-228600" algn="l" defTabSz="933450">
            <a:lnSpc>
              <a:spcPct val="90000"/>
            </a:lnSpc>
            <a:spcBef>
              <a:spcPct val="0"/>
            </a:spcBef>
            <a:spcAft>
              <a:spcPct val="15000"/>
            </a:spcAft>
            <a:buChar char="•"/>
          </a:pPr>
          <a:r>
            <a:rPr lang="en-US" sz="2100" kern="1200" dirty="0">
              <a:solidFill>
                <a:schemeClr val="bg1"/>
              </a:solidFill>
            </a:rPr>
            <a:t>Road Safety</a:t>
          </a:r>
          <a:endParaRPr lang="en-IN" sz="2100" kern="1200" dirty="0">
            <a:solidFill>
              <a:schemeClr val="bg1"/>
            </a:solidFill>
          </a:endParaRPr>
        </a:p>
        <a:p>
          <a:pPr marL="228600" lvl="1" indent="-228600" algn="l" defTabSz="933450">
            <a:lnSpc>
              <a:spcPct val="90000"/>
            </a:lnSpc>
            <a:spcBef>
              <a:spcPct val="0"/>
            </a:spcBef>
            <a:spcAft>
              <a:spcPct val="15000"/>
            </a:spcAft>
            <a:buChar char="•"/>
          </a:pPr>
          <a:r>
            <a:rPr lang="en-US" sz="2100" kern="1200" dirty="0">
              <a:solidFill>
                <a:schemeClr val="bg1"/>
              </a:solidFill>
            </a:rPr>
            <a:t>Risk of Theft , Overloading , Drunken Drivers , Technology &amp; Driver Shortage</a:t>
          </a:r>
          <a:endParaRPr lang="en-IN" sz="2100" kern="1200" dirty="0">
            <a:solidFill>
              <a:schemeClr val="bg1"/>
            </a:solidFill>
          </a:endParaRPr>
        </a:p>
        <a:p>
          <a:pPr marL="228600" lvl="1" indent="-228600" algn="l" defTabSz="933450">
            <a:lnSpc>
              <a:spcPct val="90000"/>
            </a:lnSpc>
            <a:spcBef>
              <a:spcPct val="0"/>
            </a:spcBef>
            <a:spcAft>
              <a:spcPct val="15000"/>
            </a:spcAft>
            <a:buChar char="•"/>
          </a:pPr>
          <a:r>
            <a:rPr lang="en-US" sz="2100" kern="1200" dirty="0">
              <a:solidFill>
                <a:schemeClr val="bg1"/>
              </a:solidFill>
            </a:rPr>
            <a:t>Weather Conditions </a:t>
          </a:r>
          <a:endParaRPr lang="en-IN" sz="2100" kern="1200" dirty="0">
            <a:solidFill>
              <a:schemeClr val="bg1"/>
            </a:solidFill>
          </a:endParaRPr>
        </a:p>
        <a:p>
          <a:pPr marL="228600" lvl="1" indent="-228600" algn="l" defTabSz="933450">
            <a:lnSpc>
              <a:spcPct val="90000"/>
            </a:lnSpc>
            <a:spcBef>
              <a:spcPct val="0"/>
            </a:spcBef>
            <a:spcAft>
              <a:spcPct val="15000"/>
            </a:spcAft>
            <a:buChar char="•"/>
          </a:pPr>
          <a:r>
            <a:rPr lang="en-US" sz="2100" kern="1200" dirty="0">
              <a:solidFill>
                <a:schemeClr val="bg1"/>
              </a:solidFill>
            </a:rPr>
            <a:t>Political &amp; Govt. related Risk</a:t>
          </a:r>
          <a:endParaRPr lang="en-IN" sz="2100" kern="1200" dirty="0">
            <a:solidFill>
              <a:schemeClr val="bg1"/>
            </a:solidFill>
          </a:endParaRPr>
        </a:p>
        <a:p>
          <a:pPr marL="228600" lvl="1" indent="-228600" algn="l" defTabSz="933450">
            <a:lnSpc>
              <a:spcPct val="90000"/>
            </a:lnSpc>
            <a:spcBef>
              <a:spcPct val="0"/>
            </a:spcBef>
            <a:spcAft>
              <a:spcPct val="15000"/>
            </a:spcAft>
            <a:buChar char="•"/>
          </a:pPr>
          <a:endParaRPr lang="en-IN" sz="2100" kern="1200" dirty="0">
            <a:solidFill>
              <a:schemeClr val="bg1"/>
            </a:solidFill>
          </a:endParaRPr>
        </a:p>
      </dsp:txBody>
      <dsp:txXfrm>
        <a:off x="4766235" y="800739"/>
        <a:ext cx="4180870" cy="41612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A43455-7A9F-4324-9868-7186C7EC30EC}">
      <dsp:nvSpPr>
        <dsp:cNvPr id="0" name=""/>
        <dsp:cNvSpPr/>
      </dsp:nvSpPr>
      <dsp:spPr>
        <a:xfrm>
          <a:off x="45" y="38087"/>
          <a:ext cx="4394687" cy="691200"/>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bg1"/>
              </a:solidFill>
            </a:rPr>
            <a:t>In</a:t>
          </a:r>
          <a:r>
            <a:rPr lang="en-US" sz="2400" kern="1200" dirty="0">
              <a:solidFill>
                <a:schemeClr val="bg1"/>
              </a:solidFill>
            </a:rPr>
            <a:t> </a:t>
          </a:r>
          <a:r>
            <a:rPr lang="en-US" sz="2400" b="1" kern="1200" dirty="0">
              <a:solidFill>
                <a:schemeClr val="bg1"/>
              </a:solidFill>
            </a:rPr>
            <a:t>Warehouse</a:t>
          </a:r>
          <a:endParaRPr lang="en-IN" sz="2400" b="1" kern="1200" dirty="0">
            <a:solidFill>
              <a:schemeClr val="bg1"/>
            </a:solidFill>
          </a:endParaRPr>
        </a:p>
      </dsp:txBody>
      <dsp:txXfrm>
        <a:off x="45" y="38087"/>
        <a:ext cx="4394687" cy="691200"/>
      </dsp:txXfrm>
    </dsp:sp>
    <dsp:sp modelId="{A548B0A8-EE3D-4F97-9187-FC65C37B5861}">
      <dsp:nvSpPr>
        <dsp:cNvPr id="0" name=""/>
        <dsp:cNvSpPr/>
      </dsp:nvSpPr>
      <dsp:spPr>
        <a:xfrm>
          <a:off x="45" y="729287"/>
          <a:ext cx="4394687" cy="4514838"/>
        </a:xfrm>
        <a:prstGeom prst="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Fork Lifts</a:t>
          </a:r>
          <a:endParaRPr lang="en-IN" sz="2400" kern="1200" dirty="0"/>
        </a:p>
        <a:p>
          <a:pPr marL="228600" lvl="1" indent="-228600" algn="l" defTabSz="1066800">
            <a:lnSpc>
              <a:spcPct val="90000"/>
            </a:lnSpc>
            <a:spcBef>
              <a:spcPct val="0"/>
            </a:spcBef>
            <a:spcAft>
              <a:spcPct val="15000"/>
            </a:spcAft>
            <a:buChar char="•"/>
          </a:pPr>
          <a:r>
            <a:rPr lang="en-US" sz="2400" kern="1200" dirty="0"/>
            <a:t>Hazard Communication</a:t>
          </a:r>
          <a:endParaRPr lang="en-IN" sz="2400" kern="1200" dirty="0"/>
        </a:p>
        <a:p>
          <a:pPr marL="228600" lvl="1" indent="-228600" algn="l" defTabSz="1066800">
            <a:lnSpc>
              <a:spcPct val="90000"/>
            </a:lnSpc>
            <a:spcBef>
              <a:spcPct val="0"/>
            </a:spcBef>
            <a:spcAft>
              <a:spcPct val="15000"/>
            </a:spcAft>
            <a:buChar char="•"/>
          </a:pPr>
          <a:r>
            <a:rPr lang="en-US" sz="2400" kern="1200" dirty="0"/>
            <a:t>Electrical Wiring  Methods</a:t>
          </a:r>
          <a:endParaRPr lang="en-IN" sz="2400" kern="1200" dirty="0"/>
        </a:p>
        <a:p>
          <a:pPr marL="228600" lvl="1" indent="-228600" algn="l" defTabSz="1066800">
            <a:lnSpc>
              <a:spcPct val="90000"/>
            </a:lnSpc>
            <a:spcBef>
              <a:spcPct val="0"/>
            </a:spcBef>
            <a:spcAft>
              <a:spcPct val="15000"/>
            </a:spcAft>
            <a:buChar char="•"/>
          </a:pPr>
          <a:r>
            <a:rPr lang="en-US" sz="2400" kern="1200" dirty="0"/>
            <a:t>Mechanical Power Transmission</a:t>
          </a:r>
          <a:endParaRPr lang="en-IN" sz="2400" kern="1200" dirty="0"/>
        </a:p>
        <a:p>
          <a:pPr marL="228600" lvl="1" indent="-228600" algn="l" defTabSz="1066800">
            <a:lnSpc>
              <a:spcPct val="90000"/>
            </a:lnSpc>
            <a:spcBef>
              <a:spcPct val="0"/>
            </a:spcBef>
            <a:spcAft>
              <a:spcPct val="15000"/>
            </a:spcAft>
            <a:buChar char="•"/>
          </a:pPr>
          <a:r>
            <a:rPr lang="en-US" sz="2400" kern="1200" dirty="0"/>
            <a:t>Respirator Protection</a:t>
          </a:r>
          <a:endParaRPr lang="en-IN" sz="2400" kern="1200" dirty="0"/>
        </a:p>
        <a:p>
          <a:pPr marL="228600" lvl="1" indent="-228600" algn="l" defTabSz="1066800">
            <a:lnSpc>
              <a:spcPct val="90000"/>
            </a:lnSpc>
            <a:spcBef>
              <a:spcPct val="0"/>
            </a:spcBef>
            <a:spcAft>
              <a:spcPct val="15000"/>
            </a:spcAft>
            <a:buChar char="•"/>
          </a:pPr>
          <a:r>
            <a:rPr lang="en-US" sz="2400" kern="1200" dirty="0"/>
            <a:t>Lockout </a:t>
          </a:r>
          <a:endParaRPr lang="en-IN" sz="2400" kern="1200" dirty="0"/>
        </a:p>
        <a:p>
          <a:pPr marL="228600" lvl="1" indent="-228600" algn="l" defTabSz="1066800">
            <a:lnSpc>
              <a:spcPct val="90000"/>
            </a:lnSpc>
            <a:spcBef>
              <a:spcPct val="0"/>
            </a:spcBef>
            <a:spcAft>
              <a:spcPct val="15000"/>
            </a:spcAft>
            <a:buChar char="•"/>
          </a:pPr>
          <a:r>
            <a:rPr lang="en-US" sz="2400" kern="1200" dirty="0"/>
            <a:t>Portable Fire Extinguisher</a:t>
          </a:r>
          <a:endParaRPr lang="en-IN" sz="2400" kern="1200" dirty="0"/>
        </a:p>
      </dsp:txBody>
      <dsp:txXfrm>
        <a:off x="45" y="729287"/>
        <a:ext cx="4394687" cy="4514838"/>
      </dsp:txXfrm>
    </dsp:sp>
    <dsp:sp modelId="{465D689F-CD7F-4E9A-A9DC-D18B1EB90284}">
      <dsp:nvSpPr>
        <dsp:cNvPr id="0" name=""/>
        <dsp:cNvSpPr/>
      </dsp:nvSpPr>
      <dsp:spPr>
        <a:xfrm>
          <a:off x="5009989" y="38087"/>
          <a:ext cx="4394687" cy="691200"/>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bg1"/>
              </a:solidFill>
            </a:rPr>
            <a:t>Travelling Accidents</a:t>
          </a:r>
          <a:endParaRPr lang="en-IN" sz="2400" b="1" kern="1200" dirty="0">
            <a:solidFill>
              <a:schemeClr val="bg1"/>
            </a:solidFill>
          </a:endParaRPr>
        </a:p>
      </dsp:txBody>
      <dsp:txXfrm>
        <a:off x="5009989" y="38087"/>
        <a:ext cx="4394687" cy="691200"/>
      </dsp:txXfrm>
    </dsp:sp>
    <dsp:sp modelId="{ECCB98F8-C498-4752-93D8-C492C0F5200F}">
      <dsp:nvSpPr>
        <dsp:cNvPr id="0" name=""/>
        <dsp:cNvSpPr/>
      </dsp:nvSpPr>
      <dsp:spPr>
        <a:xfrm>
          <a:off x="5009989" y="729287"/>
          <a:ext cx="4394687" cy="4514838"/>
        </a:xfrm>
        <a:prstGeom prst="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Driver Fatigue</a:t>
          </a:r>
          <a:endParaRPr lang="en-IN" sz="2400" kern="1200" dirty="0"/>
        </a:p>
        <a:p>
          <a:pPr marL="228600" lvl="1" indent="-228600" algn="l" defTabSz="1066800">
            <a:lnSpc>
              <a:spcPct val="90000"/>
            </a:lnSpc>
            <a:spcBef>
              <a:spcPct val="0"/>
            </a:spcBef>
            <a:spcAft>
              <a:spcPct val="15000"/>
            </a:spcAft>
            <a:buChar char="•"/>
          </a:pPr>
          <a:r>
            <a:rPr lang="en-US" sz="2400" kern="1200" dirty="0"/>
            <a:t>Debris on Roads</a:t>
          </a:r>
          <a:endParaRPr lang="en-IN" sz="2400" kern="1200" dirty="0"/>
        </a:p>
        <a:p>
          <a:pPr marL="228600" lvl="1" indent="-228600" algn="l" defTabSz="1066800">
            <a:lnSpc>
              <a:spcPct val="90000"/>
            </a:lnSpc>
            <a:spcBef>
              <a:spcPct val="0"/>
            </a:spcBef>
            <a:spcAft>
              <a:spcPct val="15000"/>
            </a:spcAft>
            <a:buChar char="•"/>
          </a:pPr>
          <a:r>
            <a:rPr lang="en-US" sz="2400" kern="1200" dirty="0"/>
            <a:t>Hitting a stopped vehicle from behind</a:t>
          </a:r>
          <a:endParaRPr lang="en-IN" sz="2400" kern="1200" dirty="0"/>
        </a:p>
        <a:p>
          <a:pPr marL="228600" lvl="1" indent="-228600" algn="l" defTabSz="1066800">
            <a:lnSpc>
              <a:spcPct val="90000"/>
            </a:lnSpc>
            <a:spcBef>
              <a:spcPct val="0"/>
            </a:spcBef>
            <a:spcAft>
              <a:spcPct val="15000"/>
            </a:spcAft>
            <a:buChar char="•"/>
          </a:pPr>
          <a:r>
            <a:rPr lang="en-US" sz="2400" kern="1200" dirty="0"/>
            <a:t>Driving off the side of the road</a:t>
          </a:r>
          <a:endParaRPr lang="en-IN" sz="2400" kern="1200" dirty="0"/>
        </a:p>
        <a:p>
          <a:pPr marL="228600" lvl="1" indent="-228600" algn="l" defTabSz="1066800">
            <a:lnSpc>
              <a:spcPct val="90000"/>
            </a:lnSpc>
            <a:spcBef>
              <a:spcPct val="0"/>
            </a:spcBef>
            <a:spcAft>
              <a:spcPct val="15000"/>
            </a:spcAft>
            <a:buChar char="•"/>
          </a:pPr>
          <a:r>
            <a:rPr lang="en-US" sz="2400" kern="1200" dirty="0"/>
            <a:t>Speeding </a:t>
          </a:r>
          <a:endParaRPr lang="en-IN" sz="2400" kern="1200" dirty="0"/>
        </a:p>
        <a:p>
          <a:pPr marL="228600" lvl="1" indent="-228600" algn="l" defTabSz="1066800">
            <a:lnSpc>
              <a:spcPct val="90000"/>
            </a:lnSpc>
            <a:spcBef>
              <a:spcPct val="0"/>
            </a:spcBef>
            <a:spcAft>
              <a:spcPct val="15000"/>
            </a:spcAft>
            <a:buChar char="•"/>
          </a:pPr>
          <a:r>
            <a:rPr lang="en-US" sz="2400" kern="1200" dirty="0"/>
            <a:t>Road condition</a:t>
          </a:r>
          <a:endParaRPr lang="en-IN" sz="2400" kern="1200" dirty="0"/>
        </a:p>
        <a:p>
          <a:pPr marL="228600" lvl="1" indent="-228600" algn="l" defTabSz="1066800">
            <a:lnSpc>
              <a:spcPct val="90000"/>
            </a:lnSpc>
            <a:spcBef>
              <a:spcPct val="0"/>
            </a:spcBef>
            <a:spcAft>
              <a:spcPct val="15000"/>
            </a:spcAft>
            <a:buChar char="•"/>
          </a:pPr>
          <a:r>
            <a:rPr lang="en-US" sz="2400" kern="1200" dirty="0"/>
            <a:t>Loss of control</a:t>
          </a:r>
          <a:endParaRPr lang="en-IN" sz="2400" kern="1200" dirty="0"/>
        </a:p>
        <a:p>
          <a:pPr marL="228600" lvl="1" indent="-228600" algn="l" defTabSz="1066800">
            <a:lnSpc>
              <a:spcPct val="90000"/>
            </a:lnSpc>
            <a:spcBef>
              <a:spcPct val="0"/>
            </a:spcBef>
            <a:spcAft>
              <a:spcPct val="15000"/>
            </a:spcAft>
            <a:buChar char="•"/>
          </a:pPr>
          <a:r>
            <a:rPr lang="en-US" sz="2400" kern="1200" dirty="0"/>
            <a:t>Mechanical Failure </a:t>
          </a:r>
          <a:endParaRPr lang="en-IN" sz="2400" kern="1200" dirty="0"/>
        </a:p>
        <a:p>
          <a:pPr marL="228600" lvl="1" indent="-228600" algn="l" defTabSz="1066800">
            <a:lnSpc>
              <a:spcPct val="90000"/>
            </a:lnSpc>
            <a:spcBef>
              <a:spcPct val="0"/>
            </a:spcBef>
            <a:spcAft>
              <a:spcPct val="15000"/>
            </a:spcAft>
            <a:buChar char="•"/>
          </a:pPr>
          <a:r>
            <a:rPr lang="en-US" sz="2400" kern="1200" dirty="0"/>
            <a:t>Lane drifting</a:t>
          </a:r>
          <a:endParaRPr lang="en-IN" sz="2400" kern="1200" dirty="0"/>
        </a:p>
      </dsp:txBody>
      <dsp:txXfrm>
        <a:off x="5009989" y="729287"/>
        <a:ext cx="4394687" cy="451483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86121E-86BD-4BE8-8EC8-5F82DD7BF3C1}">
      <dsp:nvSpPr>
        <dsp:cNvPr id="0" name=""/>
        <dsp:cNvSpPr/>
      </dsp:nvSpPr>
      <dsp:spPr>
        <a:xfrm>
          <a:off x="0" y="4790"/>
          <a:ext cx="8947150" cy="7195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IN" sz="3000" b="1" i="0" kern="1200" dirty="0">
              <a:solidFill>
                <a:schemeClr val="bg1"/>
              </a:solidFill>
            </a:rPr>
            <a:t>Social Insurance</a:t>
          </a:r>
          <a:endParaRPr lang="en-IN" sz="3000" kern="1200" dirty="0">
            <a:solidFill>
              <a:schemeClr val="bg1"/>
            </a:solidFill>
          </a:endParaRPr>
        </a:p>
      </dsp:txBody>
      <dsp:txXfrm>
        <a:off x="35125" y="39915"/>
        <a:ext cx="8876900" cy="649299"/>
      </dsp:txXfrm>
    </dsp:sp>
    <dsp:sp modelId="{E13FEEB4-D645-4AB8-B83C-2C6ED5CC63AC}">
      <dsp:nvSpPr>
        <dsp:cNvPr id="0" name=""/>
        <dsp:cNvSpPr/>
      </dsp:nvSpPr>
      <dsp:spPr>
        <a:xfrm>
          <a:off x="0" y="724340"/>
          <a:ext cx="8947150" cy="2173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4072"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en-US" sz="2300" kern="1200" dirty="0">
              <a:solidFill>
                <a:schemeClr val="bg1"/>
              </a:solidFill>
            </a:rPr>
            <a:t>In this scheme, a common fund is established with periodical contributions from workers, according to their nominal paying capacity.</a:t>
          </a:r>
          <a:endParaRPr lang="en-IN" sz="2300" kern="1200" dirty="0">
            <a:solidFill>
              <a:schemeClr val="bg1"/>
            </a:solidFill>
          </a:endParaRPr>
        </a:p>
        <a:p>
          <a:pPr marL="228600" lvl="1" indent="-228600" algn="l" defTabSz="1022350">
            <a:lnSpc>
              <a:spcPct val="90000"/>
            </a:lnSpc>
            <a:spcBef>
              <a:spcPct val="0"/>
            </a:spcBef>
            <a:spcAft>
              <a:spcPct val="20000"/>
            </a:spcAft>
            <a:buChar char="•"/>
          </a:pPr>
          <a:r>
            <a:rPr lang="en-US" sz="2300" kern="1200" dirty="0">
              <a:solidFill>
                <a:schemeClr val="bg1"/>
              </a:solidFill>
            </a:rPr>
            <a:t>The employers &amp; state provide the portion of the finance.</a:t>
          </a:r>
          <a:endParaRPr lang="en-IN" sz="2300" kern="1200" dirty="0">
            <a:solidFill>
              <a:schemeClr val="bg1"/>
            </a:solidFill>
          </a:endParaRPr>
        </a:p>
        <a:p>
          <a:pPr marL="228600" lvl="1" indent="-228600" algn="l" defTabSz="1022350">
            <a:lnSpc>
              <a:spcPct val="90000"/>
            </a:lnSpc>
            <a:spcBef>
              <a:spcPct val="0"/>
            </a:spcBef>
            <a:spcAft>
              <a:spcPct val="20000"/>
            </a:spcAft>
            <a:buChar char="•"/>
          </a:pPr>
          <a:r>
            <a:rPr lang="en-US" sz="2300" kern="1200" dirty="0">
              <a:solidFill>
                <a:schemeClr val="bg1"/>
              </a:solidFill>
            </a:rPr>
            <a:t>Provident funds &amp; group insurance are example of this type.</a:t>
          </a:r>
          <a:endParaRPr lang="en-IN" sz="2300" kern="1200" dirty="0">
            <a:solidFill>
              <a:schemeClr val="bg1"/>
            </a:solidFill>
          </a:endParaRPr>
        </a:p>
      </dsp:txBody>
      <dsp:txXfrm>
        <a:off x="0" y="724340"/>
        <a:ext cx="8947150" cy="2173500"/>
      </dsp:txXfrm>
    </dsp:sp>
    <dsp:sp modelId="{EBD82CB8-95FC-4A39-A3CF-F9E56B18688D}">
      <dsp:nvSpPr>
        <dsp:cNvPr id="0" name=""/>
        <dsp:cNvSpPr/>
      </dsp:nvSpPr>
      <dsp:spPr>
        <a:xfrm>
          <a:off x="0" y="2897841"/>
          <a:ext cx="8947150" cy="7195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b="1" kern="1200" dirty="0">
              <a:solidFill>
                <a:schemeClr val="bg1"/>
              </a:solidFill>
            </a:rPr>
            <a:t>Social Assistance</a:t>
          </a:r>
          <a:endParaRPr lang="en-IN" sz="3000" b="1" kern="1200" dirty="0">
            <a:solidFill>
              <a:schemeClr val="bg1"/>
            </a:solidFill>
          </a:endParaRPr>
        </a:p>
      </dsp:txBody>
      <dsp:txXfrm>
        <a:off x="35125" y="2932966"/>
        <a:ext cx="8876900" cy="649299"/>
      </dsp:txXfrm>
    </dsp:sp>
    <dsp:sp modelId="{50D37EE3-B51C-4705-B3F8-D0326B509677}">
      <dsp:nvSpPr>
        <dsp:cNvPr id="0" name=""/>
        <dsp:cNvSpPr/>
      </dsp:nvSpPr>
      <dsp:spPr>
        <a:xfrm>
          <a:off x="0" y="3617391"/>
          <a:ext cx="8947150" cy="2173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4072"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en-US" sz="2300" kern="1200" dirty="0">
              <a:solidFill>
                <a:schemeClr val="bg1"/>
              </a:solidFill>
            </a:rPr>
            <a:t>Under this, the cost of benefits provided is financed fully by the government without any contribution from workers &amp; employers.</a:t>
          </a:r>
          <a:endParaRPr lang="en-IN" sz="2300" kern="1200" dirty="0">
            <a:solidFill>
              <a:schemeClr val="bg1"/>
            </a:solidFill>
          </a:endParaRPr>
        </a:p>
        <a:p>
          <a:pPr marL="228600" lvl="1" indent="-228600" algn="l" defTabSz="1022350">
            <a:lnSpc>
              <a:spcPct val="90000"/>
            </a:lnSpc>
            <a:spcBef>
              <a:spcPct val="0"/>
            </a:spcBef>
            <a:spcAft>
              <a:spcPct val="20000"/>
            </a:spcAft>
            <a:buChar char="•"/>
          </a:pPr>
          <a:r>
            <a:rPr lang="en-US" sz="2300" kern="1200" dirty="0">
              <a:solidFill>
                <a:schemeClr val="bg1"/>
              </a:solidFill>
            </a:rPr>
            <a:t>However, benefits are paid after judging the financial position of the beneficiary.</a:t>
          </a:r>
          <a:endParaRPr lang="en-IN" sz="2300" kern="1200" dirty="0">
            <a:solidFill>
              <a:schemeClr val="bg1"/>
            </a:solidFill>
          </a:endParaRPr>
        </a:p>
        <a:p>
          <a:pPr marL="228600" lvl="1" indent="-228600" algn="l" defTabSz="1022350">
            <a:lnSpc>
              <a:spcPct val="90000"/>
            </a:lnSpc>
            <a:spcBef>
              <a:spcPct val="0"/>
            </a:spcBef>
            <a:spcAft>
              <a:spcPct val="20000"/>
            </a:spcAft>
            <a:buChar char="•"/>
          </a:pPr>
          <a:r>
            <a:rPr lang="en-US" sz="2300" kern="1200" dirty="0">
              <a:solidFill>
                <a:schemeClr val="bg1"/>
              </a:solidFill>
            </a:rPr>
            <a:t>Old age pension is an example.</a:t>
          </a:r>
          <a:endParaRPr lang="en-IN" sz="2300" kern="1200" dirty="0">
            <a:solidFill>
              <a:schemeClr val="bg1"/>
            </a:solidFill>
          </a:endParaRPr>
        </a:p>
      </dsp:txBody>
      <dsp:txXfrm>
        <a:off x="0" y="3617391"/>
        <a:ext cx="8947150" cy="21735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05B26C-B2EA-4F51-991A-2CE4A392B5D8}">
      <dsp:nvSpPr>
        <dsp:cNvPr id="0" name=""/>
        <dsp:cNvSpPr/>
      </dsp:nvSpPr>
      <dsp:spPr>
        <a:xfrm>
          <a:off x="1118393" y="892"/>
          <a:ext cx="2096988" cy="1258192"/>
        </a:xfrm>
        <a:prstGeom prst="rect">
          <a:avLst/>
        </a:prstGeom>
        <a:solidFill>
          <a:schemeClr val="accent1">
            <a:alpha val="9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Medical Care or Sickness Benefit Scheme</a:t>
          </a:r>
          <a:endParaRPr lang="en-IN" sz="1900" kern="1200" dirty="0">
            <a:solidFill>
              <a:schemeClr val="bg1"/>
            </a:solidFill>
          </a:endParaRPr>
        </a:p>
      </dsp:txBody>
      <dsp:txXfrm>
        <a:off x="1118393" y="892"/>
        <a:ext cx="2096988" cy="1258192"/>
      </dsp:txXfrm>
    </dsp:sp>
    <dsp:sp modelId="{14219909-ABA9-42CD-8B97-F3FEF5E1E9F2}">
      <dsp:nvSpPr>
        <dsp:cNvPr id="0" name=""/>
        <dsp:cNvSpPr/>
      </dsp:nvSpPr>
      <dsp:spPr>
        <a:xfrm>
          <a:off x="3425080" y="892"/>
          <a:ext cx="2096988" cy="1258192"/>
        </a:xfrm>
        <a:prstGeom prst="rect">
          <a:avLst/>
        </a:prstGeom>
        <a:solidFill>
          <a:schemeClr val="accent1">
            <a:alpha val="90000"/>
            <a:hueOff val="0"/>
            <a:satOff val="0"/>
            <a:lumOff val="0"/>
            <a:alphaOff val="-5714"/>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Employment Injury Benefit Scheme</a:t>
          </a:r>
          <a:endParaRPr lang="en-IN" sz="1900" kern="1200" dirty="0">
            <a:solidFill>
              <a:schemeClr val="bg1"/>
            </a:solidFill>
          </a:endParaRPr>
        </a:p>
      </dsp:txBody>
      <dsp:txXfrm>
        <a:off x="3425080" y="892"/>
        <a:ext cx="2096988" cy="1258192"/>
      </dsp:txXfrm>
    </dsp:sp>
    <dsp:sp modelId="{4DB3687A-C53E-4152-BC0B-50E03B5B9F1F}">
      <dsp:nvSpPr>
        <dsp:cNvPr id="0" name=""/>
        <dsp:cNvSpPr/>
      </dsp:nvSpPr>
      <dsp:spPr>
        <a:xfrm>
          <a:off x="5731767" y="892"/>
          <a:ext cx="2096988" cy="1258192"/>
        </a:xfrm>
        <a:prstGeom prst="rect">
          <a:avLst/>
        </a:prstGeom>
        <a:solidFill>
          <a:schemeClr val="accent1">
            <a:alpha val="90000"/>
            <a:hueOff val="0"/>
            <a:satOff val="0"/>
            <a:lumOff val="0"/>
            <a:alphaOff val="-11429"/>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Maternity Benefit Scheme</a:t>
          </a:r>
          <a:endParaRPr lang="en-IN" sz="1900" kern="1200" dirty="0">
            <a:solidFill>
              <a:schemeClr val="bg1"/>
            </a:solidFill>
          </a:endParaRPr>
        </a:p>
      </dsp:txBody>
      <dsp:txXfrm>
        <a:off x="5731767" y="892"/>
        <a:ext cx="2096988" cy="1258192"/>
      </dsp:txXfrm>
    </dsp:sp>
    <dsp:sp modelId="{C5512C40-BC81-4762-A866-6B2B8489A861}">
      <dsp:nvSpPr>
        <dsp:cNvPr id="0" name=""/>
        <dsp:cNvSpPr/>
      </dsp:nvSpPr>
      <dsp:spPr>
        <a:xfrm>
          <a:off x="1118393" y="1468784"/>
          <a:ext cx="2096988" cy="1258192"/>
        </a:xfrm>
        <a:prstGeom prst="rect">
          <a:avLst/>
        </a:prstGeom>
        <a:solidFill>
          <a:schemeClr val="accent1">
            <a:alpha val="90000"/>
            <a:hueOff val="0"/>
            <a:satOff val="0"/>
            <a:lumOff val="0"/>
            <a:alphaOff val="-17143"/>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Old Age Benefit (Including Pension)</a:t>
          </a:r>
          <a:endParaRPr lang="en-IN" sz="1900" kern="1200" dirty="0">
            <a:solidFill>
              <a:schemeClr val="bg1"/>
            </a:solidFill>
          </a:endParaRPr>
        </a:p>
      </dsp:txBody>
      <dsp:txXfrm>
        <a:off x="1118393" y="1468784"/>
        <a:ext cx="2096988" cy="1258192"/>
      </dsp:txXfrm>
    </dsp:sp>
    <dsp:sp modelId="{77679121-B7A5-43A1-9E78-4CDF92D08756}">
      <dsp:nvSpPr>
        <dsp:cNvPr id="0" name=""/>
        <dsp:cNvSpPr/>
      </dsp:nvSpPr>
      <dsp:spPr>
        <a:xfrm>
          <a:off x="3425080" y="1468784"/>
          <a:ext cx="2096988" cy="1258192"/>
        </a:xfrm>
        <a:prstGeom prst="rect">
          <a:avLst/>
        </a:prstGeom>
        <a:solidFill>
          <a:schemeClr val="accent1">
            <a:alpha val="90000"/>
            <a:hueOff val="0"/>
            <a:satOff val="0"/>
            <a:lumOff val="0"/>
            <a:alphaOff val="-22857"/>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Housing Scheme</a:t>
          </a:r>
          <a:endParaRPr lang="en-IN" sz="1900" kern="1200" dirty="0">
            <a:solidFill>
              <a:schemeClr val="bg1"/>
            </a:solidFill>
          </a:endParaRPr>
        </a:p>
      </dsp:txBody>
      <dsp:txXfrm>
        <a:off x="3425080" y="1468784"/>
        <a:ext cx="2096988" cy="1258192"/>
      </dsp:txXfrm>
    </dsp:sp>
    <dsp:sp modelId="{D9E2E18E-7057-48EE-9F38-70D48845B446}">
      <dsp:nvSpPr>
        <dsp:cNvPr id="0" name=""/>
        <dsp:cNvSpPr/>
      </dsp:nvSpPr>
      <dsp:spPr>
        <a:xfrm>
          <a:off x="5731767" y="1468784"/>
          <a:ext cx="2096988" cy="1258192"/>
        </a:xfrm>
        <a:prstGeom prst="rect">
          <a:avLst/>
        </a:prstGeom>
        <a:solidFill>
          <a:schemeClr val="accent1">
            <a:alpha val="90000"/>
            <a:hueOff val="0"/>
            <a:satOff val="0"/>
            <a:lumOff val="0"/>
            <a:alphaOff val="-28571"/>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Educational Scheme</a:t>
          </a:r>
          <a:endParaRPr lang="en-IN" sz="1900" kern="1200" dirty="0">
            <a:solidFill>
              <a:schemeClr val="bg1"/>
            </a:solidFill>
          </a:endParaRPr>
        </a:p>
      </dsp:txBody>
      <dsp:txXfrm>
        <a:off x="5731767" y="1468784"/>
        <a:ext cx="2096988" cy="1258192"/>
      </dsp:txXfrm>
    </dsp:sp>
    <dsp:sp modelId="{4F2BE89D-CC1D-440C-AB12-022697BE6416}">
      <dsp:nvSpPr>
        <dsp:cNvPr id="0" name=""/>
        <dsp:cNvSpPr/>
      </dsp:nvSpPr>
      <dsp:spPr>
        <a:xfrm>
          <a:off x="2271737" y="2936676"/>
          <a:ext cx="2096988" cy="1258192"/>
        </a:xfrm>
        <a:prstGeom prst="rect">
          <a:avLst/>
        </a:prstGeom>
        <a:solidFill>
          <a:schemeClr val="accent1">
            <a:alpha val="90000"/>
            <a:hueOff val="0"/>
            <a:satOff val="0"/>
            <a:lumOff val="0"/>
            <a:alphaOff val="-34286"/>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Survivor’s Benefit Scheme</a:t>
          </a:r>
          <a:endParaRPr lang="en-IN" sz="1900" kern="1200" dirty="0">
            <a:solidFill>
              <a:schemeClr val="bg1"/>
            </a:solidFill>
          </a:endParaRPr>
        </a:p>
      </dsp:txBody>
      <dsp:txXfrm>
        <a:off x="2271737" y="2936676"/>
        <a:ext cx="2096988" cy="1258192"/>
      </dsp:txXfrm>
    </dsp:sp>
    <dsp:sp modelId="{6687F44F-9881-42E7-9D68-04A35A3D7779}">
      <dsp:nvSpPr>
        <dsp:cNvPr id="0" name=""/>
        <dsp:cNvSpPr/>
      </dsp:nvSpPr>
      <dsp:spPr>
        <a:xfrm>
          <a:off x="4578424" y="2936676"/>
          <a:ext cx="2096988" cy="1258192"/>
        </a:xfrm>
        <a:prstGeom prst="rect">
          <a:avLst/>
        </a:prstGeom>
        <a:solidFill>
          <a:schemeClr val="accent1">
            <a:alpha val="90000"/>
            <a:hueOff val="0"/>
            <a:satOff val="0"/>
            <a:lumOff val="0"/>
            <a:alphaOff val="-4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Integrated Insurance Scheme</a:t>
          </a:r>
          <a:endParaRPr lang="en-IN" sz="1900" kern="1200" dirty="0">
            <a:solidFill>
              <a:schemeClr val="bg1"/>
            </a:solidFill>
          </a:endParaRPr>
        </a:p>
      </dsp:txBody>
      <dsp:txXfrm>
        <a:off x="4578424" y="2936676"/>
        <a:ext cx="2096988" cy="125819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1EB921-5CE1-4287-820E-4376D8853767}">
      <dsp:nvSpPr>
        <dsp:cNvPr id="0" name=""/>
        <dsp:cNvSpPr/>
      </dsp:nvSpPr>
      <dsp:spPr>
        <a:xfrm>
          <a:off x="1118317" y="894"/>
          <a:ext cx="2096845" cy="1258107"/>
        </a:xfrm>
        <a:prstGeom prst="rect">
          <a:avLst/>
        </a:prstGeom>
        <a:solidFill>
          <a:schemeClr val="accent1">
            <a:alpha val="9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solidFill>
                <a:schemeClr val="bg1"/>
              </a:solidFill>
            </a:rPr>
            <a:t>Rise in population levels</a:t>
          </a:r>
          <a:endParaRPr lang="en-IN" sz="1900" kern="1200">
            <a:solidFill>
              <a:schemeClr val="bg1"/>
            </a:solidFill>
          </a:endParaRPr>
        </a:p>
      </dsp:txBody>
      <dsp:txXfrm>
        <a:off x="1118317" y="894"/>
        <a:ext cx="2096845" cy="1258107"/>
      </dsp:txXfrm>
    </dsp:sp>
    <dsp:sp modelId="{2A822211-A89B-47F4-B1B4-B7141F99BAE6}">
      <dsp:nvSpPr>
        <dsp:cNvPr id="0" name=""/>
        <dsp:cNvSpPr/>
      </dsp:nvSpPr>
      <dsp:spPr>
        <a:xfrm>
          <a:off x="3424847" y="894"/>
          <a:ext cx="2096845" cy="1258107"/>
        </a:xfrm>
        <a:prstGeom prst="rect">
          <a:avLst/>
        </a:prstGeom>
        <a:solidFill>
          <a:schemeClr val="accent1">
            <a:alpha val="90000"/>
            <a:hueOff val="0"/>
            <a:satOff val="0"/>
            <a:lumOff val="0"/>
            <a:alphaOff val="-5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solidFill>
                <a:schemeClr val="bg1"/>
              </a:solidFill>
            </a:rPr>
            <a:t>Rising poverty</a:t>
          </a:r>
          <a:endParaRPr lang="en-IN" sz="1900" kern="1200">
            <a:solidFill>
              <a:schemeClr val="bg1"/>
            </a:solidFill>
          </a:endParaRPr>
        </a:p>
      </dsp:txBody>
      <dsp:txXfrm>
        <a:off x="3424847" y="894"/>
        <a:ext cx="2096845" cy="1258107"/>
      </dsp:txXfrm>
    </dsp:sp>
    <dsp:sp modelId="{A803FDEC-3729-4CC6-B2EC-96A1166333CD}">
      <dsp:nvSpPr>
        <dsp:cNvPr id="0" name=""/>
        <dsp:cNvSpPr/>
      </dsp:nvSpPr>
      <dsp:spPr>
        <a:xfrm>
          <a:off x="5731377" y="894"/>
          <a:ext cx="2096845" cy="1258107"/>
        </a:xfrm>
        <a:prstGeom prst="rect">
          <a:avLst/>
        </a:prstGeom>
        <a:solidFill>
          <a:schemeClr val="accent1">
            <a:alpha val="90000"/>
            <a:hueOff val="0"/>
            <a:satOff val="0"/>
            <a:lumOff val="0"/>
            <a:alphaOff val="-1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solidFill>
                <a:schemeClr val="bg1"/>
              </a:solidFill>
            </a:rPr>
            <a:t>Rising inequality</a:t>
          </a:r>
          <a:endParaRPr lang="en-IN" sz="1900" kern="1200">
            <a:solidFill>
              <a:schemeClr val="bg1"/>
            </a:solidFill>
          </a:endParaRPr>
        </a:p>
      </dsp:txBody>
      <dsp:txXfrm>
        <a:off x="5731377" y="894"/>
        <a:ext cx="2096845" cy="1258107"/>
      </dsp:txXfrm>
    </dsp:sp>
    <dsp:sp modelId="{604AEE8D-5790-4E67-823A-CED10C605A8E}">
      <dsp:nvSpPr>
        <dsp:cNvPr id="0" name=""/>
        <dsp:cNvSpPr/>
      </dsp:nvSpPr>
      <dsp:spPr>
        <a:xfrm>
          <a:off x="1118317" y="1468686"/>
          <a:ext cx="2096845" cy="1258107"/>
        </a:xfrm>
        <a:prstGeom prst="rect">
          <a:avLst/>
        </a:prstGeom>
        <a:solidFill>
          <a:schemeClr val="accent1">
            <a:alpha val="90000"/>
            <a:hueOff val="0"/>
            <a:satOff val="0"/>
            <a:lumOff val="0"/>
            <a:alphaOff val="-15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solidFill>
                <a:schemeClr val="bg1"/>
              </a:solidFill>
            </a:rPr>
            <a:t>Unemployment</a:t>
          </a:r>
          <a:endParaRPr lang="en-IN" sz="1900" kern="1200">
            <a:solidFill>
              <a:schemeClr val="bg1"/>
            </a:solidFill>
          </a:endParaRPr>
        </a:p>
      </dsp:txBody>
      <dsp:txXfrm>
        <a:off x="1118317" y="1468686"/>
        <a:ext cx="2096845" cy="1258107"/>
      </dsp:txXfrm>
    </dsp:sp>
    <dsp:sp modelId="{F920EF9B-1FC5-4C16-AC05-365BC28162C4}">
      <dsp:nvSpPr>
        <dsp:cNvPr id="0" name=""/>
        <dsp:cNvSpPr/>
      </dsp:nvSpPr>
      <dsp:spPr>
        <a:xfrm>
          <a:off x="3424847" y="1468686"/>
          <a:ext cx="2096845" cy="1258107"/>
        </a:xfrm>
        <a:prstGeom prst="rect">
          <a:avLst/>
        </a:prstGeom>
        <a:solidFill>
          <a:schemeClr val="accent1">
            <a:alpha val="90000"/>
            <a:hueOff val="0"/>
            <a:satOff val="0"/>
            <a:lumOff val="0"/>
            <a:alphaOff val="-2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dirty="0">
              <a:solidFill>
                <a:schemeClr val="bg1"/>
              </a:solidFill>
            </a:rPr>
            <a:t>A rise in the number of </a:t>
          </a:r>
          <a:r>
            <a:rPr lang="en-US" sz="1900" b="0" i="0" kern="1200" dirty="0" err="1">
              <a:solidFill>
                <a:schemeClr val="bg1"/>
              </a:solidFill>
            </a:rPr>
            <a:t>unorganised</a:t>
          </a:r>
          <a:r>
            <a:rPr lang="en-US" sz="1900" b="0" i="0" kern="1200" dirty="0">
              <a:solidFill>
                <a:schemeClr val="bg1"/>
              </a:solidFill>
            </a:rPr>
            <a:t> sector workers.</a:t>
          </a:r>
          <a:endParaRPr lang="en-IN" sz="1900" kern="1200" dirty="0">
            <a:solidFill>
              <a:schemeClr val="bg1"/>
            </a:solidFill>
          </a:endParaRPr>
        </a:p>
      </dsp:txBody>
      <dsp:txXfrm>
        <a:off x="3424847" y="1468686"/>
        <a:ext cx="2096845" cy="1258107"/>
      </dsp:txXfrm>
    </dsp:sp>
    <dsp:sp modelId="{410DEB07-D3F5-4661-A7CC-153BF272C892}">
      <dsp:nvSpPr>
        <dsp:cNvPr id="0" name=""/>
        <dsp:cNvSpPr/>
      </dsp:nvSpPr>
      <dsp:spPr>
        <a:xfrm>
          <a:off x="5731377" y="1468686"/>
          <a:ext cx="2096845" cy="1258107"/>
        </a:xfrm>
        <a:prstGeom prst="rect">
          <a:avLst/>
        </a:prstGeom>
        <a:solidFill>
          <a:schemeClr val="accent1">
            <a:alpha val="90000"/>
            <a:hueOff val="0"/>
            <a:satOff val="0"/>
            <a:lumOff val="0"/>
            <a:alphaOff val="-25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solidFill>
                <a:schemeClr val="bg1"/>
              </a:solidFill>
            </a:rPr>
            <a:t>Dangers and risks at the workplace</a:t>
          </a:r>
          <a:endParaRPr lang="en-IN" sz="1900" kern="1200">
            <a:solidFill>
              <a:schemeClr val="bg1"/>
            </a:solidFill>
          </a:endParaRPr>
        </a:p>
      </dsp:txBody>
      <dsp:txXfrm>
        <a:off x="5731377" y="1468686"/>
        <a:ext cx="2096845" cy="1258107"/>
      </dsp:txXfrm>
    </dsp:sp>
    <dsp:sp modelId="{BB3E50FA-4E69-4B39-BAC8-7FBCFDBD82DC}">
      <dsp:nvSpPr>
        <dsp:cNvPr id="0" name=""/>
        <dsp:cNvSpPr/>
      </dsp:nvSpPr>
      <dsp:spPr>
        <a:xfrm>
          <a:off x="1118317" y="2936478"/>
          <a:ext cx="2096845" cy="1258107"/>
        </a:xfrm>
        <a:prstGeom prst="rect">
          <a:avLst/>
        </a:prstGeom>
        <a:solidFill>
          <a:schemeClr val="accent1">
            <a:alpha val="90000"/>
            <a:hueOff val="0"/>
            <a:satOff val="0"/>
            <a:lumOff val="0"/>
            <a:alphaOff val="-3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solidFill>
                <a:schemeClr val="bg1"/>
              </a:solidFill>
            </a:rPr>
            <a:t>Privatization</a:t>
          </a:r>
          <a:endParaRPr lang="en-IN" sz="1900" kern="1200">
            <a:solidFill>
              <a:schemeClr val="bg1"/>
            </a:solidFill>
          </a:endParaRPr>
        </a:p>
      </dsp:txBody>
      <dsp:txXfrm>
        <a:off x="1118317" y="2936478"/>
        <a:ext cx="2096845" cy="1258107"/>
      </dsp:txXfrm>
    </dsp:sp>
    <dsp:sp modelId="{31ECE734-7178-4EF4-ABFF-343806E3F306}">
      <dsp:nvSpPr>
        <dsp:cNvPr id="0" name=""/>
        <dsp:cNvSpPr/>
      </dsp:nvSpPr>
      <dsp:spPr>
        <a:xfrm>
          <a:off x="3424847" y="2936478"/>
          <a:ext cx="2096845" cy="1258107"/>
        </a:xfrm>
        <a:prstGeom prst="rect">
          <a:avLst/>
        </a:prstGeom>
        <a:solidFill>
          <a:schemeClr val="accent1">
            <a:alpha val="90000"/>
            <a:hueOff val="0"/>
            <a:satOff val="0"/>
            <a:lumOff val="0"/>
            <a:alphaOff val="-35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solidFill>
                <a:schemeClr val="bg1"/>
              </a:solidFill>
            </a:rPr>
            <a:t>Ageing population</a:t>
          </a:r>
          <a:endParaRPr lang="en-IN" sz="1900" kern="1200">
            <a:solidFill>
              <a:schemeClr val="bg1"/>
            </a:solidFill>
          </a:endParaRPr>
        </a:p>
      </dsp:txBody>
      <dsp:txXfrm>
        <a:off x="3424847" y="2936478"/>
        <a:ext cx="2096845" cy="1258107"/>
      </dsp:txXfrm>
    </dsp:sp>
    <dsp:sp modelId="{6E7A8F41-74E4-4FE7-B7A0-1A608DD2BDFD}">
      <dsp:nvSpPr>
        <dsp:cNvPr id="0" name=""/>
        <dsp:cNvSpPr/>
      </dsp:nvSpPr>
      <dsp:spPr>
        <a:xfrm>
          <a:off x="5731377" y="2936478"/>
          <a:ext cx="2096845" cy="1258107"/>
        </a:xfrm>
        <a:prstGeom prst="rect">
          <a:avLst/>
        </a:prstGeom>
        <a:solidFill>
          <a:schemeClr val="accent1">
            <a:alpha val="90000"/>
            <a:hueOff val="0"/>
            <a:satOff val="0"/>
            <a:lumOff val="0"/>
            <a:alphaOff val="-4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dirty="0">
              <a:solidFill>
                <a:schemeClr val="bg1"/>
              </a:solidFill>
            </a:rPr>
            <a:t>Rise in migration</a:t>
          </a:r>
          <a:endParaRPr lang="en-IN" sz="1900" kern="1200" dirty="0">
            <a:solidFill>
              <a:schemeClr val="bg1"/>
            </a:solidFill>
          </a:endParaRPr>
        </a:p>
      </dsp:txBody>
      <dsp:txXfrm>
        <a:off x="5731377" y="2936478"/>
        <a:ext cx="2096845" cy="125810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BEF33B-2300-474A-A892-0A61D503CFD2}">
      <dsp:nvSpPr>
        <dsp:cNvPr id="0" name=""/>
        <dsp:cNvSpPr/>
      </dsp:nvSpPr>
      <dsp:spPr>
        <a:xfrm>
          <a:off x="0" y="280474"/>
          <a:ext cx="2795794" cy="167747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i="0" kern="1200">
              <a:solidFill>
                <a:schemeClr val="bg1"/>
              </a:solidFill>
            </a:rPr>
            <a:t>Lack of programme implementation</a:t>
          </a:r>
          <a:endParaRPr lang="en-IN" sz="2600" kern="1200">
            <a:solidFill>
              <a:schemeClr val="bg1"/>
            </a:solidFill>
          </a:endParaRPr>
        </a:p>
      </dsp:txBody>
      <dsp:txXfrm>
        <a:off x="0" y="280474"/>
        <a:ext cx="2795794" cy="1677476"/>
      </dsp:txXfrm>
    </dsp:sp>
    <dsp:sp modelId="{53490E12-9A72-48BE-BE5E-F324DEAF9240}">
      <dsp:nvSpPr>
        <dsp:cNvPr id="0" name=""/>
        <dsp:cNvSpPr/>
      </dsp:nvSpPr>
      <dsp:spPr>
        <a:xfrm>
          <a:off x="3075373" y="280474"/>
          <a:ext cx="2795794" cy="167747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i="0" kern="1200">
              <a:solidFill>
                <a:schemeClr val="bg1"/>
              </a:solidFill>
            </a:rPr>
            <a:t>Lack of delivery mechanisms</a:t>
          </a:r>
          <a:endParaRPr lang="en-IN" sz="2600" kern="1200">
            <a:solidFill>
              <a:schemeClr val="bg1"/>
            </a:solidFill>
          </a:endParaRPr>
        </a:p>
      </dsp:txBody>
      <dsp:txXfrm>
        <a:off x="3075373" y="280474"/>
        <a:ext cx="2795794" cy="1677476"/>
      </dsp:txXfrm>
    </dsp:sp>
    <dsp:sp modelId="{C00120B9-7717-4AE3-A37C-1C421A82E458}">
      <dsp:nvSpPr>
        <dsp:cNvPr id="0" name=""/>
        <dsp:cNvSpPr/>
      </dsp:nvSpPr>
      <dsp:spPr>
        <a:xfrm>
          <a:off x="6150746" y="280474"/>
          <a:ext cx="2795794" cy="167747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i="0" kern="1200">
              <a:solidFill>
                <a:schemeClr val="bg1"/>
              </a:solidFill>
            </a:rPr>
            <a:t>Corruption</a:t>
          </a:r>
          <a:endParaRPr lang="en-IN" sz="2600" kern="1200">
            <a:solidFill>
              <a:schemeClr val="bg1"/>
            </a:solidFill>
          </a:endParaRPr>
        </a:p>
      </dsp:txBody>
      <dsp:txXfrm>
        <a:off x="6150746" y="280474"/>
        <a:ext cx="2795794" cy="1677476"/>
      </dsp:txXfrm>
    </dsp:sp>
    <dsp:sp modelId="{5BFB7257-35C2-4A38-B878-0E7EC656A12D}">
      <dsp:nvSpPr>
        <dsp:cNvPr id="0" name=""/>
        <dsp:cNvSpPr/>
      </dsp:nvSpPr>
      <dsp:spPr>
        <a:xfrm>
          <a:off x="1537686" y="2237530"/>
          <a:ext cx="2795794" cy="167747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i="0" kern="1200">
              <a:solidFill>
                <a:schemeClr val="bg1"/>
              </a:solidFill>
            </a:rPr>
            <a:t>Lack of awareness</a:t>
          </a:r>
          <a:endParaRPr lang="en-IN" sz="2600" kern="1200">
            <a:solidFill>
              <a:schemeClr val="bg1"/>
            </a:solidFill>
          </a:endParaRPr>
        </a:p>
      </dsp:txBody>
      <dsp:txXfrm>
        <a:off x="1537686" y="2237530"/>
        <a:ext cx="2795794" cy="1677476"/>
      </dsp:txXfrm>
    </dsp:sp>
    <dsp:sp modelId="{4B99EE5B-A334-411B-B101-0B4EAEA838A4}">
      <dsp:nvSpPr>
        <dsp:cNvPr id="0" name=""/>
        <dsp:cNvSpPr/>
      </dsp:nvSpPr>
      <dsp:spPr>
        <a:xfrm>
          <a:off x="4613060" y="2237530"/>
          <a:ext cx="2795794" cy="167747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i="0" kern="1200" dirty="0">
              <a:solidFill>
                <a:schemeClr val="bg1"/>
              </a:solidFill>
            </a:rPr>
            <a:t>Lack of delivery infrastructure.</a:t>
          </a:r>
          <a:endParaRPr lang="en-IN" sz="2600" kern="1200" dirty="0">
            <a:solidFill>
              <a:schemeClr val="bg1"/>
            </a:solidFill>
          </a:endParaRPr>
        </a:p>
      </dsp:txBody>
      <dsp:txXfrm>
        <a:off x="4613060" y="2237530"/>
        <a:ext cx="2795794" cy="167747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146370-8F17-4F06-85F1-D8063D421480}">
      <dsp:nvSpPr>
        <dsp:cNvPr id="0" name=""/>
        <dsp:cNvSpPr/>
      </dsp:nvSpPr>
      <dsp:spPr>
        <a:xfrm>
          <a:off x="2841662" y="4251477"/>
          <a:ext cx="412766" cy="1573043"/>
        </a:xfrm>
        <a:custGeom>
          <a:avLst/>
          <a:gdLst/>
          <a:ahLst/>
          <a:cxnLst/>
          <a:rect l="0" t="0" r="0" b="0"/>
          <a:pathLst>
            <a:path>
              <a:moveTo>
                <a:pt x="0" y="0"/>
              </a:moveTo>
              <a:lnTo>
                <a:pt x="206383" y="0"/>
              </a:lnTo>
              <a:lnTo>
                <a:pt x="206383" y="1573043"/>
              </a:lnTo>
              <a:lnTo>
                <a:pt x="412766" y="1573043"/>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3007388" y="4997342"/>
        <a:ext cx="81314" cy="81314"/>
      </dsp:txXfrm>
    </dsp:sp>
    <dsp:sp modelId="{9E24C33A-99DA-4A9E-A5C1-687A4DC6A971}">
      <dsp:nvSpPr>
        <dsp:cNvPr id="0" name=""/>
        <dsp:cNvSpPr/>
      </dsp:nvSpPr>
      <dsp:spPr>
        <a:xfrm>
          <a:off x="2841662" y="4251477"/>
          <a:ext cx="412766" cy="786521"/>
        </a:xfrm>
        <a:custGeom>
          <a:avLst/>
          <a:gdLst/>
          <a:ahLst/>
          <a:cxnLst/>
          <a:rect l="0" t="0" r="0" b="0"/>
          <a:pathLst>
            <a:path>
              <a:moveTo>
                <a:pt x="0" y="0"/>
              </a:moveTo>
              <a:lnTo>
                <a:pt x="206383" y="0"/>
              </a:lnTo>
              <a:lnTo>
                <a:pt x="206383" y="786521"/>
              </a:lnTo>
              <a:lnTo>
                <a:pt x="412766" y="786521"/>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3025839" y="4622532"/>
        <a:ext cx="44412" cy="44412"/>
      </dsp:txXfrm>
    </dsp:sp>
    <dsp:sp modelId="{2506D7DA-87DD-421E-9A6E-13782D6AA1F7}">
      <dsp:nvSpPr>
        <dsp:cNvPr id="0" name=""/>
        <dsp:cNvSpPr/>
      </dsp:nvSpPr>
      <dsp:spPr>
        <a:xfrm>
          <a:off x="2841662" y="4205757"/>
          <a:ext cx="412766" cy="91440"/>
        </a:xfrm>
        <a:custGeom>
          <a:avLst/>
          <a:gdLst/>
          <a:ahLst/>
          <a:cxnLst/>
          <a:rect l="0" t="0" r="0" b="0"/>
          <a:pathLst>
            <a:path>
              <a:moveTo>
                <a:pt x="0" y="45720"/>
              </a:moveTo>
              <a:lnTo>
                <a:pt x="412766" y="45720"/>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3037726" y="4241158"/>
        <a:ext cx="20638" cy="20638"/>
      </dsp:txXfrm>
    </dsp:sp>
    <dsp:sp modelId="{005818F1-162E-405E-B3D6-ADB58A8459D3}">
      <dsp:nvSpPr>
        <dsp:cNvPr id="0" name=""/>
        <dsp:cNvSpPr/>
      </dsp:nvSpPr>
      <dsp:spPr>
        <a:xfrm>
          <a:off x="2841662" y="3464955"/>
          <a:ext cx="412766" cy="786521"/>
        </a:xfrm>
        <a:custGeom>
          <a:avLst/>
          <a:gdLst/>
          <a:ahLst/>
          <a:cxnLst/>
          <a:rect l="0" t="0" r="0" b="0"/>
          <a:pathLst>
            <a:path>
              <a:moveTo>
                <a:pt x="0" y="786521"/>
              </a:moveTo>
              <a:lnTo>
                <a:pt x="206383" y="786521"/>
              </a:lnTo>
              <a:lnTo>
                <a:pt x="206383" y="0"/>
              </a:lnTo>
              <a:lnTo>
                <a:pt x="412766" y="0"/>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3025839" y="3836010"/>
        <a:ext cx="44412" cy="44412"/>
      </dsp:txXfrm>
    </dsp:sp>
    <dsp:sp modelId="{47ABD0EF-FF06-41B3-A219-8BA1084B7F52}">
      <dsp:nvSpPr>
        <dsp:cNvPr id="0" name=""/>
        <dsp:cNvSpPr/>
      </dsp:nvSpPr>
      <dsp:spPr>
        <a:xfrm>
          <a:off x="5318262" y="2678434"/>
          <a:ext cx="412766" cy="786521"/>
        </a:xfrm>
        <a:custGeom>
          <a:avLst/>
          <a:gdLst/>
          <a:ahLst/>
          <a:cxnLst/>
          <a:rect l="0" t="0" r="0" b="0"/>
          <a:pathLst>
            <a:path>
              <a:moveTo>
                <a:pt x="0" y="0"/>
              </a:moveTo>
              <a:lnTo>
                <a:pt x="206383" y="0"/>
              </a:lnTo>
              <a:lnTo>
                <a:pt x="206383" y="786521"/>
              </a:lnTo>
              <a:lnTo>
                <a:pt x="412766" y="786521"/>
              </a:lnTo>
            </a:path>
          </a:pathLst>
        </a:custGeom>
        <a:noFill/>
        <a:ln w="19050"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5502439" y="3049488"/>
        <a:ext cx="44412" cy="44412"/>
      </dsp:txXfrm>
    </dsp:sp>
    <dsp:sp modelId="{AF8B6BAA-D10F-436E-AFE8-91121F15BB4B}">
      <dsp:nvSpPr>
        <dsp:cNvPr id="0" name=""/>
        <dsp:cNvSpPr/>
      </dsp:nvSpPr>
      <dsp:spPr>
        <a:xfrm>
          <a:off x="5318262" y="2632714"/>
          <a:ext cx="412766" cy="91440"/>
        </a:xfrm>
        <a:custGeom>
          <a:avLst/>
          <a:gdLst/>
          <a:ahLst/>
          <a:cxnLst/>
          <a:rect l="0" t="0" r="0" b="0"/>
          <a:pathLst>
            <a:path>
              <a:moveTo>
                <a:pt x="0" y="45720"/>
              </a:moveTo>
              <a:lnTo>
                <a:pt x="412766" y="45720"/>
              </a:lnTo>
            </a:path>
          </a:pathLst>
        </a:custGeom>
        <a:noFill/>
        <a:ln w="19050"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5514326" y="2668114"/>
        <a:ext cx="20638" cy="20638"/>
      </dsp:txXfrm>
    </dsp:sp>
    <dsp:sp modelId="{0816E685-FA74-4F1C-9FA4-BA6512B3A04A}">
      <dsp:nvSpPr>
        <dsp:cNvPr id="0" name=""/>
        <dsp:cNvSpPr/>
      </dsp:nvSpPr>
      <dsp:spPr>
        <a:xfrm>
          <a:off x="7794862" y="1891912"/>
          <a:ext cx="412766" cy="1573043"/>
        </a:xfrm>
        <a:custGeom>
          <a:avLst/>
          <a:gdLst/>
          <a:ahLst/>
          <a:cxnLst/>
          <a:rect l="0" t="0" r="0" b="0"/>
          <a:pathLst>
            <a:path>
              <a:moveTo>
                <a:pt x="0" y="0"/>
              </a:moveTo>
              <a:lnTo>
                <a:pt x="206383" y="0"/>
              </a:lnTo>
              <a:lnTo>
                <a:pt x="206383" y="1573043"/>
              </a:lnTo>
              <a:lnTo>
                <a:pt x="412766" y="1573043"/>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7960588" y="2637776"/>
        <a:ext cx="81314" cy="81314"/>
      </dsp:txXfrm>
    </dsp:sp>
    <dsp:sp modelId="{1C229FBC-CB47-4510-8A6F-EC52701A4468}">
      <dsp:nvSpPr>
        <dsp:cNvPr id="0" name=""/>
        <dsp:cNvSpPr/>
      </dsp:nvSpPr>
      <dsp:spPr>
        <a:xfrm>
          <a:off x="7794862" y="1891912"/>
          <a:ext cx="412766" cy="786521"/>
        </a:xfrm>
        <a:custGeom>
          <a:avLst/>
          <a:gdLst/>
          <a:ahLst/>
          <a:cxnLst/>
          <a:rect l="0" t="0" r="0" b="0"/>
          <a:pathLst>
            <a:path>
              <a:moveTo>
                <a:pt x="0" y="0"/>
              </a:moveTo>
              <a:lnTo>
                <a:pt x="206383" y="0"/>
              </a:lnTo>
              <a:lnTo>
                <a:pt x="206383" y="786521"/>
              </a:lnTo>
              <a:lnTo>
                <a:pt x="412766" y="786521"/>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7979039" y="2262966"/>
        <a:ext cx="44412" cy="44412"/>
      </dsp:txXfrm>
    </dsp:sp>
    <dsp:sp modelId="{6B924183-6D58-4A1A-827C-8DD878E6FCEE}">
      <dsp:nvSpPr>
        <dsp:cNvPr id="0" name=""/>
        <dsp:cNvSpPr/>
      </dsp:nvSpPr>
      <dsp:spPr>
        <a:xfrm>
          <a:off x="7794862" y="1846192"/>
          <a:ext cx="412766" cy="91440"/>
        </a:xfrm>
        <a:custGeom>
          <a:avLst/>
          <a:gdLst/>
          <a:ahLst/>
          <a:cxnLst/>
          <a:rect l="0" t="0" r="0" b="0"/>
          <a:pathLst>
            <a:path>
              <a:moveTo>
                <a:pt x="0" y="45720"/>
              </a:moveTo>
              <a:lnTo>
                <a:pt x="412766" y="45720"/>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7990927" y="1881592"/>
        <a:ext cx="20638" cy="20638"/>
      </dsp:txXfrm>
    </dsp:sp>
    <dsp:sp modelId="{2880A27B-9223-41F4-92B7-91F0B04A89F3}">
      <dsp:nvSpPr>
        <dsp:cNvPr id="0" name=""/>
        <dsp:cNvSpPr/>
      </dsp:nvSpPr>
      <dsp:spPr>
        <a:xfrm>
          <a:off x="7794862" y="1105390"/>
          <a:ext cx="412766" cy="786521"/>
        </a:xfrm>
        <a:custGeom>
          <a:avLst/>
          <a:gdLst/>
          <a:ahLst/>
          <a:cxnLst/>
          <a:rect l="0" t="0" r="0" b="0"/>
          <a:pathLst>
            <a:path>
              <a:moveTo>
                <a:pt x="0" y="786521"/>
              </a:moveTo>
              <a:lnTo>
                <a:pt x="206383" y="786521"/>
              </a:lnTo>
              <a:lnTo>
                <a:pt x="206383" y="0"/>
              </a:lnTo>
              <a:lnTo>
                <a:pt x="412766" y="0"/>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7979039" y="1476444"/>
        <a:ext cx="44412" cy="44412"/>
      </dsp:txXfrm>
    </dsp:sp>
    <dsp:sp modelId="{B0AE0D75-64DD-4F85-8CCA-6D9A127A2540}">
      <dsp:nvSpPr>
        <dsp:cNvPr id="0" name=""/>
        <dsp:cNvSpPr/>
      </dsp:nvSpPr>
      <dsp:spPr>
        <a:xfrm>
          <a:off x="7794862" y="318868"/>
          <a:ext cx="412766" cy="1573043"/>
        </a:xfrm>
        <a:custGeom>
          <a:avLst/>
          <a:gdLst/>
          <a:ahLst/>
          <a:cxnLst/>
          <a:rect l="0" t="0" r="0" b="0"/>
          <a:pathLst>
            <a:path>
              <a:moveTo>
                <a:pt x="0" y="1573043"/>
              </a:moveTo>
              <a:lnTo>
                <a:pt x="206383" y="1573043"/>
              </a:lnTo>
              <a:lnTo>
                <a:pt x="206383" y="0"/>
              </a:lnTo>
              <a:lnTo>
                <a:pt x="412766" y="0"/>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7960588" y="1064732"/>
        <a:ext cx="81314" cy="81314"/>
      </dsp:txXfrm>
    </dsp:sp>
    <dsp:sp modelId="{1CDC05C2-10EB-4A39-9BB5-4BD3BA9FA65D}">
      <dsp:nvSpPr>
        <dsp:cNvPr id="0" name=""/>
        <dsp:cNvSpPr/>
      </dsp:nvSpPr>
      <dsp:spPr>
        <a:xfrm>
          <a:off x="5318262" y="1891912"/>
          <a:ext cx="412766" cy="786521"/>
        </a:xfrm>
        <a:custGeom>
          <a:avLst/>
          <a:gdLst/>
          <a:ahLst/>
          <a:cxnLst/>
          <a:rect l="0" t="0" r="0" b="0"/>
          <a:pathLst>
            <a:path>
              <a:moveTo>
                <a:pt x="0" y="786521"/>
              </a:moveTo>
              <a:lnTo>
                <a:pt x="206383" y="786521"/>
              </a:lnTo>
              <a:lnTo>
                <a:pt x="206383" y="0"/>
              </a:lnTo>
              <a:lnTo>
                <a:pt x="412766" y="0"/>
              </a:lnTo>
            </a:path>
          </a:pathLst>
        </a:custGeom>
        <a:noFill/>
        <a:ln w="19050"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5502439" y="2262966"/>
        <a:ext cx="44412" cy="44412"/>
      </dsp:txXfrm>
    </dsp:sp>
    <dsp:sp modelId="{4FAE0CC1-5201-4898-BE4D-4F3B12A53C41}">
      <dsp:nvSpPr>
        <dsp:cNvPr id="0" name=""/>
        <dsp:cNvSpPr/>
      </dsp:nvSpPr>
      <dsp:spPr>
        <a:xfrm>
          <a:off x="2841662" y="2678434"/>
          <a:ext cx="412766" cy="1573043"/>
        </a:xfrm>
        <a:custGeom>
          <a:avLst/>
          <a:gdLst/>
          <a:ahLst/>
          <a:cxnLst/>
          <a:rect l="0" t="0" r="0" b="0"/>
          <a:pathLst>
            <a:path>
              <a:moveTo>
                <a:pt x="0" y="1573043"/>
              </a:moveTo>
              <a:lnTo>
                <a:pt x="206383" y="1573043"/>
              </a:lnTo>
              <a:lnTo>
                <a:pt x="206383" y="0"/>
              </a:lnTo>
              <a:lnTo>
                <a:pt x="412766" y="0"/>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3007388" y="3424298"/>
        <a:ext cx="81314" cy="81314"/>
      </dsp:txXfrm>
    </dsp:sp>
    <dsp:sp modelId="{DF0DCDF3-BE6C-45E6-8599-5FAF59F06A8E}">
      <dsp:nvSpPr>
        <dsp:cNvPr id="0" name=""/>
        <dsp:cNvSpPr/>
      </dsp:nvSpPr>
      <dsp:spPr>
        <a:xfrm rot="16200000">
          <a:off x="75714" y="3141365"/>
          <a:ext cx="3311671" cy="2220225"/>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2844800">
            <a:lnSpc>
              <a:spcPct val="90000"/>
            </a:lnSpc>
            <a:spcBef>
              <a:spcPct val="0"/>
            </a:spcBef>
            <a:spcAft>
              <a:spcPct val="35000"/>
            </a:spcAft>
            <a:buNone/>
          </a:pPr>
          <a:r>
            <a:rPr lang="en-US" sz="6400" kern="1200" dirty="0">
              <a:solidFill>
                <a:schemeClr val="bg1"/>
              </a:solidFill>
            </a:rPr>
            <a:t>Type of Risk</a:t>
          </a:r>
          <a:endParaRPr lang="en-IN" sz="6400" kern="1200" dirty="0">
            <a:solidFill>
              <a:schemeClr val="bg1"/>
            </a:solidFill>
          </a:endParaRPr>
        </a:p>
      </dsp:txBody>
      <dsp:txXfrm>
        <a:off x="75714" y="3141365"/>
        <a:ext cx="3311671" cy="2220225"/>
      </dsp:txXfrm>
    </dsp:sp>
    <dsp:sp modelId="{37D5025B-0BD1-4123-B740-9D4BDFD24FA6}">
      <dsp:nvSpPr>
        <dsp:cNvPr id="0" name=""/>
        <dsp:cNvSpPr/>
      </dsp:nvSpPr>
      <dsp:spPr>
        <a:xfrm>
          <a:off x="3254429" y="2363825"/>
          <a:ext cx="2063833" cy="629217"/>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Pure Risk</a:t>
          </a:r>
          <a:endParaRPr lang="en-IN" sz="1900" kern="1200" dirty="0">
            <a:solidFill>
              <a:schemeClr val="bg1"/>
            </a:solidFill>
          </a:endParaRPr>
        </a:p>
      </dsp:txBody>
      <dsp:txXfrm>
        <a:off x="3254429" y="2363825"/>
        <a:ext cx="2063833" cy="629217"/>
      </dsp:txXfrm>
    </dsp:sp>
    <dsp:sp modelId="{7DFE7C14-6B77-41A9-BB02-50ECE9E81753}">
      <dsp:nvSpPr>
        <dsp:cNvPr id="0" name=""/>
        <dsp:cNvSpPr/>
      </dsp:nvSpPr>
      <dsp:spPr>
        <a:xfrm>
          <a:off x="5731029" y="1577303"/>
          <a:ext cx="2063833" cy="62921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Personal Risk </a:t>
          </a:r>
          <a:endParaRPr lang="en-IN" sz="1900" kern="1200" dirty="0">
            <a:solidFill>
              <a:schemeClr val="bg1"/>
            </a:solidFill>
          </a:endParaRPr>
        </a:p>
      </dsp:txBody>
      <dsp:txXfrm>
        <a:off x="5731029" y="1577303"/>
        <a:ext cx="2063833" cy="629217"/>
      </dsp:txXfrm>
    </dsp:sp>
    <dsp:sp modelId="{EBF3953A-5982-490F-B614-3C806216E447}">
      <dsp:nvSpPr>
        <dsp:cNvPr id="0" name=""/>
        <dsp:cNvSpPr/>
      </dsp:nvSpPr>
      <dsp:spPr>
        <a:xfrm>
          <a:off x="8207629" y="4259"/>
          <a:ext cx="2063833" cy="629217"/>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Risk of Premature Death</a:t>
          </a:r>
        </a:p>
      </dsp:txBody>
      <dsp:txXfrm>
        <a:off x="8207629" y="4259"/>
        <a:ext cx="2063833" cy="629217"/>
      </dsp:txXfrm>
    </dsp:sp>
    <dsp:sp modelId="{697F8647-3584-4667-8F40-929803BA9FC6}">
      <dsp:nvSpPr>
        <dsp:cNvPr id="0" name=""/>
        <dsp:cNvSpPr/>
      </dsp:nvSpPr>
      <dsp:spPr>
        <a:xfrm>
          <a:off x="8207629" y="790781"/>
          <a:ext cx="2063833" cy="629217"/>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Risk of Old Age</a:t>
          </a:r>
          <a:endParaRPr lang="en-IN" sz="1900" kern="1200" dirty="0">
            <a:solidFill>
              <a:schemeClr val="bg1"/>
            </a:solidFill>
          </a:endParaRPr>
        </a:p>
      </dsp:txBody>
      <dsp:txXfrm>
        <a:off x="8207629" y="790781"/>
        <a:ext cx="2063833" cy="629217"/>
      </dsp:txXfrm>
    </dsp:sp>
    <dsp:sp modelId="{8DA6AF5F-65CE-41E5-ADAD-8AF37C8C4AEB}">
      <dsp:nvSpPr>
        <dsp:cNvPr id="0" name=""/>
        <dsp:cNvSpPr/>
      </dsp:nvSpPr>
      <dsp:spPr>
        <a:xfrm>
          <a:off x="8207629" y="1577303"/>
          <a:ext cx="2063833" cy="629217"/>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Risk of Poor Health</a:t>
          </a:r>
          <a:endParaRPr lang="en-IN" sz="1900" kern="1200" dirty="0">
            <a:solidFill>
              <a:schemeClr val="bg1"/>
            </a:solidFill>
          </a:endParaRPr>
        </a:p>
      </dsp:txBody>
      <dsp:txXfrm>
        <a:off x="8207629" y="1577303"/>
        <a:ext cx="2063833" cy="629217"/>
      </dsp:txXfrm>
    </dsp:sp>
    <dsp:sp modelId="{5605901F-DBD7-411A-90C8-409D853FCD07}">
      <dsp:nvSpPr>
        <dsp:cNvPr id="0" name=""/>
        <dsp:cNvSpPr/>
      </dsp:nvSpPr>
      <dsp:spPr>
        <a:xfrm>
          <a:off x="8207629" y="2363825"/>
          <a:ext cx="2063833" cy="629217"/>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Risk of Unemployment</a:t>
          </a:r>
          <a:endParaRPr lang="en-IN" sz="1900" kern="1200" dirty="0">
            <a:solidFill>
              <a:schemeClr val="bg1"/>
            </a:solidFill>
          </a:endParaRPr>
        </a:p>
      </dsp:txBody>
      <dsp:txXfrm>
        <a:off x="8207629" y="2363825"/>
        <a:ext cx="2063833" cy="629217"/>
      </dsp:txXfrm>
    </dsp:sp>
    <dsp:sp modelId="{6D5A251B-384A-4351-A63D-13FA860845FA}">
      <dsp:nvSpPr>
        <dsp:cNvPr id="0" name=""/>
        <dsp:cNvSpPr/>
      </dsp:nvSpPr>
      <dsp:spPr>
        <a:xfrm>
          <a:off x="8207629" y="3150347"/>
          <a:ext cx="2063833" cy="629217"/>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Speculative Risk</a:t>
          </a:r>
          <a:endParaRPr lang="en-IN" sz="1900" kern="1200" dirty="0">
            <a:solidFill>
              <a:schemeClr val="bg1"/>
            </a:solidFill>
          </a:endParaRPr>
        </a:p>
      </dsp:txBody>
      <dsp:txXfrm>
        <a:off x="8207629" y="3150347"/>
        <a:ext cx="2063833" cy="629217"/>
      </dsp:txXfrm>
    </dsp:sp>
    <dsp:sp modelId="{947A6610-8A11-493E-8942-18399736F8D9}">
      <dsp:nvSpPr>
        <dsp:cNvPr id="0" name=""/>
        <dsp:cNvSpPr/>
      </dsp:nvSpPr>
      <dsp:spPr>
        <a:xfrm>
          <a:off x="5731029" y="2363825"/>
          <a:ext cx="2063833" cy="62921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Property Risk</a:t>
          </a:r>
          <a:endParaRPr lang="en-IN" sz="1900" kern="1200" dirty="0">
            <a:solidFill>
              <a:schemeClr val="bg1"/>
            </a:solidFill>
          </a:endParaRPr>
        </a:p>
      </dsp:txBody>
      <dsp:txXfrm>
        <a:off x="5731029" y="2363825"/>
        <a:ext cx="2063833" cy="629217"/>
      </dsp:txXfrm>
    </dsp:sp>
    <dsp:sp modelId="{51630585-C9F4-4117-A378-7DD3D65DF092}">
      <dsp:nvSpPr>
        <dsp:cNvPr id="0" name=""/>
        <dsp:cNvSpPr/>
      </dsp:nvSpPr>
      <dsp:spPr>
        <a:xfrm>
          <a:off x="5731029" y="3150347"/>
          <a:ext cx="2063833" cy="62921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Liability Risk</a:t>
          </a:r>
          <a:endParaRPr lang="en-IN" sz="1900" kern="1200" dirty="0">
            <a:solidFill>
              <a:schemeClr val="bg1"/>
            </a:solidFill>
          </a:endParaRPr>
        </a:p>
      </dsp:txBody>
      <dsp:txXfrm>
        <a:off x="5731029" y="3150347"/>
        <a:ext cx="2063833" cy="629217"/>
      </dsp:txXfrm>
    </dsp:sp>
    <dsp:sp modelId="{AE3E0B7E-24B7-4EB1-9CD6-02F1354EF297}">
      <dsp:nvSpPr>
        <dsp:cNvPr id="0" name=""/>
        <dsp:cNvSpPr/>
      </dsp:nvSpPr>
      <dsp:spPr>
        <a:xfrm>
          <a:off x="3254429" y="3150347"/>
          <a:ext cx="2063833" cy="629217"/>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Fundamental Risk</a:t>
          </a:r>
          <a:endParaRPr lang="en-IN" sz="1900" kern="1200" dirty="0">
            <a:solidFill>
              <a:schemeClr val="bg1"/>
            </a:solidFill>
          </a:endParaRPr>
        </a:p>
      </dsp:txBody>
      <dsp:txXfrm>
        <a:off x="3254429" y="3150347"/>
        <a:ext cx="2063833" cy="629217"/>
      </dsp:txXfrm>
    </dsp:sp>
    <dsp:sp modelId="{08ADE9A4-0851-47CF-93FE-5EAF728BD05B}">
      <dsp:nvSpPr>
        <dsp:cNvPr id="0" name=""/>
        <dsp:cNvSpPr/>
      </dsp:nvSpPr>
      <dsp:spPr>
        <a:xfrm>
          <a:off x="3254429" y="3936869"/>
          <a:ext cx="2063833" cy="629217"/>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Particular Risk</a:t>
          </a:r>
          <a:endParaRPr lang="en-IN" sz="1900" kern="1200" dirty="0">
            <a:solidFill>
              <a:schemeClr val="bg1"/>
            </a:solidFill>
          </a:endParaRPr>
        </a:p>
      </dsp:txBody>
      <dsp:txXfrm>
        <a:off x="3254429" y="3936869"/>
        <a:ext cx="2063833" cy="629217"/>
      </dsp:txXfrm>
    </dsp:sp>
    <dsp:sp modelId="{804C34C8-E059-4438-AD1A-7E2E0BC09FF9}">
      <dsp:nvSpPr>
        <dsp:cNvPr id="0" name=""/>
        <dsp:cNvSpPr/>
      </dsp:nvSpPr>
      <dsp:spPr>
        <a:xfrm>
          <a:off x="3254429" y="4723390"/>
          <a:ext cx="2063833" cy="629217"/>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Static Risk</a:t>
          </a:r>
          <a:endParaRPr lang="en-IN" sz="1900" kern="1200" dirty="0">
            <a:solidFill>
              <a:schemeClr val="bg1"/>
            </a:solidFill>
          </a:endParaRPr>
        </a:p>
      </dsp:txBody>
      <dsp:txXfrm>
        <a:off x="3254429" y="4723390"/>
        <a:ext cx="2063833" cy="629217"/>
      </dsp:txXfrm>
    </dsp:sp>
    <dsp:sp modelId="{2F191884-2C42-4EA4-83F4-91ED47C2DA40}">
      <dsp:nvSpPr>
        <dsp:cNvPr id="0" name=""/>
        <dsp:cNvSpPr/>
      </dsp:nvSpPr>
      <dsp:spPr>
        <a:xfrm>
          <a:off x="3254429" y="5509912"/>
          <a:ext cx="2063833" cy="629217"/>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bg1"/>
              </a:solidFill>
            </a:rPr>
            <a:t>Dynamic Risk</a:t>
          </a:r>
          <a:endParaRPr lang="en-IN" sz="1900" kern="1200" dirty="0">
            <a:solidFill>
              <a:schemeClr val="bg1"/>
            </a:solidFill>
          </a:endParaRPr>
        </a:p>
      </dsp:txBody>
      <dsp:txXfrm>
        <a:off x="3254429" y="5509912"/>
        <a:ext cx="2063833" cy="62921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703FB87-790C-4850-A90C-12C5FF4B94D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8127921-F9C4-44F3-AC5F-130B6A406C0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6E59275-AFE1-4999-B78A-D0D76B9F2B0B}" type="datetimeFigureOut">
              <a:rPr lang="en-US" smtClean="0"/>
              <a:t>4/19/2021</a:t>
            </a:fld>
            <a:endParaRPr lang="en-US" dirty="0"/>
          </a:p>
        </p:txBody>
      </p:sp>
      <p:sp>
        <p:nvSpPr>
          <p:cNvPr id="4" name="Footer Placeholder 3">
            <a:extLst>
              <a:ext uri="{FF2B5EF4-FFF2-40B4-BE49-F238E27FC236}">
                <a16:creationId xmlns:a16="http://schemas.microsoft.com/office/drawing/2014/main" id="{4765E047-F1CB-4066-A459-9EDC95F2E61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8A77EF5-5277-4BAF-8BB4-2E02103988E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668C69-0C3E-40A2-B4A0-B2C8B71D8E3A}" type="slidenum">
              <a:rPr lang="en-US" smtClean="0"/>
              <a:t>‹#›</a:t>
            </a:fld>
            <a:endParaRPr lang="en-US" dirty="0"/>
          </a:p>
        </p:txBody>
      </p:sp>
    </p:spTree>
    <p:extLst>
      <p:ext uri="{BB962C8B-B14F-4D97-AF65-F5344CB8AC3E}">
        <p14:creationId xmlns:p14="http://schemas.microsoft.com/office/powerpoint/2010/main" val="20515862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EADD7A-FE61-48EE-BE0E-8546E5401374}" type="datetimeFigureOut">
              <a:rPr lang="en-US" smtClean="0"/>
              <a:t>4/19/2021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000EEB-8338-48D7-8EE8-EE0082EF7602}" type="slidenum">
              <a:rPr lang="en-US" smtClean="0"/>
              <a:t>‹#›</a:t>
            </a:fld>
            <a:endParaRPr lang="en-US" dirty="0"/>
          </a:p>
        </p:txBody>
      </p:sp>
    </p:spTree>
    <p:extLst>
      <p:ext uri="{BB962C8B-B14F-4D97-AF65-F5344CB8AC3E}">
        <p14:creationId xmlns:p14="http://schemas.microsoft.com/office/powerpoint/2010/main" val="3767770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4/19/2021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4/19/2021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dirty="0"/>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dirty="0"/>
              <a:t>4/19/2021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4/19/2021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4/19/2021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4/19/2021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69000"/>
            <a:duotone>
              <a:schemeClr val="bg2">
                <a:shade val="62000"/>
                <a:hueMod val="108000"/>
                <a:satMod val="164000"/>
                <a:lumMod val="69000"/>
              </a:schemeClr>
              <a:schemeClr val="bg2">
                <a:tint val="96000"/>
                <a:hueMod val="90000"/>
                <a:satMod val="130000"/>
                <a:lumMod val="134000"/>
              </a:schemeClr>
            </a:duotone>
            <a:lum/>
          </a:blip>
          <a:srcRect/>
          <a:stretch>
            <a:fillRect/>
          </a:stretch>
        </a:blip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1">
            <a:extLst>
              <a:ext uri="{28A0092B-C50C-407E-A947-70E740481C1C}">
                <a14:useLocalDpi xmlns:a14="http://schemas.microsoft.com/office/drawing/2010/main"/>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a14="http://schemas.microsoft.com/office/drawing/2010/main"/>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3">
            <a:extLst>
              <a:ext uri="{28A0092B-C50C-407E-A947-70E740481C1C}">
                <a14:useLocalDpi xmlns:a14="http://schemas.microsoft.com/office/drawing/2010/main"/>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509A250-FF31-4206-8172-F9D3106AACB1}" type="datetimeFigureOut">
              <a:rPr lang="en-US" dirty="0"/>
              <a:t>4/19/2021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fif"/><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2" Type="http://schemas.openxmlformats.org/officeDocument/2006/relationships/hyperlink" Target="https://www.india-briefing.com/news/introduction-social-security-system-india-6014.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runal.org/2012/07/economy-social-security-epfo.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iedunote.com/cargo-insurance"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hyperlink" Target="https://www.economicsdiscussion.net/welfare-economics/social-security/32327" TargetMode="Externa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hyperlink" Target="https://www.iasexpress.net/social-security-in-india-need-constitutional-provisions-schemes/" TargetMode="Externa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3" Type="http://schemas.openxmlformats.org/officeDocument/2006/relationships/hyperlink" Target="https://blog.ipleaders.in/employees-compensation-act-1923-amazing-facts-to-know-about-it/" TargetMode="External"/><Relationship Id="rId2" Type="http://schemas.openxmlformats.org/officeDocument/2006/relationships/hyperlink" Target="https://mscollege.ac.in/sites/default/files/Overview%20of%20the%20Employees%20Compensation%20Act%2C%201923.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blog.ipleaders.in/employees-state-insurance-act-1948/"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latestlaws.com/articles/all-about-maternity-benefit-act-1961-by-sayali-diwadkar/"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ehrmsys.com/blog/detailed-overview-payment-gratuity-act-1972"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taxguru.in/corporate-law/employees-provident-fund-act-1952.html" TargetMode="External"/><Relationship Id="rId2" Type="http://schemas.openxmlformats.org/officeDocument/2006/relationships/hyperlink" Target="https://taxguru.in/service-tax/epf-organization-activities-are-not-liable-to-service-tax.html" TargetMode="External"/><Relationship Id="rId1" Type="http://schemas.openxmlformats.org/officeDocument/2006/relationships/slideLayout" Target="../slideLayouts/slideLayout2.xml"/><Relationship Id="rId4" Type="http://schemas.openxmlformats.org/officeDocument/2006/relationships/hyperlink" Target="https://taxguru.in/corporate-law/employees-provident-funds-epf-miscellaneous-provisions-act-1952.html#:~:text=Employees%E2%80%99%20Provident%20Funds%20%28EPF%29%20And%20Miscellaneous%20Provisions%20Act%2C,in%20%20...%20%202%20more%20rows%20"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www.iedunote.com/types-of-risk-in-insurance"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1.xml.rels><?xml version="1.0" encoding="UTF-8" standalone="yes"?>
<Relationships xmlns="http://schemas.openxmlformats.org/package/2006/relationships"><Relationship Id="rId3" Type="http://schemas.openxmlformats.org/officeDocument/2006/relationships/hyperlink" Target="https://www.investopedia.com/terms/f/fire-insurance.asp" TargetMode="External"/><Relationship Id="rId2" Type="http://schemas.openxmlformats.org/officeDocument/2006/relationships/hyperlink" Target="https://www.publishyourarticles.net/eng/articles2/fire-insurance-definition-characteristics-and-policies/1873/"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paisabazaar.com/commercial-insurance/fire-insurance/" TargetMode="External"/><Relationship Id="rId2" Type="http://schemas.openxmlformats.org/officeDocument/2006/relationships/hyperlink" Target="https://www.policybazaar.com/commercial-insurance/fire-insurance/"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paisabazaar.com/commercial-insurance/fire-insurance/" TargetMode="External"/><Relationship Id="rId2" Type="http://schemas.openxmlformats.org/officeDocument/2006/relationships/hyperlink" Target="https://www.policybazaar.com/commercial-insurance/fire-insurance/"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www.bing.com/videos/search?q=FIRE+INSURANCE&amp;ru=%2fvideos%2fsearch%3fq%3dFIRE%2bINSURANCE%26FORM%3dHDRSC3&amp;view=detail&amp;mid=5463C7881F604C2EF9065463C7881F604C2EF906&amp;&amp;FORM=VDRVSR"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policybazaar.com/commercial-insurance/cargo-insurance/"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hyperlink" Target="https://accountlearning.com/procedure-for-taking-fire-insurance-policy/#:~:text=%20Procedure%20or%20Steps%20in%20taking%20Fire%20Insurance,survey%20of%20property%20proposed%20to%20be...%20More%20" TargetMode="Externa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60D7C-84A2-45B2-8809-2779B5FF8E3A}"/>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3B4EAE41-DD80-4568-B64E-1BF65111D3F5}"/>
              </a:ext>
            </a:extLst>
          </p:cNvPr>
          <p:cNvSpPr>
            <a:spLocks noGrp="1"/>
          </p:cNvSpPr>
          <p:nvPr>
            <p:ph type="subTitle" idx="1"/>
          </p:nvPr>
        </p:nvSpPr>
        <p:spPr>
          <a:xfrm>
            <a:off x="1154955" y="4412203"/>
            <a:ext cx="8825658" cy="1970842"/>
          </a:xfrm>
        </p:spPr>
        <p:txBody>
          <a:bodyPr>
            <a:normAutofit/>
          </a:bodyPr>
          <a:lstStyle/>
          <a:p>
            <a:pPr marL="457200" indent="-457200" algn="ctr">
              <a:buFont typeface="Arial" panose="020B0604020202020204" pitchFamily="34" charset="0"/>
              <a:buChar char="•"/>
            </a:pPr>
            <a:r>
              <a:rPr lang="en-US" sz="3200" b="1" dirty="0">
                <a:solidFill>
                  <a:schemeClr val="bg1"/>
                </a:solidFill>
              </a:rPr>
              <a:t>Unit iv</a:t>
            </a:r>
          </a:p>
          <a:p>
            <a:pPr marL="457200" indent="-457200">
              <a:buFont typeface="Wingdings" panose="05000000000000000000" pitchFamily="2" charset="2"/>
              <a:buChar char="v"/>
            </a:pPr>
            <a:r>
              <a:rPr lang="en-US" sz="3200" b="1" dirty="0">
                <a:solidFill>
                  <a:schemeClr val="bg1"/>
                </a:solidFill>
              </a:rPr>
              <a:t>Role of insurance in logistics</a:t>
            </a:r>
          </a:p>
          <a:p>
            <a:pPr marL="457200" indent="-457200">
              <a:buFont typeface="Wingdings" panose="05000000000000000000" pitchFamily="2" charset="2"/>
              <a:buChar char="v"/>
            </a:pPr>
            <a:r>
              <a:rPr lang="en-US" sz="3200" b="1" dirty="0">
                <a:solidFill>
                  <a:schemeClr val="bg1"/>
                </a:solidFill>
              </a:rPr>
              <a:t>Fire insurance </a:t>
            </a:r>
            <a:endParaRPr lang="en-IN" sz="3200" b="1" dirty="0">
              <a:solidFill>
                <a:schemeClr val="bg1"/>
              </a:solidFill>
            </a:endParaRPr>
          </a:p>
        </p:txBody>
      </p:sp>
      <p:pic>
        <p:nvPicPr>
          <p:cNvPr id="5" name="Picture 4">
            <a:extLst>
              <a:ext uri="{FF2B5EF4-FFF2-40B4-BE49-F238E27FC236}">
                <a16:creationId xmlns:a16="http://schemas.microsoft.com/office/drawing/2014/main" id="{99D1166C-C72A-4600-8063-A3625791658E}"/>
              </a:ext>
            </a:extLst>
          </p:cNvPr>
          <p:cNvPicPr>
            <a:picLocks noChangeAspect="1"/>
          </p:cNvPicPr>
          <p:nvPr/>
        </p:nvPicPr>
        <p:blipFill>
          <a:blip r:embed="rId2"/>
          <a:stretch>
            <a:fillRect/>
          </a:stretch>
        </p:blipFill>
        <p:spPr>
          <a:xfrm>
            <a:off x="381000" y="95250"/>
            <a:ext cx="4812437" cy="4103888"/>
          </a:xfrm>
          <a:prstGeom prst="rect">
            <a:avLst/>
          </a:prstGeom>
        </p:spPr>
      </p:pic>
      <p:pic>
        <p:nvPicPr>
          <p:cNvPr id="7" name="Picture 6">
            <a:extLst>
              <a:ext uri="{FF2B5EF4-FFF2-40B4-BE49-F238E27FC236}">
                <a16:creationId xmlns:a16="http://schemas.microsoft.com/office/drawing/2014/main" id="{701204F2-221E-4E5C-BA65-88E4602720A7}"/>
              </a:ext>
            </a:extLst>
          </p:cNvPr>
          <p:cNvPicPr>
            <a:picLocks noChangeAspect="1"/>
          </p:cNvPicPr>
          <p:nvPr/>
        </p:nvPicPr>
        <p:blipFill>
          <a:blip r:embed="rId3"/>
          <a:stretch>
            <a:fillRect/>
          </a:stretch>
        </p:blipFill>
        <p:spPr>
          <a:xfrm>
            <a:off x="5193437" y="95250"/>
            <a:ext cx="4812437" cy="4103888"/>
          </a:xfrm>
          <a:prstGeom prst="rect">
            <a:avLst/>
          </a:prstGeom>
        </p:spPr>
      </p:pic>
    </p:spTree>
    <p:extLst>
      <p:ext uri="{BB962C8B-B14F-4D97-AF65-F5344CB8AC3E}">
        <p14:creationId xmlns:p14="http://schemas.microsoft.com/office/powerpoint/2010/main" val="682174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8F904E-67BE-46BF-8FB7-FB40BF4A92AA}"/>
              </a:ext>
            </a:extLst>
          </p:cNvPr>
          <p:cNvSpPr>
            <a:spLocks noGrp="1"/>
          </p:cNvSpPr>
          <p:nvPr>
            <p:ph idx="1"/>
          </p:nvPr>
        </p:nvSpPr>
        <p:spPr>
          <a:xfrm>
            <a:off x="1103312" y="452718"/>
            <a:ext cx="8946541" cy="5952564"/>
          </a:xfrm>
        </p:spPr>
        <p:txBody>
          <a:bodyPr>
            <a:normAutofit lnSpcReduction="10000"/>
          </a:bodyPr>
          <a:lstStyle/>
          <a:p>
            <a:pPr algn="just"/>
            <a:r>
              <a:rPr lang="en-US" sz="1800" b="1" i="0" dirty="0">
                <a:solidFill>
                  <a:srgbClr val="151515"/>
                </a:solidFill>
                <a:effectLst/>
                <a:latin typeface="Times New Roman" panose="02020603050405020304" pitchFamily="18" charset="0"/>
                <a:cs typeface="Times New Roman" panose="02020603050405020304" pitchFamily="18" charset="0"/>
              </a:rPr>
              <a:t>Contingency Insurance Policy :-</a:t>
            </a:r>
          </a:p>
          <a:p>
            <a:pPr algn="just"/>
            <a:r>
              <a:rPr lang="en-US" sz="1800" b="0" i="0" dirty="0">
                <a:solidFill>
                  <a:srgbClr val="151515"/>
                </a:solidFill>
                <a:effectLst/>
                <a:latin typeface="Times New Roman" panose="02020603050405020304" pitchFamily="18" charset="0"/>
                <a:cs typeface="Times New Roman" panose="02020603050405020304" pitchFamily="18" charset="0"/>
              </a:rPr>
              <a:t>There are certain cases where the customer, not the seller is responsible for insuring the goods against loss or damage.</a:t>
            </a:r>
          </a:p>
          <a:p>
            <a:pPr algn="just"/>
            <a:r>
              <a:rPr lang="en-US" sz="1800" b="0" i="0" dirty="0">
                <a:solidFill>
                  <a:srgbClr val="151515"/>
                </a:solidFill>
                <a:effectLst/>
                <a:latin typeface="Times New Roman" panose="02020603050405020304" pitchFamily="18" charset="0"/>
                <a:cs typeface="Times New Roman" panose="02020603050405020304" pitchFamily="18" charset="0"/>
              </a:rPr>
              <a:t>There are perils associated with it if goods get damaged during transit and the customer refuses to accept them. In a few cases, some customers do not insure the goods and tend to avoid liability.</a:t>
            </a:r>
          </a:p>
          <a:p>
            <a:pPr algn="just"/>
            <a:r>
              <a:rPr lang="en-US" sz="1800" b="0" i="0" dirty="0">
                <a:solidFill>
                  <a:srgbClr val="151515"/>
                </a:solidFill>
                <a:effectLst/>
                <a:latin typeface="Times New Roman" panose="02020603050405020304" pitchFamily="18" charset="0"/>
                <a:cs typeface="Times New Roman" panose="02020603050405020304" pitchFamily="18" charset="0"/>
              </a:rPr>
              <a:t>Under such circumstances, affected sellers can seek rectification with the help of the legal system.</a:t>
            </a:r>
          </a:p>
          <a:p>
            <a:pPr algn="just"/>
            <a:r>
              <a:rPr lang="en-US" sz="1800" b="0" i="0" dirty="0">
                <a:solidFill>
                  <a:srgbClr val="151515"/>
                </a:solidFill>
                <a:effectLst/>
                <a:latin typeface="Times New Roman" panose="02020603050405020304" pitchFamily="18" charset="0"/>
                <a:cs typeface="Times New Roman" panose="02020603050405020304" pitchFamily="18" charset="0"/>
              </a:rPr>
              <a:t>This can be very costly for them and sometimes, they may lose the case. Therefore, sellers are advised to go for contingency insurance which has a very less premium rate. For testing and verification, sellers need not tell about it to their customers.</a:t>
            </a:r>
          </a:p>
          <a:p>
            <a:pPr algn="just"/>
            <a:r>
              <a:rPr lang="en-US" sz="1800" b="1" dirty="0">
                <a:solidFill>
                  <a:schemeClr val="bg1"/>
                </a:solidFill>
                <a:latin typeface="Times New Roman" panose="02020603050405020304" pitchFamily="18" charset="0"/>
                <a:cs typeface="Times New Roman" panose="02020603050405020304" pitchFamily="18" charset="0"/>
              </a:rPr>
              <a:t>Annual Policy </a:t>
            </a:r>
            <a:r>
              <a:rPr lang="en-US" sz="1800" dirty="0">
                <a:solidFill>
                  <a:schemeClr val="bg1"/>
                </a:solidFill>
                <a:latin typeface="Times New Roman" panose="02020603050405020304" pitchFamily="18" charset="0"/>
                <a:cs typeface="Times New Roman" panose="02020603050405020304" pitchFamily="18" charset="0"/>
              </a:rPr>
              <a:t>- </a:t>
            </a:r>
          </a:p>
          <a:p>
            <a:pPr algn="just"/>
            <a:r>
              <a:rPr lang="en-US" sz="1800" dirty="0">
                <a:solidFill>
                  <a:schemeClr val="bg1"/>
                </a:solidFill>
                <a:latin typeface="Times New Roman" panose="02020603050405020304" pitchFamily="18" charset="0"/>
                <a:cs typeface="Times New Roman" panose="02020603050405020304" pitchFamily="18" charset="0"/>
              </a:rPr>
              <a:t>This type of cargo insurance policy offers coverage to goods in transit by rail, road, and sea from stated depots or processing units that are hired or owned by the policyholder. </a:t>
            </a:r>
          </a:p>
          <a:p>
            <a:pPr algn="just"/>
            <a:r>
              <a:rPr lang="en-US" sz="1800" dirty="0">
                <a:solidFill>
                  <a:schemeClr val="bg1"/>
                </a:solidFill>
                <a:latin typeface="Times New Roman" panose="02020603050405020304" pitchFamily="18" charset="0"/>
                <a:cs typeface="Times New Roman" panose="02020603050405020304" pitchFamily="18" charset="0"/>
              </a:rPr>
              <a:t>It is required that the goods covered must be held in trust or belong to the insured. </a:t>
            </a:r>
          </a:p>
          <a:p>
            <a:pPr algn="just"/>
            <a:r>
              <a:rPr lang="en-US" sz="1800" dirty="0">
                <a:solidFill>
                  <a:schemeClr val="bg1"/>
                </a:solidFill>
                <a:latin typeface="Times New Roman" panose="02020603050405020304" pitchFamily="18" charset="0"/>
                <a:cs typeface="Times New Roman" panose="02020603050405020304" pitchFamily="18" charset="0"/>
              </a:rPr>
              <a:t>These policies cannot be issued to transport operators, freight forwarders, commission agents or to anyone in joint names. </a:t>
            </a:r>
          </a:p>
          <a:p>
            <a:pPr algn="just"/>
            <a:r>
              <a:rPr lang="en-US" sz="1800" dirty="0">
                <a:solidFill>
                  <a:schemeClr val="bg1"/>
                </a:solidFill>
                <a:latin typeface="Times New Roman" panose="02020603050405020304" pitchFamily="18" charset="0"/>
                <a:cs typeface="Times New Roman" panose="02020603050405020304" pitchFamily="18" charset="0"/>
              </a:rPr>
              <a:t>Annual policies cannot be transferred or assigned. </a:t>
            </a:r>
          </a:p>
          <a:p>
            <a:pPr algn="just"/>
            <a:endParaRPr lang="en-IN" sz="1600" dirty="0">
              <a:solidFill>
                <a:schemeClr val="bg1"/>
              </a:solidFill>
            </a:endParaRPr>
          </a:p>
        </p:txBody>
      </p:sp>
      <p:sp>
        <p:nvSpPr>
          <p:cNvPr id="5" name="Title 4">
            <a:extLst>
              <a:ext uri="{FF2B5EF4-FFF2-40B4-BE49-F238E27FC236}">
                <a16:creationId xmlns:a16="http://schemas.microsoft.com/office/drawing/2014/main" id="{042968FE-08DC-4F19-A015-45CBBBF0A9BB}"/>
              </a:ext>
            </a:extLst>
          </p:cNvPr>
          <p:cNvSpPr>
            <a:spLocks noGrp="1"/>
          </p:cNvSpPr>
          <p:nvPr>
            <p:ph type="title"/>
          </p:nvPr>
        </p:nvSpPr>
        <p:spPr/>
        <p:txBody>
          <a:bodyPr/>
          <a:lstStyle/>
          <a:p>
            <a:endParaRPr lang="en-IN"/>
          </a:p>
        </p:txBody>
      </p:sp>
    </p:spTree>
    <p:extLst>
      <p:ext uri="{BB962C8B-B14F-4D97-AF65-F5344CB8AC3E}">
        <p14:creationId xmlns:p14="http://schemas.microsoft.com/office/powerpoint/2010/main" val="1208379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C3720-A432-4EC3-A8D5-8A3EE83522EA}"/>
              </a:ext>
            </a:extLst>
          </p:cNvPr>
          <p:cNvSpPr>
            <a:spLocks noGrp="1"/>
          </p:cNvSpPr>
          <p:nvPr>
            <p:ph type="title"/>
          </p:nvPr>
        </p:nvSpPr>
        <p:spPr>
          <a:xfrm>
            <a:off x="646111" y="452718"/>
            <a:ext cx="9404723" cy="923321"/>
          </a:xfrm>
          <a:solidFill>
            <a:srgbClr val="ACD433"/>
          </a:solidFill>
        </p:spPr>
        <p:txBody>
          <a:bodyPr/>
          <a:lstStyle/>
          <a:p>
            <a:pPr algn="ctr"/>
            <a:r>
              <a:rPr lang="en-US" dirty="0">
                <a:solidFill>
                  <a:schemeClr val="bg1"/>
                </a:solidFill>
              </a:rPr>
              <a:t>Hazards in Logistics</a:t>
            </a:r>
            <a:endParaRPr lang="en-IN" dirty="0">
              <a:solidFill>
                <a:schemeClr val="bg1"/>
              </a:solidFill>
            </a:endParaRPr>
          </a:p>
        </p:txBody>
      </p:sp>
      <p:sp>
        <p:nvSpPr>
          <p:cNvPr id="3" name="Content Placeholder 2">
            <a:extLst>
              <a:ext uri="{FF2B5EF4-FFF2-40B4-BE49-F238E27FC236}">
                <a16:creationId xmlns:a16="http://schemas.microsoft.com/office/drawing/2014/main" id="{5E1211D0-5705-4605-BF14-7F3E2E86F6DD}"/>
              </a:ext>
            </a:extLst>
          </p:cNvPr>
          <p:cNvSpPr>
            <a:spLocks noGrp="1"/>
          </p:cNvSpPr>
          <p:nvPr>
            <p:ph idx="1"/>
          </p:nvPr>
        </p:nvSpPr>
        <p:spPr>
          <a:xfrm>
            <a:off x="645130" y="1447060"/>
            <a:ext cx="9404723" cy="4801339"/>
          </a:xfrm>
        </p:spPr>
        <p:txBody>
          <a:bodyPr/>
          <a:lstStyle/>
          <a:p>
            <a:r>
              <a:rPr lang="en-US" dirty="0">
                <a:solidFill>
                  <a:schemeClr val="bg1"/>
                </a:solidFill>
              </a:rPr>
              <a:t>Hazards means loss or risk, a threat of damage, injury, liabilities , loss or any other occurrence that is caused by external or internal vulnerabilities.</a:t>
            </a:r>
          </a:p>
          <a:p>
            <a:r>
              <a:rPr lang="en-US" dirty="0">
                <a:solidFill>
                  <a:schemeClr val="bg1"/>
                </a:solidFill>
              </a:rPr>
              <a:t>All businesses have some level of risk &amp; the task of business is to minimize the risk &amp; maximize the returns.</a:t>
            </a:r>
          </a:p>
          <a:p>
            <a:endParaRPr lang="en-IN" dirty="0">
              <a:solidFill>
                <a:schemeClr val="bg1"/>
              </a:solidFill>
            </a:endParaRPr>
          </a:p>
        </p:txBody>
      </p:sp>
      <p:graphicFrame>
        <p:nvGraphicFramePr>
          <p:cNvPr id="4" name="Diagram 3">
            <a:extLst>
              <a:ext uri="{FF2B5EF4-FFF2-40B4-BE49-F238E27FC236}">
                <a16:creationId xmlns:a16="http://schemas.microsoft.com/office/drawing/2014/main" id="{9EF1DFA8-B332-4346-8E0F-F20EFB14E5C2}"/>
              </a:ext>
            </a:extLst>
          </p:cNvPr>
          <p:cNvGraphicFramePr/>
          <p:nvPr>
            <p:extLst>
              <p:ext uri="{D42A27DB-BD31-4B8C-83A1-F6EECF244321}">
                <p14:modId xmlns:p14="http://schemas.microsoft.com/office/powerpoint/2010/main" val="1156774368"/>
              </p:ext>
            </p:extLst>
          </p:nvPr>
        </p:nvGraphicFramePr>
        <p:xfrm>
          <a:off x="922290" y="3302494"/>
          <a:ext cx="8860901" cy="28003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6767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C0E5A-34D9-4A88-B7FA-FC70CAE4F55B}"/>
              </a:ext>
            </a:extLst>
          </p:cNvPr>
          <p:cNvSpPr>
            <a:spLocks noGrp="1"/>
          </p:cNvSpPr>
          <p:nvPr>
            <p:ph type="title"/>
          </p:nvPr>
        </p:nvSpPr>
        <p:spPr>
          <a:xfrm>
            <a:off x="646111" y="452718"/>
            <a:ext cx="9404723" cy="772400"/>
          </a:xfrm>
          <a:solidFill>
            <a:srgbClr val="ACD433"/>
          </a:solidFill>
        </p:spPr>
        <p:txBody>
          <a:bodyPr/>
          <a:lstStyle/>
          <a:p>
            <a:pPr algn="ctr"/>
            <a:r>
              <a:rPr lang="en-US" sz="4000" dirty="0">
                <a:solidFill>
                  <a:schemeClr val="bg1"/>
                </a:solidFill>
              </a:rPr>
              <a:t>Hazards of Shipping Goods by Sea</a:t>
            </a:r>
            <a:endParaRPr lang="en-IN" sz="4000" dirty="0">
              <a:solidFill>
                <a:schemeClr val="bg1"/>
              </a:solidFill>
            </a:endParaRPr>
          </a:p>
        </p:txBody>
      </p:sp>
      <p:graphicFrame>
        <p:nvGraphicFramePr>
          <p:cNvPr id="4" name="Content Placeholder 3">
            <a:extLst>
              <a:ext uri="{FF2B5EF4-FFF2-40B4-BE49-F238E27FC236}">
                <a16:creationId xmlns:a16="http://schemas.microsoft.com/office/drawing/2014/main" id="{F1E8E2E8-F2EE-45F2-A430-D98BC3C1E3BD}"/>
              </a:ext>
            </a:extLst>
          </p:cNvPr>
          <p:cNvGraphicFramePr>
            <a:graphicFrameLocks noGrp="1"/>
          </p:cNvGraphicFramePr>
          <p:nvPr>
            <p:ph idx="1"/>
            <p:extLst>
              <p:ext uri="{D42A27DB-BD31-4B8C-83A1-F6EECF244321}">
                <p14:modId xmlns:p14="http://schemas.microsoft.com/office/powerpoint/2010/main" val="1523311454"/>
              </p:ext>
            </p:extLst>
          </p:nvPr>
        </p:nvGraphicFramePr>
        <p:xfrm>
          <a:off x="1103313" y="1358283"/>
          <a:ext cx="8947150" cy="51579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8537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C0E5A-34D9-4A88-B7FA-FC70CAE4F55B}"/>
              </a:ext>
            </a:extLst>
          </p:cNvPr>
          <p:cNvSpPr>
            <a:spLocks noGrp="1"/>
          </p:cNvSpPr>
          <p:nvPr>
            <p:ph type="title"/>
          </p:nvPr>
        </p:nvSpPr>
        <p:spPr>
          <a:xfrm>
            <a:off x="646111" y="452718"/>
            <a:ext cx="9404723" cy="772400"/>
          </a:xfrm>
          <a:solidFill>
            <a:srgbClr val="ACD433"/>
          </a:solidFill>
        </p:spPr>
        <p:txBody>
          <a:bodyPr/>
          <a:lstStyle/>
          <a:p>
            <a:pPr algn="ctr"/>
            <a:r>
              <a:rPr lang="en-US" sz="4000" dirty="0">
                <a:solidFill>
                  <a:schemeClr val="bg1"/>
                </a:solidFill>
              </a:rPr>
              <a:t>Hazards of Logistics by Roadways</a:t>
            </a:r>
            <a:endParaRPr lang="en-IN" sz="4000" dirty="0">
              <a:solidFill>
                <a:schemeClr val="bg1"/>
              </a:solidFill>
            </a:endParaRPr>
          </a:p>
        </p:txBody>
      </p:sp>
      <p:graphicFrame>
        <p:nvGraphicFramePr>
          <p:cNvPr id="4" name="Content Placeholder 3">
            <a:extLst>
              <a:ext uri="{FF2B5EF4-FFF2-40B4-BE49-F238E27FC236}">
                <a16:creationId xmlns:a16="http://schemas.microsoft.com/office/drawing/2014/main" id="{F1E8E2E8-F2EE-45F2-A430-D98BC3C1E3BD}"/>
              </a:ext>
            </a:extLst>
          </p:cNvPr>
          <p:cNvGraphicFramePr>
            <a:graphicFrameLocks noGrp="1"/>
          </p:cNvGraphicFramePr>
          <p:nvPr>
            <p:ph idx="1"/>
            <p:extLst>
              <p:ext uri="{D42A27DB-BD31-4B8C-83A1-F6EECF244321}">
                <p14:modId xmlns:p14="http://schemas.microsoft.com/office/powerpoint/2010/main" val="2728213799"/>
              </p:ext>
            </p:extLst>
          </p:nvPr>
        </p:nvGraphicFramePr>
        <p:xfrm>
          <a:off x="1103313" y="1358283"/>
          <a:ext cx="8947150" cy="51579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64076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70CB3-3A35-49BB-A6D6-B6C6CC026F67}"/>
              </a:ext>
            </a:extLst>
          </p:cNvPr>
          <p:cNvSpPr>
            <a:spLocks noGrp="1"/>
          </p:cNvSpPr>
          <p:nvPr>
            <p:ph type="title"/>
          </p:nvPr>
        </p:nvSpPr>
        <p:spPr>
          <a:solidFill>
            <a:srgbClr val="ACD433"/>
          </a:solidFill>
        </p:spPr>
        <p:txBody>
          <a:bodyPr/>
          <a:lstStyle/>
          <a:p>
            <a:pPr algn="ctr"/>
            <a:r>
              <a:rPr lang="en-US" dirty="0">
                <a:solidFill>
                  <a:schemeClr val="bg1"/>
                </a:solidFill>
              </a:rPr>
              <a:t>Protection through Cargo Insurance </a:t>
            </a:r>
            <a:endParaRPr lang="en-IN" dirty="0">
              <a:solidFill>
                <a:schemeClr val="bg1"/>
              </a:solidFill>
            </a:endParaRPr>
          </a:p>
        </p:txBody>
      </p:sp>
      <p:sp>
        <p:nvSpPr>
          <p:cNvPr id="3" name="Content Placeholder 2">
            <a:extLst>
              <a:ext uri="{FF2B5EF4-FFF2-40B4-BE49-F238E27FC236}">
                <a16:creationId xmlns:a16="http://schemas.microsoft.com/office/drawing/2014/main" id="{E50D7922-BC02-44F0-9F0E-6CED5E98B108}"/>
              </a:ext>
            </a:extLst>
          </p:cNvPr>
          <p:cNvSpPr>
            <a:spLocks noGrp="1"/>
          </p:cNvSpPr>
          <p:nvPr>
            <p:ph idx="1"/>
          </p:nvPr>
        </p:nvSpPr>
        <p:spPr>
          <a:xfrm>
            <a:off x="645130" y="2052918"/>
            <a:ext cx="9404723" cy="4195481"/>
          </a:xfrm>
        </p:spPr>
        <p:txBody>
          <a:bodyPr>
            <a:normAutofit lnSpcReduction="10000"/>
          </a:bodyPr>
          <a:lstStyle/>
          <a:p>
            <a:pPr algn="just"/>
            <a:r>
              <a:rPr lang="en-US" b="1" dirty="0">
                <a:solidFill>
                  <a:schemeClr val="bg1"/>
                </a:solidFill>
              </a:rPr>
              <a:t>Cargo Insurance : </a:t>
            </a:r>
          </a:p>
          <a:p>
            <a:pPr algn="just"/>
            <a:r>
              <a:rPr lang="en-US" dirty="0">
                <a:solidFill>
                  <a:schemeClr val="bg1"/>
                </a:solidFill>
              </a:rPr>
              <a:t>Covers the risk of loss or damage to goods &amp; merchandise while in transit by sea, air, rail &amp; road.</a:t>
            </a:r>
          </a:p>
          <a:p>
            <a:pPr algn="just"/>
            <a:r>
              <a:rPr lang="en-US" dirty="0">
                <a:solidFill>
                  <a:schemeClr val="bg1"/>
                </a:solidFill>
              </a:rPr>
              <a:t>Policy taker : Manufacturing, Agriculture, Wholesalers &amp; Retailers, Mining.</a:t>
            </a:r>
          </a:p>
          <a:p>
            <a:pPr algn="just"/>
            <a:r>
              <a:rPr lang="en-US" dirty="0">
                <a:solidFill>
                  <a:schemeClr val="bg1"/>
                </a:solidFill>
              </a:rPr>
              <a:t>Warehouse to warehouse coverage.</a:t>
            </a:r>
          </a:p>
          <a:p>
            <a:pPr algn="just"/>
            <a:r>
              <a:rPr lang="en-US" b="1" dirty="0">
                <a:solidFill>
                  <a:schemeClr val="bg1"/>
                </a:solidFill>
              </a:rPr>
              <a:t>Hull Insurance:</a:t>
            </a:r>
          </a:p>
          <a:p>
            <a:pPr algn="just"/>
            <a:r>
              <a:rPr lang="en-US" dirty="0">
                <a:solidFill>
                  <a:schemeClr val="bg1"/>
                </a:solidFill>
              </a:rPr>
              <a:t>Insurance of vessel &amp; its equipment.</a:t>
            </a:r>
          </a:p>
          <a:p>
            <a:pPr algn="just"/>
            <a:r>
              <a:rPr lang="en-US" dirty="0">
                <a:solidFill>
                  <a:schemeClr val="bg1"/>
                </a:solidFill>
              </a:rPr>
              <a:t>Also known as boat insurance.</a:t>
            </a:r>
          </a:p>
          <a:p>
            <a:pPr algn="just"/>
            <a:r>
              <a:rPr lang="en-US" dirty="0">
                <a:solidFill>
                  <a:schemeClr val="bg1"/>
                </a:solidFill>
              </a:rPr>
              <a:t>Damage to boat, machinery &amp; equipment.</a:t>
            </a:r>
          </a:p>
          <a:p>
            <a:pPr algn="just"/>
            <a:r>
              <a:rPr lang="en-US" dirty="0">
                <a:solidFill>
                  <a:schemeClr val="bg1"/>
                </a:solidFill>
              </a:rPr>
              <a:t>Taken by owner of the ship.</a:t>
            </a:r>
          </a:p>
          <a:p>
            <a:pPr algn="just"/>
            <a:endParaRPr lang="en-US" dirty="0">
              <a:solidFill>
                <a:schemeClr val="bg1"/>
              </a:solidFill>
            </a:endParaRPr>
          </a:p>
          <a:p>
            <a:pPr algn="just"/>
            <a:endParaRPr lang="en-US" dirty="0">
              <a:solidFill>
                <a:schemeClr val="bg1"/>
              </a:solidFill>
            </a:endParaRPr>
          </a:p>
        </p:txBody>
      </p:sp>
    </p:spTree>
    <p:extLst>
      <p:ext uri="{BB962C8B-B14F-4D97-AF65-F5344CB8AC3E}">
        <p14:creationId xmlns:p14="http://schemas.microsoft.com/office/powerpoint/2010/main" val="2896154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E1EFF-F87C-4E2E-A534-09E484FB0E7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CF2C64A-4C15-44BF-8CE3-7A807E89812A}"/>
              </a:ext>
            </a:extLst>
          </p:cNvPr>
          <p:cNvSpPr>
            <a:spLocks noGrp="1"/>
          </p:cNvSpPr>
          <p:nvPr>
            <p:ph idx="1"/>
          </p:nvPr>
        </p:nvSpPr>
        <p:spPr>
          <a:xfrm>
            <a:off x="645132" y="896645"/>
            <a:ext cx="9404722" cy="5433134"/>
          </a:xfrm>
        </p:spPr>
        <p:txBody>
          <a:bodyPr/>
          <a:lstStyle/>
          <a:p>
            <a:pPr algn="just"/>
            <a:r>
              <a:rPr lang="en-US" b="1" dirty="0">
                <a:solidFill>
                  <a:schemeClr val="bg1"/>
                </a:solidFill>
              </a:rPr>
              <a:t>Liability Insurance:</a:t>
            </a:r>
          </a:p>
          <a:p>
            <a:pPr algn="just"/>
            <a:r>
              <a:rPr lang="en-US" dirty="0">
                <a:solidFill>
                  <a:schemeClr val="bg1"/>
                </a:solidFill>
              </a:rPr>
              <a:t>Protects an individual or business from the risk they may be used &amp; held legally liable for something such as malpractices, injury , etc.</a:t>
            </a:r>
          </a:p>
          <a:p>
            <a:pPr algn="just"/>
            <a:r>
              <a:rPr lang="en-US" dirty="0">
                <a:solidFill>
                  <a:schemeClr val="bg1"/>
                </a:solidFill>
              </a:rPr>
              <a:t>Business : Employee injured during business operations.</a:t>
            </a:r>
          </a:p>
          <a:p>
            <a:pPr algn="just"/>
            <a:r>
              <a:rPr lang="en-US" dirty="0">
                <a:solidFill>
                  <a:schemeClr val="bg1"/>
                </a:solidFill>
              </a:rPr>
              <a:t>Employers liability &amp; workers compensation.</a:t>
            </a:r>
          </a:p>
          <a:p>
            <a:pPr algn="just"/>
            <a:r>
              <a:rPr lang="en-US" dirty="0">
                <a:solidFill>
                  <a:schemeClr val="bg1"/>
                </a:solidFill>
              </a:rPr>
              <a:t>Protect liability insurance protects against lawsuits arising from injury or death caused by their products.</a:t>
            </a:r>
          </a:p>
          <a:p>
            <a:pPr algn="just"/>
            <a:r>
              <a:rPr lang="en-US" dirty="0">
                <a:solidFill>
                  <a:schemeClr val="bg1"/>
                </a:solidFill>
              </a:rPr>
              <a:t>Indemnity insurance provides coverage to protect a business against negligence like mistakes or failure to perform.</a:t>
            </a:r>
          </a:p>
          <a:p>
            <a:pPr algn="just"/>
            <a:r>
              <a:rPr lang="en-US" b="1" dirty="0">
                <a:solidFill>
                  <a:schemeClr val="bg1"/>
                </a:solidFill>
              </a:rPr>
              <a:t>Freight Insurance:</a:t>
            </a:r>
          </a:p>
          <a:p>
            <a:pPr algn="just"/>
            <a:r>
              <a:rPr lang="en-US" dirty="0">
                <a:solidFill>
                  <a:schemeClr val="bg1"/>
                </a:solidFill>
              </a:rPr>
              <a:t>Covers the goods from the full value declared &amp; will not be subject to the limitation of a carrier’s bill of lading.</a:t>
            </a:r>
          </a:p>
          <a:p>
            <a:pPr algn="just"/>
            <a:r>
              <a:rPr lang="en-US" dirty="0">
                <a:solidFill>
                  <a:schemeClr val="bg1"/>
                </a:solidFill>
              </a:rPr>
              <a:t>It can purchased directly from shipper or from a third party insurer.</a:t>
            </a:r>
          </a:p>
          <a:p>
            <a:pPr algn="just"/>
            <a:endParaRPr lang="en-US" dirty="0">
              <a:solidFill>
                <a:schemeClr val="bg1"/>
              </a:solidFill>
            </a:endParaRPr>
          </a:p>
          <a:p>
            <a:pPr algn="just"/>
            <a:endParaRPr lang="en-US" dirty="0">
              <a:solidFill>
                <a:schemeClr val="bg1"/>
              </a:solidFill>
            </a:endParaRPr>
          </a:p>
          <a:p>
            <a:pPr algn="just"/>
            <a:endParaRPr lang="en-IN" dirty="0">
              <a:solidFill>
                <a:schemeClr val="bg1"/>
              </a:solidFill>
            </a:endParaRPr>
          </a:p>
        </p:txBody>
      </p:sp>
    </p:spTree>
    <p:extLst>
      <p:ext uri="{BB962C8B-B14F-4D97-AF65-F5344CB8AC3E}">
        <p14:creationId xmlns:p14="http://schemas.microsoft.com/office/powerpoint/2010/main" val="5137251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24748-4DE4-4494-A4B1-546B70451153}"/>
              </a:ext>
            </a:extLst>
          </p:cNvPr>
          <p:cNvSpPr>
            <a:spLocks noGrp="1"/>
          </p:cNvSpPr>
          <p:nvPr>
            <p:ph type="title"/>
          </p:nvPr>
        </p:nvSpPr>
        <p:spPr>
          <a:xfrm>
            <a:off x="646111" y="452718"/>
            <a:ext cx="9404723" cy="692501"/>
          </a:xfrm>
          <a:solidFill>
            <a:srgbClr val="ACD433"/>
          </a:solidFill>
        </p:spPr>
        <p:txBody>
          <a:bodyPr/>
          <a:lstStyle/>
          <a:p>
            <a:pPr algn="ctr"/>
            <a:r>
              <a:rPr lang="en-US" sz="3200" b="1" dirty="0">
                <a:solidFill>
                  <a:schemeClr val="bg1"/>
                </a:solidFill>
              </a:rPr>
              <a:t>Common Causes of Accidents in Logistics </a:t>
            </a:r>
            <a:endParaRPr lang="en-IN" sz="3200" b="1" dirty="0">
              <a:solidFill>
                <a:schemeClr val="bg1"/>
              </a:solidFill>
            </a:endParaRPr>
          </a:p>
        </p:txBody>
      </p:sp>
      <p:graphicFrame>
        <p:nvGraphicFramePr>
          <p:cNvPr id="4" name="Content Placeholder 3">
            <a:extLst>
              <a:ext uri="{FF2B5EF4-FFF2-40B4-BE49-F238E27FC236}">
                <a16:creationId xmlns:a16="http://schemas.microsoft.com/office/drawing/2014/main" id="{A07C7C01-6393-47E2-BCC5-6E6D12AA722A}"/>
              </a:ext>
            </a:extLst>
          </p:cNvPr>
          <p:cNvGraphicFramePr>
            <a:graphicFrameLocks noGrp="1"/>
          </p:cNvGraphicFramePr>
          <p:nvPr>
            <p:ph idx="1"/>
            <p:extLst>
              <p:ext uri="{D42A27DB-BD31-4B8C-83A1-F6EECF244321}">
                <p14:modId xmlns:p14="http://schemas.microsoft.com/office/powerpoint/2010/main" val="3197743422"/>
              </p:ext>
            </p:extLst>
          </p:nvPr>
        </p:nvGraphicFramePr>
        <p:xfrm>
          <a:off x="645740" y="1278385"/>
          <a:ext cx="9404723" cy="52822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90148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504F5-1B77-496F-8BD9-49E399FFEC9D}"/>
              </a:ext>
            </a:extLst>
          </p:cNvPr>
          <p:cNvSpPr>
            <a:spLocks noGrp="1"/>
          </p:cNvSpPr>
          <p:nvPr>
            <p:ph type="title"/>
          </p:nvPr>
        </p:nvSpPr>
        <p:spPr>
          <a:solidFill>
            <a:srgbClr val="ACD433"/>
          </a:solidFill>
        </p:spPr>
        <p:txBody>
          <a:bodyPr/>
          <a:lstStyle/>
          <a:p>
            <a:pPr algn="ctr"/>
            <a:r>
              <a:rPr lang="en-US" dirty="0">
                <a:solidFill>
                  <a:schemeClr val="bg1"/>
                </a:solidFill>
              </a:rPr>
              <a:t>Social Security </a:t>
            </a:r>
            <a:endParaRPr lang="en-IN" dirty="0">
              <a:solidFill>
                <a:schemeClr val="bg1"/>
              </a:solidFill>
            </a:endParaRPr>
          </a:p>
        </p:txBody>
      </p:sp>
      <p:sp>
        <p:nvSpPr>
          <p:cNvPr id="3" name="Content Placeholder 2">
            <a:extLst>
              <a:ext uri="{FF2B5EF4-FFF2-40B4-BE49-F238E27FC236}">
                <a16:creationId xmlns:a16="http://schemas.microsoft.com/office/drawing/2014/main" id="{1D2D0EBC-3667-4005-AC8A-19D34E71A73A}"/>
              </a:ext>
            </a:extLst>
          </p:cNvPr>
          <p:cNvSpPr>
            <a:spLocks noGrp="1"/>
          </p:cNvSpPr>
          <p:nvPr>
            <p:ph idx="1"/>
          </p:nvPr>
        </p:nvSpPr>
        <p:spPr/>
        <p:txBody>
          <a:bodyPr>
            <a:normAutofit fontScale="85000" lnSpcReduction="20000"/>
          </a:bodyPr>
          <a:lstStyle/>
          <a:p>
            <a:pPr algn="just"/>
            <a:r>
              <a:rPr lang="en-US" b="0" i="0" dirty="0">
                <a:solidFill>
                  <a:srgbClr val="333333"/>
                </a:solidFill>
                <a:effectLst/>
                <a:latin typeface="Arial" panose="020B0604020202020204" pitchFamily="34" charset="0"/>
              </a:rPr>
              <a:t>India’s social security system is composed of a number of schemes and programs spread throughout a variety of laws and regulations. </a:t>
            </a:r>
          </a:p>
          <a:p>
            <a:pPr algn="just"/>
            <a:r>
              <a:rPr lang="en-US" b="0" i="0" dirty="0">
                <a:solidFill>
                  <a:srgbClr val="333333"/>
                </a:solidFill>
                <a:effectLst/>
                <a:latin typeface="Arial" panose="020B0604020202020204" pitchFamily="34" charset="0"/>
              </a:rPr>
              <a:t>Keep in mind, however, that the government-controlled social security system in India applies to only a small portion of the population.</a:t>
            </a:r>
          </a:p>
          <a:p>
            <a:pPr algn="l"/>
            <a:r>
              <a:rPr lang="en-US" b="0" i="0" dirty="0">
                <a:solidFill>
                  <a:srgbClr val="333333"/>
                </a:solidFill>
                <a:effectLst/>
                <a:latin typeface="Arial" panose="020B0604020202020204" pitchFamily="34" charset="0"/>
              </a:rPr>
              <a:t>India’s social security schemes cover the following types of social insurances:</a:t>
            </a:r>
          </a:p>
          <a:p>
            <a:pPr algn="l">
              <a:buFont typeface="Arial" panose="020B0604020202020204" pitchFamily="34" charset="0"/>
              <a:buChar char="•"/>
            </a:pPr>
            <a:r>
              <a:rPr lang="en-US" b="0" i="0" dirty="0">
                <a:solidFill>
                  <a:srgbClr val="333333"/>
                </a:solidFill>
                <a:effectLst/>
                <a:latin typeface="Arial" panose="020B0604020202020204" pitchFamily="34" charset="0"/>
              </a:rPr>
              <a:t>Pension; Health Insurance and Medical Benefit; Disability Benefit; Maternity Benefit; and Gratuity.</a:t>
            </a:r>
          </a:p>
          <a:p>
            <a:pPr algn="just"/>
            <a:r>
              <a:rPr lang="en-US" b="0" i="0" dirty="0">
                <a:solidFill>
                  <a:srgbClr val="333333"/>
                </a:solidFill>
                <a:effectLst/>
                <a:latin typeface="Arial" panose="020B0604020202020204" pitchFamily="34" charset="0"/>
              </a:rPr>
              <a:t>While a great deal of the Indian population is in the unorganized sector and may not have an opportunity to participate in each of these schemes, Indian citizens in the organized sector (which include those employed by foreign investors) and their employers are entitled to coverage under the above schemes.</a:t>
            </a:r>
          </a:p>
          <a:p>
            <a:pPr algn="just"/>
            <a:r>
              <a:rPr lang="en-US" b="0" i="0" dirty="0">
                <a:solidFill>
                  <a:srgbClr val="333333"/>
                </a:solidFill>
                <a:effectLst/>
                <a:latin typeface="Arial" panose="020B0604020202020204" pitchFamily="34" charset="0"/>
              </a:rPr>
              <a:t>The applicability of mandatory contributions to social insurances is varied.</a:t>
            </a:r>
          </a:p>
          <a:p>
            <a:pPr algn="just"/>
            <a:r>
              <a:rPr lang="en-US" b="0" i="0" dirty="0">
                <a:solidFill>
                  <a:srgbClr val="333333"/>
                </a:solidFill>
                <a:effectLst/>
                <a:latin typeface="Arial" panose="020B0604020202020204" pitchFamily="34" charset="0"/>
              </a:rPr>
              <a:t>Some of the social insurances require employer contributions from all companies, some from companies with a minimum of ten or more employees, and some from companies with twenty or more employees.</a:t>
            </a:r>
            <a:endParaRPr lang="en-IN" dirty="0"/>
          </a:p>
          <a:p>
            <a:pPr algn="l">
              <a:buFont typeface="Arial" panose="020B0604020202020204" pitchFamily="34" charset="0"/>
              <a:buChar char="•"/>
            </a:pPr>
            <a:endParaRPr lang="en-US" b="0" i="0" dirty="0">
              <a:solidFill>
                <a:srgbClr val="333333"/>
              </a:solidFill>
              <a:effectLst/>
              <a:latin typeface="Arial" panose="020B0604020202020204" pitchFamily="34" charset="0"/>
            </a:endParaRPr>
          </a:p>
          <a:p>
            <a:pPr algn="l">
              <a:buFont typeface="Arial" panose="020B0604020202020204" pitchFamily="34" charset="0"/>
              <a:buChar char="•"/>
            </a:pPr>
            <a:endParaRPr lang="en-US" b="0" i="0" dirty="0">
              <a:solidFill>
                <a:srgbClr val="333333"/>
              </a:solidFill>
              <a:effectLst/>
              <a:latin typeface="Arial" panose="020B0604020202020204" pitchFamily="34" charset="0"/>
            </a:endParaRPr>
          </a:p>
          <a:p>
            <a:pPr algn="just"/>
            <a:endParaRPr lang="en-IN" dirty="0"/>
          </a:p>
        </p:txBody>
      </p:sp>
      <p:sp>
        <p:nvSpPr>
          <p:cNvPr id="5" name="TextBox 4">
            <a:extLst>
              <a:ext uri="{FF2B5EF4-FFF2-40B4-BE49-F238E27FC236}">
                <a16:creationId xmlns:a16="http://schemas.microsoft.com/office/drawing/2014/main" id="{1DC9AE64-50EE-4F0F-8CD4-500D51F95DBB}"/>
              </a:ext>
            </a:extLst>
          </p:cNvPr>
          <p:cNvSpPr txBox="1"/>
          <p:nvPr/>
        </p:nvSpPr>
        <p:spPr>
          <a:xfrm>
            <a:off x="0" y="6488668"/>
            <a:ext cx="11816178" cy="369332"/>
          </a:xfrm>
          <a:prstGeom prst="rect">
            <a:avLst/>
          </a:prstGeom>
          <a:noFill/>
        </p:spPr>
        <p:txBody>
          <a:bodyPr wrap="square">
            <a:spAutoFit/>
          </a:bodyPr>
          <a:lstStyle/>
          <a:p>
            <a:r>
              <a:rPr lang="en-US" dirty="0">
                <a:hlinkClick r:id="rId2"/>
              </a:rPr>
              <a:t>Introduction to India's Social Security System - India Briefing News (india-briefing.com)</a:t>
            </a:r>
            <a:endParaRPr lang="en-IN" dirty="0"/>
          </a:p>
        </p:txBody>
      </p:sp>
    </p:spTree>
    <p:extLst>
      <p:ext uri="{BB962C8B-B14F-4D97-AF65-F5344CB8AC3E}">
        <p14:creationId xmlns:p14="http://schemas.microsoft.com/office/powerpoint/2010/main" val="22454485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4C0B1-8022-46B3-8B06-44D1B930E25C}"/>
              </a:ext>
            </a:extLst>
          </p:cNvPr>
          <p:cNvSpPr>
            <a:spLocks noGrp="1"/>
          </p:cNvSpPr>
          <p:nvPr>
            <p:ph type="title"/>
          </p:nvPr>
        </p:nvSpPr>
        <p:spPr>
          <a:solidFill>
            <a:srgbClr val="ACD433"/>
          </a:solidFill>
        </p:spPr>
        <p:txBody>
          <a:bodyPr/>
          <a:lstStyle/>
          <a:p>
            <a:pPr algn="ctr"/>
            <a:r>
              <a:rPr lang="en-US" b="0" i="0" dirty="0">
                <a:solidFill>
                  <a:srgbClr val="000000"/>
                </a:solidFill>
                <a:effectLst/>
                <a:latin typeface="Times New Roman" panose="02020603050405020304" pitchFamily="18" charset="0"/>
              </a:rPr>
              <a:t>The Code on Social Security, 2020</a:t>
            </a:r>
            <a:endParaRPr lang="en-IN" dirty="0"/>
          </a:p>
        </p:txBody>
      </p:sp>
      <p:sp>
        <p:nvSpPr>
          <p:cNvPr id="3" name="Content Placeholder 2">
            <a:extLst>
              <a:ext uri="{FF2B5EF4-FFF2-40B4-BE49-F238E27FC236}">
                <a16:creationId xmlns:a16="http://schemas.microsoft.com/office/drawing/2014/main" id="{2C164616-CFA4-4CB4-A847-26C71AA2DAD6}"/>
              </a:ext>
            </a:extLst>
          </p:cNvPr>
          <p:cNvSpPr>
            <a:spLocks noGrp="1"/>
          </p:cNvSpPr>
          <p:nvPr>
            <p:ph idx="1"/>
          </p:nvPr>
        </p:nvSpPr>
        <p:spPr>
          <a:xfrm>
            <a:off x="1103312" y="2052918"/>
            <a:ext cx="9478871" cy="4195481"/>
          </a:xfrm>
        </p:spPr>
        <p:txBody>
          <a:bodyPr/>
          <a:lstStyle/>
          <a:p>
            <a:pPr algn="just">
              <a:buFont typeface="Arial" panose="020B0604020202020204" pitchFamily="34" charset="0"/>
              <a:buChar char="•"/>
            </a:pPr>
            <a:r>
              <a:rPr lang="en-US" b="0" i="0" dirty="0">
                <a:solidFill>
                  <a:srgbClr val="333333"/>
                </a:solidFill>
                <a:effectLst/>
                <a:latin typeface="Arial" panose="020B0604020202020204" pitchFamily="34" charset="0"/>
              </a:rPr>
              <a:t>The Employees’ Compensation Act, 1923;</a:t>
            </a:r>
          </a:p>
          <a:p>
            <a:pPr algn="just">
              <a:buFont typeface="Arial" panose="020B0604020202020204" pitchFamily="34" charset="0"/>
              <a:buChar char="•"/>
            </a:pPr>
            <a:r>
              <a:rPr lang="en-US" b="0" i="0" dirty="0">
                <a:solidFill>
                  <a:srgbClr val="333333"/>
                </a:solidFill>
                <a:effectLst/>
                <a:latin typeface="Arial" panose="020B0604020202020204" pitchFamily="34" charset="0"/>
              </a:rPr>
              <a:t>The Employees’ State Insurance Act, 1948;</a:t>
            </a:r>
          </a:p>
          <a:p>
            <a:pPr algn="just">
              <a:buFont typeface="Arial" panose="020B0604020202020204" pitchFamily="34" charset="0"/>
              <a:buChar char="•"/>
            </a:pPr>
            <a:r>
              <a:rPr lang="en-US" b="0" i="0" dirty="0">
                <a:solidFill>
                  <a:srgbClr val="333333"/>
                </a:solidFill>
                <a:effectLst/>
                <a:latin typeface="Arial" panose="020B0604020202020204" pitchFamily="34" charset="0"/>
              </a:rPr>
              <a:t>The Employees’ Provident Funds and Miscellaneous Provisions Act, 1952;</a:t>
            </a:r>
          </a:p>
          <a:p>
            <a:pPr algn="just">
              <a:buFont typeface="Arial" panose="020B0604020202020204" pitchFamily="34" charset="0"/>
              <a:buChar char="•"/>
            </a:pPr>
            <a:r>
              <a:rPr lang="en-US" b="0" i="0" dirty="0">
                <a:solidFill>
                  <a:srgbClr val="333333"/>
                </a:solidFill>
                <a:effectLst/>
                <a:latin typeface="Arial" panose="020B0604020202020204" pitchFamily="34" charset="0"/>
              </a:rPr>
              <a:t>The Employment Exchanges (Compulsory Notification of Vacancies) Act, 1959;</a:t>
            </a:r>
          </a:p>
          <a:p>
            <a:pPr algn="just">
              <a:buFont typeface="Arial" panose="020B0604020202020204" pitchFamily="34" charset="0"/>
              <a:buChar char="•"/>
            </a:pPr>
            <a:r>
              <a:rPr lang="en-US" b="0" i="0" dirty="0">
                <a:solidFill>
                  <a:srgbClr val="333333"/>
                </a:solidFill>
                <a:effectLst/>
                <a:latin typeface="Arial" panose="020B0604020202020204" pitchFamily="34" charset="0"/>
              </a:rPr>
              <a:t>The Maternity Benefit Act, 1961;</a:t>
            </a:r>
          </a:p>
          <a:p>
            <a:pPr algn="just">
              <a:buFont typeface="Arial" panose="020B0604020202020204" pitchFamily="34" charset="0"/>
              <a:buChar char="•"/>
            </a:pPr>
            <a:r>
              <a:rPr lang="en-US" b="0" i="0" dirty="0">
                <a:solidFill>
                  <a:srgbClr val="333333"/>
                </a:solidFill>
                <a:effectLst/>
                <a:latin typeface="Arial" panose="020B0604020202020204" pitchFamily="34" charset="0"/>
              </a:rPr>
              <a:t>The Payment of Gratuity Act, 1972;</a:t>
            </a:r>
          </a:p>
          <a:p>
            <a:pPr algn="just">
              <a:buFont typeface="Arial" panose="020B0604020202020204" pitchFamily="34" charset="0"/>
              <a:buChar char="•"/>
            </a:pPr>
            <a:r>
              <a:rPr lang="en-US" b="0" i="0" dirty="0">
                <a:solidFill>
                  <a:srgbClr val="333333"/>
                </a:solidFill>
                <a:effectLst/>
                <a:latin typeface="Arial" panose="020B0604020202020204" pitchFamily="34" charset="0"/>
              </a:rPr>
              <a:t>The Cine- Workers Welfare Fund Act, 1981;</a:t>
            </a:r>
          </a:p>
          <a:p>
            <a:pPr algn="just">
              <a:buFont typeface="Arial" panose="020B0604020202020204" pitchFamily="34" charset="0"/>
              <a:buChar char="•"/>
            </a:pPr>
            <a:r>
              <a:rPr lang="en-US" b="0" i="0" dirty="0">
                <a:solidFill>
                  <a:srgbClr val="333333"/>
                </a:solidFill>
                <a:effectLst/>
                <a:latin typeface="Arial" panose="020B0604020202020204" pitchFamily="34" charset="0"/>
              </a:rPr>
              <a:t>The Building and Other Construction Workers Welfare </a:t>
            </a:r>
            <a:r>
              <a:rPr lang="en-US" b="0" i="0" dirty="0" err="1">
                <a:solidFill>
                  <a:srgbClr val="333333"/>
                </a:solidFill>
                <a:effectLst/>
                <a:latin typeface="Arial" panose="020B0604020202020204" pitchFamily="34" charset="0"/>
              </a:rPr>
              <a:t>Cess</a:t>
            </a:r>
            <a:r>
              <a:rPr lang="en-US" b="0" i="0" dirty="0">
                <a:solidFill>
                  <a:srgbClr val="333333"/>
                </a:solidFill>
                <a:effectLst/>
                <a:latin typeface="Arial" panose="020B0604020202020204" pitchFamily="34" charset="0"/>
              </a:rPr>
              <a:t> Act, 1996; and</a:t>
            </a:r>
          </a:p>
          <a:p>
            <a:pPr algn="just">
              <a:buFont typeface="Arial" panose="020B0604020202020204" pitchFamily="34" charset="0"/>
              <a:buChar char="•"/>
            </a:pPr>
            <a:r>
              <a:rPr lang="en-US" b="0" i="0" dirty="0">
                <a:solidFill>
                  <a:srgbClr val="333333"/>
                </a:solidFill>
                <a:effectLst/>
                <a:latin typeface="Arial" panose="020B0604020202020204" pitchFamily="34" charset="0"/>
              </a:rPr>
              <a:t>The Unorganized Workers’ Social Security Act, 2008</a:t>
            </a:r>
          </a:p>
          <a:p>
            <a:pPr algn="just"/>
            <a:endParaRPr lang="en-IN" dirty="0"/>
          </a:p>
        </p:txBody>
      </p:sp>
    </p:spTree>
    <p:extLst>
      <p:ext uri="{BB962C8B-B14F-4D97-AF65-F5344CB8AC3E}">
        <p14:creationId xmlns:p14="http://schemas.microsoft.com/office/powerpoint/2010/main" val="2911478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E899A-1C35-447F-AE6C-0C3DD787F1FE}"/>
              </a:ext>
            </a:extLst>
          </p:cNvPr>
          <p:cNvSpPr>
            <a:spLocks noGrp="1"/>
          </p:cNvSpPr>
          <p:nvPr>
            <p:ph type="title"/>
          </p:nvPr>
        </p:nvSpPr>
        <p:spPr>
          <a:solidFill>
            <a:srgbClr val="ACD433"/>
          </a:solidFill>
          <a:ln>
            <a:solidFill>
              <a:srgbClr val="ACD433"/>
            </a:solidFill>
          </a:ln>
        </p:spPr>
        <p:txBody>
          <a:bodyPr/>
          <a:lstStyle/>
          <a:p>
            <a:pPr algn="ctr"/>
            <a:r>
              <a:rPr lang="en-IN" b="1" i="0" dirty="0">
                <a:solidFill>
                  <a:srgbClr val="333333"/>
                </a:solidFill>
                <a:effectLst/>
                <a:latin typeface="Open Sans"/>
              </a:rPr>
              <a:t>What is Social Security?</a:t>
            </a:r>
            <a:br>
              <a:rPr lang="en-IN" b="1" i="0" dirty="0">
                <a:solidFill>
                  <a:srgbClr val="333333"/>
                </a:solidFill>
                <a:effectLst/>
                <a:latin typeface="Open Sans"/>
              </a:rPr>
            </a:br>
            <a:endParaRPr lang="en-IN" dirty="0"/>
          </a:p>
        </p:txBody>
      </p:sp>
      <p:sp>
        <p:nvSpPr>
          <p:cNvPr id="3" name="Content Placeholder 2">
            <a:extLst>
              <a:ext uri="{FF2B5EF4-FFF2-40B4-BE49-F238E27FC236}">
                <a16:creationId xmlns:a16="http://schemas.microsoft.com/office/drawing/2014/main" id="{F1ACE0EE-268D-4702-912E-475AD4E13778}"/>
              </a:ext>
            </a:extLst>
          </p:cNvPr>
          <p:cNvSpPr>
            <a:spLocks noGrp="1"/>
          </p:cNvSpPr>
          <p:nvPr>
            <p:ph idx="1"/>
          </p:nvPr>
        </p:nvSpPr>
        <p:spPr/>
        <p:txBody>
          <a:bodyPr>
            <a:normAutofit lnSpcReduction="10000"/>
          </a:bodyPr>
          <a:lstStyle/>
          <a:p>
            <a:pPr algn="just">
              <a:buFont typeface="Arial" panose="020B0604020202020204" pitchFamily="34" charset="0"/>
              <a:buChar char="•"/>
            </a:pPr>
            <a:r>
              <a:rPr lang="en-US" dirty="0">
                <a:solidFill>
                  <a:srgbClr val="333333"/>
                </a:solidFill>
                <a:latin typeface="Open Sans"/>
              </a:rPr>
              <a:t>A</a:t>
            </a:r>
            <a:r>
              <a:rPr lang="en-US" b="0" i="0" dirty="0">
                <a:solidFill>
                  <a:srgbClr val="333333"/>
                </a:solidFill>
                <a:effectLst/>
                <a:latin typeface="Open Sans"/>
              </a:rPr>
              <a:t>ny of the measures established by legislation to maintain individual or family income or to provide income when some or all sources of income are disrupted or terminated or when exceptionally heavy expenditures have to be incurred (e.g., in bringing up children or paying for health care)</a:t>
            </a:r>
          </a:p>
          <a:p>
            <a:pPr algn="just">
              <a:buFont typeface="Arial" panose="020B0604020202020204" pitchFamily="34" charset="0"/>
              <a:buChar char="•"/>
            </a:pPr>
            <a:r>
              <a:rPr lang="en-US" b="0" i="0" dirty="0">
                <a:solidFill>
                  <a:srgbClr val="333333"/>
                </a:solidFill>
                <a:effectLst/>
                <a:latin typeface="Open Sans"/>
              </a:rPr>
              <a:t>social security may provide cash benefits to persons faced with sickness and disability, unemployment, crop failure, loss of the marital partner, maternity, responsibility for the care of young children, or retirement from work</a:t>
            </a:r>
          </a:p>
          <a:p>
            <a:pPr algn="just">
              <a:buFont typeface="Arial" panose="020B0604020202020204" pitchFamily="34" charset="0"/>
              <a:buChar char="•"/>
            </a:pPr>
            <a:r>
              <a:rPr lang="en-US" b="0" i="0" dirty="0">
                <a:solidFill>
                  <a:srgbClr val="333333"/>
                </a:solidFill>
                <a:effectLst/>
                <a:latin typeface="Open Sans"/>
              </a:rPr>
              <a:t>Social security benefits may be provided in cash or kind for medical need, rehabilitation, domestic help during illness at home, legal aid, or funeral expenses</a:t>
            </a:r>
          </a:p>
          <a:p>
            <a:pPr algn="just">
              <a:buFont typeface="Arial" panose="020B0604020202020204" pitchFamily="34" charset="0"/>
              <a:buChar char="•"/>
            </a:pPr>
            <a:r>
              <a:rPr lang="en-US" b="0" i="0" dirty="0">
                <a:solidFill>
                  <a:srgbClr val="333333"/>
                </a:solidFill>
                <a:effectLst/>
                <a:latin typeface="Open Sans"/>
              </a:rPr>
              <a:t>It acts as a facilitator – it helps people to plan their own future through insurance and assistance.</a:t>
            </a:r>
          </a:p>
          <a:p>
            <a:pPr algn="just"/>
            <a:endParaRPr lang="en-IN" dirty="0"/>
          </a:p>
        </p:txBody>
      </p:sp>
      <p:sp>
        <p:nvSpPr>
          <p:cNvPr id="5" name="TextBox 4">
            <a:extLst>
              <a:ext uri="{FF2B5EF4-FFF2-40B4-BE49-F238E27FC236}">
                <a16:creationId xmlns:a16="http://schemas.microsoft.com/office/drawing/2014/main" id="{00EFC5B0-4EC4-4456-8F29-12E2AD2B85D6}"/>
              </a:ext>
            </a:extLst>
          </p:cNvPr>
          <p:cNvSpPr txBox="1"/>
          <p:nvPr/>
        </p:nvSpPr>
        <p:spPr>
          <a:xfrm>
            <a:off x="0" y="6448069"/>
            <a:ext cx="9851994" cy="369332"/>
          </a:xfrm>
          <a:prstGeom prst="rect">
            <a:avLst/>
          </a:prstGeom>
          <a:noFill/>
        </p:spPr>
        <p:txBody>
          <a:bodyPr wrap="square">
            <a:spAutoFit/>
          </a:bodyPr>
          <a:lstStyle/>
          <a:p>
            <a:r>
              <a:rPr lang="en-US" dirty="0">
                <a:hlinkClick r:id="rId2"/>
              </a:rPr>
              <a:t>Social </a:t>
            </a:r>
            <a:r>
              <a:rPr lang="en-US" dirty="0" err="1">
                <a:hlinkClick r:id="rId2"/>
              </a:rPr>
              <a:t>Security:Meaning</a:t>
            </a:r>
            <a:r>
              <a:rPr lang="en-US" dirty="0">
                <a:hlinkClick r:id="rId2"/>
              </a:rPr>
              <a:t>, Laws &amp; Constitutional Provisions India (mrunal.org)</a:t>
            </a:r>
            <a:endParaRPr lang="en-IN" dirty="0"/>
          </a:p>
        </p:txBody>
      </p:sp>
    </p:spTree>
    <p:extLst>
      <p:ext uri="{BB962C8B-B14F-4D97-AF65-F5344CB8AC3E}">
        <p14:creationId xmlns:p14="http://schemas.microsoft.com/office/powerpoint/2010/main" val="3780630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4DF2B-37A3-490C-9833-0D8081B29953}"/>
              </a:ext>
            </a:extLst>
          </p:cNvPr>
          <p:cNvSpPr>
            <a:spLocks noGrp="1"/>
          </p:cNvSpPr>
          <p:nvPr>
            <p:ph type="title"/>
          </p:nvPr>
        </p:nvSpPr>
        <p:spPr>
          <a:solidFill>
            <a:srgbClr val="ACD433"/>
          </a:solidFill>
        </p:spPr>
        <p:txBody>
          <a:bodyPr anchor="ctr"/>
          <a:lstStyle/>
          <a:p>
            <a:pPr algn="ctr"/>
            <a:r>
              <a:rPr lang="en-US" b="1" dirty="0">
                <a:solidFill>
                  <a:schemeClr val="bg1"/>
                </a:solidFill>
              </a:rPr>
              <a:t>Introduction</a:t>
            </a:r>
            <a:endParaRPr lang="en-IN" b="1" dirty="0">
              <a:solidFill>
                <a:schemeClr val="bg1"/>
              </a:solidFill>
            </a:endParaRPr>
          </a:p>
        </p:txBody>
      </p:sp>
      <p:sp>
        <p:nvSpPr>
          <p:cNvPr id="3" name="Content Placeholder 2">
            <a:extLst>
              <a:ext uri="{FF2B5EF4-FFF2-40B4-BE49-F238E27FC236}">
                <a16:creationId xmlns:a16="http://schemas.microsoft.com/office/drawing/2014/main" id="{60483625-3CE2-41A7-A2F2-101CC2F04C92}"/>
              </a:ext>
            </a:extLst>
          </p:cNvPr>
          <p:cNvSpPr>
            <a:spLocks noGrp="1"/>
          </p:cNvSpPr>
          <p:nvPr>
            <p:ph idx="1"/>
          </p:nvPr>
        </p:nvSpPr>
        <p:spPr/>
        <p:txBody>
          <a:bodyPr>
            <a:normAutofit lnSpcReduction="10000"/>
          </a:bodyPr>
          <a:lstStyle/>
          <a:p>
            <a:pPr algn="just"/>
            <a:r>
              <a:rPr lang="en-US" b="0" i="0" dirty="0">
                <a:solidFill>
                  <a:srgbClr val="151515"/>
                </a:solidFill>
                <a:effectLst/>
                <a:latin typeface="-apple-system"/>
              </a:rPr>
              <a:t>Cargo Insurance provides coverage against all risks of physical loss or damage to freight during the shipment from any external cause during shipping, whether by land, sea or air.</a:t>
            </a:r>
          </a:p>
          <a:p>
            <a:pPr algn="just"/>
            <a:r>
              <a:rPr lang="en-US" b="0" i="0" dirty="0">
                <a:solidFill>
                  <a:srgbClr val="151515"/>
                </a:solidFill>
                <a:effectLst/>
                <a:latin typeface="-apple-system"/>
              </a:rPr>
              <a:t>Also, known as Freight Insurance, it covers transits carried out in the water, air, road, rail, registered post parcel, and courier.</a:t>
            </a:r>
          </a:p>
          <a:p>
            <a:pPr algn="just"/>
            <a:r>
              <a:rPr lang="en-US" b="0" i="0" dirty="0">
                <a:solidFill>
                  <a:srgbClr val="151515"/>
                </a:solidFill>
                <a:effectLst/>
                <a:latin typeface="-apple-system"/>
              </a:rPr>
              <a:t>Cargo insurance is important in international trade.</a:t>
            </a:r>
          </a:p>
          <a:p>
            <a:pPr algn="just"/>
            <a:r>
              <a:rPr lang="en-US" b="0" i="0" dirty="0">
                <a:solidFill>
                  <a:srgbClr val="151515"/>
                </a:solidFill>
                <a:effectLst/>
                <a:latin typeface="-apple-system"/>
              </a:rPr>
              <a:t>Different types of cargo insurance policies available for transporting goods by land, sea, or air.</a:t>
            </a:r>
          </a:p>
          <a:p>
            <a:pPr algn="just"/>
            <a:r>
              <a:rPr lang="en-US" b="0" i="0" dirty="0">
                <a:solidFill>
                  <a:srgbClr val="151515"/>
                </a:solidFill>
                <a:effectLst/>
                <a:latin typeface="-apple-system"/>
              </a:rPr>
              <a:t>Businesses need cargo insurance to reduce the risk of importing and exporting. Cargo insurance is covered under risk policy or floating policies.</a:t>
            </a:r>
          </a:p>
          <a:p>
            <a:pPr algn="just"/>
            <a:r>
              <a:rPr lang="en-US" b="0" i="0" dirty="0">
                <a:solidFill>
                  <a:srgbClr val="151515"/>
                </a:solidFill>
                <a:effectLst/>
                <a:latin typeface="-apple-system"/>
              </a:rPr>
              <a:t>The cargo may be of any description, for example, wares, merchandise, property, goods and so on.</a:t>
            </a:r>
          </a:p>
        </p:txBody>
      </p:sp>
      <p:sp>
        <p:nvSpPr>
          <p:cNvPr id="5" name="TextBox 4">
            <a:extLst>
              <a:ext uri="{FF2B5EF4-FFF2-40B4-BE49-F238E27FC236}">
                <a16:creationId xmlns:a16="http://schemas.microsoft.com/office/drawing/2014/main" id="{7933A689-5B26-4557-B5FE-9878322B99A7}"/>
              </a:ext>
            </a:extLst>
          </p:cNvPr>
          <p:cNvSpPr txBox="1"/>
          <p:nvPr/>
        </p:nvSpPr>
        <p:spPr>
          <a:xfrm>
            <a:off x="-71022" y="6488668"/>
            <a:ext cx="9221679" cy="369332"/>
          </a:xfrm>
          <a:prstGeom prst="rect">
            <a:avLst/>
          </a:prstGeom>
          <a:noFill/>
        </p:spPr>
        <p:txBody>
          <a:bodyPr wrap="square">
            <a:spAutoFit/>
          </a:bodyPr>
          <a:lstStyle/>
          <a:p>
            <a:r>
              <a:rPr lang="en-IN" dirty="0">
                <a:hlinkClick r:id="rId2"/>
              </a:rPr>
              <a:t>Cargo Insurance: Definition, Importance, Types, Procedure (iedunote.com)</a:t>
            </a:r>
            <a:endParaRPr lang="en-IN" dirty="0"/>
          </a:p>
        </p:txBody>
      </p:sp>
    </p:spTree>
    <p:extLst>
      <p:ext uri="{BB962C8B-B14F-4D97-AF65-F5344CB8AC3E}">
        <p14:creationId xmlns:p14="http://schemas.microsoft.com/office/powerpoint/2010/main" val="24512759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7A496-3E1B-49EE-891E-2A2C2E2FF5BB}"/>
              </a:ext>
            </a:extLst>
          </p:cNvPr>
          <p:cNvSpPr>
            <a:spLocks noGrp="1"/>
          </p:cNvSpPr>
          <p:nvPr>
            <p:ph type="title"/>
          </p:nvPr>
        </p:nvSpPr>
        <p:spPr>
          <a:solidFill>
            <a:srgbClr val="ACD433"/>
          </a:solidFill>
        </p:spPr>
        <p:txBody>
          <a:bodyPr/>
          <a:lstStyle/>
          <a:p>
            <a:pPr algn="ctr"/>
            <a:r>
              <a:rPr lang="en-US" b="1" i="0" dirty="0">
                <a:solidFill>
                  <a:srgbClr val="333333"/>
                </a:solidFill>
                <a:effectLst/>
                <a:latin typeface="Open Sans"/>
              </a:rPr>
              <a:t>Social Security In India : Different From Developed Nations</a:t>
            </a:r>
            <a:br>
              <a:rPr lang="en-US" b="1" i="0" dirty="0">
                <a:solidFill>
                  <a:srgbClr val="333333"/>
                </a:solidFill>
                <a:effectLst/>
                <a:latin typeface="Open Sans"/>
              </a:rPr>
            </a:br>
            <a:endParaRPr lang="en-IN" dirty="0"/>
          </a:p>
        </p:txBody>
      </p:sp>
      <p:sp>
        <p:nvSpPr>
          <p:cNvPr id="3" name="Content Placeholder 2">
            <a:extLst>
              <a:ext uri="{FF2B5EF4-FFF2-40B4-BE49-F238E27FC236}">
                <a16:creationId xmlns:a16="http://schemas.microsoft.com/office/drawing/2014/main" id="{8DE3EFA8-44DD-4783-8CC5-D37295A8518B}"/>
              </a:ext>
            </a:extLst>
          </p:cNvPr>
          <p:cNvSpPr>
            <a:spLocks noGrp="1"/>
          </p:cNvSpPr>
          <p:nvPr>
            <p:ph idx="1"/>
          </p:nvPr>
        </p:nvSpPr>
        <p:spPr/>
        <p:txBody>
          <a:bodyPr>
            <a:normAutofit fontScale="92500" lnSpcReduction="20000"/>
          </a:bodyPr>
          <a:lstStyle/>
          <a:p>
            <a:pPr algn="just">
              <a:buFont typeface="Arial" panose="020B0604020202020204" pitchFamily="34" charset="0"/>
              <a:buChar char="•"/>
            </a:pPr>
            <a:r>
              <a:rPr lang="en-US" b="0" i="0" dirty="0">
                <a:solidFill>
                  <a:srgbClr val="333333"/>
                </a:solidFill>
                <a:effectLst/>
                <a:latin typeface="Open Sans"/>
              </a:rPr>
              <a:t>India has always had a Joint Family system that took care of the social security needs.</a:t>
            </a:r>
          </a:p>
          <a:p>
            <a:pPr algn="just">
              <a:buFont typeface="Arial" panose="020B0604020202020204" pitchFamily="34" charset="0"/>
              <a:buChar char="•"/>
            </a:pPr>
            <a:r>
              <a:rPr lang="en-US" b="0" i="0" dirty="0">
                <a:solidFill>
                  <a:srgbClr val="333333"/>
                </a:solidFill>
                <a:effectLst/>
                <a:latin typeface="Open Sans"/>
              </a:rPr>
              <a:t>However with rise of migration, urbanization, nuclear families and demographic changes, Joint family system has declined. Hence we need a formal system of social security.</a:t>
            </a:r>
          </a:p>
          <a:p>
            <a:pPr algn="just">
              <a:buFont typeface="Arial" panose="020B0604020202020204" pitchFamily="34" charset="0"/>
              <a:buChar char="•"/>
            </a:pPr>
            <a:r>
              <a:rPr lang="en-US" b="0" i="0" dirty="0">
                <a:solidFill>
                  <a:srgbClr val="333333"/>
                </a:solidFill>
                <a:effectLst/>
                <a:latin typeface="Open Sans"/>
              </a:rPr>
              <a:t>We do not have an existing universal social security system</a:t>
            </a:r>
          </a:p>
          <a:p>
            <a:pPr algn="just">
              <a:buFont typeface="Arial" panose="020B0604020202020204" pitchFamily="34" charset="0"/>
              <a:buChar char="•"/>
            </a:pPr>
            <a:r>
              <a:rPr lang="en-US" b="0" i="0" dirty="0">
                <a:solidFill>
                  <a:srgbClr val="333333"/>
                </a:solidFill>
                <a:effectLst/>
                <a:latin typeface="Open Sans"/>
              </a:rPr>
              <a:t>92% of the workforce is in the informal sector which is largely unrecorded</a:t>
            </a:r>
          </a:p>
          <a:p>
            <a:pPr algn="just">
              <a:buFont typeface="Arial" panose="020B0604020202020204" pitchFamily="34" charset="0"/>
              <a:buChar char="•"/>
            </a:pPr>
            <a:r>
              <a:rPr lang="en-US" b="0" i="0" dirty="0">
                <a:solidFill>
                  <a:srgbClr val="333333"/>
                </a:solidFill>
                <a:effectLst/>
                <a:latin typeface="Open Sans"/>
              </a:rPr>
              <a:t>today 1/8th of the world’s older people live in India. The overwhelming majority of these depend on transfers from their children.</a:t>
            </a:r>
          </a:p>
          <a:p>
            <a:pPr algn="just">
              <a:buFont typeface="Arial" panose="020B0604020202020204" pitchFamily="34" charset="0"/>
              <a:buChar char="•"/>
            </a:pPr>
            <a:r>
              <a:rPr lang="en-US" b="0" i="0" dirty="0">
                <a:solidFill>
                  <a:srgbClr val="333333"/>
                </a:solidFill>
                <a:effectLst/>
                <a:latin typeface="Open Sans"/>
              </a:rPr>
              <a:t>Addressing social security concerns with particular reference to retirement income for worker</a:t>
            </a:r>
          </a:p>
          <a:p>
            <a:pPr algn="just">
              <a:buFont typeface="Arial" panose="020B0604020202020204" pitchFamily="34" charset="0"/>
              <a:buChar char="•"/>
            </a:pPr>
            <a:r>
              <a:rPr lang="en-US" b="0" i="0" dirty="0">
                <a:solidFill>
                  <a:srgbClr val="333333"/>
                </a:solidFill>
                <a:effectLst/>
                <a:latin typeface="Open Sans"/>
              </a:rPr>
              <a:t>In India the coverage gap i.e. workers who do not have access to any formal scheme for old-age income provisioning constitute about 92% of the estimated workforce of 400 million people.</a:t>
            </a:r>
          </a:p>
          <a:p>
            <a:pPr algn="just">
              <a:buFont typeface="Arial" panose="020B0604020202020204" pitchFamily="34" charset="0"/>
              <a:buChar char="•"/>
            </a:pPr>
            <a:endParaRPr lang="en-US" b="0" i="0" dirty="0">
              <a:solidFill>
                <a:srgbClr val="333333"/>
              </a:solidFill>
              <a:effectLst/>
              <a:latin typeface="Open Sans"/>
            </a:endParaRPr>
          </a:p>
          <a:p>
            <a:pPr algn="just"/>
            <a:endParaRPr lang="en-IN" dirty="0"/>
          </a:p>
        </p:txBody>
      </p:sp>
    </p:spTree>
    <p:extLst>
      <p:ext uri="{BB962C8B-B14F-4D97-AF65-F5344CB8AC3E}">
        <p14:creationId xmlns:p14="http://schemas.microsoft.com/office/powerpoint/2010/main" val="3724078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A7C79-986A-4D61-95B9-84E807A85F40}"/>
              </a:ext>
            </a:extLst>
          </p:cNvPr>
          <p:cNvSpPr>
            <a:spLocks noGrp="1"/>
          </p:cNvSpPr>
          <p:nvPr>
            <p:ph type="title"/>
          </p:nvPr>
        </p:nvSpPr>
        <p:spPr/>
        <p:txBody>
          <a:bodyPr/>
          <a:lstStyle/>
          <a:p>
            <a:endParaRPr lang="en-IN"/>
          </a:p>
        </p:txBody>
      </p:sp>
      <p:graphicFrame>
        <p:nvGraphicFramePr>
          <p:cNvPr id="4" name="Content Placeholder 3">
            <a:extLst>
              <a:ext uri="{FF2B5EF4-FFF2-40B4-BE49-F238E27FC236}">
                <a16:creationId xmlns:a16="http://schemas.microsoft.com/office/drawing/2014/main" id="{F19B6F5B-18ED-451B-921F-16892BCAEAF6}"/>
              </a:ext>
            </a:extLst>
          </p:cNvPr>
          <p:cNvGraphicFramePr>
            <a:graphicFrameLocks noGrp="1"/>
          </p:cNvGraphicFramePr>
          <p:nvPr>
            <p:ph idx="1"/>
            <p:extLst>
              <p:ext uri="{D42A27DB-BD31-4B8C-83A1-F6EECF244321}">
                <p14:modId xmlns:p14="http://schemas.microsoft.com/office/powerpoint/2010/main" val="2050546877"/>
              </p:ext>
            </p:extLst>
          </p:nvPr>
        </p:nvGraphicFramePr>
        <p:xfrm>
          <a:off x="1103313" y="452718"/>
          <a:ext cx="8947150" cy="5795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9EB0A4B9-686F-403D-BEFD-5CF1EC5EF1E9}"/>
              </a:ext>
            </a:extLst>
          </p:cNvPr>
          <p:cNvSpPr txBox="1"/>
          <p:nvPr/>
        </p:nvSpPr>
        <p:spPr>
          <a:xfrm>
            <a:off x="213064" y="6405282"/>
            <a:ext cx="10109446" cy="369332"/>
          </a:xfrm>
          <a:prstGeom prst="rect">
            <a:avLst/>
          </a:prstGeom>
          <a:noFill/>
        </p:spPr>
        <p:txBody>
          <a:bodyPr wrap="square">
            <a:spAutoFit/>
          </a:bodyPr>
          <a:lstStyle/>
          <a:p>
            <a:r>
              <a:rPr lang="en-US" dirty="0">
                <a:hlinkClick r:id="rId7"/>
              </a:rPr>
              <a:t>Social Security: Meaning, Definition, Concept and Measures (economicsdiscussion.net)</a:t>
            </a:r>
            <a:endParaRPr lang="en-IN" dirty="0"/>
          </a:p>
        </p:txBody>
      </p:sp>
    </p:spTree>
    <p:extLst>
      <p:ext uri="{BB962C8B-B14F-4D97-AF65-F5344CB8AC3E}">
        <p14:creationId xmlns:p14="http://schemas.microsoft.com/office/powerpoint/2010/main" val="3569584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A1A0B-E063-4FD7-A2FE-E83136E23EC9}"/>
              </a:ext>
            </a:extLst>
          </p:cNvPr>
          <p:cNvSpPr>
            <a:spLocks noGrp="1"/>
          </p:cNvSpPr>
          <p:nvPr>
            <p:ph type="title"/>
          </p:nvPr>
        </p:nvSpPr>
        <p:spPr>
          <a:solidFill>
            <a:srgbClr val="ACD433"/>
          </a:solidFill>
        </p:spPr>
        <p:txBody>
          <a:bodyPr anchor="ctr"/>
          <a:lstStyle/>
          <a:p>
            <a:pPr algn="ctr"/>
            <a:r>
              <a:rPr lang="en-US" dirty="0">
                <a:solidFill>
                  <a:schemeClr val="bg1"/>
                </a:solidFill>
              </a:rPr>
              <a:t>Area of Social Security</a:t>
            </a:r>
            <a:endParaRPr lang="en-IN" dirty="0">
              <a:solidFill>
                <a:schemeClr val="bg1"/>
              </a:solidFill>
            </a:endParaRPr>
          </a:p>
        </p:txBody>
      </p:sp>
      <p:graphicFrame>
        <p:nvGraphicFramePr>
          <p:cNvPr id="4" name="Content Placeholder 3">
            <a:extLst>
              <a:ext uri="{FF2B5EF4-FFF2-40B4-BE49-F238E27FC236}">
                <a16:creationId xmlns:a16="http://schemas.microsoft.com/office/drawing/2014/main" id="{4C88E573-1689-4DBC-AE4E-4A73BA78E0DF}"/>
              </a:ext>
            </a:extLst>
          </p:cNvPr>
          <p:cNvGraphicFramePr>
            <a:graphicFrameLocks noGrp="1"/>
          </p:cNvGraphicFramePr>
          <p:nvPr>
            <p:ph idx="1"/>
            <p:extLst>
              <p:ext uri="{D42A27DB-BD31-4B8C-83A1-F6EECF244321}">
                <p14:modId xmlns:p14="http://schemas.microsoft.com/office/powerpoint/2010/main" val="113590047"/>
              </p:ext>
            </p:extLst>
          </p:nvPr>
        </p:nvGraphicFramePr>
        <p:xfrm>
          <a:off x="1103313" y="2052638"/>
          <a:ext cx="89471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5633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8753E-7C04-4402-988C-E47CAD379958}"/>
              </a:ext>
            </a:extLst>
          </p:cNvPr>
          <p:cNvSpPr>
            <a:spLocks noGrp="1"/>
          </p:cNvSpPr>
          <p:nvPr>
            <p:ph type="title"/>
          </p:nvPr>
        </p:nvSpPr>
        <p:spPr>
          <a:solidFill>
            <a:srgbClr val="ACD433"/>
          </a:solidFill>
        </p:spPr>
        <p:txBody>
          <a:bodyPr anchor="ctr"/>
          <a:lstStyle/>
          <a:p>
            <a:pPr algn="ctr"/>
            <a:r>
              <a:rPr lang="en-US" b="1" i="0" dirty="0">
                <a:solidFill>
                  <a:srgbClr val="303030"/>
                </a:solidFill>
                <a:effectLst/>
                <a:latin typeface="Roboto"/>
              </a:rPr>
              <a:t>Need for social security in India</a:t>
            </a:r>
            <a:endParaRPr lang="en-IN" dirty="0"/>
          </a:p>
        </p:txBody>
      </p:sp>
      <p:graphicFrame>
        <p:nvGraphicFramePr>
          <p:cNvPr id="4" name="Content Placeholder 3">
            <a:extLst>
              <a:ext uri="{FF2B5EF4-FFF2-40B4-BE49-F238E27FC236}">
                <a16:creationId xmlns:a16="http://schemas.microsoft.com/office/drawing/2014/main" id="{328E98AD-4FAA-431E-A57F-34AAA2741841}"/>
              </a:ext>
            </a:extLst>
          </p:cNvPr>
          <p:cNvGraphicFramePr>
            <a:graphicFrameLocks noGrp="1"/>
          </p:cNvGraphicFramePr>
          <p:nvPr>
            <p:ph idx="1"/>
            <p:extLst>
              <p:ext uri="{D42A27DB-BD31-4B8C-83A1-F6EECF244321}">
                <p14:modId xmlns:p14="http://schemas.microsoft.com/office/powerpoint/2010/main" val="688380139"/>
              </p:ext>
            </p:extLst>
          </p:nvPr>
        </p:nvGraphicFramePr>
        <p:xfrm>
          <a:off x="1103312" y="2052918"/>
          <a:ext cx="8946541" cy="41954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9FB4E1F5-5147-4EE0-9A1E-75DDDEC304B7}"/>
              </a:ext>
            </a:extLst>
          </p:cNvPr>
          <p:cNvSpPr txBox="1"/>
          <p:nvPr/>
        </p:nvSpPr>
        <p:spPr>
          <a:xfrm>
            <a:off x="115409" y="6448069"/>
            <a:ext cx="11381173" cy="369332"/>
          </a:xfrm>
          <a:prstGeom prst="rect">
            <a:avLst/>
          </a:prstGeom>
          <a:noFill/>
        </p:spPr>
        <p:txBody>
          <a:bodyPr wrap="square">
            <a:spAutoFit/>
          </a:bodyPr>
          <a:lstStyle/>
          <a:p>
            <a:r>
              <a:rPr lang="en-US" dirty="0">
                <a:hlinkClick r:id="rId7"/>
              </a:rPr>
              <a:t>Social Security in India: Need, Constitutional Provisions, Schemes | UPSC Essay - IAS EXPRESS</a:t>
            </a:r>
            <a:endParaRPr lang="en-IN" dirty="0"/>
          </a:p>
        </p:txBody>
      </p:sp>
    </p:spTree>
    <p:extLst>
      <p:ext uri="{BB962C8B-B14F-4D97-AF65-F5344CB8AC3E}">
        <p14:creationId xmlns:p14="http://schemas.microsoft.com/office/powerpoint/2010/main" val="29270790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747C6-22CA-4F9F-A0F4-80B23E864039}"/>
              </a:ext>
            </a:extLst>
          </p:cNvPr>
          <p:cNvSpPr>
            <a:spLocks noGrp="1"/>
          </p:cNvSpPr>
          <p:nvPr>
            <p:ph type="title"/>
          </p:nvPr>
        </p:nvSpPr>
        <p:spPr>
          <a:solidFill>
            <a:srgbClr val="ACD433"/>
          </a:solidFill>
        </p:spPr>
        <p:txBody>
          <a:bodyPr/>
          <a:lstStyle/>
          <a:p>
            <a:pPr algn="ctr"/>
            <a:r>
              <a:rPr lang="en-US" b="1" i="0" dirty="0">
                <a:solidFill>
                  <a:srgbClr val="303030"/>
                </a:solidFill>
                <a:effectLst/>
                <a:latin typeface="Roboto"/>
              </a:rPr>
              <a:t>Challenges to social security in India</a:t>
            </a:r>
            <a:br>
              <a:rPr lang="en-US" b="1" i="0" dirty="0">
                <a:solidFill>
                  <a:srgbClr val="303030"/>
                </a:solidFill>
                <a:effectLst/>
                <a:latin typeface="Roboto"/>
              </a:rPr>
            </a:br>
            <a:endParaRPr lang="en-IN" dirty="0"/>
          </a:p>
        </p:txBody>
      </p:sp>
      <p:graphicFrame>
        <p:nvGraphicFramePr>
          <p:cNvPr id="4" name="Content Placeholder 3">
            <a:extLst>
              <a:ext uri="{FF2B5EF4-FFF2-40B4-BE49-F238E27FC236}">
                <a16:creationId xmlns:a16="http://schemas.microsoft.com/office/drawing/2014/main" id="{94CE3D60-74CB-49BE-B258-DBF641F94536}"/>
              </a:ext>
            </a:extLst>
          </p:cNvPr>
          <p:cNvGraphicFramePr>
            <a:graphicFrameLocks noGrp="1"/>
          </p:cNvGraphicFramePr>
          <p:nvPr>
            <p:ph idx="1"/>
            <p:extLst>
              <p:ext uri="{D42A27DB-BD31-4B8C-83A1-F6EECF244321}">
                <p14:modId xmlns:p14="http://schemas.microsoft.com/office/powerpoint/2010/main" val="3401858835"/>
              </p:ext>
            </p:extLst>
          </p:nvPr>
        </p:nvGraphicFramePr>
        <p:xfrm>
          <a:off x="1103312" y="2052918"/>
          <a:ext cx="8946541" cy="41954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89641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4B2D6-C0ED-48A2-B825-753028440600}"/>
              </a:ext>
            </a:extLst>
          </p:cNvPr>
          <p:cNvSpPr>
            <a:spLocks noGrp="1"/>
          </p:cNvSpPr>
          <p:nvPr>
            <p:ph type="title"/>
          </p:nvPr>
        </p:nvSpPr>
        <p:spPr>
          <a:solidFill>
            <a:srgbClr val="ACD433"/>
          </a:solidFill>
        </p:spPr>
        <p:txBody>
          <a:bodyPr/>
          <a:lstStyle/>
          <a:p>
            <a:pPr algn="ctr"/>
            <a:r>
              <a:rPr lang="en-US" b="0" i="0" dirty="0">
                <a:solidFill>
                  <a:srgbClr val="333333"/>
                </a:solidFill>
                <a:effectLst/>
                <a:latin typeface="Arial" panose="020B0604020202020204" pitchFamily="34" charset="0"/>
              </a:rPr>
              <a:t>The Employees’ Compensation Act, 1923</a:t>
            </a:r>
            <a:endParaRPr lang="en-IN" dirty="0"/>
          </a:p>
        </p:txBody>
      </p:sp>
      <p:sp>
        <p:nvSpPr>
          <p:cNvPr id="3" name="Content Placeholder 2">
            <a:extLst>
              <a:ext uri="{FF2B5EF4-FFF2-40B4-BE49-F238E27FC236}">
                <a16:creationId xmlns:a16="http://schemas.microsoft.com/office/drawing/2014/main" id="{36A150CF-78E1-49AA-A5A7-A39BD3339A07}"/>
              </a:ext>
            </a:extLst>
          </p:cNvPr>
          <p:cNvSpPr>
            <a:spLocks noGrp="1"/>
          </p:cNvSpPr>
          <p:nvPr>
            <p:ph idx="1"/>
          </p:nvPr>
        </p:nvSpPr>
        <p:spPr/>
        <p:txBody>
          <a:bodyPr>
            <a:normAutofit fontScale="85000" lnSpcReduction="10000"/>
          </a:bodyPr>
          <a:lstStyle/>
          <a:p>
            <a:pPr algn="just"/>
            <a:r>
              <a:rPr lang="en-US" dirty="0">
                <a:solidFill>
                  <a:schemeClr val="bg1"/>
                </a:solidFill>
              </a:rPr>
              <a:t>The passing of the Workmen's Compensation Act renamed as Employees‟ Compensation Act, 1923 was the first step towards social security of workmen. </a:t>
            </a:r>
          </a:p>
          <a:p>
            <a:pPr algn="just"/>
            <a:r>
              <a:rPr lang="en-US" dirty="0">
                <a:solidFill>
                  <a:schemeClr val="bg1"/>
                </a:solidFill>
              </a:rPr>
              <a:t>It aims at providing financial protection to workmen and their dependents in case of accidental injury by means of payment of compensation by the employers. </a:t>
            </a:r>
          </a:p>
          <a:p>
            <a:pPr algn="just"/>
            <a:r>
              <a:rPr lang="en-US" dirty="0">
                <a:solidFill>
                  <a:schemeClr val="bg1"/>
                </a:solidFill>
              </a:rPr>
              <a:t>The Employees‟ Compensation Act, 1923 provides for payment of compensation to the employees‟ and their dependents in the case of injury by industrial accidents including certain occupational diseases arising out of and in the course of employment resulting in death or disablement. </a:t>
            </a:r>
          </a:p>
          <a:p>
            <a:pPr algn="just"/>
            <a:r>
              <a:rPr lang="en-US" dirty="0">
                <a:solidFill>
                  <a:schemeClr val="bg1"/>
                </a:solidFill>
              </a:rPr>
              <a:t>This Act extends to whole of India and applies to certain railway servants and persons employed in hazardous employments such as factories, mines, plantations mechanically propelled vehicles, construction work, circuses, and other hazardous occupations &amp; employments specified in Schedule II . </a:t>
            </a:r>
          </a:p>
          <a:p>
            <a:pPr algn="just"/>
            <a:r>
              <a:rPr lang="en-US" dirty="0">
                <a:solidFill>
                  <a:schemeClr val="bg1"/>
                </a:solidFill>
              </a:rPr>
              <a:t>The Act does not apply to members of Armed Forces of the Union &amp; those workers who are insured under the Employees State Insurance Act, 1948.</a:t>
            </a:r>
            <a:endParaRPr lang="en-IN" dirty="0">
              <a:solidFill>
                <a:schemeClr val="bg1"/>
              </a:solidFill>
            </a:endParaRPr>
          </a:p>
        </p:txBody>
      </p:sp>
      <p:sp>
        <p:nvSpPr>
          <p:cNvPr id="5" name="TextBox 4">
            <a:extLst>
              <a:ext uri="{FF2B5EF4-FFF2-40B4-BE49-F238E27FC236}">
                <a16:creationId xmlns:a16="http://schemas.microsoft.com/office/drawing/2014/main" id="{6C13C946-5572-4E13-AF2C-6B2D1DB05C62}"/>
              </a:ext>
            </a:extLst>
          </p:cNvPr>
          <p:cNvSpPr txBox="1"/>
          <p:nvPr/>
        </p:nvSpPr>
        <p:spPr>
          <a:xfrm>
            <a:off x="388694" y="6405282"/>
            <a:ext cx="10375776" cy="369332"/>
          </a:xfrm>
          <a:prstGeom prst="rect">
            <a:avLst/>
          </a:prstGeom>
          <a:noFill/>
        </p:spPr>
        <p:txBody>
          <a:bodyPr wrap="square">
            <a:spAutoFit/>
          </a:bodyPr>
          <a:lstStyle/>
          <a:p>
            <a:r>
              <a:rPr lang="en-US" dirty="0">
                <a:hlinkClick r:id="rId2"/>
              </a:rPr>
              <a:t>OVERVIEW OF THE EMPLOYEES COMPENSATION ACT, 1923 (mscollege.ac.in)</a:t>
            </a:r>
            <a:endParaRPr lang="en-IN" dirty="0"/>
          </a:p>
        </p:txBody>
      </p:sp>
      <p:sp>
        <p:nvSpPr>
          <p:cNvPr id="7" name="TextBox 6">
            <a:extLst>
              <a:ext uri="{FF2B5EF4-FFF2-40B4-BE49-F238E27FC236}">
                <a16:creationId xmlns:a16="http://schemas.microsoft.com/office/drawing/2014/main" id="{3FCED88B-8A8A-458A-8BB6-E550A5D7B85F}"/>
              </a:ext>
            </a:extLst>
          </p:cNvPr>
          <p:cNvSpPr txBox="1"/>
          <p:nvPr/>
        </p:nvSpPr>
        <p:spPr>
          <a:xfrm>
            <a:off x="388694" y="6078737"/>
            <a:ext cx="9141780" cy="369332"/>
          </a:xfrm>
          <a:prstGeom prst="rect">
            <a:avLst/>
          </a:prstGeom>
          <a:noFill/>
        </p:spPr>
        <p:txBody>
          <a:bodyPr wrap="square">
            <a:spAutoFit/>
          </a:bodyPr>
          <a:lstStyle/>
          <a:p>
            <a:r>
              <a:rPr lang="en-US" dirty="0">
                <a:hlinkClick r:id="rId3"/>
              </a:rPr>
              <a:t>Employees Compensation Act, 1923 : Overview and Analysis (ipleaders.in)</a:t>
            </a:r>
            <a:endParaRPr lang="en-IN" dirty="0"/>
          </a:p>
        </p:txBody>
      </p:sp>
    </p:spTree>
    <p:extLst>
      <p:ext uri="{BB962C8B-B14F-4D97-AF65-F5344CB8AC3E}">
        <p14:creationId xmlns:p14="http://schemas.microsoft.com/office/powerpoint/2010/main" val="38556795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2CF6F-DF7E-4387-9666-03EBDF76CDCD}"/>
              </a:ext>
            </a:extLst>
          </p:cNvPr>
          <p:cNvSpPr>
            <a:spLocks noGrp="1"/>
          </p:cNvSpPr>
          <p:nvPr>
            <p:ph type="title"/>
          </p:nvPr>
        </p:nvSpPr>
        <p:spPr>
          <a:solidFill>
            <a:srgbClr val="ACD433"/>
          </a:solidFill>
        </p:spPr>
        <p:txBody>
          <a:bodyPr/>
          <a:lstStyle/>
          <a:p>
            <a:pPr algn="ctr"/>
            <a:r>
              <a:rPr lang="en-US" b="0" i="0" dirty="0">
                <a:solidFill>
                  <a:srgbClr val="333333"/>
                </a:solidFill>
                <a:effectLst/>
                <a:latin typeface="Arial" panose="020B0604020202020204" pitchFamily="34" charset="0"/>
              </a:rPr>
              <a:t>The Employees’ State Insurance Act, 1948</a:t>
            </a:r>
            <a:endParaRPr lang="en-IN" dirty="0"/>
          </a:p>
        </p:txBody>
      </p:sp>
      <p:sp>
        <p:nvSpPr>
          <p:cNvPr id="3" name="Content Placeholder 2">
            <a:extLst>
              <a:ext uri="{FF2B5EF4-FFF2-40B4-BE49-F238E27FC236}">
                <a16:creationId xmlns:a16="http://schemas.microsoft.com/office/drawing/2014/main" id="{7E5037CE-C739-4153-A7DD-B2661718F8D0}"/>
              </a:ext>
            </a:extLst>
          </p:cNvPr>
          <p:cNvSpPr>
            <a:spLocks noGrp="1"/>
          </p:cNvSpPr>
          <p:nvPr>
            <p:ph idx="1"/>
          </p:nvPr>
        </p:nvSpPr>
        <p:spPr/>
        <p:txBody>
          <a:bodyPr>
            <a:normAutofit fontScale="92500" lnSpcReduction="20000"/>
          </a:bodyPr>
          <a:lstStyle/>
          <a:p>
            <a:pPr algn="just"/>
            <a:r>
              <a:rPr lang="en-US" b="0" i="0" dirty="0">
                <a:solidFill>
                  <a:srgbClr val="222222"/>
                </a:solidFill>
                <a:effectLst/>
                <a:latin typeface="Verdana" panose="020B0604030504040204" pitchFamily="34" charset="0"/>
              </a:rPr>
              <a:t>The Employees’ State Insurance Act incorporates a number of sections, these sections provide for medical benefits and insurance for any employees working under factories registered under the ESI Corporation. </a:t>
            </a:r>
          </a:p>
          <a:p>
            <a:pPr algn="just"/>
            <a:r>
              <a:rPr lang="en-US" b="0" i="0" dirty="0">
                <a:solidFill>
                  <a:srgbClr val="222222"/>
                </a:solidFill>
                <a:effectLst/>
                <a:latin typeface="Verdana" panose="020B0604030504040204" pitchFamily="34" charset="0"/>
              </a:rPr>
              <a:t>This is an exciting prospect from both an employee’s and a legal perspective as the beginning of a formal social security program in India.</a:t>
            </a:r>
          </a:p>
          <a:p>
            <a:pPr algn="just"/>
            <a:r>
              <a:rPr lang="en-US" b="0" i="0" dirty="0">
                <a:solidFill>
                  <a:srgbClr val="222222"/>
                </a:solidFill>
                <a:effectLst/>
                <a:latin typeface="Verdana" panose="020B0604030504040204" pitchFamily="34" charset="0"/>
              </a:rPr>
              <a:t>The Employees’ State Insurance Act, 1948 (ESI), enables the financial backing and support to the working class in times of medical distress such as:</a:t>
            </a:r>
          </a:p>
          <a:p>
            <a:pPr algn="just">
              <a:buFont typeface="Arial" panose="020B0604020202020204" pitchFamily="34" charset="0"/>
              <a:buChar char="•"/>
            </a:pPr>
            <a:r>
              <a:rPr lang="en-US" b="0" i="0" dirty="0">
                <a:solidFill>
                  <a:srgbClr val="222222"/>
                </a:solidFill>
                <a:effectLst/>
                <a:latin typeface="Verdana" panose="020B0604030504040204" pitchFamily="34" charset="0"/>
              </a:rPr>
              <a:t>Sickness , Maternity Leave, Disorders(mental or physical), Disability, Death.</a:t>
            </a:r>
          </a:p>
          <a:p>
            <a:pPr algn="just"/>
            <a:r>
              <a:rPr lang="en-US" b="0" i="0" dirty="0">
                <a:solidFill>
                  <a:srgbClr val="222222"/>
                </a:solidFill>
                <a:effectLst/>
                <a:latin typeface="Verdana" panose="020B0604030504040204" pitchFamily="34" charset="0"/>
              </a:rPr>
              <a:t>It is a self-financed initiative, which serves as a type of social security scheme, to prevent the working class from any financial problems arising out of the above medical issues.</a:t>
            </a:r>
          </a:p>
          <a:p>
            <a:pPr algn="just"/>
            <a:endParaRPr lang="en-IN" dirty="0"/>
          </a:p>
        </p:txBody>
      </p:sp>
      <p:sp>
        <p:nvSpPr>
          <p:cNvPr id="5" name="TextBox 4">
            <a:extLst>
              <a:ext uri="{FF2B5EF4-FFF2-40B4-BE49-F238E27FC236}">
                <a16:creationId xmlns:a16="http://schemas.microsoft.com/office/drawing/2014/main" id="{D86B2BB3-18F1-4833-8B53-90D5CD8C24A0}"/>
              </a:ext>
            </a:extLst>
          </p:cNvPr>
          <p:cNvSpPr txBox="1"/>
          <p:nvPr/>
        </p:nvSpPr>
        <p:spPr>
          <a:xfrm>
            <a:off x="177553" y="6448069"/>
            <a:ext cx="9141780" cy="369332"/>
          </a:xfrm>
          <a:prstGeom prst="rect">
            <a:avLst/>
          </a:prstGeom>
          <a:noFill/>
        </p:spPr>
        <p:txBody>
          <a:bodyPr wrap="square">
            <a:spAutoFit/>
          </a:bodyPr>
          <a:lstStyle/>
          <a:p>
            <a:r>
              <a:rPr lang="en-US" dirty="0">
                <a:hlinkClick r:id="rId2"/>
              </a:rPr>
              <a:t>Employees’ State Insurance Act, 1948: details you must know - </a:t>
            </a:r>
            <a:r>
              <a:rPr lang="en-US" dirty="0" err="1">
                <a:hlinkClick r:id="rId2"/>
              </a:rPr>
              <a:t>iPleaders</a:t>
            </a:r>
            <a:endParaRPr lang="en-IN" dirty="0"/>
          </a:p>
        </p:txBody>
      </p:sp>
    </p:spTree>
    <p:extLst>
      <p:ext uri="{BB962C8B-B14F-4D97-AF65-F5344CB8AC3E}">
        <p14:creationId xmlns:p14="http://schemas.microsoft.com/office/powerpoint/2010/main" val="29837687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1A049-6CD2-4381-8C52-990BD971F02E}"/>
              </a:ext>
            </a:extLst>
          </p:cNvPr>
          <p:cNvSpPr>
            <a:spLocks noGrp="1"/>
          </p:cNvSpPr>
          <p:nvPr>
            <p:ph type="title"/>
          </p:nvPr>
        </p:nvSpPr>
        <p:spPr>
          <a:solidFill>
            <a:srgbClr val="ACD433"/>
          </a:solidFill>
        </p:spPr>
        <p:txBody>
          <a:bodyPr anchor="ctr"/>
          <a:lstStyle/>
          <a:p>
            <a:pPr algn="ctr"/>
            <a:r>
              <a:rPr lang="en-US" dirty="0">
                <a:solidFill>
                  <a:schemeClr val="bg1"/>
                </a:solidFill>
              </a:rPr>
              <a:t>The Maternity Benefit Act, 1961</a:t>
            </a:r>
            <a:endParaRPr lang="en-IN" dirty="0">
              <a:solidFill>
                <a:schemeClr val="bg1"/>
              </a:solidFill>
            </a:endParaRPr>
          </a:p>
        </p:txBody>
      </p:sp>
      <p:sp>
        <p:nvSpPr>
          <p:cNvPr id="3" name="Content Placeholder 2">
            <a:extLst>
              <a:ext uri="{FF2B5EF4-FFF2-40B4-BE49-F238E27FC236}">
                <a16:creationId xmlns:a16="http://schemas.microsoft.com/office/drawing/2014/main" id="{6E0388CF-F870-4B2A-8050-B6055B3BF8BC}"/>
              </a:ext>
            </a:extLst>
          </p:cNvPr>
          <p:cNvSpPr>
            <a:spLocks noGrp="1"/>
          </p:cNvSpPr>
          <p:nvPr>
            <p:ph idx="1"/>
          </p:nvPr>
        </p:nvSpPr>
        <p:spPr/>
        <p:txBody>
          <a:bodyPr>
            <a:normAutofit fontScale="92500" lnSpcReduction="10000"/>
          </a:bodyPr>
          <a:lstStyle/>
          <a:p>
            <a:pPr algn="just"/>
            <a:r>
              <a:rPr lang="en-US" b="0" i="0" dirty="0">
                <a:solidFill>
                  <a:srgbClr val="000000"/>
                </a:solidFill>
                <a:effectLst/>
                <a:latin typeface="ProximaNova-Regular"/>
              </a:rPr>
              <a:t>Every woman has a right to live with dignity and avail certain benefits for the complete and healthy maintenance of herself and her child even when she is not working. </a:t>
            </a:r>
          </a:p>
          <a:p>
            <a:pPr algn="just"/>
            <a:r>
              <a:rPr lang="en-US" b="0" i="0" dirty="0">
                <a:solidFill>
                  <a:srgbClr val="000000"/>
                </a:solidFill>
                <a:effectLst/>
                <a:latin typeface="ProximaNova-Regular"/>
              </a:rPr>
              <a:t>With the advent and progress in the present era there has been a robust growth in the number of working women employees in the organization and hence resorting to maternity leave and various other benefits is on the go. </a:t>
            </a:r>
          </a:p>
          <a:p>
            <a:pPr algn="just"/>
            <a:r>
              <a:rPr lang="en-US" b="0" i="0" dirty="0">
                <a:solidFill>
                  <a:srgbClr val="000000"/>
                </a:solidFill>
                <a:effectLst/>
                <a:latin typeface="ProximaNova-Regular"/>
              </a:rPr>
              <a:t>The key arrangement includes:  Every woman shall be entitled to, and her employer shall be liable for making timely payment of maternity benefit which is payable for the period of her actual absence at the rate of the average daily wage so determined. </a:t>
            </a:r>
          </a:p>
          <a:p>
            <a:pPr algn="just"/>
            <a:r>
              <a:rPr lang="en-US" b="0" i="0" dirty="0">
                <a:solidFill>
                  <a:srgbClr val="000000"/>
                </a:solidFill>
                <a:effectLst/>
                <a:latin typeface="ProximaNova-Regular"/>
              </a:rPr>
              <a:t>There is need to enforce maternity benefits so that a woman is to be able  to provide a quality living for her child without having to worry about whether she will lose her job and her source of income.</a:t>
            </a:r>
          </a:p>
          <a:p>
            <a:pPr algn="just"/>
            <a:r>
              <a:rPr lang="en-US" b="0" i="0" dirty="0">
                <a:solidFill>
                  <a:srgbClr val="000000"/>
                </a:solidFill>
                <a:effectLst/>
                <a:latin typeface="ProximaNova-Regular"/>
              </a:rPr>
              <a:t>The Maternity Benefit Act, 1961 provides both cash as well as non-cash benefits.</a:t>
            </a:r>
            <a:endParaRPr lang="en-IN" dirty="0"/>
          </a:p>
        </p:txBody>
      </p:sp>
      <p:sp>
        <p:nvSpPr>
          <p:cNvPr id="5" name="TextBox 4">
            <a:extLst>
              <a:ext uri="{FF2B5EF4-FFF2-40B4-BE49-F238E27FC236}">
                <a16:creationId xmlns:a16="http://schemas.microsoft.com/office/drawing/2014/main" id="{9083D9BB-21A8-40FC-8BBF-DDA2DC7BCEE8}"/>
              </a:ext>
            </a:extLst>
          </p:cNvPr>
          <p:cNvSpPr txBox="1"/>
          <p:nvPr/>
        </p:nvSpPr>
        <p:spPr>
          <a:xfrm>
            <a:off x="92164" y="6448069"/>
            <a:ext cx="9404723" cy="369332"/>
          </a:xfrm>
          <a:prstGeom prst="rect">
            <a:avLst/>
          </a:prstGeom>
          <a:noFill/>
        </p:spPr>
        <p:txBody>
          <a:bodyPr wrap="square">
            <a:spAutoFit/>
          </a:bodyPr>
          <a:lstStyle/>
          <a:p>
            <a:r>
              <a:rPr lang="en-US" dirty="0">
                <a:hlinkClick r:id="rId2"/>
              </a:rPr>
              <a:t>All about Maternity Benefit Act, 1961 By- </a:t>
            </a:r>
            <a:r>
              <a:rPr lang="en-US" dirty="0" err="1">
                <a:hlinkClick r:id="rId2"/>
              </a:rPr>
              <a:t>Sayali</a:t>
            </a:r>
            <a:r>
              <a:rPr lang="en-US" dirty="0">
                <a:hlinkClick r:id="rId2"/>
              </a:rPr>
              <a:t> </a:t>
            </a:r>
            <a:r>
              <a:rPr lang="en-US" dirty="0" err="1">
                <a:hlinkClick r:id="rId2"/>
              </a:rPr>
              <a:t>Diwadkar</a:t>
            </a:r>
            <a:r>
              <a:rPr lang="en-US" dirty="0">
                <a:hlinkClick r:id="rId2"/>
              </a:rPr>
              <a:t> (latestlaws.com)</a:t>
            </a:r>
            <a:endParaRPr lang="en-IN" dirty="0"/>
          </a:p>
        </p:txBody>
      </p:sp>
    </p:spTree>
    <p:extLst>
      <p:ext uri="{BB962C8B-B14F-4D97-AF65-F5344CB8AC3E}">
        <p14:creationId xmlns:p14="http://schemas.microsoft.com/office/powerpoint/2010/main" val="5632457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BFA5E-717D-4FA1-A288-0055240CBB05}"/>
              </a:ext>
            </a:extLst>
          </p:cNvPr>
          <p:cNvSpPr>
            <a:spLocks noGrp="1"/>
          </p:cNvSpPr>
          <p:nvPr>
            <p:ph type="title"/>
          </p:nvPr>
        </p:nvSpPr>
        <p:spPr>
          <a:solidFill>
            <a:srgbClr val="ACD433"/>
          </a:solidFill>
        </p:spPr>
        <p:txBody>
          <a:bodyPr anchor="ctr"/>
          <a:lstStyle/>
          <a:p>
            <a:pPr algn="ctr"/>
            <a:r>
              <a:rPr lang="en-US" b="0" i="0" dirty="0">
                <a:solidFill>
                  <a:srgbClr val="333333"/>
                </a:solidFill>
                <a:effectLst/>
                <a:latin typeface="Arial" panose="020B0604020202020204" pitchFamily="34" charset="0"/>
              </a:rPr>
              <a:t>The Payment of Gratuity Act, 1972</a:t>
            </a:r>
            <a:endParaRPr lang="en-IN" dirty="0"/>
          </a:p>
        </p:txBody>
      </p:sp>
      <p:sp>
        <p:nvSpPr>
          <p:cNvPr id="3" name="Content Placeholder 2">
            <a:extLst>
              <a:ext uri="{FF2B5EF4-FFF2-40B4-BE49-F238E27FC236}">
                <a16:creationId xmlns:a16="http://schemas.microsoft.com/office/drawing/2014/main" id="{7EB643A8-44E3-42FA-91B0-1889A12EA860}"/>
              </a:ext>
            </a:extLst>
          </p:cNvPr>
          <p:cNvSpPr>
            <a:spLocks noGrp="1"/>
          </p:cNvSpPr>
          <p:nvPr>
            <p:ph idx="1"/>
          </p:nvPr>
        </p:nvSpPr>
        <p:spPr/>
        <p:txBody>
          <a:bodyPr>
            <a:normAutofit fontScale="85000" lnSpcReduction="10000"/>
          </a:bodyPr>
          <a:lstStyle/>
          <a:p>
            <a:pPr algn="just" fontAlgn="base"/>
            <a:r>
              <a:rPr lang="en-US" b="0" i="0" dirty="0">
                <a:solidFill>
                  <a:srgbClr val="444444"/>
                </a:solidFill>
                <a:effectLst/>
                <a:latin typeface="Arial" panose="020B0604020202020204" pitchFamily="34" charset="0"/>
              </a:rPr>
              <a:t>Gratuity is the amount paid by the employer to the employee on completion of a certain period with the </a:t>
            </a:r>
            <a:r>
              <a:rPr lang="en-US" b="0" i="0" dirty="0" err="1">
                <a:solidFill>
                  <a:srgbClr val="444444"/>
                </a:solidFill>
                <a:effectLst/>
                <a:latin typeface="Arial" panose="020B0604020202020204" pitchFamily="34" charset="0"/>
              </a:rPr>
              <a:t>organisation</a:t>
            </a:r>
            <a:r>
              <a:rPr lang="en-US" b="0" i="0" dirty="0">
                <a:solidFill>
                  <a:srgbClr val="444444"/>
                </a:solidFill>
                <a:effectLst/>
                <a:latin typeface="Arial" panose="020B0604020202020204" pitchFamily="34" charset="0"/>
              </a:rPr>
              <a:t>. </a:t>
            </a:r>
          </a:p>
          <a:p>
            <a:pPr algn="just" fontAlgn="base"/>
            <a:r>
              <a:rPr lang="en-US" b="0" i="0" dirty="0">
                <a:solidFill>
                  <a:srgbClr val="444444"/>
                </a:solidFill>
                <a:effectLst/>
                <a:latin typeface="Arial" panose="020B0604020202020204" pitchFamily="34" charset="0"/>
              </a:rPr>
              <a:t>Mostly the gratuity is paid after completing 5 years of service, but it can also be paid before 5 years in case of the employee's death, disability, accident or disease. </a:t>
            </a:r>
          </a:p>
          <a:p>
            <a:pPr algn="just" fontAlgn="base"/>
            <a:r>
              <a:rPr lang="en-US" b="0" i="0" dirty="0">
                <a:solidFill>
                  <a:srgbClr val="444444"/>
                </a:solidFill>
                <a:effectLst/>
                <a:latin typeface="Arial" panose="020B0604020202020204" pitchFamily="34" charset="0"/>
              </a:rPr>
              <a:t>It can also be called a retirement benefit and is a kind of social security for the employee.</a:t>
            </a:r>
          </a:p>
          <a:p>
            <a:pPr algn="just" fontAlgn="base"/>
            <a:r>
              <a:rPr lang="en-US" b="0" i="0" dirty="0">
                <a:solidFill>
                  <a:srgbClr val="444444"/>
                </a:solidFill>
                <a:effectLst/>
                <a:latin typeface="Arial" panose="020B0604020202020204" pitchFamily="34" charset="0"/>
              </a:rPr>
              <a:t>The Parliament of India passed the act on 21 August 1972 and it came into force on 16 September 1972. </a:t>
            </a:r>
          </a:p>
          <a:p>
            <a:pPr algn="just" fontAlgn="base"/>
            <a:r>
              <a:rPr lang="en-US" b="0" i="0" dirty="0">
                <a:solidFill>
                  <a:srgbClr val="444444"/>
                </a:solidFill>
                <a:effectLst/>
                <a:latin typeface="Arial" panose="020B0604020202020204" pitchFamily="34" charset="0"/>
              </a:rPr>
              <a:t>The act applies to the employees working in factories, mines, oilfields, plantations, ports, railway companies, shops, or other establishments with 10 or more employees. </a:t>
            </a:r>
          </a:p>
          <a:p>
            <a:pPr algn="just" fontAlgn="base"/>
            <a:r>
              <a:rPr lang="en-US" b="0" i="0" dirty="0">
                <a:solidFill>
                  <a:srgbClr val="444444"/>
                </a:solidFill>
                <a:effectLst/>
                <a:latin typeface="Arial" panose="020B0604020202020204" pitchFamily="34" charset="0"/>
              </a:rPr>
              <a:t>Gratuity is fully paid by the employer, and the employees do not need to contribute to the same.</a:t>
            </a:r>
          </a:p>
          <a:p>
            <a:pPr algn="just" fontAlgn="base"/>
            <a:r>
              <a:rPr lang="en-US" b="0" i="0" dirty="0">
                <a:solidFill>
                  <a:srgbClr val="444444"/>
                </a:solidFill>
                <a:effectLst/>
                <a:latin typeface="Arial" panose="020B0604020202020204" pitchFamily="34" charset="0"/>
              </a:rPr>
              <a:t>Gratuity = (Last drawn Basic Salary x 15 days x No. of yrs. of service)/26</a:t>
            </a:r>
          </a:p>
          <a:p>
            <a:pPr algn="just"/>
            <a:endParaRPr lang="en-IN" dirty="0"/>
          </a:p>
        </p:txBody>
      </p:sp>
      <p:sp>
        <p:nvSpPr>
          <p:cNvPr id="5" name="TextBox 4">
            <a:extLst>
              <a:ext uri="{FF2B5EF4-FFF2-40B4-BE49-F238E27FC236}">
                <a16:creationId xmlns:a16="http://schemas.microsoft.com/office/drawing/2014/main" id="{D85AD8F2-DE40-43A4-A99D-4985A408462B}"/>
              </a:ext>
            </a:extLst>
          </p:cNvPr>
          <p:cNvSpPr txBox="1"/>
          <p:nvPr/>
        </p:nvSpPr>
        <p:spPr>
          <a:xfrm>
            <a:off x="198696" y="6405282"/>
            <a:ext cx="9404723" cy="369332"/>
          </a:xfrm>
          <a:prstGeom prst="rect">
            <a:avLst/>
          </a:prstGeom>
          <a:noFill/>
        </p:spPr>
        <p:txBody>
          <a:bodyPr wrap="square">
            <a:spAutoFit/>
          </a:bodyPr>
          <a:lstStyle/>
          <a:p>
            <a:r>
              <a:rPr lang="en-US" dirty="0">
                <a:hlinkClick r:id="rId2"/>
              </a:rPr>
              <a:t>A Detailed Overview On The Payment Of Gratuity Act, 1972 (ehrmsys.com)</a:t>
            </a:r>
            <a:endParaRPr lang="en-IN" dirty="0"/>
          </a:p>
        </p:txBody>
      </p:sp>
    </p:spTree>
    <p:extLst>
      <p:ext uri="{BB962C8B-B14F-4D97-AF65-F5344CB8AC3E}">
        <p14:creationId xmlns:p14="http://schemas.microsoft.com/office/powerpoint/2010/main" val="17374976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ADBDE-9CF3-4566-BEF3-64DF442083AE}"/>
              </a:ext>
            </a:extLst>
          </p:cNvPr>
          <p:cNvSpPr>
            <a:spLocks noGrp="1"/>
          </p:cNvSpPr>
          <p:nvPr>
            <p:ph type="title"/>
          </p:nvPr>
        </p:nvSpPr>
        <p:spPr>
          <a:solidFill>
            <a:srgbClr val="ACD433"/>
          </a:solidFill>
        </p:spPr>
        <p:txBody>
          <a:bodyPr anchor="ctr"/>
          <a:lstStyle/>
          <a:p>
            <a:pPr algn="ctr"/>
            <a:r>
              <a:rPr lang="en-US" b="0" i="0" dirty="0">
                <a:solidFill>
                  <a:srgbClr val="333333"/>
                </a:solidFill>
                <a:effectLst/>
                <a:latin typeface="Arial" panose="020B0604020202020204" pitchFamily="34" charset="0"/>
              </a:rPr>
              <a:t>The Employees’ Provident Funds and Miscellaneous Provisions Act, 1952</a:t>
            </a:r>
            <a:endParaRPr lang="en-IN" dirty="0"/>
          </a:p>
        </p:txBody>
      </p:sp>
      <p:sp>
        <p:nvSpPr>
          <p:cNvPr id="3" name="Content Placeholder 2">
            <a:extLst>
              <a:ext uri="{FF2B5EF4-FFF2-40B4-BE49-F238E27FC236}">
                <a16:creationId xmlns:a16="http://schemas.microsoft.com/office/drawing/2014/main" id="{D0ED0470-4BA8-4EB8-AD0D-526A75535929}"/>
              </a:ext>
            </a:extLst>
          </p:cNvPr>
          <p:cNvSpPr>
            <a:spLocks noGrp="1"/>
          </p:cNvSpPr>
          <p:nvPr>
            <p:ph idx="1"/>
          </p:nvPr>
        </p:nvSpPr>
        <p:spPr/>
        <p:txBody>
          <a:bodyPr>
            <a:normAutofit fontScale="92500" lnSpcReduction="10000"/>
          </a:bodyPr>
          <a:lstStyle/>
          <a:p>
            <a:pPr algn="just"/>
            <a:r>
              <a:rPr lang="en-US" b="1" i="0" dirty="0">
                <a:solidFill>
                  <a:srgbClr val="475055"/>
                </a:solidFill>
                <a:effectLst/>
                <a:latin typeface="Arial" panose="020B0604020202020204" pitchFamily="34" charset="0"/>
              </a:rPr>
              <a:t>PF</a:t>
            </a:r>
            <a:r>
              <a:rPr lang="en-US" b="0" i="0" dirty="0">
                <a:solidFill>
                  <a:srgbClr val="475055"/>
                </a:solidFill>
                <a:effectLst/>
                <a:latin typeface="Arial" panose="020B0604020202020204" pitchFamily="34" charset="0"/>
              </a:rPr>
              <a:t> is the retirement saving scheme available to all the salaried employees, is backed by the government on which fixed interest is paid.</a:t>
            </a:r>
          </a:p>
          <a:p>
            <a:pPr algn="just"/>
            <a:r>
              <a:rPr lang="en-US" b="0" i="0" dirty="0">
                <a:solidFill>
                  <a:srgbClr val="475055"/>
                </a:solidFill>
                <a:effectLst/>
                <a:latin typeface="Arial" panose="020B0604020202020204" pitchFamily="34" charset="0"/>
              </a:rPr>
              <a:t>The employee provident fund is administered by the </a:t>
            </a:r>
            <a:r>
              <a:rPr lang="en-US" b="1" i="0" u="none" strike="noStrike" dirty="0">
                <a:solidFill>
                  <a:srgbClr val="337AB7"/>
                </a:solidFill>
                <a:effectLst/>
                <a:latin typeface="Arial" panose="020B0604020202020204" pitchFamily="34" charset="0"/>
                <a:hlinkClick r:id="rId2"/>
              </a:rPr>
              <a:t>Employees Provident Fund Organization (EPFO)</a:t>
            </a:r>
            <a:r>
              <a:rPr lang="en-US" b="1" i="0" dirty="0">
                <a:solidFill>
                  <a:srgbClr val="475055"/>
                </a:solidFill>
                <a:effectLst/>
                <a:latin typeface="Arial" panose="020B0604020202020204" pitchFamily="34" charset="0"/>
              </a:rPr>
              <a:t>,</a:t>
            </a:r>
            <a:r>
              <a:rPr lang="en-US" b="0" i="0" dirty="0">
                <a:solidFill>
                  <a:srgbClr val="475055"/>
                </a:solidFill>
                <a:effectLst/>
                <a:latin typeface="Arial" panose="020B0604020202020204" pitchFamily="34" charset="0"/>
              </a:rPr>
              <a:t> a statutory body developed by the government of India under the </a:t>
            </a:r>
            <a:r>
              <a:rPr lang="en-US" b="1" i="0" dirty="0">
                <a:solidFill>
                  <a:srgbClr val="475055"/>
                </a:solidFill>
                <a:effectLst/>
                <a:latin typeface="Arial" panose="020B0604020202020204" pitchFamily="34" charset="0"/>
              </a:rPr>
              <a:t>Ministry of Labor and Employment</a:t>
            </a:r>
            <a:r>
              <a:rPr lang="en-US" b="0" i="0" dirty="0">
                <a:solidFill>
                  <a:srgbClr val="475055"/>
                </a:solidFill>
                <a:effectLst/>
                <a:latin typeface="Arial" panose="020B0604020202020204" pitchFamily="34" charset="0"/>
              </a:rPr>
              <a:t>. </a:t>
            </a:r>
          </a:p>
          <a:p>
            <a:pPr algn="just"/>
            <a:r>
              <a:rPr lang="en-US" b="0" i="0" dirty="0">
                <a:solidFill>
                  <a:srgbClr val="475055"/>
                </a:solidFill>
                <a:effectLst/>
                <a:latin typeface="Arial" panose="020B0604020202020204" pitchFamily="34" charset="0"/>
              </a:rPr>
              <a:t>It is formed to administer the mandatory contribution towards the PF scheme by both the employees and employers.</a:t>
            </a:r>
          </a:p>
          <a:p>
            <a:pPr algn="just"/>
            <a:r>
              <a:rPr lang="en-US" b="1" i="0" dirty="0">
                <a:solidFill>
                  <a:srgbClr val="475055"/>
                </a:solidFill>
                <a:effectLst/>
                <a:latin typeface="Arial" panose="020B0604020202020204" pitchFamily="34" charset="0"/>
              </a:rPr>
              <a:t>1.</a:t>
            </a:r>
            <a:r>
              <a:rPr lang="en-US" b="1" i="0" u="none" strike="noStrike" dirty="0">
                <a:solidFill>
                  <a:srgbClr val="337AB7"/>
                </a:solidFill>
                <a:effectLst/>
                <a:latin typeface="Arial" panose="020B0604020202020204" pitchFamily="34" charset="0"/>
                <a:hlinkClick r:id="rId3"/>
              </a:rPr>
              <a:t> Employee Provident Fund, 1952 (EPF)</a:t>
            </a:r>
            <a:r>
              <a:rPr lang="en-US" b="1" i="0" dirty="0">
                <a:solidFill>
                  <a:srgbClr val="475055"/>
                </a:solidFill>
                <a:effectLst/>
                <a:latin typeface="Arial" panose="020B0604020202020204" pitchFamily="34" charset="0"/>
              </a:rPr>
              <a:t>:</a:t>
            </a:r>
            <a:r>
              <a:rPr lang="en-US" b="0" i="0" dirty="0">
                <a:solidFill>
                  <a:srgbClr val="475055"/>
                </a:solidFill>
                <a:effectLst/>
                <a:latin typeface="Arial" panose="020B0604020202020204" pitchFamily="34" charset="0"/>
              </a:rPr>
              <a:t> This scheme aims to promote retirement savings.</a:t>
            </a:r>
          </a:p>
          <a:p>
            <a:pPr algn="just"/>
            <a:r>
              <a:rPr lang="en-US" b="1" i="0" dirty="0">
                <a:solidFill>
                  <a:srgbClr val="475055"/>
                </a:solidFill>
                <a:effectLst/>
                <a:latin typeface="Arial" panose="020B0604020202020204" pitchFamily="34" charset="0"/>
              </a:rPr>
              <a:t>2. Employee Pension Scheme, 1995 (EPS):</a:t>
            </a:r>
            <a:r>
              <a:rPr lang="en-US" b="0" i="0" dirty="0">
                <a:solidFill>
                  <a:srgbClr val="475055"/>
                </a:solidFill>
                <a:effectLst/>
                <a:latin typeface="Arial" panose="020B0604020202020204" pitchFamily="34" charset="0"/>
              </a:rPr>
              <a:t> This scheme aims to provide post retirement pension.</a:t>
            </a:r>
          </a:p>
          <a:p>
            <a:pPr algn="just"/>
            <a:r>
              <a:rPr lang="en-US" b="1" i="0" dirty="0">
                <a:solidFill>
                  <a:srgbClr val="475055"/>
                </a:solidFill>
                <a:effectLst/>
                <a:latin typeface="Arial" panose="020B0604020202020204" pitchFamily="34" charset="0"/>
              </a:rPr>
              <a:t>3. Employee Deposit Linked Insurance Scheme, 1976 (EDLI):</a:t>
            </a:r>
            <a:r>
              <a:rPr lang="en-US" b="0" i="0" dirty="0">
                <a:solidFill>
                  <a:srgbClr val="475055"/>
                </a:solidFill>
                <a:effectLst/>
                <a:latin typeface="Arial" panose="020B0604020202020204" pitchFamily="34" charset="0"/>
              </a:rPr>
              <a:t> This scheme gives life insurance to family members in case of sudden death.</a:t>
            </a:r>
          </a:p>
          <a:p>
            <a:endParaRPr lang="en-IN" dirty="0"/>
          </a:p>
        </p:txBody>
      </p:sp>
      <p:sp>
        <p:nvSpPr>
          <p:cNvPr id="5" name="TextBox 4">
            <a:extLst>
              <a:ext uri="{FF2B5EF4-FFF2-40B4-BE49-F238E27FC236}">
                <a16:creationId xmlns:a16="http://schemas.microsoft.com/office/drawing/2014/main" id="{794C7B48-00A8-4B56-911F-35B026AC2D00}"/>
              </a:ext>
            </a:extLst>
          </p:cNvPr>
          <p:cNvSpPr txBox="1"/>
          <p:nvPr/>
        </p:nvSpPr>
        <p:spPr>
          <a:xfrm>
            <a:off x="133165" y="6448069"/>
            <a:ext cx="9141780" cy="369332"/>
          </a:xfrm>
          <a:prstGeom prst="rect">
            <a:avLst/>
          </a:prstGeom>
          <a:noFill/>
        </p:spPr>
        <p:txBody>
          <a:bodyPr wrap="square">
            <a:spAutoFit/>
          </a:bodyPr>
          <a:lstStyle/>
          <a:p>
            <a:r>
              <a:rPr lang="en-US" dirty="0">
                <a:hlinkClick r:id="rId4"/>
              </a:rPr>
              <a:t>EPF And Miscellaneous Provisions Act, 1952 - An Overview (taxguru.in)</a:t>
            </a:r>
            <a:endParaRPr lang="en-IN" dirty="0"/>
          </a:p>
        </p:txBody>
      </p:sp>
    </p:spTree>
    <p:extLst>
      <p:ext uri="{BB962C8B-B14F-4D97-AF65-F5344CB8AC3E}">
        <p14:creationId xmlns:p14="http://schemas.microsoft.com/office/powerpoint/2010/main" val="894634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483625-3CE2-41A7-A2F2-101CC2F04C92}"/>
              </a:ext>
            </a:extLst>
          </p:cNvPr>
          <p:cNvSpPr>
            <a:spLocks noGrp="1"/>
          </p:cNvSpPr>
          <p:nvPr>
            <p:ph idx="1"/>
          </p:nvPr>
        </p:nvSpPr>
        <p:spPr>
          <a:xfrm>
            <a:off x="1103312" y="639192"/>
            <a:ext cx="8946541" cy="5609207"/>
          </a:xfrm>
        </p:spPr>
        <p:txBody>
          <a:bodyPr>
            <a:normAutofit lnSpcReduction="10000"/>
          </a:bodyPr>
          <a:lstStyle/>
          <a:p>
            <a:pPr algn="just"/>
            <a:r>
              <a:rPr lang="en-US" i="0" dirty="0">
                <a:solidFill>
                  <a:srgbClr val="151515"/>
                </a:solidFill>
                <a:effectLst/>
                <a:latin typeface="Times New Roman" panose="02020603050405020304" pitchFamily="18" charset="0"/>
                <a:cs typeface="Times New Roman" panose="02020603050405020304" pitchFamily="18" charset="0"/>
              </a:rPr>
              <a:t>Duration of the </a:t>
            </a:r>
            <a:r>
              <a:rPr lang="en-US" i="0" u="none" strike="noStrike" dirty="0">
                <a:solidFill>
                  <a:srgbClr val="4600D0"/>
                </a:solidFill>
                <a:effectLst/>
                <a:latin typeface="Times New Roman" panose="02020603050405020304" pitchFamily="18" charset="0"/>
                <a:cs typeface="Times New Roman" panose="02020603050405020304" pitchFamily="18" charset="0"/>
                <a:hlinkClick r:id="rId2"/>
              </a:rPr>
              <a:t>risk</a:t>
            </a:r>
            <a:r>
              <a:rPr lang="en-US" i="0" dirty="0">
                <a:solidFill>
                  <a:srgbClr val="151515"/>
                </a:solidFill>
                <a:effectLst/>
                <a:latin typeface="Times New Roman" panose="02020603050405020304" pitchFamily="18" charset="0"/>
                <a:cs typeface="Times New Roman" panose="02020603050405020304" pitchFamily="18" charset="0"/>
              </a:rPr>
              <a:t> of attaching from the time the goods leave the warehouse or another place of storage at the placement of the policy for the commencement of transit.</a:t>
            </a:r>
          </a:p>
          <a:p>
            <a:pPr algn="just"/>
            <a:r>
              <a:rPr lang="en-US" i="0" dirty="0">
                <a:solidFill>
                  <a:srgbClr val="151515"/>
                </a:solidFill>
                <a:effectLst/>
                <a:latin typeface="Times New Roman" panose="02020603050405020304" pitchFamily="18" charset="0"/>
                <a:cs typeface="Times New Roman" panose="02020603050405020304" pitchFamily="18" charset="0"/>
              </a:rPr>
              <a:t>Freight is to be payable for the carriage of cargo’s or if the vessel, is chartered, the money to be paid for the use of the vessel. </a:t>
            </a:r>
          </a:p>
          <a:p>
            <a:pPr algn="just"/>
            <a:r>
              <a:rPr lang="en-US" i="0" dirty="0">
                <a:solidFill>
                  <a:srgbClr val="151515"/>
                </a:solidFill>
                <a:effectLst/>
                <a:latin typeface="Times New Roman" panose="02020603050405020304" pitchFamily="18" charset="0"/>
                <a:cs typeface="Times New Roman" panose="02020603050405020304" pitchFamily="18" charset="0"/>
              </a:rPr>
              <a:t>The carriage is unable to earn freight if the goods or properties (cargoes) are not safely transported.</a:t>
            </a:r>
          </a:p>
          <a:p>
            <a:pPr algn="just"/>
            <a:r>
              <a:rPr lang="en-US" i="0" dirty="0">
                <a:solidFill>
                  <a:srgbClr val="151515"/>
                </a:solidFill>
                <a:effectLst/>
                <a:latin typeface="Times New Roman" panose="02020603050405020304" pitchFamily="18" charset="0"/>
                <a:cs typeface="Times New Roman" panose="02020603050405020304" pitchFamily="18" charset="0"/>
              </a:rPr>
              <a:t>Pre-paid freight payable in advance is at the risks of the cargo owner who includes it in the value of the goods insured under a cargo policy.</a:t>
            </a:r>
          </a:p>
          <a:p>
            <a:pPr algn="just"/>
            <a:r>
              <a:rPr lang="en-US" i="0" dirty="0">
                <a:solidFill>
                  <a:srgbClr val="151515"/>
                </a:solidFill>
                <a:effectLst/>
                <a:latin typeface="Times New Roman" panose="02020603050405020304" pitchFamily="18" charset="0"/>
                <a:cs typeface="Times New Roman" panose="02020603050405020304" pitchFamily="18" charset="0"/>
              </a:rPr>
              <a:t>But freight payable only, on the delivery of the goods at the destination, is at the risk of the ship-owner who has the insurable interest in it and therefore can insure it.</a:t>
            </a:r>
          </a:p>
          <a:p>
            <a:pPr algn="just"/>
            <a:r>
              <a:rPr lang="en-US" dirty="0">
                <a:solidFill>
                  <a:schemeClr val="bg1"/>
                </a:solidFill>
                <a:latin typeface="Times New Roman" panose="02020603050405020304" pitchFamily="18" charset="0"/>
                <a:cs typeface="Times New Roman" panose="02020603050405020304" pitchFamily="18" charset="0"/>
              </a:rPr>
              <a:t>Cargo Insurance policies are designed to provide indemnity cover for goods/cargo carried through different modes of transport and transit. </a:t>
            </a:r>
          </a:p>
          <a:p>
            <a:pPr algn="just"/>
            <a:r>
              <a:rPr lang="en-US" dirty="0">
                <a:solidFill>
                  <a:schemeClr val="bg1"/>
                </a:solidFill>
                <a:latin typeface="Times New Roman" panose="02020603050405020304" pitchFamily="18" charset="0"/>
                <a:cs typeface="Times New Roman" panose="02020603050405020304" pitchFamily="18" charset="0"/>
              </a:rPr>
              <a:t>A lot of money goes in packaging and transporting shipments. And any loss or damage would mean a huge loss. </a:t>
            </a:r>
          </a:p>
          <a:p>
            <a:pPr algn="just"/>
            <a:endParaRPr lang="en-US" b="0" i="0" dirty="0">
              <a:solidFill>
                <a:srgbClr val="151515"/>
              </a:solidFill>
              <a:effectLst/>
              <a:latin typeface="-apple-system"/>
            </a:endParaRPr>
          </a:p>
        </p:txBody>
      </p:sp>
    </p:spTree>
    <p:extLst>
      <p:ext uri="{BB962C8B-B14F-4D97-AF65-F5344CB8AC3E}">
        <p14:creationId xmlns:p14="http://schemas.microsoft.com/office/powerpoint/2010/main" val="32819093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A61D5-F82A-450A-A752-9908D09953EB}"/>
              </a:ext>
            </a:extLst>
          </p:cNvPr>
          <p:cNvSpPr>
            <a:spLocks noGrp="1"/>
          </p:cNvSpPr>
          <p:nvPr>
            <p:ph type="title"/>
          </p:nvPr>
        </p:nvSpPr>
        <p:spPr/>
        <p:txBody>
          <a:bodyPr/>
          <a:lstStyle/>
          <a:p>
            <a:endParaRPr lang="en-IN"/>
          </a:p>
        </p:txBody>
      </p:sp>
      <p:graphicFrame>
        <p:nvGraphicFramePr>
          <p:cNvPr id="5" name="Content Placeholder 4">
            <a:extLst>
              <a:ext uri="{FF2B5EF4-FFF2-40B4-BE49-F238E27FC236}">
                <a16:creationId xmlns:a16="http://schemas.microsoft.com/office/drawing/2014/main" id="{6C4EC1DB-C748-441D-9E28-2775A44CD883}"/>
              </a:ext>
            </a:extLst>
          </p:cNvPr>
          <p:cNvGraphicFramePr>
            <a:graphicFrameLocks noGrp="1"/>
          </p:cNvGraphicFramePr>
          <p:nvPr>
            <p:ph idx="1"/>
            <p:extLst>
              <p:ext uri="{D42A27DB-BD31-4B8C-83A1-F6EECF244321}">
                <p14:modId xmlns:p14="http://schemas.microsoft.com/office/powerpoint/2010/main" val="2418221414"/>
              </p:ext>
            </p:extLst>
          </p:nvPr>
        </p:nvGraphicFramePr>
        <p:xfrm>
          <a:off x="497150" y="452718"/>
          <a:ext cx="10892900" cy="61433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40515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1DA61-920B-4FA0-B8C6-788E5111EE0F}"/>
              </a:ext>
            </a:extLst>
          </p:cNvPr>
          <p:cNvSpPr>
            <a:spLocks noGrp="1"/>
          </p:cNvSpPr>
          <p:nvPr>
            <p:ph type="title"/>
          </p:nvPr>
        </p:nvSpPr>
        <p:spPr>
          <a:solidFill>
            <a:srgbClr val="1A5383"/>
          </a:solidFill>
        </p:spPr>
        <p:txBody>
          <a:bodyPr anchor="ctr"/>
          <a:lstStyle/>
          <a:p>
            <a:pPr algn="ctr"/>
            <a:r>
              <a:rPr lang="en-US" dirty="0">
                <a:solidFill>
                  <a:schemeClr val="bg1"/>
                </a:solidFill>
              </a:rPr>
              <a:t>Fire Insurance </a:t>
            </a:r>
            <a:endParaRPr lang="en-IN" dirty="0">
              <a:solidFill>
                <a:schemeClr val="bg1"/>
              </a:solidFill>
            </a:endParaRPr>
          </a:p>
        </p:txBody>
      </p:sp>
      <p:sp>
        <p:nvSpPr>
          <p:cNvPr id="3" name="Content Placeholder 2">
            <a:extLst>
              <a:ext uri="{FF2B5EF4-FFF2-40B4-BE49-F238E27FC236}">
                <a16:creationId xmlns:a16="http://schemas.microsoft.com/office/drawing/2014/main" id="{98D0EA54-A86B-42C2-A1BE-B93C4D4CC5CB}"/>
              </a:ext>
            </a:extLst>
          </p:cNvPr>
          <p:cNvSpPr>
            <a:spLocks noGrp="1"/>
          </p:cNvSpPr>
          <p:nvPr>
            <p:ph idx="1"/>
          </p:nvPr>
        </p:nvSpPr>
        <p:spPr/>
        <p:txBody>
          <a:bodyPr>
            <a:normAutofit fontScale="92500" lnSpcReduction="20000"/>
          </a:bodyPr>
          <a:lstStyle/>
          <a:p>
            <a:pPr algn="just">
              <a:buFont typeface="Wingdings" panose="05000000000000000000" pitchFamily="2" charset="2"/>
              <a:buChar char="Ø"/>
            </a:pPr>
            <a:r>
              <a:rPr lang="en-US" b="0" i="0" dirty="0">
                <a:solidFill>
                  <a:schemeClr val="bg1"/>
                </a:solidFill>
                <a:effectLst/>
                <a:latin typeface="Georgia" panose="02040502050405020303" pitchFamily="18" charset="0"/>
              </a:rPr>
              <a:t>Fire insurance means insurance against any loss caused by fire. </a:t>
            </a:r>
          </a:p>
          <a:p>
            <a:pPr algn="just">
              <a:buFont typeface="Wingdings" panose="05000000000000000000" pitchFamily="2" charset="2"/>
              <a:buChar char="Ø"/>
            </a:pPr>
            <a:r>
              <a:rPr lang="en-US" b="0" i="0" dirty="0">
                <a:solidFill>
                  <a:schemeClr val="bg1"/>
                </a:solidFill>
                <a:effectLst/>
                <a:latin typeface="Georgia" panose="02040502050405020303" pitchFamily="18" charset="0"/>
              </a:rPr>
              <a:t>Section 2(6) of the Insurance Act defines fire insurance as follows: “Fire insurance business means the business of effecting, otherwise than incidentally to some other class of business, contracts of insurance against loss by or incidental to fire or other occurrence customarily included among the risks insured against in fire insurance policies.”</a:t>
            </a:r>
          </a:p>
          <a:p>
            <a:pPr algn="just">
              <a:buFont typeface="Wingdings" panose="05000000000000000000" pitchFamily="2" charset="2"/>
              <a:buChar char="Ø"/>
            </a:pPr>
            <a:r>
              <a:rPr lang="en-US" b="0" i="0" dirty="0">
                <a:solidFill>
                  <a:schemeClr val="bg1"/>
                </a:solidFill>
                <a:effectLst/>
                <a:latin typeface="SourceSansPro"/>
              </a:rPr>
              <a:t>Fire insurance is property insurance that provides additional coverage for loss or damage to a structure damaged or destroyed in a fire.</a:t>
            </a:r>
          </a:p>
          <a:p>
            <a:pPr algn="just">
              <a:buFont typeface="Wingdings" panose="05000000000000000000" pitchFamily="2" charset="2"/>
              <a:buChar char="Ø"/>
            </a:pPr>
            <a:r>
              <a:rPr lang="en-US" b="0" i="0" dirty="0">
                <a:solidFill>
                  <a:schemeClr val="bg1"/>
                </a:solidFill>
                <a:effectLst/>
                <a:latin typeface="SourceSansPro"/>
              </a:rPr>
              <a:t>Fire insurance may be capped at a rate that is less than the cost of the losses accrued, necessitating a separate fire insurance policy.</a:t>
            </a:r>
          </a:p>
          <a:p>
            <a:pPr algn="just">
              <a:buFont typeface="Wingdings" panose="05000000000000000000" pitchFamily="2" charset="2"/>
              <a:buChar char="Ø"/>
            </a:pPr>
            <a:r>
              <a:rPr lang="en-US" b="0" i="0" dirty="0">
                <a:solidFill>
                  <a:schemeClr val="bg1"/>
                </a:solidFill>
                <a:effectLst/>
                <a:latin typeface="SourceSansPro"/>
              </a:rPr>
              <a:t>The policy pays the policyholder back on either a replacement-cost basis or an actual cash value basis for damages.</a:t>
            </a:r>
          </a:p>
          <a:p>
            <a:pPr algn="just">
              <a:buFont typeface="Wingdings" panose="05000000000000000000" pitchFamily="2" charset="2"/>
              <a:buChar char="Ø"/>
            </a:pPr>
            <a:r>
              <a:rPr lang="en-US" b="0" i="0" dirty="0">
                <a:solidFill>
                  <a:schemeClr val="bg1"/>
                </a:solidFill>
                <a:effectLst/>
                <a:latin typeface="SourceSansPro"/>
              </a:rPr>
              <a:t>Although some homeowners insurance policies include fire coverage, they may not be extensive enough for some homeowners.</a:t>
            </a:r>
          </a:p>
          <a:p>
            <a:pPr algn="just">
              <a:buFont typeface="Wingdings" panose="05000000000000000000" pitchFamily="2" charset="2"/>
              <a:buChar char="Ø"/>
            </a:pPr>
            <a:endParaRPr lang="en-IN" dirty="0">
              <a:solidFill>
                <a:schemeClr val="bg1"/>
              </a:solidFill>
            </a:endParaRPr>
          </a:p>
        </p:txBody>
      </p:sp>
      <p:sp>
        <p:nvSpPr>
          <p:cNvPr id="5" name="TextBox 4">
            <a:extLst>
              <a:ext uri="{FF2B5EF4-FFF2-40B4-BE49-F238E27FC236}">
                <a16:creationId xmlns:a16="http://schemas.microsoft.com/office/drawing/2014/main" id="{57A6FB2E-A719-4035-AD41-9141247C1F8E}"/>
              </a:ext>
            </a:extLst>
          </p:cNvPr>
          <p:cNvSpPr txBox="1"/>
          <p:nvPr/>
        </p:nvSpPr>
        <p:spPr>
          <a:xfrm>
            <a:off x="51307" y="6448069"/>
            <a:ext cx="10724225" cy="369332"/>
          </a:xfrm>
          <a:prstGeom prst="rect">
            <a:avLst/>
          </a:prstGeom>
          <a:noFill/>
        </p:spPr>
        <p:txBody>
          <a:bodyPr wrap="square">
            <a:spAutoFit/>
          </a:bodyPr>
          <a:lstStyle/>
          <a:p>
            <a:r>
              <a:rPr lang="en-US" dirty="0">
                <a:hlinkClick r:id="rId2"/>
              </a:rPr>
              <a:t>Fire Insurance Definition, Characteristics and Policies (publishyourarticles.net)</a:t>
            </a:r>
            <a:endParaRPr lang="en-IN" dirty="0"/>
          </a:p>
        </p:txBody>
      </p:sp>
      <p:sp>
        <p:nvSpPr>
          <p:cNvPr id="7" name="TextBox 6">
            <a:extLst>
              <a:ext uri="{FF2B5EF4-FFF2-40B4-BE49-F238E27FC236}">
                <a16:creationId xmlns:a16="http://schemas.microsoft.com/office/drawing/2014/main" id="{409C1508-D9DB-4704-8B56-8EA64B444270}"/>
              </a:ext>
            </a:extLst>
          </p:cNvPr>
          <p:cNvSpPr txBox="1"/>
          <p:nvPr/>
        </p:nvSpPr>
        <p:spPr>
          <a:xfrm>
            <a:off x="51307" y="6163568"/>
            <a:ext cx="6094520" cy="369332"/>
          </a:xfrm>
          <a:prstGeom prst="rect">
            <a:avLst/>
          </a:prstGeom>
          <a:noFill/>
        </p:spPr>
        <p:txBody>
          <a:bodyPr wrap="square">
            <a:spAutoFit/>
          </a:bodyPr>
          <a:lstStyle/>
          <a:p>
            <a:r>
              <a:rPr lang="en-US" dirty="0">
                <a:hlinkClick r:id="rId3"/>
              </a:rPr>
              <a:t>Fire Insurance Definition (investopedia.com)</a:t>
            </a:r>
            <a:endParaRPr lang="en-IN" dirty="0"/>
          </a:p>
        </p:txBody>
      </p:sp>
    </p:spTree>
    <p:extLst>
      <p:ext uri="{BB962C8B-B14F-4D97-AF65-F5344CB8AC3E}">
        <p14:creationId xmlns:p14="http://schemas.microsoft.com/office/powerpoint/2010/main" val="21917835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5468B-0EA8-4517-A5BB-F2F49FB86868}"/>
              </a:ext>
            </a:extLst>
          </p:cNvPr>
          <p:cNvSpPr>
            <a:spLocks noGrp="1"/>
          </p:cNvSpPr>
          <p:nvPr>
            <p:ph type="title"/>
          </p:nvPr>
        </p:nvSpPr>
        <p:spPr>
          <a:solidFill>
            <a:srgbClr val="1A5383"/>
          </a:solidFill>
        </p:spPr>
        <p:txBody>
          <a:bodyPr anchor="ctr"/>
          <a:lstStyle/>
          <a:p>
            <a:pPr algn="ctr"/>
            <a:r>
              <a:rPr lang="en-US" dirty="0">
                <a:solidFill>
                  <a:schemeClr val="bg1"/>
                </a:solidFill>
              </a:rPr>
              <a:t>Importance ?</a:t>
            </a:r>
            <a:endParaRPr lang="en-IN" dirty="0">
              <a:solidFill>
                <a:schemeClr val="bg1"/>
              </a:solidFill>
            </a:endParaRPr>
          </a:p>
        </p:txBody>
      </p:sp>
      <p:sp>
        <p:nvSpPr>
          <p:cNvPr id="3" name="Content Placeholder 2">
            <a:extLst>
              <a:ext uri="{FF2B5EF4-FFF2-40B4-BE49-F238E27FC236}">
                <a16:creationId xmlns:a16="http://schemas.microsoft.com/office/drawing/2014/main" id="{FFBCB471-1E5C-41AA-8EDB-04FCE0D25927}"/>
              </a:ext>
            </a:extLst>
          </p:cNvPr>
          <p:cNvSpPr>
            <a:spLocks noGrp="1"/>
          </p:cNvSpPr>
          <p:nvPr>
            <p:ph idx="1"/>
          </p:nvPr>
        </p:nvSpPr>
        <p:spPr/>
        <p:txBody>
          <a:bodyPr/>
          <a:lstStyle/>
          <a:p>
            <a:pPr algn="just"/>
            <a:r>
              <a:rPr lang="en-US" dirty="0">
                <a:solidFill>
                  <a:schemeClr val="bg1"/>
                </a:solidFill>
              </a:rPr>
              <a:t>A fire insurance policy provides comprehensive protection against any damage caused due to fire explosion, caused due to either movable or immovable property. </a:t>
            </a:r>
          </a:p>
          <a:p>
            <a:pPr algn="just"/>
            <a:r>
              <a:rPr lang="en-US" dirty="0">
                <a:solidFill>
                  <a:schemeClr val="bg1"/>
                </a:solidFill>
              </a:rPr>
              <a:t>A fire insurance policy encompasses damages to the properties, for instance, damage caused to an office building, furnishings, machinery, stock, etc. due to a fire-outbreak. </a:t>
            </a:r>
          </a:p>
          <a:p>
            <a:pPr algn="just"/>
            <a:r>
              <a:rPr lang="en-US" dirty="0">
                <a:solidFill>
                  <a:schemeClr val="bg1"/>
                </a:solidFill>
              </a:rPr>
              <a:t>Besides, fire-related perils, a fire insurance policy also encompasses damages caused due to any natural calamity, explosion, the bursting of the water tank, etc. </a:t>
            </a:r>
            <a:endParaRPr lang="en-IN" dirty="0">
              <a:solidFill>
                <a:schemeClr val="bg1"/>
              </a:solidFill>
            </a:endParaRPr>
          </a:p>
        </p:txBody>
      </p:sp>
    </p:spTree>
    <p:extLst>
      <p:ext uri="{BB962C8B-B14F-4D97-AF65-F5344CB8AC3E}">
        <p14:creationId xmlns:p14="http://schemas.microsoft.com/office/powerpoint/2010/main" val="35478031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ABE4C-8713-4B35-823D-FF675C70E2CC}"/>
              </a:ext>
            </a:extLst>
          </p:cNvPr>
          <p:cNvSpPr>
            <a:spLocks noGrp="1"/>
          </p:cNvSpPr>
          <p:nvPr>
            <p:ph type="title"/>
          </p:nvPr>
        </p:nvSpPr>
        <p:spPr>
          <a:solidFill>
            <a:srgbClr val="1A5383"/>
          </a:solidFill>
        </p:spPr>
        <p:txBody>
          <a:bodyPr anchor="ctr"/>
          <a:lstStyle/>
          <a:p>
            <a:pPr algn="ctr"/>
            <a:r>
              <a:rPr lang="en-US" dirty="0">
                <a:solidFill>
                  <a:schemeClr val="bg1"/>
                </a:solidFill>
              </a:rPr>
              <a:t>Features</a:t>
            </a:r>
            <a:endParaRPr lang="en-IN" dirty="0">
              <a:solidFill>
                <a:schemeClr val="bg1"/>
              </a:solidFill>
            </a:endParaRPr>
          </a:p>
        </p:txBody>
      </p:sp>
      <p:graphicFrame>
        <p:nvGraphicFramePr>
          <p:cNvPr id="4" name="Content Placeholder 3">
            <a:extLst>
              <a:ext uri="{FF2B5EF4-FFF2-40B4-BE49-F238E27FC236}">
                <a16:creationId xmlns:a16="http://schemas.microsoft.com/office/drawing/2014/main" id="{0597572B-ED84-490A-920E-4C6F87108835}"/>
              </a:ext>
            </a:extLst>
          </p:cNvPr>
          <p:cNvGraphicFramePr>
            <a:graphicFrameLocks noGrp="1"/>
          </p:cNvGraphicFramePr>
          <p:nvPr>
            <p:ph idx="1"/>
            <p:extLst>
              <p:ext uri="{D42A27DB-BD31-4B8C-83A1-F6EECF244321}">
                <p14:modId xmlns:p14="http://schemas.microsoft.com/office/powerpoint/2010/main" val="3136366944"/>
              </p:ext>
            </p:extLst>
          </p:nvPr>
        </p:nvGraphicFramePr>
        <p:xfrm>
          <a:off x="1103312" y="2052918"/>
          <a:ext cx="8946541" cy="44810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0034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C3DA1-59AE-43DB-82DD-DFED683EB8B4}"/>
              </a:ext>
            </a:extLst>
          </p:cNvPr>
          <p:cNvSpPr>
            <a:spLocks noGrp="1"/>
          </p:cNvSpPr>
          <p:nvPr>
            <p:ph type="title"/>
          </p:nvPr>
        </p:nvSpPr>
        <p:spPr>
          <a:solidFill>
            <a:srgbClr val="1A5383"/>
          </a:solidFill>
        </p:spPr>
        <p:txBody>
          <a:bodyPr anchor="ctr"/>
          <a:lstStyle/>
          <a:p>
            <a:pPr algn="ctr"/>
            <a:r>
              <a:rPr lang="en-US" dirty="0">
                <a:solidFill>
                  <a:schemeClr val="bg1"/>
                </a:solidFill>
              </a:rPr>
              <a:t>Eligibility Criteria </a:t>
            </a:r>
            <a:endParaRPr lang="en-IN" dirty="0">
              <a:solidFill>
                <a:schemeClr val="bg1"/>
              </a:solidFill>
            </a:endParaRPr>
          </a:p>
        </p:txBody>
      </p:sp>
      <p:sp>
        <p:nvSpPr>
          <p:cNvPr id="3" name="Content Placeholder 2">
            <a:extLst>
              <a:ext uri="{FF2B5EF4-FFF2-40B4-BE49-F238E27FC236}">
                <a16:creationId xmlns:a16="http://schemas.microsoft.com/office/drawing/2014/main" id="{1713D668-881B-4D38-B5C2-32404D4370BC}"/>
              </a:ext>
            </a:extLst>
          </p:cNvPr>
          <p:cNvSpPr>
            <a:spLocks noGrp="1"/>
          </p:cNvSpPr>
          <p:nvPr>
            <p:ph idx="1"/>
          </p:nvPr>
        </p:nvSpPr>
        <p:spPr/>
        <p:txBody>
          <a:bodyPr/>
          <a:lstStyle/>
          <a:p>
            <a:pPr algn="just"/>
            <a:r>
              <a:rPr lang="en-US" dirty="0">
                <a:solidFill>
                  <a:schemeClr val="bg1"/>
                </a:solidFill>
              </a:rPr>
              <a:t>Any person/</a:t>
            </a:r>
            <a:r>
              <a:rPr lang="en-US" dirty="0" err="1">
                <a:solidFill>
                  <a:schemeClr val="bg1"/>
                </a:solidFill>
              </a:rPr>
              <a:t>organisation</a:t>
            </a:r>
            <a:r>
              <a:rPr lang="en-US" dirty="0">
                <a:solidFill>
                  <a:schemeClr val="bg1"/>
                </a:solidFill>
              </a:rPr>
              <a:t>/institution/firm that may endure or need to ensure his/her business from an unforeseen misfortune in case of a fire. </a:t>
            </a:r>
          </a:p>
          <a:p>
            <a:pPr algn="just"/>
            <a:r>
              <a:rPr lang="en-US" dirty="0">
                <a:solidFill>
                  <a:schemeClr val="bg1"/>
                </a:solidFill>
              </a:rPr>
              <a:t>Anyone who possesses a building, furniture, household articles and so on. </a:t>
            </a:r>
          </a:p>
          <a:p>
            <a:pPr algn="just"/>
            <a:r>
              <a:rPr lang="en-US" dirty="0">
                <a:solidFill>
                  <a:schemeClr val="bg1"/>
                </a:solidFill>
              </a:rPr>
              <a:t>Retailers or shopkeepers, </a:t>
            </a:r>
            <a:r>
              <a:rPr lang="en-US" dirty="0" err="1">
                <a:solidFill>
                  <a:schemeClr val="bg1"/>
                </a:solidFill>
              </a:rPr>
              <a:t>godown</a:t>
            </a:r>
            <a:r>
              <a:rPr lang="en-US" dirty="0">
                <a:solidFill>
                  <a:schemeClr val="bg1"/>
                </a:solidFill>
              </a:rPr>
              <a:t> keepers. </a:t>
            </a:r>
          </a:p>
          <a:p>
            <a:pPr algn="just"/>
            <a:r>
              <a:rPr lang="en-US" dirty="0">
                <a:solidFill>
                  <a:schemeClr val="bg1"/>
                </a:solidFill>
              </a:rPr>
              <a:t>Banks, financial, education, research institutes, and so on. </a:t>
            </a:r>
          </a:p>
          <a:p>
            <a:pPr algn="just"/>
            <a:r>
              <a:rPr lang="en-US" dirty="0">
                <a:solidFill>
                  <a:schemeClr val="bg1"/>
                </a:solidFill>
              </a:rPr>
              <a:t>Service suppliers including hotel owners, medical clinics, lodging, clinics and so on. </a:t>
            </a:r>
          </a:p>
          <a:p>
            <a:pPr algn="just"/>
            <a:r>
              <a:rPr lang="en-US" dirty="0">
                <a:solidFill>
                  <a:schemeClr val="bg1"/>
                </a:solidFill>
              </a:rPr>
              <a:t>Manufacturing and industrial firms, transporters.</a:t>
            </a:r>
            <a:endParaRPr lang="en-IN" dirty="0">
              <a:solidFill>
                <a:schemeClr val="bg1"/>
              </a:solidFill>
            </a:endParaRPr>
          </a:p>
        </p:txBody>
      </p:sp>
    </p:spTree>
    <p:extLst>
      <p:ext uri="{BB962C8B-B14F-4D97-AF65-F5344CB8AC3E}">
        <p14:creationId xmlns:p14="http://schemas.microsoft.com/office/powerpoint/2010/main" val="37915041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49C0E-C222-4E1C-96B3-C137F7424BC9}"/>
              </a:ext>
            </a:extLst>
          </p:cNvPr>
          <p:cNvSpPr>
            <a:spLocks noGrp="1"/>
          </p:cNvSpPr>
          <p:nvPr>
            <p:ph type="title"/>
          </p:nvPr>
        </p:nvSpPr>
        <p:spPr>
          <a:solidFill>
            <a:srgbClr val="1A5383"/>
          </a:solidFill>
        </p:spPr>
        <p:txBody>
          <a:bodyPr anchor="ctr"/>
          <a:lstStyle/>
          <a:p>
            <a:pPr algn="ctr"/>
            <a:r>
              <a:rPr lang="en-US" dirty="0">
                <a:solidFill>
                  <a:schemeClr val="bg1"/>
                </a:solidFill>
              </a:rPr>
              <a:t>Policy</a:t>
            </a:r>
            <a:endParaRPr lang="en-IN" dirty="0">
              <a:solidFill>
                <a:schemeClr val="bg1"/>
              </a:solidFill>
            </a:endParaRPr>
          </a:p>
        </p:txBody>
      </p:sp>
      <p:sp>
        <p:nvSpPr>
          <p:cNvPr id="3" name="Content Placeholder 2">
            <a:extLst>
              <a:ext uri="{FF2B5EF4-FFF2-40B4-BE49-F238E27FC236}">
                <a16:creationId xmlns:a16="http://schemas.microsoft.com/office/drawing/2014/main" id="{6EB45B1E-BE15-4F1D-AF93-EED494DBC52F}"/>
              </a:ext>
            </a:extLst>
          </p:cNvPr>
          <p:cNvSpPr>
            <a:spLocks noGrp="1"/>
          </p:cNvSpPr>
          <p:nvPr>
            <p:ph idx="1"/>
          </p:nvPr>
        </p:nvSpPr>
        <p:spPr/>
        <p:txBody>
          <a:bodyPr>
            <a:normAutofit/>
          </a:bodyPr>
          <a:lstStyle/>
          <a:p>
            <a:pPr algn="just"/>
            <a:r>
              <a:rPr lang="en-US" b="1" dirty="0">
                <a:solidFill>
                  <a:schemeClr val="bg1"/>
                </a:solidFill>
              </a:rPr>
              <a:t>Specific Policy: </a:t>
            </a:r>
            <a:r>
              <a:rPr lang="en-US" dirty="0">
                <a:solidFill>
                  <a:schemeClr val="bg1"/>
                </a:solidFill>
              </a:rPr>
              <a:t>Under this policy, for a certain property, a specified sum insured is determined and in case of any loss, the compensation will be provided for the loss provided it is less than the determined amount. </a:t>
            </a:r>
          </a:p>
          <a:p>
            <a:pPr algn="just"/>
            <a:r>
              <a:rPr lang="en-US" b="1" dirty="0">
                <a:solidFill>
                  <a:schemeClr val="bg1"/>
                </a:solidFill>
              </a:rPr>
              <a:t>Comprehensive Policy: </a:t>
            </a:r>
            <a:r>
              <a:rPr lang="en-US" dirty="0">
                <a:solidFill>
                  <a:schemeClr val="bg1"/>
                </a:solidFill>
              </a:rPr>
              <a:t>This policy provides extensive coverage not only against fire-related perils but also provides coverage against any other perils, such as robbery, burglary, civil rampage, etc. </a:t>
            </a:r>
          </a:p>
          <a:p>
            <a:pPr algn="just"/>
            <a:r>
              <a:rPr lang="en-US" b="1" dirty="0">
                <a:solidFill>
                  <a:schemeClr val="bg1"/>
                </a:solidFill>
              </a:rPr>
              <a:t>Valued Policy: </a:t>
            </a:r>
            <a:r>
              <a:rPr lang="en-US" dirty="0">
                <a:solidFill>
                  <a:schemeClr val="bg1"/>
                </a:solidFill>
              </a:rPr>
              <a:t>At the initiation of the policy, the value of a particular property is determined. On the premise of the value of the property, the insurance of the policy is decided wherein the insurer will pay the value in the case of destruction of property by fire. </a:t>
            </a:r>
          </a:p>
        </p:txBody>
      </p:sp>
      <p:sp>
        <p:nvSpPr>
          <p:cNvPr id="5" name="TextBox 4">
            <a:extLst>
              <a:ext uri="{FF2B5EF4-FFF2-40B4-BE49-F238E27FC236}">
                <a16:creationId xmlns:a16="http://schemas.microsoft.com/office/drawing/2014/main" id="{B1343F49-C463-4856-9466-E98C3D355E55}"/>
              </a:ext>
            </a:extLst>
          </p:cNvPr>
          <p:cNvSpPr txBox="1"/>
          <p:nvPr/>
        </p:nvSpPr>
        <p:spPr>
          <a:xfrm>
            <a:off x="124287" y="6448069"/>
            <a:ext cx="9665563" cy="369332"/>
          </a:xfrm>
          <a:prstGeom prst="rect">
            <a:avLst/>
          </a:prstGeom>
          <a:noFill/>
        </p:spPr>
        <p:txBody>
          <a:bodyPr wrap="square">
            <a:spAutoFit/>
          </a:bodyPr>
          <a:lstStyle/>
          <a:p>
            <a:r>
              <a:rPr lang="en-IN" dirty="0">
                <a:hlinkClick r:id="rId2"/>
              </a:rPr>
              <a:t>Fire Insurance: Types, Coverage, Exclusions &amp; Claim Process (policybazaar.com)</a:t>
            </a:r>
            <a:endParaRPr lang="en-IN" dirty="0"/>
          </a:p>
        </p:txBody>
      </p:sp>
      <p:sp>
        <p:nvSpPr>
          <p:cNvPr id="7" name="TextBox 6">
            <a:extLst>
              <a:ext uri="{FF2B5EF4-FFF2-40B4-BE49-F238E27FC236}">
                <a16:creationId xmlns:a16="http://schemas.microsoft.com/office/drawing/2014/main" id="{904F6914-8C77-4F5C-92EE-68AAD4339092}"/>
              </a:ext>
            </a:extLst>
          </p:cNvPr>
          <p:cNvSpPr txBox="1"/>
          <p:nvPr/>
        </p:nvSpPr>
        <p:spPr>
          <a:xfrm>
            <a:off x="124287" y="6163568"/>
            <a:ext cx="10828537" cy="369332"/>
          </a:xfrm>
          <a:prstGeom prst="rect">
            <a:avLst/>
          </a:prstGeom>
          <a:noFill/>
        </p:spPr>
        <p:txBody>
          <a:bodyPr wrap="square">
            <a:spAutoFit/>
          </a:bodyPr>
          <a:lstStyle/>
          <a:p>
            <a:r>
              <a:rPr lang="en-US" dirty="0">
                <a:hlinkClick r:id="rId3"/>
              </a:rPr>
              <a:t>Fire Insurance | Coverage, Claim &amp; Exclusions of Fire Insurance in India (paisabazaar.com)</a:t>
            </a:r>
            <a:endParaRPr lang="en-IN" dirty="0"/>
          </a:p>
        </p:txBody>
      </p:sp>
    </p:spTree>
    <p:extLst>
      <p:ext uri="{BB962C8B-B14F-4D97-AF65-F5344CB8AC3E}">
        <p14:creationId xmlns:p14="http://schemas.microsoft.com/office/powerpoint/2010/main" val="21853871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49C0E-C222-4E1C-96B3-C137F7424BC9}"/>
              </a:ext>
            </a:extLst>
          </p:cNvPr>
          <p:cNvSpPr>
            <a:spLocks noGrp="1"/>
          </p:cNvSpPr>
          <p:nvPr>
            <p:ph type="title"/>
          </p:nvPr>
        </p:nvSpPr>
        <p:spPr>
          <a:solidFill>
            <a:srgbClr val="1A5383"/>
          </a:solidFill>
        </p:spPr>
        <p:txBody>
          <a:bodyPr anchor="ctr"/>
          <a:lstStyle/>
          <a:p>
            <a:pPr algn="ctr"/>
            <a:r>
              <a:rPr lang="en-US" dirty="0">
                <a:solidFill>
                  <a:schemeClr val="bg1"/>
                </a:solidFill>
              </a:rPr>
              <a:t>Policy</a:t>
            </a:r>
            <a:endParaRPr lang="en-IN" dirty="0">
              <a:solidFill>
                <a:schemeClr val="bg1"/>
              </a:solidFill>
            </a:endParaRPr>
          </a:p>
        </p:txBody>
      </p:sp>
      <p:sp>
        <p:nvSpPr>
          <p:cNvPr id="3" name="Content Placeholder 2">
            <a:extLst>
              <a:ext uri="{FF2B5EF4-FFF2-40B4-BE49-F238E27FC236}">
                <a16:creationId xmlns:a16="http://schemas.microsoft.com/office/drawing/2014/main" id="{6EB45B1E-BE15-4F1D-AF93-EED494DBC52F}"/>
              </a:ext>
            </a:extLst>
          </p:cNvPr>
          <p:cNvSpPr>
            <a:spLocks noGrp="1"/>
          </p:cNvSpPr>
          <p:nvPr>
            <p:ph idx="1"/>
          </p:nvPr>
        </p:nvSpPr>
        <p:spPr/>
        <p:txBody>
          <a:bodyPr>
            <a:normAutofit fontScale="85000" lnSpcReduction="20000"/>
          </a:bodyPr>
          <a:lstStyle/>
          <a:p>
            <a:pPr algn="just"/>
            <a:r>
              <a:rPr lang="en-US" b="1" dirty="0">
                <a:solidFill>
                  <a:schemeClr val="bg1"/>
                </a:solidFill>
              </a:rPr>
              <a:t>Floating Policy: </a:t>
            </a:r>
            <a:r>
              <a:rPr lang="en-US" dirty="0">
                <a:solidFill>
                  <a:schemeClr val="bg1"/>
                </a:solidFill>
              </a:rPr>
              <a:t>This type of policy is best suited for owners who run a business of import and export. This policy will provide you with coverage securing your goods lying at various places. It is to be noted that the goods need to belong to the same individual under one sum assured and one premium covering all the perils related to the goods. </a:t>
            </a:r>
          </a:p>
          <a:p>
            <a:pPr algn="just"/>
            <a:r>
              <a:rPr lang="en-US" b="1" dirty="0">
                <a:solidFill>
                  <a:schemeClr val="bg1"/>
                </a:solidFill>
              </a:rPr>
              <a:t>Consequential Loss Policy: </a:t>
            </a:r>
            <a:r>
              <a:rPr lang="en-US" dirty="0">
                <a:solidFill>
                  <a:schemeClr val="bg1"/>
                </a:solidFill>
              </a:rPr>
              <a:t>A fire-outbreak in a workplace like in a factory may disrupt the workforce that is production might go down but the fixed expenses continue at the same price. This policy essentially provides coverage for consequential loss or loss of profits. On the premise of loss of sales, the loss of gains is calculated. </a:t>
            </a:r>
          </a:p>
          <a:p>
            <a:pPr algn="just"/>
            <a:r>
              <a:rPr lang="en-US" b="1" dirty="0">
                <a:solidFill>
                  <a:schemeClr val="bg1"/>
                </a:solidFill>
              </a:rPr>
              <a:t>Replacement Policy: </a:t>
            </a:r>
            <a:r>
              <a:rPr lang="en-US" dirty="0">
                <a:solidFill>
                  <a:schemeClr val="bg1"/>
                </a:solidFill>
              </a:rPr>
              <a:t>In this policy, the insurance provider assures compensation for the loss of the premise of the property’s market value. After contemplating the depreciating value o the property, the amount that is to be compensated is calculated. The compensation provided will be at the replacement price, which implies that the new asset will be of the price that has been lost. It is to be noted that there will not be any additional expense as the compensation provided will be on the new asset’s market price.</a:t>
            </a:r>
            <a:endParaRPr lang="en-IN" dirty="0">
              <a:solidFill>
                <a:schemeClr val="bg1"/>
              </a:solidFill>
            </a:endParaRPr>
          </a:p>
        </p:txBody>
      </p:sp>
      <p:sp>
        <p:nvSpPr>
          <p:cNvPr id="5" name="TextBox 4">
            <a:extLst>
              <a:ext uri="{FF2B5EF4-FFF2-40B4-BE49-F238E27FC236}">
                <a16:creationId xmlns:a16="http://schemas.microsoft.com/office/drawing/2014/main" id="{B1343F49-C463-4856-9466-E98C3D355E55}"/>
              </a:ext>
            </a:extLst>
          </p:cNvPr>
          <p:cNvSpPr txBox="1"/>
          <p:nvPr/>
        </p:nvSpPr>
        <p:spPr>
          <a:xfrm>
            <a:off x="124287" y="6448069"/>
            <a:ext cx="9665563" cy="369332"/>
          </a:xfrm>
          <a:prstGeom prst="rect">
            <a:avLst/>
          </a:prstGeom>
          <a:noFill/>
        </p:spPr>
        <p:txBody>
          <a:bodyPr wrap="square">
            <a:spAutoFit/>
          </a:bodyPr>
          <a:lstStyle/>
          <a:p>
            <a:r>
              <a:rPr lang="en-IN" dirty="0">
                <a:hlinkClick r:id="rId2"/>
              </a:rPr>
              <a:t>Fire Insurance: Types, Coverage, Exclusions &amp; Claim Process (policybazaar.com)</a:t>
            </a:r>
            <a:endParaRPr lang="en-IN" dirty="0"/>
          </a:p>
        </p:txBody>
      </p:sp>
      <p:sp>
        <p:nvSpPr>
          <p:cNvPr id="7" name="TextBox 6">
            <a:extLst>
              <a:ext uri="{FF2B5EF4-FFF2-40B4-BE49-F238E27FC236}">
                <a16:creationId xmlns:a16="http://schemas.microsoft.com/office/drawing/2014/main" id="{904F6914-8C77-4F5C-92EE-68AAD4339092}"/>
              </a:ext>
            </a:extLst>
          </p:cNvPr>
          <p:cNvSpPr txBox="1"/>
          <p:nvPr/>
        </p:nvSpPr>
        <p:spPr>
          <a:xfrm>
            <a:off x="124287" y="6163568"/>
            <a:ext cx="10828537" cy="369332"/>
          </a:xfrm>
          <a:prstGeom prst="rect">
            <a:avLst/>
          </a:prstGeom>
          <a:noFill/>
        </p:spPr>
        <p:txBody>
          <a:bodyPr wrap="square">
            <a:spAutoFit/>
          </a:bodyPr>
          <a:lstStyle/>
          <a:p>
            <a:r>
              <a:rPr lang="en-US" dirty="0">
                <a:hlinkClick r:id="rId3"/>
              </a:rPr>
              <a:t>Fire Insurance | Coverage, Claim &amp; Exclusions of Fire Insurance in India (paisabazaar.com)</a:t>
            </a:r>
            <a:endParaRPr lang="en-IN" dirty="0"/>
          </a:p>
        </p:txBody>
      </p:sp>
    </p:spTree>
    <p:extLst>
      <p:ext uri="{BB962C8B-B14F-4D97-AF65-F5344CB8AC3E}">
        <p14:creationId xmlns:p14="http://schemas.microsoft.com/office/powerpoint/2010/main" val="39007625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28E09-829C-4F29-8D83-0A58750730DA}"/>
              </a:ext>
            </a:extLst>
          </p:cNvPr>
          <p:cNvSpPr>
            <a:spLocks noGrp="1"/>
          </p:cNvSpPr>
          <p:nvPr>
            <p:ph type="title"/>
          </p:nvPr>
        </p:nvSpPr>
        <p:spPr>
          <a:solidFill>
            <a:srgbClr val="1A5383"/>
          </a:solidFill>
        </p:spPr>
        <p:txBody>
          <a:bodyPr anchor="ctr"/>
          <a:lstStyle/>
          <a:p>
            <a:pPr algn="ctr"/>
            <a:r>
              <a:rPr lang="en-US" dirty="0">
                <a:solidFill>
                  <a:schemeClr val="bg1"/>
                </a:solidFill>
              </a:rPr>
              <a:t>Inclusion </a:t>
            </a:r>
            <a:endParaRPr lang="en-IN" dirty="0">
              <a:solidFill>
                <a:schemeClr val="bg1"/>
              </a:solidFill>
            </a:endParaRPr>
          </a:p>
        </p:txBody>
      </p:sp>
      <p:graphicFrame>
        <p:nvGraphicFramePr>
          <p:cNvPr id="4" name="Content Placeholder 3">
            <a:extLst>
              <a:ext uri="{FF2B5EF4-FFF2-40B4-BE49-F238E27FC236}">
                <a16:creationId xmlns:a16="http://schemas.microsoft.com/office/drawing/2014/main" id="{7E4BBC17-1E03-4283-9A4C-4FC3E44206B6}"/>
              </a:ext>
            </a:extLst>
          </p:cNvPr>
          <p:cNvGraphicFramePr>
            <a:graphicFrameLocks noGrp="1"/>
          </p:cNvGraphicFramePr>
          <p:nvPr>
            <p:ph idx="1"/>
            <p:extLst>
              <p:ext uri="{D42A27DB-BD31-4B8C-83A1-F6EECF244321}">
                <p14:modId xmlns:p14="http://schemas.microsoft.com/office/powerpoint/2010/main" val="3548457215"/>
              </p:ext>
            </p:extLst>
          </p:nvPr>
        </p:nvGraphicFramePr>
        <p:xfrm>
          <a:off x="1103312" y="2052918"/>
          <a:ext cx="8946541" cy="41954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66113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D7B50-4CAA-4B88-AA0D-F97D6DB5A48D}"/>
              </a:ext>
            </a:extLst>
          </p:cNvPr>
          <p:cNvSpPr>
            <a:spLocks noGrp="1"/>
          </p:cNvSpPr>
          <p:nvPr>
            <p:ph type="title"/>
          </p:nvPr>
        </p:nvSpPr>
        <p:spPr>
          <a:solidFill>
            <a:srgbClr val="1A5383"/>
          </a:solidFill>
        </p:spPr>
        <p:txBody>
          <a:bodyPr anchor="ctr"/>
          <a:lstStyle/>
          <a:p>
            <a:pPr algn="ctr"/>
            <a:r>
              <a:rPr lang="en-US" dirty="0">
                <a:solidFill>
                  <a:schemeClr val="bg1"/>
                </a:solidFill>
              </a:rPr>
              <a:t>Exclusion </a:t>
            </a:r>
            <a:endParaRPr lang="en-IN" dirty="0">
              <a:solidFill>
                <a:schemeClr val="bg1"/>
              </a:solidFill>
            </a:endParaRPr>
          </a:p>
        </p:txBody>
      </p:sp>
      <p:sp>
        <p:nvSpPr>
          <p:cNvPr id="3" name="Content Placeholder 2">
            <a:extLst>
              <a:ext uri="{FF2B5EF4-FFF2-40B4-BE49-F238E27FC236}">
                <a16:creationId xmlns:a16="http://schemas.microsoft.com/office/drawing/2014/main" id="{A6CC9311-511E-4448-98AD-1BBB594404AE}"/>
              </a:ext>
            </a:extLst>
          </p:cNvPr>
          <p:cNvSpPr>
            <a:spLocks noGrp="1"/>
          </p:cNvSpPr>
          <p:nvPr>
            <p:ph idx="1"/>
          </p:nvPr>
        </p:nvSpPr>
        <p:spPr/>
        <p:txBody>
          <a:bodyPr>
            <a:normAutofit fontScale="92500" lnSpcReduction="10000"/>
          </a:bodyPr>
          <a:lstStyle/>
          <a:p>
            <a:pPr algn="just"/>
            <a:r>
              <a:rPr lang="en-US" dirty="0">
                <a:solidFill>
                  <a:schemeClr val="bg1"/>
                </a:solidFill>
              </a:rPr>
              <a:t>No cover for damages caused due to nuclear perils, nuclear waste or radioactivity. </a:t>
            </a:r>
          </a:p>
          <a:p>
            <a:pPr algn="just"/>
            <a:r>
              <a:rPr lang="en-US" dirty="0">
                <a:solidFill>
                  <a:schemeClr val="bg1"/>
                </a:solidFill>
              </a:rPr>
              <a:t>No cover for any damage/loss to any of the electrical machines, short circuit, apparatus, leakage of electricity, etc. </a:t>
            </a:r>
          </a:p>
          <a:p>
            <a:pPr algn="just"/>
            <a:r>
              <a:rPr lang="en-US" dirty="0">
                <a:solidFill>
                  <a:schemeClr val="bg1"/>
                </a:solidFill>
              </a:rPr>
              <a:t>No cover for loss/damage theft or expense incurred directly or indirectly caused by any kind of terrorist activity are not covered by the policy. </a:t>
            </a:r>
          </a:p>
          <a:p>
            <a:pPr algn="just"/>
            <a:r>
              <a:rPr lang="en-US" dirty="0">
                <a:solidFill>
                  <a:schemeClr val="bg1"/>
                </a:solidFill>
              </a:rPr>
              <a:t>No cover for damage due to war, invasion, civil war, commotion, mutiny warlike situations, etc. </a:t>
            </a:r>
          </a:p>
          <a:p>
            <a:pPr algn="just"/>
            <a:r>
              <a:rPr lang="en-US" dirty="0">
                <a:solidFill>
                  <a:schemeClr val="bg1"/>
                </a:solidFill>
              </a:rPr>
              <a:t>No cover for the damage/loss to the stock due to change in temperature; loss or damage directly or indirectly by some of the natural disasters like earthquake, volcano etc. </a:t>
            </a:r>
          </a:p>
          <a:p>
            <a:pPr algn="just"/>
            <a:r>
              <a:rPr lang="en-US" dirty="0">
                <a:solidFill>
                  <a:schemeClr val="bg1"/>
                </a:solidFill>
              </a:rPr>
              <a:t>No coverage is provided under the loss of earning, loss of delay or market loss, consequential loss</a:t>
            </a:r>
            <a:endParaRPr lang="en-IN" dirty="0">
              <a:solidFill>
                <a:schemeClr val="bg1"/>
              </a:solidFill>
            </a:endParaRPr>
          </a:p>
        </p:txBody>
      </p:sp>
    </p:spTree>
    <p:extLst>
      <p:ext uri="{BB962C8B-B14F-4D97-AF65-F5344CB8AC3E}">
        <p14:creationId xmlns:p14="http://schemas.microsoft.com/office/powerpoint/2010/main" val="35620363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2CCA7-E0C6-42CE-B589-11196D1AC286}"/>
              </a:ext>
            </a:extLst>
          </p:cNvPr>
          <p:cNvSpPr>
            <a:spLocks noGrp="1"/>
          </p:cNvSpPr>
          <p:nvPr>
            <p:ph type="title"/>
          </p:nvPr>
        </p:nvSpPr>
        <p:spPr>
          <a:solidFill>
            <a:srgbClr val="1A5383"/>
          </a:solidFill>
        </p:spPr>
        <p:txBody>
          <a:bodyPr anchor="ctr"/>
          <a:lstStyle/>
          <a:p>
            <a:pPr algn="ctr"/>
            <a:r>
              <a:rPr lang="en-US" dirty="0">
                <a:solidFill>
                  <a:schemeClr val="bg1"/>
                </a:solidFill>
              </a:rPr>
              <a:t>Add </a:t>
            </a:r>
            <a:r>
              <a:rPr lang="en-US" dirty="0" err="1">
                <a:solidFill>
                  <a:schemeClr val="bg1"/>
                </a:solidFill>
              </a:rPr>
              <a:t>ons</a:t>
            </a:r>
            <a:endParaRPr lang="en-IN" dirty="0">
              <a:solidFill>
                <a:schemeClr val="bg1"/>
              </a:solidFill>
            </a:endParaRPr>
          </a:p>
        </p:txBody>
      </p:sp>
      <p:sp>
        <p:nvSpPr>
          <p:cNvPr id="3" name="Content Placeholder 2">
            <a:extLst>
              <a:ext uri="{FF2B5EF4-FFF2-40B4-BE49-F238E27FC236}">
                <a16:creationId xmlns:a16="http://schemas.microsoft.com/office/drawing/2014/main" id="{C83AAA72-42A7-49FA-B385-D0605D392468}"/>
              </a:ext>
            </a:extLst>
          </p:cNvPr>
          <p:cNvSpPr>
            <a:spLocks noGrp="1"/>
          </p:cNvSpPr>
          <p:nvPr>
            <p:ph idx="1"/>
          </p:nvPr>
        </p:nvSpPr>
        <p:spPr/>
        <p:txBody>
          <a:bodyPr numCol="2">
            <a:normAutofit fontScale="92500"/>
          </a:bodyPr>
          <a:lstStyle/>
          <a:p>
            <a:pPr algn="just"/>
            <a:r>
              <a:rPr lang="en-US" sz="2400" dirty="0">
                <a:solidFill>
                  <a:schemeClr val="bg1"/>
                </a:solidFill>
              </a:rPr>
              <a:t>Earthquake </a:t>
            </a:r>
          </a:p>
          <a:p>
            <a:pPr algn="just"/>
            <a:r>
              <a:rPr lang="en-US" sz="2400" dirty="0">
                <a:solidFill>
                  <a:schemeClr val="bg1"/>
                </a:solidFill>
              </a:rPr>
              <a:t>Wreckage removal </a:t>
            </a:r>
          </a:p>
          <a:p>
            <a:pPr algn="just"/>
            <a:r>
              <a:rPr lang="en-US" sz="2400" dirty="0">
                <a:solidFill>
                  <a:schemeClr val="bg1"/>
                </a:solidFill>
              </a:rPr>
              <a:t>Forest fire </a:t>
            </a:r>
          </a:p>
          <a:p>
            <a:pPr algn="just"/>
            <a:r>
              <a:rPr lang="en-US" sz="2400" dirty="0">
                <a:solidFill>
                  <a:schemeClr val="bg1"/>
                </a:solidFill>
              </a:rPr>
              <a:t>Loss of rent </a:t>
            </a:r>
          </a:p>
          <a:p>
            <a:pPr algn="just"/>
            <a:r>
              <a:rPr lang="en-US" sz="2400" dirty="0">
                <a:solidFill>
                  <a:schemeClr val="bg1"/>
                </a:solidFill>
              </a:rPr>
              <a:t>Start-up cost </a:t>
            </a:r>
          </a:p>
          <a:p>
            <a:pPr algn="just"/>
            <a:r>
              <a:rPr lang="en-US" sz="2400" dirty="0">
                <a:solidFill>
                  <a:schemeClr val="bg1"/>
                </a:solidFill>
              </a:rPr>
              <a:t>Alternate accommodation </a:t>
            </a:r>
          </a:p>
          <a:p>
            <a:pPr algn="just"/>
            <a:r>
              <a:rPr lang="en-US" sz="2400" dirty="0">
                <a:solidFill>
                  <a:schemeClr val="bg1"/>
                </a:solidFill>
              </a:rPr>
              <a:t>Unconstrained burning </a:t>
            </a:r>
          </a:p>
          <a:p>
            <a:pPr algn="just"/>
            <a:endParaRPr lang="en-US" sz="2400" dirty="0">
              <a:solidFill>
                <a:schemeClr val="bg1"/>
              </a:solidFill>
            </a:endParaRPr>
          </a:p>
          <a:p>
            <a:pPr algn="just"/>
            <a:endParaRPr lang="en-US" sz="2400" dirty="0">
              <a:solidFill>
                <a:schemeClr val="bg1"/>
              </a:solidFill>
            </a:endParaRPr>
          </a:p>
          <a:p>
            <a:pPr algn="just"/>
            <a:r>
              <a:rPr lang="en-US" sz="2400" dirty="0">
                <a:solidFill>
                  <a:schemeClr val="bg1"/>
                </a:solidFill>
              </a:rPr>
              <a:t>Damage to stock due to change of temperature </a:t>
            </a:r>
          </a:p>
          <a:p>
            <a:pPr algn="just"/>
            <a:r>
              <a:rPr lang="en-US" sz="2400" dirty="0">
                <a:solidFill>
                  <a:schemeClr val="bg1"/>
                </a:solidFill>
              </a:rPr>
              <a:t>Leakage and contamination cover </a:t>
            </a:r>
          </a:p>
          <a:p>
            <a:pPr algn="just"/>
            <a:r>
              <a:rPr lang="en-US" sz="2400" dirty="0">
                <a:solidFill>
                  <a:schemeClr val="bg1"/>
                </a:solidFill>
              </a:rPr>
              <a:t>Architect, engineers, Surveyors consultation fee </a:t>
            </a:r>
          </a:p>
          <a:p>
            <a:pPr algn="just"/>
            <a:r>
              <a:rPr lang="en-US" sz="2400" dirty="0">
                <a:solidFill>
                  <a:schemeClr val="bg1"/>
                </a:solidFill>
              </a:rPr>
              <a:t>Cover for molten metal spillage </a:t>
            </a:r>
          </a:p>
          <a:p>
            <a:pPr algn="just"/>
            <a:r>
              <a:rPr lang="en-US" sz="2400" dirty="0">
                <a:solidFill>
                  <a:schemeClr val="bg1"/>
                </a:solidFill>
              </a:rPr>
              <a:t>Impact loss owing to insured’s own road/rail transit </a:t>
            </a:r>
            <a:endParaRPr lang="en-IN" sz="2400" dirty="0">
              <a:solidFill>
                <a:schemeClr val="bg1"/>
              </a:solidFill>
            </a:endParaRPr>
          </a:p>
        </p:txBody>
      </p:sp>
      <p:sp>
        <p:nvSpPr>
          <p:cNvPr id="5" name="TextBox 4">
            <a:extLst>
              <a:ext uri="{FF2B5EF4-FFF2-40B4-BE49-F238E27FC236}">
                <a16:creationId xmlns:a16="http://schemas.microsoft.com/office/drawing/2014/main" id="{FD01B41B-483A-4B84-A3CC-BA3450E515F5}"/>
              </a:ext>
            </a:extLst>
          </p:cNvPr>
          <p:cNvSpPr txBox="1"/>
          <p:nvPr/>
        </p:nvSpPr>
        <p:spPr>
          <a:xfrm>
            <a:off x="1480" y="6488668"/>
            <a:ext cx="6094520" cy="369332"/>
          </a:xfrm>
          <a:prstGeom prst="rect">
            <a:avLst/>
          </a:prstGeom>
          <a:noFill/>
        </p:spPr>
        <p:txBody>
          <a:bodyPr wrap="square">
            <a:spAutoFit/>
          </a:bodyPr>
          <a:lstStyle/>
          <a:p>
            <a:r>
              <a:rPr lang="en-IN" dirty="0">
                <a:hlinkClick r:id="rId2"/>
              </a:rPr>
              <a:t>Fire Insurance - Bing video</a:t>
            </a:r>
            <a:endParaRPr lang="en-IN" dirty="0"/>
          </a:p>
        </p:txBody>
      </p:sp>
    </p:spTree>
    <p:extLst>
      <p:ext uri="{BB962C8B-B14F-4D97-AF65-F5344CB8AC3E}">
        <p14:creationId xmlns:p14="http://schemas.microsoft.com/office/powerpoint/2010/main" val="4145082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483625-3CE2-41A7-A2F2-101CC2F04C92}"/>
              </a:ext>
            </a:extLst>
          </p:cNvPr>
          <p:cNvSpPr>
            <a:spLocks noGrp="1"/>
          </p:cNvSpPr>
          <p:nvPr>
            <p:ph idx="1"/>
          </p:nvPr>
        </p:nvSpPr>
        <p:spPr>
          <a:xfrm>
            <a:off x="1103312" y="541538"/>
            <a:ext cx="8946541" cy="5706861"/>
          </a:xfrm>
        </p:spPr>
        <p:txBody>
          <a:bodyPr>
            <a:normAutofit fontScale="92500" lnSpcReduction="10000"/>
          </a:bodyPr>
          <a:lstStyle/>
          <a:p>
            <a:pPr algn="just"/>
            <a:r>
              <a:rPr lang="en-US" dirty="0">
                <a:solidFill>
                  <a:schemeClr val="bg1"/>
                </a:solidFill>
              </a:rPr>
              <a:t>To cover up such losses, it is important to have cargo insurance in place. </a:t>
            </a:r>
          </a:p>
          <a:p>
            <a:pPr algn="just"/>
            <a:r>
              <a:rPr lang="en-US" dirty="0">
                <a:solidFill>
                  <a:schemeClr val="bg1"/>
                </a:solidFill>
              </a:rPr>
              <a:t>Freight insurance can also be taken for goods during shipment. </a:t>
            </a:r>
          </a:p>
          <a:p>
            <a:pPr algn="just"/>
            <a:r>
              <a:rPr lang="en-US" dirty="0">
                <a:solidFill>
                  <a:schemeClr val="bg1"/>
                </a:solidFill>
              </a:rPr>
              <a:t>It helps in mitigating the risks related to the shipping process and helps you ship your goods in a more secured manner. </a:t>
            </a:r>
          </a:p>
          <a:p>
            <a:pPr algn="just"/>
            <a:r>
              <a:rPr lang="en-US" dirty="0">
                <a:solidFill>
                  <a:schemeClr val="bg1"/>
                </a:solidFill>
              </a:rPr>
              <a:t>You can buy freight insurance directly from the shipper or an insurance provider.</a:t>
            </a:r>
          </a:p>
          <a:p>
            <a:pPr algn="ctr"/>
            <a:r>
              <a:rPr lang="en-US" b="1" dirty="0">
                <a:solidFill>
                  <a:schemeClr val="bg1"/>
                </a:solidFill>
              </a:rPr>
              <a:t>Why Do You Need Cargo Insurance? </a:t>
            </a:r>
          </a:p>
          <a:p>
            <a:pPr algn="just"/>
            <a:r>
              <a:rPr lang="en-US" dirty="0">
                <a:solidFill>
                  <a:schemeClr val="bg1"/>
                </a:solidFill>
              </a:rPr>
              <a:t>To save your shipments and recover the money invested in such consignments, it is important to have the goods covered under a cargo insurance policy. It is helpful in the following circumstances: </a:t>
            </a:r>
          </a:p>
          <a:p>
            <a:pPr algn="just"/>
            <a:r>
              <a:rPr lang="en-US" dirty="0">
                <a:solidFill>
                  <a:schemeClr val="bg1"/>
                </a:solidFill>
              </a:rPr>
              <a:t>Import and export shipments </a:t>
            </a:r>
          </a:p>
          <a:p>
            <a:pPr algn="just"/>
            <a:r>
              <a:rPr lang="en-US" dirty="0">
                <a:solidFill>
                  <a:schemeClr val="bg1"/>
                </a:solidFill>
              </a:rPr>
              <a:t>For goods that are moved from one place to another by river transport </a:t>
            </a:r>
          </a:p>
          <a:p>
            <a:pPr algn="just"/>
            <a:r>
              <a:rPr lang="en-US" dirty="0">
                <a:solidFill>
                  <a:schemeClr val="bg1"/>
                </a:solidFill>
              </a:rPr>
              <a:t>For goods being transported by sea, rail, air, road or post </a:t>
            </a:r>
          </a:p>
          <a:p>
            <a:pPr algn="just"/>
            <a:r>
              <a:rPr lang="en-US" dirty="0">
                <a:solidFill>
                  <a:schemeClr val="bg1"/>
                </a:solidFill>
              </a:rPr>
              <a:t>Goods being transported by coastal vessels from one port to another </a:t>
            </a:r>
          </a:p>
          <a:p>
            <a:pPr algn="just"/>
            <a:r>
              <a:rPr lang="en-US" dirty="0">
                <a:solidFill>
                  <a:schemeClr val="bg1"/>
                </a:solidFill>
              </a:rPr>
              <a:t>Cargo moved by country craft or small vessels over inland waters </a:t>
            </a:r>
          </a:p>
        </p:txBody>
      </p:sp>
      <p:sp>
        <p:nvSpPr>
          <p:cNvPr id="5" name="TextBox 4">
            <a:extLst>
              <a:ext uri="{FF2B5EF4-FFF2-40B4-BE49-F238E27FC236}">
                <a16:creationId xmlns:a16="http://schemas.microsoft.com/office/drawing/2014/main" id="{6B1D9F1D-CD02-430D-93F3-97095DF5EB57}"/>
              </a:ext>
            </a:extLst>
          </p:cNvPr>
          <p:cNvSpPr txBox="1"/>
          <p:nvPr/>
        </p:nvSpPr>
        <p:spPr>
          <a:xfrm>
            <a:off x="143522" y="6488668"/>
            <a:ext cx="11904955" cy="369332"/>
          </a:xfrm>
          <a:prstGeom prst="rect">
            <a:avLst/>
          </a:prstGeom>
          <a:noFill/>
        </p:spPr>
        <p:txBody>
          <a:bodyPr wrap="square">
            <a:spAutoFit/>
          </a:bodyPr>
          <a:lstStyle/>
          <a:p>
            <a:r>
              <a:rPr lang="en-IN" dirty="0">
                <a:hlinkClick r:id="rId2"/>
              </a:rPr>
              <a:t>Cargo Insurance: Compare &amp; Buy Marine Cargo Insurance Policy in India (policybazaar.com)</a:t>
            </a:r>
            <a:endParaRPr lang="en-IN" dirty="0"/>
          </a:p>
        </p:txBody>
      </p:sp>
    </p:spTree>
    <p:extLst>
      <p:ext uri="{BB962C8B-B14F-4D97-AF65-F5344CB8AC3E}">
        <p14:creationId xmlns:p14="http://schemas.microsoft.com/office/powerpoint/2010/main" val="8205954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144E8-AD9A-44CF-9B8F-E9ADED0BECFD}"/>
              </a:ext>
            </a:extLst>
          </p:cNvPr>
          <p:cNvSpPr>
            <a:spLocks noGrp="1"/>
          </p:cNvSpPr>
          <p:nvPr>
            <p:ph type="title"/>
          </p:nvPr>
        </p:nvSpPr>
        <p:spPr>
          <a:solidFill>
            <a:srgbClr val="1A5383"/>
          </a:solidFill>
        </p:spPr>
        <p:txBody>
          <a:bodyPr anchor="ctr"/>
          <a:lstStyle/>
          <a:p>
            <a:pPr algn="ctr"/>
            <a:r>
              <a:rPr lang="en-US" b="0" i="0" dirty="0">
                <a:solidFill>
                  <a:srgbClr val="2A2A2A"/>
                </a:solidFill>
                <a:effectLst/>
                <a:latin typeface="Bree Serif"/>
              </a:rPr>
              <a:t>Procedure for taking Fire Insurance Policy</a:t>
            </a:r>
            <a:endParaRPr lang="en-IN" dirty="0"/>
          </a:p>
        </p:txBody>
      </p:sp>
      <p:graphicFrame>
        <p:nvGraphicFramePr>
          <p:cNvPr id="6" name="Content Placeholder 5">
            <a:extLst>
              <a:ext uri="{FF2B5EF4-FFF2-40B4-BE49-F238E27FC236}">
                <a16:creationId xmlns:a16="http://schemas.microsoft.com/office/drawing/2014/main" id="{80DFDD9A-62EB-4B5B-81B2-313602008091}"/>
              </a:ext>
            </a:extLst>
          </p:cNvPr>
          <p:cNvGraphicFramePr>
            <a:graphicFrameLocks noGrp="1"/>
          </p:cNvGraphicFramePr>
          <p:nvPr>
            <p:ph idx="1"/>
            <p:extLst>
              <p:ext uri="{D42A27DB-BD31-4B8C-83A1-F6EECF244321}">
                <p14:modId xmlns:p14="http://schemas.microsoft.com/office/powerpoint/2010/main" val="1714547847"/>
              </p:ext>
            </p:extLst>
          </p:nvPr>
        </p:nvGraphicFramePr>
        <p:xfrm>
          <a:off x="1103312" y="2052918"/>
          <a:ext cx="8946541" cy="41954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28C57AB2-8E7B-4A37-A7D3-0770FC1274B1}"/>
              </a:ext>
            </a:extLst>
          </p:cNvPr>
          <p:cNvSpPr txBox="1"/>
          <p:nvPr/>
        </p:nvSpPr>
        <p:spPr>
          <a:xfrm>
            <a:off x="195309" y="6488668"/>
            <a:ext cx="8751163" cy="369332"/>
          </a:xfrm>
          <a:prstGeom prst="rect">
            <a:avLst/>
          </a:prstGeom>
          <a:noFill/>
        </p:spPr>
        <p:txBody>
          <a:bodyPr wrap="square">
            <a:spAutoFit/>
          </a:bodyPr>
          <a:lstStyle/>
          <a:p>
            <a:r>
              <a:rPr lang="en-US" dirty="0">
                <a:hlinkClick r:id="rId7"/>
              </a:rPr>
              <a:t>Procedure for taking Fire Insurance Policy (accountlearning.com)</a:t>
            </a:r>
            <a:endParaRPr lang="en-IN" dirty="0"/>
          </a:p>
        </p:txBody>
      </p:sp>
    </p:spTree>
    <p:extLst>
      <p:ext uri="{BB962C8B-B14F-4D97-AF65-F5344CB8AC3E}">
        <p14:creationId xmlns:p14="http://schemas.microsoft.com/office/powerpoint/2010/main" val="1829371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F7484F-795D-496E-A5E9-24EE95BD79E0}"/>
              </a:ext>
            </a:extLst>
          </p:cNvPr>
          <p:cNvSpPr>
            <a:spLocks noGrp="1"/>
          </p:cNvSpPr>
          <p:nvPr>
            <p:ph type="title"/>
          </p:nvPr>
        </p:nvSpPr>
        <p:spPr>
          <a:solidFill>
            <a:srgbClr val="ACD433"/>
          </a:solidFill>
        </p:spPr>
        <p:txBody>
          <a:bodyPr/>
          <a:lstStyle/>
          <a:p>
            <a:pPr algn="ctr"/>
            <a:r>
              <a:rPr lang="en-US" b="1" dirty="0">
                <a:solidFill>
                  <a:schemeClr val="bg1"/>
                </a:solidFill>
              </a:rPr>
              <a:t>Coverage Provided in Cargo Insurance </a:t>
            </a:r>
            <a:br>
              <a:rPr lang="en-US" b="1" dirty="0">
                <a:solidFill>
                  <a:schemeClr val="bg1"/>
                </a:solidFill>
              </a:rPr>
            </a:br>
            <a:endParaRPr lang="en-IN" dirty="0"/>
          </a:p>
        </p:txBody>
      </p:sp>
      <p:sp>
        <p:nvSpPr>
          <p:cNvPr id="3" name="Content Placeholder 2">
            <a:extLst>
              <a:ext uri="{FF2B5EF4-FFF2-40B4-BE49-F238E27FC236}">
                <a16:creationId xmlns:a16="http://schemas.microsoft.com/office/drawing/2014/main" id="{60483625-3CE2-41A7-A2F2-101CC2F04C92}"/>
              </a:ext>
            </a:extLst>
          </p:cNvPr>
          <p:cNvSpPr>
            <a:spLocks noGrp="1"/>
          </p:cNvSpPr>
          <p:nvPr>
            <p:ph idx="1"/>
          </p:nvPr>
        </p:nvSpPr>
        <p:spPr/>
        <p:txBody>
          <a:bodyPr>
            <a:normAutofit fontScale="92500" lnSpcReduction="10000"/>
          </a:bodyPr>
          <a:lstStyle/>
          <a:p>
            <a:pPr algn="just"/>
            <a:r>
              <a:rPr lang="en-US" dirty="0">
                <a:solidFill>
                  <a:schemeClr val="bg1"/>
                </a:solidFill>
              </a:rPr>
              <a:t>The insurer will compensate you for any damage that is caused to your shipment due to the specified natural and man-made disasters. Cargo insurance usually covers the loss or damage caused to the property due to the following reasons</a:t>
            </a:r>
          </a:p>
          <a:p>
            <a:pPr algn="just"/>
            <a:r>
              <a:rPr lang="en-US" dirty="0">
                <a:solidFill>
                  <a:schemeClr val="bg1"/>
                </a:solidFill>
              </a:rPr>
              <a:t>Collision ,Explosion or Fire, Sinking or Stranding </a:t>
            </a:r>
          </a:p>
          <a:p>
            <a:pPr algn="just"/>
            <a:r>
              <a:rPr lang="en-US" dirty="0">
                <a:solidFill>
                  <a:schemeClr val="bg1"/>
                </a:solidFill>
              </a:rPr>
              <a:t>Earthquake , Lightning , Jettison</a:t>
            </a:r>
          </a:p>
          <a:p>
            <a:pPr algn="just"/>
            <a:r>
              <a:rPr lang="en-US" dirty="0">
                <a:solidFill>
                  <a:schemeClr val="bg1"/>
                </a:solidFill>
              </a:rPr>
              <a:t>Spillover or derailment,  Washing overboard </a:t>
            </a:r>
          </a:p>
          <a:p>
            <a:pPr algn="just"/>
            <a:r>
              <a:rPr lang="en-US" dirty="0">
                <a:solidFill>
                  <a:schemeClr val="bg1"/>
                </a:solidFill>
              </a:rPr>
              <a:t>Any damage during discharge of consignment at the port of distress</a:t>
            </a:r>
          </a:p>
          <a:p>
            <a:pPr algn="just"/>
            <a:r>
              <a:rPr lang="en-US" dirty="0">
                <a:solidFill>
                  <a:schemeClr val="bg1"/>
                </a:solidFill>
              </a:rPr>
              <a:t>Salvage charges </a:t>
            </a:r>
          </a:p>
          <a:p>
            <a:pPr algn="just"/>
            <a:r>
              <a:rPr lang="en-US" dirty="0">
                <a:solidFill>
                  <a:schemeClr val="bg1"/>
                </a:solidFill>
              </a:rPr>
              <a:t>Total loss overboard or while loading or unloading </a:t>
            </a:r>
          </a:p>
          <a:p>
            <a:pPr algn="just"/>
            <a:r>
              <a:rPr lang="en-US" dirty="0">
                <a:solidFill>
                  <a:schemeClr val="bg1"/>
                </a:solidFill>
              </a:rPr>
              <a:t>SRCC and war conditions are specifically covered in some cargo insurance plans </a:t>
            </a:r>
            <a:endParaRPr lang="en-IN" dirty="0">
              <a:solidFill>
                <a:schemeClr val="bg1"/>
              </a:solidFill>
            </a:endParaRPr>
          </a:p>
        </p:txBody>
      </p:sp>
    </p:spTree>
    <p:extLst>
      <p:ext uri="{BB962C8B-B14F-4D97-AF65-F5344CB8AC3E}">
        <p14:creationId xmlns:p14="http://schemas.microsoft.com/office/powerpoint/2010/main" val="779154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4DF2B-37A3-490C-9833-0D8081B29953}"/>
              </a:ext>
            </a:extLst>
          </p:cNvPr>
          <p:cNvSpPr>
            <a:spLocks noGrp="1"/>
          </p:cNvSpPr>
          <p:nvPr>
            <p:ph type="title"/>
          </p:nvPr>
        </p:nvSpPr>
        <p:spPr>
          <a:solidFill>
            <a:srgbClr val="ACD433"/>
          </a:solidFill>
        </p:spPr>
        <p:txBody>
          <a:bodyPr/>
          <a:lstStyle/>
          <a:p>
            <a:pPr algn="ctr"/>
            <a:r>
              <a:rPr lang="en-US" dirty="0">
                <a:solidFill>
                  <a:schemeClr val="bg1"/>
                </a:solidFill>
              </a:rPr>
              <a:t>Benefits of Purchasing Cargo Insurance</a:t>
            </a:r>
            <a:endParaRPr lang="en-IN" dirty="0">
              <a:solidFill>
                <a:schemeClr val="bg1"/>
              </a:solidFill>
            </a:endParaRPr>
          </a:p>
        </p:txBody>
      </p:sp>
      <p:sp>
        <p:nvSpPr>
          <p:cNvPr id="3" name="Content Placeholder 2">
            <a:extLst>
              <a:ext uri="{FF2B5EF4-FFF2-40B4-BE49-F238E27FC236}">
                <a16:creationId xmlns:a16="http://schemas.microsoft.com/office/drawing/2014/main" id="{60483625-3CE2-41A7-A2F2-101CC2F04C92}"/>
              </a:ext>
            </a:extLst>
          </p:cNvPr>
          <p:cNvSpPr>
            <a:spLocks noGrp="1"/>
          </p:cNvSpPr>
          <p:nvPr>
            <p:ph idx="1"/>
          </p:nvPr>
        </p:nvSpPr>
        <p:spPr/>
        <p:txBody>
          <a:bodyPr/>
          <a:lstStyle/>
          <a:p>
            <a:pPr algn="just"/>
            <a:r>
              <a:rPr lang="en-US" dirty="0">
                <a:solidFill>
                  <a:schemeClr val="bg1"/>
                </a:solidFill>
              </a:rPr>
              <a:t>The major benefits of cargo insurance policies are listed below</a:t>
            </a:r>
          </a:p>
          <a:p>
            <a:pPr algn="just"/>
            <a:r>
              <a:rPr lang="en-US" dirty="0">
                <a:solidFill>
                  <a:schemeClr val="bg1"/>
                </a:solidFill>
              </a:rPr>
              <a:t>Cargo insurance plans are freely assignable </a:t>
            </a:r>
          </a:p>
          <a:p>
            <a:pPr algn="just"/>
            <a:r>
              <a:rPr lang="en-US" dirty="0">
                <a:solidFill>
                  <a:schemeClr val="bg1"/>
                </a:solidFill>
              </a:rPr>
              <a:t>The existence of insurance interest needs to be established only at the time of loss </a:t>
            </a:r>
          </a:p>
          <a:p>
            <a:pPr algn="just"/>
            <a:r>
              <a:rPr lang="en-US" dirty="0">
                <a:solidFill>
                  <a:schemeClr val="bg1"/>
                </a:solidFill>
              </a:rPr>
              <a:t>Most of the marine cargo insurance policies are based on an agreed value </a:t>
            </a:r>
          </a:p>
          <a:p>
            <a:pPr algn="just"/>
            <a:r>
              <a:rPr lang="en-US" dirty="0">
                <a:solidFill>
                  <a:schemeClr val="bg1"/>
                </a:solidFill>
              </a:rPr>
              <a:t>Marine car insurance policies are usually transit policies and  are not restricted to a precise period</a:t>
            </a:r>
            <a:endParaRPr lang="en-IN" dirty="0">
              <a:solidFill>
                <a:schemeClr val="bg1"/>
              </a:solidFill>
            </a:endParaRPr>
          </a:p>
        </p:txBody>
      </p:sp>
    </p:spTree>
    <p:extLst>
      <p:ext uri="{BB962C8B-B14F-4D97-AF65-F5344CB8AC3E}">
        <p14:creationId xmlns:p14="http://schemas.microsoft.com/office/powerpoint/2010/main" val="1576010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0821C-3AFE-4B58-A767-686CAFAD73BC}"/>
              </a:ext>
            </a:extLst>
          </p:cNvPr>
          <p:cNvSpPr>
            <a:spLocks noGrp="1"/>
          </p:cNvSpPr>
          <p:nvPr>
            <p:ph type="title"/>
          </p:nvPr>
        </p:nvSpPr>
        <p:spPr>
          <a:solidFill>
            <a:srgbClr val="ACD433"/>
          </a:solidFill>
        </p:spPr>
        <p:txBody>
          <a:bodyPr/>
          <a:lstStyle/>
          <a:p>
            <a:pPr algn="ctr"/>
            <a:r>
              <a:rPr lang="en-US" dirty="0">
                <a:solidFill>
                  <a:schemeClr val="bg1"/>
                </a:solidFill>
              </a:rPr>
              <a:t>Does Cargo Insurance Have Limitations?</a:t>
            </a:r>
            <a:endParaRPr lang="en-IN" dirty="0">
              <a:solidFill>
                <a:schemeClr val="bg1"/>
              </a:solidFill>
            </a:endParaRPr>
          </a:p>
        </p:txBody>
      </p:sp>
      <p:sp>
        <p:nvSpPr>
          <p:cNvPr id="3" name="Content Placeholder 2">
            <a:extLst>
              <a:ext uri="{FF2B5EF4-FFF2-40B4-BE49-F238E27FC236}">
                <a16:creationId xmlns:a16="http://schemas.microsoft.com/office/drawing/2014/main" id="{BF8F904E-67BE-46BF-8FB7-FB40BF4A92AA}"/>
              </a:ext>
            </a:extLst>
          </p:cNvPr>
          <p:cNvSpPr>
            <a:spLocks noGrp="1"/>
          </p:cNvSpPr>
          <p:nvPr>
            <p:ph idx="1"/>
          </p:nvPr>
        </p:nvSpPr>
        <p:spPr/>
        <p:txBody>
          <a:bodyPr/>
          <a:lstStyle/>
          <a:p>
            <a:pPr algn="just"/>
            <a:r>
              <a:rPr lang="en-US" dirty="0">
                <a:solidFill>
                  <a:schemeClr val="bg1"/>
                </a:solidFill>
              </a:rPr>
              <a:t>Fault in the preparation and packaging of the insured cargo </a:t>
            </a:r>
          </a:p>
          <a:p>
            <a:pPr algn="just"/>
            <a:r>
              <a:rPr lang="en-US" dirty="0">
                <a:solidFill>
                  <a:schemeClr val="bg1"/>
                </a:solidFill>
              </a:rPr>
              <a:t>Any deliberate attempt or misconduct by the policyholder </a:t>
            </a:r>
          </a:p>
          <a:p>
            <a:pPr algn="just"/>
            <a:r>
              <a:rPr lang="en-US" dirty="0">
                <a:solidFill>
                  <a:schemeClr val="bg1"/>
                </a:solidFill>
              </a:rPr>
              <a:t>Delay of the shipment </a:t>
            </a:r>
          </a:p>
          <a:p>
            <a:pPr algn="just"/>
            <a:r>
              <a:rPr lang="en-US" dirty="0">
                <a:solidFill>
                  <a:schemeClr val="bg1"/>
                </a:solidFill>
              </a:rPr>
              <a:t>Ordinary leakage </a:t>
            </a:r>
          </a:p>
          <a:p>
            <a:pPr algn="just"/>
            <a:r>
              <a:rPr lang="en-US" dirty="0">
                <a:solidFill>
                  <a:schemeClr val="bg1"/>
                </a:solidFill>
              </a:rPr>
              <a:t>Any ordinary loss in volume or weight </a:t>
            </a:r>
          </a:p>
          <a:p>
            <a:pPr algn="just"/>
            <a:r>
              <a:rPr lang="en-US" dirty="0">
                <a:solidFill>
                  <a:schemeClr val="bg1"/>
                </a:solidFill>
              </a:rPr>
              <a:t>Any kind of inherent flaws </a:t>
            </a:r>
          </a:p>
          <a:p>
            <a:pPr algn="just"/>
            <a:r>
              <a:rPr lang="en-US" dirty="0">
                <a:solidFill>
                  <a:schemeClr val="bg1"/>
                </a:solidFill>
              </a:rPr>
              <a:t>Financial distress and insolvency of the carriers </a:t>
            </a:r>
          </a:p>
          <a:p>
            <a:pPr algn="just"/>
            <a:r>
              <a:rPr lang="en-US" dirty="0">
                <a:solidFill>
                  <a:schemeClr val="bg1"/>
                </a:solidFill>
              </a:rPr>
              <a:t>Ordinary wear and tear is not covered under marine cargo insurance </a:t>
            </a:r>
            <a:endParaRPr lang="en-IN" dirty="0">
              <a:solidFill>
                <a:schemeClr val="bg1"/>
              </a:solidFill>
            </a:endParaRPr>
          </a:p>
        </p:txBody>
      </p:sp>
    </p:spTree>
    <p:extLst>
      <p:ext uri="{BB962C8B-B14F-4D97-AF65-F5344CB8AC3E}">
        <p14:creationId xmlns:p14="http://schemas.microsoft.com/office/powerpoint/2010/main" val="3187270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0821C-3AFE-4B58-A767-686CAFAD73BC}"/>
              </a:ext>
            </a:extLst>
          </p:cNvPr>
          <p:cNvSpPr>
            <a:spLocks noGrp="1"/>
          </p:cNvSpPr>
          <p:nvPr>
            <p:ph type="title"/>
          </p:nvPr>
        </p:nvSpPr>
        <p:spPr>
          <a:solidFill>
            <a:srgbClr val="ACD433"/>
          </a:solidFill>
        </p:spPr>
        <p:txBody>
          <a:bodyPr/>
          <a:lstStyle/>
          <a:p>
            <a:pPr algn="ctr"/>
            <a:r>
              <a:rPr lang="en-US" dirty="0">
                <a:solidFill>
                  <a:schemeClr val="bg1"/>
                </a:solidFill>
              </a:rPr>
              <a:t>Types of Cargo Insurance Policy</a:t>
            </a:r>
            <a:endParaRPr lang="en-IN" dirty="0">
              <a:solidFill>
                <a:schemeClr val="bg1"/>
              </a:solidFill>
            </a:endParaRPr>
          </a:p>
        </p:txBody>
      </p:sp>
      <p:sp>
        <p:nvSpPr>
          <p:cNvPr id="3" name="Content Placeholder 2">
            <a:extLst>
              <a:ext uri="{FF2B5EF4-FFF2-40B4-BE49-F238E27FC236}">
                <a16:creationId xmlns:a16="http://schemas.microsoft.com/office/drawing/2014/main" id="{BF8F904E-67BE-46BF-8FB7-FB40BF4A92AA}"/>
              </a:ext>
            </a:extLst>
          </p:cNvPr>
          <p:cNvSpPr>
            <a:spLocks noGrp="1"/>
          </p:cNvSpPr>
          <p:nvPr>
            <p:ph idx="1"/>
          </p:nvPr>
        </p:nvSpPr>
        <p:spPr>
          <a:xfrm>
            <a:off x="1103312" y="2052918"/>
            <a:ext cx="8946541" cy="4352364"/>
          </a:xfrm>
        </p:spPr>
        <p:txBody>
          <a:bodyPr>
            <a:normAutofit fontScale="92500" lnSpcReduction="10000"/>
          </a:bodyPr>
          <a:lstStyle/>
          <a:p>
            <a:pPr algn="just"/>
            <a:r>
              <a:rPr lang="en-US" b="1" dirty="0">
                <a:solidFill>
                  <a:schemeClr val="bg1"/>
                </a:solidFill>
              </a:rPr>
              <a:t>Open Policy </a:t>
            </a:r>
            <a:r>
              <a:rPr lang="en-US" dirty="0">
                <a:solidFill>
                  <a:schemeClr val="bg1"/>
                </a:solidFill>
              </a:rPr>
              <a:t>- </a:t>
            </a:r>
          </a:p>
          <a:p>
            <a:pPr algn="just"/>
            <a:r>
              <a:rPr lang="en-US" dirty="0">
                <a:solidFill>
                  <a:schemeClr val="bg1"/>
                </a:solidFill>
              </a:rPr>
              <a:t>This cargo insurance policy is issued to cover the transit of goods within India. </a:t>
            </a:r>
          </a:p>
          <a:p>
            <a:pPr algn="just"/>
            <a:r>
              <a:rPr lang="en-US" dirty="0">
                <a:solidFill>
                  <a:schemeClr val="bg1"/>
                </a:solidFill>
              </a:rPr>
              <a:t>Open policy is valid for a year. </a:t>
            </a:r>
          </a:p>
          <a:p>
            <a:pPr algn="just"/>
            <a:r>
              <a:rPr lang="en-US" dirty="0">
                <a:solidFill>
                  <a:schemeClr val="bg1"/>
                </a:solidFill>
              </a:rPr>
              <a:t>It covers all the goods in transit that are declared by the policyholder, which is subjected to the overall sum insured limit. </a:t>
            </a:r>
          </a:p>
          <a:p>
            <a:pPr algn="just"/>
            <a:r>
              <a:rPr lang="en-US" dirty="0">
                <a:solidFill>
                  <a:schemeClr val="bg1"/>
                </a:solidFill>
              </a:rPr>
              <a:t>It is issued on a stamped document. </a:t>
            </a:r>
          </a:p>
          <a:p>
            <a:pPr algn="just"/>
            <a:r>
              <a:rPr lang="en-US" dirty="0">
                <a:solidFill>
                  <a:schemeClr val="bg1"/>
                </a:solidFill>
              </a:rPr>
              <a:t>And stamp duty is taken in advance along with the premium. </a:t>
            </a:r>
          </a:p>
          <a:p>
            <a:pPr algn="just"/>
            <a:r>
              <a:rPr lang="en-US" dirty="0">
                <a:solidFill>
                  <a:schemeClr val="bg1"/>
                </a:solidFill>
              </a:rPr>
              <a:t>Usually, the premium is collected in advance for the complete estimated value during the policy term. </a:t>
            </a:r>
          </a:p>
          <a:p>
            <a:pPr algn="just"/>
            <a:r>
              <a:rPr lang="en-US" dirty="0">
                <a:solidFill>
                  <a:schemeClr val="bg1"/>
                </a:solidFill>
              </a:rPr>
              <a:t>In such cases, specific cargo insurance policies are not issued for each shipment. </a:t>
            </a:r>
            <a:endParaRPr lang="en-IN" dirty="0">
              <a:solidFill>
                <a:schemeClr val="bg1"/>
              </a:solidFill>
            </a:endParaRPr>
          </a:p>
        </p:txBody>
      </p:sp>
    </p:spTree>
    <p:extLst>
      <p:ext uri="{BB962C8B-B14F-4D97-AF65-F5344CB8AC3E}">
        <p14:creationId xmlns:p14="http://schemas.microsoft.com/office/powerpoint/2010/main" val="527723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8F904E-67BE-46BF-8FB7-FB40BF4A92AA}"/>
              </a:ext>
            </a:extLst>
          </p:cNvPr>
          <p:cNvSpPr>
            <a:spLocks noGrp="1"/>
          </p:cNvSpPr>
          <p:nvPr>
            <p:ph idx="1"/>
          </p:nvPr>
        </p:nvSpPr>
        <p:spPr>
          <a:xfrm>
            <a:off x="1103312" y="452718"/>
            <a:ext cx="8946541" cy="5952564"/>
          </a:xfrm>
        </p:spPr>
        <p:txBody>
          <a:bodyPr>
            <a:normAutofit/>
          </a:bodyPr>
          <a:lstStyle/>
          <a:p>
            <a:pPr algn="just"/>
            <a:r>
              <a:rPr lang="en-US" b="1" dirty="0">
                <a:solidFill>
                  <a:schemeClr val="bg1"/>
                </a:solidFill>
                <a:latin typeface="Times New Roman" panose="02020603050405020304" pitchFamily="18" charset="0"/>
                <a:cs typeface="Times New Roman" panose="02020603050405020304" pitchFamily="18" charset="0"/>
              </a:rPr>
              <a:t>open Cover </a:t>
            </a:r>
            <a:r>
              <a:rPr lang="en-US" dirty="0">
                <a:solidFill>
                  <a:schemeClr val="bg1"/>
                </a:solidFill>
                <a:latin typeface="Times New Roman" panose="02020603050405020304" pitchFamily="18" charset="0"/>
                <a:cs typeface="Times New Roman" panose="02020603050405020304" pitchFamily="18" charset="0"/>
              </a:rPr>
              <a:t>- </a:t>
            </a:r>
          </a:p>
          <a:p>
            <a:pPr algn="just"/>
            <a:r>
              <a:rPr lang="en-US" dirty="0">
                <a:solidFill>
                  <a:schemeClr val="bg1"/>
                </a:solidFill>
                <a:latin typeface="Times New Roman" panose="02020603050405020304" pitchFamily="18" charset="0"/>
                <a:cs typeface="Times New Roman" panose="02020603050405020304" pitchFamily="18" charset="0"/>
              </a:rPr>
              <a:t>An open cover cargo insurance policy is suitable for goods that are imported and exported. </a:t>
            </a:r>
          </a:p>
          <a:p>
            <a:pPr algn="just"/>
            <a:r>
              <a:rPr lang="en-US" dirty="0">
                <a:solidFill>
                  <a:schemeClr val="bg1"/>
                </a:solidFill>
                <a:latin typeface="Times New Roman" panose="02020603050405020304" pitchFamily="18" charset="0"/>
                <a:cs typeface="Times New Roman" panose="02020603050405020304" pitchFamily="18" charset="0"/>
              </a:rPr>
              <a:t>It is issued on a contractual basis for a period of 12 months. </a:t>
            </a:r>
          </a:p>
          <a:p>
            <a:pPr algn="just"/>
            <a:r>
              <a:rPr lang="en-US" dirty="0">
                <a:solidFill>
                  <a:schemeClr val="bg1"/>
                </a:solidFill>
                <a:latin typeface="Times New Roman" panose="02020603050405020304" pitchFamily="18" charset="0"/>
                <a:cs typeface="Times New Roman" panose="02020603050405020304" pitchFamily="18" charset="0"/>
              </a:rPr>
              <a:t>Under open cover cargo insurance, the insurance provider agrees to cover all the shipments that are within the scope of coverage. </a:t>
            </a:r>
          </a:p>
          <a:p>
            <a:pPr algn="just"/>
            <a:r>
              <a:rPr lang="en-US" dirty="0">
                <a:solidFill>
                  <a:schemeClr val="bg1"/>
                </a:solidFill>
                <a:latin typeface="Times New Roman" panose="02020603050405020304" pitchFamily="18" charset="0"/>
                <a:cs typeface="Times New Roman" panose="02020603050405020304" pitchFamily="18" charset="0"/>
              </a:rPr>
              <a:t>An open cargo insurance cover policy is based on an unstamped agreement. </a:t>
            </a:r>
            <a:endParaRPr lang="en-US" b="1" dirty="0">
              <a:solidFill>
                <a:schemeClr val="bg1"/>
              </a:solidFill>
              <a:latin typeface="Times New Roman" panose="02020603050405020304" pitchFamily="18" charset="0"/>
              <a:cs typeface="Times New Roman" panose="02020603050405020304" pitchFamily="18" charset="0"/>
            </a:endParaRPr>
          </a:p>
          <a:p>
            <a:pPr algn="just"/>
            <a:r>
              <a:rPr lang="en-US" b="1" dirty="0">
                <a:solidFill>
                  <a:schemeClr val="bg1"/>
                </a:solidFill>
                <a:latin typeface="Times New Roman" panose="02020603050405020304" pitchFamily="18" charset="0"/>
                <a:cs typeface="Times New Roman" panose="02020603050405020304" pitchFamily="18" charset="0"/>
              </a:rPr>
              <a:t>Specific Voyage Policy </a:t>
            </a:r>
            <a:r>
              <a:rPr lang="en-US" dirty="0">
                <a:solidFill>
                  <a:schemeClr val="bg1"/>
                </a:solidFill>
                <a:latin typeface="Times New Roman" panose="02020603050405020304" pitchFamily="18" charset="0"/>
                <a:cs typeface="Times New Roman" panose="02020603050405020304" pitchFamily="18" charset="0"/>
              </a:rPr>
              <a:t>-  </a:t>
            </a:r>
          </a:p>
          <a:p>
            <a:pPr algn="just"/>
            <a:r>
              <a:rPr lang="en-US" dirty="0">
                <a:solidFill>
                  <a:schemeClr val="bg1"/>
                </a:solidFill>
                <a:latin typeface="Times New Roman" panose="02020603050405020304" pitchFamily="18" charset="0"/>
                <a:cs typeface="Times New Roman" panose="02020603050405020304" pitchFamily="18" charset="0"/>
              </a:rPr>
              <a:t>This type of cargo insurance cover is suitable for a single transit or voyage. </a:t>
            </a:r>
          </a:p>
          <a:p>
            <a:pPr algn="just"/>
            <a:r>
              <a:rPr lang="en-US" dirty="0">
                <a:solidFill>
                  <a:schemeClr val="bg1"/>
                </a:solidFill>
                <a:latin typeface="Times New Roman" panose="02020603050405020304" pitchFamily="18" charset="0"/>
                <a:cs typeface="Times New Roman" panose="02020603050405020304" pitchFamily="18" charset="0"/>
              </a:rPr>
              <a:t>The policy is generally issued before the transit starts. </a:t>
            </a:r>
          </a:p>
          <a:p>
            <a:pPr algn="just"/>
            <a:r>
              <a:rPr lang="en-US" dirty="0">
                <a:solidFill>
                  <a:schemeClr val="bg1"/>
                </a:solidFill>
                <a:latin typeface="Times New Roman" panose="02020603050405020304" pitchFamily="18" charset="0"/>
                <a:cs typeface="Times New Roman" panose="02020603050405020304" pitchFamily="18" charset="0"/>
              </a:rPr>
              <a:t>On completion of the voyage, the coverage will cease immediately.</a:t>
            </a:r>
          </a:p>
          <a:p>
            <a:pPr algn="just"/>
            <a:r>
              <a:rPr lang="en-US" dirty="0">
                <a:solidFill>
                  <a:schemeClr val="bg1"/>
                </a:solidFill>
                <a:latin typeface="Times New Roman" panose="02020603050405020304" pitchFamily="18" charset="0"/>
                <a:cs typeface="Times New Roman" panose="02020603050405020304" pitchFamily="18" charset="0"/>
              </a:rPr>
              <a:t>The specific voyage policy usually contains all the details of Vessel name/conveyance/ Bill of Lading/ Waybill and date along with policy terms, conditions and sum insured details similar to the other marine cargo insurance policies. </a:t>
            </a:r>
          </a:p>
          <a:p>
            <a:pPr algn="just"/>
            <a:endParaRPr lang="en-IN" sz="1600" dirty="0">
              <a:solidFill>
                <a:schemeClr val="bg1"/>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042968FE-08DC-4F19-A015-45CBBBF0A9BB}"/>
              </a:ext>
            </a:extLst>
          </p:cNvPr>
          <p:cNvSpPr>
            <a:spLocks noGrp="1"/>
          </p:cNvSpPr>
          <p:nvPr>
            <p:ph type="title"/>
          </p:nvPr>
        </p:nvSpPr>
        <p:spPr/>
        <p:txBody>
          <a:bodyPr/>
          <a:lstStyle/>
          <a:p>
            <a:br>
              <a:rPr lang="en-US" dirty="0"/>
            </a:br>
            <a:endParaRPr lang="en-IN" dirty="0"/>
          </a:p>
        </p:txBody>
      </p:sp>
    </p:spTree>
    <p:extLst>
      <p:ext uri="{BB962C8B-B14F-4D97-AF65-F5344CB8AC3E}">
        <p14:creationId xmlns:p14="http://schemas.microsoft.com/office/powerpoint/2010/main" val="12244546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TM78884036_DIGITAL ION DESIGN_SL_V1.pptx" id="{AD58A1CE-E9E9-4C2E-83A0-65FD4522F93A}" vid="{1E9553B9-AA04-4A15-9836-1E06682578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93813dd7ca6ad654711aa0ab317e03a3">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f11dc0ce689dd3925e84e4e35398c6e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8C88F1-1664-415F-AFCE-F6CF45809817}">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CC30393A-FEC6-4A44-9E4A-6EA49F1F7D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D16958A-754B-4396-9457-FD7A427A37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Digital design</Template>
  <TotalTime>291</TotalTime>
  <Words>4458</Words>
  <Application>Microsoft Office PowerPoint</Application>
  <PresentationFormat>Widescreen</PresentationFormat>
  <Paragraphs>362</Paragraphs>
  <Slides>40</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40</vt:i4>
      </vt:variant>
    </vt:vector>
  </HeadingPairs>
  <TitlesOfParts>
    <vt:vector size="55" baseType="lpstr">
      <vt:lpstr>-apple-system</vt:lpstr>
      <vt:lpstr>Arial</vt:lpstr>
      <vt:lpstr>Bree Serif</vt:lpstr>
      <vt:lpstr>Calibri</vt:lpstr>
      <vt:lpstr>Century Gothic</vt:lpstr>
      <vt:lpstr>Georgia</vt:lpstr>
      <vt:lpstr>Open Sans</vt:lpstr>
      <vt:lpstr>ProximaNova-Regular</vt:lpstr>
      <vt:lpstr>Roboto</vt:lpstr>
      <vt:lpstr>SourceSansPro</vt:lpstr>
      <vt:lpstr>Times New Roman</vt:lpstr>
      <vt:lpstr>Verdana</vt:lpstr>
      <vt:lpstr>Wingdings</vt:lpstr>
      <vt:lpstr>Wingdings 3</vt:lpstr>
      <vt:lpstr>Ion</vt:lpstr>
      <vt:lpstr>PowerPoint Presentation</vt:lpstr>
      <vt:lpstr>Introduction</vt:lpstr>
      <vt:lpstr>PowerPoint Presentation</vt:lpstr>
      <vt:lpstr>PowerPoint Presentation</vt:lpstr>
      <vt:lpstr>Coverage Provided in Cargo Insurance  </vt:lpstr>
      <vt:lpstr>Benefits of Purchasing Cargo Insurance</vt:lpstr>
      <vt:lpstr>Does Cargo Insurance Have Limitations?</vt:lpstr>
      <vt:lpstr>Types of Cargo Insurance Policy</vt:lpstr>
      <vt:lpstr> </vt:lpstr>
      <vt:lpstr>PowerPoint Presentation</vt:lpstr>
      <vt:lpstr>Hazards in Logistics</vt:lpstr>
      <vt:lpstr>Hazards of Shipping Goods by Sea</vt:lpstr>
      <vt:lpstr>Hazards of Logistics by Roadways</vt:lpstr>
      <vt:lpstr>Protection through Cargo Insurance </vt:lpstr>
      <vt:lpstr>PowerPoint Presentation</vt:lpstr>
      <vt:lpstr>Common Causes of Accidents in Logistics </vt:lpstr>
      <vt:lpstr>Social Security </vt:lpstr>
      <vt:lpstr>The Code on Social Security, 2020</vt:lpstr>
      <vt:lpstr>What is Social Security? </vt:lpstr>
      <vt:lpstr>Social Security In India : Different From Developed Nations </vt:lpstr>
      <vt:lpstr>PowerPoint Presentation</vt:lpstr>
      <vt:lpstr>Area of Social Security</vt:lpstr>
      <vt:lpstr>Need for social security in India</vt:lpstr>
      <vt:lpstr>Challenges to social security in India </vt:lpstr>
      <vt:lpstr>The Employees’ Compensation Act, 1923</vt:lpstr>
      <vt:lpstr>The Employees’ State Insurance Act, 1948</vt:lpstr>
      <vt:lpstr>The Maternity Benefit Act, 1961</vt:lpstr>
      <vt:lpstr>The Payment of Gratuity Act, 1972</vt:lpstr>
      <vt:lpstr>The Employees’ Provident Funds and Miscellaneous Provisions Act, 1952</vt:lpstr>
      <vt:lpstr>PowerPoint Presentation</vt:lpstr>
      <vt:lpstr>Fire Insurance </vt:lpstr>
      <vt:lpstr>Importance ?</vt:lpstr>
      <vt:lpstr>Features</vt:lpstr>
      <vt:lpstr>Eligibility Criteria </vt:lpstr>
      <vt:lpstr>Policy</vt:lpstr>
      <vt:lpstr>Policy</vt:lpstr>
      <vt:lpstr>Inclusion </vt:lpstr>
      <vt:lpstr>Exclusion </vt:lpstr>
      <vt:lpstr>Add ons</vt:lpstr>
      <vt:lpstr>Procedure for taking Fire Insurance Policy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Vimalkumar Mistry</dc:creator>
  <cp:lastModifiedBy>Dr. Vimalkumar Mistry</cp:lastModifiedBy>
  <cp:revision>69</cp:revision>
  <dcterms:created xsi:type="dcterms:W3CDTF">2021-03-30T08:01:07Z</dcterms:created>
  <dcterms:modified xsi:type="dcterms:W3CDTF">2021-04-19T06:09:58Z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