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8" r:id="rId3"/>
    <p:sldId id="259" r:id="rId4"/>
    <p:sldId id="260" r:id="rId5"/>
    <p:sldId id="261" r:id="rId6"/>
    <p:sldId id="262" r:id="rId7"/>
    <p:sldId id="263" r:id="rId8"/>
    <p:sldId id="257" r:id="rId9"/>
    <p:sldId id="264" r:id="rId10"/>
    <p:sldId id="265" r:id="rId11"/>
    <p:sldId id="266"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BA5D46-5211-4D99-8504-243C442565D3}" type="datetimeFigureOut">
              <a:rPr lang="en-IN" smtClean="0"/>
              <a:t>10-10-2020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47DDD4-0ED4-43E8-9398-729AF9153600}" type="slidenum">
              <a:rPr lang="en-IN" smtClean="0"/>
              <a:t>‹#›</a:t>
            </a:fld>
            <a:endParaRPr lang="en-IN"/>
          </a:p>
        </p:txBody>
      </p:sp>
    </p:spTree>
    <p:extLst>
      <p:ext uri="{BB962C8B-B14F-4D97-AF65-F5344CB8AC3E}">
        <p14:creationId xmlns:p14="http://schemas.microsoft.com/office/powerpoint/2010/main" val="162551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77d34a0cf7beb069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77d34a0cf7beb069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cxnSp>
        <p:nvCxnSpPr>
          <p:cNvPr id="10" name="Google Shape;10;p2"/>
          <p:cNvCxnSpPr/>
          <p:nvPr/>
        </p:nvCxnSpPr>
        <p:spPr>
          <a:xfrm>
            <a:off x="9343647" y="4235851"/>
            <a:ext cx="749600" cy="0"/>
          </a:xfrm>
          <a:prstGeom prst="straightConnector1">
            <a:avLst/>
          </a:prstGeom>
          <a:noFill/>
          <a:ln w="76200" cap="flat" cmpd="sng">
            <a:solidFill>
              <a:schemeClr val="lt2"/>
            </a:solidFill>
            <a:prstDash val="solid"/>
            <a:round/>
            <a:headEnd type="none" w="sm" len="sm"/>
            <a:tailEnd type="none" w="sm" len="sm"/>
          </a:ln>
        </p:spPr>
      </p:cxnSp>
      <p:cxnSp>
        <p:nvCxnSpPr>
          <p:cNvPr id="11" name="Google Shape;11;p2"/>
          <p:cNvCxnSpPr/>
          <p:nvPr/>
        </p:nvCxnSpPr>
        <p:spPr>
          <a:xfrm>
            <a:off x="2100047" y="4211003"/>
            <a:ext cx="749600" cy="0"/>
          </a:xfrm>
          <a:prstGeom prst="straightConnector1">
            <a:avLst/>
          </a:prstGeom>
          <a:noFill/>
          <a:ln w="76200" cap="flat" cmpd="sng">
            <a:solidFill>
              <a:schemeClr val="lt2"/>
            </a:solidFill>
            <a:prstDash val="solid"/>
            <a:round/>
            <a:headEnd type="none" w="sm" len="sm"/>
            <a:tailEnd type="none" w="sm" len="sm"/>
          </a:ln>
        </p:spPr>
      </p:cxnSp>
      <p:grpSp>
        <p:nvGrpSpPr>
          <p:cNvPr id="12" name="Google Shape;12;p2"/>
          <p:cNvGrpSpPr/>
          <p:nvPr/>
        </p:nvGrpSpPr>
        <p:grpSpPr>
          <a:xfrm>
            <a:off x="1338859" y="1362700"/>
            <a:ext cx="9515557" cy="2032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4" name="Google Shape;14;p2"/>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15" name="Google Shape;15;p2"/>
          <p:cNvGrpSpPr/>
          <p:nvPr/>
        </p:nvGrpSpPr>
        <p:grpSpPr>
          <a:xfrm>
            <a:off x="1338868" y="5292133"/>
            <a:ext cx="9515557" cy="203200"/>
            <a:chOff x="1346435" y="3969088"/>
            <a:chExt cx="6452100" cy="152400"/>
          </a:xfrm>
        </p:grpSpPr>
        <p:cxnSp>
          <p:nvCxnSpPr>
            <p:cNvPr id="16" name="Google Shape;16;p2"/>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7" name="Google Shape;17;p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18" name="Google Shape;18;p2"/>
          <p:cNvSpPr txBox="1">
            <a:spLocks noGrp="1"/>
          </p:cNvSpPr>
          <p:nvPr>
            <p:ph type="ctrTitle"/>
          </p:nvPr>
        </p:nvSpPr>
        <p:spPr>
          <a:xfrm>
            <a:off x="1338867" y="2335685"/>
            <a:ext cx="9515600" cy="1363200"/>
          </a:xfrm>
          <a:prstGeom prst="rect">
            <a:avLst/>
          </a:prstGeom>
        </p:spPr>
        <p:txBody>
          <a:bodyPr spcFirstLastPara="1" wrap="square" lIns="91425" tIns="91425" rIns="91425" bIns="91425" anchor="b" anchorCtr="0">
            <a:noAutofit/>
          </a:bodyPr>
          <a:lstStyle>
            <a:lvl1pPr lvl="0" algn="ctr">
              <a:spcBef>
                <a:spcPts val="0"/>
              </a:spcBef>
              <a:spcAft>
                <a:spcPts val="0"/>
              </a:spcAft>
              <a:buSzPts val="5400"/>
              <a:buNone/>
              <a:defRPr sz="7200"/>
            </a:lvl1pPr>
            <a:lvl2pPr lvl="1" algn="ctr">
              <a:spcBef>
                <a:spcPts val="0"/>
              </a:spcBef>
              <a:spcAft>
                <a:spcPts val="0"/>
              </a:spcAft>
              <a:buSzPts val="5400"/>
              <a:buNone/>
              <a:defRPr sz="7200"/>
            </a:lvl2pPr>
            <a:lvl3pPr lvl="2" algn="ctr">
              <a:spcBef>
                <a:spcPts val="0"/>
              </a:spcBef>
              <a:spcAft>
                <a:spcPts val="0"/>
              </a:spcAft>
              <a:buSzPts val="5400"/>
              <a:buNone/>
              <a:defRPr sz="7200"/>
            </a:lvl3pPr>
            <a:lvl4pPr lvl="3" algn="ctr">
              <a:spcBef>
                <a:spcPts val="0"/>
              </a:spcBef>
              <a:spcAft>
                <a:spcPts val="0"/>
              </a:spcAft>
              <a:buSzPts val="5400"/>
              <a:buNone/>
              <a:defRPr sz="7200"/>
            </a:lvl4pPr>
            <a:lvl5pPr lvl="4" algn="ctr">
              <a:spcBef>
                <a:spcPts val="0"/>
              </a:spcBef>
              <a:spcAft>
                <a:spcPts val="0"/>
              </a:spcAft>
              <a:buSzPts val="5400"/>
              <a:buNone/>
              <a:defRPr sz="7200"/>
            </a:lvl5pPr>
            <a:lvl6pPr lvl="5" algn="ctr">
              <a:spcBef>
                <a:spcPts val="0"/>
              </a:spcBef>
              <a:spcAft>
                <a:spcPts val="0"/>
              </a:spcAft>
              <a:buSzPts val="5400"/>
              <a:buNone/>
              <a:defRPr sz="7200"/>
            </a:lvl6pPr>
            <a:lvl7pPr lvl="6" algn="ctr">
              <a:spcBef>
                <a:spcPts val="0"/>
              </a:spcBef>
              <a:spcAft>
                <a:spcPts val="0"/>
              </a:spcAft>
              <a:buSzPts val="5400"/>
              <a:buNone/>
              <a:defRPr sz="7200"/>
            </a:lvl7pPr>
            <a:lvl8pPr lvl="7" algn="ctr">
              <a:spcBef>
                <a:spcPts val="0"/>
              </a:spcBef>
              <a:spcAft>
                <a:spcPts val="0"/>
              </a:spcAft>
              <a:buSzPts val="5400"/>
              <a:buNone/>
              <a:defRPr sz="7200"/>
            </a:lvl8pPr>
            <a:lvl9pPr lvl="8" algn="ctr">
              <a:spcBef>
                <a:spcPts val="0"/>
              </a:spcBef>
              <a:spcAft>
                <a:spcPts val="0"/>
              </a:spcAft>
              <a:buSzPts val="5400"/>
              <a:buNone/>
              <a:defRPr sz="7200"/>
            </a:lvl9pPr>
          </a:lstStyle>
          <a:p>
            <a:r>
              <a:rPr lang="en-US"/>
              <a:t>Click to edit Master title style</a:t>
            </a:r>
            <a:endParaRPr/>
          </a:p>
        </p:txBody>
      </p:sp>
      <p:sp>
        <p:nvSpPr>
          <p:cNvPr id="19" name="Google Shape;19;p2"/>
          <p:cNvSpPr txBox="1">
            <a:spLocks noGrp="1"/>
          </p:cNvSpPr>
          <p:nvPr>
            <p:ph type="subTitle" idx="1"/>
          </p:nvPr>
        </p:nvSpPr>
        <p:spPr>
          <a:xfrm>
            <a:off x="2849633" y="3800052"/>
            <a:ext cx="64940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3200"/>
            </a:lvl1pPr>
            <a:lvl2pPr lvl="1" algn="ctr">
              <a:lnSpc>
                <a:spcPct val="100000"/>
              </a:lnSpc>
              <a:spcBef>
                <a:spcPts val="0"/>
              </a:spcBef>
              <a:spcAft>
                <a:spcPts val="0"/>
              </a:spcAft>
              <a:buSzPts val="2400"/>
              <a:buNone/>
              <a:defRPr sz="3200"/>
            </a:lvl2pPr>
            <a:lvl3pPr lvl="2" algn="ctr">
              <a:lnSpc>
                <a:spcPct val="100000"/>
              </a:lnSpc>
              <a:spcBef>
                <a:spcPts val="0"/>
              </a:spcBef>
              <a:spcAft>
                <a:spcPts val="0"/>
              </a:spcAft>
              <a:buSzPts val="2400"/>
              <a:buNone/>
              <a:defRPr sz="3200"/>
            </a:lvl3pPr>
            <a:lvl4pPr lvl="3" algn="ctr">
              <a:lnSpc>
                <a:spcPct val="100000"/>
              </a:lnSpc>
              <a:spcBef>
                <a:spcPts val="0"/>
              </a:spcBef>
              <a:spcAft>
                <a:spcPts val="0"/>
              </a:spcAft>
              <a:buSzPts val="2400"/>
              <a:buNone/>
              <a:defRPr sz="3200"/>
            </a:lvl4pPr>
            <a:lvl5pPr lvl="4" algn="ctr">
              <a:lnSpc>
                <a:spcPct val="100000"/>
              </a:lnSpc>
              <a:spcBef>
                <a:spcPts val="0"/>
              </a:spcBef>
              <a:spcAft>
                <a:spcPts val="0"/>
              </a:spcAft>
              <a:buSzPts val="2400"/>
              <a:buNone/>
              <a:defRPr sz="3200"/>
            </a:lvl5pPr>
            <a:lvl6pPr lvl="5" algn="ctr">
              <a:lnSpc>
                <a:spcPct val="100000"/>
              </a:lnSpc>
              <a:spcBef>
                <a:spcPts val="0"/>
              </a:spcBef>
              <a:spcAft>
                <a:spcPts val="0"/>
              </a:spcAft>
              <a:buSzPts val="2400"/>
              <a:buNone/>
              <a:defRPr sz="3200"/>
            </a:lvl6pPr>
            <a:lvl7pPr lvl="6" algn="ctr">
              <a:lnSpc>
                <a:spcPct val="100000"/>
              </a:lnSpc>
              <a:spcBef>
                <a:spcPts val="0"/>
              </a:spcBef>
              <a:spcAft>
                <a:spcPts val="0"/>
              </a:spcAft>
              <a:buSzPts val="2400"/>
              <a:buNone/>
              <a:defRPr sz="3200"/>
            </a:lvl7pPr>
            <a:lvl8pPr lvl="7" algn="ctr">
              <a:lnSpc>
                <a:spcPct val="100000"/>
              </a:lnSpc>
              <a:spcBef>
                <a:spcPts val="0"/>
              </a:spcBef>
              <a:spcAft>
                <a:spcPts val="0"/>
              </a:spcAft>
              <a:buSzPts val="2400"/>
              <a:buNone/>
              <a:defRPr sz="3200"/>
            </a:lvl8pPr>
            <a:lvl9pPr lvl="8" algn="ctr">
              <a:lnSpc>
                <a:spcPct val="100000"/>
              </a:lnSpc>
              <a:spcBef>
                <a:spcPts val="0"/>
              </a:spcBef>
              <a:spcAft>
                <a:spcPts val="0"/>
              </a:spcAft>
              <a:buSzPts val="2400"/>
              <a:buNone/>
              <a:defRPr sz="3200"/>
            </a:lvl9pPr>
          </a:lstStyle>
          <a:p>
            <a:r>
              <a:rPr lang="en-US"/>
              <a:t>Click to edit Master subtitle style</a:t>
            </a:r>
            <a:endParaRPr/>
          </a:p>
        </p:txBody>
      </p:sp>
      <p:sp>
        <p:nvSpPr>
          <p:cNvPr id="20" name="Google Shape;20;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D7EAA248-4845-4062-AAF1-7EB5D18554FB}" type="slidenum">
              <a:rPr lang="en-IN" smtClean="0"/>
              <a:t>‹#›</a:t>
            </a:fld>
            <a:endParaRPr lang="en-IN"/>
          </a:p>
        </p:txBody>
      </p:sp>
    </p:spTree>
    <p:extLst>
      <p:ext uri="{BB962C8B-B14F-4D97-AF65-F5344CB8AC3E}">
        <p14:creationId xmlns:p14="http://schemas.microsoft.com/office/powerpoint/2010/main" val="225311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D7EAA248-4845-4062-AAF1-7EB5D18554FB}" type="slidenum">
              <a:rPr lang="en-IN" smtClean="0"/>
              <a:t>‹#›</a:t>
            </a:fld>
            <a:endParaRPr lang="en-IN"/>
          </a:p>
        </p:txBody>
      </p:sp>
    </p:spTree>
    <p:extLst>
      <p:ext uri="{BB962C8B-B14F-4D97-AF65-F5344CB8AC3E}">
        <p14:creationId xmlns:p14="http://schemas.microsoft.com/office/powerpoint/2010/main" val="2662566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5"/>
        <p:cNvGrpSpPr/>
        <p:nvPr/>
      </p:nvGrpSpPr>
      <p:grpSpPr>
        <a:xfrm>
          <a:off x="0" y="0"/>
          <a:ext cx="0" cy="0"/>
          <a:chOff x="0" y="0"/>
          <a:chExt cx="0" cy="0"/>
        </a:xfrm>
      </p:grpSpPr>
      <p:sp>
        <p:nvSpPr>
          <p:cNvPr id="26" name="Google Shape;26;p4"/>
          <p:cNvSpPr/>
          <p:nvPr/>
        </p:nvSpPr>
        <p:spPr>
          <a:xfrm>
            <a:off x="-100" y="6727600"/>
            <a:ext cx="12192000" cy="1304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 name="Google Shape;27;p4"/>
          <p:cNvSpPr txBox="1">
            <a:spLocks noGrp="1"/>
          </p:cNvSpPr>
          <p:nvPr>
            <p:ph type="title"/>
          </p:nvPr>
        </p:nvSpPr>
        <p:spPr>
          <a:xfrm>
            <a:off x="415600" y="593367"/>
            <a:ext cx="11360800" cy="9432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r>
              <a:rPr lang="en-US"/>
              <a:t>Click to edit Master title style</a:t>
            </a:r>
            <a:endParaRPr/>
          </a:p>
        </p:txBody>
      </p:sp>
      <p:sp>
        <p:nvSpPr>
          <p:cNvPr id="28" name="Google Shape;28;p4"/>
          <p:cNvSpPr txBox="1">
            <a:spLocks noGrp="1"/>
          </p:cNvSpPr>
          <p:nvPr>
            <p:ph type="body" idx="1"/>
          </p:nvPr>
        </p:nvSpPr>
        <p:spPr>
          <a:xfrm>
            <a:off x="415600" y="1688433"/>
            <a:ext cx="11360800" cy="44036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Click to edit Master text styles</a:t>
            </a:r>
          </a:p>
        </p:txBody>
      </p:sp>
      <p:sp>
        <p:nvSpPr>
          <p:cNvPr id="29" name="Google Shape;2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D7EAA248-4845-4062-AAF1-7EB5D18554FB}" type="slidenum">
              <a:rPr lang="en-IN" smtClean="0"/>
              <a:t>‹#›</a:t>
            </a:fld>
            <a:endParaRPr lang="en-IN"/>
          </a:p>
        </p:txBody>
      </p:sp>
    </p:spTree>
    <p:extLst>
      <p:ext uri="{BB962C8B-B14F-4D97-AF65-F5344CB8AC3E}">
        <p14:creationId xmlns:p14="http://schemas.microsoft.com/office/powerpoint/2010/main" val="3336918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415600" y="593367"/>
            <a:ext cx="11360800" cy="9432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r>
              <a:rPr lang="en-US"/>
              <a:t>Click to edit Master title style</a:t>
            </a:r>
            <a:endParaRPr/>
          </a:p>
        </p:txBody>
      </p:sp>
      <p:sp>
        <p:nvSpPr>
          <p:cNvPr id="32" name="Google Shape;32;p5"/>
          <p:cNvSpPr txBox="1">
            <a:spLocks noGrp="1"/>
          </p:cNvSpPr>
          <p:nvPr>
            <p:ph type="body" idx="1"/>
          </p:nvPr>
        </p:nvSpPr>
        <p:spPr>
          <a:xfrm>
            <a:off x="415600" y="1688233"/>
            <a:ext cx="5333200" cy="440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Click to edit Master text styles</a:t>
            </a:r>
          </a:p>
        </p:txBody>
      </p:sp>
      <p:sp>
        <p:nvSpPr>
          <p:cNvPr id="33" name="Google Shape;33;p5"/>
          <p:cNvSpPr txBox="1">
            <a:spLocks noGrp="1"/>
          </p:cNvSpPr>
          <p:nvPr>
            <p:ph type="body" idx="2"/>
          </p:nvPr>
        </p:nvSpPr>
        <p:spPr>
          <a:xfrm>
            <a:off x="6443200" y="1688233"/>
            <a:ext cx="5333200" cy="44036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Click to edit Master text styles</a:t>
            </a:r>
          </a:p>
        </p:txBody>
      </p:sp>
      <p:sp>
        <p:nvSpPr>
          <p:cNvPr id="34" name="Google Shape;3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D7EAA248-4845-4062-AAF1-7EB5D18554FB}" type="slidenum">
              <a:rPr lang="en-IN" smtClean="0"/>
              <a:t>‹#›</a:t>
            </a:fld>
            <a:endParaRPr lang="en-IN"/>
          </a:p>
        </p:txBody>
      </p:sp>
    </p:spTree>
    <p:extLst>
      <p:ext uri="{BB962C8B-B14F-4D97-AF65-F5344CB8AC3E}">
        <p14:creationId xmlns:p14="http://schemas.microsoft.com/office/powerpoint/2010/main" val="3451983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15600" y="593367"/>
            <a:ext cx="11360800" cy="9432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r>
              <a:rPr lang="en-US"/>
              <a:t>Click to edit Master title style</a:t>
            </a:r>
            <a:endParaRPr/>
          </a:p>
        </p:txBody>
      </p:sp>
      <p:sp>
        <p:nvSpPr>
          <p:cNvPr id="37" name="Google Shape;3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D7EAA248-4845-4062-AAF1-7EB5D18554FB}" type="slidenum">
              <a:rPr lang="en-IN" smtClean="0"/>
              <a:t>‹#›</a:t>
            </a:fld>
            <a:endParaRPr lang="en-IN"/>
          </a:p>
        </p:txBody>
      </p:sp>
    </p:spTree>
    <p:extLst>
      <p:ext uri="{BB962C8B-B14F-4D97-AF65-F5344CB8AC3E}">
        <p14:creationId xmlns:p14="http://schemas.microsoft.com/office/powerpoint/2010/main" val="3123308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40" name="Google Shape;4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Click to edit Master text styles</a:t>
            </a:r>
          </a:p>
        </p:txBody>
      </p:sp>
      <p:sp>
        <p:nvSpPr>
          <p:cNvPr id="41" name="Google Shape;4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D7EAA248-4845-4062-AAF1-7EB5D18554FB}" type="slidenum">
              <a:rPr lang="en-IN" smtClean="0"/>
              <a:t>‹#›</a:t>
            </a:fld>
            <a:endParaRPr lang="en-IN"/>
          </a:p>
        </p:txBody>
      </p:sp>
    </p:spTree>
    <p:extLst>
      <p:ext uri="{BB962C8B-B14F-4D97-AF65-F5344CB8AC3E}">
        <p14:creationId xmlns:p14="http://schemas.microsoft.com/office/powerpoint/2010/main" val="371771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653667" y="701800"/>
            <a:ext cx="7484800" cy="5454400"/>
          </a:xfrm>
          <a:prstGeom prst="rect">
            <a:avLst/>
          </a:prstGeom>
        </p:spPr>
        <p:txBody>
          <a:bodyPr spcFirstLastPara="1" wrap="square" lIns="91425" tIns="91425" rIns="91425" bIns="91425" anchor="ctr" anchorCtr="0">
            <a:noAutofit/>
          </a:bodyPr>
          <a:lstStyle>
            <a:lvl1pPr lvl="0">
              <a:spcBef>
                <a:spcPts val="0"/>
              </a:spcBef>
              <a:spcAft>
                <a:spcPts val="0"/>
              </a:spcAft>
              <a:buClr>
                <a:schemeClr val="dk2"/>
              </a:buClr>
              <a:buSzPts val="5400"/>
              <a:buNone/>
              <a:defRPr sz="7200" b="0">
                <a:solidFill>
                  <a:schemeClr val="dk2"/>
                </a:solidFill>
              </a:defRPr>
            </a:lvl1pPr>
            <a:lvl2pPr lvl="1">
              <a:spcBef>
                <a:spcPts val="0"/>
              </a:spcBef>
              <a:spcAft>
                <a:spcPts val="0"/>
              </a:spcAft>
              <a:buClr>
                <a:schemeClr val="dk2"/>
              </a:buClr>
              <a:buSzPts val="5400"/>
              <a:buNone/>
              <a:defRPr sz="7200" b="0">
                <a:solidFill>
                  <a:schemeClr val="dk2"/>
                </a:solidFill>
              </a:defRPr>
            </a:lvl2pPr>
            <a:lvl3pPr lvl="2">
              <a:spcBef>
                <a:spcPts val="0"/>
              </a:spcBef>
              <a:spcAft>
                <a:spcPts val="0"/>
              </a:spcAft>
              <a:buClr>
                <a:schemeClr val="dk2"/>
              </a:buClr>
              <a:buSzPts val="5400"/>
              <a:buNone/>
              <a:defRPr sz="7200" b="0">
                <a:solidFill>
                  <a:schemeClr val="dk2"/>
                </a:solidFill>
              </a:defRPr>
            </a:lvl3pPr>
            <a:lvl4pPr lvl="3">
              <a:spcBef>
                <a:spcPts val="0"/>
              </a:spcBef>
              <a:spcAft>
                <a:spcPts val="0"/>
              </a:spcAft>
              <a:buClr>
                <a:schemeClr val="dk2"/>
              </a:buClr>
              <a:buSzPts val="5400"/>
              <a:buNone/>
              <a:defRPr sz="7200" b="0">
                <a:solidFill>
                  <a:schemeClr val="dk2"/>
                </a:solidFill>
              </a:defRPr>
            </a:lvl4pPr>
            <a:lvl5pPr lvl="4">
              <a:spcBef>
                <a:spcPts val="0"/>
              </a:spcBef>
              <a:spcAft>
                <a:spcPts val="0"/>
              </a:spcAft>
              <a:buClr>
                <a:schemeClr val="dk2"/>
              </a:buClr>
              <a:buSzPts val="5400"/>
              <a:buNone/>
              <a:defRPr sz="7200" b="0">
                <a:solidFill>
                  <a:schemeClr val="dk2"/>
                </a:solidFill>
              </a:defRPr>
            </a:lvl5pPr>
            <a:lvl6pPr lvl="5">
              <a:spcBef>
                <a:spcPts val="0"/>
              </a:spcBef>
              <a:spcAft>
                <a:spcPts val="0"/>
              </a:spcAft>
              <a:buClr>
                <a:schemeClr val="dk2"/>
              </a:buClr>
              <a:buSzPts val="5400"/>
              <a:buNone/>
              <a:defRPr sz="7200" b="0">
                <a:solidFill>
                  <a:schemeClr val="dk2"/>
                </a:solidFill>
              </a:defRPr>
            </a:lvl6pPr>
            <a:lvl7pPr lvl="6">
              <a:spcBef>
                <a:spcPts val="0"/>
              </a:spcBef>
              <a:spcAft>
                <a:spcPts val="0"/>
              </a:spcAft>
              <a:buClr>
                <a:schemeClr val="dk2"/>
              </a:buClr>
              <a:buSzPts val="5400"/>
              <a:buNone/>
              <a:defRPr sz="7200" b="0">
                <a:solidFill>
                  <a:schemeClr val="dk2"/>
                </a:solidFill>
              </a:defRPr>
            </a:lvl7pPr>
            <a:lvl8pPr lvl="7">
              <a:spcBef>
                <a:spcPts val="0"/>
              </a:spcBef>
              <a:spcAft>
                <a:spcPts val="0"/>
              </a:spcAft>
              <a:buClr>
                <a:schemeClr val="dk2"/>
              </a:buClr>
              <a:buSzPts val="5400"/>
              <a:buNone/>
              <a:defRPr sz="7200" b="0">
                <a:solidFill>
                  <a:schemeClr val="dk2"/>
                </a:solidFill>
              </a:defRPr>
            </a:lvl8pPr>
            <a:lvl9pPr lvl="8">
              <a:spcBef>
                <a:spcPts val="0"/>
              </a:spcBef>
              <a:spcAft>
                <a:spcPts val="0"/>
              </a:spcAft>
              <a:buClr>
                <a:schemeClr val="dk2"/>
              </a:buClr>
              <a:buSzPts val="5400"/>
              <a:buNone/>
              <a:defRPr sz="7200" b="0">
                <a:solidFill>
                  <a:schemeClr val="dk2"/>
                </a:solidFill>
              </a:defRPr>
            </a:lvl9pPr>
          </a:lstStyle>
          <a:p>
            <a:r>
              <a:rPr lang="en-US"/>
              <a:t>Click to edit Master title style</a:t>
            </a:r>
            <a:endParaRPr/>
          </a:p>
        </p:txBody>
      </p:sp>
      <p:sp>
        <p:nvSpPr>
          <p:cNvPr id="44" name="Google Shape;4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D7EAA248-4845-4062-AAF1-7EB5D18554FB}" type="slidenum">
              <a:rPr lang="en-IN" smtClean="0"/>
              <a:t>‹#›</a:t>
            </a:fld>
            <a:endParaRPr lang="en-IN"/>
          </a:p>
        </p:txBody>
      </p:sp>
    </p:spTree>
    <p:extLst>
      <p:ext uri="{BB962C8B-B14F-4D97-AF65-F5344CB8AC3E}">
        <p14:creationId xmlns:p14="http://schemas.microsoft.com/office/powerpoint/2010/main" val="312912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5"/>
        <p:cNvGrpSpPr/>
        <p:nvPr/>
      </p:nvGrpSpPr>
      <p:grpSpPr>
        <a:xfrm>
          <a:off x="0" y="0"/>
          <a:ext cx="0" cy="0"/>
          <a:chOff x="0" y="0"/>
          <a:chExt cx="0" cy="0"/>
        </a:xfrm>
      </p:grpSpPr>
      <p:sp>
        <p:nvSpPr>
          <p:cNvPr id="46" name="Google Shape;46;p9"/>
          <p:cNvSpPr/>
          <p:nvPr/>
        </p:nvSpPr>
        <p:spPr>
          <a:xfrm>
            <a:off x="6096000" y="0"/>
            <a:ext cx="6096000" cy="68580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47" name="Google Shape;47;p9"/>
          <p:cNvCxnSpPr/>
          <p:nvPr/>
        </p:nvCxnSpPr>
        <p:spPr>
          <a:xfrm>
            <a:off x="6706233" y="5994000"/>
            <a:ext cx="6244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354000" y="1386233"/>
            <a:ext cx="5393600" cy="2234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49" name="Google Shape;49;p9"/>
          <p:cNvSpPr txBox="1">
            <a:spLocks noGrp="1"/>
          </p:cNvSpPr>
          <p:nvPr>
            <p:ph type="subTitle" idx="1"/>
          </p:nvPr>
        </p:nvSpPr>
        <p:spPr>
          <a:xfrm>
            <a:off x="354000" y="36358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50" name="Google Shape;50;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Clr>
                <a:schemeClr val="lt1"/>
              </a:buClr>
              <a:buSzPts val="1800"/>
              <a:buChar char="●"/>
              <a:defRPr>
                <a:solidFill>
                  <a:schemeClr val="lt1"/>
                </a:solidFill>
              </a:defRPr>
            </a:lvl1pPr>
            <a:lvl2pPr marL="1219170" lvl="1" indent="-423323">
              <a:spcBef>
                <a:spcPts val="2133"/>
              </a:spcBef>
              <a:spcAft>
                <a:spcPts val="0"/>
              </a:spcAft>
              <a:buClr>
                <a:schemeClr val="lt1"/>
              </a:buClr>
              <a:buSzPts val="1400"/>
              <a:buChar char="○"/>
              <a:defRPr>
                <a:solidFill>
                  <a:schemeClr val="lt1"/>
                </a:solidFill>
              </a:defRPr>
            </a:lvl2pPr>
            <a:lvl3pPr marL="1828754" lvl="2" indent="-423323">
              <a:spcBef>
                <a:spcPts val="2133"/>
              </a:spcBef>
              <a:spcAft>
                <a:spcPts val="0"/>
              </a:spcAft>
              <a:buClr>
                <a:schemeClr val="lt1"/>
              </a:buClr>
              <a:buSzPts val="1400"/>
              <a:buChar char="■"/>
              <a:defRPr>
                <a:solidFill>
                  <a:schemeClr val="lt1"/>
                </a:solidFill>
              </a:defRPr>
            </a:lvl3pPr>
            <a:lvl4pPr marL="2438339" lvl="3" indent="-423323">
              <a:spcBef>
                <a:spcPts val="2133"/>
              </a:spcBef>
              <a:spcAft>
                <a:spcPts val="0"/>
              </a:spcAft>
              <a:buClr>
                <a:schemeClr val="lt1"/>
              </a:buClr>
              <a:buSzPts val="1400"/>
              <a:buChar char="●"/>
              <a:defRPr>
                <a:solidFill>
                  <a:schemeClr val="lt1"/>
                </a:solidFill>
              </a:defRPr>
            </a:lvl4pPr>
            <a:lvl5pPr marL="3047924" lvl="4" indent="-423323">
              <a:spcBef>
                <a:spcPts val="2133"/>
              </a:spcBef>
              <a:spcAft>
                <a:spcPts val="0"/>
              </a:spcAft>
              <a:buClr>
                <a:schemeClr val="lt1"/>
              </a:buClr>
              <a:buSzPts val="1400"/>
              <a:buChar char="○"/>
              <a:defRPr>
                <a:solidFill>
                  <a:schemeClr val="lt1"/>
                </a:solidFill>
              </a:defRPr>
            </a:lvl5pPr>
            <a:lvl6pPr marL="3657509" lvl="5" indent="-423323">
              <a:spcBef>
                <a:spcPts val="2133"/>
              </a:spcBef>
              <a:spcAft>
                <a:spcPts val="0"/>
              </a:spcAft>
              <a:buClr>
                <a:schemeClr val="lt1"/>
              </a:buClr>
              <a:buSzPts val="1400"/>
              <a:buChar char="■"/>
              <a:defRPr>
                <a:solidFill>
                  <a:schemeClr val="lt1"/>
                </a:solidFill>
              </a:defRPr>
            </a:lvl6pPr>
            <a:lvl7pPr marL="4267093" lvl="6" indent="-423323">
              <a:spcBef>
                <a:spcPts val="2133"/>
              </a:spcBef>
              <a:spcAft>
                <a:spcPts val="0"/>
              </a:spcAft>
              <a:buClr>
                <a:schemeClr val="lt1"/>
              </a:buClr>
              <a:buSzPts val="1400"/>
              <a:buChar char="●"/>
              <a:defRPr>
                <a:solidFill>
                  <a:schemeClr val="lt1"/>
                </a:solidFill>
              </a:defRPr>
            </a:lvl7pPr>
            <a:lvl8pPr marL="4876678" lvl="7" indent="-423323">
              <a:spcBef>
                <a:spcPts val="2133"/>
              </a:spcBef>
              <a:spcAft>
                <a:spcPts val="0"/>
              </a:spcAft>
              <a:buClr>
                <a:schemeClr val="lt1"/>
              </a:buClr>
              <a:buSzPts val="1400"/>
              <a:buChar char="○"/>
              <a:defRPr>
                <a:solidFill>
                  <a:schemeClr val="lt1"/>
                </a:solidFill>
              </a:defRPr>
            </a:lvl8pPr>
            <a:lvl9pPr marL="5486263" lvl="8" indent="-423323">
              <a:spcBef>
                <a:spcPts val="2133"/>
              </a:spcBef>
              <a:spcAft>
                <a:spcPts val="2133"/>
              </a:spcAft>
              <a:buClr>
                <a:schemeClr val="lt1"/>
              </a:buClr>
              <a:buSzPts val="1400"/>
              <a:buChar char="■"/>
              <a:defRPr>
                <a:solidFill>
                  <a:schemeClr val="lt1"/>
                </a:solidFill>
              </a:defRPr>
            </a:lvl9pPr>
          </a:lstStyle>
          <a:p>
            <a:pPr lvl="0"/>
            <a:r>
              <a:rPr lang="en-US"/>
              <a:t>Click to edit Master text styles</a:t>
            </a:r>
          </a:p>
        </p:txBody>
      </p:sp>
      <p:sp>
        <p:nvSpPr>
          <p:cNvPr id="51" name="Google Shape;51;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D7EAA248-4845-4062-AAF1-7EB5D18554FB}" type="slidenum">
              <a:rPr lang="en-IN" smtClean="0"/>
              <a:t>‹#›</a:t>
            </a:fld>
            <a:endParaRPr lang="en-IN"/>
          </a:p>
        </p:txBody>
      </p:sp>
    </p:spTree>
    <p:extLst>
      <p:ext uri="{BB962C8B-B14F-4D97-AF65-F5344CB8AC3E}">
        <p14:creationId xmlns:p14="http://schemas.microsoft.com/office/powerpoint/2010/main" val="4082462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415600" y="5640967"/>
            <a:ext cx="7998400" cy="7984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2400"/>
              <a:buFont typeface="PT Sans Narrow"/>
              <a:buNone/>
              <a:defRPr sz="3200">
                <a:latin typeface="PT Sans Narrow"/>
                <a:ea typeface="PT Sans Narrow"/>
                <a:cs typeface="PT Sans Narrow"/>
                <a:sym typeface="PT Sans Narrow"/>
              </a:defRPr>
            </a:lvl1pPr>
          </a:lstStyle>
          <a:p>
            <a:pPr lvl="0"/>
            <a:r>
              <a:rPr lang="en-US"/>
              <a:t>Click to edit Master text styles</a:t>
            </a:r>
          </a:p>
        </p:txBody>
      </p:sp>
      <p:sp>
        <p:nvSpPr>
          <p:cNvPr id="54" name="Google Shape;54;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D7EAA248-4845-4062-AAF1-7EB5D18554FB}" type="slidenum">
              <a:rPr lang="en-IN" smtClean="0"/>
              <a:t>‹#›</a:t>
            </a:fld>
            <a:endParaRPr lang="en-IN"/>
          </a:p>
        </p:txBody>
      </p:sp>
    </p:spTree>
    <p:extLst>
      <p:ext uri="{BB962C8B-B14F-4D97-AF65-F5344CB8AC3E}">
        <p14:creationId xmlns:p14="http://schemas.microsoft.com/office/powerpoint/2010/main" val="206941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5"/>
        <p:cNvGrpSpPr/>
        <p:nvPr/>
      </p:nvGrpSpPr>
      <p:grpSpPr>
        <a:xfrm>
          <a:off x="0" y="0"/>
          <a:ext cx="0" cy="0"/>
          <a:chOff x="0" y="0"/>
          <a:chExt cx="0" cy="0"/>
        </a:xfrm>
      </p:grpSpPr>
      <p:sp>
        <p:nvSpPr>
          <p:cNvPr id="56" name="Google Shape;56;p11"/>
          <p:cNvSpPr/>
          <p:nvPr/>
        </p:nvSpPr>
        <p:spPr>
          <a:xfrm>
            <a:off x="-100" y="6727600"/>
            <a:ext cx="12192000" cy="13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7" name="Google Shape;57;p11"/>
          <p:cNvSpPr txBox="1">
            <a:spLocks noGrp="1"/>
          </p:cNvSpPr>
          <p:nvPr>
            <p:ph type="title" hasCustomPrompt="1"/>
          </p:nvPr>
        </p:nvSpPr>
        <p:spPr>
          <a:xfrm>
            <a:off x="415600" y="1739800"/>
            <a:ext cx="11360800" cy="20512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3"/>
              </a:buClr>
              <a:buSzPts val="13000"/>
              <a:buNone/>
              <a:defRPr sz="17333">
                <a:solidFill>
                  <a:schemeClr val="accent3"/>
                </a:solidFill>
              </a:defRPr>
            </a:lvl1pPr>
            <a:lvl2pPr lvl="1" algn="ctr">
              <a:spcBef>
                <a:spcPts val="0"/>
              </a:spcBef>
              <a:spcAft>
                <a:spcPts val="0"/>
              </a:spcAft>
              <a:buClr>
                <a:schemeClr val="accent3"/>
              </a:buClr>
              <a:buSzPts val="13000"/>
              <a:buNone/>
              <a:defRPr sz="17333">
                <a:solidFill>
                  <a:schemeClr val="accent3"/>
                </a:solidFill>
              </a:defRPr>
            </a:lvl2pPr>
            <a:lvl3pPr lvl="2" algn="ctr">
              <a:spcBef>
                <a:spcPts val="0"/>
              </a:spcBef>
              <a:spcAft>
                <a:spcPts val="0"/>
              </a:spcAft>
              <a:buClr>
                <a:schemeClr val="accent3"/>
              </a:buClr>
              <a:buSzPts val="13000"/>
              <a:buNone/>
              <a:defRPr sz="17333">
                <a:solidFill>
                  <a:schemeClr val="accent3"/>
                </a:solidFill>
              </a:defRPr>
            </a:lvl3pPr>
            <a:lvl4pPr lvl="3" algn="ctr">
              <a:spcBef>
                <a:spcPts val="0"/>
              </a:spcBef>
              <a:spcAft>
                <a:spcPts val="0"/>
              </a:spcAft>
              <a:buClr>
                <a:schemeClr val="accent3"/>
              </a:buClr>
              <a:buSzPts val="13000"/>
              <a:buNone/>
              <a:defRPr sz="17333">
                <a:solidFill>
                  <a:schemeClr val="accent3"/>
                </a:solidFill>
              </a:defRPr>
            </a:lvl4pPr>
            <a:lvl5pPr lvl="4" algn="ctr">
              <a:spcBef>
                <a:spcPts val="0"/>
              </a:spcBef>
              <a:spcAft>
                <a:spcPts val="0"/>
              </a:spcAft>
              <a:buClr>
                <a:schemeClr val="accent3"/>
              </a:buClr>
              <a:buSzPts val="13000"/>
              <a:buNone/>
              <a:defRPr sz="17333">
                <a:solidFill>
                  <a:schemeClr val="accent3"/>
                </a:solidFill>
              </a:defRPr>
            </a:lvl5pPr>
            <a:lvl6pPr lvl="5" algn="ctr">
              <a:spcBef>
                <a:spcPts val="0"/>
              </a:spcBef>
              <a:spcAft>
                <a:spcPts val="0"/>
              </a:spcAft>
              <a:buClr>
                <a:schemeClr val="accent3"/>
              </a:buClr>
              <a:buSzPts val="13000"/>
              <a:buNone/>
              <a:defRPr sz="17333">
                <a:solidFill>
                  <a:schemeClr val="accent3"/>
                </a:solidFill>
              </a:defRPr>
            </a:lvl6pPr>
            <a:lvl7pPr lvl="6" algn="ctr">
              <a:spcBef>
                <a:spcPts val="0"/>
              </a:spcBef>
              <a:spcAft>
                <a:spcPts val="0"/>
              </a:spcAft>
              <a:buClr>
                <a:schemeClr val="accent3"/>
              </a:buClr>
              <a:buSzPts val="13000"/>
              <a:buNone/>
              <a:defRPr sz="17333">
                <a:solidFill>
                  <a:schemeClr val="accent3"/>
                </a:solidFill>
              </a:defRPr>
            </a:lvl7pPr>
            <a:lvl8pPr lvl="7" algn="ctr">
              <a:spcBef>
                <a:spcPts val="0"/>
              </a:spcBef>
              <a:spcAft>
                <a:spcPts val="0"/>
              </a:spcAft>
              <a:buClr>
                <a:schemeClr val="accent3"/>
              </a:buClr>
              <a:buSzPts val="13000"/>
              <a:buNone/>
              <a:defRPr sz="17333">
                <a:solidFill>
                  <a:schemeClr val="accent3"/>
                </a:solidFill>
              </a:defRPr>
            </a:lvl8pPr>
            <a:lvl9pPr lvl="8" algn="ctr">
              <a:spcBef>
                <a:spcPts val="0"/>
              </a:spcBef>
              <a:spcAft>
                <a:spcPts val="0"/>
              </a:spcAft>
              <a:buClr>
                <a:schemeClr val="accent3"/>
              </a:buClr>
              <a:buSzPts val="13000"/>
              <a:buNone/>
              <a:defRPr sz="17333">
                <a:solidFill>
                  <a:schemeClr val="accent3"/>
                </a:solidFill>
              </a:defRPr>
            </a:lvl9pPr>
          </a:lstStyle>
          <a:p>
            <a:r>
              <a:t>xx%</a:t>
            </a:r>
          </a:p>
        </p:txBody>
      </p:sp>
      <p:sp>
        <p:nvSpPr>
          <p:cNvPr id="58" name="Google Shape;58;p11"/>
          <p:cNvSpPr txBox="1">
            <a:spLocks noGrp="1"/>
          </p:cNvSpPr>
          <p:nvPr>
            <p:ph type="body" idx="1"/>
          </p:nvPr>
        </p:nvSpPr>
        <p:spPr>
          <a:xfrm>
            <a:off x="415600" y="3994200"/>
            <a:ext cx="11360800" cy="14288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Click to edit Master text styles</a:t>
            </a:r>
          </a:p>
        </p:txBody>
      </p:sp>
      <p:sp>
        <p:nvSpPr>
          <p:cNvPr id="59" name="Google Shape;59;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D7EAA248-4845-4062-AAF1-7EB5D18554FB}" type="slidenum">
              <a:rPr lang="en-IN" smtClean="0"/>
              <a:t>‹#›</a:t>
            </a:fld>
            <a:endParaRPr lang="en-IN"/>
          </a:p>
        </p:txBody>
      </p:sp>
    </p:spTree>
    <p:extLst>
      <p:ext uri="{BB962C8B-B14F-4D97-AF65-F5344CB8AC3E}">
        <p14:creationId xmlns:p14="http://schemas.microsoft.com/office/powerpoint/2010/main" val="2754293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9432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Google Shape;7;p1"/>
          <p:cNvSpPr txBox="1">
            <a:spLocks noGrp="1"/>
          </p:cNvSpPr>
          <p:nvPr>
            <p:ph type="body" idx="1"/>
          </p:nvPr>
        </p:nvSpPr>
        <p:spPr>
          <a:xfrm>
            <a:off x="415600" y="1688433"/>
            <a:ext cx="11360800" cy="44036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latin typeface="Open Sans"/>
                <a:ea typeface="Open Sans"/>
                <a:cs typeface="Open Sans"/>
                <a:sym typeface="Open Sans"/>
              </a:defRPr>
            </a:lvl1pPr>
            <a:lvl2pPr lvl="1" algn="r">
              <a:buNone/>
              <a:defRPr sz="1333">
                <a:solidFill>
                  <a:schemeClr val="dk2"/>
                </a:solidFill>
                <a:latin typeface="Open Sans"/>
                <a:ea typeface="Open Sans"/>
                <a:cs typeface="Open Sans"/>
                <a:sym typeface="Open Sans"/>
              </a:defRPr>
            </a:lvl2pPr>
            <a:lvl3pPr lvl="2" algn="r">
              <a:buNone/>
              <a:defRPr sz="1333">
                <a:solidFill>
                  <a:schemeClr val="dk2"/>
                </a:solidFill>
                <a:latin typeface="Open Sans"/>
                <a:ea typeface="Open Sans"/>
                <a:cs typeface="Open Sans"/>
                <a:sym typeface="Open Sans"/>
              </a:defRPr>
            </a:lvl3pPr>
            <a:lvl4pPr lvl="3" algn="r">
              <a:buNone/>
              <a:defRPr sz="1333">
                <a:solidFill>
                  <a:schemeClr val="dk2"/>
                </a:solidFill>
                <a:latin typeface="Open Sans"/>
                <a:ea typeface="Open Sans"/>
                <a:cs typeface="Open Sans"/>
                <a:sym typeface="Open Sans"/>
              </a:defRPr>
            </a:lvl4pPr>
            <a:lvl5pPr lvl="4" algn="r">
              <a:buNone/>
              <a:defRPr sz="1333">
                <a:solidFill>
                  <a:schemeClr val="dk2"/>
                </a:solidFill>
                <a:latin typeface="Open Sans"/>
                <a:ea typeface="Open Sans"/>
                <a:cs typeface="Open Sans"/>
                <a:sym typeface="Open Sans"/>
              </a:defRPr>
            </a:lvl5pPr>
            <a:lvl6pPr lvl="5" algn="r">
              <a:buNone/>
              <a:defRPr sz="1333">
                <a:solidFill>
                  <a:schemeClr val="dk2"/>
                </a:solidFill>
                <a:latin typeface="Open Sans"/>
                <a:ea typeface="Open Sans"/>
                <a:cs typeface="Open Sans"/>
                <a:sym typeface="Open Sans"/>
              </a:defRPr>
            </a:lvl6pPr>
            <a:lvl7pPr lvl="6" algn="r">
              <a:buNone/>
              <a:defRPr sz="1333">
                <a:solidFill>
                  <a:schemeClr val="dk2"/>
                </a:solidFill>
                <a:latin typeface="Open Sans"/>
                <a:ea typeface="Open Sans"/>
                <a:cs typeface="Open Sans"/>
                <a:sym typeface="Open Sans"/>
              </a:defRPr>
            </a:lvl7pPr>
            <a:lvl8pPr lvl="7" algn="r">
              <a:buNone/>
              <a:defRPr sz="1333">
                <a:solidFill>
                  <a:schemeClr val="dk2"/>
                </a:solidFill>
                <a:latin typeface="Open Sans"/>
                <a:ea typeface="Open Sans"/>
                <a:cs typeface="Open Sans"/>
                <a:sym typeface="Open Sans"/>
              </a:defRPr>
            </a:lvl8pPr>
            <a:lvl9pPr lvl="8" algn="r">
              <a:buNone/>
              <a:defRPr sz="1333">
                <a:solidFill>
                  <a:schemeClr val="dk2"/>
                </a:solidFill>
                <a:latin typeface="Open Sans"/>
                <a:ea typeface="Open Sans"/>
                <a:cs typeface="Open Sans"/>
                <a:sym typeface="Open Sans"/>
              </a:defRPr>
            </a:lvl9pPr>
          </a:lstStyle>
          <a:p>
            <a:fld id="{D7EAA248-4845-4062-AAF1-7EB5D18554FB}" type="slidenum">
              <a:rPr lang="en-IN" smtClean="0"/>
              <a:t>‹#›</a:t>
            </a:fld>
            <a:endParaRPr lang="en-IN"/>
          </a:p>
        </p:txBody>
      </p:sp>
    </p:spTree>
    <p:extLst>
      <p:ext uri="{BB962C8B-B14F-4D97-AF65-F5344CB8AC3E}">
        <p14:creationId xmlns:p14="http://schemas.microsoft.com/office/powerpoint/2010/main" val="3046756662"/>
      </p:ext>
    </p:extLst>
  </p:cSld>
  <p:clrMap bg1="lt1" tx1="dk1" bg2="dk2" tx2="lt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3B9CF-A936-4A2B-AA49-E4BC1B36C6EE}"/>
              </a:ext>
            </a:extLst>
          </p:cNvPr>
          <p:cNvSpPr>
            <a:spLocks noGrp="1"/>
          </p:cNvSpPr>
          <p:nvPr>
            <p:ph type="ctrTitle"/>
          </p:nvPr>
        </p:nvSpPr>
        <p:spPr>
          <a:xfrm>
            <a:off x="1418766" y="2059620"/>
            <a:ext cx="9515600" cy="2189681"/>
          </a:xfrm>
        </p:spPr>
        <p:txBody>
          <a:bodyPr/>
          <a:lstStyle/>
          <a:p>
            <a:r>
              <a:rPr lang="en-IN" sz="6000" dirty="0"/>
              <a:t>Production Possibility Curve</a:t>
            </a:r>
          </a:p>
        </p:txBody>
      </p:sp>
    </p:spTree>
    <p:extLst>
      <p:ext uri="{BB962C8B-B14F-4D97-AF65-F5344CB8AC3E}">
        <p14:creationId xmlns:p14="http://schemas.microsoft.com/office/powerpoint/2010/main" val="37236204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60C4E-7A85-4394-907B-5840C39C43C6}"/>
              </a:ext>
            </a:extLst>
          </p:cNvPr>
          <p:cNvSpPr>
            <a:spLocks noGrp="1"/>
          </p:cNvSpPr>
          <p:nvPr>
            <p:ph type="title"/>
          </p:nvPr>
        </p:nvSpPr>
        <p:spPr/>
        <p:txBody>
          <a:bodyPr/>
          <a:lstStyle/>
          <a:p>
            <a:pPr algn="ctr"/>
            <a:r>
              <a:rPr lang="en-US" dirty="0"/>
              <a:t>Efficient Utilization of Resources</a:t>
            </a:r>
            <a:br>
              <a:rPr lang="en-US" dirty="0"/>
            </a:br>
            <a:endParaRPr lang="en-IN" dirty="0"/>
          </a:p>
        </p:txBody>
      </p:sp>
      <p:sp>
        <p:nvSpPr>
          <p:cNvPr id="3" name="Text Placeholder 2">
            <a:extLst>
              <a:ext uri="{FF2B5EF4-FFF2-40B4-BE49-F238E27FC236}">
                <a16:creationId xmlns:a16="http://schemas.microsoft.com/office/drawing/2014/main" id="{AF49CEF4-29B0-49E4-8CA6-986C7AFEF030}"/>
              </a:ext>
            </a:extLst>
          </p:cNvPr>
          <p:cNvSpPr>
            <a:spLocks noGrp="1"/>
          </p:cNvSpPr>
          <p:nvPr>
            <p:ph type="body" idx="1"/>
          </p:nvPr>
        </p:nvSpPr>
        <p:spPr/>
        <p:txBody>
          <a:bodyPr/>
          <a:lstStyle/>
          <a:p>
            <a:pPr fontAlgn="base"/>
            <a:r>
              <a:rPr lang="en-US" sz="2800" dirty="0"/>
              <a:t>If the country chooses the combination of point Y, i.e.; if it produces 1000 kg of bread and 10000 units of sewing machine, then it indicates inefficient utilization of resources. </a:t>
            </a:r>
          </a:p>
          <a:p>
            <a:pPr fontAlgn="base"/>
            <a:r>
              <a:rPr lang="en-US" sz="2800" dirty="0"/>
              <a:t>On the contrary, if the country moves on the point ‘B’ or ‘C’, or any point on the PPC, then it shows optimum or efficient utilization of resources.</a:t>
            </a:r>
            <a:endParaRPr lang="en-IN" sz="2800" dirty="0"/>
          </a:p>
        </p:txBody>
      </p:sp>
    </p:spTree>
    <p:extLst>
      <p:ext uri="{BB962C8B-B14F-4D97-AF65-F5344CB8AC3E}">
        <p14:creationId xmlns:p14="http://schemas.microsoft.com/office/powerpoint/2010/main" val="1129853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D7884-CC29-4DC2-A50B-51B5ABF36339}"/>
              </a:ext>
            </a:extLst>
          </p:cNvPr>
          <p:cNvSpPr>
            <a:spLocks noGrp="1"/>
          </p:cNvSpPr>
          <p:nvPr>
            <p:ph type="title"/>
          </p:nvPr>
        </p:nvSpPr>
        <p:spPr>
          <a:xfrm>
            <a:off x="415600" y="318159"/>
            <a:ext cx="11360800" cy="943200"/>
          </a:xfrm>
        </p:spPr>
        <p:txBody>
          <a:bodyPr/>
          <a:lstStyle/>
          <a:p>
            <a:pPr algn="ctr"/>
            <a:r>
              <a:rPr lang="en-IN" dirty="0"/>
              <a:t>Technological Improvement</a:t>
            </a:r>
          </a:p>
        </p:txBody>
      </p:sp>
      <p:sp>
        <p:nvSpPr>
          <p:cNvPr id="3" name="Text Placeholder 2">
            <a:extLst>
              <a:ext uri="{FF2B5EF4-FFF2-40B4-BE49-F238E27FC236}">
                <a16:creationId xmlns:a16="http://schemas.microsoft.com/office/drawing/2014/main" id="{CA0122D0-D205-4521-BF9E-E3A4B0B8C1BB}"/>
              </a:ext>
            </a:extLst>
          </p:cNvPr>
          <p:cNvSpPr>
            <a:spLocks noGrp="1"/>
          </p:cNvSpPr>
          <p:nvPr>
            <p:ph type="body" idx="1"/>
          </p:nvPr>
        </p:nvSpPr>
        <p:spPr>
          <a:xfrm>
            <a:off x="415600" y="1075873"/>
            <a:ext cx="11360800" cy="5600135"/>
          </a:xfrm>
        </p:spPr>
        <p:txBody>
          <a:bodyPr/>
          <a:lstStyle/>
          <a:p>
            <a:pPr fontAlgn="base"/>
            <a:r>
              <a:rPr lang="en-US" sz="2000" dirty="0"/>
              <a:t>If new resources are available or if the level of technology is improved through better method of production and better facilities, then the PPC will shift upward or rightward. As is shown by P</a:t>
            </a:r>
            <a:r>
              <a:rPr lang="en-US" sz="2000" baseline="-25000" dirty="0"/>
              <a:t>1</a:t>
            </a:r>
            <a:r>
              <a:rPr lang="en-US" sz="2000" dirty="0"/>
              <a:t>P</a:t>
            </a:r>
            <a:r>
              <a:rPr lang="en-US" sz="2000" baseline="-25000" dirty="0"/>
              <a:t>1</a:t>
            </a:r>
            <a:r>
              <a:rPr lang="en-US" sz="2000" dirty="0"/>
              <a:t> curve in the diagram, here the country can produce both the commodities in higher units.</a:t>
            </a:r>
          </a:p>
          <a:p>
            <a:pPr fontAlgn="base"/>
            <a:r>
              <a:rPr lang="en-US" sz="2000" dirty="0"/>
              <a:t>With P</a:t>
            </a:r>
            <a:r>
              <a:rPr lang="en-US" sz="2000" baseline="-25000" dirty="0"/>
              <a:t>1</a:t>
            </a:r>
            <a:r>
              <a:rPr lang="en-US" sz="2000" dirty="0"/>
              <a:t>P</a:t>
            </a:r>
            <a:r>
              <a:rPr lang="en-US" sz="2000" baseline="-25000" dirty="0"/>
              <a:t>1 </a:t>
            </a:r>
            <a:r>
              <a:rPr lang="en-US" sz="2000" dirty="0"/>
              <a:t> production possibility curve, point Z becomes attainable and the points on PP will now represent under-utilization of the capacity. </a:t>
            </a:r>
            <a:br>
              <a:rPr lang="en-US" b="1" dirty="0"/>
            </a:br>
            <a:endParaRPr lang="en-IN" dirty="0"/>
          </a:p>
        </p:txBody>
      </p:sp>
      <p:pic>
        <p:nvPicPr>
          <p:cNvPr id="7" name="Picture 6">
            <a:extLst>
              <a:ext uri="{FF2B5EF4-FFF2-40B4-BE49-F238E27FC236}">
                <a16:creationId xmlns:a16="http://schemas.microsoft.com/office/drawing/2014/main" id="{2C112A57-1C85-47F3-B194-8F7AA8987C16}"/>
              </a:ext>
            </a:extLst>
          </p:cNvPr>
          <p:cNvPicPr>
            <a:picLocks noChangeAspect="1"/>
          </p:cNvPicPr>
          <p:nvPr/>
        </p:nvPicPr>
        <p:blipFill rotWithShape="1">
          <a:blip r:embed="rId2">
            <a:extLst>
              <a:ext uri="{28A0092B-C50C-407E-A947-70E740481C1C}">
                <a14:useLocalDpi xmlns:a14="http://schemas.microsoft.com/office/drawing/2010/main" val="0"/>
              </a:ext>
            </a:extLst>
          </a:blip>
          <a:srcRect l="6753" t="26224" r="35506" b="6179"/>
          <a:stretch/>
        </p:blipFill>
        <p:spPr>
          <a:xfrm>
            <a:off x="3062797" y="3429000"/>
            <a:ext cx="5069149" cy="3247008"/>
          </a:xfrm>
          <a:prstGeom prst="rect">
            <a:avLst/>
          </a:prstGeom>
        </p:spPr>
      </p:pic>
    </p:spTree>
    <p:extLst>
      <p:ext uri="{BB962C8B-B14F-4D97-AF65-F5344CB8AC3E}">
        <p14:creationId xmlns:p14="http://schemas.microsoft.com/office/powerpoint/2010/main" val="2960939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4DFB033-9719-4F14-A894-6DE7AAA291D4}"/>
              </a:ext>
            </a:extLst>
          </p:cNvPr>
          <p:cNvSpPr>
            <a:spLocks noGrp="1"/>
          </p:cNvSpPr>
          <p:nvPr>
            <p:ph type="body" idx="1"/>
          </p:nvPr>
        </p:nvSpPr>
        <p:spPr>
          <a:xfrm>
            <a:off x="415600" y="1377715"/>
            <a:ext cx="11360800" cy="4403600"/>
          </a:xfrm>
        </p:spPr>
        <p:txBody>
          <a:bodyPr/>
          <a:lstStyle/>
          <a:p>
            <a:r>
              <a:rPr lang="en-IN" sz="2800" dirty="0"/>
              <a:t>Production Possibility Curve (PPC) is used to explain the basic concepts of scarcity, choice and opportunity cost in economics. </a:t>
            </a:r>
          </a:p>
          <a:p>
            <a:r>
              <a:rPr lang="en-IN" sz="2800" dirty="0"/>
              <a:t>The PPC shows various possible combinations of goods and services that can be produced in an economy in a specific time period with all the factors of production (land, labour and capital) fully and efficiently employed. </a:t>
            </a:r>
          </a:p>
          <a:p>
            <a:r>
              <a:rPr lang="en-US" sz="2800" dirty="0"/>
              <a:t>The PPC represents graphically alternative produc­tion possibilities open to an economy.</a:t>
            </a:r>
            <a:endParaRPr lang="en-IN" sz="2800" dirty="0"/>
          </a:p>
          <a:p>
            <a:endParaRPr lang="en-IN" sz="2800" dirty="0"/>
          </a:p>
        </p:txBody>
      </p:sp>
    </p:spTree>
    <p:extLst>
      <p:ext uri="{BB962C8B-B14F-4D97-AF65-F5344CB8AC3E}">
        <p14:creationId xmlns:p14="http://schemas.microsoft.com/office/powerpoint/2010/main" val="815706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7C0C4-B7F8-4666-8538-044BE87ED7CB}"/>
              </a:ext>
            </a:extLst>
          </p:cNvPr>
          <p:cNvSpPr>
            <a:spLocks noGrp="1"/>
          </p:cNvSpPr>
          <p:nvPr>
            <p:ph type="title"/>
          </p:nvPr>
        </p:nvSpPr>
        <p:spPr/>
        <p:txBody>
          <a:bodyPr/>
          <a:lstStyle/>
          <a:p>
            <a:pPr algn="ctr"/>
            <a:r>
              <a:rPr lang="en-IN" dirty="0"/>
              <a:t>Assumptions</a:t>
            </a:r>
          </a:p>
        </p:txBody>
      </p:sp>
      <p:sp>
        <p:nvSpPr>
          <p:cNvPr id="3" name="Text Placeholder 2">
            <a:extLst>
              <a:ext uri="{FF2B5EF4-FFF2-40B4-BE49-F238E27FC236}">
                <a16:creationId xmlns:a16="http://schemas.microsoft.com/office/drawing/2014/main" id="{5791D068-9FB0-4338-A9CD-4B90D6B44BA1}"/>
              </a:ext>
            </a:extLst>
          </p:cNvPr>
          <p:cNvSpPr>
            <a:spLocks noGrp="1"/>
          </p:cNvSpPr>
          <p:nvPr>
            <p:ph type="body" idx="1"/>
          </p:nvPr>
        </p:nvSpPr>
        <p:spPr>
          <a:xfrm>
            <a:off x="415600" y="1536567"/>
            <a:ext cx="11360800" cy="4576200"/>
          </a:xfrm>
        </p:spPr>
        <p:txBody>
          <a:bodyPr/>
          <a:lstStyle/>
          <a:p>
            <a:pPr marL="495296" indent="-342900">
              <a:buAutoNum type="arabicPeriod"/>
            </a:pPr>
            <a:r>
              <a:rPr lang="en-IN" sz="3200" dirty="0"/>
              <a:t>Economy is operating at full employment and full production capacity.</a:t>
            </a:r>
          </a:p>
          <a:p>
            <a:pPr marL="495296" indent="-342900">
              <a:buAutoNum type="arabicPeriod"/>
            </a:pPr>
            <a:r>
              <a:rPr lang="en-IN" sz="3200" dirty="0"/>
              <a:t>The amount of resources available is fixed. </a:t>
            </a:r>
          </a:p>
          <a:p>
            <a:pPr marL="495296" indent="-342900">
              <a:buAutoNum type="arabicPeriod"/>
            </a:pPr>
            <a:r>
              <a:rPr lang="en-IN" sz="3200" dirty="0"/>
              <a:t>The state of technology does not change throughout the production. </a:t>
            </a:r>
          </a:p>
          <a:p>
            <a:pPr marL="495296" indent="-342900">
              <a:buAutoNum type="arabicPeriod"/>
            </a:pPr>
            <a:r>
              <a:rPr lang="en-IN" sz="3200" dirty="0"/>
              <a:t>A Country produces two goods – bread and sewing machines; bread represents consumer goods and sewing machines represent capital goods. </a:t>
            </a:r>
          </a:p>
          <a:p>
            <a:pPr marL="495296" indent="-342900">
              <a:buAutoNum type="arabicPeriod"/>
            </a:pPr>
            <a:endParaRPr lang="en-IN" sz="3200" dirty="0"/>
          </a:p>
        </p:txBody>
      </p:sp>
    </p:spTree>
    <p:extLst>
      <p:ext uri="{BB962C8B-B14F-4D97-AF65-F5344CB8AC3E}">
        <p14:creationId xmlns:p14="http://schemas.microsoft.com/office/powerpoint/2010/main" val="2012207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345F6DF-735A-4DCA-BD39-47A9206856F3}"/>
              </a:ext>
            </a:extLst>
          </p:cNvPr>
          <p:cNvSpPr>
            <a:spLocks noGrp="1"/>
          </p:cNvSpPr>
          <p:nvPr>
            <p:ph type="body" idx="1"/>
          </p:nvPr>
        </p:nvSpPr>
        <p:spPr/>
        <p:txBody>
          <a:bodyPr/>
          <a:lstStyle/>
          <a:p>
            <a:r>
              <a:rPr lang="en-IN" dirty="0"/>
              <a:t>The PPC can be illustrated with the help of a table...</a:t>
            </a:r>
          </a:p>
          <a:p>
            <a:pPr marL="152396" indent="0">
              <a:buNone/>
            </a:pPr>
            <a:endParaRPr lang="en-IN" dirty="0"/>
          </a:p>
        </p:txBody>
      </p:sp>
      <p:graphicFrame>
        <p:nvGraphicFramePr>
          <p:cNvPr id="4" name="Table 4">
            <a:extLst>
              <a:ext uri="{FF2B5EF4-FFF2-40B4-BE49-F238E27FC236}">
                <a16:creationId xmlns:a16="http://schemas.microsoft.com/office/drawing/2014/main" id="{57F69ED5-7081-4D89-ADAC-ED89E759BEBD}"/>
              </a:ext>
            </a:extLst>
          </p:cNvPr>
          <p:cNvGraphicFramePr>
            <a:graphicFrameLocks noGrp="1"/>
          </p:cNvGraphicFramePr>
          <p:nvPr>
            <p:extLst>
              <p:ext uri="{D42A27DB-BD31-4B8C-83A1-F6EECF244321}">
                <p14:modId xmlns:p14="http://schemas.microsoft.com/office/powerpoint/2010/main" val="2510379111"/>
              </p:ext>
            </p:extLst>
          </p:nvPr>
        </p:nvGraphicFramePr>
        <p:xfrm>
          <a:off x="1732877" y="2411838"/>
          <a:ext cx="8127999" cy="2956789"/>
        </p:xfrm>
        <a:graphic>
          <a:graphicData uri="http://schemas.openxmlformats.org/drawingml/2006/table">
            <a:tbl>
              <a:tblPr firstRow="1" bandRow="1">
                <a:tableStyleId>{F5AB1C69-6EDB-4FF4-983F-18BD219EF322}</a:tableStyleId>
              </a:tblPr>
              <a:tblGrid>
                <a:gridCol w="2709333">
                  <a:extLst>
                    <a:ext uri="{9D8B030D-6E8A-4147-A177-3AD203B41FA5}">
                      <a16:colId xmlns:a16="http://schemas.microsoft.com/office/drawing/2014/main" val="81984626"/>
                    </a:ext>
                  </a:extLst>
                </a:gridCol>
                <a:gridCol w="2709333">
                  <a:extLst>
                    <a:ext uri="{9D8B030D-6E8A-4147-A177-3AD203B41FA5}">
                      <a16:colId xmlns:a16="http://schemas.microsoft.com/office/drawing/2014/main" val="947066360"/>
                    </a:ext>
                  </a:extLst>
                </a:gridCol>
                <a:gridCol w="2709333">
                  <a:extLst>
                    <a:ext uri="{9D8B030D-6E8A-4147-A177-3AD203B41FA5}">
                      <a16:colId xmlns:a16="http://schemas.microsoft.com/office/drawing/2014/main" val="1285929905"/>
                    </a:ext>
                  </a:extLst>
                </a:gridCol>
              </a:tblGrid>
              <a:tr h="370840">
                <a:tc>
                  <a:txBody>
                    <a:bodyPr/>
                    <a:lstStyle/>
                    <a:p>
                      <a:pPr algn="ctr"/>
                      <a:r>
                        <a:rPr lang="en-IN" dirty="0">
                          <a:solidFill>
                            <a:schemeClr val="bg1"/>
                          </a:solidFill>
                        </a:rPr>
                        <a:t>Production Possibilities</a:t>
                      </a:r>
                    </a:p>
                  </a:txBody>
                  <a:tcPr/>
                </a:tc>
                <a:tc>
                  <a:txBody>
                    <a:bodyPr/>
                    <a:lstStyle/>
                    <a:p>
                      <a:pPr algn="ctr"/>
                      <a:r>
                        <a:rPr lang="en-IN" dirty="0">
                          <a:solidFill>
                            <a:schemeClr val="bg1"/>
                          </a:solidFill>
                        </a:rPr>
                        <a:t>Sewing Machines</a:t>
                      </a:r>
                    </a:p>
                  </a:txBody>
                  <a:tcPr/>
                </a:tc>
                <a:tc>
                  <a:txBody>
                    <a:bodyPr/>
                    <a:lstStyle/>
                    <a:p>
                      <a:pPr algn="ctr"/>
                      <a:r>
                        <a:rPr lang="en-IN" dirty="0">
                          <a:solidFill>
                            <a:schemeClr val="bg1"/>
                          </a:solidFill>
                        </a:rPr>
                        <a:t>Bread</a:t>
                      </a:r>
                    </a:p>
                  </a:txBody>
                  <a:tcPr/>
                </a:tc>
                <a:extLst>
                  <a:ext uri="{0D108BD9-81ED-4DB2-BD59-A6C34878D82A}">
                    <a16:rowId xmlns:a16="http://schemas.microsoft.com/office/drawing/2014/main" val="2336508650"/>
                  </a:ext>
                </a:extLst>
              </a:tr>
              <a:tr h="370840">
                <a:tc>
                  <a:txBody>
                    <a:bodyPr/>
                    <a:lstStyle/>
                    <a:p>
                      <a:pPr algn="ctr"/>
                      <a:r>
                        <a:rPr lang="en-IN" dirty="0">
                          <a:solidFill>
                            <a:schemeClr val="bg2"/>
                          </a:solidFill>
                        </a:rPr>
                        <a:t>A</a:t>
                      </a:r>
                    </a:p>
                  </a:txBody>
                  <a:tcPr/>
                </a:tc>
                <a:tc>
                  <a:txBody>
                    <a:bodyPr/>
                    <a:lstStyle/>
                    <a:p>
                      <a:pPr algn="ctr"/>
                      <a:r>
                        <a:rPr lang="en-IN" dirty="0">
                          <a:solidFill>
                            <a:schemeClr val="bg2"/>
                          </a:solidFill>
                        </a:rPr>
                        <a:t>15</a:t>
                      </a:r>
                    </a:p>
                  </a:txBody>
                  <a:tcPr/>
                </a:tc>
                <a:tc>
                  <a:txBody>
                    <a:bodyPr/>
                    <a:lstStyle/>
                    <a:p>
                      <a:pPr algn="ctr"/>
                      <a:r>
                        <a:rPr lang="en-IN" dirty="0">
                          <a:solidFill>
                            <a:schemeClr val="bg2"/>
                          </a:solidFill>
                        </a:rPr>
                        <a:t>0</a:t>
                      </a:r>
                    </a:p>
                  </a:txBody>
                  <a:tcPr/>
                </a:tc>
                <a:extLst>
                  <a:ext uri="{0D108BD9-81ED-4DB2-BD59-A6C34878D82A}">
                    <a16:rowId xmlns:a16="http://schemas.microsoft.com/office/drawing/2014/main" val="3089342448"/>
                  </a:ext>
                </a:extLst>
              </a:tr>
              <a:tr h="395067">
                <a:tc>
                  <a:txBody>
                    <a:bodyPr/>
                    <a:lstStyle/>
                    <a:p>
                      <a:pPr algn="ctr"/>
                      <a:r>
                        <a:rPr lang="en-IN" dirty="0">
                          <a:solidFill>
                            <a:schemeClr val="bg2"/>
                          </a:solidFill>
                        </a:rPr>
                        <a:t>B</a:t>
                      </a:r>
                    </a:p>
                  </a:txBody>
                  <a:tcPr/>
                </a:tc>
                <a:tc>
                  <a:txBody>
                    <a:bodyPr/>
                    <a:lstStyle/>
                    <a:p>
                      <a:pPr algn="ctr"/>
                      <a:r>
                        <a:rPr lang="en-IN" dirty="0">
                          <a:solidFill>
                            <a:schemeClr val="bg2"/>
                          </a:solidFill>
                        </a:rPr>
                        <a:t>14</a:t>
                      </a:r>
                    </a:p>
                  </a:txBody>
                  <a:tcPr/>
                </a:tc>
                <a:tc>
                  <a:txBody>
                    <a:bodyPr/>
                    <a:lstStyle/>
                    <a:p>
                      <a:pPr algn="ctr"/>
                      <a:r>
                        <a:rPr lang="en-IN" dirty="0">
                          <a:solidFill>
                            <a:schemeClr val="bg2"/>
                          </a:solidFill>
                        </a:rPr>
                        <a:t>1</a:t>
                      </a:r>
                    </a:p>
                  </a:txBody>
                  <a:tcPr/>
                </a:tc>
                <a:extLst>
                  <a:ext uri="{0D108BD9-81ED-4DB2-BD59-A6C34878D82A}">
                    <a16:rowId xmlns:a16="http://schemas.microsoft.com/office/drawing/2014/main" val="3472374157"/>
                  </a:ext>
                </a:extLst>
              </a:tr>
              <a:tr h="370840">
                <a:tc>
                  <a:txBody>
                    <a:bodyPr/>
                    <a:lstStyle/>
                    <a:p>
                      <a:pPr algn="ctr"/>
                      <a:r>
                        <a:rPr lang="en-IN" dirty="0">
                          <a:solidFill>
                            <a:schemeClr val="bg2"/>
                          </a:solidFill>
                        </a:rPr>
                        <a:t>C</a:t>
                      </a:r>
                    </a:p>
                  </a:txBody>
                  <a:tcPr/>
                </a:tc>
                <a:tc>
                  <a:txBody>
                    <a:bodyPr/>
                    <a:lstStyle/>
                    <a:p>
                      <a:pPr algn="ctr"/>
                      <a:r>
                        <a:rPr lang="en-IN" dirty="0">
                          <a:solidFill>
                            <a:schemeClr val="bg2"/>
                          </a:solidFill>
                        </a:rPr>
                        <a:t>12</a:t>
                      </a:r>
                    </a:p>
                  </a:txBody>
                  <a:tcPr/>
                </a:tc>
                <a:tc>
                  <a:txBody>
                    <a:bodyPr/>
                    <a:lstStyle/>
                    <a:p>
                      <a:pPr algn="ctr"/>
                      <a:r>
                        <a:rPr lang="en-IN" dirty="0">
                          <a:solidFill>
                            <a:schemeClr val="bg2"/>
                          </a:solidFill>
                        </a:rPr>
                        <a:t>2</a:t>
                      </a:r>
                    </a:p>
                  </a:txBody>
                  <a:tcPr/>
                </a:tc>
                <a:extLst>
                  <a:ext uri="{0D108BD9-81ED-4DB2-BD59-A6C34878D82A}">
                    <a16:rowId xmlns:a16="http://schemas.microsoft.com/office/drawing/2014/main" val="1351881419"/>
                  </a:ext>
                </a:extLst>
              </a:tr>
              <a:tr h="397259">
                <a:tc>
                  <a:txBody>
                    <a:bodyPr/>
                    <a:lstStyle/>
                    <a:p>
                      <a:pPr algn="ctr"/>
                      <a:r>
                        <a:rPr lang="en-IN" dirty="0">
                          <a:solidFill>
                            <a:schemeClr val="bg2"/>
                          </a:solidFill>
                        </a:rPr>
                        <a:t>D</a:t>
                      </a:r>
                    </a:p>
                  </a:txBody>
                  <a:tcPr/>
                </a:tc>
                <a:tc>
                  <a:txBody>
                    <a:bodyPr/>
                    <a:lstStyle/>
                    <a:p>
                      <a:pPr algn="ctr"/>
                      <a:r>
                        <a:rPr lang="en-IN" dirty="0">
                          <a:solidFill>
                            <a:schemeClr val="bg2"/>
                          </a:solidFill>
                        </a:rPr>
                        <a:t>9</a:t>
                      </a:r>
                    </a:p>
                  </a:txBody>
                  <a:tcPr/>
                </a:tc>
                <a:tc>
                  <a:txBody>
                    <a:bodyPr/>
                    <a:lstStyle/>
                    <a:p>
                      <a:pPr algn="ctr"/>
                      <a:r>
                        <a:rPr lang="en-IN" dirty="0">
                          <a:solidFill>
                            <a:schemeClr val="bg2"/>
                          </a:solidFill>
                        </a:rPr>
                        <a:t>3</a:t>
                      </a:r>
                    </a:p>
                  </a:txBody>
                  <a:tcPr/>
                </a:tc>
                <a:extLst>
                  <a:ext uri="{0D108BD9-81ED-4DB2-BD59-A6C34878D82A}">
                    <a16:rowId xmlns:a16="http://schemas.microsoft.com/office/drawing/2014/main" val="2222228093"/>
                  </a:ext>
                </a:extLst>
              </a:tr>
              <a:tr h="370840">
                <a:tc>
                  <a:txBody>
                    <a:bodyPr/>
                    <a:lstStyle/>
                    <a:p>
                      <a:pPr algn="ctr"/>
                      <a:r>
                        <a:rPr lang="en-IN" dirty="0">
                          <a:solidFill>
                            <a:schemeClr val="bg2"/>
                          </a:solidFill>
                        </a:rPr>
                        <a:t>E</a:t>
                      </a:r>
                    </a:p>
                  </a:txBody>
                  <a:tcPr/>
                </a:tc>
                <a:tc>
                  <a:txBody>
                    <a:bodyPr/>
                    <a:lstStyle/>
                    <a:p>
                      <a:pPr algn="ctr"/>
                      <a:r>
                        <a:rPr lang="en-IN" dirty="0">
                          <a:solidFill>
                            <a:schemeClr val="bg2"/>
                          </a:solidFill>
                        </a:rPr>
                        <a:t>5</a:t>
                      </a:r>
                    </a:p>
                  </a:txBody>
                  <a:tcPr/>
                </a:tc>
                <a:tc>
                  <a:txBody>
                    <a:bodyPr/>
                    <a:lstStyle/>
                    <a:p>
                      <a:pPr algn="ctr"/>
                      <a:r>
                        <a:rPr lang="en-IN" dirty="0">
                          <a:solidFill>
                            <a:schemeClr val="bg2"/>
                          </a:solidFill>
                        </a:rPr>
                        <a:t>4</a:t>
                      </a:r>
                    </a:p>
                  </a:txBody>
                  <a:tcPr/>
                </a:tc>
                <a:extLst>
                  <a:ext uri="{0D108BD9-81ED-4DB2-BD59-A6C34878D82A}">
                    <a16:rowId xmlns:a16="http://schemas.microsoft.com/office/drawing/2014/main" val="1228150344"/>
                  </a:ext>
                </a:extLst>
              </a:tr>
              <a:tr h="370840">
                <a:tc>
                  <a:txBody>
                    <a:bodyPr/>
                    <a:lstStyle/>
                    <a:p>
                      <a:pPr algn="ctr"/>
                      <a:r>
                        <a:rPr lang="en-IN" dirty="0">
                          <a:solidFill>
                            <a:schemeClr val="bg2"/>
                          </a:solidFill>
                        </a:rPr>
                        <a:t>F</a:t>
                      </a:r>
                    </a:p>
                  </a:txBody>
                  <a:tcPr/>
                </a:tc>
                <a:tc>
                  <a:txBody>
                    <a:bodyPr/>
                    <a:lstStyle/>
                    <a:p>
                      <a:pPr algn="ctr"/>
                      <a:r>
                        <a:rPr lang="en-IN" dirty="0">
                          <a:solidFill>
                            <a:schemeClr val="bg2"/>
                          </a:solidFill>
                        </a:rPr>
                        <a:t>0</a:t>
                      </a:r>
                    </a:p>
                  </a:txBody>
                  <a:tcPr/>
                </a:tc>
                <a:tc>
                  <a:txBody>
                    <a:bodyPr/>
                    <a:lstStyle/>
                    <a:p>
                      <a:pPr algn="ctr"/>
                      <a:r>
                        <a:rPr lang="en-IN" dirty="0">
                          <a:solidFill>
                            <a:schemeClr val="bg2"/>
                          </a:solidFill>
                        </a:rPr>
                        <a:t>5</a:t>
                      </a:r>
                    </a:p>
                  </a:txBody>
                  <a:tcPr/>
                </a:tc>
                <a:extLst>
                  <a:ext uri="{0D108BD9-81ED-4DB2-BD59-A6C34878D82A}">
                    <a16:rowId xmlns:a16="http://schemas.microsoft.com/office/drawing/2014/main" val="811131905"/>
                  </a:ext>
                </a:extLst>
              </a:tr>
            </a:tbl>
          </a:graphicData>
        </a:graphic>
      </p:graphicFrame>
    </p:spTree>
    <p:extLst>
      <p:ext uri="{BB962C8B-B14F-4D97-AF65-F5344CB8AC3E}">
        <p14:creationId xmlns:p14="http://schemas.microsoft.com/office/powerpoint/2010/main" val="209779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2960FAB-68B0-4CB7-86E1-22D80E153543}"/>
              </a:ext>
            </a:extLst>
          </p:cNvPr>
          <p:cNvSpPr>
            <a:spLocks noGrp="1"/>
          </p:cNvSpPr>
          <p:nvPr>
            <p:ph type="body" idx="1"/>
          </p:nvPr>
        </p:nvSpPr>
        <p:spPr/>
        <p:txBody>
          <a:bodyPr/>
          <a:lstStyle/>
          <a:p>
            <a:r>
              <a:rPr lang="en-IN" dirty="0"/>
              <a:t>… and a graph.</a:t>
            </a:r>
          </a:p>
          <a:p>
            <a:pPr marL="152396" indent="0">
              <a:buNone/>
            </a:pPr>
            <a:endParaRPr lang="en-IN" dirty="0"/>
          </a:p>
          <a:p>
            <a:pPr marL="152396" indent="0">
              <a:buNone/>
            </a:pPr>
            <a:endParaRPr lang="en-IN" dirty="0"/>
          </a:p>
        </p:txBody>
      </p:sp>
      <p:pic>
        <p:nvPicPr>
          <p:cNvPr id="4" name="Picture 3">
            <a:extLst>
              <a:ext uri="{FF2B5EF4-FFF2-40B4-BE49-F238E27FC236}">
                <a16:creationId xmlns:a16="http://schemas.microsoft.com/office/drawing/2014/main" id="{4D7CB2A8-3477-4BC6-AC63-1AC98CE51551}"/>
              </a:ext>
            </a:extLst>
          </p:cNvPr>
          <p:cNvPicPr>
            <a:picLocks noChangeAspect="1"/>
          </p:cNvPicPr>
          <p:nvPr/>
        </p:nvPicPr>
        <p:blipFill rotWithShape="1">
          <a:blip r:embed="rId2">
            <a:extLst>
              <a:ext uri="{28A0092B-C50C-407E-A947-70E740481C1C}">
                <a14:useLocalDpi xmlns:a14="http://schemas.microsoft.com/office/drawing/2010/main" val="0"/>
              </a:ext>
            </a:extLst>
          </a:blip>
          <a:srcRect l="1891" t="8462" r="31031"/>
          <a:stretch/>
        </p:blipFill>
        <p:spPr>
          <a:xfrm>
            <a:off x="2597262" y="1383548"/>
            <a:ext cx="6747029" cy="4708485"/>
          </a:xfrm>
          <a:prstGeom prst="rect">
            <a:avLst/>
          </a:prstGeom>
        </p:spPr>
      </p:pic>
    </p:spTree>
    <p:extLst>
      <p:ext uri="{BB962C8B-B14F-4D97-AF65-F5344CB8AC3E}">
        <p14:creationId xmlns:p14="http://schemas.microsoft.com/office/powerpoint/2010/main" val="150960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DD7C369-5BCA-4666-BBF9-443F62CD61D7}"/>
              </a:ext>
            </a:extLst>
          </p:cNvPr>
          <p:cNvSpPr>
            <a:spLocks noGrp="1"/>
          </p:cNvSpPr>
          <p:nvPr>
            <p:ph type="body" idx="1"/>
          </p:nvPr>
        </p:nvSpPr>
        <p:spPr>
          <a:xfrm>
            <a:off x="415600" y="834502"/>
            <a:ext cx="11360800" cy="5184558"/>
          </a:xfrm>
        </p:spPr>
        <p:txBody>
          <a:bodyPr/>
          <a:lstStyle/>
          <a:p>
            <a:r>
              <a:rPr lang="en-IN" sz="2800" dirty="0"/>
              <a:t>Points A to F are best possible combinations of resources to enable full utilization and to ensure that the country is at full employment. </a:t>
            </a:r>
          </a:p>
          <a:p>
            <a:r>
              <a:rPr lang="en-IN" sz="2800" dirty="0"/>
              <a:t>If all the factors of production are used for the production of bread, the country can produce 5000 units of bread. </a:t>
            </a:r>
          </a:p>
          <a:p>
            <a:r>
              <a:rPr lang="en-IN" sz="2800" dirty="0"/>
              <a:t>In contrast, if all the resources are used only for the production of sewing machines, it will lead to production of 15,000 units of sewing machines. </a:t>
            </a:r>
          </a:p>
          <a:p>
            <a:r>
              <a:rPr lang="en-IN" sz="2800" dirty="0"/>
              <a:t>Besides these two extremes, there are other possibilities too. E.g. at point C the country can produce 12,000 units of sewing machines and 2000 units of bread. </a:t>
            </a:r>
          </a:p>
          <a:p>
            <a:pPr marL="152396" indent="0">
              <a:buNone/>
            </a:pPr>
            <a:endParaRPr lang="en-IN" sz="2800" dirty="0"/>
          </a:p>
          <a:p>
            <a:endParaRPr lang="en-IN" sz="2800" dirty="0"/>
          </a:p>
          <a:p>
            <a:endParaRPr lang="en-IN" sz="2800" dirty="0"/>
          </a:p>
          <a:p>
            <a:endParaRPr lang="en-IN" sz="2800" dirty="0"/>
          </a:p>
        </p:txBody>
      </p:sp>
    </p:spTree>
    <p:extLst>
      <p:ext uri="{BB962C8B-B14F-4D97-AF65-F5344CB8AC3E}">
        <p14:creationId xmlns:p14="http://schemas.microsoft.com/office/powerpoint/2010/main" val="938135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D69A4BF-1932-4127-A644-8A67077112D5}"/>
              </a:ext>
            </a:extLst>
          </p:cNvPr>
          <p:cNvSpPr>
            <a:spLocks noGrp="1"/>
          </p:cNvSpPr>
          <p:nvPr>
            <p:ph type="body" idx="1"/>
          </p:nvPr>
        </p:nvSpPr>
        <p:spPr>
          <a:xfrm>
            <a:off x="415600" y="552090"/>
            <a:ext cx="11360800" cy="5316049"/>
          </a:xfrm>
        </p:spPr>
        <p:txBody>
          <a:bodyPr/>
          <a:lstStyle/>
          <a:p>
            <a:r>
              <a:rPr lang="en-IN" sz="2400" dirty="0"/>
              <a:t>Points inside PPC are attainable. But it shows inefficiency as the capacity of production is not fully utilized. e.g. at Point Y, only 10,000 units of sewing machines and 1000 units of bread can be produced.</a:t>
            </a:r>
          </a:p>
          <a:p>
            <a:r>
              <a:rPr lang="en-IN" sz="2400" dirty="0"/>
              <a:t>This shows under-utilization of resources. This also leads to unemployment. </a:t>
            </a:r>
          </a:p>
          <a:p>
            <a:endParaRPr lang="en-IN" sz="2400" dirty="0"/>
          </a:p>
          <a:p>
            <a:r>
              <a:rPr lang="en-IN" sz="2400" dirty="0"/>
              <a:t>The points outside PPC are unattainable. They show the problem of </a:t>
            </a:r>
            <a:r>
              <a:rPr lang="en-IN" sz="2400" b="1" dirty="0"/>
              <a:t>scarcity</a:t>
            </a:r>
            <a:r>
              <a:rPr lang="en-IN" sz="2400" dirty="0"/>
              <a:t> of resources. </a:t>
            </a:r>
          </a:p>
          <a:p>
            <a:r>
              <a:rPr lang="en-IN" sz="2400" dirty="0"/>
              <a:t>All the points along PPC, from A to F, indicate the concept of </a:t>
            </a:r>
            <a:r>
              <a:rPr lang="en-IN" sz="2400" b="1" dirty="0"/>
              <a:t>choice. </a:t>
            </a:r>
            <a:r>
              <a:rPr lang="en-IN" sz="2400" dirty="0"/>
              <a:t>The points indicate that a country can choose from all these attainable and efficient production alternatives. </a:t>
            </a:r>
          </a:p>
          <a:p>
            <a:r>
              <a:rPr lang="en-IN" sz="2400" dirty="0"/>
              <a:t>Movement from one point to other on PPC represents the concept of </a:t>
            </a:r>
            <a:r>
              <a:rPr lang="en-IN" sz="2400" b="1" dirty="0"/>
              <a:t>Opportunity Cost</a:t>
            </a:r>
            <a:r>
              <a:rPr lang="en-IN" sz="2400" dirty="0"/>
              <a:t>. </a:t>
            </a:r>
          </a:p>
          <a:p>
            <a:endParaRPr lang="en-IN" sz="2400" dirty="0"/>
          </a:p>
        </p:txBody>
      </p:sp>
    </p:spTree>
    <p:extLst>
      <p:ext uri="{BB962C8B-B14F-4D97-AF65-F5344CB8AC3E}">
        <p14:creationId xmlns:p14="http://schemas.microsoft.com/office/powerpoint/2010/main" val="4003801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title"/>
          </p:nvPr>
        </p:nvSpPr>
        <p:spPr>
          <a:xfrm>
            <a:off x="415600" y="302202"/>
            <a:ext cx="11360800" cy="943200"/>
          </a:xfrm>
          <a:prstGeom prst="rect">
            <a:avLst/>
          </a:prstGeom>
        </p:spPr>
        <p:txBody>
          <a:bodyPr spcFirstLastPara="1" wrap="square" lIns="121900" tIns="121900" rIns="121900" bIns="121900" anchor="t" anchorCtr="0">
            <a:noAutofit/>
          </a:bodyPr>
          <a:lstStyle/>
          <a:p>
            <a:pPr algn="ctr"/>
            <a:r>
              <a:rPr lang="en" dirty="0"/>
              <a:t>Scarcity of Resources</a:t>
            </a:r>
            <a:endParaRPr dirty="0"/>
          </a:p>
        </p:txBody>
      </p:sp>
      <p:sp>
        <p:nvSpPr>
          <p:cNvPr id="73" name="Google Shape;73;p14"/>
          <p:cNvSpPr txBox="1">
            <a:spLocks noGrp="1"/>
          </p:cNvSpPr>
          <p:nvPr>
            <p:ph type="body" idx="1"/>
          </p:nvPr>
        </p:nvSpPr>
        <p:spPr>
          <a:xfrm>
            <a:off x="415600" y="1301386"/>
            <a:ext cx="11360800" cy="5169600"/>
          </a:xfrm>
          <a:prstGeom prst="rect">
            <a:avLst/>
          </a:prstGeom>
        </p:spPr>
        <p:txBody>
          <a:bodyPr spcFirstLastPara="1" wrap="square" lIns="121900" tIns="121900" rIns="121900" bIns="121900" anchor="t" anchorCtr="0">
            <a:noAutofit/>
          </a:bodyPr>
          <a:lstStyle/>
          <a:p>
            <a:r>
              <a:rPr lang="en" sz="2400" dirty="0"/>
              <a:t>In the diagram, point Z shows combination of 2000kg of Bread and 20000 units of sewing machine. This combination is impossi</a:t>
            </a:r>
            <a:r>
              <a:rPr lang="en-IN" sz="2400" dirty="0" err="1"/>
              <a:t>ble</a:t>
            </a:r>
            <a:r>
              <a:rPr lang="en" sz="2400" dirty="0"/>
              <a:t> to achieve as it is outside the PPC. </a:t>
            </a:r>
            <a:endParaRPr sz="2400" dirty="0"/>
          </a:p>
          <a:p>
            <a:r>
              <a:rPr lang="en" sz="2400" dirty="0"/>
              <a:t>If quantity of reaources increases or technological improvement takes place, the PPC will shift to its right and only then point ‘Z’ will become attainable. </a:t>
            </a:r>
            <a:endParaRPr sz="2400" dirty="0"/>
          </a:p>
          <a:p>
            <a:r>
              <a:rPr lang="en" sz="2400" dirty="0"/>
              <a:t>Further, Point ‘B’ allows more production of sewing machine that point ‘C’. 12 thousand seqing machines and 3000 kg bread cannot be simeltaneously.</a:t>
            </a:r>
            <a:endParaRPr sz="2400" dirty="0"/>
          </a:p>
          <a:p>
            <a:r>
              <a:rPr lang="en" sz="2400" dirty="0"/>
              <a:t>These conditions indicate </a:t>
            </a:r>
            <a:r>
              <a:rPr lang="en" sz="2400" b="1" dirty="0"/>
              <a:t>scarcity of resources</a:t>
            </a:r>
            <a:r>
              <a:rPr lang="en" sz="2400" dirty="0"/>
              <a:t>.</a:t>
            </a:r>
            <a:endParaRPr sz="2400" dirty="0"/>
          </a:p>
          <a:p>
            <a:r>
              <a:rPr lang="en" sz="2400" dirty="0"/>
              <a:t>If resources had been plenty, any combination of goods in any quantity would have been possible.</a:t>
            </a:r>
            <a:endParaRPr sz="2400" dirty="0"/>
          </a:p>
          <a:p>
            <a:pPr marL="0" indent="0">
              <a:spcBef>
                <a:spcPts val="2133"/>
              </a:spcBef>
              <a:spcAft>
                <a:spcPts val="2133"/>
              </a:spcAft>
              <a:buNone/>
            </a:pPr>
            <a:endParaRPr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65535-E799-41F6-B06D-CCA0F4CFF1E7}"/>
              </a:ext>
            </a:extLst>
          </p:cNvPr>
          <p:cNvSpPr>
            <a:spLocks noGrp="1"/>
          </p:cNvSpPr>
          <p:nvPr>
            <p:ph type="title"/>
          </p:nvPr>
        </p:nvSpPr>
        <p:spPr/>
        <p:txBody>
          <a:bodyPr/>
          <a:lstStyle/>
          <a:p>
            <a:pPr algn="ctr"/>
            <a:r>
              <a:rPr lang="en-IN" dirty="0"/>
              <a:t>Opportunity Cost</a:t>
            </a:r>
          </a:p>
        </p:txBody>
      </p:sp>
      <p:sp>
        <p:nvSpPr>
          <p:cNvPr id="3" name="Text Placeholder 2">
            <a:extLst>
              <a:ext uri="{FF2B5EF4-FFF2-40B4-BE49-F238E27FC236}">
                <a16:creationId xmlns:a16="http://schemas.microsoft.com/office/drawing/2014/main" id="{AC92B0D9-9E63-4AA5-8720-6BB27AA84CEC}"/>
              </a:ext>
            </a:extLst>
          </p:cNvPr>
          <p:cNvSpPr>
            <a:spLocks noGrp="1"/>
          </p:cNvSpPr>
          <p:nvPr>
            <p:ph type="body" idx="1"/>
          </p:nvPr>
        </p:nvSpPr>
        <p:spPr>
          <a:xfrm>
            <a:off x="417250" y="1660124"/>
            <a:ext cx="11359150" cy="4431909"/>
          </a:xfrm>
        </p:spPr>
        <p:txBody>
          <a:bodyPr/>
          <a:lstStyle/>
          <a:p>
            <a:r>
              <a:rPr lang="en-IN" sz="2800" dirty="0"/>
              <a:t>Movement from point A to B, and from B to C on PPC indicates that the country will have to sacrifice one option as it moves to other.</a:t>
            </a:r>
          </a:p>
          <a:p>
            <a:r>
              <a:rPr lang="en-IN" sz="2800" dirty="0"/>
              <a:t>At point A, it can produce 15000 units of sewing machine. If it moves to point B, it can not produce the same quantity of sewing machine. To produce 1000 kg of bread it will have to sacrifice 1000 units of sewing machines and produce only 14000 units of it. </a:t>
            </a:r>
          </a:p>
          <a:p>
            <a:r>
              <a:rPr lang="en-IN" sz="2800" dirty="0"/>
              <a:t>Hence, </a:t>
            </a:r>
            <a:r>
              <a:rPr lang="en-IN" sz="2800" b="1" dirty="0"/>
              <a:t>opportunity cost </a:t>
            </a:r>
            <a:r>
              <a:rPr lang="en-IN" sz="2800" dirty="0"/>
              <a:t>of producing 1000 </a:t>
            </a:r>
            <a:r>
              <a:rPr lang="en-IN" sz="2800" dirty="0" err="1"/>
              <a:t>k.g</a:t>
            </a:r>
            <a:r>
              <a:rPr lang="en-IN" sz="2800" dirty="0"/>
              <a:t> of bread is 1000 units of sewing machine.</a:t>
            </a:r>
          </a:p>
        </p:txBody>
      </p:sp>
    </p:spTree>
    <p:extLst>
      <p:ext uri="{BB962C8B-B14F-4D97-AF65-F5344CB8AC3E}">
        <p14:creationId xmlns:p14="http://schemas.microsoft.com/office/powerpoint/2010/main" val="72687627"/>
      </p:ext>
    </p:extLst>
  </p:cSld>
  <p:clrMapOvr>
    <a:masterClrMapping/>
  </p:clrMapOvr>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ropic" id="{CA068A2C-E77A-47EE-A39E-A6E8972155A3}" vid="{4EB037FE-50C0-4CFF-AF14-85AAEB8118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Tropic</Template>
  <TotalTime>735</TotalTime>
  <Words>691</Words>
  <Application>Microsoft Office PowerPoint</Application>
  <PresentationFormat>Widescreen</PresentationFormat>
  <Paragraphs>60</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Open Sans</vt:lpstr>
      <vt:lpstr>PT Sans Narrow</vt:lpstr>
      <vt:lpstr>Tropic</vt:lpstr>
      <vt:lpstr>Production Possibility Curve</vt:lpstr>
      <vt:lpstr>PowerPoint Presentation</vt:lpstr>
      <vt:lpstr>Assumptions</vt:lpstr>
      <vt:lpstr>PowerPoint Presentation</vt:lpstr>
      <vt:lpstr>PowerPoint Presentation</vt:lpstr>
      <vt:lpstr>PowerPoint Presentation</vt:lpstr>
      <vt:lpstr>PowerPoint Presentation</vt:lpstr>
      <vt:lpstr>Scarcity of Resources</vt:lpstr>
      <vt:lpstr>Opportunity Cost</vt:lpstr>
      <vt:lpstr>Efficient Utilization of Resources </vt:lpstr>
      <vt:lpstr>Technological Improvement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Production Possibility Curve</dc:title>
  <dc:creator>Ramaa Naniwadekar</dc:creator>
  <cp:lastModifiedBy>Ramaa Naniwadekar</cp:lastModifiedBy>
  <cp:revision>34</cp:revision>
  <dcterms:created xsi:type="dcterms:W3CDTF">2020-10-04T18:56:21Z</dcterms:created>
  <dcterms:modified xsi:type="dcterms:W3CDTF">2020-10-10T06:08:31Z</dcterms:modified>
</cp:coreProperties>
</file>